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23"/>
  </p:notesMasterIdLst>
  <p:sldIdLst>
    <p:sldId id="273" r:id="rId2"/>
    <p:sldId id="274" r:id="rId3"/>
    <p:sldId id="275" r:id="rId4"/>
    <p:sldId id="289" r:id="rId5"/>
    <p:sldId id="310" r:id="rId6"/>
    <p:sldId id="311" r:id="rId7"/>
    <p:sldId id="280" r:id="rId8"/>
    <p:sldId id="305" r:id="rId9"/>
    <p:sldId id="306" r:id="rId10"/>
    <p:sldId id="307" r:id="rId11"/>
    <p:sldId id="308" r:id="rId12"/>
    <p:sldId id="309" r:id="rId13"/>
    <p:sldId id="268" r:id="rId14"/>
    <p:sldId id="312" r:id="rId15"/>
    <p:sldId id="313" r:id="rId16"/>
    <p:sldId id="314" r:id="rId17"/>
    <p:sldId id="315" r:id="rId18"/>
    <p:sldId id="316" r:id="rId19"/>
    <p:sldId id="318" r:id="rId20"/>
    <p:sldId id="319" r:id="rId21"/>
    <p:sldId id="32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7EC1A38-0A67-454E-90CE-6921D7075096}">
          <p14:sldIdLst>
            <p14:sldId id="273"/>
            <p14:sldId id="274"/>
            <p14:sldId id="275"/>
            <p14:sldId id="289"/>
            <p14:sldId id="310"/>
            <p14:sldId id="311"/>
            <p14:sldId id="280"/>
            <p14:sldId id="305"/>
            <p14:sldId id="306"/>
            <p14:sldId id="307"/>
            <p14:sldId id="308"/>
            <p14:sldId id="309"/>
            <p14:sldId id="268"/>
            <p14:sldId id="312"/>
            <p14:sldId id="313"/>
            <p14:sldId id="314"/>
            <p14:sldId id="315"/>
            <p14:sldId id="316"/>
            <p14:sldId id="318"/>
            <p14:sldId id="319"/>
            <p14:sldId id="320"/>
          </p14:sldIdLst>
        </p14:section>
        <p14:section name="Untitled Section" id="{AA5F8D41-9251-40B5-BCEF-16D603DC1BB5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0C0C0"/>
    <a:srgbClr val="9E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41" autoAdjust="0"/>
    <p:restoredTop sz="94671" autoAdjust="0"/>
  </p:normalViewPr>
  <p:slideViewPr>
    <p:cSldViewPr snapToGrid="0">
      <p:cViewPr>
        <p:scale>
          <a:sx n="69" d="100"/>
          <a:sy n="69" d="100"/>
        </p:scale>
        <p:origin x="-864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91309-FB0E-4B2B-8EA5-AE2D0FEBDE0C}" type="doc">
      <dgm:prSet loTypeId="urn:microsoft.com/office/officeart/2005/8/layout/list1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7B8AADB6-D63F-40D8-8BE8-68C0994CC6F9}">
      <dgm:prSet phldrT="[Text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Definition of Site Investigation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C1240B-9CA1-4353-ACB6-E032B8BF96D2}" type="parTrans" cxnId="{4A9F961F-F103-4FA0-A75C-36327E66F659}">
      <dgm:prSet/>
      <dgm:spPr/>
      <dgm:t>
        <a:bodyPr/>
        <a:lstStyle/>
        <a:p>
          <a:endParaRPr lang="en-US"/>
        </a:p>
      </dgm:t>
    </dgm:pt>
    <dgm:pt modelId="{36E012D7-00DE-46BF-913E-6B5114F5EB0F}" type="sibTrans" cxnId="{4A9F961F-F103-4FA0-A75C-36327E66F659}">
      <dgm:prSet/>
      <dgm:spPr/>
      <dgm:t>
        <a:bodyPr/>
        <a:lstStyle/>
        <a:p>
          <a:endParaRPr lang="en-US"/>
        </a:p>
      </dgm:t>
    </dgm:pt>
    <dgm:pt modelId="{A62B68DB-9516-405E-A07F-E92B947001B1}">
      <dgm:prSet phldrT="[Text]" custT="1"/>
      <dgm:spPr/>
      <dgm:t>
        <a:bodyPr/>
        <a:lstStyle/>
        <a:p>
          <a:r>
            <a:rPr lang="en-US" sz="2400" b="0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Proposed Residential Rafedia Building</a:t>
          </a:r>
          <a:endParaRPr lang="en-US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DF0765-E30C-4B3A-94C1-4E14ACD445F7}" type="parTrans" cxnId="{722E53EA-1AB1-4A7A-9519-5C1833A0A1D3}">
      <dgm:prSet/>
      <dgm:spPr/>
      <dgm:t>
        <a:bodyPr/>
        <a:lstStyle/>
        <a:p>
          <a:endParaRPr lang="en-US"/>
        </a:p>
      </dgm:t>
    </dgm:pt>
    <dgm:pt modelId="{15195E9B-0AED-4C75-8A93-01290AC1B0DF}" type="sibTrans" cxnId="{722E53EA-1AB1-4A7A-9519-5C1833A0A1D3}">
      <dgm:prSet/>
      <dgm:spPr/>
      <dgm:t>
        <a:bodyPr/>
        <a:lstStyle/>
        <a:p>
          <a:endParaRPr lang="en-US"/>
        </a:p>
      </dgm:t>
    </dgm:pt>
    <dgm:pt modelId="{76C76AB6-A221-4391-9E5E-A0A2A4837EDF}">
      <dgm:prSet custT="1"/>
      <dgm:spPr/>
      <dgm:t>
        <a:bodyPr/>
        <a:lstStyle/>
        <a:p>
          <a:pPr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Proposed Toqan Building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689B0C-7276-43DC-B263-B477B50FE479}" type="sibTrans" cxnId="{C752D496-2594-4AF1-9D04-7EB0496A7505}">
      <dgm:prSet/>
      <dgm:spPr/>
      <dgm:t>
        <a:bodyPr/>
        <a:lstStyle/>
        <a:p>
          <a:endParaRPr lang="en-US"/>
        </a:p>
      </dgm:t>
    </dgm:pt>
    <dgm:pt modelId="{E4D6BA23-5EF8-4A7B-AE61-648670F55D18}" type="parTrans" cxnId="{C752D496-2594-4AF1-9D04-7EB0496A7505}">
      <dgm:prSet/>
      <dgm:spPr/>
      <dgm:t>
        <a:bodyPr/>
        <a:lstStyle/>
        <a:p>
          <a:endParaRPr lang="en-US"/>
        </a:p>
      </dgm:t>
    </dgm:pt>
    <dgm:pt modelId="{C09A351D-8011-43FE-B050-B1CC0D043AF4}">
      <dgm:prSet custT="1"/>
      <dgm:spPr/>
      <dgm:t>
        <a:bodyPr/>
        <a:lstStyle/>
        <a:p>
          <a:pPr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Recommendations and Conclusions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76039F-5E1B-45EC-AE5A-F4B9893FC678}" type="parTrans" cxnId="{241FCFD3-AEAF-496D-90A1-FA409EEBD579}">
      <dgm:prSet/>
      <dgm:spPr/>
      <dgm:t>
        <a:bodyPr/>
        <a:lstStyle/>
        <a:p>
          <a:endParaRPr lang="en-US"/>
        </a:p>
      </dgm:t>
    </dgm:pt>
    <dgm:pt modelId="{19FC9AB9-D0EC-4C60-A7AB-86D37A214CF8}" type="sibTrans" cxnId="{241FCFD3-AEAF-496D-90A1-FA409EEBD579}">
      <dgm:prSet/>
      <dgm:spPr/>
      <dgm:t>
        <a:bodyPr/>
        <a:lstStyle/>
        <a:p>
          <a:endParaRPr lang="en-US"/>
        </a:p>
      </dgm:t>
    </dgm:pt>
    <dgm:pt modelId="{A758AD78-5218-4B8D-B405-807D50B2A21B}">
      <dgm:prSet phldrT="[Text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Stages of Site Investigation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337F9B-C614-4520-BA97-181B7896E578}" type="sibTrans" cxnId="{DCCAB06D-CFD7-48B7-8785-6C802D3A9732}">
      <dgm:prSet/>
      <dgm:spPr/>
      <dgm:t>
        <a:bodyPr/>
        <a:lstStyle/>
        <a:p>
          <a:endParaRPr lang="en-US"/>
        </a:p>
      </dgm:t>
    </dgm:pt>
    <dgm:pt modelId="{0F42BEBD-0E37-49D0-B1CA-61A977CC32E9}" type="parTrans" cxnId="{DCCAB06D-CFD7-48B7-8785-6C802D3A9732}">
      <dgm:prSet/>
      <dgm:spPr/>
      <dgm:t>
        <a:bodyPr/>
        <a:lstStyle/>
        <a:p>
          <a:endParaRPr lang="en-US"/>
        </a:p>
      </dgm:t>
    </dgm:pt>
    <dgm:pt modelId="{171B48DB-5DCF-4005-A1A4-79A3A5230DDD}">
      <dgm:prSet phldrT="[Text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Purpose of Site Investigation</a:t>
          </a:r>
          <a:endParaRPr lang="en-US" sz="2400" dirty="0"/>
        </a:p>
      </dgm:t>
    </dgm:pt>
    <dgm:pt modelId="{945A7C6D-1D54-4D7D-A0DC-DF520CB0410B}" type="sibTrans" cxnId="{4E39D7EC-A774-4499-8649-1418AB7A9BB5}">
      <dgm:prSet/>
      <dgm:spPr/>
      <dgm:t>
        <a:bodyPr/>
        <a:lstStyle/>
        <a:p>
          <a:endParaRPr lang="en-US"/>
        </a:p>
      </dgm:t>
    </dgm:pt>
    <dgm:pt modelId="{50E22A2C-B827-4E96-8258-F98D593F504F}" type="parTrans" cxnId="{4E39D7EC-A774-4499-8649-1418AB7A9BB5}">
      <dgm:prSet/>
      <dgm:spPr/>
      <dgm:t>
        <a:bodyPr/>
        <a:lstStyle/>
        <a:p>
          <a:endParaRPr lang="en-US"/>
        </a:p>
      </dgm:t>
    </dgm:pt>
    <dgm:pt modelId="{8F714B1F-BAD2-4151-AECB-927BF5EF9CD2}" type="pres">
      <dgm:prSet presAssocID="{AA291309-FB0E-4B2B-8EA5-AE2D0FEBDE0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68ED23-89DE-4026-A1C5-A13539878CAC}" type="pres">
      <dgm:prSet presAssocID="{7B8AADB6-D63F-40D8-8BE8-68C0994CC6F9}" presName="parentLin" presStyleCnt="0"/>
      <dgm:spPr/>
      <dgm:t>
        <a:bodyPr/>
        <a:lstStyle/>
        <a:p>
          <a:endParaRPr lang="en-US"/>
        </a:p>
      </dgm:t>
    </dgm:pt>
    <dgm:pt modelId="{705362D9-6AAD-4DD7-9D0F-46E3D4A78549}" type="pres">
      <dgm:prSet presAssocID="{7B8AADB6-D63F-40D8-8BE8-68C0994CC6F9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72068B70-0E15-4415-BA22-F29A435E3266}" type="pres">
      <dgm:prSet presAssocID="{7B8AADB6-D63F-40D8-8BE8-68C0994CC6F9}" presName="parentText" presStyleLbl="node1" presStyleIdx="0" presStyleCnt="6" custLinFactNeighborY="43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037BA-DBD6-4726-A5BA-A5FD0D234DC8}" type="pres">
      <dgm:prSet presAssocID="{7B8AADB6-D63F-40D8-8BE8-68C0994CC6F9}" presName="negativeSpace" presStyleCnt="0"/>
      <dgm:spPr/>
      <dgm:t>
        <a:bodyPr/>
        <a:lstStyle/>
        <a:p>
          <a:endParaRPr lang="en-US"/>
        </a:p>
      </dgm:t>
    </dgm:pt>
    <dgm:pt modelId="{09BF48F5-E6E2-4BAE-A80F-0F18AA54B281}" type="pres">
      <dgm:prSet presAssocID="{7B8AADB6-D63F-40D8-8BE8-68C0994CC6F9}" presName="childText" presStyleLbl="conFgAcc1" presStyleIdx="0" presStyleCnt="6" custLinFactNeighborY="17787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  <a:ln>
          <a:solidFill>
            <a:srgbClr val="C00000"/>
          </a:solidFill>
        </a:ln>
      </dgm:spPr>
      <dgm:t>
        <a:bodyPr/>
        <a:lstStyle/>
        <a:p>
          <a:endParaRPr lang="en-GB"/>
        </a:p>
      </dgm:t>
    </dgm:pt>
    <dgm:pt modelId="{062F0B01-E034-46E2-8D8D-5AF9FD428BDA}" type="pres">
      <dgm:prSet presAssocID="{36E012D7-00DE-46BF-913E-6B5114F5EB0F}" presName="spaceBetweenRectangles" presStyleCnt="0"/>
      <dgm:spPr/>
      <dgm:t>
        <a:bodyPr/>
        <a:lstStyle/>
        <a:p>
          <a:endParaRPr lang="en-US"/>
        </a:p>
      </dgm:t>
    </dgm:pt>
    <dgm:pt modelId="{BB32F1F5-BBD5-4EE0-8027-6A620EBCD931}" type="pres">
      <dgm:prSet presAssocID="{171B48DB-5DCF-4005-A1A4-79A3A5230DDD}" presName="parentLin" presStyleCnt="0"/>
      <dgm:spPr/>
      <dgm:t>
        <a:bodyPr/>
        <a:lstStyle/>
        <a:p>
          <a:endParaRPr lang="en-US"/>
        </a:p>
      </dgm:t>
    </dgm:pt>
    <dgm:pt modelId="{1EFC71A1-0F25-4326-9F52-444B13795B2E}" type="pres">
      <dgm:prSet presAssocID="{171B48DB-5DCF-4005-A1A4-79A3A5230DDD}" presName="parentLeftMargin" presStyleLbl="node1" presStyleIdx="0" presStyleCnt="6" custLinFactNeighborY="4302"/>
      <dgm:spPr/>
      <dgm:t>
        <a:bodyPr/>
        <a:lstStyle/>
        <a:p>
          <a:endParaRPr lang="en-US"/>
        </a:p>
      </dgm:t>
    </dgm:pt>
    <dgm:pt modelId="{75BAF716-55AD-4179-B2B3-1E7C73A924FA}" type="pres">
      <dgm:prSet presAssocID="{171B48DB-5DCF-4005-A1A4-79A3A5230DDD}" presName="parentText" presStyleLbl="node1" presStyleIdx="1" presStyleCnt="6" custLinFactNeighborY="47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DEBF08-D8F0-497F-BF4F-28EAD8BA0FDB}" type="pres">
      <dgm:prSet presAssocID="{171B48DB-5DCF-4005-A1A4-79A3A5230DDD}" presName="negativeSpace" presStyleCnt="0"/>
      <dgm:spPr/>
      <dgm:t>
        <a:bodyPr/>
        <a:lstStyle/>
        <a:p>
          <a:endParaRPr lang="en-US"/>
        </a:p>
      </dgm:t>
    </dgm:pt>
    <dgm:pt modelId="{3170F6E3-8FC7-4ED9-8CE9-08091C9B3086}" type="pres">
      <dgm:prSet presAssocID="{171B48DB-5DCF-4005-A1A4-79A3A5230DDD}" presName="childText" presStyleLbl="conFgAcc1" presStyleIdx="1" presStyleCnt="6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</dgm:spPr>
      <dgm:t>
        <a:bodyPr/>
        <a:lstStyle/>
        <a:p>
          <a:endParaRPr lang="en-US"/>
        </a:p>
      </dgm:t>
    </dgm:pt>
    <dgm:pt modelId="{D5C48FA2-366A-4043-AF7A-9295B663C3C1}" type="pres">
      <dgm:prSet presAssocID="{945A7C6D-1D54-4D7D-A0DC-DF520CB0410B}" presName="spaceBetweenRectangles" presStyleCnt="0"/>
      <dgm:spPr/>
      <dgm:t>
        <a:bodyPr/>
        <a:lstStyle/>
        <a:p>
          <a:endParaRPr lang="en-US"/>
        </a:p>
      </dgm:t>
    </dgm:pt>
    <dgm:pt modelId="{CE99B606-2668-4A3B-94D1-FF2A003B4E95}" type="pres">
      <dgm:prSet presAssocID="{A758AD78-5218-4B8D-B405-807D50B2A21B}" presName="parentLin" presStyleCnt="0"/>
      <dgm:spPr/>
      <dgm:t>
        <a:bodyPr/>
        <a:lstStyle/>
        <a:p>
          <a:endParaRPr lang="en-US"/>
        </a:p>
      </dgm:t>
    </dgm:pt>
    <dgm:pt modelId="{17DB3F07-C99D-4748-8EB6-456E39FEB6B4}" type="pres">
      <dgm:prSet presAssocID="{A758AD78-5218-4B8D-B405-807D50B2A21B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F8C62C8E-C163-4D86-AEEB-4F3C7574B0DD}" type="pres">
      <dgm:prSet presAssocID="{A758AD78-5218-4B8D-B405-807D50B2A21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30330-C631-4EBA-A405-3AF67F541BE9}" type="pres">
      <dgm:prSet presAssocID="{A758AD78-5218-4B8D-B405-807D50B2A21B}" presName="negativeSpace" presStyleCnt="0"/>
      <dgm:spPr/>
      <dgm:t>
        <a:bodyPr/>
        <a:lstStyle/>
        <a:p>
          <a:endParaRPr lang="en-US"/>
        </a:p>
      </dgm:t>
    </dgm:pt>
    <dgm:pt modelId="{D66EE61F-6F70-439C-B499-3CF65698FF53}" type="pres">
      <dgm:prSet presAssocID="{A758AD78-5218-4B8D-B405-807D50B2A21B}" presName="childText" presStyleLbl="conFgAcc1" presStyleIdx="2" presStyleCnt="6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</dgm:spPr>
      <dgm:t>
        <a:bodyPr/>
        <a:lstStyle/>
        <a:p>
          <a:endParaRPr lang="en-GB"/>
        </a:p>
      </dgm:t>
    </dgm:pt>
    <dgm:pt modelId="{21686906-587A-4EAE-9E40-153A3AF9B081}" type="pres">
      <dgm:prSet presAssocID="{32337F9B-C614-4520-BA97-181B7896E578}" presName="spaceBetweenRectangles" presStyleCnt="0"/>
      <dgm:spPr/>
      <dgm:t>
        <a:bodyPr/>
        <a:lstStyle/>
        <a:p>
          <a:endParaRPr lang="en-US"/>
        </a:p>
      </dgm:t>
    </dgm:pt>
    <dgm:pt modelId="{E31E6F27-C99A-49BB-897F-E94120767038}" type="pres">
      <dgm:prSet presAssocID="{A62B68DB-9516-405E-A07F-E92B947001B1}" presName="parentLin" presStyleCnt="0"/>
      <dgm:spPr/>
      <dgm:t>
        <a:bodyPr/>
        <a:lstStyle/>
        <a:p>
          <a:endParaRPr lang="en-US"/>
        </a:p>
      </dgm:t>
    </dgm:pt>
    <dgm:pt modelId="{33B22726-4511-4EF9-8A38-B3A3D1E1A26F}" type="pres">
      <dgm:prSet presAssocID="{A62B68DB-9516-405E-A07F-E92B947001B1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2CBB7647-14ED-464F-B508-0BAF6EE8D333}" type="pres">
      <dgm:prSet presAssocID="{A62B68DB-9516-405E-A07F-E92B947001B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3B9B7E-EA61-4CD8-BAEA-05C4B3FCB773}" type="pres">
      <dgm:prSet presAssocID="{A62B68DB-9516-405E-A07F-E92B947001B1}" presName="negativeSpace" presStyleCnt="0"/>
      <dgm:spPr/>
      <dgm:t>
        <a:bodyPr/>
        <a:lstStyle/>
        <a:p>
          <a:endParaRPr lang="en-US"/>
        </a:p>
      </dgm:t>
    </dgm:pt>
    <dgm:pt modelId="{251F1508-D8E0-4A9B-A06D-8FAD16508EB4}" type="pres">
      <dgm:prSet presAssocID="{A62B68DB-9516-405E-A07F-E92B947001B1}" presName="childText" presStyleLbl="conFgAcc1" presStyleIdx="3" presStyleCnt="6" custLinFactNeighborY="-53361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</dgm:spPr>
      <dgm:t>
        <a:bodyPr/>
        <a:lstStyle/>
        <a:p>
          <a:endParaRPr lang="en-GB"/>
        </a:p>
      </dgm:t>
    </dgm:pt>
    <dgm:pt modelId="{C7E98B3F-B735-41A1-8E8F-9CA753058077}" type="pres">
      <dgm:prSet presAssocID="{15195E9B-0AED-4C75-8A93-01290AC1B0DF}" presName="spaceBetweenRectangles" presStyleCnt="0"/>
      <dgm:spPr/>
      <dgm:t>
        <a:bodyPr/>
        <a:lstStyle/>
        <a:p>
          <a:endParaRPr lang="en-US"/>
        </a:p>
      </dgm:t>
    </dgm:pt>
    <dgm:pt modelId="{CAA34D7F-CFF4-4A4E-AC19-0307CE2A495A}" type="pres">
      <dgm:prSet presAssocID="{76C76AB6-A221-4391-9E5E-A0A2A4837EDF}" presName="parentLin" presStyleCnt="0"/>
      <dgm:spPr/>
      <dgm:t>
        <a:bodyPr/>
        <a:lstStyle/>
        <a:p>
          <a:endParaRPr lang="en-US"/>
        </a:p>
      </dgm:t>
    </dgm:pt>
    <dgm:pt modelId="{939A40E4-3ABD-4A2B-A0EF-C904E72ADE5F}" type="pres">
      <dgm:prSet presAssocID="{76C76AB6-A221-4391-9E5E-A0A2A4837EDF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86163160-713B-4CA4-ABBC-65C8865D0F56}" type="pres">
      <dgm:prSet presAssocID="{76C76AB6-A221-4391-9E5E-A0A2A4837ED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1B4EA-6E13-4383-9547-8179177156F0}" type="pres">
      <dgm:prSet presAssocID="{76C76AB6-A221-4391-9E5E-A0A2A4837EDF}" presName="negativeSpace" presStyleCnt="0"/>
      <dgm:spPr/>
      <dgm:t>
        <a:bodyPr/>
        <a:lstStyle/>
        <a:p>
          <a:endParaRPr lang="en-US"/>
        </a:p>
      </dgm:t>
    </dgm:pt>
    <dgm:pt modelId="{AE62142A-7D89-4DE9-A08B-ED968CF45393}" type="pres">
      <dgm:prSet presAssocID="{76C76AB6-A221-4391-9E5E-A0A2A4837EDF}" presName="childText" presStyleLbl="conFgAcc1" presStyleIdx="4" presStyleCnt="6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</dgm:spPr>
      <dgm:t>
        <a:bodyPr/>
        <a:lstStyle/>
        <a:p>
          <a:endParaRPr lang="en-GB"/>
        </a:p>
      </dgm:t>
    </dgm:pt>
    <dgm:pt modelId="{E69005D2-91C3-48CE-A668-8B84670D809E}" type="pres">
      <dgm:prSet presAssocID="{EE689B0C-7276-43DC-B263-B477B50FE479}" presName="spaceBetweenRectangles" presStyleCnt="0"/>
      <dgm:spPr/>
      <dgm:t>
        <a:bodyPr/>
        <a:lstStyle/>
        <a:p>
          <a:endParaRPr lang="en-US"/>
        </a:p>
      </dgm:t>
    </dgm:pt>
    <dgm:pt modelId="{5D9C8DFE-9A39-4049-9981-9C163E7CC332}" type="pres">
      <dgm:prSet presAssocID="{C09A351D-8011-43FE-B050-B1CC0D043AF4}" presName="parentLin" presStyleCnt="0"/>
      <dgm:spPr/>
      <dgm:t>
        <a:bodyPr/>
        <a:lstStyle/>
        <a:p>
          <a:endParaRPr lang="en-US"/>
        </a:p>
      </dgm:t>
    </dgm:pt>
    <dgm:pt modelId="{6F91B8C3-9497-4D50-95FF-AAFC0CDA7706}" type="pres">
      <dgm:prSet presAssocID="{C09A351D-8011-43FE-B050-B1CC0D043AF4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31969DBB-E6FB-4922-BE29-801E5CBF30F6}" type="pres">
      <dgm:prSet presAssocID="{C09A351D-8011-43FE-B050-B1CC0D043AF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5B37F9-E0BB-4342-B115-B316ED502458}" type="pres">
      <dgm:prSet presAssocID="{C09A351D-8011-43FE-B050-B1CC0D043AF4}" presName="negativeSpace" presStyleCnt="0"/>
      <dgm:spPr/>
      <dgm:t>
        <a:bodyPr/>
        <a:lstStyle/>
        <a:p>
          <a:endParaRPr lang="en-US"/>
        </a:p>
      </dgm:t>
    </dgm:pt>
    <dgm:pt modelId="{A1B2686F-C576-47D5-99D7-9A2A0B86B136}" type="pres">
      <dgm:prSet presAssocID="{C09A351D-8011-43FE-B050-B1CC0D043AF4}" presName="childText" presStyleLbl="conFgAcc1" presStyleIdx="5" presStyleCnt="6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</dgm:spPr>
      <dgm:t>
        <a:bodyPr/>
        <a:lstStyle/>
        <a:p>
          <a:endParaRPr lang="en-US"/>
        </a:p>
      </dgm:t>
    </dgm:pt>
  </dgm:ptLst>
  <dgm:cxnLst>
    <dgm:cxn modelId="{241FCFD3-AEAF-496D-90A1-FA409EEBD579}" srcId="{AA291309-FB0E-4B2B-8EA5-AE2D0FEBDE0C}" destId="{C09A351D-8011-43FE-B050-B1CC0D043AF4}" srcOrd="5" destOrd="0" parTransId="{9B76039F-5E1B-45EC-AE5A-F4B9893FC678}" sibTransId="{19FC9AB9-D0EC-4C60-A7AB-86D37A214CF8}"/>
    <dgm:cxn modelId="{DF411260-54D2-4F33-90F9-E00D3821B9DB}" type="presOf" srcId="{7B8AADB6-D63F-40D8-8BE8-68C0994CC6F9}" destId="{72068B70-0E15-4415-BA22-F29A435E3266}" srcOrd="1" destOrd="0" presId="urn:microsoft.com/office/officeart/2005/8/layout/list1"/>
    <dgm:cxn modelId="{0E11EC96-C559-46D5-86B0-87719B4E40AF}" type="presOf" srcId="{7B8AADB6-D63F-40D8-8BE8-68C0994CC6F9}" destId="{705362D9-6AAD-4DD7-9D0F-46E3D4A78549}" srcOrd="0" destOrd="0" presId="urn:microsoft.com/office/officeart/2005/8/layout/list1"/>
    <dgm:cxn modelId="{ACFB35D9-4352-47E7-9F8E-EA06BA1C90FC}" type="presOf" srcId="{171B48DB-5DCF-4005-A1A4-79A3A5230DDD}" destId="{1EFC71A1-0F25-4326-9F52-444B13795B2E}" srcOrd="0" destOrd="0" presId="urn:microsoft.com/office/officeart/2005/8/layout/list1"/>
    <dgm:cxn modelId="{DCCAB06D-CFD7-48B7-8785-6C802D3A9732}" srcId="{AA291309-FB0E-4B2B-8EA5-AE2D0FEBDE0C}" destId="{A758AD78-5218-4B8D-B405-807D50B2A21B}" srcOrd="2" destOrd="0" parTransId="{0F42BEBD-0E37-49D0-B1CA-61A977CC32E9}" sibTransId="{32337F9B-C614-4520-BA97-181B7896E578}"/>
    <dgm:cxn modelId="{D34347E4-0868-41A7-8AF4-83BF2525E29B}" type="presOf" srcId="{AA291309-FB0E-4B2B-8EA5-AE2D0FEBDE0C}" destId="{8F714B1F-BAD2-4151-AECB-927BF5EF9CD2}" srcOrd="0" destOrd="0" presId="urn:microsoft.com/office/officeart/2005/8/layout/list1"/>
    <dgm:cxn modelId="{4A9F961F-F103-4FA0-A75C-36327E66F659}" srcId="{AA291309-FB0E-4B2B-8EA5-AE2D0FEBDE0C}" destId="{7B8AADB6-D63F-40D8-8BE8-68C0994CC6F9}" srcOrd="0" destOrd="0" parTransId="{A4C1240B-9CA1-4353-ACB6-E032B8BF96D2}" sibTransId="{36E012D7-00DE-46BF-913E-6B5114F5EB0F}"/>
    <dgm:cxn modelId="{89D2CF5D-A4E6-4782-9D7C-AEB20C4A3A58}" type="presOf" srcId="{76C76AB6-A221-4391-9E5E-A0A2A4837EDF}" destId="{939A40E4-3ABD-4A2B-A0EF-C904E72ADE5F}" srcOrd="0" destOrd="0" presId="urn:microsoft.com/office/officeart/2005/8/layout/list1"/>
    <dgm:cxn modelId="{C752D496-2594-4AF1-9D04-7EB0496A7505}" srcId="{AA291309-FB0E-4B2B-8EA5-AE2D0FEBDE0C}" destId="{76C76AB6-A221-4391-9E5E-A0A2A4837EDF}" srcOrd="4" destOrd="0" parTransId="{E4D6BA23-5EF8-4A7B-AE61-648670F55D18}" sibTransId="{EE689B0C-7276-43DC-B263-B477B50FE479}"/>
    <dgm:cxn modelId="{63ADE2F8-8A48-4A9E-871E-1F833D07AE8D}" type="presOf" srcId="{A758AD78-5218-4B8D-B405-807D50B2A21B}" destId="{F8C62C8E-C163-4D86-AEEB-4F3C7574B0DD}" srcOrd="1" destOrd="0" presId="urn:microsoft.com/office/officeart/2005/8/layout/list1"/>
    <dgm:cxn modelId="{ABFCDE38-E96A-48F7-96CF-9C2848BE7D1A}" type="presOf" srcId="{76C76AB6-A221-4391-9E5E-A0A2A4837EDF}" destId="{86163160-713B-4CA4-ABBC-65C8865D0F56}" srcOrd="1" destOrd="0" presId="urn:microsoft.com/office/officeart/2005/8/layout/list1"/>
    <dgm:cxn modelId="{23E53203-5F4B-410C-B26E-6BC040D2C410}" type="presOf" srcId="{A62B68DB-9516-405E-A07F-E92B947001B1}" destId="{33B22726-4511-4EF9-8A38-B3A3D1E1A26F}" srcOrd="0" destOrd="0" presId="urn:microsoft.com/office/officeart/2005/8/layout/list1"/>
    <dgm:cxn modelId="{722E53EA-1AB1-4A7A-9519-5C1833A0A1D3}" srcId="{AA291309-FB0E-4B2B-8EA5-AE2D0FEBDE0C}" destId="{A62B68DB-9516-405E-A07F-E92B947001B1}" srcOrd="3" destOrd="0" parTransId="{B3DF0765-E30C-4B3A-94C1-4E14ACD445F7}" sibTransId="{15195E9B-0AED-4C75-8A93-01290AC1B0DF}"/>
    <dgm:cxn modelId="{4E39D7EC-A774-4499-8649-1418AB7A9BB5}" srcId="{AA291309-FB0E-4B2B-8EA5-AE2D0FEBDE0C}" destId="{171B48DB-5DCF-4005-A1A4-79A3A5230DDD}" srcOrd="1" destOrd="0" parTransId="{50E22A2C-B827-4E96-8258-F98D593F504F}" sibTransId="{945A7C6D-1D54-4D7D-A0DC-DF520CB0410B}"/>
    <dgm:cxn modelId="{8794E2A8-3D87-4CC4-BA9F-6FAB40385478}" type="presOf" srcId="{171B48DB-5DCF-4005-A1A4-79A3A5230DDD}" destId="{75BAF716-55AD-4179-B2B3-1E7C73A924FA}" srcOrd="1" destOrd="0" presId="urn:microsoft.com/office/officeart/2005/8/layout/list1"/>
    <dgm:cxn modelId="{7D4AD262-4615-42F5-AD56-45941BE71359}" type="presOf" srcId="{C09A351D-8011-43FE-B050-B1CC0D043AF4}" destId="{6F91B8C3-9497-4D50-95FF-AAFC0CDA7706}" srcOrd="0" destOrd="0" presId="urn:microsoft.com/office/officeart/2005/8/layout/list1"/>
    <dgm:cxn modelId="{5BE213F4-4371-4511-AAE3-DBC931DA9B78}" type="presOf" srcId="{C09A351D-8011-43FE-B050-B1CC0D043AF4}" destId="{31969DBB-E6FB-4922-BE29-801E5CBF30F6}" srcOrd="1" destOrd="0" presId="urn:microsoft.com/office/officeart/2005/8/layout/list1"/>
    <dgm:cxn modelId="{9469FC8B-7B71-4713-8130-46BA05534D2A}" type="presOf" srcId="{A62B68DB-9516-405E-A07F-E92B947001B1}" destId="{2CBB7647-14ED-464F-B508-0BAF6EE8D333}" srcOrd="1" destOrd="0" presId="urn:microsoft.com/office/officeart/2005/8/layout/list1"/>
    <dgm:cxn modelId="{61CD28C6-E51C-4689-BF1F-D5E727B0384B}" type="presOf" srcId="{A758AD78-5218-4B8D-B405-807D50B2A21B}" destId="{17DB3F07-C99D-4748-8EB6-456E39FEB6B4}" srcOrd="0" destOrd="0" presId="urn:microsoft.com/office/officeart/2005/8/layout/list1"/>
    <dgm:cxn modelId="{665E31C8-80BF-46A4-A79B-64895FF87324}" type="presParOf" srcId="{8F714B1F-BAD2-4151-AECB-927BF5EF9CD2}" destId="{6D68ED23-89DE-4026-A1C5-A13539878CAC}" srcOrd="0" destOrd="0" presId="urn:microsoft.com/office/officeart/2005/8/layout/list1"/>
    <dgm:cxn modelId="{76B54A31-5D13-4E3A-9B8F-493E4CF1B2F3}" type="presParOf" srcId="{6D68ED23-89DE-4026-A1C5-A13539878CAC}" destId="{705362D9-6AAD-4DD7-9D0F-46E3D4A78549}" srcOrd="0" destOrd="0" presId="urn:microsoft.com/office/officeart/2005/8/layout/list1"/>
    <dgm:cxn modelId="{CD1C97DA-BA94-4364-9A83-A29FE5411BF3}" type="presParOf" srcId="{6D68ED23-89DE-4026-A1C5-A13539878CAC}" destId="{72068B70-0E15-4415-BA22-F29A435E3266}" srcOrd="1" destOrd="0" presId="urn:microsoft.com/office/officeart/2005/8/layout/list1"/>
    <dgm:cxn modelId="{6D39923C-99F6-4AA1-B38B-A2302FEEE639}" type="presParOf" srcId="{8F714B1F-BAD2-4151-AECB-927BF5EF9CD2}" destId="{A16037BA-DBD6-4726-A5BA-A5FD0D234DC8}" srcOrd="1" destOrd="0" presId="urn:microsoft.com/office/officeart/2005/8/layout/list1"/>
    <dgm:cxn modelId="{B5BF4367-B63F-4F99-AD27-6F03D5DC9133}" type="presParOf" srcId="{8F714B1F-BAD2-4151-AECB-927BF5EF9CD2}" destId="{09BF48F5-E6E2-4BAE-A80F-0F18AA54B281}" srcOrd="2" destOrd="0" presId="urn:microsoft.com/office/officeart/2005/8/layout/list1"/>
    <dgm:cxn modelId="{E7878981-DF33-49E4-963B-6EBFBC97BD59}" type="presParOf" srcId="{8F714B1F-BAD2-4151-AECB-927BF5EF9CD2}" destId="{062F0B01-E034-46E2-8D8D-5AF9FD428BDA}" srcOrd="3" destOrd="0" presId="urn:microsoft.com/office/officeart/2005/8/layout/list1"/>
    <dgm:cxn modelId="{FECCE5ED-AEB2-43B4-9E2E-B693438F2B30}" type="presParOf" srcId="{8F714B1F-BAD2-4151-AECB-927BF5EF9CD2}" destId="{BB32F1F5-BBD5-4EE0-8027-6A620EBCD931}" srcOrd="4" destOrd="0" presId="urn:microsoft.com/office/officeart/2005/8/layout/list1"/>
    <dgm:cxn modelId="{376182DB-F978-4CD8-ADA5-35EEE925F0FD}" type="presParOf" srcId="{BB32F1F5-BBD5-4EE0-8027-6A620EBCD931}" destId="{1EFC71A1-0F25-4326-9F52-444B13795B2E}" srcOrd="0" destOrd="0" presId="urn:microsoft.com/office/officeart/2005/8/layout/list1"/>
    <dgm:cxn modelId="{1AF22EB8-E86C-4CAC-BB3C-2060CE436573}" type="presParOf" srcId="{BB32F1F5-BBD5-4EE0-8027-6A620EBCD931}" destId="{75BAF716-55AD-4179-B2B3-1E7C73A924FA}" srcOrd="1" destOrd="0" presId="urn:microsoft.com/office/officeart/2005/8/layout/list1"/>
    <dgm:cxn modelId="{66E54B1D-BCCB-47CB-A1A6-0A4AC5ED040B}" type="presParOf" srcId="{8F714B1F-BAD2-4151-AECB-927BF5EF9CD2}" destId="{E9DEBF08-D8F0-497F-BF4F-28EAD8BA0FDB}" srcOrd="5" destOrd="0" presId="urn:microsoft.com/office/officeart/2005/8/layout/list1"/>
    <dgm:cxn modelId="{97EF9852-D348-40C6-9C94-3FBB2ED41644}" type="presParOf" srcId="{8F714B1F-BAD2-4151-AECB-927BF5EF9CD2}" destId="{3170F6E3-8FC7-4ED9-8CE9-08091C9B3086}" srcOrd="6" destOrd="0" presId="urn:microsoft.com/office/officeart/2005/8/layout/list1"/>
    <dgm:cxn modelId="{7A051259-FBFF-4CF7-8CA0-8C43171B3B97}" type="presParOf" srcId="{8F714B1F-BAD2-4151-AECB-927BF5EF9CD2}" destId="{D5C48FA2-366A-4043-AF7A-9295B663C3C1}" srcOrd="7" destOrd="0" presId="urn:microsoft.com/office/officeart/2005/8/layout/list1"/>
    <dgm:cxn modelId="{5A6C2D99-DAE0-442D-9AB6-4962019F09BB}" type="presParOf" srcId="{8F714B1F-BAD2-4151-AECB-927BF5EF9CD2}" destId="{CE99B606-2668-4A3B-94D1-FF2A003B4E95}" srcOrd="8" destOrd="0" presId="urn:microsoft.com/office/officeart/2005/8/layout/list1"/>
    <dgm:cxn modelId="{10E6F0AB-859A-4FFA-B29B-D400A98588D2}" type="presParOf" srcId="{CE99B606-2668-4A3B-94D1-FF2A003B4E95}" destId="{17DB3F07-C99D-4748-8EB6-456E39FEB6B4}" srcOrd="0" destOrd="0" presId="urn:microsoft.com/office/officeart/2005/8/layout/list1"/>
    <dgm:cxn modelId="{68B61751-E4C0-4D00-BE26-E052C38E233D}" type="presParOf" srcId="{CE99B606-2668-4A3B-94D1-FF2A003B4E95}" destId="{F8C62C8E-C163-4D86-AEEB-4F3C7574B0DD}" srcOrd="1" destOrd="0" presId="urn:microsoft.com/office/officeart/2005/8/layout/list1"/>
    <dgm:cxn modelId="{72AC31B4-8D54-4422-84B9-A3F8A1F87835}" type="presParOf" srcId="{8F714B1F-BAD2-4151-AECB-927BF5EF9CD2}" destId="{9A530330-C631-4EBA-A405-3AF67F541BE9}" srcOrd="9" destOrd="0" presId="urn:microsoft.com/office/officeart/2005/8/layout/list1"/>
    <dgm:cxn modelId="{B65E27DC-037A-404C-B463-4AC58DE0974D}" type="presParOf" srcId="{8F714B1F-BAD2-4151-AECB-927BF5EF9CD2}" destId="{D66EE61F-6F70-439C-B499-3CF65698FF53}" srcOrd="10" destOrd="0" presId="urn:microsoft.com/office/officeart/2005/8/layout/list1"/>
    <dgm:cxn modelId="{8F759D78-AD5B-42D6-A7F7-17E6DD458F40}" type="presParOf" srcId="{8F714B1F-BAD2-4151-AECB-927BF5EF9CD2}" destId="{21686906-587A-4EAE-9E40-153A3AF9B081}" srcOrd="11" destOrd="0" presId="urn:microsoft.com/office/officeart/2005/8/layout/list1"/>
    <dgm:cxn modelId="{B8648A36-B78D-48D6-B7E4-0AE8BCE0E678}" type="presParOf" srcId="{8F714B1F-BAD2-4151-AECB-927BF5EF9CD2}" destId="{E31E6F27-C99A-49BB-897F-E94120767038}" srcOrd="12" destOrd="0" presId="urn:microsoft.com/office/officeart/2005/8/layout/list1"/>
    <dgm:cxn modelId="{C8FC5634-922C-4ED3-9437-F0FD8B5ADFDA}" type="presParOf" srcId="{E31E6F27-C99A-49BB-897F-E94120767038}" destId="{33B22726-4511-4EF9-8A38-B3A3D1E1A26F}" srcOrd="0" destOrd="0" presId="urn:microsoft.com/office/officeart/2005/8/layout/list1"/>
    <dgm:cxn modelId="{295291BE-630D-4194-A527-69C798E6AEA7}" type="presParOf" srcId="{E31E6F27-C99A-49BB-897F-E94120767038}" destId="{2CBB7647-14ED-464F-B508-0BAF6EE8D333}" srcOrd="1" destOrd="0" presId="urn:microsoft.com/office/officeart/2005/8/layout/list1"/>
    <dgm:cxn modelId="{42E6B4B7-EA3E-46D4-A438-5D8F7E315B33}" type="presParOf" srcId="{8F714B1F-BAD2-4151-AECB-927BF5EF9CD2}" destId="{9B3B9B7E-EA61-4CD8-BAEA-05C4B3FCB773}" srcOrd="13" destOrd="0" presId="urn:microsoft.com/office/officeart/2005/8/layout/list1"/>
    <dgm:cxn modelId="{DB00E5C0-1044-4CD5-9551-38071793A56C}" type="presParOf" srcId="{8F714B1F-BAD2-4151-AECB-927BF5EF9CD2}" destId="{251F1508-D8E0-4A9B-A06D-8FAD16508EB4}" srcOrd="14" destOrd="0" presId="urn:microsoft.com/office/officeart/2005/8/layout/list1"/>
    <dgm:cxn modelId="{BF43EBBE-C3EA-491B-88A4-80D4CF34F3F3}" type="presParOf" srcId="{8F714B1F-BAD2-4151-AECB-927BF5EF9CD2}" destId="{C7E98B3F-B735-41A1-8E8F-9CA753058077}" srcOrd="15" destOrd="0" presId="urn:microsoft.com/office/officeart/2005/8/layout/list1"/>
    <dgm:cxn modelId="{BA27C2EF-702F-42A1-BCED-52374EE62362}" type="presParOf" srcId="{8F714B1F-BAD2-4151-AECB-927BF5EF9CD2}" destId="{CAA34D7F-CFF4-4A4E-AC19-0307CE2A495A}" srcOrd="16" destOrd="0" presId="urn:microsoft.com/office/officeart/2005/8/layout/list1"/>
    <dgm:cxn modelId="{104D8045-9528-45F0-9DED-8B7DD29005D1}" type="presParOf" srcId="{CAA34D7F-CFF4-4A4E-AC19-0307CE2A495A}" destId="{939A40E4-3ABD-4A2B-A0EF-C904E72ADE5F}" srcOrd="0" destOrd="0" presId="urn:microsoft.com/office/officeart/2005/8/layout/list1"/>
    <dgm:cxn modelId="{B1FF2551-5259-4196-895C-F289B757656A}" type="presParOf" srcId="{CAA34D7F-CFF4-4A4E-AC19-0307CE2A495A}" destId="{86163160-713B-4CA4-ABBC-65C8865D0F56}" srcOrd="1" destOrd="0" presId="urn:microsoft.com/office/officeart/2005/8/layout/list1"/>
    <dgm:cxn modelId="{23AD93DA-869D-43C2-B759-36694144F672}" type="presParOf" srcId="{8F714B1F-BAD2-4151-AECB-927BF5EF9CD2}" destId="{C571B4EA-6E13-4383-9547-8179177156F0}" srcOrd="17" destOrd="0" presId="urn:microsoft.com/office/officeart/2005/8/layout/list1"/>
    <dgm:cxn modelId="{F71C26EF-D189-41AD-B1EF-26F5792028D3}" type="presParOf" srcId="{8F714B1F-BAD2-4151-AECB-927BF5EF9CD2}" destId="{AE62142A-7D89-4DE9-A08B-ED968CF45393}" srcOrd="18" destOrd="0" presId="urn:microsoft.com/office/officeart/2005/8/layout/list1"/>
    <dgm:cxn modelId="{7815738A-8E01-46FA-89B7-3636F0FCC3FD}" type="presParOf" srcId="{8F714B1F-BAD2-4151-AECB-927BF5EF9CD2}" destId="{E69005D2-91C3-48CE-A668-8B84670D809E}" srcOrd="19" destOrd="0" presId="urn:microsoft.com/office/officeart/2005/8/layout/list1"/>
    <dgm:cxn modelId="{1361ECA9-D62E-4ADD-8A0F-AA90259C8D1E}" type="presParOf" srcId="{8F714B1F-BAD2-4151-AECB-927BF5EF9CD2}" destId="{5D9C8DFE-9A39-4049-9981-9C163E7CC332}" srcOrd="20" destOrd="0" presId="urn:microsoft.com/office/officeart/2005/8/layout/list1"/>
    <dgm:cxn modelId="{AC8A544E-F7E9-4547-9357-0353EC671E20}" type="presParOf" srcId="{5D9C8DFE-9A39-4049-9981-9C163E7CC332}" destId="{6F91B8C3-9497-4D50-95FF-AAFC0CDA7706}" srcOrd="0" destOrd="0" presId="urn:microsoft.com/office/officeart/2005/8/layout/list1"/>
    <dgm:cxn modelId="{5E34126C-91A9-4867-A3A3-A39D3DCDF8DC}" type="presParOf" srcId="{5D9C8DFE-9A39-4049-9981-9C163E7CC332}" destId="{31969DBB-E6FB-4922-BE29-801E5CBF30F6}" srcOrd="1" destOrd="0" presId="urn:microsoft.com/office/officeart/2005/8/layout/list1"/>
    <dgm:cxn modelId="{97D9FDF2-7593-4469-9F1F-6210B45508BA}" type="presParOf" srcId="{8F714B1F-BAD2-4151-AECB-927BF5EF9CD2}" destId="{7A5B37F9-E0BB-4342-B115-B316ED502458}" srcOrd="21" destOrd="0" presId="urn:microsoft.com/office/officeart/2005/8/layout/list1"/>
    <dgm:cxn modelId="{693E511F-D967-48F9-A108-52F7423C0B57}" type="presParOf" srcId="{8F714B1F-BAD2-4151-AECB-927BF5EF9CD2}" destId="{A1B2686F-C576-47D5-99D7-9A2A0B86B136}" srcOrd="2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B9DD87-EEFE-42A0-8C43-7010EAEDD035}" type="doc">
      <dgm:prSet loTypeId="urn:microsoft.com/office/officeart/2005/8/layout/radial5" loCatId="cycle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pPr rtl="1"/>
          <a:endParaRPr lang="ar-JO"/>
        </a:p>
      </dgm:t>
    </dgm:pt>
    <dgm:pt modelId="{43CAEEF5-49C0-4E39-96C5-EBB38BC35BF9}">
      <dgm:prSet phldrT="[نص]"/>
      <dgm:spPr/>
      <dgm:t>
        <a:bodyPr/>
        <a:lstStyle/>
        <a:p>
          <a:pPr rtl="1"/>
          <a:r>
            <a:rPr lang="en-US" dirty="0" smtClean="0">
              <a:latin typeface="Arial" pitchFamily="34" charset="0"/>
              <a:cs typeface="Arial" pitchFamily="34" charset="0"/>
            </a:rPr>
            <a:t>Purpose</a:t>
          </a:r>
          <a:endParaRPr lang="ar-JO" dirty="0">
            <a:latin typeface="Arial" pitchFamily="34" charset="0"/>
            <a:cs typeface="Arial" pitchFamily="34" charset="0"/>
          </a:endParaRPr>
        </a:p>
      </dgm:t>
    </dgm:pt>
    <dgm:pt modelId="{820F9C56-DD7B-47E6-8436-B87D765C632C}" type="parTrans" cxnId="{7386B1DA-553B-425A-BC2B-08560A18658B}">
      <dgm:prSet/>
      <dgm:spPr/>
      <dgm:t>
        <a:bodyPr/>
        <a:lstStyle/>
        <a:p>
          <a:pPr rtl="1"/>
          <a:endParaRPr lang="ar-JO"/>
        </a:p>
      </dgm:t>
    </dgm:pt>
    <dgm:pt modelId="{BE6C9CB2-55DB-4D92-B2D1-8FF7AD807B21}" type="sibTrans" cxnId="{7386B1DA-553B-425A-BC2B-08560A18658B}">
      <dgm:prSet/>
      <dgm:spPr/>
      <dgm:t>
        <a:bodyPr/>
        <a:lstStyle/>
        <a:p>
          <a:pPr rtl="1"/>
          <a:endParaRPr lang="ar-JO"/>
        </a:p>
      </dgm:t>
    </dgm:pt>
    <dgm:pt modelId="{6C576FC2-C1E9-453C-B710-0B77284E9853}">
      <dgm:prSet custT="1"/>
      <dgm:spPr/>
      <dgm:t>
        <a:bodyPr/>
        <a:lstStyle/>
        <a:p>
          <a:pPr rtl="1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Determine the suitability of the site for the proposed project. </a:t>
          </a:r>
        </a:p>
      </dgm:t>
    </dgm:pt>
    <dgm:pt modelId="{B01E2851-91EE-44F7-9227-FF43D0908486}" type="parTrans" cxnId="{C2D7A344-AC25-4D0E-8214-FB22FBBDD530}">
      <dgm:prSet/>
      <dgm:spPr/>
      <dgm:t>
        <a:bodyPr/>
        <a:lstStyle/>
        <a:p>
          <a:pPr rtl="1"/>
          <a:endParaRPr lang="ar-JO"/>
        </a:p>
      </dgm:t>
    </dgm:pt>
    <dgm:pt modelId="{BF89DDD5-C659-4C08-BFAF-60266286B383}" type="sibTrans" cxnId="{C2D7A344-AC25-4D0E-8214-FB22FBBDD530}">
      <dgm:prSet/>
      <dgm:spPr/>
      <dgm:t>
        <a:bodyPr/>
        <a:lstStyle/>
        <a:p>
          <a:pPr rtl="1"/>
          <a:endParaRPr lang="ar-JO"/>
        </a:p>
      </dgm:t>
    </dgm:pt>
    <dgm:pt modelId="{4E8719AD-F11F-4D4D-8B3D-DA951FD65AB5}">
      <dgm:prSet custT="1"/>
      <dgm:spPr/>
      <dgm:t>
        <a:bodyPr/>
        <a:lstStyle/>
        <a:p>
          <a:pPr rtl="1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Determine an adequate and economic foundation design</a:t>
          </a:r>
          <a:r>
            <a:rPr lang="en-US" sz="2500" dirty="0" smtClean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2EBBF86-CD09-4C75-8D32-DB6514373974}" type="parTrans" cxnId="{686A8AA2-448D-4054-B498-68B232DCAE8B}">
      <dgm:prSet/>
      <dgm:spPr/>
      <dgm:t>
        <a:bodyPr/>
        <a:lstStyle/>
        <a:p>
          <a:pPr rtl="1"/>
          <a:endParaRPr lang="ar-JO"/>
        </a:p>
      </dgm:t>
    </dgm:pt>
    <dgm:pt modelId="{5122EB55-D448-47E3-89F9-E523552AF521}" type="sibTrans" cxnId="{686A8AA2-448D-4054-B498-68B232DCAE8B}">
      <dgm:prSet/>
      <dgm:spPr/>
      <dgm:t>
        <a:bodyPr/>
        <a:lstStyle/>
        <a:p>
          <a:pPr rtl="1"/>
          <a:endParaRPr lang="ar-JO"/>
        </a:p>
      </dgm:t>
    </dgm:pt>
    <dgm:pt modelId="{5EFE8ADA-F835-43B9-8B86-D203037BDF6D}">
      <dgm:prSet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Determine the difficulties which may arise during the construction process and period</a:t>
          </a:r>
          <a:r>
            <a:rPr lang="en-US" sz="2100" dirty="0" smtClean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3F4E065-458D-4A2D-AD0D-C1D89CFE4799}" type="parTrans" cxnId="{AF246A6C-60D5-4E7B-A74E-0D6503E27D52}">
      <dgm:prSet/>
      <dgm:spPr/>
      <dgm:t>
        <a:bodyPr/>
        <a:lstStyle/>
        <a:p>
          <a:pPr rtl="1"/>
          <a:endParaRPr lang="ar-JO"/>
        </a:p>
      </dgm:t>
    </dgm:pt>
    <dgm:pt modelId="{9E8B23E4-D1EF-41F2-977C-4B7A2EF36161}" type="sibTrans" cxnId="{AF246A6C-60D5-4E7B-A74E-0D6503E27D52}">
      <dgm:prSet/>
      <dgm:spPr/>
      <dgm:t>
        <a:bodyPr/>
        <a:lstStyle/>
        <a:p>
          <a:pPr rtl="1"/>
          <a:endParaRPr lang="ar-JO"/>
        </a:p>
      </dgm:t>
    </dgm:pt>
    <dgm:pt modelId="{5233F429-EFDF-4527-9D16-64A67291BA16}">
      <dgm:prSet custT="1"/>
      <dgm:spPr/>
      <dgm:t>
        <a:bodyPr/>
        <a:lstStyle/>
        <a:p>
          <a:pPr rtl="1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Determine the occurrence of all changes in subsoil conditions.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495E957-B92E-4FCD-A885-740373094038}" type="parTrans" cxnId="{4FF89AFA-8BB1-4096-95D0-76120CB3A0F2}">
      <dgm:prSet/>
      <dgm:spPr/>
      <dgm:t>
        <a:bodyPr/>
        <a:lstStyle/>
        <a:p>
          <a:pPr rtl="1"/>
          <a:endParaRPr lang="ar-JO"/>
        </a:p>
      </dgm:t>
    </dgm:pt>
    <dgm:pt modelId="{3AFC2F8A-0014-42C9-AA81-16AEDFF2F250}" type="sibTrans" cxnId="{4FF89AFA-8BB1-4096-95D0-76120CB3A0F2}">
      <dgm:prSet/>
      <dgm:spPr/>
      <dgm:t>
        <a:bodyPr/>
        <a:lstStyle/>
        <a:p>
          <a:pPr rtl="1"/>
          <a:endParaRPr lang="ar-JO"/>
        </a:p>
      </dgm:t>
    </dgm:pt>
    <dgm:pt modelId="{79BD7D81-0291-47CB-91C0-C6867BB5CBA2}" type="pres">
      <dgm:prSet presAssocID="{DFB9DD87-EEFE-42A0-8C43-7010EAEDD03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C6D1E0E-6253-4CFD-89C6-38B6816D7778}" type="pres">
      <dgm:prSet presAssocID="{43CAEEF5-49C0-4E39-96C5-EBB38BC35BF9}" presName="centerShape" presStyleLbl="node0" presStyleIdx="0" presStyleCnt="1" custLinFactNeighborX="-777" custLinFactNeighborY="1294"/>
      <dgm:spPr/>
      <dgm:t>
        <a:bodyPr/>
        <a:lstStyle/>
        <a:p>
          <a:pPr rtl="1"/>
          <a:endParaRPr lang="ar-JO"/>
        </a:p>
      </dgm:t>
    </dgm:pt>
    <dgm:pt modelId="{CCAC1E90-3E82-43C2-A569-06DC5634F931}" type="pres">
      <dgm:prSet presAssocID="{4495E957-B92E-4FCD-A885-740373094038}" presName="parTrans" presStyleLbl="sibTrans2D1" presStyleIdx="0" presStyleCnt="4"/>
      <dgm:spPr/>
      <dgm:t>
        <a:bodyPr/>
        <a:lstStyle/>
        <a:p>
          <a:pPr rtl="1"/>
          <a:endParaRPr lang="ar-JO"/>
        </a:p>
      </dgm:t>
    </dgm:pt>
    <dgm:pt modelId="{1EEFBABC-453A-4AE8-983E-7BF91F86EA2F}" type="pres">
      <dgm:prSet presAssocID="{4495E957-B92E-4FCD-A885-740373094038}" presName="connectorText" presStyleLbl="sibTrans2D1" presStyleIdx="0" presStyleCnt="4"/>
      <dgm:spPr/>
      <dgm:t>
        <a:bodyPr/>
        <a:lstStyle/>
        <a:p>
          <a:pPr rtl="1"/>
          <a:endParaRPr lang="ar-JO"/>
        </a:p>
      </dgm:t>
    </dgm:pt>
    <dgm:pt modelId="{C6388D20-3D65-4520-8F89-B1397E2FAB97}" type="pres">
      <dgm:prSet presAssocID="{5233F429-EFDF-4527-9D16-64A67291BA16}" presName="node" presStyleLbl="node1" presStyleIdx="0" presStyleCnt="4" custScaleX="254638" custRadScaleRad="100133" custRadScaleInc="-198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C737080-7EC3-4BF1-9EF8-9312702CEAA9}" type="pres">
      <dgm:prSet presAssocID="{73F4E065-458D-4A2D-AD0D-C1D89CFE4799}" presName="parTrans" presStyleLbl="sibTrans2D1" presStyleIdx="1" presStyleCnt="4" custScaleX="132364"/>
      <dgm:spPr/>
      <dgm:t>
        <a:bodyPr/>
        <a:lstStyle/>
        <a:p>
          <a:pPr rtl="1"/>
          <a:endParaRPr lang="ar-JO"/>
        </a:p>
      </dgm:t>
    </dgm:pt>
    <dgm:pt modelId="{FAF78C1C-FEB4-44BC-A34B-EA573075181F}" type="pres">
      <dgm:prSet presAssocID="{73F4E065-458D-4A2D-AD0D-C1D89CFE4799}" presName="connectorText" presStyleLbl="sibTrans2D1" presStyleIdx="1" presStyleCnt="4"/>
      <dgm:spPr/>
      <dgm:t>
        <a:bodyPr/>
        <a:lstStyle/>
        <a:p>
          <a:pPr rtl="1"/>
          <a:endParaRPr lang="ar-JO"/>
        </a:p>
      </dgm:t>
    </dgm:pt>
    <dgm:pt modelId="{185FE004-8214-4EB3-AE56-350611C7E665}" type="pres">
      <dgm:prSet presAssocID="{5EFE8ADA-F835-43B9-8B86-D203037BDF6D}" presName="node" presStyleLbl="node1" presStyleIdx="1" presStyleCnt="4" custScaleX="197884" custScaleY="117469" custRadScaleRad="120557" custRadScaleInc="-10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EEC2B5A-5504-4032-8B65-517948868CA8}" type="pres">
      <dgm:prSet presAssocID="{72EBBF86-CD09-4C75-8D32-DB6514373974}" presName="parTrans" presStyleLbl="sibTrans2D1" presStyleIdx="2" presStyleCnt="4"/>
      <dgm:spPr/>
      <dgm:t>
        <a:bodyPr/>
        <a:lstStyle/>
        <a:p>
          <a:pPr rtl="1"/>
          <a:endParaRPr lang="ar-JO"/>
        </a:p>
      </dgm:t>
    </dgm:pt>
    <dgm:pt modelId="{345B26D1-D969-4EC1-BD38-DC22F706367A}" type="pres">
      <dgm:prSet presAssocID="{72EBBF86-CD09-4C75-8D32-DB6514373974}" presName="connectorText" presStyleLbl="sibTrans2D1" presStyleIdx="2" presStyleCnt="4"/>
      <dgm:spPr/>
      <dgm:t>
        <a:bodyPr/>
        <a:lstStyle/>
        <a:p>
          <a:pPr rtl="1"/>
          <a:endParaRPr lang="ar-JO"/>
        </a:p>
      </dgm:t>
    </dgm:pt>
    <dgm:pt modelId="{0DF0271A-ED81-47DB-A3AE-2C37C58DACBF}" type="pres">
      <dgm:prSet presAssocID="{4E8719AD-F11F-4D4D-8B3D-DA951FD65AB5}" presName="node" presStyleLbl="node1" presStyleIdx="2" presStyleCnt="4" custScaleX="246186" custRadScaleRad="96228" custRadScaleInc="911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893069F-796C-414A-A1F0-227B6D886DE6}" type="pres">
      <dgm:prSet presAssocID="{B01E2851-91EE-44F7-9227-FF43D0908486}" presName="parTrans" presStyleLbl="sibTrans2D1" presStyleIdx="3" presStyleCnt="4"/>
      <dgm:spPr/>
      <dgm:t>
        <a:bodyPr/>
        <a:lstStyle/>
        <a:p>
          <a:pPr rtl="1"/>
          <a:endParaRPr lang="ar-JO"/>
        </a:p>
      </dgm:t>
    </dgm:pt>
    <dgm:pt modelId="{D8C0D2AA-D2D0-45A2-B68A-917A06B51D4C}" type="pres">
      <dgm:prSet presAssocID="{B01E2851-91EE-44F7-9227-FF43D0908486}" presName="connectorText" presStyleLbl="sibTrans2D1" presStyleIdx="3" presStyleCnt="4"/>
      <dgm:spPr/>
      <dgm:t>
        <a:bodyPr/>
        <a:lstStyle/>
        <a:p>
          <a:pPr rtl="1"/>
          <a:endParaRPr lang="ar-JO"/>
        </a:p>
      </dgm:t>
    </dgm:pt>
    <dgm:pt modelId="{6E38CB9C-0FD4-4DC0-A1C4-2945CCA3B11D}" type="pres">
      <dgm:prSet presAssocID="{6C576FC2-C1E9-453C-B710-0B77284E9853}" presName="node" presStyleLbl="node1" presStyleIdx="3" presStyleCnt="4" custScaleX="204911" custScaleY="127085" custRadScaleRad="130103" custRadScaleInc="-582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4FF89AFA-8BB1-4096-95D0-76120CB3A0F2}" srcId="{43CAEEF5-49C0-4E39-96C5-EBB38BC35BF9}" destId="{5233F429-EFDF-4527-9D16-64A67291BA16}" srcOrd="0" destOrd="0" parTransId="{4495E957-B92E-4FCD-A885-740373094038}" sibTransId="{3AFC2F8A-0014-42C9-AA81-16AEDFF2F250}"/>
    <dgm:cxn modelId="{683C8BB7-C0C0-4B85-A25B-9CB4822755A9}" type="presOf" srcId="{B01E2851-91EE-44F7-9227-FF43D0908486}" destId="{D8C0D2AA-D2D0-45A2-B68A-917A06B51D4C}" srcOrd="1" destOrd="0" presId="urn:microsoft.com/office/officeart/2005/8/layout/radial5"/>
    <dgm:cxn modelId="{5B7848DD-85D0-4D4E-99FA-01737F1F061D}" type="presOf" srcId="{4495E957-B92E-4FCD-A885-740373094038}" destId="{CCAC1E90-3E82-43C2-A569-06DC5634F931}" srcOrd="0" destOrd="0" presId="urn:microsoft.com/office/officeart/2005/8/layout/radial5"/>
    <dgm:cxn modelId="{01678B06-EB98-4875-B7B9-03F906EC6F0A}" type="presOf" srcId="{DFB9DD87-EEFE-42A0-8C43-7010EAEDD035}" destId="{79BD7D81-0291-47CB-91C0-C6867BB5CBA2}" srcOrd="0" destOrd="0" presId="urn:microsoft.com/office/officeart/2005/8/layout/radial5"/>
    <dgm:cxn modelId="{BC93D0BA-41B6-4F0E-B4BA-257AF5EB8852}" type="presOf" srcId="{43CAEEF5-49C0-4E39-96C5-EBB38BC35BF9}" destId="{6C6D1E0E-6253-4CFD-89C6-38B6816D7778}" srcOrd="0" destOrd="0" presId="urn:microsoft.com/office/officeart/2005/8/layout/radial5"/>
    <dgm:cxn modelId="{AF246A6C-60D5-4E7B-A74E-0D6503E27D52}" srcId="{43CAEEF5-49C0-4E39-96C5-EBB38BC35BF9}" destId="{5EFE8ADA-F835-43B9-8B86-D203037BDF6D}" srcOrd="1" destOrd="0" parTransId="{73F4E065-458D-4A2D-AD0D-C1D89CFE4799}" sibTransId="{9E8B23E4-D1EF-41F2-977C-4B7A2EF36161}"/>
    <dgm:cxn modelId="{814F26FB-E9E8-4E9E-971F-FE4CB4A778F1}" type="presOf" srcId="{72EBBF86-CD09-4C75-8D32-DB6514373974}" destId="{345B26D1-D969-4EC1-BD38-DC22F706367A}" srcOrd="1" destOrd="0" presId="urn:microsoft.com/office/officeart/2005/8/layout/radial5"/>
    <dgm:cxn modelId="{36D4E08A-C3E4-4F02-A07E-8E24EB390C83}" type="presOf" srcId="{72EBBF86-CD09-4C75-8D32-DB6514373974}" destId="{0EEC2B5A-5504-4032-8B65-517948868CA8}" srcOrd="0" destOrd="0" presId="urn:microsoft.com/office/officeart/2005/8/layout/radial5"/>
    <dgm:cxn modelId="{C8351D8E-02BD-4831-8573-98C8862B9BF5}" type="presOf" srcId="{5233F429-EFDF-4527-9D16-64A67291BA16}" destId="{C6388D20-3D65-4520-8F89-B1397E2FAB97}" srcOrd="0" destOrd="0" presId="urn:microsoft.com/office/officeart/2005/8/layout/radial5"/>
    <dgm:cxn modelId="{F7617F98-E6C0-4B15-B945-B5DB8CD4EF19}" type="presOf" srcId="{6C576FC2-C1E9-453C-B710-0B77284E9853}" destId="{6E38CB9C-0FD4-4DC0-A1C4-2945CCA3B11D}" srcOrd="0" destOrd="0" presId="urn:microsoft.com/office/officeart/2005/8/layout/radial5"/>
    <dgm:cxn modelId="{5D9C78DB-37CB-40CE-9803-4A7A13AA45DE}" type="presOf" srcId="{4E8719AD-F11F-4D4D-8B3D-DA951FD65AB5}" destId="{0DF0271A-ED81-47DB-A3AE-2C37C58DACBF}" srcOrd="0" destOrd="0" presId="urn:microsoft.com/office/officeart/2005/8/layout/radial5"/>
    <dgm:cxn modelId="{3E8DAF11-BECC-4602-99C8-CFE91AA36593}" type="presOf" srcId="{73F4E065-458D-4A2D-AD0D-C1D89CFE4799}" destId="{EC737080-7EC3-4BF1-9EF8-9312702CEAA9}" srcOrd="0" destOrd="0" presId="urn:microsoft.com/office/officeart/2005/8/layout/radial5"/>
    <dgm:cxn modelId="{B9405F76-9F95-4865-A400-04330214F6C7}" type="presOf" srcId="{4495E957-B92E-4FCD-A885-740373094038}" destId="{1EEFBABC-453A-4AE8-983E-7BF91F86EA2F}" srcOrd="1" destOrd="0" presId="urn:microsoft.com/office/officeart/2005/8/layout/radial5"/>
    <dgm:cxn modelId="{686A8AA2-448D-4054-B498-68B232DCAE8B}" srcId="{43CAEEF5-49C0-4E39-96C5-EBB38BC35BF9}" destId="{4E8719AD-F11F-4D4D-8B3D-DA951FD65AB5}" srcOrd="2" destOrd="0" parTransId="{72EBBF86-CD09-4C75-8D32-DB6514373974}" sibTransId="{5122EB55-D448-47E3-89F9-E523552AF521}"/>
    <dgm:cxn modelId="{9BF20CF8-B23B-46B8-BB01-90FDC89EE5F1}" type="presOf" srcId="{5EFE8ADA-F835-43B9-8B86-D203037BDF6D}" destId="{185FE004-8214-4EB3-AE56-350611C7E665}" srcOrd="0" destOrd="0" presId="urn:microsoft.com/office/officeart/2005/8/layout/radial5"/>
    <dgm:cxn modelId="{C2D7A344-AC25-4D0E-8214-FB22FBBDD530}" srcId="{43CAEEF5-49C0-4E39-96C5-EBB38BC35BF9}" destId="{6C576FC2-C1E9-453C-B710-0B77284E9853}" srcOrd="3" destOrd="0" parTransId="{B01E2851-91EE-44F7-9227-FF43D0908486}" sibTransId="{BF89DDD5-C659-4C08-BFAF-60266286B383}"/>
    <dgm:cxn modelId="{7386B1DA-553B-425A-BC2B-08560A18658B}" srcId="{DFB9DD87-EEFE-42A0-8C43-7010EAEDD035}" destId="{43CAEEF5-49C0-4E39-96C5-EBB38BC35BF9}" srcOrd="0" destOrd="0" parTransId="{820F9C56-DD7B-47E6-8436-B87D765C632C}" sibTransId="{BE6C9CB2-55DB-4D92-B2D1-8FF7AD807B21}"/>
    <dgm:cxn modelId="{6062DACF-8EBD-4B54-B56D-3FD88173A7FE}" type="presOf" srcId="{73F4E065-458D-4A2D-AD0D-C1D89CFE4799}" destId="{FAF78C1C-FEB4-44BC-A34B-EA573075181F}" srcOrd="1" destOrd="0" presId="urn:microsoft.com/office/officeart/2005/8/layout/radial5"/>
    <dgm:cxn modelId="{2AA74CA3-9B13-464D-8B4D-8CA58ECCCF59}" type="presOf" srcId="{B01E2851-91EE-44F7-9227-FF43D0908486}" destId="{0893069F-796C-414A-A1F0-227B6D886DE6}" srcOrd="0" destOrd="0" presId="urn:microsoft.com/office/officeart/2005/8/layout/radial5"/>
    <dgm:cxn modelId="{8E5FDC75-1130-4DA2-BA34-2EEBE8410C16}" type="presParOf" srcId="{79BD7D81-0291-47CB-91C0-C6867BB5CBA2}" destId="{6C6D1E0E-6253-4CFD-89C6-38B6816D7778}" srcOrd="0" destOrd="0" presId="urn:microsoft.com/office/officeart/2005/8/layout/radial5"/>
    <dgm:cxn modelId="{6098BF64-1C27-4AD7-AFC8-B4B9170AB5AF}" type="presParOf" srcId="{79BD7D81-0291-47CB-91C0-C6867BB5CBA2}" destId="{CCAC1E90-3E82-43C2-A569-06DC5634F931}" srcOrd="1" destOrd="0" presId="urn:microsoft.com/office/officeart/2005/8/layout/radial5"/>
    <dgm:cxn modelId="{5C41465E-82A5-438D-B516-E38D21E361C9}" type="presParOf" srcId="{CCAC1E90-3E82-43C2-A569-06DC5634F931}" destId="{1EEFBABC-453A-4AE8-983E-7BF91F86EA2F}" srcOrd="0" destOrd="0" presId="urn:microsoft.com/office/officeart/2005/8/layout/radial5"/>
    <dgm:cxn modelId="{0248AA1F-344F-4032-871E-6ABD1A364010}" type="presParOf" srcId="{79BD7D81-0291-47CB-91C0-C6867BB5CBA2}" destId="{C6388D20-3D65-4520-8F89-B1397E2FAB97}" srcOrd="2" destOrd="0" presId="urn:microsoft.com/office/officeart/2005/8/layout/radial5"/>
    <dgm:cxn modelId="{27EC4207-A0FD-4DD7-837D-DAA63EAC3E87}" type="presParOf" srcId="{79BD7D81-0291-47CB-91C0-C6867BB5CBA2}" destId="{EC737080-7EC3-4BF1-9EF8-9312702CEAA9}" srcOrd="3" destOrd="0" presId="urn:microsoft.com/office/officeart/2005/8/layout/radial5"/>
    <dgm:cxn modelId="{A24D04D0-12AE-4D34-8544-F039C8A8338B}" type="presParOf" srcId="{EC737080-7EC3-4BF1-9EF8-9312702CEAA9}" destId="{FAF78C1C-FEB4-44BC-A34B-EA573075181F}" srcOrd="0" destOrd="0" presId="urn:microsoft.com/office/officeart/2005/8/layout/radial5"/>
    <dgm:cxn modelId="{4487062C-A25F-463A-B045-13879ADA5E4F}" type="presParOf" srcId="{79BD7D81-0291-47CB-91C0-C6867BB5CBA2}" destId="{185FE004-8214-4EB3-AE56-350611C7E665}" srcOrd="4" destOrd="0" presId="urn:microsoft.com/office/officeart/2005/8/layout/radial5"/>
    <dgm:cxn modelId="{5FFD9EC5-19C2-4BCE-883D-1D269C5E4074}" type="presParOf" srcId="{79BD7D81-0291-47CB-91C0-C6867BB5CBA2}" destId="{0EEC2B5A-5504-4032-8B65-517948868CA8}" srcOrd="5" destOrd="0" presId="urn:microsoft.com/office/officeart/2005/8/layout/radial5"/>
    <dgm:cxn modelId="{9695E9D7-F163-4995-AF00-A0385F59C738}" type="presParOf" srcId="{0EEC2B5A-5504-4032-8B65-517948868CA8}" destId="{345B26D1-D969-4EC1-BD38-DC22F706367A}" srcOrd="0" destOrd="0" presId="urn:microsoft.com/office/officeart/2005/8/layout/radial5"/>
    <dgm:cxn modelId="{67ABFF88-1AEE-4BBA-8398-CB01941A2F7A}" type="presParOf" srcId="{79BD7D81-0291-47CB-91C0-C6867BB5CBA2}" destId="{0DF0271A-ED81-47DB-A3AE-2C37C58DACBF}" srcOrd="6" destOrd="0" presId="urn:microsoft.com/office/officeart/2005/8/layout/radial5"/>
    <dgm:cxn modelId="{C97C95B3-FB0A-455A-8E5D-627C9F8B5B54}" type="presParOf" srcId="{79BD7D81-0291-47CB-91C0-C6867BB5CBA2}" destId="{0893069F-796C-414A-A1F0-227B6D886DE6}" srcOrd="7" destOrd="0" presId="urn:microsoft.com/office/officeart/2005/8/layout/radial5"/>
    <dgm:cxn modelId="{982F1F87-3189-4DB7-A3AD-68EA64E186B6}" type="presParOf" srcId="{0893069F-796C-414A-A1F0-227B6D886DE6}" destId="{D8C0D2AA-D2D0-45A2-B68A-917A06B51D4C}" srcOrd="0" destOrd="0" presId="urn:microsoft.com/office/officeart/2005/8/layout/radial5"/>
    <dgm:cxn modelId="{A06F18CF-FBDE-4A52-8A10-7F0E8D086E04}" type="presParOf" srcId="{79BD7D81-0291-47CB-91C0-C6867BB5CBA2}" destId="{6E38CB9C-0FD4-4DC0-A1C4-2945CCA3B11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F48F5-E6E2-4BAE-A80F-0F18AA54B281}">
      <dsp:nvSpPr>
        <dsp:cNvPr id="0" name=""/>
        <dsp:cNvSpPr/>
      </dsp:nvSpPr>
      <dsp:spPr>
        <a:xfrm>
          <a:off x="0" y="431469"/>
          <a:ext cx="8229600" cy="478800"/>
        </a:xfrm>
        <a:prstGeom prst="rect">
          <a:avLst/>
        </a:prstGeom>
        <a:solidFill>
          <a:srgbClr val="C00000">
            <a:alpha val="90000"/>
          </a:srgbClr>
        </a:solidFill>
        <a:ln w="15875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68B70-0E15-4415-BA22-F29A435E3266}">
      <dsp:nvSpPr>
        <dsp:cNvPr id="0" name=""/>
        <dsp:cNvSpPr/>
      </dsp:nvSpPr>
      <dsp:spPr>
        <a:xfrm>
          <a:off x="411480" y="156909"/>
          <a:ext cx="576072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Definition of Site Investigation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60" y="184289"/>
        <a:ext cx="5705960" cy="506120"/>
      </dsp:txXfrm>
    </dsp:sp>
    <dsp:sp modelId="{3170F6E3-8FC7-4ED9-8CE9-08091C9B3086}">
      <dsp:nvSpPr>
        <dsp:cNvPr id="0" name=""/>
        <dsp:cNvSpPr/>
      </dsp:nvSpPr>
      <dsp:spPr>
        <a:xfrm>
          <a:off x="0" y="1275060"/>
          <a:ext cx="8229600" cy="478800"/>
        </a:xfrm>
        <a:prstGeom prst="rect">
          <a:avLst/>
        </a:prstGeom>
        <a:solidFill>
          <a:srgbClr val="C00000">
            <a:alpha val="90000"/>
          </a:srgb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AF716-55AD-4179-B2B3-1E7C73A924FA}">
      <dsp:nvSpPr>
        <dsp:cNvPr id="0" name=""/>
        <dsp:cNvSpPr/>
      </dsp:nvSpPr>
      <dsp:spPr>
        <a:xfrm>
          <a:off x="411480" y="1021430"/>
          <a:ext cx="576072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Purpose of Site Investigation</a:t>
          </a:r>
          <a:endParaRPr lang="en-US" sz="2400" kern="1200" dirty="0"/>
        </a:p>
      </dsp:txBody>
      <dsp:txXfrm>
        <a:off x="438860" y="1048810"/>
        <a:ext cx="5705960" cy="506120"/>
      </dsp:txXfrm>
    </dsp:sp>
    <dsp:sp modelId="{D66EE61F-6F70-439C-B499-3CF65698FF53}">
      <dsp:nvSpPr>
        <dsp:cNvPr id="0" name=""/>
        <dsp:cNvSpPr/>
      </dsp:nvSpPr>
      <dsp:spPr>
        <a:xfrm>
          <a:off x="0" y="2136900"/>
          <a:ext cx="8229600" cy="478800"/>
        </a:xfrm>
        <a:prstGeom prst="rect">
          <a:avLst/>
        </a:prstGeom>
        <a:solidFill>
          <a:srgbClr val="C00000">
            <a:alpha val="90000"/>
          </a:srgb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C62C8E-C163-4D86-AEEB-4F3C7574B0DD}">
      <dsp:nvSpPr>
        <dsp:cNvPr id="0" name=""/>
        <dsp:cNvSpPr/>
      </dsp:nvSpPr>
      <dsp:spPr>
        <a:xfrm>
          <a:off x="411480" y="1856460"/>
          <a:ext cx="576072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Stages of Site Investigation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60" y="1883840"/>
        <a:ext cx="5705960" cy="506120"/>
      </dsp:txXfrm>
    </dsp:sp>
    <dsp:sp modelId="{251F1508-D8E0-4A9B-A06D-8FAD16508EB4}">
      <dsp:nvSpPr>
        <dsp:cNvPr id="0" name=""/>
        <dsp:cNvSpPr/>
      </dsp:nvSpPr>
      <dsp:spPr>
        <a:xfrm>
          <a:off x="0" y="2943991"/>
          <a:ext cx="8229600" cy="478800"/>
        </a:xfrm>
        <a:prstGeom prst="rect">
          <a:avLst/>
        </a:prstGeom>
        <a:solidFill>
          <a:srgbClr val="C00000">
            <a:alpha val="90000"/>
          </a:srgb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BB7647-14ED-464F-B508-0BAF6EE8D333}">
      <dsp:nvSpPr>
        <dsp:cNvPr id="0" name=""/>
        <dsp:cNvSpPr/>
      </dsp:nvSpPr>
      <dsp:spPr>
        <a:xfrm>
          <a:off x="411480" y="2718300"/>
          <a:ext cx="576072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Proposed Residential Rafedia Building</a:t>
          </a:r>
          <a:endParaRPr lang="en-US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60" y="2745680"/>
        <a:ext cx="5705960" cy="506120"/>
      </dsp:txXfrm>
    </dsp:sp>
    <dsp:sp modelId="{AE62142A-7D89-4DE9-A08B-ED968CF45393}">
      <dsp:nvSpPr>
        <dsp:cNvPr id="0" name=""/>
        <dsp:cNvSpPr/>
      </dsp:nvSpPr>
      <dsp:spPr>
        <a:xfrm>
          <a:off x="0" y="3860580"/>
          <a:ext cx="8229600" cy="478800"/>
        </a:xfrm>
        <a:prstGeom prst="rect">
          <a:avLst/>
        </a:prstGeom>
        <a:solidFill>
          <a:srgbClr val="C00000">
            <a:alpha val="90000"/>
          </a:srgb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163160-713B-4CA4-ABBC-65C8865D0F56}">
      <dsp:nvSpPr>
        <dsp:cNvPr id="0" name=""/>
        <dsp:cNvSpPr/>
      </dsp:nvSpPr>
      <dsp:spPr>
        <a:xfrm>
          <a:off x="411480" y="3580140"/>
          <a:ext cx="576072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Proposed Toqan Building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60" y="3607520"/>
        <a:ext cx="5705960" cy="506120"/>
      </dsp:txXfrm>
    </dsp:sp>
    <dsp:sp modelId="{A1B2686F-C576-47D5-99D7-9A2A0B86B136}">
      <dsp:nvSpPr>
        <dsp:cNvPr id="0" name=""/>
        <dsp:cNvSpPr/>
      </dsp:nvSpPr>
      <dsp:spPr>
        <a:xfrm>
          <a:off x="0" y="4722420"/>
          <a:ext cx="8229600" cy="478800"/>
        </a:xfrm>
        <a:prstGeom prst="rect">
          <a:avLst/>
        </a:prstGeom>
        <a:solidFill>
          <a:srgbClr val="C00000">
            <a:alpha val="90000"/>
          </a:srgb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969DBB-E6FB-4922-BE29-801E5CBF30F6}">
      <dsp:nvSpPr>
        <dsp:cNvPr id="0" name=""/>
        <dsp:cNvSpPr/>
      </dsp:nvSpPr>
      <dsp:spPr>
        <a:xfrm>
          <a:off x="411480" y="4441979"/>
          <a:ext cx="576072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Recommendations and Conclusions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60" y="4469359"/>
        <a:ext cx="5705960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D1E0E-6253-4CFD-89C6-38B6816D7778}">
      <dsp:nvSpPr>
        <dsp:cNvPr id="0" name=""/>
        <dsp:cNvSpPr/>
      </dsp:nvSpPr>
      <dsp:spPr>
        <a:xfrm>
          <a:off x="4826420" y="2592513"/>
          <a:ext cx="1803634" cy="18036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itchFamily="34" charset="0"/>
              <a:cs typeface="Arial" pitchFamily="34" charset="0"/>
            </a:rPr>
            <a:t>Purpose</a:t>
          </a:r>
          <a:endParaRPr lang="ar-JO" sz="2500" kern="1200" dirty="0">
            <a:latin typeface="Arial" pitchFamily="34" charset="0"/>
            <a:cs typeface="Arial" pitchFamily="34" charset="0"/>
          </a:endParaRPr>
        </a:p>
      </dsp:txBody>
      <dsp:txXfrm>
        <a:off x="5090556" y="2856649"/>
        <a:ext cx="1275362" cy="1275362"/>
      </dsp:txXfrm>
    </dsp:sp>
    <dsp:sp modelId="{CCAC1E90-3E82-43C2-A569-06DC5634F931}">
      <dsp:nvSpPr>
        <dsp:cNvPr id="0" name=""/>
        <dsp:cNvSpPr/>
      </dsp:nvSpPr>
      <dsp:spPr>
        <a:xfrm rot="16199817">
          <a:off x="5519116" y="1903289"/>
          <a:ext cx="418106" cy="613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/>
        </a:p>
      </dsp:txBody>
      <dsp:txXfrm rot="10800000">
        <a:off x="5581835" y="2088652"/>
        <a:ext cx="292674" cy="367941"/>
      </dsp:txXfrm>
    </dsp:sp>
    <dsp:sp modelId="{C6388D20-3D65-4520-8F89-B1397E2FAB97}">
      <dsp:nvSpPr>
        <dsp:cNvPr id="0" name=""/>
        <dsp:cNvSpPr/>
      </dsp:nvSpPr>
      <dsp:spPr>
        <a:xfrm>
          <a:off x="3431731" y="0"/>
          <a:ext cx="4592738" cy="18036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Determine the occurrence of all changes in subsoil conditions.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04322" y="264136"/>
        <a:ext cx="3247556" cy="1275362"/>
      </dsp:txXfrm>
    </dsp:sp>
    <dsp:sp modelId="{EC737080-7EC3-4BF1-9EF8-9312702CEAA9}">
      <dsp:nvSpPr>
        <dsp:cNvPr id="0" name=""/>
        <dsp:cNvSpPr/>
      </dsp:nvSpPr>
      <dsp:spPr>
        <a:xfrm rot="21524301">
          <a:off x="6683177" y="3163609"/>
          <a:ext cx="279009" cy="613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/>
        </a:p>
      </dsp:txBody>
      <dsp:txXfrm>
        <a:off x="6683187" y="3287177"/>
        <a:ext cx="195306" cy="367941"/>
      </dsp:txXfrm>
    </dsp:sp>
    <dsp:sp modelId="{185FE004-8214-4EB3-AE56-350611C7E665}">
      <dsp:nvSpPr>
        <dsp:cNvPr id="0" name=""/>
        <dsp:cNvSpPr/>
      </dsp:nvSpPr>
      <dsp:spPr>
        <a:xfrm>
          <a:off x="7026230" y="2367086"/>
          <a:ext cx="3569103" cy="211871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Determine the difficulties which may arise during the construction process and period</a:t>
          </a:r>
          <a:r>
            <a:rPr lang="en-US" sz="2100" kern="1200" dirty="0" smtClean="0"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7548913" y="2677364"/>
        <a:ext cx="2523737" cy="1498155"/>
      </dsp:txXfrm>
    </dsp:sp>
    <dsp:sp modelId="{0EEC2B5A-5504-4032-8B65-517948868CA8}">
      <dsp:nvSpPr>
        <dsp:cNvPr id="0" name=""/>
        <dsp:cNvSpPr/>
      </dsp:nvSpPr>
      <dsp:spPr>
        <a:xfrm rot="5595860">
          <a:off x="5514019" y="4357572"/>
          <a:ext cx="294989" cy="613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/>
        </a:p>
      </dsp:txBody>
      <dsp:txXfrm rot="10800000">
        <a:off x="5560787" y="4436042"/>
        <a:ext cx="206492" cy="367941"/>
      </dsp:txXfrm>
    </dsp:sp>
    <dsp:sp modelId="{0DF0271A-ED81-47DB-A3AE-2C37C58DACBF}">
      <dsp:nvSpPr>
        <dsp:cNvPr id="0" name=""/>
        <dsp:cNvSpPr/>
      </dsp:nvSpPr>
      <dsp:spPr>
        <a:xfrm>
          <a:off x="3373623" y="4950124"/>
          <a:ext cx="4440295" cy="18036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Determine an adequate and economic foundation design</a:t>
          </a:r>
          <a:r>
            <a:rPr lang="en-US" sz="2500" kern="1200" dirty="0" smtClean="0"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4023889" y="5214260"/>
        <a:ext cx="3139763" cy="1275362"/>
      </dsp:txXfrm>
    </dsp:sp>
    <dsp:sp modelId="{0893069F-796C-414A-A1F0-227B6D886DE6}">
      <dsp:nvSpPr>
        <dsp:cNvPr id="0" name=""/>
        <dsp:cNvSpPr/>
      </dsp:nvSpPr>
      <dsp:spPr>
        <a:xfrm rot="10709933">
          <a:off x="4456304" y="3217614"/>
          <a:ext cx="261825" cy="613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/>
        </a:p>
      </dsp:txBody>
      <dsp:txXfrm rot="10800000">
        <a:off x="4534838" y="3339232"/>
        <a:ext cx="183278" cy="367941"/>
      </dsp:txXfrm>
    </dsp:sp>
    <dsp:sp modelId="{6E38CB9C-0FD4-4DC0-A1C4-2945CCA3B11D}">
      <dsp:nvSpPr>
        <dsp:cNvPr id="0" name=""/>
        <dsp:cNvSpPr/>
      </dsp:nvSpPr>
      <dsp:spPr>
        <a:xfrm>
          <a:off x="638690" y="2433205"/>
          <a:ext cx="3695845" cy="229214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Determine the suitability of the site for the proposed project. </a:t>
          </a:r>
        </a:p>
      </dsp:txBody>
      <dsp:txXfrm>
        <a:off x="1179934" y="2768882"/>
        <a:ext cx="2613357" cy="1620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8DD7C-69EE-471A-B098-85D9C981B855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DA8AD-ED4A-4FD2-9EF9-BC8D1D2C46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68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DA8AD-ED4A-4FD2-9EF9-BC8D1D2C46A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07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DA8AD-ED4A-4FD2-9EF9-BC8D1D2C46A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78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DA8AD-ED4A-4FD2-9EF9-BC8D1D2C46A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91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82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566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5013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66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9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76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288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88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09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3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8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50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317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2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56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A8ECAEE-4E35-48F2-91D1-A5AB355ECBC7}" type="datetimeFigureOut">
              <a:rPr lang="en-US" smtClean="0"/>
              <a:pPr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ADC71B-6668-4240-B1FE-61925063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44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35397" y="1876507"/>
            <a:ext cx="317902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r>
              <a:rPr lang="en-US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Aya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Edaly</a:t>
            </a:r>
            <a:endParaRPr lang="en-US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Bara’a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Salhab</a:t>
            </a:r>
            <a:endParaRPr lang="en-US" sz="2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Saja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Janem</a:t>
            </a:r>
            <a:endParaRPr lang="en-US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Huda </a:t>
            </a:r>
            <a:r>
              <a:rPr lang="en-US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Qaddara</a:t>
            </a:r>
            <a:endParaRPr lang="en-US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</a:p>
          <a:p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Isam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Jaradaneh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21228" y="660911"/>
            <a:ext cx="633640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Site Investigation </a:t>
            </a:r>
            <a:endParaRPr lang="ar-JO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ap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6096" y="1871972"/>
            <a:ext cx="6280013" cy="41049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567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137" y="-180304"/>
            <a:ext cx="10364451" cy="1596177"/>
          </a:xfrm>
        </p:spPr>
        <p:txBody>
          <a:bodyPr>
            <a:normAutofit/>
          </a:bodyPr>
          <a:lstStyle/>
          <a:p>
            <a: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Tests Carried Out</a:t>
            </a:r>
            <a:endParaRPr lang="ar-JO" sz="40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4247" y="1314854"/>
            <a:ext cx="7482626" cy="4350644"/>
          </a:xfrm>
        </p:spPr>
        <p:txBody>
          <a:bodyPr>
            <a:normAutofit/>
          </a:bodyPr>
          <a:lstStyle/>
          <a:p>
            <a:pPr>
              <a:buClr>
                <a:srgbClr val="9E0000"/>
              </a:buClr>
              <a:buFont typeface="Wingdings" pitchFamily="2" charset="2"/>
              <a:buChar char="ü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Classification tests: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Natural </a:t>
            </a:r>
            <a:r>
              <a:rPr lang="en-US" sz="25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Moisture 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Contents.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Atterberg Limits(Liquid </a:t>
            </a:r>
            <a:r>
              <a:rPr lang="en-US" sz="25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Plastic).</a:t>
            </a:r>
          </a:p>
          <a:p>
            <a:pPr marL="0" indent="0">
              <a:buClr>
                <a:srgbClr val="9E0000"/>
              </a:buClr>
              <a:buNone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Clr>
                <a:srgbClr val="9E0000"/>
              </a:buClr>
              <a:buNone/>
            </a:pPr>
            <a:r>
              <a:rPr lang="en-US" sz="25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JO" sz="3000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7" y="3335310"/>
            <a:ext cx="5447763" cy="327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3" y="3390215"/>
            <a:ext cx="2348628" cy="3169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63799" y="3925001"/>
            <a:ext cx="3169514" cy="209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71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766" y="0"/>
            <a:ext cx="10364451" cy="1596177"/>
          </a:xfrm>
        </p:spPr>
        <p:txBody>
          <a:bodyPr/>
          <a:lstStyle/>
          <a:p>
            <a: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Tests Carried Out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98329" y="1725769"/>
            <a:ext cx="10363826" cy="3424107"/>
          </a:xfrm>
        </p:spPr>
        <p:txBody>
          <a:bodyPr/>
          <a:lstStyle/>
          <a:p>
            <a:pPr lvl="0">
              <a:lnSpc>
                <a:spcPct val="150000"/>
              </a:lnSpc>
              <a:buClr>
                <a:srgbClr val="9E0000"/>
              </a:buClr>
              <a:buFont typeface="Wingdings" pitchFamily="2" charset="2"/>
              <a:buChar char="ü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Strength </a:t>
            </a:r>
            <a:r>
              <a:rPr lang="en-US" sz="25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Tests: </a:t>
            </a:r>
          </a:p>
          <a:p>
            <a:pPr marL="457200" lvl="0" indent="-457200">
              <a:lnSpc>
                <a:spcPct val="150000"/>
              </a:lnSpc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Shear 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endParaRPr lang="en-US" sz="2500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9E0000"/>
              </a:buClr>
              <a:buNone/>
            </a:pPr>
            <a:endParaRPr lang="en-US" sz="2500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269" y="1725769"/>
            <a:ext cx="7884104" cy="4481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00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018" y="193514"/>
            <a:ext cx="10364451" cy="1596177"/>
          </a:xfrm>
        </p:spPr>
        <p:txBody>
          <a:bodyPr/>
          <a:lstStyle/>
          <a:p>
            <a: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Tests Carried Out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44012" y="1581480"/>
            <a:ext cx="10363826" cy="3424107"/>
          </a:xfrm>
        </p:spPr>
        <p:txBody>
          <a:bodyPr/>
          <a:lstStyle/>
          <a:p>
            <a:pPr marL="0" lvl="0" indent="0">
              <a:buClr>
                <a:srgbClr val="9E0000"/>
              </a:buClr>
              <a:buNone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Unconfined </a:t>
            </a:r>
            <a:r>
              <a:rPr lang="en-US" sz="25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Compression 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496" y="2717442"/>
            <a:ext cx="4816701" cy="3090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35" y="2717442"/>
            <a:ext cx="1957254" cy="3090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25" y="2717442"/>
            <a:ext cx="1900678" cy="3090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071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24155" y="-172793"/>
            <a:ext cx="10018713" cy="1752599"/>
          </a:xfrm>
        </p:spPr>
        <p:txBody>
          <a:bodyPr>
            <a:normAutofit/>
          </a:bodyPr>
          <a:lstStyle/>
          <a:p>
            <a:pPr lvl="2" algn="l" defTabSz="457200" rtl="0">
              <a:spcBef>
                <a:spcPct val="0"/>
              </a:spcBef>
            </a:pPr>
            <a:r>
              <a:rPr lang="en-US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and Results</a:t>
            </a:r>
            <a:endParaRPr 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24155" y="1579806"/>
            <a:ext cx="1026076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Sallow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 can be constructed on the Marl Soil. The allowable bearing capacity is </a:t>
            </a:r>
            <a:r>
              <a:rPr lang="en-US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170kN/m</a:t>
            </a:r>
            <a:r>
              <a:rPr lang="en-US" sz="26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endParaRPr lang="en-US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taken to overcome expected problems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water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level.</a:t>
            </a:r>
          </a:p>
          <a:p>
            <a:pPr marL="342900" lvl="0" indent="-342900">
              <a:buFont typeface="+mj-lt"/>
              <a:buAutoNum type="arabicPeriod"/>
            </a:pPr>
            <a:endParaRPr lang="en-US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Excavation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system should be designed and installed for the site if the excavation is greater than 4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</a:p>
          <a:p>
            <a:pPr marL="342900" lvl="0" indent="-342900">
              <a:buFont typeface="+mj-lt"/>
              <a:buAutoNum type="arabicPeriod"/>
            </a:pPr>
            <a:endParaRPr lang="en-US" sz="2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Retaining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 with adequate drainage system and good backfill materials is recommended. </a:t>
            </a:r>
            <a:endParaRPr lang="en-US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3"/>
          <p:cNvSpPr>
            <a:spLocks noGrp="1"/>
          </p:cNvSpPr>
          <p:nvPr>
            <p:ph sz="quarter" idx="13"/>
          </p:nvPr>
        </p:nvSpPr>
        <p:spPr>
          <a:xfrm>
            <a:off x="596348" y="-437322"/>
            <a:ext cx="10363826" cy="5557708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0">
              <a:buNone/>
            </a:pPr>
            <a:r>
              <a:rPr lang="en-US" sz="40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Toqan  Building </a:t>
            </a:r>
            <a:endParaRPr lang="ar-JO" sz="4000" b="1" cap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JO" dirty="0"/>
          </a:p>
        </p:txBody>
      </p:sp>
      <p:pic>
        <p:nvPicPr>
          <p:cNvPr id="5" name="صورة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0913" y="4229701"/>
            <a:ext cx="3451537" cy="22226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صورة 7" descr="صورة طوقا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50029" y="2408761"/>
            <a:ext cx="3618964" cy="226626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صورة 8" descr="12369461_1277565482289222_360780680_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16721" y="1037357"/>
            <a:ext cx="3636158" cy="24118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40299" y="0"/>
            <a:ext cx="10364451" cy="1596177"/>
          </a:xfrm>
        </p:spPr>
        <p:txBody>
          <a:bodyPr/>
          <a:lstStyle/>
          <a:p>
            <a:pPr algn="l"/>
            <a:r>
              <a:rPr lang="en-US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Proposed Toqan Building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58875" y="1597354"/>
            <a:ext cx="6012381" cy="4404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9E0000"/>
              </a:buClr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proposed building is located near An-Najah N. University, Ring Load, Jenaid, Nablus, and Palestine</a:t>
            </a:r>
            <a:r>
              <a:rPr lang="en-US" sz="2500" u="sng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9E0000"/>
              </a:buClr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site has a plan area of about 930 m</a:t>
            </a:r>
            <a:r>
              <a:rPr lang="en-US" sz="2500" cap="none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and the proposed building will have  a plan area equal 445 m</a:t>
            </a:r>
            <a:r>
              <a:rPr lang="en-US" sz="2500" cap="none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each story. The proposed building will consists of 8 stories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7105" y="8806"/>
            <a:ext cx="10364451" cy="1432352"/>
          </a:xfrm>
        </p:spPr>
        <p:txBody>
          <a:bodyPr/>
          <a:lstStyle/>
          <a:p>
            <a:r>
              <a:rPr lang="en-US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Boreholes Log </a:t>
            </a:r>
            <a:endParaRPr lang="ar-J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013" y="1441158"/>
            <a:ext cx="3455094" cy="5322685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06" y="1394716"/>
            <a:ext cx="3090929" cy="4709870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302" y="1441157"/>
            <a:ext cx="3460126" cy="4650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6198" y="0"/>
            <a:ext cx="10364451" cy="1596177"/>
          </a:xfrm>
        </p:spPr>
        <p:txBody>
          <a:bodyPr/>
          <a:lstStyle/>
          <a:p>
            <a:r>
              <a:rPr lang="en-US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Typical Geological Section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78" y="1506829"/>
            <a:ext cx="11707515" cy="4790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75138" y="-231820"/>
            <a:ext cx="10364451" cy="1596177"/>
          </a:xfrm>
        </p:spPr>
        <p:txBody>
          <a:bodyPr/>
          <a:lstStyle/>
          <a:p>
            <a:r>
              <a:rPr lang="en-US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Tests Carried Out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763519" y="1065208"/>
            <a:ext cx="10969133" cy="5425744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Atterberg Limits</a:t>
            </a:r>
          </a:p>
          <a:p>
            <a:pPr>
              <a:buClr>
                <a:srgbClr val="9E0000"/>
              </a:buClr>
              <a:buFont typeface="Wingdings" pitchFamily="2" charset="2"/>
              <a:buChar char="Ø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Liquid Limit </a:t>
            </a:r>
          </a:p>
          <a:p>
            <a:pPr>
              <a:buClr>
                <a:srgbClr val="9E0000"/>
              </a:buClr>
              <a:buFont typeface="Wingdings" pitchFamily="2" charset="2"/>
              <a:buChar char="Ø"/>
            </a:pPr>
            <a:endParaRPr lang="en-US" sz="2500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9E0000"/>
              </a:buClr>
              <a:buFont typeface="Wingdings" pitchFamily="2" charset="2"/>
              <a:buChar char="Ø"/>
            </a:pPr>
            <a:endParaRPr lang="en-US" sz="2500" cap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9E0000"/>
              </a:buClr>
              <a:buFont typeface="Wingdings" pitchFamily="2" charset="2"/>
              <a:buChar char="Ø"/>
            </a:pPr>
            <a:endParaRPr lang="en-US" sz="2500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9E0000"/>
              </a:buClr>
              <a:buFont typeface="Wingdings" pitchFamily="2" charset="2"/>
              <a:buChar char="Ø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Plastic Limit </a:t>
            </a:r>
          </a:p>
          <a:p>
            <a:pPr>
              <a:buClr>
                <a:srgbClr val="9E0000"/>
              </a:buClr>
              <a:buFont typeface="Wingdings" pitchFamily="2" charset="2"/>
              <a:buChar char="Ø"/>
            </a:pPr>
            <a:endParaRPr lang="en-US" sz="2500" cap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endParaRPr lang="en-US" sz="2500" cap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rgbClr val="9E0000"/>
              </a:buClr>
              <a:buNone/>
            </a:pPr>
            <a:r>
              <a:rPr lang="en-US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ar-JO" dirty="0"/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4094" y="1751755"/>
            <a:ext cx="3780498" cy="2454225"/>
          </a:xfrm>
          <a:prstGeom prst="rect">
            <a:avLst/>
          </a:prstGeom>
        </p:spPr>
      </p:pic>
      <p:pic>
        <p:nvPicPr>
          <p:cNvPr id="5" name="Picture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2907" y="1779101"/>
            <a:ext cx="3659893" cy="2399532"/>
          </a:xfrm>
          <a:prstGeom prst="rect">
            <a:avLst/>
          </a:prstGeom>
        </p:spPr>
      </p:pic>
      <p:pic>
        <p:nvPicPr>
          <p:cNvPr id="6" name="Content Placeholder 6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74093" y="4412906"/>
            <a:ext cx="3780499" cy="2174752"/>
          </a:xfrm>
          <a:prstGeom prst="rect">
            <a:avLst/>
          </a:prstGeom>
        </p:spPr>
      </p:pic>
      <p:pic>
        <p:nvPicPr>
          <p:cNvPr id="7" name="Picture 6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12907" y="4412906"/>
            <a:ext cx="3659894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5291" y="0"/>
            <a:ext cx="10364451" cy="1596177"/>
          </a:xfrm>
        </p:spPr>
        <p:txBody>
          <a:bodyPr/>
          <a:lstStyle/>
          <a:p>
            <a:r>
              <a:rPr lang="en-US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Tests Carried Out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797863" y="1581480"/>
            <a:ext cx="10363826" cy="3424107"/>
          </a:xfrm>
        </p:spPr>
        <p:txBody>
          <a:bodyPr/>
          <a:lstStyle/>
          <a:p>
            <a:pPr marL="0" lvl="0" indent="0">
              <a:buNone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Direct Shear Test </a:t>
            </a:r>
          </a:p>
          <a:p>
            <a:pPr marL="0" lvl="0" indent="0">
              <a:buNone/>
            </a:pPr>
            <a:endParaRPr lang="ar-JO" sz="2500" dirty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269" y="1725769"/>
            <a:ext cx="7884104" cy="4481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59667997"/>
              </p:ext>
            </p:extLst>
          </p:nvPr>
        </p:nvGraphicFramePr>
        <p:xfrm>
          <a:off x="2011956" y="786053"/>
          <a:ext cx="8229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17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2411" y="154547"/>
            <a:ext cx="10364451" cy="1436913"/>
          </a:xfrm>
        </p:spPr>
        <p:txBody>
          <a:bodyPr/>
          <a:lstStyle/>
          <a:p>
            <a:pPr algn="l"/>
            <a:r>
              <a:rPr lang="en-US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and Results</a:t>
            </a:r>
            <a:endParaRPr lang="ar-JO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862443" y="1541417"/>
            <a:ext cx="10363826" cy="5316583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ability of the construction is recommended to be not more than 250 KN/m</a:t>
            </a:r>
            <a:r>
              <a:rPr lang="en-US" sz="2500" cap="none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on the depth 1.0m assuming  that the shallow foundation will be on the poplar layer after compaction the level of the foundation.</a:t>
            </a:r>
            <a:endParaRPr lang="en-US" sz="2500" cap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recommended to use the soils result from the excavation from the surface layer in the backfilling works.</a:t>
            </a:r>
          </a:p>
          <a:p>
            <a:pPr marL="457200" lvl="0" indent="-457200">
              <a:lnSpc>
                <a:spcPct val="150000"/>
              </a:lnSpc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Care should be taken, and save the building from water effects and ponding of water in the foundation places.</a:t>
            </a:r>
          </a:p>
          <a:p>
            <a:endParaRPr lang="ar-JO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300" b="1" cap="none" dirty="0">
                <a:solidFill>
                  <a:srgbClr val="C00000"/>
                </a:solidFill>
                <a:latin typeface="Times New Roman"/>
                <a:ea typeface="Times New Roman"/>
              </a:rPr>
              <a:t>Conclusions and </a:t>
            </a:r>
            <a:r>
              <a:rPr lang="en-US" sz="3300" b="1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Recommendations of the project</a:t>
            </a:r>
            <a:r>
              <a:rPr lang="en-US" sz="3300" b="1" cap="none" dirty="0">
                <a:solidFill>
                  <a:srgbClr val="C00000"/>
                </a:solidFill>
                <a:latin typeface="Times New Roman"/>
                <a:ea typeface="Times New Roman"/>
              </a:rPr>
              <a:t/>
            </a:r>
            <a:br>
              <a:rPr lang="en-US" sz="3300" b="1" cap="none" dirty="0">
                <a:solidFill>
                  <a:srgbClr val="C00000"/>
                </a:solidFill>
                <a:latin typeface="Times New Roman"/>
                <a:ea typeface="Times New Roman"/>
              </a:rPr>
            </a:br>
            <a:endParaRPr lang="ar-JO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10743" y="1954968"/>
            <a:ext cx="10363826" cy="3424107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buClr>
                <a:srgbClr val="9E0000"/>
              </a:buClr>
              <a:buFont typeface="Wingdings" pitchFamily="2" charset="2"/>
              <a:buChar char="ü"/>
            </a:pPr>
            <a:r>
              <a:rPr lang="en-US" sz="2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3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ite investigation is very important before constructing any structure to determine the geotechnical properties.</a:t>
            </a:r>
          </a:p>
          <a:p>
            <a:pPr lvl="0">
              <a:lnSpc>
                <a:spcPct val="150000"/>
              </a:lnSpc>
              <a:buClr>
                <a:srgbClr val="9E0000"/>
              </a:buClr>
              <a:buFont typeface="Wingdings" pitchFamily="2" charset="2"/>
              <a:buChar char="ü"/>
            </a:pPr>
            <a:r>
              <a:rPr lang="en-US" sz="23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Site investigation techniques should be done according to standards and international codes.</a:t>
            </a:r>
          </a:p>
          <a:p>
            <a:pPr lvl="0">
              <a:lnSpc>
                <a:spcPct val="150000"/>
              </a:lnSpc>
              <a:buClr>
                <a:srgbClr val="9E0000"/>
              </a:buClr>
              <a:buFont typeface="Wingdings" pitchFamily="2" charset="2"/>
              <a:buChar char="ü"/>
            </a:pPr>
            <a:r>
              <a:rPr lang="en-US" sz="23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techniques of site investigation should be reliable and developed.</a:t>
            </a:r>
          </a:p>
          <a:p>
            <a:pPr lvl="0">
              <a:lnSpc>
                <a:spcPct val="150000"/>
              </a:lnSpc>
              <a:buClr>
                <a:srgbClr val="9E0000"/>
              </a:buClr>
              <a:buFont typeface="Wingdings" pitchFamily="2" charset="2"/>
              <a:buChar char="ü"/>
            </a:pPr>
            <a:r>
              <a:rPr lang="en-US" sz="2300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recommended to use as possible and available field tests.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7653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654" y="102495"/>
            <a:ext cx="10018713" cy="1752599"/>
          </a:xfrm>
        </p:spPr>
        <p:txBody>
          <a:bodyPr>
            <a:normAutofit/>
          </a:bodyPr>
          <a:lstStyle/>
          <a:p>
            <a:pPr algn="l"/>
            <a:r>
              <a:rPr lang="en-US" sz="48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endParaRPr 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88830" y="1532587"/>
            <a:ext cx="5003631" cy="4922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Site Investigation is the exploration or discovery of the ground conditions to enable engineers to make informed design decisions.  </a:t>
            </a:r>
          </a:p>
          <a:p>
            <a:pPr>
              <a:lnSpc>
                <a:spcPct val="200000"/>
              </a:lnSpc>
            </a:pPr>
            <a:r>
              <a:rPr lang="en-US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885" y="643810"/>
            <a:ext cx="6593982" cy="54673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343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447804997"/>
              </p:ext>
            </p:extLst>
          </p:nvPr>
        </p:nvGraphicFramePr>
        <p:xfrm>
          <a:off x="512618" y="0"/>
          <a:ext cx="1147156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7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079" y="438213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Stages of Site Investigation </a:t>
            </a:r>
            <a:b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sz="40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26653" y="1635618"/>
            <a:ext cx="10162057" cy="4623514"/>
          </a:xfrm>
        </p:spPr>
        <p:txBody>
          <a:bodyPr>
            <a:noAutofit/>
          </a:bodyPr>
          <a:lstStyle/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>
                <a:solidFill>
                  <a:srgbClr val="C00000"/>
                </a:solidFill>
                <a:latin typeface="Times New Roman"/>
                <a:ea typeface="Times New Roman"/>
              </a:rPr>
              <a:t>Desk Study (Preliminary Work</a:t>
            </a: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).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>
                <a:solidFill>
                  <a:srgbClr val="C00000"/>
                </a:solidFill>
                <a:latin typeface="Times New Roman"/>
                <a:ea typeface="Times New Roman"/>
              </a:rPr>
              <a:t>Site Reconnaissance(walk-over the </a:t>
            </a: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site).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Detailed Site Exploration.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Planning.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Sampling. 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Testing. 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Result.</a:t>
            </a:r>
          </a:p>
          <a:p>
            <a:pPr marL="457200" indent="-457200">
              <a:buClr>
                <a:srgbClr val="9E0000"/>
              </a:buClr>
              <a:buFont typeface="+mj-lt"/>
              <a:buAutoNum type="arabicPeriod"/>
            </a:pPr>
            <a:r>
              <a:rPr lang="en-US" sz="2500" cap="none" dirty="0" smtClean="0">
                <a:solidFill>
                  <a:srgbClr val="C00000"/>
                </a:solidFill>
                <a:latin typeface="Times New Roman"/>
                <a:ea typeface="Times New Roman"/>
              </a:rPr>
              <a:t>Report.</a:t>
            </a:r>
          </a:p>
        </p:txBody>
      </p:sp>
    </p:spTree>
    <p:extLst>
      <p:ext uri="{BB962C8B-B14F-4D97-AF65-F5344CB8AC3E}">
        <p14:creationId xmlns:p14="http://schemas.microsoft.com/office/powerpoint/2010/main" val="212723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 3"/>
          <p:cNvSpPr/>
          <p:nvPr/>
        </p:nvSpPr>
        <p:spPr>
          <a:xfrm>
            <a:off x="834887" y="-242033"/>
            <a:ext cx="9144000" cy="5715000"/>
          </a:xfrm>
          <a:prstGeom prst="swooshArrow">
            <a:avLst>
              <a:gd name="adj1" fmla="val 25000"/>
              <a:gd name="adj2" fmla="val 25000"/>
            </a:avLst>
          </a:prstGeom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7" name="صورة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074" y="4254943"/>
            <a:ext cx="3312368" cy="22042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صورة 7" descr="12367090_10206410983286368_355013438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8107" y="2287036"/>
            <a:ext cx="3717173" cy="23764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صورة 8" descr="12380789_10206404071033566_2068639703_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03842" y="1123406"/>
            <a:ext cx="3657232" cy="21885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مستطيل 10"/>
          <p:cNvSpPr/>
          <p:nvPr/>
        </p:nvSpPr>
        <p:spPr>
          <a:xfrm>
            <a:off x="291982" y="1262130"/>
            <a:ext cx="743540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/>
            <a:r>
              <a:rPr lang="en-US" sz="35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Residential Rafedia Building</a:t>
            </a:r>
            <a:endParaRPr lang="ar-JO" sz="3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8092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0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Proposed Residential </a:t>
            </a:r>
            <a: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Rafedia Building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885" y="1545463"/>
            <a:ext cx="6181859" cy="4888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40913" y="1571221"/>
            <a:ext cx="499700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6000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 proposed building located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opposite to Al-Motamayzon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Supermarket at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Rafedia Main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Street.</a:t>
            </a:r>
          </a:p>
          <a:p>
            <a:pPr marL="32400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site has a plan area of about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1550m</a:t>
            </a:r>
            <a:r>
              <a:rPr lang="en-US" sz="24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 the proposed building will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consist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9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stories, each story will have a 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 area equal 900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ar-JO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5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63" y="-206062"/>
            <a:ext cx="10364451" cy="1596177"/>
          </a:xfrm>
        </p:spPr>
        <p:txBody>
          <a:bodyPr>
            <a:normAutofit/>
          </a:bodyPr>
          <a:lstStyle/>
          <a:p>
            <a:r>
              <a:rPr lang="en-US" sz="40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Boreholes Log </a:t>
            </a:r>
            <a:endParaRPr lang="ar-JO" sz="4000" b="1" cap="non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5" y="978794"/>
            <a:ext cx="10831133" cy="5591215"/>
          </a:xfrm>
        </p:spPr>
      </p:pic>
    </p:spTree>
    <p:extLst>
      <p:ext uri="{BB962C8B-B14F-4D97-AF65-F5344CB8AC3E}">
        <p14:creationId xmlns:p14="http://schemas.microsoft.com/office/powerpoint/2010/main" val="380056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317" y="-103032"/>
            <a:ext cx="10364451" cy="1596177"/>
          </a:xfrm>
        </p:spPr>
        <p:txBody>
          <a:bodyPr>
            <a:normAutofit/>
          </a:bodyPr>
          <a:lstStyle/>
          <a:p>
            <a:r>
              <a:rPr lang="en-US" sz="40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Typical Geological </a:t>
            </a:r>
            <a:r>
              <a:rPr lang="en-US" sz="4000" b="1" cap="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4" y="1287887"/>
            <a:ext cx="11396566" cy="5228823"/>
          </a:xfrm>
        </p:spPr>
      </p:pic>
    </p:spTree>
    <p:extLst>
      <p:ext uri="{BB962C8B-B14F-4D97-AF65-F5344CB8AC3E}">
        <p14:creationId xmlns:p14="http://schemas.microsoft.com/office/powerpoint/2010/main" val="34833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قطرة">
  <a:themeElements>
    <a:clrScheme name="قطرة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قطرة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قطرة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قطرة</Template>
  <TotalTime>4336</TotalTime>
  <Words>523</Words>
  <Application>Microsoft Office PowerPoint</Application>
  <PresentationFormat>Custom</PresentationFormat>
  <Paragraphs>91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قطرة</vt:lpstr>
      <vt:lpstr>PowerPoint Presentation</vt:lpstr>
      <vt:lpstr>PowerPoint Presentation</vt:lpstr>
      <vt:lpstr>Definition</vt:lpstr>
      <vt:lpstr>PowerPoint Presentation</vt:lpstr>
      <vt:lpstr>Stages of Site Investigation  </vt:lpstr>
      <vt:lpstr>PowerPoint Presentation</vt:lpstr>
      <vt:lpstr>Proposed Residential Rafedia Building</vt:lpstr>
      <vt:lpstr>Boreholes Log </vt:lpstr>
      <vt:lpstr>Typical Geological Section</vt:lpstr>
      <vt:lpstr>Laboratory Tests Carried Out</vt:lpstr>
      <vt:lpstr>Laboratory Tests Carried Out</vt:lpstr>
      <vt:lpstr>Laboratory Tests Carried Out</vt:lpstr>
      <vt:lpstr>Recommendations and Results</vt:lpstr>
      <vt:lpstr>PowerPoint Presentation</vt:lpstr>
      <vt:lpstr> Proposed Toqan Building</vt:lpstr>
      <vt:lpstr>Boreholes Log </vt:lpstr>
      <vt:lpstr>Typical Geological Section</vt:lpstr>
      <vt:lpstr>Laboratory Tests Carried Out</vt:lpstr>
      <vt:lpstr>Laboratory Tests Carried Out</vt:lpstr>
      <vt:lpstr>Recommendations and Results</vt:lpstr>
      <vt:lpstr>Conclusions and Recommendations of the project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</dc:title>
  <dc:creator>Admin</dc:creator>
  <cp:lastModifiedBy>Admin</cp:lastModifiedBy>
  <cp:revision>182</cp:revision>
  <dcterms:created xsi:type="dcterms:W3CDTF">2013-12-07T19:43:48Z</dcterms:created>
  <dcterms:modified xsi:type="dcterms:W3CDTF">2016-01-06T06:52:57Z</dcterms:modified>
</cp:coreProperties>
</file>