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 id="2147483679" r:id="rId2"/>
  </p:sldMasterIdLst>
  <p:notesMasterIdLst>
    <p:notesMasterId r:id="rId27"/>
  </p:notesMasterIdLst>
  <p:sldIdLst>
    <p:sldId id="256" r:id="rId3"/>
    <p:sldId id="260" r:id="rId4"/>
    <p:sldId id="262" r:id="rId5"/>
    <p:sldId id="258" r:id="rId6"/>
    <p:sldId id="259" r:id="rId7"/>
    <p:sldId id="270" r:id="rId8"/>
    <p:sldId id="313" r:id="rId9"/>
    <p:sldId id="268" r:id="rId10"/>
    <p:sldId id="312" r:id="rId11"/>
    <p:sldId id="266" r:id="rId12"/>
    <p:sldId id="273" r:id="rId13"/>
    <p:sldId id="291" r:id="rId14"/>
    <p:sldId id="325" r:id="rId15"/>
    <p:sldId id="326" r:id="rId16"/>
    <p:sldId id="316" r:id="rId17"/>
    <p:sldId id="317" r:id="rId18"/>
    <p:sldId id="318" r:id="rId19"/>
    <p:sldId id="319" r:id="rId20"/>
    <p:sldId id="320" r:id="rId21"/>
    <p:sldId id="321" r:id="rId22"/>
    <p:sldId id="315" r:id="rId23"/>
    <p:sldId id="322" r:id="rId24"/>
    <p:sldId id="323" r:id="rId25"/>
    <p:sldId id="324" r:id="rId26"/>
  </p:sldIdLst>
  <p:sldSz cx="9144000" cy="5143500" type="screen16x9"/>
  <p:notesSz cx="6858000" cy="9144000"/>
  <p:embeddedFontLst>
    <p:embeddedFont>
      <p:font typeface="Anaheim" panose="020B0604020202020204" charset="0"/>
      <p:regular r:id="rId28"/>
    </p:embeddedFont>
    <p:embeddedFont>
      <p:font typeface="Bebas Neue" panose="020B0606020202050201" pitchFamily="34" charset="0"/>
      <p:regular r:id="rId29"/>
    </p:embeddedFont>
    <p:embeddedFont>
      <p:font typeface="Calibri" panose="020F0502020204030204" pitchFamily="34" charset="0"/>
      <p:regular r:id="rId30"/>
      <p:bold r:id="rId31"/>
      <p:italic r:id="rId32"/>
      <p:boldItalic r:id="rId33"/>
    </p:embeddedFont>
    <p:embeddedFont>
      <p:font typeface="Catamaran" panose="020B0604020202020204" charset="0"/>
      <p:regular r:id="rId34"/>
      <p:bold r:id="rId35"/>
    </p:embeddedFont>
    <p:embeddedFont>
      <p:font typeface="Lato" panose="020F0502020204030203" pitchFamily="34" charset="0"/>
      <p:regular r:id="rId36"/>
      <p:bold r:id="rId37"/>
      <p:italic r:id="rId38"/>
      <p:boldItalic r:id="rId39"/>
    </p:embeddedFont>
    <p:embeddedFont>
      <p:font typeface="PT Sans" panose="020B0503020203020204" pitchFamily="34" charset="0"/>
      <p:regular r:id="rId40"/>
      <p:bold r:id="rId41"/>
      <p:italic r:id="rId42"/>
      <p:boldItalic r:id="rId43"/>
    </p:embeddedFont>
    <p:embeddedFont>
      <p:font typeface="Roboto" panose="02000000000000000000" pitchFamily="2"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E7FC103-B9D1-48C4-BC69-9EC608C9A1A6}">
  <a:tblStyle styleId="{2E7FC103-B9D1-48C4-BC69-9EC608C9A1A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66" autoAdjust="0"/>
    <p:restoredTop sz="94660"/>
  </p:normalViewPr>
  <p:slideViewPr>
    <p:cSldViewPr>
      <p:cViewPr varScale="1">
        <p:scale>
          <a:sx n="105" d="100"/>
          <a:sy n="105" d="100"/>
        </p:scale>
        <p:origin x="490" y="269"/>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2.fntdata"/><Relationship Id="rId21" Type="http://schemas.openxmlformats.org/officeDocument/2006/relationships/slide" Target="slides/slide19.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font" Target="fonts/font20.fntdata"/><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2.fntdata"/><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20" Type="http://schemas.openxmlformats.org/officeDocument/2006/relationships/slide" Target="slides/slide18.xml"/><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f0e48d3e3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f0e48d3e3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g99f2f57a71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2" name="Google Shape;1182;g99f2f57a71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9"/>
        <p:cNvGrpSpPr/>
        <p:nvPr/>
      </p:nvGrpSpPr>
      <p:grpSpPr>
        <a:xfrm>
          <a:off x="0" y="0"/>
          <a:ext cx="0" cy="0"/>
          <a:chOff x="0" y="0"/>
          <a:chExt cx="0" cy="0"/>
        </a:xfrm>
      </p:grpSpPr>
      <p:sp>
        <p:nvSpPr>
          <p:cNvPr id="1960" name="Google Shape;1960;gbd6c00e730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1" name="Google Shape;1961;gbd6c00e730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f0e48d3e34_0_19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f0e48d3e34_0_19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1" name="Google Shape;861;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f0e48d3e34_1_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f0e48d3e34_1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8" name="Google Shape;658;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4"/>
        <p:cNvGrpSpPr/>
        <p:nvPr/>
      </p:nvGrpSpPr>
      <p:grpSpPr>
        <a:xfrm>
          <a:off x="0" y="0"/>
          <a:ext cx="0" cy="0"/>
          <a:chOff x="0" y="0"/>
          <a:chExt cx="0" cy="0"/>
        </a:xfrm>
      </p:grpSpPr>
      <p:sp>
        <p:nvSpPr>
          <p:cNvPr id="1045" name="Google Shape;1045;gbd6c00e730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6" name="Google Shape;1046;gbd6c00e730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gbd6c00e730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9" name="Google Shape;969;gbd6c00e730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5544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gbd6c00e730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9" name="Google Shape;969;gbd6c00e730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eddf477d2d_2_315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7" name="Google Shape;917;geddf477d2d_2_315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p:nvPr/>
        </p:nvSpPr>
        <p:spPr>
          <a:xfrm rot="-9931043" flipH="1">
            <a:off x="7012902" y="-349970"/>
            <a:ext cx="2836012" cy="177875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a:off x="-621987" y="763450"/>
            <a:ext cx="5123675" cy="4496375"/>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1;p2"/>
          <p:cNvSpPr txBox="1">
            <a:spLocks noGrp="1"/>
          </p:cNvSpPr>
          <p:nvPr>
            <p:ph type="ctrTitle"/>
          </p:nvPr>
        </p:nvSpPr>
        <p:spPr>
          <a:xfrm>
            <a:off x="4415713" y="1071725"/>
            <a:ext cx="4018800" cy="2553300"/>
          </a:xfrm>
          <a:prstGeom prst="rect">
            <a:avLst/>
          </a:prstGeom>
        </p:spPr>
        <p:txBody>
          <a:bodyPr spcFirstLastPara="1" wrap="square" lIns="91425" tIns="91425" rIns="91425" bIns="91425" anchor="b" anchorCtr="0">
            <a:noAutofit/>
          </a:bodyPr>
          <a:lstStyle>
            <a:lvl1pPr lvl="0" algn="r">
              <a:lnSpc>
                <a:spcPct val="80000"/>
              </a:lnSpc>
              <a:spcBef>
                <a:spcPts val="0"/>
              </a:spcBef>
              <a:spcAft>
                <a:spcPts val="0"/>
              </a:spcAft>
              <a:buClr>
                <a:srgbClr val="191919"/>
              </a:buClr>
              <a:buSzPts val="5200"/>
              <a:buNone/>
              <a:defRPr sz="65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2" name="Google Shape;12;p2"/>
          <p:cNvSpPr txBox="1">
            <a:spLocks noGrp="1"/>
          </p:cNvSpPr>
          <p:nvPr>
            <p:ph type="subTitle" idx="1"/>
          </p:nvPr>
        </p:nvSpPr>
        <p:spPr>
          <a:xfrm>
            <a:off x="5460313" y="3575925"/>
            <a:ext cx="2974200" cy="717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CUSTOM_6_1">
    <p:bg>
      <p:bgPr>
        <a:blipFill>
          <a:blip r:embed="rId2">
            <a:alphaModFix/>
          </a:blip>
          <a:stretch>
            <a:fillRect/>
          </a:stretch>
        </a:blipFill>
        <a:effectLst/>
      </p:bgPr>
    </p:bg>
    <p:spTree>
      <p:nvGrpSpPr>
        <p:cNvPr id="1" name="Shape 114"/>
        <p:cNvGrpSpPr/>
        <p:nvPr/>
      </p:nvGrpSpPr>
      <p:grpSpPr>
        <a:xfrm>
          <a:off x="0" y="0"/>
          <a:ext cx="0" cy="0"/>
          <a:chOff x="0" y="0"/>
          <a:chExt cx="0" cy="0"/>
        </a:xfrm>
      </p:grpSpPr>
      <p:sp>
        <p:nvSpPr>
          <p:cNvPr id="115" name="Google Shape;115;p21"/>
          <p:cNvSpPr/>
          <p:nvPr/>
        </p:nvSpPr>
        <p:spPr>
          <a:xfrm rot="1802199">
            <a:off x="-1417039" y="2733613"/>
            <a:ext cx="4498764" cy="3500597"/>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21"/>
          <p:cNvSpPr/>
          <p:nvPr/>
        </p:nvSpPr>
        <p:spPr>
          <a:xfrm rot="-1802013" flipH="1">
            <a:off x="6073860" y="-2803579"/>
            <a:ext cx="7048287" cy="548435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21"/>
          <p:cNvSpPr txBox="1">
            <a:spLocks noGrp="1"/>
          </p:cNvSpPr>
          <p:nvPr>
            <p:ph type="title"/>
          </p:nvPr>
        </p:nvSpPr>
        <p:spPr>
          <a:xfrm>
            <a:off x="1180500"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8" name="Google Shape;118;p21"/>
          <p:cNvSpPr txBox="1">
            <a:spLocks noGrp="1"/>
          </p:cNvSpPr>
          <p:nvPr>
            <p:ph type="subTitle" idx="1"/>
          </p:nvPr>
        </p:nvSpPr>
        <p:spPr>
          <a:xfrm>
            <a:off x="1180500"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9" name="Google Shape;119;p21"/>
          <p:cNvSpPr txBox="1">
            <a:spLocks noGrp="1"/>
          </p:cNvSpPr>
          <p:nvPr>
            <p:ph type="title" idx="2"/>
          </p:nvPr>
        </p:nvSpPr>
        <p:spPr>
          <a:xfrm>
            <a:off x="3484352"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0" name="Google Shape;120;p21"/>
          <p:cNvSpPr txBox="1">
            <a:spLocks noGrp="1"/>
          </p:cNvSpPr>
          <p:nvPr>
            <p:ph type="subTitle" idx="3"/>
          </p:nvPr>
        </p:nvSpPr>
        <p:spPr>
          <a:xfrm>
            <a:off x="3484354"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1" name="Google Shape;121;p21"/>
          <p:cNvSpPr txBox="1">
            <a:spLocks noGrp="1"/>
          </p:cNvSpPr>
          <p:nvPr>
            <p:ph type="title" idx="4"/>
          </p:nvPr>
        </p:nvSpPr>
        <p:spPr>
          <a:xfrm>
            <a:off x="5788204"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2" name="Google Shape;122;p21"/>
          <p:cNvSpPr txBox="1">
            <a:spLocks noGrp="1"/>
          </p:cNvSpPr>
          <p:nvPr>
            <p:ph type="subTitle" idx="5"/>
          </p:nvPr>
        </p:nvSpPr>
        <p:spPr>
          <a:xfrm>
            <a:off x="5788208"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3" name="Google Shape;123;p21"/>
          <p:cNvSpPr txBox="1">
            <a:spLocks noGrp="1"/>
          </p:cNvSpPr>
          <p:nvPr>
            <p:ph type="title" idx="6"/>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CUSTOM_7">
    <p:bg>
      <p:bgPr>
        <a:blipFill>
          <a:blip r:embed="rId2">
            <a:alphaModFix/>
          </a:blip>
          <a:stretch>
            <a:fillRect/>
          </a:stretch>
        </a:blipFill>
        <a:effectLst/>
      </p:bgPr>
    </p:bg>
    <p:spTree>
      <p:nvGrpSpPr>
        <p:cNvPr id="1" name="Shape 136"/>
        <p:cNvGrpSpPr/>
        <p:nvPr/>
      </p:nvGrpSpPr>
      <p:grpSpPr>
        <a:xfrm>
          <a:off x="0" y="0"/>
          <a:ext cx="0" cy="0"/>
          <a:chOff x="0" y="0"/>
          <a:chExt cx="0" cy="0"/>
        </a:xfrm>
      </p:grpSpPr>
      <p:sp>
        <p:nvSpPr>
          <p:cNvPr id="137" name="Google Shape;137;p23"/>
          <p:cNvSpPr/>
          <p:nvPr/>
        </p:nvSpPr>
        <p:spPr>
          <a:xfrm rot="-6937216">
            <a:off x="-3140366" y="949450"/>
            <a:ext cx="6584109" cy="367100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23"/>
          <p:cNvSpPr/>
          <p:nvPr/>
        </p:nvSpPr>
        <p:spPr>
          <a:xfrm rot="7930416">
            <a:off x="6525115" y="3760294"/>
            <a:ext cx="4105585" cy="257482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139;p23"/>
          <p:cNvSpPr txBox="1">
            <a:spLocks noGrp="1"/>
          </p:cNvSpPr>
          <p:nvPr>
            <p:ph type="title"/>
          </p:nvPr>
        </p:nvSpPr>
        <p:spPr>
          <a:xfrm>
            <a:off x="1101175"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0" name="Google Shape;140;p23"/>
          <p:cNvSpPr txBox="1">
            <a:spLocks noGrp="1"/>
          </p:cNvSpPr>
          <p:nvPr>
            <p:ph type="subTitle" idx="1"/>
          </p:nvPr>
        </p:nvSpPr>
        <p:spPr>
          <a:xfrm>
            <a:off x="1101175"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1" name="Google Shape;141;p23"/>
          <p:cNvSpPr txBox="1">
            <a:spLocks noGrp="1"/>
          </p:cNvSpPr>
          <p:nvPr>
            <p:ph type="title" idx="2"/>
          </p:nvPr>
        </p:nvSpPr>
        <p:spPr>
          <a:xfrm>
            <a:off x="3578951"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2" name="Google Shape;142;p23"/>
          <p:cNvSpPr txBox="1">
            <a:spLocks noGrp="1"/>
          </p:cNvSpPr>
          <p:nvPr>
            <p:ph type="subTitle" idx="3"/>
          </p:nvPr>
        </p:nvSpPr>
        <p:spPr>
          <a:xfrm>
            <a:off x="3578951"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3" name="Google Shape;143;p23"/>
          <p:cNvSpPr txBox="1">
            <a:spLocks noGrp="1"/>
          </p:cNvSpPr>
          <p:nvPr>
            <p:ph type="title" idx="4"/>
          </p:nvPr>
        </p:nvSpPr>
        <p:spPr>
          <a:xfrm>
            <a:off x="1101175"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4" name="Google Shape;144;p23"/>
          <p:cNvSpPr txBox="1">
            <a:spLocks noGrp="1"/>
          </p:cNvSpPr>
          <p:nvPr>
            <p:ph type="subTitle" idx="5"/>
          </p:nvPr>
        </p:nvSpPr>
        <p:spPr>
          <a:xfrm>
            <a:off x="1101175"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5" name="Google Shape;145;p23"/>
          <p:cNvSpPr txBox="1">
            <a:spLocks noGrp="1"/>
          </p:cNvSpPr>
          <p:nvPr>
            <p:ph type="title" idx="6"/>
          </p:nvPr>
        </p:nvSpPr>
        <p:spPr>
          <a:xfrm>
            <a:off x="3578948"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6" name="Google Shape;146;p23"/>
          <p:cNvSpPr txBox="1">
            <a:spLocks noGrp="1"/>
          </p:cNvSpPr>
          <p:nvPr>
            <p:ph type="subTitle" idx="7"/>
          </p:nvPr>
        </p:nvSpPr>
        <p:spPr>
          <a:xfrm>
            <a:off x="3578998"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7" name="Google Shape;147;p23"/>
          <p:cNvSpPr txBox="1">
            <a:spLocks noGrp="1"/>
          </p:cNvSpPr>
          <p:nvPr>
            <p:ph type="title" idx="8"/>
          </p:nvPr>
        </p:nvSpPr>
        <p:spPr>
          <a:xfrm>
            <a:off x="6056727"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8" name="Google Shape;148;p23"/>
          <p:cNvSpPr txBox="1">
            <a:spLocks noGrp="1"/>
          </p:cNvSpPr>
          <p:nvPr>
            <p:ph type="subTitle" idx="9"/>
          </p:nvPr>
        </p:nvSpPr>
        <p:spPr>
          <a:xfrm>
            <a:off x="6056727"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9" name="Google Shape;149;p23"/>
          <p:cNvSpPr txBox="1">
            <a:spLocks noGrp="1"/>
          </p:cNvSpPr>
          <p:nvPr>
            <p:ph type="title" idx="13"/>
          </p:nvPr>
        </p:nvSpPr>
        <p:spPr>
          <a:xfrm>
            <a:off x="6056727"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50" name="Google Shape;150;p23"/>
          <p:cNvSpPr txBox="1">
            <a:spLocks noGrp="1"/>
          </p:cNvSpPr>
          <p:nvPr>
            <p:ph type="subTitle" idx="14"/>
          </p:nvPr>
        </p:nvSpPr>
        <p:spPr>
          <a:xfrm>
            <a:off x="6056827"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1" name="Google Shape;151;p23"/>
          <p:cNvSpPr txBox="1">
            <a:spLocks noGrp="1"/>
          </p:cNvSpPr>
          <p:nvPr>
            <p:ph type="title" idx="15"/>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9">
    <p:bg>
      <p:bgPr>
        <a:blipFill>
          <a:blip r:embed="rId2">
            <a:alphaModFix/>
          </a:blip>
          <a:stretch>
            <a:fillRect/>
          </a:stretch>
        </a:blipFill>
        <a:effectLst/>
      </p:bgPr>
    </p:bg>
    <p:spTree>
      <p:nvGrpSpPr>
        <p:cNvPr id="1" name="Shape 189"/>
        <p:cNvGrpSpPr/>
        <p:nvPr/>
      </p:nvGrpSpPr>
      <p:grpSpPr>
        <a:xfrm>
          <a:off x="0" y="0"/>
          <a:ext cx="0" cy="0"/>
          <a:chOff x="0" y="0"/>
          <a:chExt cx="0" cy="0"/>
        </a:xfrm>
      </p:grpSpPr>
      <p:sp>
        <p:nvSpPr>
          <p:cNvPr id="190" name="Google Shape;190;p28"/>
          <p:cNvSpPr/>
          <p:nvPr/>
        </p:nvSpPr>
        <p:spPr>
          <a:xfrm rot="-5400000" flipH="1">
            <a:off x="6876504" y="-252529"/>
            <a:ext cx="3629397" cy="2042355"/>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1" name="Google Shape;191;p28"/>
          <p:cNvSpPr/>
          <p:nvPr/>
        </p:nvSpPr>
        <p:spPr>
          <a:xfrm rot="2965668" flipH="1">
            <a:off x="-733662" y="3993037"/>
            <a:ext cx="2841227" cy="1704462"/>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9_1">
    <p:bg>
      <p:bgPr>
        <a:blipFill>
          <a:blip r:embed="rId2">
            <a:alphaModFix/>
          </a:blip>
          <a:stretch>
            <a:fillRect/>
          </a:stretch>
        </a:blipFill>
        <a:effectLst/>
      </p:bgPr>
    </p:bg>
    <p:spTree>
      <p:nvGrpSpPr>
        <p:cNvPr id="1" name="Shape 192"/>
        <p:cNvGrpSpPr/>
        <p:nvPr/>
      </p:nvGrpSpPr>
      <p:grpSpPr>
        <a:xfrm>
          <a:off x="0" y="0"/>
          <a:ext cx="0" cy="0"/>
          <a:chOff x="0" y="0"/>
          <a:chExt cx="0" cy="0"/>
        </a:xfrm>
      </p:grpSpPr>
      <p:sp>
        <p:nvSpPr>
          <p:cNvPr id="193" name="Google Shape;193;p29"/>
          <p:cNvSpPr/>
          <p:nvPr/>
        </p:nvSpPr>
        <p:spPr>
          <a:xfrm rot="-4402810">
            <a:off x="-1466930" y="2355980"/>
            <a:ext cx="4071783" cy="4496247"/>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4" name="Google Shape;194;p29"/>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p:nvPr/>
        </p:nvSpPr>
        <p:spPr>
          <a:xfrm rot="-9931043" flipH="1">
            <a:off x="7012902" y="-349970"/>
            <a:ext cx="2836012" cy="177875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21987" y="763450"/>
            <a:ext cx="5123675" cy="4496375"/>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415713" y="1071725"/>
            <a:ext cx="4018800" cy="2553300"/>
          </a:xfrm>
          <a:prstGeom prst="rect">
            <a:avLst/>
          </a:prstGeom>
        </p:spPr>
        <p:txBody>
          <a:bodyPr spcFirstLastPara="1" wrap="square" lIns="91425" tIns="91425" rIns="91425" bIns="91425" anchor="b" anchorCtr="0">
            <a:noAutofit/>
          </a:bodyPr>
          <a:lstStyle>
            <a:lvl1pPr lvl="0" algn="r">
              <a:lnSpc>
                <a:spcPct val="80000"/>
              </a:lnSpc>
              <a:spcBef>
                <a:spcPts val="0"/>
              </a:spcBef>
              <a:spcAft>
                <a:spcPts val="0"/>
              </a:spcAft>
              <a:buClr>
                <a:srgbClr val="191919"/>
              </a:buClr>
              <a:buSzPts val="5200"/>
              <a:buNone/>
              <a:defRPr sz="65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2" name="Google Shape;12;p2"/>
          <p:cNvSpPr txBox="1">
            <a:spLocks noGrp="1"/>
          </p:cNvSpPr>
          <p:nvPr>
            <p:ph type="subTitle" idx="1"/>
          </p:nvPr>
        </p:nvSpPr>
        <p:spPr>
          <a:xfrm>
            <a:off x="5460313" y="3575925"/>
            <a:ext cx="2974200" cy="717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extLst>
      <p:ext uri="{BB962C8B-B14F-4D97-AF65-F5344CB8AC3E}">
        <p14:creationId xmlns:p14="http://schemas.microsoft.com/office/powerpoint/2010/main" val="696915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3"/>
          <p:cNvSpPr/>
          <p:nvPr/>
        </p:nvSpPr>
        <p:spPr>
          <a:xfrm>
            <a:off x="-1587387" y="-865225"/>
            <a:ext cx="4600971" cy="3857863"/>
          </a:xfrm>
          <a:custGeom>
            <a:avLst/>
            <a:gdLst/>
            <a:ahLst/>
            <a:cxnLst/>
            <a:rect l="l" t="t" r="r" b="b"/>
            <a:pathLst>
              <a:path w="180130" h="151037" extrusionOk="0">
                <a:moveTo>
                  <a:pt x="125023" y="0"/>
                </a:moveTo>
                <a:cubicBezTo>
                  <a:pt x="112081" y="0"/>
                  <a:pt x="99170" y="3734"/>
                  <a:pt x="87930" y="10152"/>
                </a:cubicBezTo>
                <a:cubicBezTo>
                  <a:pt x="74220" y="17991"/>
                  <a:pt x="62879" y="29566"/>
                  <a:pt x="49002" y="37072"/>
                </a:cubicBezTo>
                <a:cubicBezTo>
                  <a:pt x="39629" y="42175"/>
                  <a:pt x="28454" y="45111"/>
                  <a:pt x="20515" y="52449"/>
                </a:cubicBezTo>
                <a:cubicBezTo>
                  <a:pt x="13244" y="59221"/>
                  <a:pt x="7973" y="67860"/>
                  <a:pt x="5271" y="77434"/>
                </a:cubicBezTo>
                <a:cubicBezTo>
                  <a:pt x="1" y="96348"/>
                  <a:pt x="5938" y="118830"/>
                  <a:pt x="20148" y="132473"/>
                </a:cubicBezTo>
                <a:cubicBezTo>
                  <a:pt x="29655" y="141547"/>
                  <a:pt x="42364" y="146684"/>
                  <a:pt x="55240" y="149185"/>
                </a:cubicBezTo>
                <a:cubicBezTo>
                  <a:pt x="61644" y="150427"/>
                  <a:pt x="68158" y="151036"/>
                  <a:pt x="74672" y="151036"/>
                </a:cubicBezTo>
                <a:cubicBezTo>
                  <a:pt x="94760" y="151036"/>
                  <a:pt x="114852" y="145240"/>
                  <a:pt x="131728" y="134308"/>
                </a:cubicBezTo>
                <a:cubicBezTo>
                  <a:pt x="154111" y="119864"/>
                  <a:pt x="170522" y="96514"/>
                  <a:pt x="176627" y="70629"/>
                </a:cubicBezTo>
                <a:cubicBezTo>
                  <a:pt x="179729" y="57520"/>
                  <a:pt x="180129" y="42909"/>
                  <a:pt x="175559" y="30033"/>
                </a:cubicBezTo>
                <a:cubicBezTo>
                  <a:pt x="174559" y="27331"/>
                  <a:pt x="173358" y="24663"/>
                  <a:pt x="171957" y="22161"/>
                </a:cubicBezTo>
                <a:cubicBezTo>
                  <a:pt x="164618" y="9252"/>
                  <a:pt x="146439" y="1980"/>
                  <a:pt x="132395" y="412"/>
                </a:cubicBezTo>
                <a:cubicBezTo>
                  <a:pt x="129944" y="135"/>
                  <a:pt x="127483" y="0"/>
                  <a:pt x="125023"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rot="9104338" flipH="1">
            <a:off x="7560857" y="4436380"/>
            <a:ext cx="2836210" cy="1778739"/>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title"/>
          </p:nvPr>
        </p:nvSpPr>
        <p:spPr>
          <a:xfrm>
            <a:off x="720000" y="2084178"/>
            <a:ext cx="2725800" cy="13173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720000" y="1228725"/>
            <a:ext cx="2725800" cy="8418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 name="Google Shape;18;p3"/>
          <p:cNvSpPr txBox="1">
            <a:spLocks noGrp="1"/>
          </p:cNvSpPr>
          <p:nvPr>
            <p:ph type="subTitle" idx="1"/>
          </p:nvPr>
        </p:nvSpPr>
        <p:spPr>
          <a:xfrm>
            <a:off x="720000" y="3468225"/>
            <a:ext cx="27258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3603997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6"/>
          <p:cNvSpPr/>
          <p:nvPr/>
        </p:nvSpPr>
        <p:spPr>
          <a:xfrm rot="-6112781">
            <a:off x="-3449473" y="1883574"/>
            <a:ext cx="6584313" cy="215474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rot="7930416">
            <a:off x="6525115" y="3760294"/>
            <a:ext cx="4105585" cy="257482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9797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7"/>
          <p:cNvSpPr/>
          <p:nvPr/>
        </p:nvSpPr>
        <p:spPr>
          <a:xfrm rot="-7929605" flipH="1">
            <a:off x="-867750" y="371481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3462125" flipH="1">
            <a:off x="7957930" y="-840780"/>
            <a:ext cx="2005589" cy="3120726"/>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body" idx="1"/>
          </p:nvPr>
        </p:nvSpPr>
        <p:spPr>
          <a:xfrm>
            <a:off x="720000" y="2400600"/>
            <a:ext cx="4117800" cy="2203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SzPts val="1000"/>
              <a:buChar char="●"/>
              <a:defRPr>
                <a:solidFill>
                  <a:srgbClr val="434343"/>
                </a:solidFill>
              </a:defRPr>
            </a:lvl1pPr>
            <a:lvl2pPr marL="914400" lvl="1" indent="-317500" rtl="0">
              <a:lnSpc>
                <a:spcPct val="115000"/>
              </a:lnSpc>
              <a:spcBef>
                <a:spcPts val="0"/>
              </a:spcBef>
              <a:spcAft>
                <a:spcPts val="0"/>
              </a:spcAft>
              <a:buSzPts val="1400"/>
              <a:buChar char="○"/>
              <a:defRPr>
                <a:solidFill>
                  <a:srgbClr val="434343"/>
                </a:solidFill>
              </a:defRPr>
            </a:lvl2pPr>
            <a:lvl3pPr marL="1371600" lvl="2" indent="-317500" rtl="0">
              <a:lnSpc>
                <a:spcPct val="115000"/>
              </a:lnSpc>
              <a:spcBef>
                <a:spcPts val="1600"/>
              </a:spcBef>
              <a:spcAft>
                <a:spcPts val="0"/>
              </a:spcAft>
              <a:buSzPts val="1400"/>
              <a:buChar char="■"/>
              <a:defRPr>
                <a:solidFill>
                  <a:srgbClr val="434343"/>
                </a:solidFill>
              </a:defRPr>
            </a:lvl3pPr>
            <a:lvl4pPr marL="1828800" lvl="3" indent="-317500" rtl="0">
              <a:lnSpc>
                <a:spcPct val="115000"/>
              </a:lnSpc>
              <a:spcBef>
                <a:spcPts val="1600"/>
              </a:spcBef>
              <a:spcAft>
                <a:spcPts val="0"/>
              </a:spcAft>
              <a:buSzPts val="1400"/>
              <a:buChar char="●"/>
              <a:defRPr>
                <a:solidFill>
                  <a:srgbClr val="434343"/>
                </a:solidFill>
              </a:defRPr>
            </a:lvl4pPr>
            <a:lvl5pPr marL="2286000" lvl="4" indent="-317500" rtl="0">
              <a:lnSpc>
                <a:spcPct val="115000"/>
              </a:lnSpc>
              <a:spcBef>
                <a:spcPts val="1600"/>
              </a:spcBef>
              <a:spcAft>
                <a:spcPts val="0"/>
              </a:spcAft>
              <a:buSzPts val="1400"/>
              <a:buChar char="○"/>
              <a:defRPr>
                <a:solidFill>
                  <a:srgbClr val="434343"/>
                </a:solidFill>
              </a:defRPr>
            </a:lvl5pPr>
            <a:lvl6pPr marL="2743200" lvl="5" indent="-317500" rtl="0">
              <a:lnSpc>
                <a:spcPct val="115000"/>
              </a:lnSpc>
              <a:spcBef>
                <a:spcPts val="1600"/>
              </a:spcBef>
              <a:spcAft>
                <a:spcPts val="0"/>
              </a:spcAft>
              <a:buSzPts val="1400"/>
              <a:buChar char="■"/>
              <a:defRPr>
                <a:solidFill>
                  <a:srgbClr val="434343"/>
                </a:solidFill>
              </a:defRPr>
            </a:lvl6pPr>
            <a:lvl7pPr marL="3200400" lvl="6" indent="-317500" rtl="0">
              <a:lnSpc>
                <a:spcPct val="115000"/>
              </a:lnSpc>
              <a:spcBef>
                <a:spcPts val="1600"/>
              </a:spcBef>
              <a:spcAft>
                <a:spcPts val="0"/>
              </a:spcAft>
              <a:buSzPts val="1400"/>
              <a:buChar char="●"/>
              <a:defRPr>
                <a:solidFill>
                  <a:srgbClr val="434343"/>
                </a:solidFill>
              </a:defRPr>
            </a:lvl7pPr>
            <a:lvl8pPr marL="3657600" lvl="7" indent="-317500" rtl="0">
              <a:lnSpc>
                <a:spcPct val="115000"/>
              </a:lnSpc>
              <a:spcBef>
                <a:spcPts val="1600"/>
              </a:spcBef>
              <a:spcAft>
                <a:spcPts val="0"/>
              </a:spcAft>
              <a:buSzPts val="1400"/>
              <a:buChar char="○"/>
              <a:defRPr>
                <a:solidFill>
                  <a:srgbClr val="434343"/>
                </a:solidFill>
              </a:defRPr>
            </a:lvl8pPr>
            <a:lvl9pPr marL="4114800" lvl="8" indent="-317500" rtl="0">
              <a:lnSpc>
                <a:spcPct val="115000"/>
              </a:lnSpc>
              <a:spcBef>
                <a:spcPts val="1600"/>
              </a:spcBef>
              <a:spcAft>
                <a:spcPts val="1600"/>
              </a:spcAft>
              <a:buSzPts val="1400"/>
              <a:buChar char="■"/>
              <a:defRPr>
                <a:solidFill>
                  <a:srgbClr val="434343"/>
                </a:solidFill>
              </a:defRPr>
            </a:lvl9pPr>
          </a:lstStyle>
          <a:p>
            <a:endParaRPr/>
          </a:p>
        </p:txBody>
      </p:sp>
      <p:sp>
        <p:nvSpPr>
          <p:cNvPr id="40" name="Google Shape;40;p7"/>
          <p:cNvSpPr txBox="1">
            <a:spLocks noGrp="1"/>
          </p:cNvSpPr>
          <p:nvPr>
            <p:ph type="title"/>
          </p:nvPr>
        </p:nvSpPr>
        <p:spPr>
          <a:xfrm>
            <a:off x="720000" y="539400"/>
            <a:ext cx="4294800" cy="1565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2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3205656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bg>
      <p:bgPr>
        <a:blipFill>
          <a:blip r:embed="rId2">
            <a:alphaModFix/>
          </a:blip>
          <a:stretch>
            <a:fillRect/>
          </a:stretch>
        </a:blip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922800" y="1667563"/>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extLst>
      <p:ext uri="{BB962C8B-B14F-4D97-AF65-F5344CB8AC3E}">
        <p14:creationId xmlns:p14="http://schemas.microsoft.com/office/powerpoint/2010/main" val="1111438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9"/>
          <p:cNvSpPr/>
          <p:nvPr/>
        </p:nvSpPr>
        <p:spPr>
          <a:xfrm rot="-6937216">
            <a:off x="-3140366" y="949450"/>
            <a:ext cx="6584109" cy="367100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9"/>
          <p:cNvSpPr/>
          <p:nvPr/>
        </p:nvSpPr>
        <p:spPr>
          <a:xfrm rot="7930388">
            <a:off x="4952905" y="2841084"/>
            <a:ext cx="5985100" cy="3753572"/>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720000" y="1240186"/>
            <a:ext cx="7704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7" name="Google Shape;47;p9"/>
          <p:cNvSpPr txBox="1">
            <a:spLocks noGrp="1"/>
          </p:cNvSpPr>
          <p:nvPr>
            <p:ph type="subTitle" idx="1"/>
          </p:nvPr>
        </p:nvSpPr>
        <p:spPr>
          <a:xfrm>
            <a:off x="2241550" y="2221513"/>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114483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3"/>
          <p:cNvSpPr/>
          <p:nvPr/>
        </p:nvSpPr>
        <p:spPr>
          <a:xfrm>
            <a:off x="-1587387" y="-865225"/>
            <a:ext cx="4600971" cy="3857863"/>
          </a:xfrm>
          <a:custGeom>
            <a:avLst/>
            <a:gdLst/>
            <a:ahLst/>
            <a:cxnLst/>
            <a:rect l="l" t="t" r="r" b="b"/>
            <a:pathLst>
              <a:path w="180130" h="151037" extrusionOk="0">
                <a:moveTo>
                  <a:pt x="125023" y="0"/>
                </a:moveTo>
                <a:cubicBezTo>
                  <a:pt x="112081" y="0"/>
                  <a:pt x="99170" y="3734"/>
                  <a:pt x="87930" y="10152"/>
                </a:cubicBezTo>
                <a:cubicBezTo>
                  <a:pt x="74220" y="17991"/>
                  <a:pt x="62879" y="29566"/>
                  <a:pt x="49002" y="37072"/>
                </a:cubicBezTo>
                <a:cubicBezTo>
                  <a:pt x="39629" y="42175"/>
                  <a:pt x="28454" y="45111"/>
                  <a:pt x="20515" y="52449"/>
                </a:cubicBezTo>
                <a:cubicBezTo>
                  <a:pt x="13244" y="59221"/>
                  <a:pt x="7973" y="67860"/>
                  <a:pt x="5271" y="77434"/>
                </a:cubicBezTo>
                <a:cubicBezTo>
                  <a:pt x="1" y="96348"/>
                  <a:pt x="5938" y="118830"/>
                  <a:pt x="20148" y="132473"/>
                </a:cubicBezTo>
                <a:cubicBezTo>
                  <a:pt x="29655" y="141547"/>
                  <a:pt x="42364" y="146684"/>
                  <a:pt x="55240" y="149185"/>
                </a:cubicBezTo>
                <a:cubicBezTo>
                  <a:pt x="61644" y="150427"/>
                  <a:pt x="68158" y="151036"/>
                  <a:pt x="74672" y="151036"/>
                </a:cubicBezTo>
                <a:cubicBezTo>
                  <a:pt x="94760" y="151036"/>
                  <a:pt x="114852" y="145240"/>
                  <a:pt x="131728" y="134308"/>
                </a:cubicBezTo>
                <a:cubicBezTo>
                  <a:pt x="154111" y="119864"/>
                  <a:pt x="170522" y="96514"/>
                  <a:pt x="176627" y="70629"/>
                </a:cubicBezTo>
                <a:cubicBezTo>
                  <a:pt x="179729" y="57520"/>
                  <a:pt x="180129" y="42909"/>
                  <a:pt x="175559" y="30033"/>
                </a:cubicBezTo>
                <a:cubicBezTo>
                  <a:pt x="174559" y="27331"/>
                  <a:pt x="173358" y="24663"/>
                  <a:pt x="171957" y="22161"/>
                </a:cubicBezTo>
                <a:cubicBezTo>
                  <a:pt x="164618" y="9252"/>
                  <a:pt x="146439" y="1980"/>
                  <a:pt x="132395" y="412"/>
                </a:cubicBezTo>
                <a:cubicBezTo>
                  <a:pt x="129944" y="135"/>
                  <a:pt x="127483" y="0"/>
                  <a:pt x="125023"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3"/>
          <p:cNvSpPr/>
          <p:nvPr/>
        </p:nvSpPr>
        <p:spPr>
          <a:xfrm rot="9104338" flipH="1">
            <a:off x="7560857" y="4436380"/>
            <a:ext cx="2836210" cy="1778739"/>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3"/>
          <p:cNvSpPr txBox="1">
            <a:spLocks noGrp="1"/>
          </p:cNvSpPr>
          <p:nvPr>
            <p:ph type="title"/>
          </p:nvPr>
        </p:nvSpPr>
        <p:spPr>
          <a:xfrm>
            <a:off x="720000" y="2084178"/>
            <a:ext cx="2725800" cy="13173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720000" y="1228725"/>
            <a:ext cx="2725800" cy="841800"/>
          </a:xfrm>
          <a:prstGeom prst="rect">
            <a:avLst/>
          </a:prstGeom>
        </p:spPr>
        <p:txBody>
          <a:bodyPr spcFirstLastPara="1" wrap="square" lIns="91425" tIns="91425" rIns="91425" bIns="91425" anchor="b" anchorCtr="0">
            <a:noAutofit/>
          </a:bodyPr>
          <a:lstStyle>
            <a:lvl1pPr lvl="0"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 name="Google Shape;18;p3"/>
          <p:cNvSpPr txBox="1">
            <a:spLocks noGrp="1"/>
          </p:cNvSpPr>
          <p:nvPr>
            <p:ph type="subTitle" idx="1"/>
          </p:nvPr>
        </p:nvSpPr>
        <p:spPr>
          <a:xfrm>
            <a:off x="720000" y="3468225"/>
            <a:ext cx="27258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bg>
      <p:bgPr>
        <a:blipFill>
          <a:blip r:embed="rId2">
            <a:alphaModFix/>
          </a:blip>
          <a:stretch>
            <a:fillRect/>
          </a:stretch>
        </a:blipFill>
        <a:effectLst/>
      </p:bgPr>
    </p:bg>
    <p:spTree>
      <p:nvGrpSpPr>
        <p:cNvPr id="1" name="Shape 48"/>
        <p:cNvGrpSpPr/>
        <p:nvPr/>
      </p:nvGrpSpPr>
      <p:grpSpPr>
        <a:xfrm>
          <a:off x="0" y="0"/>
          <a:ext cx="0" cy="0"/>
          <a:chOff x="0" y="0"/>
          <a:chExt cx="0" cy="0"/>
        </a:xfrm>
      </p:grpSpPr>
      <p:sp>
        <p:nvSpPr>
          <p:cNvPr id="49" name="Google Shape;49;p10"/>
          <p:cNvSpPr/>
          <p:nvPr/>
        </p:nvSpPr>
        <p:spPr>
          <a:xfrm rot="-4402796">
            <a:off x="4341478" y="-150909"/>
            <a:ext cx="4901117" cy="6231954"/>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0"/>
          <p:cNvSpPr/>
          <p:nvPr/>
        </p:nvSpPr>
        <p:spPr>
          <a:xfrm rot="338">
            <a:off x="-3236971" y="-3540047"/>
            <a:ext cx="5215901" cy="5977481"/>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10"/>
          <p:cNvSpPr txBox="1">
            <a:spLocks noGrp="1"/>
          </p:cNvSpPr>
          <p:nvPr>
            <p:ph type="title"/>
          </p:nvPr>
        </p:nvSpPr>
        <p:spPr>
          <a:xfrm>
            <a:off x="4572000" y="1559700"/>
            <a:ext cx="3852000" cy="2024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500"/>
              <a:buNone/>
              <a:defRPr sz="4200">
                <a:solidFill>
                  <a:schemeClr val="lt1"/>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4214438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bg>
      <p:bgPr>
        <a:blipFill>
          <a:blip r:embed="rId2">
            <a:alphaModFix/>
          </a:blip>
          <a:stretch>
            <a:fillRect/>
          </a:stretch>
        </a:blipFill>
        <a:effectLst/>
      </p:bgPr>
    </p:bg>
    <p:spTree>
      <p:nvGrpSpPr>
        <p:cNvPr id="1" name="Shape 52"/>
        <p:cNvGrpSpPr/>
        <p:nvPr/>
      </p:nvGrpSpPr>
      <p:grpSpPr>
        <a:xfrm>
          <a:off x="0" y="0"/>
          <a:ext cx="0" cy="0"/>
          <a:chOff x="0" y="0"/>
          <a:chExt cx="0" cy="0"/>
        </a:xfrm>
      </p:grpSpPr>
      <p:sp>
        <p:nvSpPr>
          <p:cNvPr id="53" name="Google Shape;53;p11"/>
          <p:cNvSpPr/>
          <p:nvPr/>
        </p:nvSpPr>
        <p:spPr>
          <a:xfrm rot="-2870669">
            <a:off x="7539877" y="-736506"/>
            <a:ext cx="2089679" cy="205429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p:nvPr/>
        </p:nvSpPr>
        <p:spPr>
          <a:xfrm rot="2154565">
            <a:off x="-1238965" y="3343293"/>
            <a:ext cx="5147748" cy="2966039"/>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1"/>
          <p:cNvSpPr txBox="1">
            <a:spLocks noGrp="1"/>
          </p:cNvSpPr>
          <p:nvPr>
            <p:ph type="title" hasCustomPrompt="1"/>
          </p:nvPr>
        </p:nvSpPr>
        <p:spPr>
          <a:xfrm>
            <a:off x="713100" y="1387313"/>
            <a:ext cx="5280600" cy="2100300"/>
          </a:xfrm>
          <a:prstGeom prst="rect">
            <a:avLst/>
          </a:prstGeom>
        </p:spPr>
        <p:txBody>
          <a:bodyPr spcFirstLastPara="1" wrap="square" lIns="91425" tIns="91425" rIns="91425" bIns="91425" anchor="b" anchorCtr="0">
            <a:noAutofit/>
          </a:bodyPr>
          <a:lstStyle>
            <a:lvl1pPr lvl="0">
              <a:spcBef>
                <a:spcPts val="0"/>
              </a:spcBef>
              <a:spcAft>
                <a:spcPts val="0"/>
              </a:spcAft>
              <a:buSzPts val="9600"/>
              <a:buNone/>
              <a:defRPr sz="13400">
                <a:solidFill>
                  <a:srgbClr val="10112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56" name="Google Shape;56;p11"/>
          <p:cNvSpPr txBox="1">
            <a:spLocks noGrp="1"/>
          </p:cNvSpPr>
          <p:nvPr>
            <p:ph type="subTitle" idx="1"/>
          </p:nvPr>
        </p:nvSpPr>
        <p:spPr>
          <a:xfrm>
            <a:off x="713100" y="3259088"/>
            <a:ext cx="5280600" cy="497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Tree>
    <p:extLst>
      <p:ext uri="{BB962C8B-B14F-4D97-AF65-F5344CB8AC3E}">
        <p14:creationId xmlns:p14="http://schemas.microsoft.com/office/powerpoint/2010/main" val="3906961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1732233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13"/>
          <p:cNvSpPr/>
          <p:nvPr/>
        </p:nvSpPr>
        <p:spPr>
          <a:xfrm rot="-4402810">
            <a:off x="-1466930" y="2355980"/>
            <a:ext cx="4071783" cy="4496247"/>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txBox="1">
            <a:spLocks noGrp="1"/>
          </p:cNvSpPr>
          <p:nvPr>
            <p:ph type="title"/>
          </p:nvPr>
        </p:nvSpPr>
        <p:spPr>
          <a:xfrm>
            <a:off x="713092" y="131185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2" name="Google Shape;62;p13"/>
          <p:cNvSpPr txBox="1">
            <a:spLocks noGrp="1"/>
          </p:cNvSpPr>
          <p:nvPr>
            <p:ph type="subTitle" idx="1"/>
          </p:nvPr>
        </p:nvSpPr>
        <p:spPr>
          <a:xfrm>
            <a:off x="713103" y="169330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3" name="Google Shape;63;p13"/>
          <p:cNvSpPr txBox="1">
            <a:spLocks noGrp="1"/>
          </p:cNvSpPr>
          <p:nvPr>
            <p:ph type="title" idx="2"/>
          </p:nvPr>
        </p:nvSpPr>
        <p:spPr>
          <a:xfrm>
            <a:off x="713092" y="2492575"/>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4" name="Google Shape;64;p13"/>
          <p:cNvSpPr txBox="1">
            <a:spLocks noGrp="1"/>
          </p:cNvSpPr>
          <p:nvPr>
            <p:ph type="subTitle" idx="3"/>
          </p:nvPr>
        </p:nvSpPr>
        <p:spPr>
          <a:xfrm>
            <a:off x="713103" y="2874025"/>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5" name="Google Shape;65;p13"/>
          <p:cNvSpPr txBox="1">
            <a:spLocks noGrp="1"/>
          </p:cNvSpPr>
          <p:nvPr>
            <p:ph type="title" idx="4"/>
          </p:nvPr>
        </p:nvSpPr>
        <p:spPr>
          <a:xfrm>
            <a:off x="713092" y="367330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6" name="Google Shape;66;p13"/>
          <p:cNvSpPr txBox="1">
            <a:spLocks noGrp="1"/>
          </p:cNvSpPr>
          <p:nvPr>
            <p:ph type="subTitle" idx="5"/>
          </p:nvPr>
        </p:nvSpPr>
        <p:spPr>
          <a:xfrm>
            <a:off x="713103" y="405475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7" name="Google Shape;67;p13"/>
          <p:cNvSpPr txBox="1">
            <a:spLocks noGrp="1"/>
          </p:cNvSpPr>
          <p:nvPr>
            <p:ph type="title" idx="6"/>
          </p:nvPr>
        </p:nvSpPr>
        <p:spPr>
          <a:xfrm>
            <a:off x="5308438" y="131185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8" name="Google Shape;68;p13"/>
          <p:cNvSpPr txBox="1">
            <a:spLocks noGrp="1"/>
          </p:cNvSpPr>
          <p:nvPr>
            <p:ph type="subTitle" idx="7"/>
          </p:nvPr>
        </p:nvSpPr>
        <p:spPr>
          <a:xfrm>
            <a:off x="5308438" y="169330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9" name="Google Shape;69;p13"/>
          <p:cNvSpPr txBox="1">
            <a:spLocks noGrp="1"/>
          </p:cNvSpPr>
          <p:nvPr>
            <p:ph type="title" idx="8"/>
          </p:nvPr>
        </p:nvSpPr>
        <p:spPr>
          <a:xfrm>
            <a:off x="5308438" y="2492575"/>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70" name="Google Shape;70;p13"/>
          <p:cNvSpPr txBox="1">
            <a:spLocks noGrp="1"/>
          </p:cNvSpPr>
          <p:nvPr>
            <p:ph type="subTitle" idx="9"/>
          </p:nvPr>
        </p:nvSpPr>
        <p:spPr>
          <a:xfrm>
            <a:off x="5308438" y="2874025"/>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71" name="Google Shape;71;p13"/>
          <p:cNvSpPr txBox="1">
            <a:spLocks noGrp="1"/>
          </p:cNvSpPr>
          <p:nvPr>
            <p:ph type="title" idx="13"/>
          </p:nvPr>
        </p:nvSpPr>
        <p:spPr>
          <a:xfrm>
            <a:off x="5308438" y="367330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72" name="Google Shape;72;p13"/>
          <p:cNvSpPr txBox="1">
            <a:spLocks noGrp="1"/>
          </p:cNvSpPr>
          <p:nvPr>
            <p:ph type="subTitle" idx="14"/>
          </p:nvPr>
        </p:nvSpPr>
        <p:spPr>
          <a:xfrm>
            <a:off x="5308438" y="405475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73" name="Google Shape;73;p13"/>
          <p:cNvSpPr txBox="1">
            <a:spLocks noGrp="1"/>
          </p:cNvSpPr>
          <p:nvPr>
            <p:ph type="title" idx="15"/>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3341618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1">
  <p:cSld name="Title and text 1">
    <p:bg>
      <p:bgPr>
        <a:blipFill>
          <a:blip r:embed="rId2">
            <a:alphaModFix/>
          </a:blip>
          <a:stretch>
            <a:fillRect/>
          </a:stretch>
        </a:blipFill>
        <a:effectLst/>
      </p:bgPr>
    </p:bg>
    <p:spTree>
      <p:nvGrpSpPr>
        <p:cNvPr id="1" name="Shape 74"/>
        <p:cNvGrpSpPr/>
        <p:nvPr/>
      </p:nvGrpSpPr>
      <p:grpSpPr>
        <a:xfrm>
          <a:off x="0" y="0"/>
          <a:ext cx="0" cy="0"/>
          <a:chOff x="0" y="0"/>
          <a:chExt cx="0" cy="0"/>
        </a:xfrm>
      </p:grpSpPr>
      <p:sp>
        <p:nvSpPr>
          <p:cNvPr id="75" name="Google Shape;75;p14"/>
          <p:cNvSpPr/>
          <p:nvPr/>
        </p:nvSpPr>
        <p:spPr>
          <a:xfrm rot="-7929381" flipH="1">
            <a:off x="-1364223" y="3830179"/>
            <a:ext cx="3238875" cy="155313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4"/>
          <p:cNvSpPr/>
          <p:nvPr/>
        </p:nvSpPr>
        <p:spPr>
          <a:xfrm>
            <a:off x="5662099" y="-714300"/>
            <a:ext cx="4406644" cy="342872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4"/>
          <p:cNvSpPr txBox="1">
            <a:spLocks noGrp="1"/>
          </p:cNvSpPr>
          <p:nvPr>
            <p:ph type="title"/>
          </p:nvPr>
        </p:nvSpPr>
        <p:spPr>
          <a:xfrm>
            <a:off x="3910450" y="903350"/>
            <a:ext cx="4520400" cy="196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15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78" name="Google Shape;78;p14"/>
          <p:cNvSpPr txBox="1">
            <a:spLocks noGrp="1"/>
          </p:cNvSpPr>
          <p:nvPr>
            <p:ph type="subTitle" idx="1"/>
          </p:nvPr>
        </p:nvSpPr>
        <p:spPr>
          <a:xfrm>
            <a:off x="4365550" y="3429725"/>
            <a:ext cx="4065300" cy="801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22351201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ext 1">
  <p:cSld name="1_Title and text 1">
    <p:bg>
      <p:bgPr>
        <a:blipFill>
          <a:blip r:embed="rId2">
            <a:alphaModFix/>
          </a:blip>
          <a:stretch>
            <a:fillRect/>
          </a:stretch>
        </a:blipFill>
        <a:effectLst/>
      </p:bgPr>
    </p:bg>
    <p:spTree>
      <p:nvGrpSpPr>
        <p:cNvPr id="1" name="Shape 84"/>
        <p:cNvGrpSpPr/>
        <p:nvPr/>
      </p:nvGrpSpPr>
      <p:grpSpPr>
        <a:xfrm>
          <a:off x="0" y="0"/>
          <a:ext cx="0" cy="0"/>
          <a:chOff x="0" y="0"/>
          <a:chExt cx="0" cy="0"/>
        </a:xfrm>
      </p:grpSpPr>
      <p:sp>
        <p:nvSpPr>
          <p:cNvPr id="85" name="Google Shape;85;p16"/>
          <p:cNvSpPr/>
          <p:nvPr/>
        </p:nvSpPr>
        <p:spPr>
          <a:xfrm rot="-7929623" flipH="1">
            <a:off x="-1927339" y="2339425"/>
            <a:ext cx="5022366" cy="314967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6"/>
          <p:cNvSpPr/>
          <p:nvPr/>
        </p:nvSpPr>
        <p:spPr>
          <a:xfrm rot="-3462010" flipH="1">
            <a:off x="7147287" y="-1423525"/>
            <a:ext cx="2900971" cy="4514068"/>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6"/>
          <p:cNvSpPr txBox="1">
            <a:spLocks noGrp="1"/>
          </p:cNvSpPr>
          <p:nvPr>
            <p:ph type="title"/>
          </p:nvPr>
        </p:nvSpPr>
        <p:spPr>
          <a:xfrm>
            <a:off x="720000" y="975600"/>
            <a:ext cx="3156000" cy="18165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8" name="Google Shape;88;p16"/>
          <p:cNvSpPr txBox="1">
            <a:spLocks noGrp="1"/>
          </p:cNvSpPr>
          <p:nvPr>
            <p:ph type="subTitle" idx="1"/>
          </p:nvPr>
        </p:nvSpPr>
        <p:spPr>
          <a:xfrm>
            <a:off x="720000" y="2902525"/>
            <a:ext cx="29235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801242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2">
  <p:cSld name="Title and text 2">
    <p:bg>
      <p:bgPr>
        <a:blipFill>
          <a:blip r:embed="rId2">
            <a:alphaModFix/>
          </a:blip>
          <a:stretch>
            <a:fillRect/>
          </a:stretch>
        </a:blipFill>
        <a:effectLst/>
      </p:bgPr>
    </p:bg>
    <p:spTree>
      <p:nvGrpSpPr>
        <p:cNvPr id="1" name="Shape 89"/>
        <p:cNvGrpSpPr/>
        <p:nvPr/>
      </p:nvGrpSpPr>
      <p:grpSpPr>
        <a:xfrm>
          <a:off x="0" y="0"/>
          <a:ext cx="0" cy="0"/>
          <a:chOff x="0" y="0"/>
          <a:chExt cx="0" cy="0"/>
        </a:xfrm>
      </p:grpSpPr>
      <p:sp>
        <p:nvSpPr>
          <p:cNvPr id="90" name="Google Shape;90;p17"/>
          <p:cNvSpPr/>
          <p:nvPr/>
        </p:nvSpPr>
        <p:spPr>
          <a:xfrm rot="10800000">
            <a:off x="-1407251" y="2899860"/>
            <a:ext cx="4406644" cy="342872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7"/>
          <p:cNvSpPr/>
          <p:nvPr/>
        </p:nvSpPr>
        <p:spPr>
          <a:xfrm rot="2870619" flipH="1">
            <a:off x="7118664" y="-183356"/>
            <a:ext cx="3238875" cy="155313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7"/>
          <p:cNvSpPr txBox="1">
            <a:spLocks noGrp="1"/>
          </p:cNvSpPr>
          <p:nvPr>
            <p:ph type="title"/>
          </p:nvPr>
        </p:nvSpPr>
        <p:spPr>
          <a:xfrm flipH="1">
            <a:off x="5387100" y="1742350"/>
            <a:ext cx="304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3" name="Google Shape;93;p17"/>
          <p:cNvSpPr txBox="1">
            <a:spLocks noGrp="1"/>
          </p:cNvSpPr>
          <p:nvPr>
            <p:ph type="subTitle" idx="1"/>
          </p:nvPr>
        </p:nvSpPr>
        <p:spPr>
          <a:xfrm flipH="1">
            <a:off x="5387100" y="2320850"/>
            <a:ext cx="2575500" cy="108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4284982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
  <p:cSld name="Title and text ">
    <p:bg>
      <p:bgPr>
        <a:blipFill>
          <a:blip r:embed="rId2">
            <a:alphaModFix/>
          </a:blip>
          <a:stretch>
            <a:fillRect/>
          </a:stretch>
        </a:blipFill>
        <a:effectLst/>
      </p:bgPr>
    </p:bg>
    <p:spTree>
      <p:nvGrpSpPr>
        <p:cNvPr id="1" name="Shape 94"/>
        <p:cNvGrpSpPr/>
        <p:nvPr/>
      </p:nvGrpSpPr>
      <p:grpSpPr>
        <a:xfrm>
          <a:off x="0" y="0"/>
          <a:ext cx="0" cy="0"/>
          <a:chOff x="0" y="0"/>
          <a:chExt cx="0" cy="0"/>
        </a:xfrm>
      </p:grpSpPr>
      <p:sp>
        <p:nvSpPr>
          <p:cNvPr id="95" name="Google Shape;95;p18"/>
          <p:cNvSpPr/>
          <p:nvPr/>
        </p:nvSpPr>
        <p:spPr>
          <a:xfrm rot="7929381">
            <a:off x="6738631" y="3293752"/>
            <a:ext cx="3238875" cy="2538596"/>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8"/>
          <p:cNvSpPr/>
          <p:nvPr/>
        </p:nvSpPr>
        <p:spPr>
          <a:xfrm flipH="1">
            <a:off x="-1407251" y="-714300"/>
            <a:ext cx="4406644" cy="342872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8"/>
          <p:cNvSpPr txBox="1">
            <a:spLocks noGrp="1"/>
          </p:cNvSpPr>
          <p:nvPr>
            <p:ph type="title"/>
          </p:nvPr>
        </p:nvSpPr>
        <p:spPr>
          <a:xfrm flipH="1">
            <a:off x="1291650" y="1742350"/>
            <a:ext cx="2575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8" name="Google Shape;98;p18"/>
          <p:cNvSpPr txBox="1">
            <a:spLocks noGrp="1"/>
          </p:cNvSpPr>
          <p:nvPr>
            <p:ph type="subTitle" idx="1"/>
          </p:nvPr>
        </p:nvSpPr>
        <p:spPr>
          <a:xfrm flipH="1">
            <a:off x="1291650" y="2320850"/>
            <a:ext cx="2575500" cy="108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26621471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4">
  <p:cSld name="Title and text 4">
    <p:bg>
      <p:bgPr>
        <a:blipFill>
          <a:blip r:embed="rId2">
            <a:alphaModFix/>
          </a:blip>
          <a:stretch>
            <a:fillRect/>
          </a:stretch>
        </a:blipFill>
        <a:effectLst/>
      </p:bgPr>
    </p:bg>
    <p:spTree>
      <p:nvGrpSpPr>
        <p:cNvPr id="1" name="Shape 99"/>
        <p:cNvGrpSpPr/>
        <p:nvPr/>
      </p:nvGrpSpPr>
      <p:grpSpPr>
        <a:xfrm>
          <a:off x="0" y="0"/>
          <a:ext cx="0" cy="0"/>
          <a:chOff x="0" y="0"/>
          <a:chExt cx="0" cy="0"/>
        </a:xfrm>
      </p:grpSpPr>
      <p:sp>
        <p:nvSpPr>
          <p:cNvPr id="100" name="Google Shape;100;p19"/>
          <p:cNvSpPr txBox="1">
            <a:spLocks noGrp="1"/>
          </p:cNvSpPr>
          <p:nvPr>
            <p:ph type="body" idx="1"/>
          </p:nvPr>
        </p:nvSpPr>
        <p:spPr>
          <a:xfrm>
            <a:off x="726800" y="1315575"/>
            <a:ext cx="7704000" cy="33165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434343"/>
              </a:buClr>
              <a:buSzPts val="1400"/>
              <a:buChar char="●"/>
              <a:defRPr>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1600"/>
              </a:spcBef>
              <a:spcAft>
                <a:spcPts val="0"/>
              </a:spcAft>
              <a:buClr>
                <a:srgbClr val="434343"/>
              </a:buClr>
              <a:buSzPts val="1400"/>
              <a:buChar char="■"/>
              <a:defRPr>
                <a:solidFill>
                  <a:srgbClr val="434343"/>
                </a:solidFill>
              </a:defRPr>
            </a:lvl3pPr>
            <a:lvl4pPr marL="1828800" lvl="3" indent="-317500" rtl="0">
              <a:lnSpc>
                <a:spcPct val="115000"/>
              </a:lnSpc>
              <a:spcBef>
                <a:spcPts val="1600"/>
              </a:spcBef>
              <a:spcAft>
                <a:spcPts val="0"/>
              </a:spcAft>
              <a:buClr>
                <a:srgbClr val="434343"/>
              </a:buClr>
              <a:buSzPts val="1400"/>
              <a:buChar char="●"/>
              <a:defRPr>
                <a:solidFill>
                  <a:srgbClr val="434343"/>
                </a:solidFill>
              </a:defRPr>
            </a:lvl4pPr>
            <a:lvl5pPr marL="2286000" lvl="4" indent="-317500" rtl="0">
              <a:lnSpc>
                <a:spcPct val="115000"/>
              </a:lnSpc>
              <a:spcBef>
                <a:spcPts val="1600"/>
              </a:spcBef>
              <a:spcAft>
                <a:spcPts val="0"/>
              </a:spcAft>
              <a:buClr>
                <a:srgbClr val="434343"/>
              </a:buClr>
              <a:buSzPts val="1400"/>
              <a:buChar char="○"/>
              <a:defRPr>
                <a:solidFill>
                  <a:srgbClr val="434343"/>
                </a:solidFill>
              </a:defRPr>
            </a:lvl5pPr>
            <a:lvl6pPr marL="2743200" lvl="5" indent="-317500" rtl="0">
              <a:lnSpc>
                <a:spcPct val="115000"/>
              </a:lnSpc>
              <a:spcBef>
                <a:spcPts val="1600"/>
              </a:spcBef>
              <a:spcAft>
                <a:spcPts val="0"/>
              </a:spcAft>
              <a:buClr>
                <a:srgbClr val="434343"/>
              </a:buClr>
              <a:buSzPts val="1400"/>
              <a:buChar char="■"/>
              <a:defRPr>
                <a:solidFill>
                  <a:srgbClr val="434343"/>
                </a:solidFill>
              </a:defRPr>
            </a:lvl6pPr>
            <a:lvl7pPr marL="3200400" lvl="6" indent="-317500" rtl="0">
              <a:lnSpc>
                <a:spcPct val="115000"/>
              </a:lnSpc>
              <a:spcBef>
                <a:spcPts val="1600"/>
              </a:spcBef>
              <a:spcAft>
                <a:spcPts val="0"/>
              </a:spcAft>
              <a:buClr>
                <a:srgbClr val="434343"/>
              </a:buClr>
              <a:buSzPts val="1400"/>
              <a:buChar char="●"/>
              <a:defRPr>
                <a:solidFill>
                  <a:srgbClr val="434343"/>
                </a:solidFill>
              </a:defRPr>
            </a:lvl7pPr>
            <a:lvl8pPr marL="3657600" lvl="7" indent="-317500" rtl="0">
              <a:lnSpc>
                <a:spcPct val="115000"/>
              </a:lnSpc>
              <a:spcBef>
                <a:spcPts val="1600"/>
              </a:spcBef>
              <a:spcAft>
                <a:spcPts val="0"/>
              </a:spcAft>
              <a:buClr>
                <a:srgbClr val="434343"/>
              </a:buClr>
              <a:buSzPts val="1400"/>
              <a:buChar char="○"/>
              <a:defRPr>
                <a:solidFill>
                  <a:srgbClr val="434343"/>
                </a:solidFill>
              </a:defRPr>
            </a:lvl8pPr>
            <a:lvl9pPr marL="4114800" lvl="8" indent="-317500" rtl="0">
              <a:lnSpc>
                <a:spcPct val="115000"/>
              </a:lnSpc>
              <a:spcBef>
                <a:spcPts val="1600"/>
              </a:spcBef>
              <a:spcAft>
                <a:spcPts val="1600"/>
              </a:spcAft>
              <a:buClr>
                <a:srgbClr val="434343"/>
              </a:buClr>
              <a:buSzPts val="1400"/>
              <a:buChar char="■"/>
              <a:defRPr>
                <a:solidFill>
                  <a:srgbClr val="434343"/>
                </a:solidFill>
              </a:defRPr>
            </a:lvl9pPr>
          </a:lstStyle>
          <a:p>
            <a:endParaRPr/>
          </a:p>
        </p:txBody>
      </p:sp>
      <p:sp>
        <p:nvSpPr>
          <p:cNvPr id="101" name="Google Shape;101;p19"/>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2" name="Google Shape;102;p19"/>
          <p:cNvSpPr/>
          <p:nvPr/>
        </p:nvSpPr>
        <p:spPr>
          <a:xfrm rot="-4402596">
            <a:off x="-1135111" y="3367846"/>
            <a:ext cx="2706195" cy="2988152"/>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9"/>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82439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blipFill>
          <a:blip r:embed="rId2">
            <a:alphaModFix/>
          </a:blip>
          <a:stretch>
            <a:fillRect/>
          </a:stretch>
        </a:blipFill>
        <a:effectLst/>
      </p:bgPr>
    </p:bg>
    <p:spTree>
      <p:nvGrpSpPr>
        <p:cNvPr id="1" name="Shape 104"/>
        <p:cNvGrpSpPr/>
        <p:nvPr/>
      </p:nvGrpSpPr>
      <p:grpSpPr>
        <a:xfrm>
          <a:off x="0" y="0"/>
          <a:ext cx="0" cy="0"/>
          <a:chOff x="0" y="0"/>
          <a:chExt cx="0" cy="0"/>
        </a:xfrm>
      </p:grpSpPr>
      <p:sp>
        <p:nvSpPr>
          <p:cNvPr id="105" name="Google Shape;105;p20"/>
          <p:cNvSpPr/>
          <p:nvPr/>
        </p:nvSpPr>
        <p:spPr>
          <a:xfrm rot="-2699761">
            <a:off x="-2988096" y="1126353"/>
            <a:ext cx="5216012" cy="5977304"/>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0"/>
          <p:cNvSpPr/>
          <p:nvPr/>
        </p:nvSpPr>
        <p:spPr>
          <a:xfrm rot="-7929467" flipH="1">
            <a:off x="6976660" y="-710899"/>
            <a:ext cx="3411800" cy="320491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0"/>
          <p:cNvSpPr txBox="1">
            <a:spLocks noGrp="1"/>
          </p:cNvSpPr>
          <p:nvPr>
            <p:ph type="title"/>
          </p:nvPr>
        </p:nvSpPr>
        <p:spPr>
          <a:xfrm>
            <a:off x="937700" y="24807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8" name="Google Shape;108;p20"/>
          <p:cNvSpPr txBox="1">
            <a:spLocks noGrp="1"/>
          </p:cNvSpPr>
          <p:nvPr>
            <p:ph type="subTitle" idx="1"/>
          </p:nvPr>
        </p:nvSpPr>
        <p:spPr>
          <a:xfrm>
            <a:off x="937700" y="28749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9" name="Google Shape;109;p20"/>
          <p:cNvSpPr txBox="1">
            <a:spLocks noGrp="1"/>
          </p:cNvSpPr>
          <p:nvPr>
            <p:ph type="title" idx="2"/>
          </p:nvPr>
        </p:nvSpPr>
        <p:spPr>
          <a:xfrm>
            <a:off x="3484419" y="24807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0" name="Google Shape;110;p20"/>
          <p:cNvSpPr txBox="1">
            <a:spLocks noGrp="1"/>
          </p:cNvSpPr>
          <p:nvPr>
            <p:ph type="subTitle" idx="3"/>
          </p:nvPr>
        </p:nvSpPr>
        <p:spPr>
          <a:xfrm>
            <a:off x="3484421" y="28749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 name="Google Shape;111;p20"/>
          <p:cNvSpPr txBox="1">
            <a:spLocks noGrp="1"/>
          </p:cNvSpPr>
          <p:nvPr>
            <p:ph type="title" idx="4"/>
          </p:nvPr>
        </p:nvSpPr>
        <p:spPr>
          <a:xfrm>
            <a:off x="6031146" y="24807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2" name="Google Shape;112;p20"/>
          <p:cNvSpPr txBox="1">
            <a:spLocks noGrp="1"/>
          </p:cNvSpPr>
          <p:nvPr>
            <p:ph type="subTitle" idx="5"/>
          </p:nvPr>
        </p:nvSpPr>
        <p:spPr>
          <a:xfrm>
            <a:off x="6031149" y="28749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3" name="Google Shape;113;p20"/>
          <p:cNvSpPr txBox="1">
            <a:spLocks noGrp="1"/>
          </p:cNvSpPr>
          <p:nvPr>
            <p:ph type="title" idx="6"/>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335520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7"/>
          <p:cNvSpPr/>
          <p:nvPr/>
        </p:nvSpPr>
        <p:spPr>
          <a:xfrm rot="-7929605" flipH="1">
            <a:off x="-867750" y="371481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8;p7"/>
          <p:cNvSpPr/>
          <p:nvPr/>
        </p:nvSpPr>
        <p:spPr>
          <a:xfrm rot="-3462125" flipH="1">
            <a:off x="7957930" y="-840780"/>
            <a:ext cx="2005589" cy="3120726"/>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9;p7"/>
          <p:cNvSpPr txBox="1">
            <a:spLocks noGrp="1"/>
          </p:cNvSpPr>
          <p:nvPr>
            <p:ph type="body" idx="1"/>
          </p:nvPr>
        </p:nvSpPr>
        <p:spPr>
          <a:xfrm>
            <a:off x="720000" y="2400600"/>
            <a:ext cx="4117800" cy="2203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SzPts val="1000"/>
              <a:buChar char="●"/>
              <a:defRPr>
                <a:solidFill>
                  <a:srgbClr val="434343"/>
                </a:solidFill>
              </a:defRPr>
            </a:lvl1pPr>
            <a:lvl2pPr marL="914400" lvl="1" indent="-317500" rtl="0">
              <a:lnSpc>
                <a:spcPct val="115000"/>
              </a:lnSpc>
              <a:spcBef>
                <a:spcPts val="0"/>
              </a:spcBef>
              <a:spcAft>
                <a:spcPts val="0"/>
              </a:spcAft>
              <a:buSzPts val="1400"/>
              <a:buChar char="○"/>
              <a:defRPr>
                <a:solidFill>
                  <a:srgbClr val="434343"/>
                </a:solidFill>
              </a:defRPr>
            </a:lvl2pPr>
            <a:lvl3pPr marL="1371600" lvl="2" indent="-317500" rtl="0">
              <a:lnSpc>
                <a:spcPct val="115000"/>
              </a:lnSpc>
              <a:spcBef>
                <a:spcPts val="1600"/>
              </a:spcBef>
              <a:spcAft>
                <a:spcPts val="0"/>
              </a:spcAft>
              <a:buSzPts val="1400"/>
              <a:buChar char="■"/>
              <a:defRPr>
                <a:solidFill>
                  <a:srgbClr val="434343"/>
                </a:solidFill>
              </a:defRPr>
            </a:lvl3pPr>
            <a:lvl4pPr marL="1828800" lvl="3" indent="-317500" rtl="0">
              <a:lnSpc>
                <a:spcPct val="115000"/>
              </a:lnSpc>
              <a:spcBef>
                <a:spcPts val="1600"/>
              </a:spcBef>
              <a:spcAft>
                <a:spcPts val="0"/>
              </a:spcAft>
              <a:buSzPts val="1400"/>
              <a:buChar char="●"/>
              <a:defRPr>
                <a:solidFill>
                  <a:srgbClr val="434343"/>
                </a:solidFill>
              </a:defRPr>
            </a:lvl4pPr>
            <a:lvl5pPr marL="2286000" lvl="4" indent="-317500" rtl="0">
              <a:lnSpc>
                <a:spcPct val="115000"/>
              </a:lnSpc>
              <a:spcBef>
                <a:spcPts val="1600"/>
              </a:spcBef>
              <a:spcAft>
                <a:spcPts val="0"/>
              </a:spcAft>
              <a:buSzPts val="1400"/>
              <a:buChar char="○"/>
              <a:defRPr>
                <a:solidFill>
                  <a:srgbClr val="434343"/>
                </a:solidFill>
              </a:defRPr>
            </a:lvl5pPr>
            <a:lvl6pPr marL="2743200" lvl="5" indent="-317500" rtl="0">
              <a:lnSpc>
                <a:spcPct val="115000"/>
              </a:lnSpc>
              <a:spcBef>
                <a:spcPts val="1600"/>
              </a:spcBef>
              <a:spcAft>
                <a:spcPts val="0"/>
              </a:spcAft>
              <a:buSzPts val="1400"/>
              <a:buChar char="■"/>
              <a:defRPr>
                <a:solidFill>
                  <a:srgbClr val="434343"/>
                </a:solidFill>
              </a:defRPr>
            </a:lvl6pPr>
            <a:lvl7pPr marL="3200400" lvl="6" indent="-317500" rtl="0">
              <a:lnSpc>
                <a:spcPct val="115000"/>
              </a:lnSpc>
              <a:spcBef>
                <a:spcPts val="1600"/>
              </a:spcBef>
              <a:spcAft>
                <a:spcPts val="0"/>
              </a:spcAft>
              <a:buSzPts val="1400"/>
              <a:buChar char="●"/>
              <a:defRPr>
                <a:solidFill>
                  <a:srgbClr val="434343"/>
                </a:solidFill>
              </a:defRPr>
            </a:lvl7pPr>
            <a:lvl8pPr marL="3657600" lvl="7" indent="-317500" rtl="0">
              <a:lnSpc>
                <a:spcPct val="115000"/>
              </a:lnSpc>
              <a:spcBef>
                <a:spcPts val="1600"/>
              </a:spcBef>
              <a:spcAft>
                <a:spcPts val="0"/>
              </a:spcAft>
              <a:buSzPts val="1400"/>
              <a:buChar char="○"/>
              <a:defRPr>
                <a:solidFill>
                  <a:srgbClr val="434343"/>
                </a:solidFill>
              </a:defRPr>
            </a:lvl8pPr>
            <a:lvl9pPr marL="4114800" lvl="8" indent="-317500" rtl="0">
              <a:lnSpc>
                <a:spcPct val="115000"/>
              </a:lnSpc>
              <a:spcBef>
                <a:spcPts val="1600"/>
              </a:spcBef>
              <a:spcAft>
                <a:spcPts val="1600"/>
              </a:spcAft>
              <a:buSzPts val="1400"/>
              <a:buChar char="■"/>
              <a:defRPr>
                <a:solidFill>
                  <a:srgbClr val="434343"/>
                </a:solidFill>
              </a:defRPr>
            </a:lvl9pPr>
          </a:lstStyle>
          <a:p>
            <a:endParaRPr/>
          </a:p>
        </p:txBody>
      </p:sp>
      <p:sp>
        <p:nvSpPr>
          <p:cNvPr id="40" name="Google Shape;40;p7"/>
          <p:cNvSpPr txBox="1">
            <a:spLocks noGrp="1"/>
          </p:cNvSpPr>
          <p:nvPr>
            <p:ph type="title"/>
          </p:nvPr>
        </p:nvSpPr>
        <p:spPr>
          <a:xfrm>
            <a:off x="720000" y="539400"/>
            <a:ext cx="4294800" cy="1565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52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bg>
      <p:bgPr>
        <a:blipFill>
          <a:blip r:embed="rId2">
            <a:alphaModFix/>
          </a:blip>
          <a:stretch>
            <a:fillRect/>
          </a:stretch>
        </a:blipFill>
        <a:effectLst/>
      </p:bgPr>
    </p:bg>
    <p:spTree>
      <p:nvGrpSpPr>
        <p:cNvPr id="1" name="Shape 114"/>
        <p:cNvGrpSpPr/>
        <p:nvPr/>
      </p:nvGrpSpPr>
      <p:grpSpPr>
        <a:xfrm>
          <a:off x="0" y="0"/>
          <a:ext cx="0" cy="0"/>
          <a:chOff x="0" y="0"/>
          <a:chExt cx="0" cy="0"/>
        </a:xfrm>
      </p:grpSpPr>
      <p:sp>
        <p:nvSpPr>
          <p:cNvPr id="115" name="Google Shape;115;p21"/>
          <p:cNvSpPr/>
          <p:nvPr/>
        </p:nvSpPr>
        <p:spPr>
          <a:xfrm rot="1802199">
            <a:off x="-1417039" y="2733613"/>
            <a:ext cx="4498764" cy="3500597"/>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1"/>
          <p:cNvSpPr/>
          <p:nvPr/>
        </p:nvSpPr>
        <p:spPr>
          <a:xfrm rot="-1802013" flipH="1">
            <a:off x="6073860" y="-2803579"/>
            <a:ext cx="7048287" cy="548435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1"/>
          <p:cNvSpPr txBox="1">
            <a:spLocks noGrp="1"/>
          </p:cNvSpPr>
          <p:nvPr>
            <p:ph type="title"/>
          </p:nvPr>
        </p:nvSpPr>
        <p:spPr>
          <a:xfrm>
            <a:off x="1180500"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8" name="Google Shape;118;p21"/>
          <p:cNvSpPr txBox="1">
            <a:spLocks noGrp="1"/>
          </p:cNvSpPr>
          <p:nvPr>
            <p:ph type="subTitle" idx="1"/>
          </p:nvPr>
        </p:nvSpPr>
        <p:spPr>
          <a:xfrm>
            <a:off x="1180500"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9" name="Google Shape;119;p21"/>
          <p:cNvSpPr txBox="1">
            <a:spLocks noGrp="1"/>
          </p:cNvSpPr>
          <p:nvPr>
            <p:ph type="title" idx="2"/>
          </p:nvPr>
        </p:nvSpPr>
        <p:spPr>
          <a:xfrm>
            <a:off x="3484352"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0" name="Google Shape;120;p21"/>
          <p:cNvSpPr txBox="1">
            <a:spLocks noGrp="1"/>
          </p:cNvSpPr>
          <p:nvPr>
            <p:ph type="subTitle" idx="3"/>
          </p:nvPr>
        </p:nvSpPr>
        <p:spPr>
          <a:xfrm>
            <a:off x="3484354"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1" name="Google Shape;121;p21"/>
          <p:cNvSpPr txBox="1">
            <a:spLocks noGrp="1"/>
          </p:cNvSpPr>
          <p:nvPr>
            <p:ph type="title" idx="4"/>
          </p:nvPr>
        </p:nvSpPr>
        <p:spPr>
          <a:xfrm>
            <a:off x="5788204" y="4119163"/>
            <a:ext cx="2175300" cy="48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2" name="Google Shape;122;p21"/>
          <p:cNvSpPr txBox="1">
            <a:spLocks noGrp="1"/>
          </p:cNvSpPr>
          <p:nvPr>
            <p:ph type="subTitle" idx="5"/>
          </p:nvPr>
        </p:nvSpPr>
        <p:spPr>
          <a:xfrm>
            <a:off x="5788208" y="3590775"/>
            <a:ext cx="21753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3" name="Google Shape;123;p21"/>
          <p:cNvSpPr txBox="1">
            <a:spLocks noGrp="1"/>
          </p:cNvSpPr>
          <p:nvPr>
            <p:ph type="title" idx="6"/>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3424101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bg>
      <p:bgPr>
        <a:blipFill>
          <a:blip r:embed="rId2">
            <a:alphaModFix/>
          </a:blip>
          <a:stretch>
            <a:fillRect/>
          </a:stretch>
        </a:blipFill>
        <a:effectLst/>
      </p:bgPr>
    </p:bg>
    <p:spTree>
      <p:nvGrpSpPr>
        <p:cNvPr id="1" name="Shape 124"/>
        <p:cNvGrpSpPr/>
        <p:nvPr/>
      </p:nvGrpSpPr>
      <p:grpSpPr>
        <a:xfrm>
          <a:off x="0" y="0"/>
          <a:ext cx="0" cy="0"/>
          <a:chOff x="0" y="0"/>
          <a:chExt cx="0" cy="0"/>
        </a:xfrm>
      </p:grpSpPr>
      <p:sp>
        <p:nvSpPr>
          <p:cNvPr id="125" name="Google Shape;125;p22"/>
          <p:cNvSpPr/>
          <p:nvPr/>
        </p:nvSpPr>
        <p:spPr>
          <a:xfrm rot="4071232" flipH="1">
            <a:off x="6571863" y="2333140"/>
            <a:ext cx="3985094" cy="4541909"/>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2"/>
          <p:cNvSpPr/>
          <p:nvPr/>
        </p:nvSpPr>
        <p:spPr>
          <a:xfrm rot="7929467">
            <a:off x="-1219369" y="-574399"/>
            <a:ext cx="3411800" cy="320491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2"/>
          <p:cNvSpPr txBox="1">
            <a:spLocks noGrp="1"/>
          </p:cNvSpPr>
          <p:nvPr>
            <p:ph type="title"/>
          </p:nvPr>
        </p:nvSpPr>
        <p:spPr>
          <a:xfrm>
            <a:off x="1617781" y="1846850"/>
            <a:ext cx="19782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8" name="Google Shape;128;p22"/>
          <p:cNvSpPr txBox="1">
            <a:spLocks noGrp="1"/>
          </p:cNvSpPr>
          <p:nvPr>
            <p:ph type="subTitle" idx="1"/>
          </p:nvPr>
        </p:nvSpPr>
        <p:spPr>
          <a:xfrm>
            <a:off x="1617781" y="2280975"/>
            <a:ext cx="1978200" cy="66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9" name="Google Shape;129;p22"/>
          <p:cNvSpPr txBox="1">
            <a:spLocks noGrp="1"/>
          </p:cNvSpPr>
          <p:nvPr>
            <p:ph type="title" idx="2"/>
          </p:nvPr>
        </p:nvSpPr>
        <p:spPr>
          <a:xfrm>
            <a:off x="5548019" y="1846850"/>
            <a:ext cx="1978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0" name="Google Shape;130;p22"/>
          <p:cNvSpPr txBox="1">
            <a:spLocks noGrp="1"/>
          </p:cNvSpPr>
          <p:nvPr>
            <p:ph type="subTitle" idx="3"/>
          </p:nvPr>
        </p:nvSpPr>
        <p:spPr>
          <a:xfrm>
            <a:off x="5548019" y="2280975"/>
            <a:ext cx="1978200" cy="66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1" name="Google Shape;131;p22"/>
          <p:cNvSpPr txBox="1">
            <a:spLocks noGrp="1"/>
          </p:cNvSpPr>
          <p:nvPr>
            <p:ph type="title" idx="4"/>
          </p:nvPr>
        </p:nvSpPr>
        <p:spPr>
          <a:xfrm>
            <a:off x="1617781" y="3504575"/>
            <a:ext cx="19782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2" name="Google Shape;132;p22"/>
          <p:cNvSpPr txBox="1">
            <a:spLocks noGrp="1"/>
          </p:cNvSpPr>
          <p:nvPr>
            <p:ph type="subTitle" idx="5"/>
          </p:nvPr>
        </p:nvSpPr>
        <p:spPr>
          <a:xfrm>
            <a:off x="1617781" y="3938700"/>
            <a:ext cx="1978200" cy="66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3" name="Google Shape;133;p22"/>
          <p:cNvSpPr txBox="1">
            <a:spLocks noGrp="1"/>
          </p:cNvSpPr>
          <p:nvPr>
            <p:ph type="title" idx="6"/>
          </p:nvPr>
        </p:nvSpPr>
        <p:spPr>
          <a:xfrm>
            <a:off x="5548019" y="3504575"/>
            <a:ext cx="1978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4" name="Google Shape;134;p22"/>
          <p:cNvSpPr txBox="1">
            <a:spLocks noGrp="1"/>
          </p:cNvSpPr>
          <p:nvPr>
            <p:ph type="subTitle" idx="7"/>
          </p:nvPr>
        </p:nvSpPr>
        <p:spPr>
          <a:xfrm>
            <a:off x="5548019" y="3938700"/>
            <a:ext cx="1978200" cy="66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5" name="Google Shape;135;p22"/>
          <p:cNvSpPr txBox="1">
            <a:spLocks noGrp="1"/>
          </p:cNvSpPr>
          <p:nvPr>
            <p:ph type="title" idx="8"/>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014309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bg>
      <p:bgPr>
        <a:blipFill>
          <a:blip r:embed="rId2">
            <a:alphaModFix/>
          </a:blip>
          <a:stretch>
            <a:fillRect/>
          </a:stretch>
        </a:blipFill>
        <a:effectLst/>
      </p:bgPr>
    </p:bg>
    <p:spTree>
      <p:nvGrpSpPr>
        <p:cNvPr id="1" name="Shape 136"/>
        <p:cNvGrpSpPr/>
        <p:nvPr/>
      </p:nvGrpSpPr>
      <p:grpSpPr>
        <a:xfrm>
          <a:off x="0" y="0"/>
          <a:ext cx="0" cy="0"/>
          <a:chOff x="0" y="0"/>
          <a:chExt cx="0" cy="0"/>
        </a:xfrm>
      </p:grpSpPr>
      <p:sp>
        <p:nvSpPr>
          <p:cNvPr id="137" name="Google Shape;137;p23"/>
          <p:cNvSpPr/>
          <p:nvPr/>
        </p:nvSpPr>
        <p:spPr>
          <a:xfrm rot="-6937216">
            <a:off x="-3140366" y="949450"/>
            <a:ext cx="6584109" cy="367100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3"/>
          <p:cNvSpPr/>
          <p:nvPr/>
        </p:nvSpPr>
        <p:spPr>
          <a:xfrm rot="7930416">
            <a:off x="6525115" y="3760294"/>
            <a:ext cx="4105585" cy="257482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3"/>
          <p:cNvSpPr txBox="1">
            <a:spLocks noGrp="1"/>
          </p:cNvSpPr>
          <p:nvPr>
            <p:ph type="title"/>
          </p:nvPr>
        </p:nvSpPr>
        <p:spPr>
          <a:xfrm>
            <a:off x="1101175"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0" name="Google Shape;140;p23"/>
          <p:cNvSpPr txBox="1">
            <a:spLocks noGrp="1"/>
          </p:cNvSpPr>
          <p:nvPr>
            <p:ph type="subTitle" idx="1"/>
          </p:nvPr>
        </p:nvSpPr>
        <p:spPr>
          <a:xfrm>
            <a:off x="1101175"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1" name="Google Shape;141;p23"/>
          <p:cNvSpPr txBox="1">
            <a:spLocks noGrp="1"/>
          </p:cNvSpPr>
          <p:nvPr>
            <p:ph type="title" idx="2"/>
          </p:nvPr>
        </p:nvSpPr>
        <p:spPr>
          <a:xfrm>
            <a:off x="3578951"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2" name="Google Shape;142;p23"/>
          <p:cNvSpPr txBox="1">
            <a:spLocks noGrp="1"/>
          </p:cNvSpPr>
          <p:nvPr>
            <p:ph type="subTitle" idx="3"/>
          </p:nvPr>
        </p:nvSpPr>
        <p:spPr>
          <a:xfrm>
            <a:off x="3578951"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3" name="Google Shape;143;p23"/>
          <p:cNvSpPr txBox="1">
            <a:spLocks noGrp="1"/>
          </p:cNvSpPr>
          <p:nvPr>
            <p:ph type="title" idx="4"/>
          </p:nvPr>
        </p:nvSpPr>
        <p:spPr>
          <a:xfrm>
            <a:off x="1101175"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4" name="Google Shape;144;p23"/>
          <p:cNvSpPr txBox="1">
            <a:spLocks noGrp="1"/>
          </p:cNvSpPr>
          <p:nvPr>
            <p:ph type="subTitle" idx="5"/>
          </p:nvPr>
        </p:nvSpPr>
        <p:spPr>
          <a:xfrm>
            <a:off x="1101175"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5" name="Google Shape;145;p23"/>
          <p:cNvSpPr txBox="1">
            <a:spLocks noGrp="1"/>
          </p:cNvSpPr>
          <p:nvPr>
            <p:ph type="title" idx="6"/>
          </p:nvPr>
        </p:nvSpPr>
        <p:spPr>
          <a:xfrm>
            <a:off x="3578948"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6" name="Google Shape;146;p23"/>
          <p:cNvSpPr txBox="1">
            <a:spLocks noGrp="1"/>
          </p:cNvSpPr>
          <p:nvPr>
            <p:ph type="subTitle" idx="7"/>
          </p:nvPr>
        </p:nvSpPr>
        <p:spPr>
          <a:xfrm>
            <a:off x="3578998"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7" name="Google Shape;147;p23"/>
          <p:cNvSpPr txBox="1">
            <a:spLocks noGrp="1"/>
          </p:cNvSpPr>
          <p:nvPr>
            <p:ph type="title" idx="8"/>
          </p:nvPr>
        </p:nvSpPr>
        <p:spPr>
          <a:xfrm>
            <a:off x="6056727" y="16828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8" name="Google Shape;148;p23"/>
          <p:cNvSpPr txBox="1">
            <a:spLocks noGrp="1"/>
          </p:cNvSpPr>
          <p:nvPr>
            <p:ph type="subTitle" idx="9"/>
          </p:nvPr>
        </p:nvSpPr>
        <p:spPr>
          <a:xfrm>
            <a:off x="6056727" y="21169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9" name="Google Shape;149;p23"/>
          <p:cNvSpPr txBox="1">
            <a:spLocks noGrp="1"/>
          </p:cNvSpPr>
          <p:nvPr>
            <p:ph type="title" idx="13"/>
          </p:nvPr>
        </p:nvSpPr>
        <p:spPr>
          <a:xfrm>
            <a:off x="6056727" y="3116250"/>
            <a:ext cx="1986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50" name="Google Shape;150;p23"/>
          <p:cNvSpPr txBox="1">
            <a:spLocks noGrp="1"/>
          </p:cNvSpPr>
          <p:nvPr>
            <p:ph type="subTitle" idx="14"/>
          </p:nvPr>
        </p:nvSpPr>
        <p:spPr>
          <a:xfrm>
            <a:off x="6056827" y="3550375"/>
            <a:ext cx="1986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1" name="Google Shape;151;p23"/>
          <p:cNvSpPr txBox="1">
            <a:spLocks noGrp="1"/>
          </p:cNvSpPr>
          <p:nvPr>
            <p:ph type="title" idx="15"/>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39683770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six columns 1">
  <p:cSld name="Title and six columns 1">
    <p:bg>
      <p:bgPr>
        <a:blipFill>
          <a:blip r:embed="rId2">
            <a:alphaModFix/>
          </a:blip>
          <a:stretch>
            <a:fillRect/>
          </a:stretch>
        </a:blipFill>
        <a:effectLst/>
      </p:bgPr>
    </p:bg>
    <p:spTree>
      <p:nvGrpSpPr>
        <p:cNvPr id="1" name="Shape 152"/>
        <p:cNvGrpSpPr/>
        <p:nvPr/>
      </p:nvGrpSpPr>
      <p:grpSpPr>
        <a:xfrm>
          <a:off x="0" y="0"/>
          <a:ext cx="0" cy="0"/>
          <a:chOff x="0" y="0"/>
          <a:chExt cx="0" cy="0"/>
        </a:xfrm>
      </p:grpSpPr>
      <p:sp>
        <p:nvSpPr>
          <p:cNvPr id="153" name="Google Shape;153;p24"/>
          <p:cNvSpPr/>
          <p:nvPr/>
        </p:nvSpPr>
        <p:spPr>
          <a:xfrm rot="-9931043" flipH="1">
            <a:off x="-1736898" y="-603620"/>
            <a:ext cx="2836012" cy="177875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4"/>
          <p:cNvSpPr/>
          <p:nvPr/>
        </p:nvSpPr>
        <p:spPr>
          <a:xfrm flipH="1">
            <a:off x="6019993" y="2587550"/>
            <a:ext cx="4469382" cy="3697819"/>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4"/>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6" name="Google Shape;156;p24"/>
          <p:cNvSpPr txBox="1">
            <a:spLocks noGrp="1"/>
          </p:cNvSpPr>
          <p:nvPr>
            <p:ph type="title" idx="2"/>
          </p:nvPr>
        </p:nvSpPr>
        <p:spPr>
          <a:xfrm>
            <a:off x="691676" y="1464250"/>
            <a:ext cx="2718000" cy="4017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57" name="Google Shape;157;p24"/>
          <p:cNvSpPr txBox="1">
            <a:spLocks noGrp="1"/>
          </p:cNvSpPr>
          <p:nvPr>
            <p:ph type="subTitle" idx="1"/>
          </p:nvPr>
        </p:nvSpPr>
        <p:spPr>
          <a:xfrm>
            <a:off x="691450" y="1769500"/>
            <a:ext cx="2718000" cy="637500"/>
          </a:xfrm>
          <a:prstGeom prst="rect">
            <a:avLst/>
          </a:prstGeom>
        </p:spPr>
        <p:txBody>
          <a:bodyPr spcFirstLastPara="1" wrap="square" lIns="91425" tIns="91425" rIns="91425" bIns="91425" anchor="t" anchorCtr="0">
            <a:noAutofit/>
          </a:bodyPr>
          <a:lstStyle>
            <a:lvl1pPr marR="0" lvl="0" algn="r" rtl="0">
              <a:lnSpc>
                <a:spcPct val="100000"/>
              </a:lnSpc>
              <a:spcBef>
                <a:spcPts val="0"/>
              </a:spcBef>
              <a:spcAft>
                <a:spcPts val="0"/>
              </a:spcAft>
              <a:buNone/>
              <a:defRPr sz="1400">
                <a:solidFill>
                  <a:schemeClr val="dk1"/>
                </a:solidFill>
              </a:defRPr>
            </a:lvl1pPr>
            <a:lvl2pPr marR="0" lvl="1" algn="r" rtl="0">
              <a:lnSpc>
                <a:spcPct val="100000"/>
              </a:lnSpc>
              <a:spcBef>
                <a:spcPts val="1600"/>
              </a:spcBef>
              <a:spcAft>
                <a:spcPts val="0"/>
              </a:spcAft>
              <a:buNone/>
              <a:defRPr sz="1400">
                <a:solidFill>
                  <a:schemeClr val="dk1"/>
                </a:solidFill>
              </a:defRPr>
            </a:lvl2pPr>
            <a:lvl3pPr marR="0" lvl="2" algn="r" rtl="0">
              <a:lnSpc>
                <a:spcPct val="100000"/>
              </a:lnSpc>
              <a:spcBef>
                <a:spcPts val="1600"/>
              </a:spcBef>
              <a:spcAft>
                <a:spcPts val="0"/>
              </a:spcAft>
              <a:buNone/>
              <a:defRPr sz="1400">
                <a:solidFill>
                  <a:schemeClr val="dk1"/>
                </a:solidFill>
              </a:defRPr>
            </a:lvl3pPr>
            <a:lvl4pPr marR="0" lvl="3" algn="r" rtl="0">
              <a:lnSpc>
                <a:spcPct val="100000"/>
              </a:lnSpc>
              <a:spcBef>
                <a:spcPts val="1600"/>
              </a:spcBef>
              <a:spcAft>
                <a:spcPts val="0"/>
              </a:spcAft>
              <a:buNone/>
              <a:defRPr sz="1400">
                <a:solidFill>
                  <a:schemeClr val="dk1"/>
                </a:solidFill>
              </a:defRPr>
            </a:lvl4pPr>
            <a:lvl5pPr marR="0" lvl="4" algn="r" rtl="0">
              <a:lnSpc>
                <a:spcPct val="100000"/>
              </a:lnSpc>
              <a:spcBef>
                <a:spcPts val="1600"/>
              </a:spcBef>
              <a:spcAft>
                <a:spcPts val="0"/>
              </a:spcAft>
              <a:buNone/>
              <a:defRPr sz="1400">
                <a:solidFill>
                  <a:schemeClr val="dk1"/>
                </a:solidFill>
              </a:defRPr>
            </a:lvl5pPr>
            <a:lvl6pPr marR="0" lvl="5" algn="r" rtl="0">
              <a:lnSpc>
                <a:spcPct val="100000"/>
              </a:lnSpc>
              <a:spcBef>
                <a:spcPts val="1600"/>
              </a:spcBef>
              <a:spcAft>
                <a:spcPts val="0"/>
              </a:spcAft>
              <a:buNone/>
              <a:defRPr sz="1400">
                <a:solidFill>
                  <a:schemeClr val="dk1"/>
                </a:solidFill>
              </a:defRPr>
            </a:lvl6pPr>
            <a:lvl7pPr marR="0" lvl="6" algn="r" rtl="0">
              <a:lnSpc>
                <a:spcPct val="100000"/>
              </a:lnSpc>
              <a:spcBef>
                <a:spcPts val="1600"/>
              </a:spcBef>
              <a:spcAft>
                <a:spcPts val="0"/>
              </a:spcAft>
              <a:buNone/>
              <a:defRPr sz="1400">
                <a:solidFill>
                  <a:schemeClr val="dk1"/>
                </a:solidFill>
              </a:defRPr>
            </a:lvl7pPr>
            <a:lvl8pPr marR="0" lvl="7" algn="r" rtl="0">
              <a:lnSpc>
                <a:spcPct val="100000"/>
              </a:lnSpc>
              <a:spcBef>
                <a:spcPts val="1600"/>
              </a:spcBef>
              <a:spcAft>
                <a:spcPts val="0"/>
              </a:spcAft>
              <a:buNone/>
              <a:defRPr sz="1400">
                <a:solidFill>
                  <a:schemeClr val="dk1"/>
                </a:solidFill>
              </a:defRPr>
            </a:lvl8pPr>
            <a:lvl9pPr marR="0" lvl="8" algn="r" rtl="0">
              <a:lnSpc>
                <a:spcPct val="100000"/>
              </a:lnSpc>
              <a:spcBef>
                <a:spcPts val="1600"/>
              </a:spcBef>
              <a:spcAft>
                <a:spcPts val="1600"/>
              </a:spcAft>
              <a:buNone/>
              <a:defRPr sz="1400">
                <a:solidFill>
                  <a:schemeClr val="dk1"/>
                </a:solidFill>
              </a:defRPr>
            </a:lvl9pPr>
          </a:lstStyle>
          <a:p>
            <a:endParaRPr/>
          </a:p>
        </p:txBody>
      </p:sp>
      <p:sp>
        <p:nvSpPr>
          <p:cNvPr id="158" name="Google Shape;158;p24"/>
          <p:cNvSpPr txBox="1">
            <a:spLocks noGrp="1"/>
          </p:cNvSpPr>
          <p:nvPr>
            <p:ph type="title" idx="3"/>
          </p:nvPr>
        </p:nvSpPr>
        <p:spPr>
          <a:xfrm>
            <a:off x="691676" y="2568775"/>
            <a:ext cx="2718000" cy="4017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59" name="Google Shape;159;p24"/>
          <p:cNvSpPr txBox="1">
            <a:spLocks noGrp="1"/>
          </p:cNvSpPr>
          <p:nvPr>
            <p:ph type="subTitle" idx="4"/>
          </p:nvPr>
        </p:nvSpPr>
        <p:spPr>
          <a:xfrm>
            <a:off x="691449" y="2874025"/>
            <a:ext cx="2718000" cy="637500"/>
          </a:xfrm>
          <a:prstGeom prst="rect">
            <a:avLst/>
          </a:prstGeom>
        </p:spPr>
        <p:txBody>
          <a:bodyPr spcFirstLastPara="1" wrap="square" lIns="91425" tIns="91425" rIns="91425" bIns="91425" anchor="t" anchorCtr="0">
            <a:noAutofit/>
          </a:bodyPr>
          <a:lstStyle>
            <a:lvl1pPr marR="0" lvl="0" algn="r" rtl="0">
              <a:lnSpc>
                <a:spcPct val="100000"/>
              </a:lnSpc>
              <a:spcBef>
                <a:spcPts val="0"/>
              </a:spcBef>
              <a:spcAft>
                <a:spcPts val="0"/>
              </a:spcAft>
              <a:buNone/>
              <a:defRPr sz="1400">
                <a:solidFill>
                  <a:schemeClr val="dk1"/>
                </a:solidFill>
              </a:defRPr>
            </a:lvl1pPr>
            <a:lvl2pPr marR="0" lvl="1" algn="r" rtl="0">
              <a:lnSpc>
                <a:spcPct val="100000"/>
              </a:lnSpc>
              <a:spcBef>
                <a:spcPts val="1600"/>
              </a:spcBef>
              <a:spcAft>
                <a:spcPts val="0"/>
              </a:spcAft>
              <a:buNone/>
              <a:defRPr sz="1400">
                <a:solidFill>
                  <a:schemeClr val="dk1"/>
                </a:solidFill>
              </a:defRPr>
            </a:lvl2pPr>
            <a:lvl3pPr marR="0" lvl="2" algn="r" rtl="0">
              <a:lnSpc>
                <a:spcPct val="100000"/>
              </a:lnSpc>
              <a:spcBef>
                <a:spcPts val="1600"/>
              </a:spcBef>
              <a:spcAft>
                <a:spcPts val="0"/>
              </a:spcAft>
              <a:buNone/>
              <a:defRPr sz="1400">
                <a:solidFill>
                  <a:schemeClr val="dk1"/>
                </a:solidFill>
              </a:defRPr>
            </a:lvl3pPr>
            <a:lvl4pPr marR="0" lvl="3" algn="r" rtl="0">
              <a:lnSpc>
                <a:spcPct val="100000"/>
              </a:lnSpc>
              <a:spcBef>
                <a:spcPts val="1600"/>
              </a:spcBef>
              <a:spcAft>
                <a:spcPts val="0"/>
              </a:spcAft>
              <a:buNone/>
              <a:defRPr sz="1400">
                <a:solidFill>
                  <a:schemeClr val="dk1"/>
                </a:solidFill>
              </a:defRPr>
            </a:lvl4pPr>
            <a:lvl5pPr marR="0" lvl="4" algn="r" rtl="0">
              <a:lnSpc>
                <a:spcPct val="100000"/>
              </a:lnSpc>
              <a:spcBef>
                <a:spcPts val="1600"/>
              </a:spcBef>
              <a:spcAft>
                <a:spcPts val="0"/>
              </a:spcAft>
              <a:buNone/>
              <a:defRPr sz="1400">
                <a:solidFill>
                  <a:schemeClr val="dk1"/>
                </a:solidFill>
              </a:defRPr>
            </a:lvl5pPr>
            <a:lvl6pPr marR="0" lvl="5" algn="r" rtl="0">
              <a:lnSpc>
                <a:spcPct val="100000"/>
              </a:lnSpc>
              <a:spcBef>
                <a:spcPts val="1600"/>
              </a:spcBef>
              <a:spcAft>
                <a:spcPts val="0"/>
              </a:spcAft>
              <a:buNone/>
              <a:defRPr sz="1400">
                <a:solidFill>
                  <a:schemeClr val="dk1"/>
                </a:solidFill>
              </a:defRPr>
            </a:lvl6pPr>
            <a:lvl7pPr marR="0" lvl="6" algn="r" rtl="0">
              <a:lnSpc>
                <a:spcPct val="100000"/>
              </a:lnSpc>
              <a:spcBef>
                <a:spcPts val="1600"/>
              </a:spcBef>
              <a:spcAft>
                <a:spcPts val="0"/>
              </a:spcAft>
              <a:buNone/>
              <a:defRPr sz="1400">
                <a:solidFill>
                  <a:schemeClr val="dk1"/>
                </a:solidFill>
              </a:defRPr>
            </a:lvl7pPr>
            <a:lvl8pPr marR="0" lvl="7" algn="r" rtl="0">
              <a:lnSpc>
                <a:spcPct val="100000"/>
              </a:lnSpc>
              <a:spcBef>
                <a:spcPts val="1600"/>
              </a:spcBef>
              <a:spcAft>
                <a:spcPts val="0"/>
              </a:spcAft>
              <a:buNone/>
              <a:defRPr sz="1400">
                <a:solidFill>
                  <a:schemeClr val="dk1"/>
                </a:solidFill>
              </a:defRPr>
            </a:lvl8pPr>
            <a:lvl9pPr marR="0" lvl="8" algn="r" rtl="0">
              <a:lnSpc>
                <a:spcPct val="100000"/>
              </a:lnSpc>
              <a:spcBef>
                <a:spcPts val="1600"/>
              </a:spcBef>
              <a:spcAft>
                <a:spcPts val="1600"/>
              </a:spcAft>
              <a:buNone/>
              <a:defRPr sz="1400">
                <a:solidFill>
                  <a:schemeClr val="dk1"/>
                </a:solidFill>
              </a:defRPr>
            </a:lvl9pPr>
          </a:lstStyle>
          <a:p>
            <a:endParaRPr/>
          </a:p>
        </p:txBody>
      </p:sp>
      <p:sp>
        <p:nvSpPr>
          <p:cNvPr id="160" name="Google Shape;160;p24"/>
          <p:cNvSpPr txBox="1">
            <a:spLocks noGrp="1"/>
          </p:cNvSpPr>
          <p:nvPr>
            <p:ph type="title" idx="5"/>
          </p:nvPr>
        </p:nvSpPr>
        <p:spPr>
          <a:xfrm>
            <a:off x="691676" y="3673300"/>
            <a:ext cx="2718000" cy="4017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61" name="Google Shape;161;p24"/>
          <p:cNvSpPr txBox="1">
            <a:spLocks noGrp="1"/>
          </p:cNvSpPr>
          <p:nvPr>
            <p:ph type="subTitle" idx="6"/>
          </p:nvPr>
        </p:nvSpPr>
        <p:spPr>
          <a:xfrm>
            <a:off x="691499" y="3978550"/>
            <a:ext cx="2718000" cy="637500"/>
          </a:xfrm>
          <a:prstGeom prst="rect">
            <a:avLst/>
          </a:prstGeom>
        </p:spPr>
        <p:txBody>
          <a:bodyPr spcFirstLastPara="1" wrap="square" lIns="91425" tIns="91425" rIns="91425" bIns="91425" anchor="t" anchorCtr="0">
            <a:noAutofit/>
          </a:bodyPr>
          <a:lstStyle>
            <a:lvl1pPr marR="0" lvl="0" algn="r" rtl="0">
              <a:lnSpc>
                <a:spcPct val="100000"/>
              </a:lnSpc>
              <a:spcBef>
                <a:spcPts val="0"/>
              </a:spcBef>
              <a:spcAft>
                <a:spcPts val="0"/>
              </a:spcAft>
              <a:buNone/>
              <a:defRPr sz="1400">
                <a:solidFill>
                  <a:schemeClr val="dk1"/>
                </a:solidFill>
              </a:defRPr>
            </a:lvl1pPr>
            <a:lvl2pPr marR="0" lvl="1" algn="r" rtl="0">
              <a:lnSpc>
                <a:spcPct val="100000"/>
              </a:lnSpc>
              <a:spcBef>
                <a:spcPts val="1600"/>
              </a:spcBef>
              <a:spcAft>
                <a:spcPts val="0"/>
              </a:spcAft>
              <a:buNone/>
              <a:defRPr sz="1400">
                <a:solidFill>
                  <a:schemeClr val="dk1"/>
                </a:solidFill>
              </a:defRPr>
            </a:lvl2pPr>
            <a:lvl3pPr marR="0" lvl="2" algn="r" rtl="0">
              <a:lnSpc>
                <a:spcPct val="100000"/>
              </a:lnSpc>
              <a:spcBef>
                <a:spcPts val="1600"/>
              </a:spcBef>
              <a:spcAft>
                <a:spcPts val="0"/>
              </a:spcAft>
              <a:buNone/>
              <a:defRPr sz="1400">
                <a:solidFill>
                  <a:schemeClr val="dk1"/>
                </a:solidFill>
              </a:defRPr>
            </a:lvl3pPr>
            <a:lvl4pPr marR="0" lvl="3" algn="r" rtl="0">
              <a:lnSpc>
                <a:spcPct val="100000"/>
              </a:lnSpc>
              <a:spcBef>
                <a:spcPts val="1600"/>
              </a:spcBef>
              <a:spcAft>
                <a:spcPts val="0"/>
              </a:spcAft>
              <a:buNone/>
              <a:defRPr sz="1400">
                <a:solidFill>
                  <a:schemeClr val="dk1"/>
                </a:solidFill>
              </a:defRPr>
            </a:lvl4pPr>
            <a:lvl5pPr marR="0" lvl="4" algn="r" rtl="0">
              <a:lnSpc>
                <a:spcPct val="100000"/>
              </a:lnSpc>
              <a:spcBef>
                <a:spcPts val="1600"/>
              </a:spcBef>
              <a:spcAft>
                <a:spcPts val="0"/>
              </a:spcAft>
              <a:buNone/>
              <a:defRPr sz="1400">
                <a:solidFill>
                  <a:schemeClr val="dk1"/>
                </a:solidFill>
              </a:defRPr>
            </a:lvl5pPr>
            <a:lvl6pPr marR="0" lvl="5" algn="r" rtl="0">
              <a:lnSpc>
                <a:spcPct val="100000"/>
              </a:lnSpc>
              <a:spcBef>
                <a:spcPts val="1600"/>
              </a:spcBef>
              <a:spcAft>
                <a:spcPts val="0"/>
              </a:spcAft>
              <a:buNone/>
              <a:defRPr sz="1400">
                <a:solidFill>
                  <a:schemeClr val="dk1"/>
                </a:solidFill>
              </a:defRPr>
            </a:lvl6pPr>
            <a:lvl7pPr marR="0" lvl="6" algn="r" rtl="0">
              <a:lnSpc>
                <a:spcPct val="100000"/>
              </a:lnSpc>
              <a:spcBef>
                <a:spcPts val="1600"/>
              </a:spcBef>
              <a:spcAft>
                <a:spcPts val="0"/>
              </a:spcAft>
              <a:buNone/>
              <a:defRPr sz="1400">
                <a:solidFill>
                  <a:schemeClr val="dk1"/>
                </a:solidFill>
              </a:defRPr>
            </a:lvl7pPr>
            <a:lvl8pPr marR="0" lvl="7" algn="r" rtl="0">
              <a:lnSpc>
                <a:spcPct val="100000"/>
              </a:lnSpc>
              <a:spcBef>
                <a:spcPts val="1600"/>
              </a:spcBef>
              <a:spcAft>
                <a:spcPts val="0"/>
              </a:spcAft>
              <a:buNone/>
              <a:defRPr sz="1400">
                <a:solidFill>
                  <a:schemeClr val="dk1"/>
                </a:solidFill>
              </a:defRPr>
            </a:lvl8pPr>
            <a:lvl9pPr marR="0" lvl="8" algn="r" rtl="0">
              <a:lnSpc>
                <a:spcPct val="100000"/>
              </a:lnSpc>
              <a:spcBef>
                <a:spcPts val="1600"/>
              </a:spcBef>
              <a:spcAft>
                <a:spcPts val="1600"/>
              </a:spcAft>
              <a:buNone/>
              <a:defRPr sz="1400">
                <a:solidFill>
                  <a:schemeClr val="dk1"/>
                </a:solidFill>
              </a:defRPr>
            </a:lvl9pPr>
          </a:lstStyle>
          <a:p>
            <a:endParaRPr/>
          </a:p>
        </p:txBody>
      </p:sp>
      <p:sp>
        <p:nvSpPr>
          <p:cNvPr id="162" name="Google Shape;162;p24"/>
          <p:cNvSpPr txBox="1">
            <a:spLocks noGrp="1"/>
          </p:cNvSpPr>
          <p:nvPr>
            <p:ph type="title" idx="7"/>
          </p:nvPr>
        </p:nvSpPr>
        <p:spPr>
          <a:xfrm>
            <a:off x="5734552" y="1464250"/>
            <a:ext cx="27180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63" name="Google Shape;163;p24"/>
          <p:cNvSpPr txBox="1">
            <a:spLocks noGrp="1"/>
          </p:cNvSpPr>
          <p:nvPr>
            <p:ph type="subTitle" idx="8"/>
          </p:nvPr>
        </p:nvSpPr>
        <p:spPr>
          <a:xfrm>
            <a:off x="5734550" y="1769500"/>
            <a:ext cx="27180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164" name="Google Shape;164;p24"/>
          <p:cNvSpPr txBox="1">
            <a:spLocks noGrp="1"/>
          </p:cNvSpPr>
          <p:nvPr>
            <p:ph type="title" idx="9"/>
          </p:nvPr>
        </p:nvSpPr>
        <p:spPr>
          <a:xfrm>
            <a:off x="5734552" y="2568775"/>
            <a:ext cx="27180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65" name="Google Shape;165;p24"/>
          <p:cNvSpPr txBox="1">
            <a:spLocks noGrp="1"/>
          </p:cNvSpPr>
          <p:nvPr>
            <p:ph type="subTitle" idx="13"/>
          </p:nvPr>
        </p:nvSpPr>
        <p:spPr>
          <a:xfrm>
            <a:off x="5734550" y="2874025"/>
            <a:ext cx="27180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166" name="Google Shape;166;p24"/>
          <p:cNvSpPr txBox="1">
            <a:spLocks noGrp="1"/>
          </p:cNvSpPr>
          <p:nvPr>
            <p:ph type="title" idx="14"/>
          </p:nvPr>
        </p:nvSpPr>
        <p:spPr>
          <a:xfrm>
            <a:off x="5734552" y="3673300"/>
            <a:ext cx="27180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167" name="Google Shape;167;p24"/>
          <p:cNvSpPr txBox="1">
            <a:spLocks noGrp="1"/>
          </p:cNvSpPr>
          <p:nvPr>
            <p:ph type="subTitle" idx="15"/>
          </p:nvPr>
        </p:nvSpPr>
        <p:spPr>
          <a:xfrm>
            <a:off x="5734550" y="3978550"/>
            <a:ext cx="27180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Tree>
    <p:extLst>
      <p:ext uri="{BB962C8B-B14F-4D97-AF65-F5344CB8AC3E}">
        <p14:creationId xmlns:p14="http://schemas.microsoft.com/office/powerpoint/2010/main" val="8045806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1">
  <p:cSld name="Title only 1">
    <p:bg>
      <p:bgPr>
        <a:blipFill>
          <a:blip r:embed="rId2">
            <a:alphaModFix/>
          </a:blip>
          <a:stretch>
            <a:fillRect/>
          </a:stretch>
        </a:blipFill>
        <a:effectLst/>
      </p:bgPr>
    </p:bg>
    <p:spTree>
      <p:nvGrpSpPr>
        <p:cNvPr id="1" name="Shape 168"/>
        <p:cNvGrpSpPr/>
        <p:nvPr/>
      </p:nvGrpSpPr>
      <p:grpSpPr>
        <a:xfrm>
          <a:off x="0" y="0"/>
          <a:ext cx="0" cy="0"/>
          <a:chOff x="0" y="0"/>
          <a:chExt cx="0" cy="0"/>
        </a:xfrm>
      </p:grpSpPr>
      <p:sp>
        <p:nvSpPr>
          <p:cNvPr id="169" name="Google Shape;169;p25"/>
          <p:cNvSpPr/>
          <p:nvPr/>
        </p:nvSpPr>
        <p:spPr>
          <a:xfrm rot="7835114">
            <a:off x="5717900" y="2768750"/>
            <a:ext cx="6584162" cy="367070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5"/>
          <p:cNvSpPr/>
          <p:nvPr/>
        </p:nvSpPr>
        <p:spPr>
          <a:xfrm rot="7930416">
            <a:off x="-2346797" y="-1478456"/>
            <a:ext cx="4105585" cy="257482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5"/>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8899376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s and text">
  <p:cSld name="Numbers and text">
    <p:bg>
      <p:bgPr>
        <a:blipFill>
          <a:blip r:embed="rId2">
            <a:alphaModFix/>
          </a:blip>
          <a:stretch>
            <a:fillRect/>
          </a:stretch>
        </a:blipFill>
        <a:effectLst/>
      </p:bgPr>
    </p:bg>
    <p:spTree>
      <p:nvGrpSpPr>
        <p:cNvPr id="1" name="Shape 172"/>
        <p:cNvGrpSpPr/>
        <p:nvPr/>
      </p:nvGrpSpPr>
      <p:grpSpPr>
        <a:xfrm>
          <a:off x="0" y="0"/>
          <a:ext cx="0" cy="0"/>
          <a:chOff x="0" y="0"/>
          <a:chExt cx="0" cy="0"/>
        </a:xfrm>
      </p:grpSpPr>
      <p:sp>
        <p:nvSpPr>
          <p:cNvPr id="173" name="Google Shape;173;p26"/>
          <p:cNvSpPr/>
          <p:nvPr/>
        </p:nvSpPr>
        <p:spPr>
          <a:xfrm rot="-4402810">
            <a:off x="-1466930" y="2355980"/>
            <a:ext cx="4071783" cy="4496247"/>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6"/>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txBox="1">
            <a:spLocks noGrp="1"/>
          </p:cNvSpPr>
          <p:nvPr>
            <p:ph type="title" hasCustomPrompt="1"/>
          </p:nvPr>
        </p:nvSpPr>
        <p:spPr>
          <a:xfrm>
            <a:off x="735323" y="1202675"/>
            <a:ext cx="3836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76" name="Google Shape;176;p26"/>
          <p:cNvSpPr txBox="1">
            <a:spLocks noGrp="1"/>
          </p:cNvSpPr>
          <p:nvPr>
            <p:ph type="subTitle" idx="1"/>
          </p:nvPr>
        </p:nvSpPr>
        <p:spPr>
          <a:xfrm>
            <a:off x="735323" y="1785150"/>
            <a:ext cx="38367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77" name="Google Shape;177;p26"/>
          <p:cNvSpPr txBox="1">
            <a:spLocks noGrp="1"/>
          </p:cNvSpPr>
          <p:nvPr>
            <p:ph type="title" idx="2" hasCustomPrompt="1"/>
          </p:nvPr>
        </p:nvSpPr>
        <p:spPr>
          <a:xfrm>
            <a:off x="4594200" y="1202675"/>
            <a:ext cx="3836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78" name="Google Shape;178;p26"/>
          <p:cNvSpPr txBox="1">
            <a:spLocks noGrp="1"/>
          </p:cNvSpPr>
          <p:nvPr>
            <p:ph type="subTitle" idx="3"/>
          </p:nvPr>
        </p:nvSpPr>
        <p:spPr>
          <a:xfrm>
            <a:off x="4594200" y="1785142"/>
            <a:ext cx="38367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79" name="Google Shape;179;p26"/>
          <p:cNvSpPr txBox="1">
            <a:spLocks noGrp="1"/>
          </p:cNvSpPr>
          <p:nvPr>
            <p:ph type="title" idx="4" hasCustomPrompt="1"/>
          </p:nvPr>
        </p:nvSpPr>
        <p:spPr>
          <a:xfrm>
            <a:off x="735323" y="2792300"/>
            <a:ext cx="3836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0" name="Google Shape;180;p26"/>
          <p:cNvSpPr txBox="1">
            <a:spLocks noGrp="1"/>
          </p:cNvSpPr>
          <p:nvPr>
            <p:ph type="subTitle" idx="5"/>
          </p:nvPr>
        </p:nvSpPr>
        <p:spPr>
          <a:xfrm>
            <a:off x="735323" y="3374775"/>
            <a:ext cx="38367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81" name="Google Shape;181;p26"/>
          <p:cNvSpPr txBox="1">
            <a:spLocks noGrp="1"/>
          </p:cNvSpPr>
          <p:nvPr>
            <p:ph type="title" idx="6" hasCustomPrompt="1"/>
          </p:nvPr>
        </p:nvSpPr>
        <p:spPr>
          <a:xfrm>
            <a:off x="4594200" y="2792300"/>
            <a:ext cx="38367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2" name="Google Shape;182;p26"/>
          <p:cNvSpPr txBox="1">
            <a:spLocks noGrp="1"/>
          </p:cNvSpPr>
          <p:nvPr>
            <p:ph type="subTitle" idx="7"/>
          </p:nvPr>
        </p:nvSpPr>
        <p:spPr>
          <a:xfrm>
            <a:off x="4594200" y="3374767"/>
            <a:ext cx="38367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extLst>
      <p:ext uri="{BB962C8B-B14F-4D97-AF65-F5344CB8AC3E}">
        <p14:creationId xmlns:p14="http://schemas.microsoft.com/office/powerpoint/2010/main" val="35228601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anks">
  <p:cSld name="Thanks">
    <p:bg>
      <p:bgPr>
        <a:blipFill>
          <a:blip r:embed="rId2">
            <a:alphaModFix/>
          </a:blip>
          <a:stretch>
            <a:fillRect/>
          </a:stretch>
        </a:blipFill>
        <a:effectLst/>
      </p:bgPr>
    </p:bg>
    <p:spTree>
      <p:nvGrpSpPr>
        <p:cNvPr id="1" name="Shape 183"/>
        <p:cNvGrpSpPr/>
        <p:nvPr/>
      </p:nvGrpSpPr>
      <p:grpSpPr>
        <a:xfrm>
          <a:off x="0" y="0"/>
          <a:ext cx="0" cy="0"/>
          <a:chOff x="0" y="0"/>
          <a:chExt cx="0" cy="0"/>
        </a:xfrm>
      </p:grpSpPr>
      <p:sp>
        <p:nvSpPr>
          <p:cNvPr id="184" name="Google Shape;184;p27"/>
          <p:cNvSpPr txBox="1">
            <a:spLocks noGrp="1"/>
          </p:cNvSpPr>
          <p:nvPr>
            <p:ph type="title"/>
          </p:nvPr>
        </p:nvSpPr>
        <p:spPr>
          <a:xfrm>
            <a:off x="716550" y="539400"/>
            <a:ext cx="3781500" cy="70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61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5" name="Google Shape;185;p27"/>
          <p:cNvSpPr txBox="1">
            <a:spLocks noGrp="1"/>
          </p:cNvSpPr>
          <p:nvPr>
            <p:ph type="subTitle" idx="1"/>
          </p:nvPr>
        </p:nvSpPr>
        <p:spPr>
          <a:xfrm>
            <a:off x="940910" y="1427883"/>
            <a:ext cx="3333000" cy="1426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6" name="Google Shape;186;p27"/>
          <p:cNvSpPr/>
          <p:nvPr/>
        </p:nvSpPr>
        <p:spPr>
          <a:xfrm rot="2965583" flipH="1">
            <a:off x="7246573" y="-622584"/>
            <a:ext cx="2889301" cy="2042374"/>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7"/>
          <p:cNvSpPr/>
          <p:nvPr/>
        </p:nvSpPr>
        <p:spPr>
          <a:xfrm rot="2965668" flipH="1">
            <a:off x="-956122" y="4166097"/>
            <a:ext cx="2841227" cy="1531296"/>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7"/>
          <p:cNvSpPr txBox="1"/>
          <p:nvPr/>
        </p:nvSpPr>
        <p:spPr>
          <a:xfrm>
            <a:off x="892175" y="3033975"/>
            <a:ext cx="3430500" cy="61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300"/>
              </a:spcBef>
              <a:spcAft>
                <a:spcPts val="0"/>
              </a:spcAft>
              <a:buNone/>
            </a:pPr>
            <a:r>
              <a:rPr lang="en" sz="1000">
                <a:solidFill>
                  <a:schemeClr val="dk1"/>
                </a:solidFill>
                <a:latin typeface="Lato"/>
                <a:ea typeface="Lato"/>
                <a:cs typeface="Lato"/>
                <a:sym typeface="Lato"/>
              </a:rPr>
              <a:t>CREDITS: This presentation template was created by Slidesgo, including icons by Flaticon, infographics &amp; images by Freepik and illustrations by Storyset</a:t>
            </a:r>
            <a:endParaRPr sz="1000">
              <a:solidFill>
                <a:schemeClr val="dk1"/>
              </a:solidFill>
              <a:latin typeface="Lato"/>
              <a:ea typeface="Lato"/>
              <a:cs typeface="Lato"/>
              <a:sym typeface="Lato"/>
            </a:endParaRPr>
          </a:p>
        </p:txBody>
      </p:sp>
    </p:spTree>
    <p:extLst>
      <p:ext uri="{BB962C8B-B14F-4D97-AF65-F5344CB8AC3E}">
        <p14:creationId xmlns:p14="http://schemas.microsoft.com/office/powerpoint/2010/main" val="38083606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p:cSld name="Background">
    <p:bg>
      <p:bgPr>
        <a:blipFill>
          <a:blip r:embed="rId2">
            <a:alphaModFix/>
          </a:blip>
          <a:stretch>
            <a:fillRect/>
          </a:stretch>
        </a:blipFill>
        <a:effectLst/>
      </p:bgPr>
    </p:bg>
    <p:spTree>
      <p:nvGrpSpPr>
        <p:cNvPr id="1" name="Shape 189"/>
        <p:cNvGrpSpPr/>
        <p:nvPr/>
      </p:nvGrpSpPr>
      <p:grpSpPr>
        <a:xfrm>
          <a:off x="0" y="0"/>
          <a:ext cx="0" cy="0"/>
          <a:chOff x="0" y="0"/>
          <a:chExt cx="0" cy="0"/>
        </a:xfrm>
      </p:grpSpPr>
      <p:sp>
        <p:nvSpPr>
          <p:cNvPr id="190" name="Google Shape;190;p28"/>
          <p:cNvSpPr/>
          <p:nvPr/>
        </p:nvSpPr>
        <p:spPr>
          <a:xfrm rot="-5400000" flipH="1">
            <a:off x="6876504" y="-252529"/>
            <a:ext cx="3629397" cy="2042355"/>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8"/>
          <p:cNvSpPr/>
          <p:nvPr/>
        </p:nvSpPr>
        <p:spPr>
          <a:xfrm rot="2965668" flipH="1">
            <a:off x="-733662" y="3993037"/>
            <a:ext cx="2841227" cy="1704462"/>
          </a:xfrm>
          <a:custGeom>
            <a:avLst/>
            <a:gdLst/>
            <a:ahLst/>
            <a:cxnLst/>
            <a:rect l="l" t="t" r="r" b="b"/>
            <a:pathLst>
              <a:path w="171623" h="121316" extrusionOk="0">
                <a:moveTo>
                  <a:pt x="112789" y="0"/>
                </a:moveTo>
                <a:cubicBezTo>
                  <a:pt x="111707" y="0"/>
                  <a:pt x="110646" y="51"/>
                  <a:pt x="109612" y="154"/>
                </a:cubicBezTo>
                <a:cubicBezTo>
                  <a:pt x="89398" y="2155"/>
                  <a:pt x="69283" y="21969"/>
                  <a:pt x="49502" y="24404"/>
                </a:cubicBezTo>
                <a:cubicBezTo>
                  <a:pt x="29755" y="26873"/>
                  <a:pt x="0" y="44285"/>
                  <a:pt x="6038" y="77442"/>
                </a:cubicBezTo>
                <a:cubicBezTo>
                  <a:pt x="12042" y="110600"/>
                  <a:pt x="30322" y="113835"/>
                  <a:pt x="59910" y="115069"/>
                </a:cubicBezTo>
                <a:cubicBezTo>
                  <a:pt x="77330" y="115776"/>
                  <a:pt x="98985" y="121316"/>
                  <a:pt x="117423" y="121316"/>
                </a:cubicBezTo>
                <a:cubicBezTo>
                  <a:pt x="130337" y="121316"/>
                  <a:pt x="141674" y="118598"/>
                  <a:pt x="148873" y="109599"/>
                </a:cubicBezTo>
                <a:cubicBezTo>
                  <a:pt x="148873" y="109599"/>
                  <a:pt x="171623" y="83247"/>
                  <a:pt x="165785" y="49522"/>
                </a:cubicBezTo>
                <a:cubicBezTo>
                  <a:pt x="160247" y="17524"/>
                  <a:pt x="132846" y="0"/>
                  <a:pt x="112789"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00009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ackground 1">
  <p:cSld name="Background 1">
    <p:bg>
      <p:bgPr>
        <a:blipFill>
          <a:blip r:embed="rId2">
            <a:alphaModFix/>
          </a:blip>
          <a:stretch>
            <a:fillRect/>
          </a:stretch>
        </a:blipFill>
        <a:effectLst/>
      </p:bgPr>
    </p:bg>
    <p:spTree>
      <p:nvGrpSpPr>
        <p:cNvPr id="1" name="Shape 192"/>
        <p:cNvGrpSpPr/>
        <p:nvPr/>
      </p:nvGrpSpPr>
      <p:grpSpPr>
        <a:xfrm>
          <a:off x="0" y="0"/>
          <a:ext cx="0" cy="0"/>
          <a:chOff x="0" y="0"/>
          <a:chExt cx="0" cy="0"/>
        </a:xfrm>
      </p:grpSpPr>
      <p:sp>
        <p:nvSpPr>
          <p:cNvPr id="193" name="Google Shape;193;p29"/>
          <p:cNvSpPr/>
          <p:nvPr/>
        </p:nvSpPr>
        <p:spPr>
          <a:xfrm rot="-4402810">
            <a:off x="-1466930" y="2355980"/>
            <a:ext cx="4071783" cy="4496247"/>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9"/>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431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9"/>
          <p:cNvSpPr/>
          <p:nvPr/>
        </p:nvSpPr>
        <p:spPr>
          <a:xfrm rot="-6937216">
            <a:off x="-3140366" y="949450"/>
            <a:ext cx="6584109" cy="367100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45;p9"/>
          <p:cNvSpPr/>
          <p:nvPr/>
        </p:nvSpPr>
        <p:spPr>
          <a:xfrm rot="7930388">
            <a:off x="4952905" y="2841084"/>
            <a:ext cx="5985100" cy="3753572"/>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46;p9"/>
          <p:cNvSpPr txBox="1">
            <a:spLocks noGrp="1"/>
          </p:cNvSpPr>
          <p:nvPr>
            <p:ph type="title"/>
          </p:nvPr>
        </p:nvSpPr>
        <p:spPr>
          <a:xfrm>
            <a:off x="720000" y="1240186"/>
            <a:ext cx="7704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7" name="Google Shape;47;p9"/>
          <p:cNvSpPr txBox="1">
            <a:spLocks noGrp="1"/>
          </p:cNvSpPr>
          <p:nvPr>
            <p:ph type="subTitle" idx="1"/>
          </p:nvPr>
        </p:nvSpPr>
        <p:spPr>
          <a:xfrm>
            <a:off x="2241550" y="2221513"/>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52"/>
        <p:cNvGrpSpPr/>
        <p:nvPr/>
      </p:nvGrpSpPr>
      <p:grpSpPr>
        <a:xfrm>
          <a:off x="0" y="0"/>
          <a:ext cx="0" cy="0"/>
          <a:chOff x="0" y="0"/>
          <a:chExt cx="0" cy="0"/>
        </a:xfrm>
      </p:grpSpPr>
      <p:sp>
        <p:nvSpPr>
          <p:cNvPr id="53" name="Google Shape;53;p11"/>
          <p:cNvSpPr/>
          <p:nvPr/>
        </p:nvSpPr>
        <p:spPr>
          <a:xfrm rot="-2870669">
            <a:off x="7539877" y="-736506"/>
            <a:ext cx="2089679" cy="2054291"/>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11"/>
          <p:cNvSpPr/>
          <p:nvPr/>
        </p:nvSpPr>
        <p:spPr>
          <a:xfrm rot="2154565">
            <a:off x="-1238965" y="3343293"/>
            <a:ext cx="5147748" cy="2966039"/>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11"/>
          <p:cNvSpPr txBox="1">
            <a:spLocks noGrp="1"/>
          </p:cNvSpPr>
          <p:nvPr>
            <p:ph type="title" hasCustomPrompt="1"/>
          </p:nvPr>
        </p:nvSpPr>
        <p:spPr>
          <a:xfrm>
            <a:off x="713100" y="1387313"/>
            <a:ext cx="5280600" cy="2100300"/>
          </a:xfrm>
          <a:prstGeom prst="rect">
            <a:avLst/>
          </a:prstGeom>
        </p:spPr>
        <p:txBody>
          <a:bodyPr spcFirstLastPara="1" wrap="square" lIns="91425" tIns="91425" rIns="91425" bIns="91425" anchor="b" anchorCtr="0">
            <a:noAutofit/>
          </a:bodyPr>
          <a:lstStyle>
            <a:lvl1pPr lvl="0">
              <a:spcBef>
                <a:spcPts val="0"/>
              </a:spcBef>
              <a:spcAft>
                <a:spcPts val="0"/>
              </a:spcAft>
              <a:buSzPts val="9600"/>
              <a:buNone/>
              <a:defRPr sz="13400">
                <a:solidFill>
                  <a:srgbClr val="10112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56" name="Google Shape;56;p11"/>
          <p:cNvSpPr txBox="1">
            <a:spLocks noGrp="1"/>
          </p:cNvSpPr>
          <p:nvPr>
            <p:ph type="subTitle" idx="1"/>
          </p:nvPr>
        </p:nvSpPr>
        <p:spPr>
          <a:xfrm>
            <a:off x="713100" y="3259088"/>
            <a:ext cx="5280600" cy="497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_1_1_1_1_1">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13"/>
          <p:cNvSpPr/>
          <p:nvPr/>
        </p:nvSpPr>
        <p:spPr>
          <a:xfrm rot="-4402810">
            <a:off x="-1466930" y="2355980"/>
            <a:ext cx="4071783" cy="4496247"/>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13"/>
          <p:cNvSpPr txBox="1">
            <a:spLocks noGrp="1"/>
          </p:cNvSpPr>
          <p:nvPr>
            <p:ph type="title"/>
          </p:nvPr>
        </p:nvSpPr>
        <p:spPr>
          <a:xfrm>
            <a:off x="713092" y="131185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2" name="Google Shape;62;p13"/>
          <p:cNvSpPr txBox="1">
            <a:spLocks noGrp="1"/>
          </p:cNvSpPr>
          <p:nvPr>
            <p:ph type="subTitle" idx="1"/>
          </p:nvPr>
        </p:nvSpPr>
        <p:spPr>
          <a:xfrm>
            <a:off x="713103" y="169330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3" name="Google Shape;63;p13"/>
          <p:cNvSpPr txBox="1">
            <a:spLocks noGrp="1"/>
          </p:cNvSpPr>
          <p:nvPr>
            <p:ph type="title" idx="2"/>
          </p:nvPr>
        </p:nvSpPr>
        <p:spPr>
          <a:xfrm>
            <a:off x="713092" y="2492575"/>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4" name="Google Shape;64;p13"/>
          <p:cNvSpPr txBox="1">
            <a:spLocks noGrp="1"/>
          </p:cNvSpPr>
          <p:nvPr>
            <p:ph type="subTitle" idx="3"/>
          </p:nvPr>
        </p:nvSpPr>
        <p:spPr>
          <a:xfrm>
            <a:off x="713103" y="2874025"/>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5" name="Google Shape;65;p13"/>
          <p:cNvSpPr txBox="1">
            <a:spLocks noGrp="1"/>
          </p:cNvSpPr>
          <p:nvPr>
            <p:ph type="title" idx="4"/>
          </p:nvPr>
        </p:nvSpPr>
        <p:spPr>
          <a:xfrm>
            <a:off x="713092" y="367330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6" name="Google Shape;66;p13"/>
          <p:cNvSpPr txBox="1">
            <a:spLocks noGrp="1"/>
          </p:cNvSpPr>
          <p:nvPr>
            <p:ph type="subTitle" idx="5"/>
          </p:nvPr>
        </p:nvSpPr>
        <p:spPr>
          <a:xfrm>
            <a:off x="713103" y="405475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7" name="Google Shape;67;p13"/>
          <p:cNvSpPr txBox="1">
            <a:spLocks noGrp="1"/>
          </p:cNvSpPr>
          <p:nvPr>
            <p:ph type="title" idx="6"/>
          </p:nvPr>
        </p:nvSpPr>
        <p:spPr>
          <a:xfrm>
            <a:off x="5308438" y="131185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68" name="Google Shape;68;p13"/>
          <p:cNvSpPr txBox="1">
            <a:spLocks noGrp="1"/>
          </p:cNvSpPr>
          <p:nvPr>
            <p:ph type="subTitle" idx="7"/>
          </p:nvPr>
        </p:nvSpPr>
        <p:spPr>
          <a:xfrm>
            <a:off x="5308438" y="169330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69" name="Google Shape;69;p13"/>
          <p:cNvSpPr txBox="1">
            <a:spLocks noGrp="1"/>
          </p:cNvSpPr>
          <p:nvPr>
            <p:ph type="title" idx="8"/>
          </p:nvPr>
        </p:nvSpPr>
        <p:spPr>
          <a:xfrm>
            <a:off x="5308438" y="2492575"/>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70" name="Google Shape;70;p13"/>
          <p:cNvSpPr txBox="1">
            <a:spLocks noGrp="1"/>
          </p:cNvSpPr>
          <p:nvPr>
            <p:ph type="subTitle" idx="9"/>
          </p:nvPr>
        </p:nvSpPr>
        <p:spPr>
          <a:xfrm>
            <a:off x="5308438" y="2874025"/>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71" name="Google Shape;71;p13"/>
          <p:cNvSpPr txBox="1">
            <a:spLocks noGrp="1"/>
          </p:cNvSpPr>
          <p:nvPr>
            <p:ph type="title" idx="13"/>
          </p:nvPr>
        </p:nvSpPr>
        <p:spPr>
          <a:xfrm>
            <a:off x="5308438" y="3673300"/>
            <a:ext cx="2549700" cy="4017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800"/>
              <a:buFont typeface="Catamaran"/>
              <a:buNone/>
              <a:defRPr sz="2400" i="0"/>
            </a:lvl1pPr>
            <a:lvl2pPr lvl="1" algn="ctr" rtl="0">
              <a:spcBef>
                <a:spcPts val="0"/>
              </a:spcBef>
              <a:spcAft>
                <a:spcPts val="0"/>
              </a:spcAft>
              <a:buSzPts val="1800"/>
              <a:buFont typeface="Catamaran"/>
              <a:buNone/>
              <a:defRPr sz="1800" b="1">
                <a:latin typeface="Catamaran"/>
                <a:ea typeface="Catamaran"/>
                <a:cs typeface="Catamaran"/>
                <a:sym typeface="Catamaran"/>
              </a:defRPr>
            </a:lvl2pPr>
            <a:lvl3pPr lvl="2" algn="ctr" rtl="0">
              <a:spcBef>
                <a:spcPts val="0"/>
              </a:spcBef>
              <a:spcAft>
                <a:spcPts val="0"/>
              </a:spcAft>
              <a:buSzPts val="1800"/>
              <a:buFont typeface="Catamaran"/>
              <a:buNone/>
              <a:defRPr sz="1800" b="1">
                <a:latin typeface="Catamaran"/>
                <a:ea typeface="Catamaran"/>
                <a:cs typeface="Catamaran"/>
                <a:sym typeface="Catamaran"/>
              </a:defRPr>
            </a:lvl3pPr>
            <a:lvl4pPr lvl="3" algn="ctr" rtl="0">
              <a:spcBef>
                <a:spcPts val="0"/>
              </a:spcBef>
              <a:spcAft>
                <a:spcPts val="0"/>
              </a:spcAft>
              <a:buSzPts val="1800"/>
              <a:buFont typeface="Catamaran"/>
              <a:buNone/>
              <a:defRPr sz="1800" b="1">
                <a:latin typeface="Catamaran"/>
                <a:ea typeface="Catamaran"/>
                <a:cs typeface="Catamaran"/>
                <a:sym typeface="Catamaran"/>
              </a:defRPr>
            </a:lvl4pPr>
            <a:lvl5pPr lvl="4" algn="ctr" rtl="0">
              <a:spcBef>
                <a:spcPts val="0"/>
              </a:spcBef>
              <a:spcAft>
                <a:spcPts val="0"/>
              </a:spcAft>
              <a:buSzPts val="1800"/>
              <a:buFont typeface="Catamaran"/>
              <a:buNone/>
              <a:defRPr sz="1800" b="1">
                <a:latin typeface="Catamaran"/>
                <a:ea typeface="Catamaran"/>
                <a:cs typeface="Catamaran"/>
                <a:sym typeface="Catamaran"/>
              </a:defRPr>
            </a:lvl5pPr>
            <a:lvl6pPr lvl="5" algn="ctr" rtl="0">
              <a:spcBef>
                <a:spcPts val="0"/>
              </a:spcBef>
              <a:spcAft>
                <a:spcPts val="0"/>
              </a:spcAft>
              <a:buSzPts val="1800"/>
              <a:buFont typeface="Catamaran"/>
              <a:buNone/>
              <a:defRPr sz="1800" b="1">
                <a:latin typeface="Catamaran"/>
                <a:ea typeface="Catamaran"/>
                <a:cs typeface="Catamaran"/>
                <a:sym typeface="Catamaran"/>
              </a:defRPr>
            </a:lvl6pPr>
            <a:lvl7pPr lvl="6" algn="ctr" rtl="0">
              <a:spcBef>
                <a:spcPts val="0"/>
              </a:spcBef>
              <a:spcAft>
                <a:spcPts val="0"/>
              </a:spcAft>
              <a:buSzPts val="1800"/>
              <a:buFont typeface="Catamaran"/>
              <a:buNone/>
              <a:defRPr sz="1800" b="1">
                <a:latin typeface="Catamaran"/>
                <a:ea typeface="Catamaran"/>
                <a:cs typeface="Catamaran"/>
                <a:sym typeface="Catamaran"/>
              </a:defRPr>
            </a:lvl7pPr>
            <a:lvl8pPr lvl="7" algn="ctr" rtl="0">
              <a:spcBef>
                <a:spcPts val="0"/>
              </a:spcBef>
              <a:spcAft>
                <a:spcPts val="0"/>
              </a:spcAft>
              <a:buSzPts val="1800"/>
              <a:buFont typeface="Catamaran"/>
              <a:buNone/>
              <a:defRPr sz="1800" b="1">
                <a:latin typeface="Catamaran"/>
                <a:ea typeface="Catamaran"/>
                <a:cs typeface="Catamaran"/>
                <a:sym typeface="Catamaran"/>
              </a:defRPr>
            </a:lvl8pPr>
            <a:lvl9pPr lvl="8" algn="ctr" rtl="0">
              <a:spcBef>
                <a:spcPts val="0"/>
              </a:spcBef>
              <a:spcAft>
                <a:spcPts val="0"/>
              </a:spcAft>
              <a:buSzPts val="1800"/>
              <a:buFont typeface="Catamaran"/>
              <a:buNone/>
              <a:defRPr sz="1800" b="1">
                <a:latin typeface="Catamaran"/>
                <a:ea typeface="Catamaran"/>
                <a:cs typeface="Catamaran"/>
                <a:sym typeface="Catamaran"/>
              </a:defRPr>
            </a:lvl9pPr>
          </a:lstStyle>
          <a:p>
            <a:endParaRPr/>
          </a:p>
        </p:txBody>
      </p:sp>
      <p:sp>
        <p:nvSpPr>
          <p:cNvPr id="72" name="Google Shape;72;p13"/>
          <p:cNvSpPr txBox="1">
            <a:spLocks noGrp="1"/>
          </p:cNvSpPr>
          <p:nvPr>
            <p:ph type="subTitle" idx="14"/>
          </p:nvPr>
        </p:nvSpPr>
        <p:spPr>
          <a:xfrm>
            <a:off x="5308438" y="4054750"/>
            <a:ext cx="3108600" cy="63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chemeClr val="dk1"/>
                </a:solidFill>
              </a:defRPr>
            </a:lvl1pPr>
            <a:lvl2pPr lvl="1" rtl="0">
              <a:lnSpc>
                <a:spcPct val="100000"/>
              </a:lnSpc>
              <a:spcBef>
                <a:spcPts val="1600"/>
              </a:spcBef>
              <a:spcAft>
                <a:spcPts val="0"/>
              </a:spcAft>
              <a:buNone/>
              <a:defRPr sz="1400">
                <a:solidFill>
                  <a:schemeClr val="dk1"/>
                </a:solidFill>
              </a:defRPr>
            </a:lvl2pPr>
            <a:lvl3pPr lvl="2" rtl="0">
              <a:lnSpc>
                <a:spcPct val="100000"/>
              </a:lnSpc>
              <a:spcBef>
                <a:spcPts val="1600"/>
              </a:spcBef>
              <a:spcAft>
                <a:spcPts val="0"/>
              </a:spcAft>
              <a:buNone/>
              <a:defRPr sz="1400">
                <a:solidFill>
                  <a:schemeClr val="dk1"/>
                </a:solidFill>
              </a:defRPr>
            </a:lvl3pPr>
            <a:lvl4pPr lvl="3" rtl="0">
              <a:lnSpc>
                <a:spcPct val="100000"/>
              </a:lnSpc>
              <a:spcBef>
                <a:spcPts val="1600"/>
              </a:spcBef>
              <a:spcAft>
                <a:spcPts val="0"/>
              </a:spcAft>
              <a:buNone/>
              <a:defRPr sz="1400">
                <a:solidFill>
                  <a:schemeClr val="dk1"/>
                </a:solidFill>
              </a:defRPr>
            </a:lvl4pPr>
            <a:lvl5pPr lvl="4" rtl="0">
              <a:lnSpc>
                <a:spcPct val="100000"/>
              </a:lnSpc>
              <a:spcBef>
                <a:spcPts val="1600"/>
              </a:spcBef>
              <a:spcAft>
                <a:spcPts val="0"/>
              </a:spcAft>
              <a:buNone/>
              <a:defRPr sz="1400">
                <a:solidFill>
                  <a:schemeClr val="dk1"/>
                </a:solidFill>
              </a:defRPr>
            </a:lvl5pPr>
            <a:lvl6pPr lvl="5" rtl="0">
              <a:lnSpc>
                <a:spcPct val="100000"/>
              </a:lnSpc>
              <a:spcBef>
                <a:spcPts val="1600"/>
              </a:spcBef>
              <a:spcAft>
                <a:spcPts val="0"/>
              </a:spcAft>
              <a:buNone/>
              <a:defRPr sz="1400">
                <a:solidFill>
                  <a:schemeClr val="dk1"/>
                </a:solidFill>
              </a:defRPr>
            </a:lvl6pPr>
            <a:lvl7pPr lvl="6" rtl="0">
              <a:lnSpc>
                <a:spcPct val="100000"/>
              </a:lnSpc>
              <a:spcBef>
                <a:spcPts val="1600"/>
              </a:spcBef>
              <a:spcAft>
                <a:spcPts val="0"/>
              </a:spcAft>
              <a:buNone/>
              <a:defRPr sz="1400">
                <a:solidFill>
                  <a:schemeClr val="dk1"/>
                </a:solidFill>
              </a:defRPr>
            </a:lvl7pPr>
            <a:lvl8pPr lvl="7" rtl="0">
              <a:lnSpc>
                <a:spcPct val="100000"/>
              </a:lnSpc>
              <a:spcBef>
                <a:spcPts val="1600"/>
              </a:spcBef>
              <a:spcAft>
                <a:spcPts val="0"/>
              </a:spcAft>
              <a:buNone/>
              <a:defRPr sz="1400">
                <a:solidFill>
                  <a:schemeClr val="dk1"/>
                </a:solidFill>
              </a:defRPr>
            </a:lvl8pPr>
            <a:lvl9pPr lvl="8" rtl="0">
              <a:lnSpc>
                <a:spcPct val="100000"/>
              </a:lnSpc>
              <a:spcBef>
                <a:spcPts val="1600"/>
              </a:spcBef>
              <a:spcAft>
                <a:spcPts val="1600"/>
              </a:spcAft>
              <a:buNone/>
              <a:defRPr sz="1400">
                <a:solidFill>
                  <a:schemeClr val="dk1"/>
                </a:solidFill>
              </a:defRPr>
            </a:lvl9pPr>
          </a:lstStyle>
          <a:p>
            <a:endParaRPr/>
          </a:p>
        </p:txBody>
      </p:sp>
      <p:sp>
        <p:nvSpPr>
          <p:cNvPr id="73" name="Google Shape;73;p13"/>
          <p:cNvSpPr txBox="1">
            <a:spLocks noGrp="1"/>
          </p:cNvSpPr>
          <p:nvPr>
            <p:ph type="title" idx="15"/>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1">
  <p:cSld name="CUSTOM_1">
    <p:bg>
      <p:bgPr>
        <a:blipFill>
          <a:blip r:embed="rId2">
            <a:alphaModFix/>
          </a:blip>
          <a:stretch>
            <a:fillRect/>
          </a:stretch>
        </a:blipFill>
        <a:effectLst/>
      </p:bgPr>
    </p:bg>
    <p:spTree>
      <p:nvGrpSpPr>
        <p:cNvPr id="1" name="Shape 74"/>
        <p:cNvGrpSpPr/>
        <p:nvPr/>
      </p:nvGrpSpPr>
      <p:grpSpPr>
        <a:xfrm>
          <a:off x="0" y="0"/>
          <a:ext cx="0" cy="0"/>
          <a:chOff x="0" y="0"/>
          <a:chExt cx="0" cy="0"/>
        </a:xfrm>
      </p:grpSpPr>
      <p:sp>
        <p:nvSpPr>
          <p:cNvPr id="75" name="Google Shape;75;p14"/>
          <p:cNvSpPr/>
          <p:nvPr/>
        </p:nvSpPr>
        <p:spPr>
          <a:xfrm rot="-7929381" flipH="1">
            <a:off x="-1364223" y="3830179"/>
            <a:ext cx="3238875" cy="155313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76;p14"/>
          <p:cNvSpPr/>
          <p:nvPr/>
        </p:nvSpPr>
        <p:spPr>
          <a:xfrm>
            <a:off x="5662099" y="-714300"/>
            <a:ext cx="4406644" cy="3428723"/>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14"/>
          <p:cNvSpPr txBox="1">
            <a:spLocks noGrp="1"/>
          </p:cNvSpPr>
          <p:nvPr>
            <p:ph type="title"/>
          </p:nvPr>
        </p:nvSpPr>
        <p:spPr>
          <a:xfrm>
            <a:off x="3910450" y="903350"/>
            <a:ext cx="4520400" cy="196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15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78" name="Google Shape;78;p14"/>
          <p:cNvSpPr txBox="1">
            <a:spLocks noGrp="1"/>
          </p:cNvSpPr>
          <p:nvPr>
            <p:ph type="subTitle" idx="1"/>
          </p:nvPr>
        </p:nvSpPr>
        <p:spPr>
          <a:xfrm>
            <a:off x="4365550" y="3429725"/>
            <a:ext cx="4065300" cy="801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4">
  <p:cSld name="CUSTOM_10">
    <p:bg>
      <p:bgPr>
        <a:blipFill>
          <a:blip r:embed="rId2">
            <a:alphaModFix/>
          </a:blip>
          <a:stretch>
            <a:fillRect/>
          </a:stretch>
        </a:blipFill>
        <a:effectLst/>
      </p:bgPr>
    </p:bg>
    <p:spTree>
      <p:nvGrpSpPr>
        <p:cNvPr id="1" name="Shape 99"/>
        <p:cNvGrpSpPr/>
        <p:nvPr/>
      </p:nvGrpSpPr>
      <p:grpSpPr>
        <a:xfrm>
          <a:off x="0" y="0"/>
          <a:ext cx="0" cy="0"/>
          <a:chOff x="0" y="0"/>
          <a:chExt cx="0" cy="0"/>
        </a:xfrm>
      </p:grpSpPr>
      <p:sp>
        <p:nvSpPr>
          <p:cNvPr id="100" name="Google Shape;100;p19"/>
          <p:cNvSpPr txBox="1">
            <a:spLocks noGrp="1"/>
          </p:cNvSpPr>
          <p:nvPr>
            <p:ph type="body" idx="1"/>
          </p:nvPr>
        </p:nvSpPr>
        <p:spPr>
          <a:xfrm>
            <a:off x="726800" y="1315575"/>
            <a:ext cx="7704000" cy="33165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rgbClr val="434343"/>
              </a:buClr>
              <a:buSzPts val="1400"/>
              <a:buChar char="●"/>
              <a:defRPr>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1600"/>
              </a:spcBef>
              <a:spcAft>
                <a:spcPts val="0"/>
              </a:spcAft>
              <a:buClr>
                <a:srgbClr val="434343"/>
              </a:buClr>
              <a:buSzPts val="1400"/>
              <a:buChar char="■"/>
              <a:defRPr>
                <a:solidFill>
                  <a:srgbClr val="434343"/>
                </a:solidFill>
              </a:defRPr>
            </a:lvl3pPr>
            <a:lvl4pPr marL="1828800" lvl="3" indent="-317500" rtl="0">
              <a:lnSpc>
                <a:spcPct val="115000"/>
              </a:lnSpc>
              <a:spcBef>
                <a:spcPts val="1600"/>
              </a:spcBef>
              <a:spcAft>
                <a:spcPts val="0"/>
              </a:spcAft>
              <a:buClr>
                <a:srgbClr val="434343"/>
              </a:buClr>
              <a:buSzPts val="1400"/>
              <a:buChar char="●"/>
              <a:defRPr>
                <a:solidFill>
                  <a:srgbClr val="434343"/>
                </a:solidFill>
              </a:defRPr>
            </a:lvl4pPr>
            <a:lvl5pPr marL="2286000" lvl="4" indent="-317500" rtl="0">
              <a:lnSpc>
                <a:spcPct val="115000"/>
              </a:lnSpc>
              <a:spcBef>
                <a:spcPts val="1600"/>
              </a:spcBef>
              <a:spcAft>
                <a:spcPts val="0"/>
              </a:spcAft>
              <a:buClr>
                <a:srgbClr val="434343"/>
              </a:buClr>
              <a:buSzPts val="1400"/>
              <a:buChar char="○"/>
              <a:defRPr>
                <a:solidFill>
                  <a:srgbClr val="434343"/>
                </a:solidFill>
              </a:defRPr>
            </a:lvl5pPr>
            <a:lvl6pPr marL="2743200" lvl="5" indent="-317500" rtl="0">
              <a:lnSpc>
                <a:spcPct val="115000"/>
              </a:lnSpc>
              <a:spcBef>
                <a:spcPts val="1600"/>
              </a:spcBef>
              <a:spcAft>
                <a:spcPts val="0"/>
              </a:spcAft>
              <a:buClr>
                <a:srgbClr val="434343"/>
              </a:buClr>
              <a:buSzPts val="1400"/>
              <a:buChar char="■"/>
              <a:defRPr>
                <a:solidFill>
                  <a:srgbClr val="434343"/>
                </a:solidFill>
              </a:defRPr>
            </a:lvl6pPr>
            <a:lvl7pPr marL="3200400" lvl="6" indent="-317500" rtl="0">
              <a:lnSpc>
                <a:spcPct val="115000"/>
              </a:lnSpc>
              <a:spcBef>
                <a:spcPts val="1600"/>
              </a:spcBef>
              <a:spcAft>
                <a:spcPts val="0"/>
              </a:spcAft>
              <a:buClr>
                <a:srgbClr val="434343"/>
              </a:buClr>
              <a:buSzPts val="1400"/>
              <a:buChar char="●"/>
              <a:defRPr>
                <a:solidFill>
                  <a:srgbClr val="434343"/>
                </a:solidFill>
              </a:defRPr>
            </a:lvl7pPr>
            <a:lvl8pPr marL="3657600" lvl="7" indent="-317500" rtl="0">
              <a:lnSpc>
                <a:spcPct val="115000"/>
              </a:lnSpc>
              <a:spcBef>
                <a:spcPts val="1600"/>
              </a:spcBef>
              <a:spcAft>
                <a:spcPts val="0"/>
              </a:spcAft>
              <a:buClr>
                <a:srgbClr val="434343"/>
              </a:buClr>
              <a:buSzPts val="1400"/>
              <a:buChar char="○"/>
              <a:defRPr>
                <a:solidFill>
                  <a:srgbClr val="434343"/>
                </a:solidFill>
              </a:defRPr>
            </a:lvl8pPr>
            <a:lvl9pPr marL="4114800" lvl="8" indent="-317500" rtl="0">
              <a:lnSpc>
                <a:spcPct val="115000"/>
              </a:lnSpc>
              <a:spcBef>
                <a:spcPts val="1600"/>
              </a:spcBef>
              <a:spcAft>
                <a:spcPts val="1600"/>
              </a:spcAft>
              <a:buClr>
                <a:srgbClr val="434343"/>
              </a:buClr>
              <a:buSzPts val="1400"/>
              <a:buChar char="■"/>
              <a:defRPr>
                <a:solidFill>
                  <a:srgbClr val="434343"/>
                </a:solidFill>
              </a:defRPr>
            </a:lvl9pPr>
          </a:lstStyle>
          <a:p>
            <a:endParaRPr/>
          </a:p>
        </p:txBody>
      </p:sp>
      <p:sp>
        <p:nvSpPr>
          <p:cNvPr id="101" name="Google Shape;101;p19"/>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2" name="Google Shape;102;p19"/>
          <p:cNvSpPr/>
          <p:nvPr/>
        </p:nvSpPr>
        <p:spPr>
          <a:xfrm rot="-4402596">
            <a:off x="-1135111" y="3367846"/>
            <a:ext cx="2706195" cy="2988152"/>
          </a:xfrm>
          <a:custGeom>
            <a:avLst/>
            <a:gdLst/>
            <a:ahLst/>
            <a:cxnLst/>
            <a:rect l="l" t="t" r="r" b="b"/>
            <a:pathLst>
              <a:path w="204947" h="179855" extrusionOk="0">
                <a:moveTo>
                  <a:pt x="121801" y="1"/>
                </a:moveTo>
                <a:cubicBezTo>
                  <a:pt x="75434" y="1"/>
                  <a:pt x="56533" y="36956"/>
                  <a:pt x="40796" y="46620"/>
                </a:cubicBezTo>
                <a:cubicBezTo>
                  <a:pt x="24751" y="56527"/>
                  <a:pt x="0" y="73406"/>
                  <a:pt x="1668" y="108831"/>
                </a:cubicBezTo>
                <a:cubicBezTo>
                  <a:pt x="3302" y="144257"/>
                  <a:pt x="28854" y="177647"/>
                  <a:pt x="78323" y="179715"/>
                </a:cubicBezTo>
                <a:cubicBezTo>
                  <a:pt x="80528" y="179809"/>
                  <a:pt x="82641" y="179854"/>
                  <a:pt x="84668" y="179854"/>
                </a:cubicBezTo>
                <a:cubicBezTo>
                  <a:pt x="128101" y="179854"/>
                  <a:pt x="132291" y="159135"/>
                  <a:pt x="158647" y="151295"/>
                </a:cubicBezTo>
                <a:cubicBezTo>
                  <a:pt x="176926" y="145858"/>
                  <a:pt x="189936" y="127411"/>
                  <a:pt x="196274" y="110399"/>
                </a:cubicBezTo>
                <a:cubicBezTo>
                  <a:pt x="204946" y="87183"/>
                  <a:pt x="204513" y="57028"/>
                  <a:pt x="191604" y="35079"/>
                </a:cubicBezTo>
                <a:cubicBezTo>
                  <a:pt x="190936" y="33978"/>
                  <a:pt x="190236" y="32877"/>
                  <a:pt x="189502" y="31810"/>
                </a:cubicBezTo>
                <a:cubicBezTo>
                  <a:pt x="179828" y="17466"/>
                  <a:pt x="163217" y="7692"/>
                  <a:pt x="146838" y="3289"/>
                </a:cubicBezTo>
                <a:cubicBezTo>
                  <a:pt x="139666" y="1354"/>
                  <a:pt x="132295" y="287"/>
                  <a:pt x="124856" y="54"/>
                </a:cubicBezTo>
                <a:cubicBezTo>
                  <a:pt x="123825" y="18"/>
                  <a:pt x="122807" y="1"/>
                  <a:pt x="121801" y="1"/>
                </a:cubicBezTo>
                <a:close/>
              </a:path>
            </a:pathLst>
          </a:custGeom>
          <a:solidFill>
            <a:srgbClr val="E94444">
              <a:alpha val="195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9"/>
          <p:cNvSpPr/>
          <p:nvPr/>
        </p:nvSpPr>
        <p:spPr>
          <a:xfrm rot="-7929605" flipH="1">
            <a:off x="7218000" y="-590490"/>
            <a:ext cx="2835956" cy="1778584"/>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theme" Target="../theme/theme2.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2pPr>
            <a:lvl3pPr marL="1371600" lvl="2"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3pPr>
            <a:lvl4pPr marL="1828800" lvl="3"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4pPr>
            <a:lvl5pPr marL="2286000" lvl="4"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5pPr>
            <a:lvl6pPr marL="2743200" lvl="5"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6pPr>
            <a:lvl7pPr marL="3200400" lvl="6"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7pPr>
            <a:lvl8pPr marL="3657600" lvl="7"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8pPr>
            <a:lvl9pPr marL="4114800" lvl="8" indent="-317500">
              <a:lnSpc>
                <a:spcPct val="115000"/>
              </a:lnSpc>
              <a:spcBef>
                <a:spcPts val="1600"/>
              </a:spcBef>
              <a:spcAft>
                <a:spcPts val="1600"/>
              </a:spcAft>
              <a:buClr>
                <a:schemeClr val="dk1"/>
              </a:buClr>
              <a:buSzPts val="1400"/>
              <a:buFont typeface="Anaheim"/>
              <a:buChar char="■"/>
              <a:defRPr>
                <a:solidFill>
                  <a:schemeClr val="dk1"/>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5" r:id="rId4"/>
    <p:sldLayoutId id="2147483657" r:id="rId5"/>
    <p:sldLayoutId id="2147483658" r:id="rId6"/>
    <p:sldLayoutId id="2147483659" r:id="rId7"/>
    <p:sldLayoutId id="2147483660" r:id="rId8"/>
    <p:sldLayoutId id="2147483665" r:id="rId9"/>
    <p:sldLayoutId id="2147483667" r:id="rId10"/>
    <p:sldLayoutId id="2147483669" r:id="rId11"/>
    <p:sldLayoutId id="2147483674" r:id="rId12"/>
    <p:sldLayoutId id="2147483675"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2pPr>
            <a:lvl3pPr marL="1371600" lvl="2"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3pPr>
            <a:lvl4pPr marL="1828800" lvl="3"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4pPr>
            <a:lvl5pPr marL="2286000" lvl="4"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5pPr>
            <a:lvl6pPr marL="2743200" lvl="5"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6pPr>
            <a:lvl7pPr marL="3200400" lvl="6"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7pPr>
            <a:lvl8pPr marL="3657600" lvl="7" indent="-317500">
              <a:lnSpc>
                <a:spcPct val="115000"/>
              </a:lnSpc>
              <a:spcBef>
                <a:spcPts val="1600"/>
              </a:spcBef>
              <a:spcAft>
                <a:spcPts val="0"/>
              </a:spcAft>
              <a:buClr>
                <a:schemeClr val="dk1"/>
              </a:buClr>
              <a:buSzPts val="1400"/>
              <a:buFont typeface="Anaheim"/>
              <a:buChar char="○"/>
              <a:defRPr>
                <a:solidFill>
                  <a:schemeClr val="dk1"/>
                </a:solidFill>
                <a:latin typeface="Anaheim"/>
                <a:ea typeface="Anaheim"/>
                <a:cs typeface="Anaheim"/>
                <a:sym typeface="Anaheim"/>
              </a:defRPr>
            </a:lvl8pPr>
            <a:lvl9pPr marL="4114800" lvl="8" indent="-317500">
              <a:lnSpc>
                <a:spcPct val="115000"/>
              </a:lnSpc>
              <a:spcBef>
                <a:spcPts val="1600"/>
              </a:spcBef>
              <a:spcAft>
                <a:spcPts val="1600"/>
              </a:spcAft>
              <a:buClr>
                <a:schemeClr val="dk1"/>
              </a:buClr>
              <a:buSzPts val="1400"/>
              <a:buFont typeface="Anaheim"/>
              <a:buChar char="■"/>
              <a:defRPr>
                <a:solidFill>
                  <a:schemeClr val="dk1"/>
                </a:solidFill>
                <a:latin typeface="Anaheim"/>
                <a:ea typeface="Anaheim"/>
                <a:cs typeface="Anaheim"/>
                <a:sym typeface="Anaheim"/>
              </a:defRPr>
            </a:lvl9pPr>
          </a:lstStyle>
          <a:p>
            <a:endParaRPr/>
          </a:p>
        </p:txBody>
      </p:sp>
    </p:spTree>
    <p:extLst>
      <p:ext uri="{BB962C8B-B14F-4D97-AF65-F5344CB8AC3E}">
        <p14:creationId xmlns:p14="http://schemas.microsoft.com/office/powerpoint/2010/main" val="4188485665"/>
      </p:ext>
    </p:extLst>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1.png"/><Relationship Id="rId7" Type="http://schemas.openxmlformats.org/officeDocument/2006/relationships/image" Target="../media/image7.sv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6.png"/><Relationship Id="rId11" Type="http://schemas.openxmlformats.org/officeDocument/2006/relationships/image" Target="../media/image11.jpg"/><Relationship Id="rId5" Type="http://schemas.openxmlformats.org/officeDocument/2006/relationships/image" Target="../media/image5.sv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4"/>
        <p:cNvGrpSpPr/>
        <p:nvPr/>
      </p:nvGrpSpPr>
      <p:grpSpPr>
        <a:xfrm>
          <a:off x="0" y="0"/>
          <a:ext cx="0" cy="0"/>
          <a:chOff x="0" y="0"/>
          <a:chExt cx="0" cy="0"/>
        </a:xfrm>
      </p:grpSpPr>
      <p:sp>
        <p:nvSpPr>
          <p:cNvPr id="205" name="Google Shape;205;p33"/>
          <p:cNvSpPr txBox="1">
            <a:spLocks noGrp="1"/>
          </p:cNvSpPr>
          <p:nvPr>
            <p:ph type="ctrTitle"/>
          </p:nvPr>
        </p:nvSpPr>
        <p:spPr>
          <a:xfrm>
            <a:off x="-1211031" y="-353603"/>
            <a:ext cx="11963400" cy="2630955"/>
          </a:xfrm>
          <a:prstGeom prst="rect">
            <a:avLst/>
          </a:prstGeom>
        </p:spPr>
        <p:txBody>
          <a:bodyPr spcFirstLastPara="1" wrap="square" lIns="91425" tIns="91425" rIns="91425" bIns="91425" anchor="b" anchorCtr="0">
            <a:noAutofit/>
          </a:bodyPr>
          <a:lstStyle/>
          <a:p>
            <a:pPr algn="ctr">
              <a:lnSpc>
                <a:spcPct val="100000"/>
              </a:lnSpc>
            </a:pPr>
            <a:r>
              <a:rPr lang="en-US" sz="2400" b="1" dirty="0">
                <a:solidFill>
                  <a:schemeClr val="accent2">
                    <a:lumMod val="75000"/>
                  </a:schemeClr>
                </a:solidFill>
              </a:rPr>
              <a:t>An-Najah National University</a:t>
            </a:r>
            <a:br>
              <a:rPr lang="en-US" sz="2400" b="1" dirty="0">
                <a:solidFill>
                  <a:schemeClr val="accent2">
                    <a:lumMod val="75000"/>
                  </a:schemeClr>
                </a:solidFill>
              </a:rPr>
            </a:br>
            <a:r>
              <a:rPr lang="en-US" sz="2400" b="1" dirty="0">
                <a:solidFill>
                  <a:schemeClr val="accent2">
                    <a:lumMod val="75000"/>
                  </a:schemeClr>
                </a:solidFill>
              </a:rPr>
              <a:t>      Faculty of Engineering &amp; Information Technology</a:t>
            </a:r>
            <a:br>
              <a:rPr lang="en-US" sz="2400" b="1" dirty="0">
                <a:solidFill>
                  <a:schemeClr val="accent2">
                    <a:lumMod val="75000"/>
                  </a:schemeClr>
                </a:solidFill>
              </a:rPr>
            </a:br>
            <a:r>
              <a:rPr lang="en-US" sz="2400" b="1" dirty="0">
                <a:solidFill>
                  <a:schemeClr val="accent2">
                    <a:lumMod val="75000"/>
                  </a:schemeClr>
                </a:solidFill>
              </a:rPr>
              <a:t>       Industrial Engineering Department</a:t>
            </a:r>
            <a:br>
              <a:rPr lang="en-US" sz="6600" b="1" dirty="0">
                <a:solidFill>
                  <a:schemeClr val="accent2">
                    <a:lumMod val="75000"/>
                  </a:schemeClr>
                </a:solidFill>
              </a:rPr>
            </a:br>
            <a:endParaRPr lang="en-US" dirty="0"/>
          </a:p>
        </p:txBody>
      </p:sp>
      <p:cxnSp>
        <p:nvCxnSpPr>
          <p:cNvPr id="463" name="Google Shape;463;p33"/>
          <p:cNvCxnSpPr/>
          <p:nvPr/>
        </p:nvCxnSpPr>
        <p:spPr>
          <a:xfrm>
            <a:off x="2979969" y="5099405"/>
            <a:ext cx="1790700" cy="0"/>
          </a:xfrm>
          <a:prstGeom prst="straightConnector1">
            <a:avLst/>
          </a:prstGeom>
          <a:noFill/>
          <a:ln w="9525" cap="flat" cmpd="sng">
            <a:solidFill>
              <a:schemeClr val="dk1"/>
            </a:solidFill>
            <a:prstDash val="solid"/>
            <a:round/>
            <a:headEnd type="none" w="med" len="med"/>
            <a:tailEnd type="none" w="med" len="med"/>
          </a:ln>
        </p:spPr>
      </p:cxnSp>
      <p:pic>
        <p:nvPicPr>
          <p:cNvPr id="3" name="Picture 2">
            <a:extLst>
              <a:ext uri="{FF2B5EF4-FFF2-40B4-BE49-F238E27FC236}">
                <a16:creationId xmlns:a16="http://schemas.microsoft.com/office/drawing/2014/main" id="{A9535A40-8704-DB22-F5E8-0F56D306B562}"/>
              </a:ext>
            </a:extLst>
          </p:cNvPr>
          <p:cNvPicPr>
            <a:picLocks noChangeAspect="1"/>
          </p:cNvPicPr>
          <p:nvPr/>
        </p:nvPicPr>
        <p:blipFill>
          <a:blip r:embed="rId4"/>
          <a:stretch>
            <a:fillRect/>
          </a:stretch>
        </p:blipFill>
        <p:spPr>
          <a:xfrm>
            <a:off x="2959649" y="1341453"/>
            <a:ext cx="3505198" cy="1143874"/>
          </a:xfrm>
          <a:prstGeom prst="rect">
            <a:avLst/>
          </a:prstGeom>
        </p:spPr>
      </p:pic>
      <p:sp>
        <p:nvSpPr>
          <p:cNvPr id="5" name="TextBox 4">
            <a:extLst>
              <a:ext uri="{FF2B5EF4-FFF2-40B4-BE49-F238E27FC236}">
                <a16:creationId xmlns:a16="http://schemas.microsoft.com/office/drawing/2014/main" id="{806F77EF-5E2F-ED40-646F-8778BB490D0B}"/>
              </a:ext>
            </a:extLst>
          </p:cNvPr>
          <p:cNvSpPr txBox="1"/>
          <p:nvPr/>
        </p:nvSpPr>
        <p:spPr>
          <a:xfrm>
            <a:off x="-25400" y="2571001"/>
            <a:ext cx="9372596" cy="2357056"/>
          </a:xfrm>
          <a:prstGeom prst="rect">
            <a:avLst/>
          </a:prstGeom>
          <a:noFill/>
        </p:spPr>
        <p:txBody>
          <a:bodyPr wrap="square">
            <a:spAutoFit/>
          </a:bodyPr>
          <a:lstStyle/>
          <a:p>
            <a:pPr algn="ctr">
              <a:spcAft>
                <a:spcPts val="800"/>
              </a:spcAft>
            </a:pPr>
            <a:r>
              <a:rPr lang="en-US" sz="2400" b="1" dirty="0">
                <a:solidFill>
                  <a:schemeClr val="accent2">
                    <a:lumMod val="60000"/>
                    <a:lumOff val="40000"/>
                  </a:schemeClr>
                </a:solidFill>
                <a:latin typeface="Bebas Neue"/>
              </a:rPr>
              <a:t>Utilizing Six Sigma approach to Improve Production </a:t>
            </a:r>
            <a:r>
              <a:rPr lang="en-US" sz="2400" b="1" dirty="0">
                <a:solidFill>
                  <a:schemeClr val="accent2">
                    <a:lumMod val="60000"/>
                    <a:lumOff val="40000"/>
                  </a:schemeClr>
                </a:solidFill>
                <a:latin typeface="Bebas Neue"/>
                <a:sym typeface="Bebas Neue"/>
              </a:rPr>
              <a:t>Efficiency</a:t>
            </a:r>
            <a:r>
              <a:rPr lang="en-US" sz="1400" b="1" dirty="0">
                <a:solidFill>
                  <a:schemeClr val="accent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en-US" sz="2400" b="1" dirty="0">
                <a:solidFill>
                  <a:schemeClr val="accent2">
                    <a:lumMod val="60000"/>
                    <a:lumOff val="40000"/>
                  </a:schemeClr>
                </a:solidFill>
                <a:latin typeface="Bebas Neue"/>
              </a:rPr>
              <a:t>at the National Carton Factory</a:t>
            </a:r>
          </a:p>
          <a:p>
            <a:pPr algn="ctr">
              <a:spcBef>
                <a:spcPts val="300"/>
              </a:spcBef>
              <a:spcAft>
                <a:spcPts val="3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Submitted by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ctr">
              <a:spcBef>
                <a:spcPts val="300"/>
              </a:spcBef>
              <a:spcAft>
                <a:spcPts val="3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Lara Jaser Alqddomi</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ctr">
              <a:spcBef>
                <a:spcPts val="300"/>
              </a:spcBef>
              <a:spcAft>
                <a:spcPts val="3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Lama Alaa Shanaa</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ctr">
              <a:spcBef>
                <a:spcPts val="300"/>
              </a:spcBef>
              <a:spcAft>
                <a:spcPts val="3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Supervised by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ctr">
              <a:spcBef>
                <a:spcPts val="300"/>
              </a:spcBef>
              <a:spcAft>
                <a:spcPts val="300"/>
              </a:spcAft>
              <a:tabLst>
                <a:tab pos="2742565" algn="ctr"/>
                <a:tab pos="3825240" algn="l"/>
              </a:tabLst>
            </a:pPr>
            <a:r>
              <a:rPr lang="en-US" sz="1400" b="1" dirty="0">
                <a:effectLst/>
                <a:latin typeface="Times New Roman" panose="02020603050405020304" pitchFamily="18" charset="0"/>
                <a:ea typeface="Calibri" panose="020F0502020204030204" pitchFamily="34" charset="0"/>
                <a:cs typeface="Arial" panose="020B0604020202020204" pitchFamily="34" charset="0"/>
              </a:rPr>
              <a:t>Dr. Ahmad Ramahi</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25" name="Google Shape;925;p43"/>
          <p:cNvSpPr txBox="1">
            <a:spLocks noGrp="1"/>
          </p:cNvSpPr>
          <p:nvPr>
            <p:ph type="title" idx="6"/>
          </p:nvPr>
        </p:nvSpPr>
        <p:spPr>
          <a:xfrm>
            <a:off x="720000" y="571500"/>
            <a:ext cx="7704000" cy="446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a:t>
            </a:r>
            <a:r>
              <a:rPr lang="en" dirty="0"/>
              <a:t>rocesses </a:t>
            </a:r>
            <a:endParaRPr dirty="0"/>
          </a:p>
        </p:txBody>
      </p:sp>
      <p:cxnSp>
        <p:nvCxnSpPr>
          <p:cNvPr id="927" name="Google Shape;927;p43"/>
          <p:cNvCxnSpPr/>
          <p:nvPr/>
        </p:nvCxnSpPr>
        <p:spPr>
          <a:xfrm>
            <a:off x="533400" y="539400"/>
            <a:ext cx="0" cy="527400"/>
          </a:xfrm>
          <a:prstGeom prst="straightConnector1">
            <a:avLst/>
          </a:prstGeom>
          <a:noFill/>
          <a:ln w="19050" cap="flat" cmpd="sng">
            <a:solidFill>
              <a:schemeClr val="dk1"/>
            </a:solidFill>
            <a:prstDash val="solid"/>
            <a:round/>
            <a:headEnd type="none" w="med" len="med"/>
            <a:tailEnd type="none" w="med" len="med"/>
          </a:ln>
        </p:spPr>
      </p:cxnSp>
      <p:pic>
        <p:nvPicPr>
          <p:cNvPr id="3" name="Picture 2">
            <a:extLst>
              <a:ext uri="{FF2B5EF4-FFF2-40B4-BE49-F238E27FC236}">
                <a16:creationId xmlns:a16="http://schemas.microsoft.com/office/drawing/2014/main" id="{A5AB03C1-945C-F84E-B5D1-2FCB4BE96F0A}"/>
              </a:ext>
            </a:extLst>
          </p:cNvPr>
          <p:cNvPicPr>
            <a:picLocks noChangeAspect="1"/>
          </p:cNvPicPr>
          <p:nvPr/>
        </p:nvPicPr>
        <p:blipFill>
          <a:blip r:embed="rId3"/>
          <a:stretch>
            <a:fillRect/>
          </a:stretch>
        </p:blipFill>
        <p:spPr>
          <a:xfrm>
            <a:off x="3112655" y="2618427"/>
            <a:ext cx="2899091" cy="2484631"/>
          </a:xfrm>
          <a:prstGeom prst="rect">
            <a:avLst/>
          </a:prstGeom>
          <a:ln>
            <a:noFill/>
          </a:ln>
          <a:effectLst>
            <a:softEdge rad="112500"/>
          </a:effectLst>
        </p:spPr>
      </p:pic>
      <p:sp>
        <p:nvSpPr>
          <p:cNvPr id="4" name="Google Shape;1963;p68">
            <a:extLst>
              <a:ext uri="{FF2B5EF4-FFF2-40B4-BE49-F238E27FC236}">
                <a16:creationId xmlns:a16="http://schemas.microsoft.com/office/drawing/2014/main" id="{8EAC4EF3-CBB4-C3C9-9862-0AF2B22BA988}"/>
              </a:ext>
            </a:extLst>
          </p:cNvPr>
          <p:cNvSpPr txBox="1">
            <a:spLocks/>
          </p:cNvSpPr>
          <p:nvPr/>
        </p:nvSpPr>
        <p:spPr>
          <a:xfrm>
            <a:off x="820014" y="609065"/>
            <a:ext cx="3161237" cy="360002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Lato"/>
              <a:buNone/>
              <a:defRPr sz="1400" b="0" i="0" u="none" strike="noStrike" cap="none">
                <a:solidFill>
                  <a:schemeClr val="dk1"/>
                </a:solidFill>
                <a:latin typeface="Lato"/>
                <a:ea typeface="Lato"/>
                <a:cs typeface="Lato"/>
                <a:sym typeface="Lato"/>
              </a:defRPr>
            </a:lvl1pPr>
            <a:lvl2pPr marL="914400" marR="0" lvl="1" indent="-317500" algn="ctr"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2pPr>
            <a:lvl3pPr marL="1371600" marR="0" lvl="2"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3pPr>
            <a:lvl4pPr marL="1828800" marR="0" lvl="3"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4pPr>
            <a:lvl5pPr marL="2286000" marR="0" lvl="4"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5pPr>
            <a:lvl6pPr marL="2743200" marR="0" lvl="5"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6pPr>
            <a:lvl7pPr marL="3200400" marR="0" lvl="6"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7pPr>
            <a:lvl8pPr marL="3657600" marR="0" lvl="7" indent="-317500" algn="ctr" rtl="0">
              <a:lnSpc>
                <a:spcPct val="100000"/>
              </a:lnSpc>
              <a:spcBef>
                <a:spcPts val="160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8pPr>
            <a:lvl9pPr marL="4114800" marR="0" lvl="8" indent="-317500" algn="ctr" rtl="0">
              <a:lnSpc>
                <a:spcPct val="100000"/>
              </a:lnSpc>
              <a:spcBef>
                <a:spcPts val="1600"/>
              </a:spcBef>
              <a:spcAft>
                <a:spcPts val="1600"/>
              </a:spcAft>
              <a:buClr>
                <a:schemeClr val="dk1"/>
              </a:buClr>
              <a:buSzPts val="1400"/>
              <a:buFont typeface="Anaheim"/>
              <a:buNone/>
              <a:defRPr sz="1400" b="0" i="0" u="none" strike="noStrike" cap="none">
                <a:solidFill>
                  <a:schemeClr val="dk1"/>
                </a:solidFill>
                <a:latin typeface="Anaheim"/>
                <a:ea typeface="Anaheim"/>
                <a:cs typeface="Anaheim"/>
                <a:sym typeface="Anaheim"/>
              </a:defRPr>
            </a:lvl9pPr>
          </a:lstStyle>
          <a:p>
            <a:pPr marL="139700" indent="0">
              <a:lnSpc>
                <a:spcPct val="150000"/>
              </a:lnSpc>
              <a:spcAft>
                <a:spcPts val="800"/>
              </a:spcAft>
            </a:pPr>
            <a:r>
              <a:rPr lang="en-US" sz="1800" dirty="0">
                <a:latin typeface="Calibri" panose="020F0502020204030204" pitchFamily="34" charset="0"/>
                <a:ea typeface="Calibri" panose="020F0502020204030204" pitchFamily="34" charset="0"/>
                <a:cs typeface="Arial" panose="020B0604020202020204" pitchFamily="34" charset="0"/>
              </a:rPr>
              <a:t>. </a:t>
            </a:r>
          </a:p>
          <a:p>
            <a:pPr marL="285750" indent="-285750" algn="l">
              <a:lnSpc>
                <a:spcPct val="150000"/>
              </a:lnSpc>
              <a:spcAft>
                <a:spcPts val="800"/>
              </a:spcAft>
              <a:buClr>
                <a:schemeClr val="tx2">
                  <a:lumMod val="50000"/>
                </a:schemeClr>
              </a:buClr>
              <a:buSzPct val="91000"/>
              <a:buFont typeface="Wingdings" panose="05000000000000000000" pitchFamily="2" charset="2"/>
              <a:buChar char="q"/>
            </a:pPr>
            <a:r>
              <a:rPr lang="en-US" sz="1800" b="1" dirty="0">
                <a:latin typeface="Calibri" panose="020F0502020204030204" pitchFamily="34" charset="0"/>
                <a:ea typeface="Calibri" panose="020F0502020204030204" pitchFamily="34" charset="0"/>
                <a:cs typeface="Arial" panose="020B0604020202020204" pitchFamily="34" charset="0"/>
              </a:rPr>
              <a:t>W</a:t>
            </a:r>
            <a:r>
              <a:rPr lang="en-US" sz="1800" b="1" dirty="0">
                <a:effectLst/>
                <a:latin typeface="Calibri" panose="020F0502020204030204" pitchFamily="34" charset="0"/>
                <a:ea typeface="Calibri" panose="020F0502020204030204" pitchFamily="34" charset="0"/>
                <a:cs typeface="Arial" panose="020B0604020202020204" pitchFamily="34" charset="0"/>
              </a:rPr>
              <a:t>avy ribbing process</a:t>
            </a:r>
            <a:r>
              <a:rPr lang="en-US" sz="1800" dirty="0">
                <a:latin typeface="Calibri" panose="020F0502020204030204" pitchFamily="34" charset="0"/>
                <a:ea typeface="Calibri" panose="020F0502020204030204" pitchFamily="34" charset="0"/>
                <a:cs typeface="Arial" panose="020B0604020202020204" pitchFamily="34" charset="0"/>
              </a:rPr>
              <a:t>.</a:t>
            </a:r>
          </a:p>
          <a:p>
            <a:pPr marL="285750" indent="-285750" algn="l">
              <a:lnSpc>
                <a:spcPct val="150000"/>
              </a:lnSpc>
              <a:spcAft>
                <a:spcPts val="800"/>
              </a:spcAft>
              <a:buClr>
                <a:schemeClr val="tx2">
                  <a:lumMod val="50000"/>
                </a:schemeClr>
              </a:buClr>
              <a:buSzPct val="91000"/>
              <a:buFont typeface="Wingdings" panose="05000000000000000000" pitchFamily="2" charset="2"/>
              <a:buChar char="q"/>
            </a:pPr>
            <a:r>
              <a:rPr lang="en-US" sz="1800" b="1" dirty="0">
                <a:latin typeface="Calibri" panose="020F0502020204030204" pitchFamily="34" charset="0"/>
                <a:ea typeface="Calibri" panose="020F0502020204030204" pitchFamily="34" charset="0"/>
                <a:cs typeface="Arial" panose="020B0604020202020204" pitchFamily="34" charset="0"/>
              </a:rPr>
              <a:t>C</a:t>
            </a:r>
            <a:r>
              <a:rPr lang="en-US" sz="1800" b="1" dirty="0">
                <a:effectLst/>
                <a:latin typeface="Calibri" panose="020F0502020204030204" pitchFamily="34" charset="0"/>
                <a:ea typeface="Calibri" panose="020F0502020204030204" pitchFamily="34" charset="0"/>
                <a:cs typeface="Arial" panose="020B0604020202020204" pitchFamily="34" charset="0"/>
              </a:rPr>
              <a:t>onversion process</a:t>
            </a:r>
            <a:r>
              <a:rPr lang="en-US" sz="1800" dirty="0">
                <a:latin typeface="Calibri" panose="020F0502020204030204" pitchFamily="34" charset="0"/>
                <a:ea typeface="Calibri" panose="020F0502020204030204" pitchFamily="34" charset="0"/>
                <a:cs typeface="Arial" panose="020B0604020202020204" pitchFamily="34" charset="0"/>
              </a:rPr>
              <a:t>.</a:t>
            </a:r>
          </a:p>
          <a:p>
            <a:pPr marL="285750" indent="-285750" algn="l">
              <a:lnSpc>
                <a:spcPct val="150000"/>
              </a:lnSpc>
              <a:spcAft>
                <a:spcPts val="800"/>
              </a:spcAft>
              <a:buClr>
                <a:schemeClr val="tx2">
                  <a:lumMod val="50000"/>
                </a:schemeClr>
              </a:buClr>
              <a:buSzPct val="91000"/>
              <a:buFont typeface="Wingdings" panose="05000000000000000000" pitchFamily="2" charset="2"/>
              <a:buChar char="q"/>
            </a:pPr>
            <a:r>
              <a:rPr lang="en-US" sz="1800" b="1" dirty="0">
                <a:effectLst/>
                <a:latin typeface="Calibri" panose="020F0502020204030204" pitchFamily="34" charset="0"/>
                <a:ea typeface="Calibri" panose="020F0502020204030204" pitchFamily="34" charset="0"/>
                <a:cs typeface="Arial" panose="020B0604020202020204" pitchFamily="34" charset="0"/>
              </a:rPr>
              <a:t>Die cutting</a:t>
            </a:r>
            <a:r>
              <a:rPr lang="en-US" sz="1800" dirty="0">
                <a:latin typeface="Calibri" panose="020F0502020204030204" pitchFamily="34" charset="0"/>
                <a:ea typeface="Calibri" panose="020F0502020204030204" pitchFamily="34" charset="0"/>
                <a:cs typeface="Arial" panose="020B0604020202020204" pitchFamily="34" charset="0"/>
              </a:rPr>
              <a:t>.</a:t>
            </a:r>
          </a:p>
          <a:p>
            <a:pPr marL="285750" indent="-285750">
              <a:lnSpc>
                <a:spcPct val="150000"/>
              </a:lnSpc>
              <a:spcAft>
                <a:spcPts val="800"/>
              </a:spcAft>
              <a:buClr>
                <a:schemeClr val="tx2">
                  <a:lumMod val="50000"/>
                </a:schemeClr>
              </a:buClr>
              <a:buSzPct val="91000"/>
              <a:buFont typeface="Wingdings" panose="05000000000000000000" pitchFamily="2" charset="2"/>
              <a:buChar char="q"/>
            </a:pPr>
            <a:endParaRPr lang="en-US" sz="1800" dirty="0">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spcAft>
                <a:spcPts val="800"/>
              </a:spcAft>
              <a:buClr>
                <a:schemeClr val="tx2">
                  <a:lumMod val="50000"/>
                </a:schemeClr>
              </a:buClr>
              <a:buSzPct val="91000"/>
              <a:buFont typeface="Wingdings" panose="05000000000000000000" pitchFamily="2" charset="2"/>
              <a:buChar char="q"/>
            </a:pPr>
            <a:endParaRPr lang="en-US" sz="1800" dirty="0">
              <a:latin typeface="Calibri" panose="020F0502020204030204" pitchFamily="34" charset="0"/>
              <a:ea typeface="Calibri" panose="020F0502020204030204" pitchFamily="34" charset="0"/>
              <a:cs typeface="Arial" panose="020B0604020202020204" pitchFamily="34" charset="0"/>
            </a:endParaRPr>
          </a:p>
          <a:p>
            <a:pPr marL="0" indent="0" algn="l"/>
            <a:endParaRPr lang="en-US" dirty="0"/>
          </a:p>
        </p:txBody>
      </p:sp>
      <p:pic>
        <p:nvPicPr>
          <p:cNvPr id="9" name="Picture 8">
            <a:extLst>
              <a:ext uri="{FF2B5EF4-FFF2-40B4-BE49-F238E27FC236}">
                <a16:creationId xmlns:a16="http://schemas.microsoft.com/office/drawing/2014/main" id="{80745F0C-086D-1508-328D-755F7F011BEB}"/>
              </a:ext>
            </a:extLst>
          </p:cNvPr>
          <p:cNvPicPr>
            <a:picLocks noChangeAspect="1"/>
          </p:cNvPicPr>
          <p:nvPr/>
        </p:nvPicPr>
        <p:blipFill rotWithShape="1">
          <a:blip r:embed="rId4"/>
          <a:srcRect t="58841" r="52269" b="2592"/>
          <a:stretch/>
        </p:blipFill>
        <p:spPr>
          <a:xfrm>
            <a:off x="5997890" y="285750"/>
            <a:ext cx="2847733" cy="2641950"/>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3"/>
        <p:cNvGrpSpPr/>
        <p:nvPr/>
      </p:nvGrpSpPr>
      <p:grpSpPr>
        <a:xfrm>
          <a:off x="0" y="0"/>
          <a:ext cx="0" cy="0"/>
          <a:chOff x="0" y="0"/>
          <a:chExt cx="0" cy="0"/>
        </a:xfrm>
      </p:grpSpPr>
      <p:sp>
        <p:nvSpPr>
          <p:cNvPr id="1184" name="Google Shape;1184;p50"/>
          <p:cNvSpPr txBox="1">
            <a:spLocks noGrp="1"/>
          </p:cNvSpPr>
          <p:nvPr>
            <p:ph type="title"/>
          </p:nvPr>
        </p:nvSpPr>
        <p:spPr>
          <a:xfrm>
            <a:off x="4572000" y="1559700"/>
            <a:ext cx="4572000" cy="2024100"/>
          </a:xfrm>
          <a:prstGeom prst="rect">
            <a:avLst/>
          </a:prstGeom>
        </p:spPr>
        <p:txBody>
          <a:bodyPr spcFirstLastPara="1" wrap="square" lIns="91425" tIns="91425" rIns="91425" bIns="91425" anchor="t" anchorCtr="0">
            <a:noAutofit/>
          </a:bodyPr>
          <a:lstStyle/>
          <a:p>
            <a:pPr algn="l">
              <a:lnSpc>
                <a:spcPct val="107000"/>
              </a:lnSpc>
              <a:spcAft>
                <a:spcPts val="800"/>
              </a:spcAft>
            </a:pPr>
            <a:r>
              <a:rPr lang="en-US" sz="1800" b="1" dirty="0">
                <a:effectLst/>
                <a:latin typeface="Arial" panose="020B0604020202020204" pitchFamily="34" charset="0"/>
                <a:ea typeface="Calibri" panose="020F0502020204030204" pitchFamily="34" charset="0"/>
                <a:cs typeface="Arial" panose="020B0604020202020204" pitchFamily="34" charset="0"/>
              </a:rPr>
              <a:t>The main defects:</a:t>
            </a:r>
            <a:br>
              <a:rPr lang="en-US" sz="1800" b="1" dirty="0">
                <a:effectLst/>
                <a:latin typeface="Arial" panose="020B0604020202020204" pitchFamily="34" charset="0"/>
                <a:ea typeface="Calibri" panose="020F0502020204030204" pitchFamily="34" charset="0"/>
                <a:cs typeface="Arial" panose="020B0604020202020204" pitchFamily="34" charset="0"/>
              </a:rPr>
            </a:b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Arial" panose="020B0604020202020204" pitchFamily="34" charset="0"/>
                <a:ea typeface="Calibri" panose="020F0502020204030204" pitchFamily="34" charset="0"/>
                <a:cs typeface="Arial" panose="020B0604020202020204" pitchFamily="34" charset="0"/>
              </a:rPr>
              <a:t>1)Delamination</a:t>
            </a:r>
            <a:r>
              <a:rPr lang="en-US" sz="1800" dirty="0">
                <a:effectLst/>
                <a:latin typeface="Arial" panose="020B0604020202020204" pitchFamily="34" charset="0"/>
                <a:ea typeface="Calibri" panose="020F0502020204030204" pitchFamily="34" charset="0"/>
                <a:cs typeface="Arial" panose="020B0604020202020204" pitchFamily="34" charset="0"/>
              </a:rPr>
              <a:t> </a:t>
            </a:r>
            <a:br>
              <a:rPr lang="en-US" sz="1800" dirty="0">
                <a:effectLst/>
                <a:latin typeface="Arial" panose="020B0604020202020204" pitchFamily="34" charset="0"/>
                <a:ea typeface="Calibri" panose="020F0502020204030204" pitchFamily="34" charset="0"/>
                <a:cs typeface="Arial" panose="020B0604020202020204" pitchFamily="34" charset="0"/>
              </a:rPr>
            </a:br>
            <a:br>
              <a:rPr lang="en-US" sz="1800" dirty="0">
                <a:effectLst/>
                <a:latin typeface="Calibri" panose="020F0502020204030204" pitchFamily="34" charset="0"/>
                <a:ea typeface="Calibri" panose="020F0502020204030204" pitchFamily="34" charset="0"/>
                <a:cs typeface="Arial" panose="020B0604020202020204" pitchFamily="34" charset="0"/>
              </a:rPr>
            </a:br>
            <a:r>
              <a:rPr lang="en-US" sz="1800" b="1" dirty="0">
                <a:effectLst/>
                <a:latin typeface="Arial" panose="020B0604020202020204" pitchFamily="34" charset="0"/>
                <a:ea typeface="Calibri" panose="020F0502020204030204" pitchFamily="34" charset="0"/>
                <a:cs typeface="Arial" panose="020B0604020202020204" pitchFamily="34" charset="0"/>
              </a:rPr>
              <a:t>2)Moisture damage</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dirty="0"/>
          </a:p>
        </p:txBody>
      </p:sp>
      <p:pic>
        <p:nvPicPr>
          <p:cNvPr id="2" name="Picture 1">
            <a:extLst>
              <a:ext uri="{FF2B5EF4-FFF2-40B4-BE49-F238E27FC236}">
                <a16:creationId xmlns:a16="http://schemas.microsoft.com/office/drawing/2014/main" id="{21DD0012-97F6-A4FD-3A98-601D7454F461}"/>
              </a:ext>
            </a:extLst>
          </p:cNvPr>
          <p:cNvPicPr>
            <a:picLocks noChangeAspect="1"/>
          </p:cNvPicPr>
          <p:nvPr/>
        </p:nvPicPr>
        <p:blipFill>
          <a:blip r:embed="rId4"/>
          <a:stretch>
            <a:fillRect/>
          </a:stretch>
        </p:blipFill>
        <p:spPr>
          <a:xfrm>
            <a:off x="4343400" y="742950"/>
            <a:ext cx="7888908" cy="96934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62"/>
        <p:cNvGrpSpPr/>
        <p:nvPr/>
      </p:nvGrpSpPr>
      <p:grpSpPr>
        <a:xfrm>
          <a:off x="0" y="0"/>
          <a:ext cx="0" cy="0"/>
          <a:chOff x="0" y="0"/>
          <a:chExt cx="0" cy="0"/>
        </a:xfrm>
      </p:grpSpPr>
      <p:sp>
        <p:nvSpPr>
          <p:cNvPr id="1964" name="Google Shape;1964;p68"/>
          <p:cNvSpPr txBox="1">
            <a:spLocks noGrp="1"/>
          </p:cNvSpPr>
          <p:nvPr>
            <p:ph type="title"/>
          </p:nvPr>
        </p:nvSpPr>
        <p:spPr>
          <a:xfrm>
            <a:off x="720000" y="571500"/>
            <a:ext cx="7704000" cy="446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dirty="0"/>
              <a:t>Data analysis</a:t>
            </a:r>
            <a:endParaRPr sz="7200" b="1" dirty="0"/>
          </a:p>
        </p:txBody>
      </p:sp>
      <p:graphicFrame>
        <p:nvGraphicFramePr>
          <p:cNvPr id="4" name="Table 3">
            <a:extLst>
              <a:ext uri="{FF2B5EF4-FFF2-40B4-BE49-F238E27FC236}">
                <a16:creationId xmlns:a16="http://schemas.microsoft.com/office/drawing/2014/main" id="{5E62F658-A775-9CAE-EE5F-B0B4BF2A0452}"/>
              </a:ext>
            </a:extLst>
          </p:cNvPr>
          <p:cNvGraphicFramePr>
            <a:graphicFrameLocks noGrp="1"/>
          </p:cNvGraphicFramePr>
          <p:nvPr>
            <p:extLst>
              <p:ext uri="{D42A27DB-BD31-4B8C-83A1-F6EECF244321}">
                <p14:modId xmlns:p14="http://schemas.microsoft.com/office/powerpoint/2010/main" val="2577386593"/>
              </p:ext>
            </p:extLst>
          </p:nvPr>
        </p:nvGraphicFramePr>
        <p:xfrm>
          <a:off x="152400" y="1505302"/>
          <a:ext cx="4191000" cy="3066698"/>
        </p:xfrm>
        <a:graphic>
          <a:graphicData uri="http://schemas.openxmlformats.org/drawingml/2006/table">
            <a:tbl>
              <a:tblPr>
                <a:noFill/>
                <a:tableStyleId>{2E7FC103-B9D1-48C4-BC69-9EC608C9A1A6}</a:tableStyleId>
              </a:tblPr>
              <a:tblGrid>
                <a:gridCol w="1047750">
                  <a:extLst>
                    <a:ext uri="{9D8B030D-6E8A-4147-A177-3AD203B41FA5}">
                      <a16:colId xmlns:a16="http://schemas.microsoft.com/office/drawing/2014/main" val="3210765023"/>
                    </a:ext>
                  </a:extLst>
                </a:gridCol>
                <a:gridCol w="1047750">
                  <a:extLst>
                    <a:ext uri="{9D8B030D-6E8A-4147-A177-3AD203B41FA5}">
                      <a16:colId xmlns:a16="http://schemas.microsoft.com/office/drawing/2014/main" val="2084497737"/>
                    </a:ext>
                  </a:extLst>
                </a:gridCol>
                <a:gridCol w="1047750">
                  <a:extLst>
                    <a:ext uri="{9D8B030D-6E8A-4147-A177-3AD203B41FA5}">
                      <a16:colId xmlns:a16="http://schemas.microsoft.com/office/drawing/2014/main" val="1516870535"/>
                    </a:ext>
                  </a:extLst>
                </a:gridCol>
                <a:gridCol w="1047750">
                  <a:extLst>
                    <a:ext uri="{9D8B030D-6E8A-4147-A177-3AD203B41FA5}">
                      <a16:colId xmlns:a16="http://schemas.microsoft.com/office/drawing/2014/main" val="2210705360"/>
                    </a:ext>
                  </a:extLst>
                </a:gridCol>
              </a:tblGrid>
              <a:tr h="56479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Weight  of Roll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Trim weight(kg)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Waste percentage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rgbClr val="E94444">
                        <a:alpha val="19550"/>
                      </a:srgbClr>
                    </a:solidFill>
                  </a:tcPr>
                </a:tc>
                <a:extLst>
                  <a:ext uri="{0D108BD9-81ED-4DB2-BD59-A6C34878D82A}">
                    <a16:rowId xmlns:a16="http://schemas.microsoft.com/office/drawing/2014/main" val="11217958"/>
                  </a:ext>
                </a:extLst>
              </a:tr>
              <a:tr h="52391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0.2521584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17.651088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53188775"/>
                  </a:ext>
                </a:extLst>
              </a:tr>
              <a:tr h="494495">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2.430827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136.948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5.633802817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390763172"/>
                  </a:ext>
                </a:extLst>
              </a:tr>
              <a:tr h="494495">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0.6902742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31.9858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4.633781764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249774348"/>
                  </a:ext>
                </a:extLst>
              </a:tr>
              <a:tr h="494495">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1.11984336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30.68064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2.739726027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299002467"/>
                  </a:ext>
                </a:extLst>
              </a:tr>
              <a:tr h="494495">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3.841647018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112.020582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2.915951973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753828171"/>
                  </a:ext>
                </a:extLst>
              </a:tr>
            </a:tbl>
          </a:graphicData>
        </a:graphic>
      </p:graphicFrame>
      <p:graphicFrame>
        <p:nvGraphicFramePr>
          <p:cNvPr id="7" name="Table 6">
            <a:extLst>
              <a:ext uri="{FF2B5EF4-FFF2-40B4-BE49-F238E27FC236}">
                <a16:creationId xmlns:a16="http://schemas.microsoft.com/office/drawing/2014/main" id="{69E17321-FD81-1511-5E8D-2FDA5889D398}"/>
              </a:ext>
            </a:extLst>
          </p:cNvPr>
          <p:cNvGraphicFramePr>
            <a:graphicFrameLocks noGrp="1"/>
          </p:cNvGraphicFramePr>
          <p:nvPr>
            <p:extLst>
              <p:ext uri="{D42A27DB-BD31-4B8C-83A1-F6EECF244321}">
                <p14:modId xmlns:p14="http://schemas.microsoft.com/office/powerpoint/2010/main" val="3703748456"/>
              </p:ext>
            </p:extLst>
          </p:nvPr>
        </p:nvGraphicFramePr>
        <p:xfrm>
          <a:off x="4572000" y="1505302"/>
          <a:ext cx="4191000" cy="3066698"/>
        </p:xfrm>
        <a:graphic>
          <a:graphicData uri="http://schemas.openxmlformats.org/drawingml/2006/table">
            <a:tbl>
              <a:tblPr>
                <a:noFill/>
                <a:tableStyleId>{2E7FC103-B9D1-48C4-BC69-9EC608C9A1A6}</a:tableStyleId>
              </a:tblPr>
              <a:tblGrid>
                <a:gridCol w="1047750">
                  <a:extLst>
                    <a:ext uri="{9D8B030D-6E8A-4147-A177-3AD203B41FA5}">
                      <a16:colId xmlns:a16="http://schemas.microsoft.com/office/drawing/2014/main" val="631903058"/>
                    </a:ext>
                  </a:extLst>
                </a:gridCol>
                <a:gridCol w="1047750">
                  <a:extLst>
                    <a:ext uri="{9D8B030D-6E8A-4147-A177-3AD203B41FA5}">
                      <a16:colId xmlns:a16="http://schemas.microsoft.com/office/drawing/2014/main" val="1624441421"/>
                    </a:ext>
                  </a:extLst>
                </a:gridCol>
                <a:gridCol w="1047750">
                  <a:extLst>
                    <a:ext uri="{9D8B030D-6E8A-4147-A177-3AD203B41FA5}">
                      <a16:colId xmlns:a16="http://schemas.microsoft.com/office/drawing/2014/main" val="3029628806"/>
                    </a:ext>
                  </a:extLst>
                </a:gridCol>
                <a:gridCol w="1047750">
                  <a:extLst>
                    <a:ext uri="{9D8B030D-6E8A-4147-A177-3AD203B41FA5}">
                      <a16:colId xmlns:a16="http://schemas.microsoft.com/office/drawing/2014/main" val="2129978099"/>
                    </a:ext>
                  </a:extLst>
                </a:gridCol>
              </a:tblGrid>
              <a:tr h="56479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Weight  of Roll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Trim weight(kg)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Waste percentage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extLst>
                  <a:ext uri="{0D108BD9-81ED-4DB2-BD59-A6C34878D82A}">
                    <a16:rowId xmlns:a16="http://schemas.microsoft.com/office/drawing/2014/main" val="3398408875"/>
                  </a:ext>
                </a:extLst>
              </a:tr>
              <a:tr h="523919">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2.94121692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262.72308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8.932461874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268835066"/>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6.337485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181.071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2.857142857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351110678"/>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0.35858592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11.38368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3.174603175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871988634"/>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1.8506475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150.0525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8.108108108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420037697"/>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1.55844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126.36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8.108108108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060039082"/>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E2E9D6E-4C93-BB18-B3A7-C4278C2D7437}"/>
              </a:ext>
            </a:extLst>
          </p:cNvPr>
          <p:cNvGraphicFramePr>
            <a:graphicFrameLocks noGrp="1"/>
          </p:cNvGraphicFramePr>
          <p:nvPr>
            <p:extLst>
              <p:ext uri="{D42A27DB-BD31-4B8C-83A1-F6EECF244321}">
                <p14:modId xmlns:p14="http://schemas.microsoft.com/office/powerpoint/2010/main" val="4117884665"/>
              </p:ext>
            </p:extLst>
          </p:nvPr>
        </p:nvGraphicFramePr>
        <p:xfrm>
          <a:off x="304800" y="1657350"/>
          <a:ext cx="4191000" cy="3066698"/>
        </p:xfrm>
        <a:graphic>
          <a:graphicData uri="http://schemas.openxmlformats.org/drawingml/2006/table">
            <a:tbl>
              <a:tblPr>
                <a:noFill/>
                <a:tableStyleId>{2E7FC103-B9D1-48C4-BC69-9EC608C9A1A6}</a:tableStyleId>
              </a:tblPr>
              <a:tblGrid>
                <a:gridCol w="1047750">
                  <a:extLst>
                    <a:ext uri="{9D8B030D-6E8A-4147-A177-3AD203B41FA5}">
                      <a16:colId xmlns:a16="http://schemas.microsoft.com/office/drawing/2014/main" val="631903058"/>
                    </a:ext>
                  </a:extLst>
                </a:gridCol>
                <a:gridCol w="1047750">
                  <a:extLst>
                    <a:ext uri="{9D8B030D-6E8A-4147-A177-3AD203B41FA5}">
                      <a16:colId xmlns:a16="http://schemas.microsoft.com/office/drawing/2014/main" val="1624441421"/>
                    </a:ext>
                  </a:extLst>
                </a:gridCol>
                <a:gridCol w="1047750">
                  <a:extLst>
                    <a:ext uri="{9D8B030D-6E8A-4147-A177-3AD203B41FA5}">
                      <a16:colId xmlns:a16="http://schemas.microsoft.com/office/drawing/2014/main" val="3029628806"/>
                    </a:ext>
                  </a:extLst>
                </a:gridCol>
                <a:gridCol w="1047750">
                  <a:extLst>
                    <a:ext uri="{9D8B030D-6E8A-4147-A177-3AD203B41FA5}">
                      <a16:colId xmlns:a16="http://schemas.microsoft.com/office/drawing/2014/main" val="2129978099"/>
                    </a:ext>
                  </a:extLst>
                </a:gridCol>
              </a:tblGrid>
              <a:tr h="56479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Weight  of Roll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Trim weight(kg)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Waste percentage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extLst>
                  <a:ext uri="{0D108BD9-81ED-4DB2-BD59-A6C34878D82A}">
                    <a16:rowId xmlns:a16="http://schemas.microsoft.com/office/drawing/2014/main" val="3398408875"/>
                  </a:ext>
                </a:extLst>
              </a:tr>
              <a:tr h="523919">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0.72735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25.6206986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3.522471795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268835066"/>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0.99004136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16.21165812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1.637472814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351110678"/>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0.592842978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30.8183967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5.198407984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871988634"/>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0.245789544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13.25047339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5.390983349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420037697"/>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0.40598404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22.59032952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5.564339308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060039082"/>
                  </a:ext>
                </a:extLst>
              </a:tr>
            </a:tbl>
          </a:graphicData>
        </a:graphic>
      </p:graphicFrame>
      <p:graphicFrame>
        <p:nvGraphicFramePr>
          <p:cNvPr id="6" name="Table 5">
            <a:extLst>
              <a:ext uri="{FF2B5EF4-FFF2-40B4-BE49-F238E27FC236}">
                <a16:creationId xmlns:a16="http://schemas.microsoft.com/office/drawing/2014/main" id="{0BD9F277-99CA-A5BE-AB24-5BB33D554F20}"/>
              </a:ext>
            </a:extLst>
          </p:cNvPr>
          <p:cNvGraphicFramePr>
            <a:graphicFrameLocks noGrp="1"/>
          </p:cNvGraphicFramePr>
          <p:nvPr>
            <p:extLst>
              <p:ext uri="{D42A27DB-BD31-4B8C-83A1-F6EECF244321}">
                <p14:modId xmlns:p14="http://schemas.microsoft.com/office/powerpoint/2010/main" val="4257240874"/>
              </p:ext>
            </p:extLst>
          </p:nvPr>
        </p:nvGraphicFramePr>
        <p:xfrm>
          <a:off x="4572000" y="1647536"/>
          <a:ext cx="4191000" cy="3066698"/>
        </p:xfrm>
        <a:graphic>
          <a:graphicData uri="http://schemas.openxmlformats.org/drawingml/2006/table">
            <a:tbl>
              <a:tblPr>
                <a:noFill/>
                <a:tableStyleId>{2E7FC103-B9D1-48C4-BC69-9EC608C9A1A6}</a:tableStyleId>
              </a:tblPr>
              <a:tblGrid>
                <a:gridCol w="1047750">
                  <a:extLst>
                    <a:ext uri="{9D8B030D-6E8A-4147-A177-3AD203B41FA5}">
                      <a16:colId xmlns:a16="http://schemas.microsoft.com/office/drawing/2014/main" val="631903058"/>
                    </a:ext>
                  </a:extLst>
                </a:gridCol>
                <a:gridCol w="1047750">
                  <a:extLst>
                    <a:ext uri="{9D8B030D-6E8A-4147-A177-3AD203B41FA5}">
                      <a16:colId xmlns:a16="http://schemas.microsoft.com/office/drawing/2014/main" val="1624441421"/>
                    </a:ext>
                  </a:extLst>
                </a:gridCol>
                <a:gridCol w="1047750">
                  <a:extLst>
                    <a:ext uri="{9D8B030D-6E8A-4147-A177-3AD203B41FA5}">
                      <a16:colId xmlns:a16="http://schemas.microsoft.com/office/drawing/2014/main" val="3029628806"/>
                    </a:ext>
                  </a:extLst>
                </a:gridCol>
                <a:gridCol w="1047750">
                  <a:extLst>
                    <a:ext uri="{9D8B030D-6E8A-4147-A177-3AD203B41FA5}">
                      <a16:colId xmlns:a16="http://schemas.microsoft.com/office/drawing/2014/main" val="2129978099"/>
                    </a:ext>
                  </a:extLst>
                </a:gridCol>
              </a:tblGrid>
              <a:tr h="56479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Weight  of Roll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Trim weight(kg)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Waste percentage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extLst>
                  <a:ext uri="{0D108BD9-81ED-4DB2-BD59-A6C34878D82A}">
                    <a16:rowId xmlns:a16="http://schemas.microsoft.com/office/drawing/2014/main" val="3398408875"/>
                  </a:ext>
                </a:extLst>
              </a:tr>
              <a:tr h="523919">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2.388746052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170.087148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7.120352867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268835066"/>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3.64602875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280.46375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7.692307692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351110678"/>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0.59701824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24.87576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4.166666667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871988634"/>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0.88020464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60.80361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6.907894737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420037697"/>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4.933344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167.232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3.389830508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060039082"/>
                  </a:ext>
                </a:extLst>
              </a:tr>
            </a:tbl>
          </a:graphicData>
        </a:graphic>
      </p:graphicFrame>
      <p:pic>
        <p:nvPicPr>
          <p:cNvPr id="7" name="Picture 6">
            <a:extLst>
              <a:ext uri="{FF2B5EF4-FFF2-40B4-BE49-F238E27FC236}">
                <a16:creationId xmlns:a16="http://schemas.microsoft.com/office/drawing/2014/main" id="{F4FF18E7-C7B7-B13A-A85D-7E73453BC026}"/>
              </a:ext>
            </a:extLst>
          </p:cNvPr>
          <p:cNvPicPr>
            <a:picLocks noChangeAspect="1"/>
          </p:cNvPicPr>
          <p:nvPr/>
        </p:nvPicPr>
        <p:blipFill>
          <a:blip r:embed="rId2"/>
          <a:stretch>
            <a:fillRect/>
          </a:stretch>
        </p:blipFill>
        <p:spPr>
          <a:xfrm>
            <a:off x="627546" y="514350"/>
            <a:ext cx="7888908" cy="969348"/>
          </a:xfrm>
          <a:prstGeom prst="rect">
            <a:avLst/>
          </a:prstGeom>
        </p:spPr>
      </p:pic>
    </p:spTree>
    <p:extLst>
      <p:ext uri="{BB962C8B-B14F-4D97-AF65-F5344CB8AC3E}">
        <p14:creationId xmlns:p14="http://schemas.microsoft.com/office/powerpoint/2010/main" val="3648395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3CBE33E-3D0D-D0CE-239D-EC378DAB524C}"/>
              </a:ext>
            </a:extLst>
          </p:cNvPr>
          <p:cNvGraphicFramePr>
            <a:graphicFrameLocks noGrp="1"/>
          </p:cNvGraphicFramePr>
          <p:nvPr>
            <p:extLst>
              <p:ext uri="{D42A27DB-BD31-4B8C-83A1-F6EECF244321}">
                <p14:modId xmlns:p14="http://schemas.microsoft.com/office/powerpoint/2010/main" val="2775159200"/>
              </p:ext>
            </p:extLst>
          </p:nvPr>
        </p:nvGraphicFramePr>
        <p:xfrm>
          <a:off x="2286000" y="1038401"/>
          <a:ext cx="4343400" cy="3066698"/>
        </p:xfrm>
        <a:graphic>
          <a:graphicData uri="http://schemas.openxmlformats.org/drawingml/2006/table">
            <a:tbl>
              <a:tblPr>
                <a:noFill/>
                <a:tableStyleId>{2E7FC103-B9D1-48C4-BC69-9EC608C9A1A6}</a:tableStyleId>
              </a:tblPr>
              <a:tblGrid>
                <a:gridCol w="1085850">
                  <a:extLst>
                    <a:ext uri="{9D8B030D-6E8A-4147-A177-3AD203B41FA5}">
                      <a16:colId xmlns:a16="http://schemas.microsoft.com/office/drawing/2014/main" val="631903058"/>
                    </a:ext>
                  </a:extLst>
                </a:gridCol>
                <a:gridCol w="1085850">
                  <a:extLst>
                    <a:ext uri="{9D8B030D-6E8A-4147-A177-3AD203B41FA5}">
                      <a16:colId xmlns:a16="http://schemas.microsoft.com/office/drawing/2014/main" val="1624441421"/>
                    </a:ext>
                  </a:extLst>
                </a:gridCol>
                <a:gridCol w="1085850">
                  <a:extLst>
                    <a:ext uri="{9D8B030D-6E8A-4147-A177-3AD203B41FA5}">
                      <a16:colId xmlns:a16="http://schemas.microsoft.com/office/drawing/2014/main" val="3029628806"/>
                    </a:ext>
                  </a:extLst>
                </a:gridCol>
                <a:gridCol w="1085850">
                  <a:extLst>
                    <a:ext uri="{9D8B030D-6E8A-4147-A177-3AD203B41FA5}">
                      <a16:colId xmlns:a16="http://schemas.microsoft.com/office/drawing/2014/main" val="2129978099"/>
                    </a:ext>
                  </a:extLst>
                </a:gridCol>
              </a:tblGrid>
              <a:tr h="564799">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Weight  of Roll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Trim weight(kg)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tc>
                  <a:txBody>
                    <a:bodyPr/>
                    <a:lstStyle/>
                    <a:p>
                      <a:pPr algn="ctr">
                        <a:lnSpc>
                          <a:spcPct val="107000"/>
                        </a:lnSpc>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Waste percentage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lgn="ctr">
                      <a:solidFill>
                        <a:schemeClr val="lt2"/>
                      </a:solidFill>
                      <a:prstDash val="solid"/>
                      <a:round/>
                      <a:headEnd type="none" w="sm" len="sm"/>
                      <a:tailEnd type="none" w="sm" len="sm"/>
                    </a:lnB>
                    <a:solidFill>
                      <a:srgbClr val="E94444">
                        <a:alpha val="19550"/>
                      </a:srgbClr>
                    </a:solidFill>
                  </a:tcPr>
                </a:tc>
                <a:extLst>
                  <a:ext uri="{0D108BD9-81ED-4DB2-BD59-A6C34878D82A}">
                    <a16:rowId xmlns:a16="http://schemas.microsoft.com/office/drawing/2014/main" val="3398408875"/>
                  </a:ext>
                </a:extLst>
              </a:tr>
              <a:tr h="523919">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2.36386656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44.46144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1.880877743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268835066"/>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0.642506184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16.322328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2.540415704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1351110678"/>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1.11984336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30.68064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2.739726027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871988634"/>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0.45869616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12.86064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2.803738318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420037697"/>
                  </a:ext>
                </a:extLst>
              </a:tr>
              <a:tr h="494495">
                <a:tc>
                  <a:txBody>
                    <a:bodyPr/>
                    <a:lstStyle/>
                    <a:p>
                      <a:pPr algn="ctr">
                        <a:lnSpc>
                          <a:spcPct val="107000"/>
                        </a:lnSpc>
                        <a:spcAft>
                          <a:spcPts val="800"/>
                        </a:spcAft>
                      </a:pPr>
                      <a:r>
                        <a:rPr lang="en-US" sz="1400" b="1">
                          <a:effectLst/>
                          <a:latin typeface="Times New Roman" panose="02020603050405020304" pitchFamily="18" charset="0"/>
                          <a:ea typeface="Calibri" panose="020F0502020204030204" pitchFamily="34" charset="0"/>
                          <a:cs typeface="Arial" panose="020B0604020202020204" pitchFamily="34" charset="0"/>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bg1">
                        <a:lumMod val="95000"/>
                      </a:schemeClr>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0.78387408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12.74592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lgn="ctr">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lt1"/>
                    </a:solidFill>
                  </a:tcPr>
                </a:tc>
                <a:tc>
                  <a:txBody>
                    <a:bodyPr/>
                    <a:lstStyle/>
                    <a:p>
                      <a:pPr algn="ctr">
                        <a:lnSpc>
                          <a:spcPct val="107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1.62601626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lt2"/>
                      </a:solidFill>
                      <a:prstDash val="solid"/>
                      <a:round/>
                      <a:headEnd type="none" w="sm" len="sm"/>
                      <a:tailEnd type="none" w="sm" len="sm"/>
                    </a:lnL>
                    <a:lnR w="19050" cap="flat" cmpd="sng">
                      <a:solidFill>
                        <a:schemeClr val="lt2"/>
                      </a:solidFill>
                      <a:prstDash val="solid"/>
                      <a:round/>
                      <a:headEnd type="none" w="sm" len="sm"/>
                      <a:tailEnd type="none" w="sm" len="sm"/>
                    </a:lnR>
                    <a:lnT w="19050" cap="flat" cmpd="sng" algn="ctr">
                      <a:solidFill>
                        <a:schemeClr val="lt2"/>
                      </a:solidFill>
                      <a:prstDash val="solid"/>
                      <a:round/>
                      <a:headEnd type="none" w="sm" len="sm"/>
                      <a:tailEnd type="none" w="sm" len="sm"/>
                    </a:lnT>
                    <a:lnB w="19050" cap="flat" cmpd="sng">
                      <a:solidFill>
                        <a:schemeClr val="lt2"/>
                      </a:solidFill>
                      <a:prstDash val="solid"/>
                      <a:round/>
                      <a:headEnd type="none" w="sm" len="sm"/>
                      <a:tailEnd type="none" w="sm" len="sm"/>
                    </a:lnB>
                    <a:solidFill>
                      <a:schemeClr val="tx2">
                        <a:lumMod val="40000"/>
                        <a:lumOff val="60000"/>
                      </a:schemeClr>
                    </a:solidFill>
                  </a:tcPr>
                </a:tc>
                <a:extLst>
                  <a:ext uri="{0D108BD9-81ED-4DB2-BD59-A6C34878D82A}">
                    <a16:rowId xmlns:a16="http://schemas.microsoft.com/office/drawing/2014/main" val="3060039082"/>
                  </a:ext>
                </a:extLst>
              </a:tr>
            </a:tbl>
          </a:graphicData>
        </a:graphic>
      </p:graphicFrame>
      <p:pic>
        <p:nvPicPr>
          <p:cNvPr id="5" name="Picture 4">
            <a:extLst>
              <a:ext uri="{FF2B5EF4-FFF2-40B4-BE49-F238E27FC236}">
                <a16:creationId xmlns:a16="http://schemas.microsoft.com/office/drawing/2014/main" id="{F1E95A26-F69F-46D0-9099-A0EBA4044947}"/>
              </a:ext>
            </a:extLst>
          </p:cNvPr>
          <p:cNvPicPr>
            <a:picLocks noChangeAspect="1"/>
          </p:cNvPicPr>
          <p:nvPr/>
        </p:nvPicPr>
        <p:blipFill>
          <a:blip r:embed="rId2"/>
          <a:stretch>
            <a:fillRect/>
          </a:stretch>
        </p:blipFill>
        <p:spPr>
          <a:xfrm>
            <a:off x="627546" y="285750"/>
            <a:ext cx="7888908" cy="969348"/>
          </a:xfrm>
          <a:prstGeom prst="rect">
            <a:avLst/>
          </a:prstGeom>
        </p:spPr>
      </p:pic>
    </p:spTree>
    <p:extLst>
      <p:ext uri="{BB962C8B-B14F-4D97-AF65-F5344CB8AC3E}">
        <p14:creationId xmlns:p14="http://schemas.microsoft.com/office/powerpoint/2010/main" val="2438659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C36A35-FB35-186D-B079-C0CB15A3240C}"/>
              </a:ext>
            </a:extLst>
          </p:cNvPr>
          <p:cNvPicPr>
            <a:picLocks noChangeAspect="1"/>
          </p:cNvPicPr>
          <p:nvPr/>
        </p:nvPicPr>
        <p:blipFill>
          <a:blip r:embed="rId2"/>
          <a:stretch>
            <a:fillRect/>
          </a:stretch>
        </p:blipFill>
        <p:spPr>
          <a:xfrm>
            <a:off x="762000" y="494214"/>
            <a:ext cx="7391400" cy="4146611"/>
          </a:xfrm>
          <a:prstGeom prst="rect">
            <a:avLst/>
          </a:prstGeom>
        </p:spPr>
      </p:pic>
    </p:spTree>
    <p:extLst>
      <p:ext uri="{BB962C8B-B14F-4D97-AF65-F5344CB8AC3E}">
        <p14:creationId xmlns:p14="http://schemas.microsoft.com/office/powerpoint/2010/main" val="1552171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CEE6FF7-C2F1-242E-862B-FDE9AEDD599A}"/>
              </a:ext>
            </a:extLst>
          </p:cNvPr>
          <p:cNvPicPr>
            <a:picLocks noChangeAspect="1"/>
          </p:cNvPicPr>
          <p:nvPr/>
        </p:nvPicPr>
        <p:blipFill>
          <a:blip r:embed="rId2"/>
          <a:stretch>
            <a:fillRect/>
          </a:stretch>
        </p:blipFill>
        <p:spPr>
          <a:xfrm>
            <a:off x="0" y="0"/>
            <a:ext cx="5410200" cy="5097318"/>
          </a:xfrm>
          <a:prstGeom prst="rect">
            <a:avLst/>
          </a:prstGeom>
        </p:spPr>
      </p:pic>
      <p:sp>
        <p:nvSpPr>
          <p:cNvPr id="5" name="TextBox 4">
            <a:extLst>
              <a:ext uri="{FF2B5EF4-FFF2-40B4-BE49-F238E27FC236}">
                <a16:creationId xmlns:a16="http://schemas.microsoft.com/office/drawing/2014/main" id="{72F7A78D-59B5-4D8C-82D5-A8DAF7C385B6}"/>
              </a:ext>
            </a:extLst>
          </p:cNvPr>
          <p:cNvSpPr txBox="1"/>
          <p:nvPr/>
        </p:nvSpPr>
        <p:spPr>
          <a:xfrm>
            <a:off x="5867400" y="514350"/>
            <a:ext cx="2775527" cy="646331"/>
          </a:xfrm>
          <a:prstGeom prst="rect">
            <a:avLst/>
          </a:prstGeom>
          <a:noFill/>
        </p:spPr>
        <p:txBody>
          <a:bodyPr wrap="square">
            <a:spAutoFit/>
          </a:bodyPr>
          <a:lstStyle/>
          <a:p>
            <a:r>
              <a:rPr lang="en-US" sz="3600" dirty="0">
                <a:solidFill>
                  <a:schemeClr val="dk1"/>
                </a:solidFill>
                <a:latin typeface="Bebas Neue"/>
                <a:sym typeface="Bebas Neue"/>
              </a:rPr>
              <a:t>Process Mapping</a:t>
            </a:r>
          </a:p>
        </p:txBody>
      </p:sp>
    </p:spTree>
    <p:extLst>
      <p:ext uri="{BB962C8B-B14F-4D97-AF65-F5344CB8AC3E}">
        <p14:creationId xmlns:p14="http://schemas.microsoft.com/office/powerpoint/2010/main" val="2829703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F7A78D-59B5-4D8C-82D5-A8DAF7C385B6}"/>
              </a:ext>
            </a:extLst>
          </p:cNvPr>
          <p:cNvSpPr txBox="1"/>
          <p:nvPr/>
        </p:nvSpPr>
        <p:spPr>
          <a:xfrm>
            <a:off x="381000" y="590550"/>
            <a:ext cx="2775527" cy="646331"/>
          </a:xfrm>
          <a:prstGeom prst="rect">
            <a:avLst/>
          </a:prstGeom>
          <a:noFill/>
        </p:spPr>
        <p:txBody>
          <a:bodyPr wrap="square">
            <a:spAutoFit/>
          </a:bodyPr>
          <a:lstStyle/>
          <a:p>
            <a:pPr algn="ctr"/>
            <a:r>
              <a:rPr lang="en-US" sz="3600" dirty="0">
                <a:solidFill>
                  <a:schemeClr val="dk1"/>
                </a:solidFill>
                <a:latin typeface="Bebas Neue"/>
                <a:sym typeface="Bebas Neue"/>
              </a:rPr>
              <a:t>Flow chart</a:t>
            </a:r>
          </a:p>
        </p:txBody>
      </p:sp>
      <p:pic>
        <p:nvPicPr>
          <p:cNvPr id="3" name="Picture 2">
            <a:extLst>
              <a:ext uri="{FF2B5EF4-FFF2-40B4-BE49-F238E27FC236}">
                <a16:creationId xmlns:a16="http://schemas.microsoft.com/office/drawing/2014/main" id="{465E6811-E34F-2963-199A-CC8EC3588DDA}"/>
              </a:ext>
            </a:extLst>
          </p:cNvPr>
          <p:cNvPicPr>
            <a:picLocks noChangeAspect="1"/>
          </p:cNvPicPr>
          <p:nvPr/>
        </p:nvPicPr>
        <p:blipFill>
          <a:blip r:embed="rId2"/>
          <a:stretch>
            <a:fillRect/>
          </a:stretch>
        </p:blipFill>
        <p:spPr>
          <a:xfrm>
            <a:off x="3752194" y="-16741"/>
            <a:ext cx="4470562" cy="5143500"/>
          </a:xfrm>
          <a:prstGeom prst="rect">
            <a:avLst/>
          </a:prstGeom>
        </p:spPr>
      </p:pic>
    </p:spTree>
    <p:extLst>
      <p:ext uri="{BB962C8B-B14F-4D97-AF65-F5344CB8AC3E}">
        <p14:creationId xmlns:p14="http://schemas.microsoft.com/office/powerpoint/2010/main" val="1862486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5F26C08-C36B-2066-3973-DB2DD85C8E0B}"/>
              </a:ext>
            </a:extLst>
          </p:cNvPr>
          <p:cNvPicPr>
            <a:picLocks noChangeAspect="1"/>
          </p:cNvPicPr>
          <p:nvPr/>
        </p:nvPicPr>
        <p:blipFill>
          <a:blip r:embed="rId2"/>
          <a:stretch>
            <a:fillRect/>
          </a:stretch>
        </p:blipFill>
        <p:spPr>
          <a:xfrm>
            <a:off x="1219200" y="696064"/>
            <a:ext cx="6553200" cy="4423768"/>
          </a:xfrm>
          <a:prstGeom prst="rect">
            <a:avLst/>
          </a:prstGeom>
        </p:spPr>
      </p:pic>
      <p:sp>
        <p:nvSpPr>
          <p:cNvPr id="5" name="TextBox 4">
            <a:extLst>
              <a:ext uri="{FF2B5EF4-FFF2-40B4-BE49-F238E27FC236}">
                <a16:creationId xmlns:a16="http://schemas.microsoft.com/office/drawing/2014/main" id="{72F7A78D-59B5-4D8C-82D5-A8DAF7C385B6}"/>
              </a:ext>
            </a:extLst>
          </p:cNvPr>
          <p:cNvSpPr txBox="1"/>
          <p:nvPr/>
        </p:nvSpPr>
        <p:spPr>
          <a:xfrm>
            <a:off x="1740665" y="249019"/>
            <a:ext cx="5572227" cy="646331"/>
          </a:xfrm>
          <a:prstGeom prst="rect">
            <a:avLst/>
          </a:prstGeom>
          <a:noFill/>
        </p:spPr>
        <p:txBody>
          <a:bodyPr wrap="square">
            <a:spAutoFit/>
          </a:bodyPr>
          <a:lstStyle/>
          <a:p>
            <a:pPr algn="ctr"/>
            <a:r>
              <a:rPr lang="en-US" sz="3600" dirty="0">
                <a:solidFill>
                  <a:schemeClr val="dk1"/>
                </a:solidFill>
                <a:latin typeface="Bebas Neue"/>
                <a:sym typeface="Bebas Neue"/>
              </a:rPr>
              <a:t>FISHBONE DIAGRAM</a:t>
            </a:r>
          </a:p>
        </p:txBody>
      </p:sp>
    </p:spTree>
    <p:extLst>
      <p:ext uri="{BB962C8B-B14F-4D97-AF65-F5344CB8AC3E}">
        <p14:creationId xmlns:p14="http://schemas.microsoft.com/office/powerpoint/2010/main" val="3612823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3A7C14-23F6-CF3A-9E69-17C3DEB3EACA}"/>
              </a:ext>
            </a:extLst>
          </p:cNvPr>
          <p:cNvPicPr>
            <a:picLocks noChangeAspect="1"/>
          </p:cNvPicPr>
          <p:nvPr/>
        </p:nvPicPr>
        <p:blipFill rotWithShape="1">
          <a:blip r:embed="rId2"/>
          <a:srcRect l="8090" t="8064" r="6967" b="7265"/>
          <a:stretch/>
        </p:blipFill>
        <p:spPr>
          <a:xfrm>
            <a:off x="4495800" y="1200150"/>
            <a:ext cx="3270127" cy="3270126"/>
          </a:xfrm>
          <a:prstGeom prst="rect">
            <a:avLst/>
          </a:prstGeom>
        </p:spPr>
      </p:pic>
      <p:sp>
        <p:nvSpPr>
          <p:cNvPr id="5" name="TextBox 4">
            <a:extLst>
              <a:ext uri="{FF2B5EF4-FFF2-40B4-BE49-F238E27FC236}">
                <a16:creationId xmlns:a16="http://schemas.microsoft.com/office/drawing/2014/main" id="{DF87D153-E407-7015-344D-0FB36F5957FF}"/>
              </a:ext>
            </a:extLst>
          </p:cNvPr>
          <p:cNvSpPr txBox="1"/>
          <p:nvPr/>
        </p:nvSpPr>
        <p:spPr>
          <a:xfrm>
            <a:off x="685800" y="1470087"/>
            <a:ext cx="3352800" cy="3270126"/>
          </a:xfrm>
          <a:prstGeom prst="rect">
            <a:avLst/>
          </a:prstGeom>
          <a:noFill/>
        </p:spPr>
        <p:txBody>
          <a:bodyPr wrap="square" rtlCol="0">
            <a:spAutoFit/>
          </a:bodyPr>
          <a:lstStyle/>
          <a:p>
            <a:pPr marL="514350" indent="-514350">
              <a:lnSpc>
                <a:spcPct val="150000"/>
              </a:lnSpc>
              <a:buFont typeface="+mj-lt"/>
              <a:buAutoNum type="arabicPeriod"/>
            </a:pPr>
            <a:r>
              <a:rPr lang="en-US" sz="2800" dirty="0">
                <a:solidFill>
                  <a:schemeClr val="dk1"/>
                </a:solidFill>
                <a:latin typeface="Bebas Neue"/>
              </a:rPr>
              <a:t>SORT</a:t>
            </a:r>
          </a:p>
          <a:p>
            <a:pPr marL="514350" indent="-514350">
              <a:lnSpc>
                <a:spcPct val="150000"/>
              </a:lnSpc>
              <a:buFont typeface="+mj-lt"/>
              <a:buAutoNum type="arabicPeriod"/>
            </a:pPr>
            <a:r>
              <a:rPr lang="en-US" sz="2800" dirty="0">
                <a:solidFill>
                  <a:schemeClr val="dk1"/>
                </a:solidFill>
                <a:latin typeface="Bebas Neue"/>
              </a:rPr>
              <a:t>SET IN ORDER</a:t>
            </a:r>
          </a:p>
          <a:p>
            <a:pPr marL="514350" indent="-514350">
              <a:lnSpc>
                <a:spcPct val="150000"/>
              </a:lnSpc>
              <a:buFont typeface="+mj-lt"/>
              <a:buAutoNum type="arabicPeriod"/>
            </a:pPr>
            <a:r>
              <a:rPr lang="en-US" sz="2800" dirty="0">
                <a:solidFill>
                  <a:schemeClr val="dk1"/>
                </a:solidFill>
                <a:latin typeface="Bebas Neue"/>
              </a:rPr>
              <a:t>SHINE </a:t>
            </a:r>
          </a:p>
          <a:p>
            <a:pPr marL="514350" indent="-514350">
              <a:lnSpc>
                <a:spcPct val="150000"/>
              </a:lnSpc>
              <a:buFont typeface="+mj-lt"/>
              <a:buAutoNum type="arabicPeriod"/>
            </a:pPr>
            <a:r>
              <a:rPr lang="en-US" sz="2800" dirty="0">
                <a:solidFill>
                  <a:schemeClr val="dk1"/>
                </a:solidFill>
                <a:latin typeface="Bebas Neue"/>
              </a:rPr>
              <a:t>STANDARIZE </a:t>
            </a:r>
          </a:p>
          <a:p>
            <a:pPr marL="514350" indent="-514350">
              <a:lnSpc>
                <a:spcPct val="150000"/>
              </a:lnSpc>
              <a:buFont typeface="+mj-lt"/>
              <a:buAutoNum type="arabicPeriod"/>
            </a:pPr>
            <a:r>
              <a:rPr lang="en-US" sz="2800" dirty="0">
                <a:solidFill>
                  <a:schemeClr val="dk1"/>
                </a:solidFill>
                <a:latin typeface="Bebas Neue"/>
              </a:rPr>
              <a:t>SUSTAIN</a:t>
            </a:r>
          </a:p>
        </p:txBody>
      </p:sp>
      <p:sp>
        <p:nvSpPr>
          <p:cNvPr id="6" name="TextBox 5">
            <a:extLst>
              <a:ext uri="{FF2B5EF4-FFF2-40B4-BE49-F238E27FC236}">
                <a16:creationId xmlns:a16="http://schemas.microsoft.com/office/drawing/2014/main" id="{F4F74DBA-7DBD-A1E2-548D-D9AA4082D773}"/>
              </a:ext>
            </a:extLst>
          </p:cNvPr>
          <p:cNvSpPr txBox="1"/>
          <p:nvPr/>
        </p:nvSpPr>
        <p:spPr>
          <a:xfrm>
            <a:off x="4160982" y="133350"/>
            <a:ext cx="1295400" cy="830997"/>
          </a:xfrm>
          <a:prstGeom prst="rect">
            <a:avLst/>
          </a:prstGeom>
          <a:noFill/>
        </p:spPr>
        <p:txBody>
          <a:bodyPr wrap="square" rtlCol="0">
            <a:spAutoFit/>
          </a:bodyPr>
          <a:lstStyle/>
          <a:p>
            <a:r>
              <a:rPr lang="en-US" sz="4800" dirty="0">
                <a:solidFill>
                  <a:schemeClr val="dk1"/>
                </a:solidFill>
                <a:latin typeface="Bebas Neue"/>
              </a:rPr>
              <a:t>5’S</a:t>
            </a:r>
          </a:p>
        </p:txBody>
      </p:sp>
    </p:spTree>
    <p:extLst>
      <p:ext uri="{BB962C8B-B14F-4D97-AF65-F5344CB8AC3E}">
        <p14:creationId xmlns:p14="http://schemas.microsoft.com/office/powerpoint/2010/main" val="3299550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29"/>
        <p:cNvGrpSpPr/>
        <p:nvPr/>
      </p:nvGrpSpPr>
      <p:grpSpPr>
        <a:xfrm>
          <a:off x="0" y="0"/>
          <a:ext cx="0" cy="0"/>
          <a:chOff x="0" y="0"/>
          <a:chExt cx="0" cy="0"/>
        </a:xfrm>
      </p:grpSpPr>
      <p:sp>
        <p:nvSpPr>
          <p:cNvPr id="730" name="Google Shape;730;p37"/>
          <p:cNvSpPr txBox="1">
            <a:spLocks noGrp="1"/>
          </p:cNvSpPr>
          <p:nvPr>
            <p:ph type="title" idx="15"/>
          </p:nvPr>
        </p:nvSpPr>
        <p:spPr>
          <a:xfrm>
            <a:off x="720000" y="571500"/>
            <a:ext cx="7704000" cy="446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O</a:t>
            </a:r>
            <a:r>
              <a:rPr lang="en" dirty="0"/>
              <a:t>utline</a:t>
            </a:r>
            <a:endParaRPr dirty="0"/>
          </a:p>
        </p:txBody>
      </p:sp>
      <p:sp>
        <p:nvSpPr>
          <p:cNvPr id="731" name="Google Shape;731;p37"/>
          <p:cNvSpPr txBox="1">
            <a:spLocks noGrp="1"/>
          </p:cNvSpPr>
          <p:nvPr>
            <p:ph type="title"/>
          </p:nvPr>
        </p:nvSpPr>
        <p:spPr>
          <a:xfrm>
            <a:off x="713092" y="1311850"/>
            <a:ext cx="2549700" cy="40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 </a:t>
            </a:r>
            <a:r>
              <a:rPr lang="en-US" dirty="0"/>
              <a:t>overview</a:t>
            </a:r>
            <a:endParaRPr dirty="0"/>
          </a:p>
        </p:txBody>
      </p:sp>
      <p:sp>
        <p:nvSpPr>
          <p:cNvPr id="735" name="Google Shape;735;p37"/>
          <p:cNvSpPr txBox="1">
            <a:spLocks noGrp="1"/>
          </p:cNvSpPr>
          <p:nvPr>
            <p:ph type="title" idx="4"/>
          </p:nvPr>
        </p:nvSpPr>
        <p:spPr>
          <a:xfrm>
            <a:off x="685800" y="2151526"/>
            <a:ext cx="2549700" cy="40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 </a:t>
            </a:r>
            <a:r>
              <a:rPr lang="en-US" dirty="0"/>
              <a:t>Problem Statement</a:t>
            </a:r>
            <a:br>
              <a:rPr lang="en-US" dirty="0"/>
            </a:br>
            <a:endParaRPr dirty="0"/>
          </a:p>
        </p:txBody>
      </p:sp>
      <p:sp>
        <p:nvSpPr>
          <p:cNvPr id="737" name="Google Shape;737;p37"/>
          <p:cNvSpPr txBox="1">
            <a:spLocks noGrp="1"/>
          </p:cNvSpPr>
          <p:nvPr>
            <p:ph type="title" idx="6"/>
          </p:nvPr>
        </p:nvSpPr>
        <p:spPr>
          <a:xfrm>
            <a:off x="704234" y="2675700"/>
            <a:ext cx="2549700" cy="40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br>
              <a:rPr lang="en" dirty="0"/>
            </a:br>
            <a:r>
              <a:rPr lang="en" dirty="0"/>
              <a:t>03. </a:t>
            </a:r>
            <a:r>
              <a:rPr lang="en-US" dirty="0"/>
              <a:t>objectives and aims </a:t>
            </a:r>
            <a:br>
              <a:rPr lang="en-US" dirty="0"/>
            </a:br>
            <a:endParaRPr dirty="0"/>
          </a:p>
        </p:txBody>
      </p:sp>
      <p:sp>
        <p:nvSpPr>
          <p:cNvPr id="739" name="Google Shape;739;p37"/>
          <p:cNvSpPr txBox="1">
            <a:spLocks noGrp="1"/>
          </p:cNvSpPr>
          <p:nvPr>
            <p:ph type="title" idx="8"/>
          </p:nvPr>
        </p:nvSpPr>
        <p:spPr>
          <a:xfrm>
            <a:off x="687902" y="3426423"/>
            <a:ext cx="2895600" cy="40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r>
              <a:rPr lang="en-US" dirty="0"/>
              <a:t>L</a:t>
            </a:r>
            <a:r>
              <a:rPr lang="en" dirty="0"/>
              <a:t>itreture  review</a:t>
            </a:r>
            <a:endParaRPr dirty="0"/>
          </a:p>
        </p:txBody>
      </p:sp>
      <p:cxnSp>
        <p:nvCxnSpPr>
          <p:cNvPr id="743" name="Google Shape;743;p37"/>
          <p:cNvCxnSpPr/>
          <p:nvPr/>
        </p:nvCxnSpPr>
        <p:spPr>
          <a:xfrm>
            <a:off x="457200" y="490200"/>
            <a:ext cx="0" cy="527400"/>
          </a:xfrm>
          <a:prstGeom prst="straightConnector1">
            <a:avLst/>
          </a:prstGeom>
          <a:noFill/>
          <a:ln w="19050" cap="flat" cmpd="sng">
            <a:solidFill>
              <a:schemeClr val="dk1"/>
            </a:solidFill>
            <a:prstDash val="solid"/>
            <a:round/>
            <a:headEnd type="none" w="med" len="med"/>
            <a:tailEnd type="none" w="med" len="med"/>
          </a:ln>
        </p:spPr>
      </p:cxnSp>
      <p:sp>
        <p:nvSpPr>
          <p:cNvPr id="12" name="Google Shape;741;p37">
            <a:extLst>
              <a:ext uri="{FF2B5EF4-FFF2-40B4-BE49-F238E27FC236}">
                <a16:creationId xmlns:a16="http://schemas.microsoft.com/office/drawing/2014/main" id="{2A2A7997-DA9E-2A26-E157-B14E00DE5A4B}"/>
              </a:ext>
            </a:extLst>
          </p:cNvPr>
          <p:cNvSpPr txBox="1">
            <a:spLocks/>
          </p:cNvSpPr>
          <p:nvPr/>
        </p:nvSpPr>
        <p:spPr>
          <a:xfrm>
            <a:off x="4323455" y="1318622"/>
            <a:ext cx="3115509" cy="401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Catamaran"/>
              <a:buNone/>
              <a:defRPr sz="2400" b="0"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2pPr>
            <a:lvl3pPr marR="0" lvl="2"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3pPr>
            <a:lvl4pPr marR="0" lvl="3"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4pPr>
            <a:lvl5pPr marR="0" lvl="4"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5pPr>
            <a:lvl6pPr marR="0" lvl="5"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6pPr>
            <a:lvl7pPr marR="0" lvl="6"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7pPr>
            <a:lvl8pPr marR="0" lvl="7"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8pPr>
            <a:lvl9pPr marR="0" lvl="8"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9pPr>
          </a:lstStyle>
          <a:p>
            <a:r>
              <a:rPr lang="en-US" dirty="0"/>
              <a:t>05. METHODOLOGY </a:t>
            </a:r>
          </a:p>
        </p:txBody>
      </p:sp>
      <p:sp>
        <p:nvSpPr>
          <p:cNvPr id="13" name="Google Shape;741;p37">
            <a:extLst>
              <a:ext uri="{FF2B5EF4-FFF2-40B4-BE49-F238E27FC236}">
                <a16:creationId xmlns:a16="http://schemas.microsoft.com/office/drawing/2014/main" id="{F9C12EA6-EB4E-17FD-172B-A086DD938748}"/>
              </a:ext>
            </a:extLst>
          </p:cNvPr>
          <p:cNvSpPr txBox="1">
            <a:spLocks/>
          </p:cNvSpPr>
          <p:nvPr/>
        </p:nvSpPr>
        <p:spPr>
          <a:xfrm>
            <a:off x="4343399" y="2019738"/>
            <a:ext cx="3115509" cy="5921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Catamaran"/>
              <a:buNone/>
              <a:defRPr sz="2400" b="0"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2pPr>
            <a:lvl3pPr marR="0" lvl="2"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3pPr>
            <a:lvl4pPr marR="0" lvl="3"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4pPr>
            <a:lvl5pPr marR="0" lvl="4"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5pPr>
            <a:lvl6pPr marR="0" lvl="5"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6pPr>
            <a:lvl7pPr marR="0" lvl="6"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7pPr>
            <a:lvl8pPr marR="0" lvl="7"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8pPr>
            <a:lvl9pPr marR="0" lvl="8"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9pPr>
          </a:lstStyle>
          <a:p>
            <a:endParaRPr lang="en-US" dirty="0"/>
          </a:p>
          <a:p>
            <a:endParaRPr lang="en-US" dirty="0"/>
          </a:p>
          <a:p>
            <a:endParaRPr lang="en-US" dirty="0"/>
          </a:p>
          <a:p>
            <a:r>
              <a:rPr lang="en-US" dirty="0"/>
              <a:t>07. Analysis and results</a:t>
            </a:r>
          </a:p>
        </p:txBody>
      </p:sp>
      <p:sp>
        <p:nvSpPr>
          <p:cNvPr id="15" name="Google Shape;741;p37">
            <a:extLst>
              <a:ext uri="{FF2B5EF4-FFF2-40B4-BE49-F238E27FC236}">
                <a16:creationId xmlns:a16="http://schemas.microsoft.com/office/drawing/2014/main" id="{14054BB6-872F-DACB-BA82-5F3C27708C0B}"/>
              </a:ext>
            </a:extLst>
          </p:cNvPr>
          <p:cNvSpPr txBox="1">
            <a:spLocks/>
          </p:cNvSpPr>
          <p:nvPr/>
        </p:nvSpPr>
        <p:spPr>
          <a:xfrm>
            <a:off x="4343400" y="3539397"/>
            <a:ext cx="3115509" cy="401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Catamaran"/>
              <a:buNone/>
              <a:defRPr sz="2400" b="0"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2pPr>
            <a:lvl3pPr marR="0" lvl="2"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3pPr>
            <a:lvl4pPr marR="0" lvl="3"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4pPr>
            <a:lvl5pPr marR="0" lvl="4"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5pPr>
            <a:lvl6pPr marR="0" lvl="5"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6pPr>
            <a:lvl7pPr marR="0" lvl="6"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7pPr>
            <a:lvl8pPr marR="0" lvl="7"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8pPr>
            <a:lvl9pPr marR="0" lvl="8"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9pPr>
          </a:lstStyle>
          <a:p>
            <a:r>
              <a:rPr lang="en-US" dirty="0"/>
              <a:t>08. Conclusion and recommendations</a:t>
            </a:r>
          </a:p>
        </p:txBody>
      </p:sp>
      <p:sp>
        <p:nvSpPr>
          <p:cNvPr id="17" name="Google Shape;741;p37">
            <a:extLst>
              <a:ext uri="{FF2B5EF4-FFF2-40B4-BE49-F238E27FC236}">
                <a16:creationId xmlns:a16="http://schemas.microsoft.com/office/drawing/2014/main" id="{F39218E8-1547-C705-DCBE-F9F243CC879C}"/>
              </a:ext>
            </a:extLst>
          </p:cNvPr>
          <p:cNvSpPr txBox="1">
            <a:spLocks/>
          </p:cNvSpPr>
          <p:nvPr/>
        </p:nvSpPr>
        <p:spPr>
          <a:xfrm>
            <a:off x="4343398" y="1954193"/>
            <a:ext cx="3115509" cy="401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Catamaran"/>
              <a:buNone/>
              <a:defRPr sz="2400" b="0"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2pPr>
            <a:lvl3pPr marR="0" lvl="2"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3pPr>
            <a:lvl4pPr marR="0" lvl="3"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4pPr>
            <a:lvl5pPr marR="0" lvl="4"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5pPr>
            <a:lvl6pPr marR="0" lvl="5"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6pPr>
            <a:lvl7pPr marR="0" lvl="6"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7pPr>
            <a:lvl8pPr marR="0" lvl="7"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8pPr>
            <a:lvl9pPr marR="0" lvl="8" algn="ctr" rtl="0">
              <a:lnSpc>
                <a:spcPct val="100000"/>
              </a:lnSpc>
              <a:spcBef>
                <a:spcPts val="0"/>
              </a:spcBef>
              <a:spcAft>
                <a:spcPts val="0"/>
              </a:spcAft>
              <a:buClr>
                <a:schemeClr val="dk1"/>
              </a:buClr>
              <a:buSzPts val="1800"/>
              <a:buFont typeface="Catamaran"/>
              <a:buNone/>
              <a:defRPr sz="1800" b="1" i="0" u="none" strike="noStrike" cap="none">
                <a:solidFill>
                  <a:schemeClr val="dk1"/>
                </a:solidFill>
                <a:latin typeface="Catamaran"/>
                <a:ea typeface="Catamaran"/>
                <a:cs typeface="Catamaran"/>
                <a:sym typeface="Catamaran"/>
              </a:defRPr>
            </a:lvl9pPr>
          </a:lstStyle>
          <a:p>
            <a:r>
              <a:rPr lang="en-US" dirty="0"/>
              <a:t>06. Processes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EA8DD91-7FF6-C50C-78D1-FE2662D595E4}"/>
              </a:ext>
            </a:extLst>
          </p:cNvPr>
          <p:cNvSpPr>
            <a:spLocks noGrp="1"/>
          </p:cNvSpPr>
          <p:nvPr>
            <p:ph type="title"/>
          </p:nvPr>
        </p:nvSpPr>
        <p:spPr>
          <a:xfrm flipH="1">
            <a:off x="609600" y="514350"/>
            <a:ext cx="3043800" cy="572700"/>
          </a:xfrm>
        </p:spPr>
        <p:txBody>
          <a:bodyPr/>
          <a:lstStyle/>
          <a:p>
            <a:r>
              <a:rPr lang="en-US" sz="3600" dirty="0">
                <a:cs typeface="Arial"/>
                <a:sym typeface="Arial"/>
              </a:rPr>
              <a:t>Result</a:t>
            </a:r>
          </a:p>
        </p:txBody>
      </p:sp>
      <p:sp>
        <p:nvSpPr>
          <p:cNvPr id="18" name="Subtitle 17">
            <a:extLst>
              <a:ext uri="{FF2B5EF4-FFF2-40B4-BE49-F238E27FC236}">
                <a16:creationId xmlns:a16="http://schemas.microsoft.com/office/drawing/2014/main" id="{2AB8C20D-6759-88D7-C083-7B887EBD1422}"/>
              </a:ext>
            </a:extLst>
          </p:cNvPr>
          <p:cNvSpPr>
            <a:spLocks noGrp="1"/>
          </p:cNvSpPr>
          <p:nvPr>
            <p:ph type="subTitle" idx="1"/>
          </p:nvPr>
        </p:nvSpPr>
        <p:spPr>
          <a:xfrm flipH="1">
            <a:off x="457200" y="1428750"/>
            <a:ext cx="8229600" cy="3505200"/>
          </a:xfrm>
        </p:spPr>
        <p:txBody>
          <a:bodyPr/>
          <a:lstStyle/>
          <a:p>
            <a:r>
              <a:rPr lang="en-US" sz="1800" b="1" dirty="0">
                <a:latin typeface="Arial" panose="020B0604020202020204" pitchFamily="34" charset="0"/>
              </a:rPr>
              <a:t>Reasons why defects may occur in the procedure of producing carton sheets:</a:t>
            </a:r>
          </a:p>
          <a:p>
            <a:endParaRPr lang="en-US" sz="1800" b="1" dirty="0">
              <a:latin typeface="Arial" panose="020B0604020202020204" pitchFamily="34" charset="0"/>
            </a:endParaRPr>
          </a:p>
          <a:p>
            <a:pPr>
              <a:buFont typeface="Arial" panose="020B0604020202020204" pitchFamily="34" charset="0"/>
              <a:buChar char="•"/>
            </a:pPr>
            <a:r>
              <a:rPr lang="en-US" sz="1800" b="1" dirty="0">
                <a:effectLst/>
                <a:latin typeface="Arial" panose="020B0604020202020204" pitchFamily="34" charset="0"/>
                <a:ea typeface="Calibri" panose="020F0502020204030204" pitchFamily="34" charset="0"/>
              </a:rPr>
              <a:t>The dimensions of the raw materials</a:t>
            </a:r>
          </a:p>
          <a:p>
            <a:endParaRPr lang="en-US" sz="1800" b="1" dirty="0">
              <a:effectLst/>
              <a:latin typeface="Arial" panose="020B0604020202020204" pitchFamily="34" charset="0"/>
              <a:ea typeface="Calibri" panose="020F0502020204030204" pitchFamily="34" charset="0"/>
            </a:endParaRPr>
          </a:p>
          <a:p>
            <a:pPr>
              <a:buFont typeface="Wingdings" panose="05000000000000000000" pitchFamily="2" charset="2"/>
              <a:buChar char="Ø"/>
            </a:pPr>
            <a:r>
              <a:rPr lang="en-US" sz="1800" b="1" dirty="0">
                <a:effectLst/>
                <a:latin typeface="Arial" panose="020B0604020202020204" pitchFamily="34" charset="0"/>
                <a:ea typeface="Calibri" panose="020F0502020204030204" pitchFamily="34" charset="0"/>
              </a:rPr>
              <a:t>Efficiency of the production process</a:t>
            </a:r>
            <a:endParaRPr lang="en-US" sz="1800" b="1" dirty="0">
              <a:latin typeface="Arial" panose="020B0604020202020204" pitchFamily="34" charset="0"/>
              <a:ea typeface="Calibri" panose="020F0502020204030204" pitchFamily="34" charset="0"/>
            </a:endParaRPr>
          </a:p>
          <a:p>
            <a:pPr>
              <a:buFont typeface="Wingdings" panose="05000000000000000000" pitchFamily="2" charset="2"/>
              <a:buChar char="Ø"/>
            </a:pPr>
            <a:r>
              <a:rPr lang="en-US" sz="1800" b="1" dirty="0">
                <a:effectLst/>
                <a:latin typeface="Arial" panose="020B0604020202020204" pitchFamily="34" charset="0"/>
                <a:ea typeface="Calibri" panose="020F0502020204030204" pitchFamily="34" charset="0"/>
              </a:rPr>
              <a:t>Waste reduction</a:t>
            </a:r>
          </a:p>
          <a:p>
            <a:pPr>
              <a:buFont typeface="Wingdings" panose="05000000000000000000" pitchFamily="2" charset="2"/>
              <a:buChar char="Ø"/>
            </a:pPr>
            <a:r>
              <a:rPr lang="en-US" sz="1800" b="1" dirty="0">
                <a:effectLst/>
                <a:latin typeface="Arial" panose="020B0604020202020204" pitchFamily="34" charset="0"/>
                <a:ea typeface="Calibri" panose="020F0502020204030204" pitchFamily="34" charset="0"/>
              </a:rPr>
              <a:t>Cost savings</a:t>
            </a:r>
          </a:p>
          <a:p>
            <a:pPr marL="139700" indent="0"/>
            <a:endParaRPr lang="en-US" sz="1800" b="1" dirty="0">
              <a:latin typeface="Arial" panose="020B0604020202020204" pitchFamily="34" charset="0"/>
              <a:ea typeface="Calibri" panose="020F0502020204030204" pitchFamily="34" charset="0"/>
            </a:endParaRPr>
          </a:p>
          <a:p>
            <a:pPr marL="425450" indent="-285750">
              <a:buFont typeface="Arial" panose="020B0604020202020204" pitchFamily="34" charset="0"/>
              <a:buChar char="•"/>
            </a:pPr>
            <a:r>
              <a:rPr lang="en-US" sz="1800" b="1" dirty="0">
                <a:latin typeface="Arial" panose="020B0604020202020204" pitchFamily="34" charset="0"/>
              </a:rPr>
              <a:t>Human error</a:t>
            </a:r>
          </a:p>
          <a:p>
            <a:pPr>
              <a:buFont typeface="Arial" panose="020B0604020202020204" pitchFamily="34" charset="0"/>
              <a:buChar char="•"/>
            </a:pPr>
            <a:r>
              <a:rPr lang="en-US" sz="1800" b="1" dirty="0">
                <a:latin typeface="Arial" panose="020B0604020202020204" pitchFamily="34" charset="0"/>
              </a:rPr>
              <a:t>Environmental factors</a:t>
            </a:r>
          </a:p>
          <a:p>
            <a:pPr>
              <a:buFont typeface="Arial" panose="020B0604020202020204" pitchFamily="34" charset="0"/>
              <a:buChar char="•"/>
            </a:pPr>
            <a:r>
              <a:rPr lang="en-US" sz="1800" b="1" dirty="0">
                <a:effectLst/>
                <a:latin typeface="Arial" panose="020B0604020202020204" pitchFamily="34" charset="0"/>
                <a:ea typeface="Calibri" panose="020F0502020204030204" pitchFamily="34" charset="0"/>
              </a:rPr>
              <a:t>Inadequate quality control</a:t>
            </a:r>
            <a:endParaRPr lang="en-US" sz="1800" b="1" dirty="0">
              <a:latin typeface="Arial" panose="020B0604020202020204" pitchFamily="34" charset="0"/>
            </a:endParaRPr>
          </a:p>
        </p:txBody>
      </p:sp>
      <p:pic>
        <p:nvPicPr>
          <p:cNvPr id="19" name="Picture 18">
            <a:extLst>
              <a:ext uri="{FF2B5EF4-FFF2-40B4-BE49-F238E27FC236}">
                <a16:creationId xmlns:a16="http://schemas.microsoft.com/office/drawing/2014/main" id="{19BD7FA9-B673-D6E7-0207-A5FA8037EB89}"/>
              </a:ext>
            </a:extLst>
          </p:cNvPr>
          <p:cNvPicPr>
            <a:picLocks noChangeAspect="1"/>
          </p:cNvPicPr>
          <p:nvPr/>
        </p:nvPicPr>
        <p:blipFill>
          <a:blip r:embed="rId2"/>
          <a:stretch>
            <a:fillRect/>
          </a:stretch>
        </p:blipFill>
        <p:spPr>
          <a:xfrm>
            <a:off x="5791200" y="2202705"/>
            <a:ext cx="2971800" cy="2731245"/>
          </a:xfrm>
          <a:prstGeom prst="rect">
            <a:avLst/>
          </a:prstGeom>
        </p:spPr>
      </p:pic>
    </p:spTree>
    <p:extLst>
      <p:ext uri="{BB962C8B-B14F-4D97-AF65-F5344CB8AC3E}">
        <p14:creationId xmlns:p14="http://schemas.microsoft.com/office/powerpoint/2010/main" val="3613914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CF38E-765B-FD52-5337-530361F5D66E}"/>
              </a:ext>
            </a:extLst>
          </p:cNvPr>
          <p:cNvSpPr>
            <a:spLocks noGrp="1"/>
          </p:cNvSpPr>
          <p:nvPr>
            <p:ph type="title"/>
          </p:nvPr>
        </p:nvSpPr>
        <p:spPr>
          <a:xfrm>
            <a:off x="335924" y="1123950"/>
            <a:ext cx="8610600" cy="4139670"/>
          </a:xfrm>
        </p:spPr>
        <p:txBody>
          <a:bodyPr/>
          <a:lstStyle/>
          <a:p>
            <a:pPr>
              <a:lnSpc>
                <a:spcPct val="150000"/>
              </a:lnSpc>
            </a:pPr>
            <a:r>
              <a:rPr lang="en-US" sz="1800" b="1" dirty="0">
                <a:solidFill>
                  <a:schemeClr val="tx1">
                    <a:lumMod val="90000"/>
                    <a:lumOff val="10000"/>
                  </a:schemeClr>
                </a:solidFill>
                <a:effectLst/>
                <a:latin typeface="Times New Roman" panose="02020603050405020304" pitchFamily="18" charset="0"/>
                <a:ea typeface="Calibri" panose="020F0502020204030204" pitchFamily="34" charset="0"/>
              </a:rPr>
              <a:t>After implementing Six Sigma in the carton sheets factory, the research concludes that the methodology has proven to be effective in identifying factors for improving the quality and efficiency of the production process several recommendations are given in regards .</a:t>
            </a:r>
            <a:endParaRPr lang="en-US" b="1" dirty="0">
              <a:solidFill>
                <a:schemeClr val="tx1">
                  <a:lumMod val="90000"/>
                  <a:lumOff val="10000"/>
                </a:schemeClr>
              </a:solidFill>
            </a:endParaRPr>
          </a:p>
        </p:txBody>
      </p:sp>
      <p:sp>
        <p:nvSpPr>
          <p:cNvPr id="3" name="Title 2">
            <a:extLst>
              <a:ext uri="{FF2B5EF4-FFF2-40B4-BE49-F238E27FC236}">
                <a16:creationId xmlns:a16="http://schemas.microsoft.com/office/drawing/2014/main" id="{7958D5F8-B58B-CF8F-89D9-BAC307F2BE04}"/>
              </a:ext>
            </a:extLst>
          </p:cNvPr>
          <p:cNvSpPr>
            <a:spLocks noGrp="1"/>
          </p:cNvSpPr>
          <p:nvPr>
            <p:ph type="title" idx="2"/>
          </p:nvPr>
        </p:nvSpPr>
        <p:spPr>
          <a:xfrm>
            <a:off x="2933700" y="229755"/>
            <a:ext cx="3276600" cy="1371600"/>
          </a:xfrm>
        </p:spPr>
        <p:txBody>
          <a:bodyPr/>
          <a:lstStyle/>
          <a:p>
            <a:pPr algn="ctr"/>
            <a:r>
              <a:rPr lang="en-US" sz="3600" dirty="0">
                <a:cs typeface="Arial"/>
              </a:rPr>
              <a:t>Conclusion</a:t>
            </a:r>
          </a:p>
        </p:txBody>
      </p:sp>
      <p:pic>
        <p:nvPicPr>
          <p:cNvPr id="5" name="Picture 4">
            <a:extLst>
              <a:ext uri="{FF2B5EF4-FFF2-40B4-BE49-F238E27FC236}">
                <a16:creationId xmlns:a16="http://schemas.microsoft.com/office/drawing/2014/main" id="{4EBC5C8D-FEB4-35F1-D7BE-D13970EE8D9E}"/>
              </a:ext>
            </a:extLst>
          </p:cNvPr>
          <p:cNvPicPr>
            <a:picLocks noChangeAspect="1"/>
          </p:cNvPicPr>
          <p:nvPr/>
        </p:nvPicPr>
        <p:blipFill rotWithShape="1">
          <a:blip r:embed="rId2"/>
          <a:srcRect l="5975" r="10394"/>
          <a:stretch/>
        </p:blipFill>
        <p:spPr>
          <a:xfrm>
            <a:off x="6705600" y="285750"/>
            <a:ext cx="2199965" cy="2057400"/>
          </a:xfrm>
          <a:prstGeom prst="ellipse">
            <a:avLst/>
          </a:prstGeom>
          <a:ln>
            <a:noFill/>
          </a:ln>
          <a:effectLst>
            <a:softEdge rad="112500"/>
          </a:effectLst>
        </p:spPr>
      </p:pic>
    </p:spTree>
    <p:extLst>
      <p:ext uri="{BB962C8B-B14F-4D97-AF65-F5344CB8AC3E}">
        <p14:creationId xmlns:p14="http://schemas.microsoft.com/office/powerpoint/2010/main" val="517006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98B5-2B54-0A5C-6777-F5AF86C5D98E}"/>
              </a:ext>
            </a:extLst>
          </p:cNvPr>
          <p:cNvSpPr>
            <a:spLocks noGrp="1"/>
          </p:cNvSpPr>
          <p:nvPr>
            <p:ph type="ctrTitle"/>
          </p:nvPr>
        </p:nvSpPr>
        <p:spPr>
          <a:xfrm>
            <a:off x="152400" y="359294"/>
            <a:ext cx="5538913" cy="1205674"/>
          </a:xfrm>
        </p:spPr>
        <p:txBody>
          <a:bodyPr/>
          <a:lstStyle/>
          <a:p>
            <a:pPr algn="l"/>
            <a:r>
              <a:rPr lang="en-US" sz="5400" dirty="0"/>
              <a:t>Recommendation</a:t>
            </a:r>
            <a:endParaRPr lang="en-US" dirty="0"/>
          </a:p>
        </p:txBody>
      </p:sp>
      <p:sp>
        <p:nvSpPr>
          <p:cNvPr id="3" name="Subtitle 2">
            <a:extLst>
              <a:ext uri="{FF2B5EF4-FFF2-40B4-BE49-F238E27FC236}">
                <a16:creationId xmlns:a16="http://schemas.microsoft.com/office/drawing/2014/main" id="{71017DDB-B5F7-FFBF-4080-7E7A0B4977B2}"/>
              </a:ext>
            </a:extLst>
          </p:cNvPr>
          <p:cNvSpPr>
            <a:spLocks noGrp="1"/>
          </p:cNvSpPr>
          <p:nvPr>
            <p:ph type="subTitle" idx="1"/>
          </p:nvPr>
        </p:nvSpPr>
        <p:spPr>
          <a:xfrm>
            <a:off x="609600" y="1564968"/>
            <a:ext cx="8763000" cy="3578532"/>
          </a:xfrm>
        </p:spPr>
        <p:txBody>
          <a:bodyPr/>
          <a:lstStyle/>
          <a:p>
            <a:pPr algn="l"/>
            <a:r>
              <a:rPr lang="en-US" dirty="0"/>
              <a:t>•	</a:t>
            </a:r>
            <a:r>
              <a:rPr lang="en-US" b="1" dirty="0"/>
              <a:t>Invest in automation and technology</a:t>
            </a:r>
          </a:p>
          <a:p>
            <a:pPr algn="l">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rPr>
              <a:t>Computer-aided design and manufacturing (CAD/CAM)</a:t>
            </a:r>
          </a:p>
          <a:p>
            <a:pPr algn="l">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rPr>
              <a:t>Automated quality control systems</a:t>
            </a:r>
            <a:endParaRPr lang="en-US" dirty="0">
              <a:latin typeface="Arial" panose="020B0604020202020204" pitchFamily="34" charset="0"/>
              <a:ea typeface="Calibri" panose="020F0502020204030204" pitchFamily="34" charset="0"/>
            </a:endParaRPr>
          </a:p>
          <a:p>
            <a:pPr algn="l">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rPr>
              <a:t>Implement automated inspection systems</a:t>
            </a:r>
            <a:endParaRPr lang="en-US" b="1" dirty="0"/>
          </a:p>
          <a:p>
            <a:pPr algn="l"/>
            <a:endParaRPr lang="en-US" b="1" dirty="0"/>
          </a:p>
          <a:p>
            <a:pPr marL="139700" marR="0" lvl="0" indent="0" algn="l" defTabSz="914400" rtl="0" eaLnBrk="1" fontAlgn="auto" latinLnBrk="0" hangingPunct="1">
              <a:lnSpc>
                <a:spcPct val="100000"/>
              </a:lnSpc>
              <a:spcBef>
                <a:spcPts val="0"/>
              </a:spcBef>
              <a:spcAft>
                <a:spcPts val="0"/>
              </a:spcAft>
              <a:buClr>
                <a:srgbClr val="191919"/>
              </a:buClr>
              <a:buSzPts val="1400"/>
              <a:buFont typeface="Lato"/>
              <a:buNone/>
              <a:tabLst/>
              <a:defRPr/>
            </a:pPr>
            <a:r>
              <a:rPr kumimoji="0" lang="en-US" sz="1800" b="1" i="0" u="none" strike="noStrike" kern="0" cap="none" spc="0" normalizeH="0" baseline="0" noProof="0" dirty="0">
                <a:ln>
                  <a:noFill/>
                </a:ln>
                <a:solidFill>
                  <a:srgbClr val="191919"/>
                </a:solidFill>
                <a:effectLst/>
                <a:uLnTx/>
                <a:uFillTx/>
                <a:latin typeface="Arial" panose="020B0604020202020204" pitchFamily="34" charset="0"/>
                <a:ea typeface="Calibri" panose="020F0502020204030204" pitchFamily="34" charset="0"/>
                <a:cs typeface="Lato"/>
                <a:sym typeface="Lato"/>
              </a:rPr>
              <a:t>Monitor industry trends and best practices</a:t>
            </a:r>
            <a:endParaRPr kumimoji="0" lang="en-US" sz="1800" b="0" i="0" u="none" strike="noStrike" kern="0" cap="none" spc="0" normalizeH="0" baseline="0" noProof="0" dirty="0">
              <a:ln>
                <a:noFill/>
              </a:ln>
              <a:solidFill>
                <a:srgbClr val="191919"/>
              </a:solidFill>
              <a:effectLst/>
              <a:uLnTx/>
              <a:uFillTx/>
              <a:latin typeface="Arial" panose="020B0604020202020204" pitchFamily="34" charset="0"/>
              <a:ea typeface="Lato"/>
              <a:cs typeface="Lato"/>
              <a:sym typeface="Lato"/>
            </a:endParaRPr>
          </a:p>
          <a:p>
            <a:pPr marL="457200" marR="0" lvl="0" indent="-317500" algn="l" defTabSz="914400" rtl="0" eaLnBrk="1" fontAlgn="auto" latinLnBrk="0" hangingPunct="1">
              <a:lnSpc>
                <a:spcPct val="100000"/>
              </a:lnSpc>
              <a:spcBef>
                <a:spcPts val="0"/>
              </a:spcBef>
              <a:spcAft>
                <a:spcPts val="0"/>
              </a:spcAft>
              <a:buClr>
                <a:srgbClr val="191919"/>
              </a:buClr>
              <a:buSzPts val="1400"/>
              <a:buFont typeface="Wingdings" panose="05000000000000000000" pitchFamily="2" charset="2"/>
              <a:buChar char="Ø"/>
              <a:tabLst/>
              <a:defRPr/>
            </a:pPr>
            <a:r>
              <a:rPr kumimoji="0" lang="en-US" sz="1800" b="0" i="0" u="none" strike="noStrike" kern="0" cap="none" spc="0" normalizeH="0" baseline="0" noProof="0" dirty="0">
                <a:ln>
                  <a:noFill/>
                </a:ln>
                <a:solidFill>
                  <a:srgbClr val="191919"/>
                </a:solidFill>
                <a:effectLst/>
                <a:uLnTx/>
                <a:uFillTx/>
                <a:latin typeface="Arial" panose="020B0604020202020204" pitchFamily="34" charset="0"/>
                <a:ea typeface="Lato"/>
                <a:cs typeface="Lato"/>
                <a:sym typeface="Lato"/>
              </a:rPr>
              <a:t>Collaborate with Suppliers and Technology Providers</a:t>
            </a:r>
          </a:p>
          <a:p>
            <a:pPr marL="139700" indent="0" algn="l"/>
            <a:endParaRPr lang="en-US" dirty="0">
              <a:latin typeface="Arial" panose="020B0604020202020204" pitchFamily="34" charset="0"/>
            </a:endParaRPr>
          </a:p>
          <a:p>
            <a:pPr marL="139700" indent="0" algn="l"/>
            <a:endParaRPr lang="en-US" dirty="0">
              <a:latin typeface="Arial" panose="020B0604020202020204" pitchFamily="34" charset="0"/>
            </a:endParaRPr>
          </a:p>
        </p:txBody>
      </p:sp>
    </p:spTree>
    <p:extLst>
      <p:ext uri="{BB962C8B-B14F-4D97-AF65-F5344CB8AC3E}">
        <p14:creationId xmlns:p14="http://schemas.microsoft.com/office/powerpoint/2010/main" val="913024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98B5-2B54-0A5C-6777-F5AF86C5D98E}"/>
              </a:ext>
            </a:extLst>
          </p:cNvPr>
          <p:cNvSpPr>
            <a:spLocks noGrp="1"/>
          </p:cNvSpPr>
          <p:nvPr>
            <p:ph type="ctrTitle"/>
          </p:nvPr>
        </p:nvSpPr>
        <p:spPr>
          <a:xfrm>
            <a:off x="152400" y="359294"/>
            <a:ext cx="5538913" cy="1205674"/>
          </a:xfrm>
        </p:spPr>
        <p:txBody>
          <a:bodyPr/>
          <a:lstStyle/>
          <a:p>
            <a:pPr algn="l"/>
            <a:r>
              <a:rPr lang="en-US" sz="5400" dirty="0"/>
              <a:t>Recommendation</a:t>
            </a:r>
            <a:endParaRPr lang="en-US" dirty="0"/>
          </a:p>
        </p:txBody>
      </p:sp>
      <p:sp>
        <p:nvSpPr>
          <p:cNvPr id="3" name="Subtitle 2">
            <a:extLst>
              <a:ext uri="{FF2B5EF4-FFF2-40B4-BE49-F238E27FC236}">
                <a16:creationId xmlns:a16="http://schemas.microsoft.com/office/drawing/2014/main" id="{71017DDB-B5F7-FFBF-4080-7E7A0B4977B2}"/>
              </a:ext>
            </a:extLst>
          </p:cNvPr>
          <p:cNvSpPr>
            <a:spLocks noGrp="1"/>
          </p:cNvSpPr>
          <p:nvPr>
            <p:ph type="subTitle" idx="1"/>
          </p:nvPr>
        </p:nvSpPr>
        <p:spPr>
          <a:xfrm>
            <a:off x="609600" y="1564968"/>
            <a:ext cx="8763000" cy="3578532"/>
          </a:xfrm>
        </p:spPr>
        <p:txBody>
          <a:bodyPr/>
          <a:lstStyle/>
          <a:p>
            <a:pPr algn="l"/>
            <a:r>
              <a:rPr lang="en-US" dirty="0"/>
              <a:t>•	</a:t>
            </a:r>
            <a:r>
              <a:rPr lang="en-US" sz="1800" b="1" dirty="0">
                <a:effectLst/>
                <a:latin typeface="Arial" panose="020B0604020202020204" pitchFamily="34" charset="0"/>
                <a:ea typeface="Calibri" panose="020F0502020204030204" pitchFamily="34" charset="0"/>
              </a:rPr>
              <a:t> Enhance communication and collaboration</a:t>
            </a:r>
            <a:endParaRPr lang="en-US" b="1" dirty="0"/>
          </a:p>
          <a:p>
            <a:pPr algn="l">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rPr>
              <a:t>Light Signaling System</a:t>
            </a:r>
          </a:p>
          <a:p>
            <a:pPr algn="l"/>
            <a:endParaRPr lang="en-US" b="1" dirty="0"/>
          </a:p>
          <a:p>
            <a:pPr marL="139700" indent="0" algn="l"/>
            <a:endParaRPr lang="en-US" dirty="0">
              <a:latin typeface="Arial" panose="020B0604020202020204" pitchFamily="34" charset="0"/>
            </a:endParaRPr>
          </a:p>
          <a:p>
            <a:pPr marL="139700" indent="0" algn="l"/>
            <a:r>
              <a:rPr lang="en-US" dirty="0"/>
              <a:t>• </a:t>
            </a:r>
            <a:r>
              <a:rPr lang="en-US" b="1" dirty="0"/>
              <a:t>Improve material handling and logistics</a:t>
            </a:r>
          </a:p>
          <a:p>
            <a:pPr algn="l">
              <a:buFont typeface="Wingdings" panose="05000000000000000000" pitchFamily="2" charset="2"/>
              <a:buChar char="Ø"/>
            </a:pPr>
            <a:r>
              <a:rPr lang="en-US" dirty="0">
                <a:latin typeface="Arial" panose="020B0604020202020204" pitchFamily="34" charset="0"/>
              </a:rPr>
              <a:t>Efficient transportation methods</a:t>
            </a:r>
          </a:p>
          <a:p>
            <a:pPr algn="l">
              <a:buFont typeface="Wingdings" panose="05000000000000000000" pitchFamily="2" charset="2"/>
              <a:buChar char="Ø"/>
            </a:pPr>
            <a:r>
              <a:rPr lang="en-US" dirty="0">
                <a:latin typeface="Arial" panose="020B0604020202020204" pitchFamily="34" charset="0"/>
              </a:rPr>
              <a:t>Real-time tracking and visibility</a:t>
            </a:r>
          </a:p>
          <a:p>
            <a:pPr marL="139700" indent="0" algn="l"/>
            <a:endParaRPr lang="en-US" dirty="0">
              <a:latin typeface="Arial" panose="020B0604020202020204" pitchFamily="34" charset="0"/>
            </a:endParaRPr>
          </a:p>
          <a:p>
            <a:pPr marL="139700" indent="0" algn="l"/>
            <a:endParaRPr lang="en-US" dirty="0">
              <a:latin typeface="Arial" panose="020B0604020202020204" pitchFamily="34" charset="0"/>
            </a:endParaRPr>
          </a:p>
        </p:txBody>
      </p:sp>
    </p:spTree>
    <p:extLst>
      <p:ext uri="{BB962C8B-B14F-4D97-AF65-F5344CB8AC3E}">
        <p14:creationId xmlns:p14="http://schemas.microsoft.com/office/powerpoint/2010/main" val="3245699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36EBA71-94C4-2358-725A-B45E9933DDBE}"/>
              </a:ext>
            </a:extLst>
          </p:cNvPr>
          <p:cNvPicPr>
            <a:picLocks noChangeAspect="1"/>
          </p:cNvPicPr>
          <p:nvPr/>
        </p:nvPicPr>
        <p:blipFill>
          <a:blip r:embed="rId2"/>
          <a:stretch>
            <a:fillRect/>
          </a:stretch>
        </p:blipFill>
        <p:spPr>
          <a:xfrm>
            <a:off x="0" y="285750"/>
            <a:ext cx="9144000" cy="4572000"/>
          </a:xfrm>
          <a:prstGeom prst="rect">
            <a:avLst/>
          </a:prstGeom>
        </p:spPr>
      </p:pic>
    </p:spTree>
    <p:extLst>
      <p:ext uri="{BB962C8B-B14F-4D97-AF65-F5344CB8AC3E}">
        <p14:creationId xmlns:p14="http://schemas.microsoft.com/office/powerpoint/2010/main" val="162688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2"/>
        <p:cNvGrpSpPr/>
        <p:nvPr/>
      </p:nvGrpSpPr>
      <p:grpSpPr>
        <a:xfrm>
          <a:off x="0" y="0"/>
          <a:ext cx="0" cy="0"/>
          <a:chOff x="0" y="0"/>
          <a:chExt cx="0" cy="0"/>
        </a:xfrm>
      </p:grpSpPr>
      <p:sp>
        <p:nvSpPr>
          <p:cNvPr id="863" name="Google Shape;863;p39"/>
          <p:cNvSpPr txBox="1">
            <a:spLocks noGrp="1"/>
          </p:cNvSpPr>
          <p:nvPr>
            <p:ph type="title"/>
          </p:nvPr>
        </p:nvSpPr>
        <p:spPr>
          <a:xfrm>
            <a:off x="720000" y="1240175"/>
            <a:ext cx="7704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overview</a:t>
            </a:r>
            <a:endParaRPr dirty="0"/>
          </a:p>
        </p:txBody>
      </p:sp>
      <p:sp>
        <p:nvSpPr>
          <p:cNvPr id="864" name="Google Shape;864;p39"/>
          <p:cNvSpPr txBox="1">
            <a:spLocks noGrp="1"/>
          </p:cNvSpPr>
          <p:nvPr>
            <p:ph type="subTitle" idx="1"/>
          </p:nvPr>
        </p:nvSpPr>
        <p:spPr>
          <a:xfrm>
            <a:off x="1216750" y="2081974"/>
            <a:ext cx="7393850" cy="27757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effectLst/>
                <a:latin typeface="Times New Roman" panose="02020603050405020304" pitchFamily="18" charset="0"/>
                <a:ea typeface="Calibri" panose="020F0502020204030204" pitchFamily="34" charset="0"/>
              </a:rPr>
              <a:t>Six Sigma is a management concept to increase process performance  by minimizing process variance, decrease defects, enhance productivity, shorten cycle time, and lower costs. </a:t>
            </a:r>
          </a:p>
          <a:p>
            <a:pPr marL="0" lvl="0" indent="0" algn="ctr" rtl="0">
              <a:spcBef>
                <a:spcPts val="0"/>
              </a:spcBef>
              <a:spcAft>
                <a:spcPts val="0"/>
              </a:spcAft>
              <a:buNone/>
            </a:pPr>
            <a:endParaRPr lang="en-US" sz="1800" b="1" dirty="0">
              <a:effectLst/>
              <a:latin typeface="Times New Roman" panose="02020603050405020304" pitchFamily="18" charset="0"/>
              <a:ea typeface="Calibri" panose="020F0502020204030204" pitchFamily="34" charset="0"/>
            </a:endParaRPr>
          </a:p>
          <a:p>
            <a:pPr marL="0" indent="0"/>
            <a:r>
              <a:rPr lang="en-US" sz="1800" b="1" dirty="0">
                <a:effectLst/>
                <a:latin typeface="Times New Roman" panose="02020603050405020304" pitchFamily="18" charset="0"/>
                <a:ea typeface="Calibri" panose="020F0502020204030204" pitchFamily="34" charset="0"/>
              </a:rPr>
              <a:t>The study found that the factory is facing challenges in optimizing  its production processes to meet increasing demand while maintaining quality and reducing cost and defects and has been experiencing high defection rates. </a:t>
            </a:r>
            <a:endParaRPr b="1" dirty="0"/>
          </a:p>
        </p:txBody>
      </p:sp>
      <p:cxnSp>
        <p:nvCxnSpPr>
          <p:cNvPr id="865" name="Google Shape;865;p39"/>
          <p:cNvCxnSpPr/>
          <p:nvPr/>
        </p:nvCxnSpPr>
        <p:spPr>
          <a:xfrm>
            <a:off x="1581150" y="1397375"/>
            <a:ext cx="0" cy="527400"/>
          </a:xfrm>
          <a:prstGeom prst="straightConnector1">
            <a:avLst/>
          </a:prstGeom>
          <a:noFill/>
          <a:ln w="19050" cap="flat" cmpd="sng">
            <a:solidFill>
              <a:schemeClr val="dk1"/>
            </a:solidFill>
            <a:prstDash val="solid"/>
            <a:round/>
            <a:headEnd type="none" w="med" len="med"/>
            <a:tailEnd type="none" w="med" len="med"/>
          </a:ln>
        </p:spPr>
      </p:cxnSp>
      <p:cxnSp>
        <p:nvCxnSpPr>
          <p:cNvPr id="866" name="Google Shape;866;p39"/>
          <p:cNvCxnSpPr/>
          <p:nvPr/>
        </p:nvCxnSpPr>
        <p:spPr>
          <a:xfrm>
            <a:off x="7562850" y="1397375"/>
            <a:ext cx="0" cy="527400"/>
          </a:xfrm>
          <a:prstGeom prst="straightConnector1">
            <a:avLst/>
          </a:prstGeom>
          <a:noFill/>
          <a:ln w="19050" cap="flat" cmpd="sng">
            <a:solidFill>
              <a:schemeClr val="dk1"/>
            </a:solidFill>
            <a:prstDash val="solid"/>
            <a:round/>
            <a:headEnd type="none" w="med" len="med"/>
            <a:tailEnd type="none" w="med" len="med"/>
          </a:ln>
        </p:spPr>
      </p:cxnSp>
      <p:pic>
        <p:nvPicPr>
          <p:cNvPr id="3" name="Picture 2">
            <a:extLst>
              <a:ext uri="{FF2B5EF4-FFF2-40B4-BE49-F238E27FC236}">
                <a16:creationId xmlns:a16="http://schemas.microsoft.com/office/drawing/2014/main" id="{4F1FFB28-4920-92B8-BBFC-3A3209C74ACC}"/>
              </a:ext>
            </a:extLst>
          </p:cNvPr>
          <p:cNvPicPr>
            <a:picLocks noChangeAspect="1"/>
          </p:cNvPicPr>
          <p:nvPr/>
        </p:nvPicPr>
        <p:blipFill rotWithShape="1">
          <a:blip r:embed="rId4"/>
          <a:srcRect l="63333" t="25244" r="20834" b="29745"/>
          <a:stretch/>
        </p:blipFill>
        <p:spPr>
          <a:xfrm>
            <a:off x="7524750" y="19996"/>
            <a:ext cx="1526449" cy="1606789"/>
          </a:xfrm>
          <a:prstGeom prst="ellipse">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75"/>
        <p:cNvGrpSpPr/>
        <p:nvPr/>
      </p:nvGrpSpPr>
      <p:grpSpPr>
        <a:xfrm>
          <a:off x="0" y="0"/>
          <a:ext cx="0" cy="0"/>
          <a:chOff x="0" y="0"/>
          <a:chExt cx="0" cy="0"/>
        </a:xfrm>
      </p:grpSpPr>
      <p:sp>
        <p:nvSpPr>
          <p:cNvPr id="653" name="Google Shape;653;p35"/>
          <p:cNvSpPr txBox="1">
            <a:spLocks noGrp="1"/>
          </p:cNvSpPr>
          <p:nvPr>
            <p:ph type="title"/>
          </p:nvPr>
        </p:nvSpPr>
        <p:spPr>
          <a:xfrm>
            <a:off x="1703012" y="-247865"/>
            <a:ext cx="5399243" cy="1964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2000" b="1" dirty="0">
                <a:solidFill>
                  <a:schemeClr val="accent2">
                    <a:lumMod val="75000"/>
                  </a:schemeClr>
                </a:solidFill>
                <a:effectLst/>
                <a:latin typeface="Times New Roman" panose="02020603050405020304" pitchFamily="18" charset="0"/>
                <a:ea typeface="Calibri" panose="020F0502020204030204" pitchFamily="34" charset="0"/>
              </a:rPr>
              <a:t>The National Carton Manufacturing Company</a:t>
            </a:r>
            <a:endParaRPr sz="9600" b="1" dirty="0">
              <a:solidFill>
                <a:schemeClr val="accent2">
                  <a:lumMod val="75000"/>
                </a:schemeClr>
              </a:solidFill>
            </a:endParaRPr>
          </a:p>
        </p:txBody>
      </p:sp>
      <p:sp>
        <p:nvSpPr>
          <p:cNvPr id="654" name="Google Shape;654;p35"/>
          <p:cNvSpPr txBox="1">
            <a:spLocks noGrp="1"/>
          </p:cNvSpPr>
          <p:nvPr>
            <p:ph type="subTitle" idx="1"/>
          </p:nvPr>
        </p:nvSpPr>
        <p:spPr>
          <a:xfrm>
            <a:off x="960620" y="-46375"/>
            <a:ext cx="5136187" cy="3473341"/>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company started its operation in 1989</a:t>
            </a:r>
          </a:p>
        </p:txBody>
      </p:sp>
      <p:cxnSp>
        <p:nvCxnSpPr>
          <p:cNvPr id="655" name="Google Shape;655;p35"/>
          <p:cNvCxnSpPr/>
          <p:nvPr/>
        </p:nvCxnSpPr>
        <p:spPr>
          <a:xfrm>
            <a:off x="8991600" y="1095300"/>
            <a:ext cx="0" cy="2952900"/>
          </a:xfrm>
          <a:prstGeom prst="straightConnector1">
            <a:avLst/>
          </a:prstGeom>
          <a:noFill/>
          <a:ln w="19050" cap="flat" cmpd="sng">
            <a:solidFill>
              <a:schemeClr val="dk1"/>
            </a:solidFill>
            <a:prstDash val="solid"/>
            <a:round/>
            <a:headEnd type="none" w="med" len="med"/>
            <a:tailEnd type="none" w="med" len="med"/>
          </a:ln>
        </p:spPr>
      </p:cxnSp>
      <p:pic>
        <p:nvPicPr>
          <p:cNvPr id="9" name="Graphic 8" descr="Building">
            <a:extLst>
              <a:ext uri="{FF2B5EF4-FFF2-40B4-BE49-F238E27FC236}">
                <a16:creationId xmlns:a16="http://schemas.microsoft.com/office/drawing/2014/main" id="{EFE4F980-2BA5-7F97-80CD-3032E5E1AF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7339" y="1434469"/>
            <a:ext cx="465101" cy="465101"/>
          </a:xfrm>
          <a:prstGeom prst="rect">
            <a:avLst/>
          </a:prstGeom>
        </p:spPr>
      </p:pic>
      <p:sp>
        <p:nvSpPr>
          <p:cNvPr id="12" name="TextBox 11">
            <a:extLst>
              <a:ext uri="{FF2B5EF4-FFF2-40B4-BE49-F238E27FC236}">
                <a16:creationId xmlns:a16="http://schemas.microsoft.com/office/drawing/2014/main" id="{01C52E0B-1AB5-0F8E-0F2A-DA635138EFA9}"/>
              </a:ext>
            </a:extLst>
          </p:cNvPr>
          <p:cNvSpPr txBox="1"/>
          <p:nvPr/>
        </p:nvSpPr>
        <p:spPr>
          <a:xfrm>
            <a:off x="960620" y="2083219"/>
            <a:ext cx="4428210" cy="307777"/>
          </a:xfrm>
          <a:prstGeom prst="rect">
            <a:avLst/>
          </a:prstGeom>
          <a:noFill/>
        </p:spPr>
        <p:txBody>
          <a:bodyPr wrap="square" rtlCol="0">
            <a:spAutoFit/>
          </a:bodyPr>
          <a:lstStyle/>
          <a:p>
            <a:r>
              <a:rPr lang="en-US" dirty="0"/>
              <a:t>Kinds of products</a:t>
            </a:r>
            <a:r>
              <a:rPr lang="ar-SA" dirty="0"/>
              <a:t>:</a:t>
            </a:r>
            <a:endParaRPr lang="en-US" dirty="0"/>
          </a:p>
        </p:txBody>
      </p:sp>
      <p:pic>
        <p:nvPicPr>
          <p:cNvPr id="16" name="Graphic 15" descr="Box">
            <a:extLst>
              <a:ext uri="{FF2B5EF4-FFF2-40B4-BE49-F238E27FC236}">
                <a16:creationId xmlns:a16="http://schemas.microsoft.com/office/drawing/2014/main" id="{DFA1DD6F-8B81-D8E4-0AC0-7D9771B61B9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0610" y="2016763"/>
            <a:ext cx="457200" cy="457200"/>
          </a:xfrm>
          <a:prstGeom prst="rect">
            <a:avLst/>
          </a:prstGeom>
        </p:spPr>
      </p:pic>
      <p:sp>
        <p:nvSpPr>
          <p:cNvPr id="18" name="TextBox 17">
            <a:extLst>
              <a:ext uri="{FF2B5EF4-FFF2-40B4-BE49-F238E27FC236}">
                <a16:creationId xmlns:a16="http://schemas.microsoft.com/office/drawing/2014/main" id="{AF963102-5409-50DB-1D10-9A5D996E8730}"/>
              </a:ext>
            </a:extLst>
          </p:cNvPr>
          <p:cNvSpPr txBox="1"/>
          <p:nvPr/>
        </p:nvSpPr>
        <p:spPr>
          <a:xfrm>
            <a:off x="1143000" y="2598616"/>
            <a:ext cx="5379720" cy="307777"/>
          </a:xfrm>
          <a:prstGeom prst="rect">
            <a:avLst/>
          </a:prstGeom>
          <a:noFill/>
        </p:spPr>
        <p:txBody>
          <a:bodyPr wrap="square">
            <a:spAutoFit/>
          </a:bodyPr>
          <a:lstStyle/>
          <a:p>
            <a:r>
              <a:rPr lang="en-US" dirty="0"/>
              <a:t>Open cartons</a:t>
            </a:r>
          </a:p>
        </p:txBody>
      </p:sp>
      <p:pic>
        <p:nvPicPr>
          <p:cNvPr id="20" name="Picture 19">
            <a:extLst>
              <a:ext uri="{FF2B5EF4-FFF2-40B4-BE49-F238E27FC236}">
                <a16:creationId xmlns:a16="http://schemas.microsoft.com/office/drawing/2014/main" id="{E7649F4F-0B4B-54C6-D47C-F0C23C4C8447}"/>
              </a:ext>
            </a:extLst>
          </p:cNvPr>
          <p:cNvPicPr>
            <a:picLocks noChangeAspect="1"/>
          </p:cNvPicPr>
          <p:nvPr/>
        </p:nvPicPr>
        <p:blipFill>
          <a:blip r:embed="rId8"/>
          <a:stretch>
            <a:fillRect/>
          </a:stretch>
        </p:blipFill>
        <p:spPr>
          <a:xfrm>
            <a:off x="837657" y="3017577"/>
            <a:ext cx="1730709" cy="1657104"/>
          </a:xfrm>
          <a:prstGeom prst="ellipse">
            <a:avLst/>
          </a:prstGeom>
          <a:ln>
            <a:noFill/>
          </a:ln>
          <a:effectLst>
            <a:softEdge rad="112500"/>
          </a:effectLst>
        </p:spPr>
      </p:pic>
      <p:sp>
        <p:nvSpPr>
          <p:cNvPr id="24" name="TextBox 23">
            <a:extLst>
              <a:ext uri="{FF2B5EF4-FFF2-40B4-BE49-F238E27FC236}">
                <a16:creationId xmlns:a16="http://schemas.microsoft.com/office/drawing/2014/main" id="{64957DD9-3310-0EB3-F002-1EEF2EE8135B}"/>
              </a:ext>
            </a:extLst>
          </p:cNvPr>
          <p:cNvSpPr txBox="1"/>
          <p:nvPr/>
        </p:nvSpPr>
        <p:spPr>
          <a:xfrm>
            <a:off x="2955956" y="2598615"/>
            <a:ext cx="5379720" cy="307777"/>
          </a:xfrm>
          <a:prstGeom prst="rect">
            <a:avLst/>
          </a:prstGeom>
          <a:noFill/>
        </p:spPr>
        <p:txBody>
          <a:bodyPr wrap="square">
            <a:spAutoFit/>
          </a:bodyPr>
          <a:lstStyle/>
          <a:p>
            <a:r>
              <a:rPr lang="en-US" dirty="0"/>
              <a:t>Closed carton boxes</a:t>
            </a:r>
          </a:p>
        </p:txBody>
      </p:sp>
      <p:pic>
        <p:nvPicPr>
          <p:cNvPr id="26" name="Picture 25">
            <a:extLst>
              <a:ext uri="{FF2B5EF4-FFF2-40B4-BE49-F238E27FC236}">
                <a16:creationId xmlns:a16="http://schemas.microsoft.com/office/drawing/2014/main" id="{BDAE6E86-0F37-B172-159B-15CD500B2AE9}"/>
              </a:ext>
            </a:extLst>
          </p:cNvPr>
          <p:cNvPicPr>
            <a:picLocks noChangeAspect="1"/>
          </p:cNvPicPr>
          <p:nvPr/>
        </p:nvPicPr>
        <p:blipFill>
          <a:blip r:embed="rId9"/>
          <a:stretch>
            <a:fillRect/>
          </a:stretch>
        </p:blipFill>
        <p:spPr>
          <a:xfrm>
            <a:off x="3048000" y="3034500"/>
            <a:ext cx="1730710" cy="1518450"/>
          </a:xfrm>
          <a:prstGeom prst="ellipse">
            <a:avLst/>
          </a:prstGeom>
          <a:ln>
            <a:noFill/>
          </a:ln>
          <a:effectLst>
            <a:softEdge rad="112500"/>
          </a:effectLst>
        </p:spPr>
      </p:pic>
      <p:sp>
        <p:nvSpPr>
          <p:cNvPr id="28" name="TextBox 27">
            <a:extLst>
              <a:ext uri="{FF2B5EF4-FFF2-40B4-BE49-F238E27FC236}">
                <a16:creationId xmlns:a16="http://schemas.microsoft.com/office/drawing/2014/main" id="{D5B546C7-C4DF-CA8D-E8D3-35B4938632BE}"/>
              </a:ext>
            </a:extLst>
          </p:cNvPr>
          <p:cNvSpPr txBox="1"/>
          <p:nvPr/>
        </p:nvSpPr>
        <p:spPr>
          <a:xfrm>
            <a:off x="5219903" y="2598614"/>
            <a:ext cx="5379720" cy="307777"/>
          </a:xfrm>
          <a:prstGeom prst="rect">
            <a:avLst/>
          </a:prstGeom>
          <a:noFill/>
        </p:spPr>
        <p:txBody>
          <a:bodyPr wrap="square">
            <a:spAutoFit/>
          </a:bodyPr>
          <a:lstStyle/>
          <a:p>
            <a:r>
              <a:rPr lang="en-US" dirty="0"/>
              <a:t>Cardboard panels</a:t>
            </a:r>
          </a:p>
        </p:txBody>
      </p:sp>
      <p:pic>
        <p:nvPicPr>
          <p:cNvPr id="30" name="Picture 29">
            <a:extLst>
              <a:ext uri="{FF2B5EF4-FFF2-40B4-BE49-F238E27FC236}">
                <a16:creationId xmlns:a16="http://schemas.microsoft.com/office/drawing/2014/main" id="{2E4894AB-9FEE-EF82-DF4C-86563B0D80C4}"/>
              </a:ext>
            </a:extLst>
          </p:cNvPr>
          <p:cNvPicPr>
            <a:picLocks noChangeAspect="1"/>
          </p:cNvPicPr>
          <p:nvPr/>
        </p:nvPicPr>
        <p:blipFill>
          <a:blip r:embed="rId10"/>
          <a:stretch>
            <a:fillRect/>
          </a:stretch>
        </p:blipFill>
        <p:spPr>
          <a:xfrm>
            <a:off x="5118753" y="3114204"/>
            <a:ext cx="1730706" cy="1406385"/>
          </a:xfrm>
          <a:prstGeom prst="ellipse">
            <a:avLst/>
          </a:prstGeom>
          <a:ln>
            <a:noFill/>
          </a:ln>
          <a:effectLst>
            <a:softEdge rad="112500"/>
          </a:effectLst>
        </p:spPr>
      </p:pic>
      <p:sp>
        <p:nvSpPr>
          <p:cNvPr id="32" name="TextBox 31">
            <a:extLst>
              <a:ext uri="{FF2B5EF4-FFF2-40B4-BE49-F238E27FC236}">
                <a16:creationId xmlns:a16="http://schemas.microsoft.com/office/drawing/2014/main" id="{579417B9-C9E5-D164-246A-419E2E908566}"/>
              </a:ext>
            </a:extLst>
          </p:cNvPr>
          <p:cNvSpPr txBox="1"/>
          <p:nvPr/>
        </p:nvSpPr>
        <p:spPr>
          <a:xfrm>
            <a:off x="7772400" y="2598614"/>
            <a:ext cx="5749290" cy="307777"/>
          </a:xfrm>
          <a:prstGeom prst="rect">
            <a:avLst/>
          </a:prstGeom>
          <a:noFill/>
        </p:spPr>
        <p:txBody>
          <a:bodyPr wrap="square">
            <a:spAutoFit/>
          </a:bodyPr>
          <a:lstStyle/>
          <a:p>
            <a:r>
              <a:rPr lang="en-US" dirty="0"/>
              <a:t>Rolls</a:t>
            </a:r>
          </a:p>
        </p:txBody>
      </p:sp>
      <p:pic>
        <p:nvPicPr>
          <p:cNvPr id="34" name="Picture 33">
            <a:extLst>
              <a:ext uri="{FF2B5EF4-FFF2-40B4-BE49-F238E27FC236}">
                <a16:creationId xmlns:a16="http://schemas.microsoft.com/office/drawing/2014/main" id="{F5D2116C-4293-2149-64D1-D5C668B273A3}"/>
              </a:ext>
            </a:extLst>
          </p:cNvPr>
          <p:cNvPicPr>
            <a:picLocks noChangeAspect="1"/>
          </p:cNvPicPr>
          <p:nvPr/>
        </p:nvPicPr>
        <p:blipFill>
          <a:blip r:embed="rId11"/>
          <a:stretch>
            <a:fillRect/>
          </a:stretch>
        </p:blipFill>
        <p:spPr>
          <a:xfrm>
            <a:off x="7189502" y="3129247"/>
            <a:ext cx="1730706" cy="1391341"/>
          </a:xfrm>
          <a:prstGeom prst="ellipse">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59"/>
        <p:cNvGrpSpPr/>
        <p:nvPr/>
      </p:nvGrpSpPr>
      <p:grpSpPr>
        <a:xfrm>
          <a:off x="0" y="0"/>
          <a:ext cx="0" cy="0"/>
          <a:chOff x="0" y="0"/>
          <a:chExt cx="0" cy="0"/>
        </a:xfrm>
      </p:grpSpPr>
      <p:sp>
        <p:nvSpPr>
          <p:cNvPr id="660" name="Google Shape;660;p36"/>
          <p:cNvSpPr txBox="1">
            <a:spLocks noGrp="1"/>
          </p:cNvSpPr>
          <p:nvPr>
            <p:ph type="title"/>
          </p:nvPr>
        </p:nvSpPr>
        <p:spPr>
          <a:xfrm>
            <a:off x="719999" y="539400"/>
            <a:ext cx="4961969" cy="156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 </a:t>
            </a:r>
            <a:r>
              <a:rPr lang="en-US" dirty="0"/>
              <a:t>Problem</a:t>
            </a:r>
            <a:r>
              <a:rPr lang="ar-SA" dirty="0"/>
              <a:t> </a:t>
            </a:r>
            <a:r>
              <a:rPr lang="en-US" dirty="0"/>
              <a:t>Statement</a:t>
            </a:r>
            <a:endParaRPr dirty="0"/>
          </a:p>
        </p:txBody>
      </p:sp>
      <p:sp>
        <p:nvSpPr>
          <p:cNvPr id="661" name="Google Shape;661;p36"/>
          <p:cNvSpPr txBox="1">
            <a:spLocks noGrp="1"/>
          </p:cNvSpPr>
          <p:nvPr>
            <p:ph type="body" idx="1"/>
          </p:nvPr>
        </p:nvSpPr>
        <p:spPr>
          <a:xfrm>
            <a:off x="570046" y="1646763"/>
            <a:ext cx="5159941" cy="2203500"/>
          </a:xfrm>
          <a:prstGeom prst="rect">
            <a:avLst/>
          </a:prstGeom>
        </p:spPr>
        <p:txBody>
          <a:bodyPr spcFirstLastPara="1" wrap="square" lIns="91425" tIns="91425" rIns="91425" bIns="91425" anchor="ctr" anchorCtr="0">
            <a:noAutofit/>
          </a:bodyPr>
          <a:lstStyle/>
          <a:p>
            <a:pPr marL="0" indent="0">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The factory is facing challenges in optimizing  its production processes to meet increasing demand while maintaining quality and reducing cost and defects. </a:t>
            </a:r>
            <a:br>
              <a:rPr lang="en-US" sz="1800" dirty="0">
                <a:effectLst/>
                <a:latin typeface="Times New Roman" panose="02020603050405020304" pitchFamily="18" charset="0"/>
                <a:ea typeface="Calibri" panose="020F0502020204030204" pitchFamily="34" charset="0"/>
                <a:cs typeface="Arial" panose="020B0604020202020204" pitchFamily="34" charset="0"/>
              </a:rPr>
            </a:br>
            <a:r>
              <a:rPr lang="en-US" sz="1800" dirty="0">
                <a:effectLst/>
                <a:latin typeface="Times New Roman" panose="02020603050405020304" pitchFamily="18" charset="0"/>
                <a:ea typeface="Calibri" panose="020F0502020204030204" pitchFamily="34" charset="0"/>
                <a:cs typeface="Arial" panose="020B0604020202020204" pitchFamily="34" charset="0"/>
              </a:rPr>
              <a:t>The factory has been experiencing high defection rates.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lgn="l" rtl="0">
              <a:spcBef>
                <a:spcPts val="0"/>
              </a:spcBef>
              <a:spcAft>
                <a:spcPts val="0"/>
              </a:spcAft>
              <a:buNone/>
            </a:pPr>
            <a:endParaRPr dirty="0">
              <a:solidFill>
                <a:schemeClr val="dk1"/>
              </a:solidFill>
            </a:endParaRPr>
          </a:p>
        </p:txBody>
      </p:sp>
      <p:grpSp>
        <p:nvGrpSpPr>
          <p:cNvPr id="662" name="Google Shape;662;p36"/>
          <p:cNvGrpSpPr/>
          <p:nvPr/>
        </p:nvGrpSpPr>
        <p:grpSpPr>
          <a:xfrm>
            <a:off x="5580321" y="1940387"/>
            <a:ext cx="3056786" cy="2583103"/>
            <a:chOff x="5580321" y="1601912"/>
            <a:chExt cx="3056786" cy="2583103"/>
          </a:xfrm>
        </p:grpSpPr>
        <p:grpSp>
          <p:nvGrpSpPr>
            <p:cNvPr id="663" name="Google Shape;663;p36"/>
            <p:cNvGrpSpPr/>
            <p:nvPr/>
          </p:nvGrpSpPr>
          <p:grpSpPr>
            <a:xfrm flipH="1">
              <a:off x="7817596" y="3538462"/>
              <a:ext cx="711879" cy="646553"/>
              <a:chOff x="4655150" y="4070850"/>
              <a:chExt cx="1063300" cy="965725"/>
            </a:xfrm>
          </p:grpSpPr>
          <p:sp>
            <p:nvSpPr>
              <p:cNvPr id="664" name="Google Shape;664;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5" name="Google Shape;665;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6" name="Google Shape;666;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7" name="Google Shape;667;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8" name="Google Shape;668;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69" name="Google Shape;669;p36"/>
            <p:cNvGrpSpPr/>
            <p:nvPr/>
          </p:nvGrpSpPr>
          <p:grpSpPr>
            <a:xfrm flipH="1">
              <a:off x="7105721" y="3538462"/>
              <a:ext cx="711879" cy="646553"/>
              <a:chOff x="4655150" y="4070850"/>
              <a:chExt cx="1063300" cy="965725"/>
            </a:xfrm>
          </p:grpSpPr>
          <p:sp>
            <p:nvSpPr>
              <p:cNvPr id="670" name="Google Shape;670;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1" name="Google Shape;671;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2" name="Google Shape;672;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3" name="Google Shape;673;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4" name="Google Shape;674;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75" name="Google Shape;675;p36"/>
            <p:cNvGrpSpPr/>
            <p:nvPr/>
          </p:nvGrpSpPr>
          <p:grpSpPr>
            <a:xfrm flipH="1">
              <a:off x="6393846" y="3538462"/>
              <a:ext cx="711879" cy="646553"/>
              <a:chOff x="4655150" y="4070850"/>
              <a:chExt cx="1063300" cy="965725"/>
            </a:xfrm>
          </p:grpSpPr>
          <p:sp>
            <p:nvSpPr>
              <p:cNvPr id="676" name="Google Shape;676;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7" name="Google Shape;677;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8" name="Google Shape;678;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9" name="Google Shape;679;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0" name="Google Shape;680;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81" name="Google Shape;681;p36"/>
            <p:cNvGrpSpPr/>
            <p:nvPr/>
          </p:nvGrpSpPr>
          <p:grpSpPr>
            <a:xfrm flipH="1">
              <a:off x="5681971" y="3538462"/>
              <a:ext cx="711879" cy="646553"/>
              <a:chOff x="4655150" y="4070850"/>
              <a:chExt cx="1063300" cy="965725"/>
            </a:xfrm>
          </p:grpSpPr>
          <p:sp>
            <p:nvSpPr>
              <p:cNvPr id="682" name="Google Shape;682;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3" name="Google Shape;683;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4" name="Google Shape;684;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5" name="Google Shape;685;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6" name="Google Shape;686;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87" name="Google Shape;687;p36"/>
            <p:cNvGrpSpPr/>
            <p:nvPr/>
          </p:nvGrpSpPr>
          <p:grpSpPr>
            <a:xfrm flipH="1">
              <a:off x="7817596" y="2891887"/>
              <a:ext cx="711879" cy="646553"/>
              <a:chOff x="4655150" y="4070850"/>
              <a:chExt cx="1063300" cy="965725"/>
            </a:xfrm>
          </p:grpSpPr>
          <p:sp>
            <p:nvSpPr>
              <p:cNvPr id="688" name="Google Shape;688;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9" name="Google Shape;689;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0" name="Google Shape;690;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1" name="Google Shape;691;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2" name="Google Shape;692;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93" name="Google Shape;693;p36"/>
            <p:cNvGrpSpPr/>
            <p:nvPr/>
          </p:nvGrpSpPr>
          <p:grpSpPr>
            <a:xfrm flipH="1">
              <a:off x="7105721" y="2891887"/>
              <a:ext cx="711879" cy="646553"/>
              <a:chOff x="4655150" y="4070850"/>
              <a:chExt cx="1063300" cy="965725"/>
            </a:xfrm>
          </p:grpSpPr>
          <p:sp>
            <p:nvSpPr>
              <p:cNvPr id="694" name="Google Shape;694;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5" name="Google Shape;695;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6" name="Google Shape;696;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7" name="Google Shape;697;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8" name="Google Shape;698;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99" name="Google Shape;699;p36"/>
            <p:cNvGrpSpPr/>
            <p:nvPr/>
          </p:nvGrpSpPr>
          <p:grpSpPr>
            <a:xfrm flipH="1">
              <a:off x="6393846" y="2891887"/>
              <a:ext cx="711879" cy="646553"/>
              <a:chOff x="4655150" y="4070850"/>
              <a:chExt cx="1063300" cy="965725"/>
            </a:xfrm>
          </p:grpSpPr>
          <p:sp>
            <p:nvSpPr>
              <p:cNvPr id="700" name="Google Shape;700;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1" name="Google Shape;701;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2" name="Google Shape;702;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3" name="Google Shape;703;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4" name="Google Shape;704;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05" name="Google Shape;705;p36"/>
            <p:cNvGrpSpPr/>
            <p:nvPr/>
          </p:nvGrpSpPr>
          <p:grpSpPr>
            <a:xfrm flipH="1">
              <a:off x="7105721" y="2248474"/>
              <a:ext cx="1423754" cy="646553"/>
              <a:chOff x="5593771" y="2248474"/>
              <a:chExt cx="1423754" cy="646553"/>
            </a:xfrm>
          </p:grpSpPr>
          <p:grpSp>
            <p:nvGrpSpPr>
              <p:cNvPr id="706" name="Google Shape;706;p36"/>
              <p:cNvGrpSpPr/>
              <p:nvPr/>
            </p:nvGrpSpPr>
            <p:grpSpPr>
              <a:xfrm>
                <a:off x="5593771" y="2248474"/>
                <a:ext cx="711879" cy="646553"/>
                <a:chOff x="4655150" y="4070850"/>
                <a:chExt cx="1063300" cy="965725"/>
              </a:xfrm>
            </p:grpSpPr>
            <p:sp>
              <p:nvSpPr>
                <p:cNvPr id="707" name="Google Shape;707;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8" name="Google Shape;708;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9" name="Google Shape;709;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0" name="Google Shape;710;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1" name="Google Shape;711;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12" name="Google Shape;712;p36"/>
              <p:cNvGrpSpPr/>
              <p:nvPr/>
            </p:nvGrpSpPr>
            <p:grpSpPr>
              <a:xfrm>
                <a:off x="6305646" y="2248474"/>
                <a:ext cx="711879" cy="646553"/>
                <a:chOff x="4655150" y="4070850"/>
                <a:chExt cx="1063300" cy="965725"/>
              </a:xfrm>
            </p:grpSpPr>
            <p:sp>
              <p:nvSpPr>
                <p:cNvPr id="713" name="Google Shape;713;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4" name="Google Shape;714;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5" name="Google Shape;715;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6" name="Google Shape;716;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7" name="Google Shape;717;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nvGrpSpPr>
            <p:cNvPr id="718" name="Google Shape;718;p36"/>
            <p:cNvGrpSpPr/>
            <p:nvPr/>
          </p:nvGrpSpPr>
          <p:grpSpPr>
            <a:xfrm flipH="1">
              <a:off x="7817596" y="1601912"/>
              <a:ext cx="711879" cy="646553"/>
              <a:chOff x="4655150" y="4070850"/>
              <a:chExt cx="1063300" cy="965725"/>
            </a:xfrm>
          </p:grpSpPr>
          <p:sp>
            <p:nvSpPr>
              <p:cNvPr id="719" name="Google Shape;719;p36"/>
              <p:cNvSpPr/>
              <p:nvPr/>
            </p:nvSpPr>
            <p:spPr>
              <a:xfrm>
                <a:off x="4655150" y="4070850"/>
                <a:ext cx="1063300" cy="965725"/>
              </a:xfrm>
              <a:custGeom>
                <a:avLst/>
                <a:gdLst/>
                <a:ahLst/>
                <a:cxnLst/>
                <a:rect l="l" t="t" r="r" b="b"/>
                <a:pathLst>
                  <a:path w="42532" h="38629" extrusionOk="0">
                    <a:moveTo>
                      <a:pt x="1" y="1"/>
                    </a:moveTo>
                    <a:lnTo>
                      <a:pt x="1" y="38628"/>
                    </a:lnTo>
                    <a:lnTo>
                      <a:pt x="42531" y="38628"/>
                    </a:lnTo>
                    <a:lnTo>
                      <a:pt x="42531" y="1"/>
                    </a:lnTo>
                    <a:close/>
                  </a:path>
                </a:pathLst>
              </a:custGeom>
              <a:solidFill>
                <a:schemeClr val="accen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0" name="Google Shape;720;p36"/>
              <p:cNvSpPr/>
              <p:nvPr/>
            </p:nvSpPr>
            <p:spPr>
              <a:xfrm>
                <a:off x="4655150" y="4070850"/>
                <a:ext cx="757250" cy="965725"/>
              </a:xfrm>
              <a:custGeom>
                <a:avLst/>
                <a:gdLst/>
                <a:ahLst/>
                <a:cxnLst/>
                <a:rect l="l" t="t" r="r" b="b"/>
                <a:pathLst>
                  <a:path w="30290" h="38629" extrusionOk="0">
                    <a:moveTo>
                      <a:pt x="1" y="1"/>
                    </a:moveTo>
                    <a:lnTo>
                      <a:pt x="1" y="38628"/>
                    </a:lnTo>
                    <a:lnTo>
                      <a:pt x="30289" y="38628"/>
                    </a:lnTo>
                    <a:lnTo>
                      <a:pt x="30289" y="1"/>
                    </a:lnTo>
                    <a:close/>
                  </a:path>
                </a:pathLst>
              </a:custGeom>
              <a:solidFill>
                <a:schemeClr val="lt2"/>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1" name="Google Shape;721;p36"/>
              <p:cNvSpPr/>
              <p:nvPr/>
            </p:nvSpPr>
            <p:spPr>
              <a:xfrm>
                <a:off x="4947875" y="4070850"/>
                <a:ext cx="162625" cy="269400"/>
              </a:xfrm>
              <a:custGeom>
                <a:avLst/>
                <a:gdLst/>
                <a:ahLst/>
                <a:cxnLst/>
                <a:rect l="l" t="t" r="r" b="b"/>
                <a:pathLst>
                  <a:path w="6505" h="10776" extrusionOk="0">
                    <a:moveTo>
                      <a:pt x="0" y="1"/>
                    </a:moveTo>
                    <a:lnTo>
                      <a:pt x="0" y="10775"/>
                    </a:lnTo>
                    <a:lnTo>
                      <a:pt x="6505" y="10775"/>
                    </a:lnTo>
                    <a:lnTo>
                      <a:pt x="6505" y="1"/>
                    </a:lnTo>
                    <a:close/>
                  </a:path>
                </a:pathLst>
              </a:custGeom>
              <a:solidFill>
                <a:srgbClr val="000000">
                  <a:alpha val="23600"/>
                </a:srgbClr>
              </a:solid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2" name="Google Shape;722;p36"/>
              <p:cNvSpPr/>
              <p:nvPr/>
            </p:nvSpPr>
            <p:spPr>
              <a:xfrm>
                <a:off x="5152175" y="4419450"/>
                <a:ext cx="188500" cy="95925"/>
              </a:xfrm>
              <a:custGeom>
                <a:avLst/>
                <a:gdLst/>
                <a:ahLst/>
                <a:cxnLst/>
                <a:rect l="l" t="t" r="r" b="b"/>
                <a:pathLst>
                  <a:path w="7540" h="3837" extrusionOk="0">
                    <a:moveTo>
                      <a:pt x="1" y="0"/>
                    </a:moveTo>
                    <a:lnTo>
                      <a:pt x="1" y="3836"/>
                    </a:lnTo>
                    <a:lnTo>
                      <a:pt x="7540" y="3836"/>
                    </a:lnTo>
                    <a:lnTo>
                      <a:pt x="7540" y="0"/>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3" name="Google Shape;723;p36"/>
              <p:cNvSpPr/>
              <p:nvPr/>
            </p:nvSpPr>
            <p:spPr>
              <a:xfrm>
                <a:off x="4697700" y="4304350"/>
                <a:ext cx="222675" cy="164325"/>
              </a:xfrm>
              <a:custGeom>
                <a:avLst/>
                <a:gdLst/>
                <a:ahLst/>
                <a:cxnLst/>
                <a:rect l="l" t="t" r="r" b="b"/>
                <a:pathLst>
                  <a:path w="8907" h="6573" extrusionOk="0">
                    <a:moveTo>
                      <a:pt x="1134" y="1"/>
                    </a:moveTo>
                    <a:lnTo>
                      <a:pt x="0" y="4637"/>
                    </a:lnTo>
                    <a:lnTo>
                      <a:pt x="7772" y="6572"/>
                    </a:lnTo>
                    <a:lnTo>
                      <a:pt x="8907" y="1935"/>
                    </a:lnTo>
                    <a:lnTo>
                      <a:pt x="1134" y="1"/>
                    </a:lnTo>
                    <a:close/>
                  </a:path>
                </a:pathLst>
              </a:custGeom>
              <a:solidFill>
                <a:srgbClr val="000000">
                  <a:alpha val="23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724" name="Google Shape;724;p36"/>
            <p:cNvSpPr/>
            <p:nvPr/>
          </p:nvSpPr>
          <p:spPr>
            <a:xfrm>
              <a:off x="5580321" y="4184998"/>
              <a:ext cx="3056786" cy="17"/>
            </a:xfrm>
            <a:custGeom>
              <a:avLst/>
              <a:gdLst/>
              <a:ahLst/>
              <a:cxnLst/>
              <a:rect l="l" t="t" r="r" b="b"/>
              <a:pathLst>
                <a:path w="182631" h="1" fill="none" extrusionOk="0">
                  <a:moveTo>
                    <a:pt x="0" y="0"/>
                  </a:moveTo>
                  <a:lnTo>
                    <a:pt x="182631" y="0"/>
                  </a:lnTo>
                </a:path>
              </a:pathLst>
            </a:custGeom>
            <a:noFill/>
            <a:ln w="108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cxnSp>
        <p:nvCxnSpPr>
          <p:cNvPr id="725" name="Google Shape;725;p36"/>
          <p:cNvCxnSpPr/>
          <p:nvPr/>
        </p:nvCxnSpPr>
        <p:spPr>
          <a:xfrm>
            <a:off x="533400" y="438150"/>
            <a:ext cx="0" cy="12573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47"/>
        <p:cNvGrpSpPr/>
        <p:nvPr/>
      </p:nvGrpSpPr>
      <p:grpSpPr>
        <a:xfrm>
          <a:off x="0" y="0"/>
          <a:ext cx="0" cy="0"/>
          <a:chOff x="0" y="0"/>
          <a:chExt cx="0" cy="0"/>
        </a:xfrm>
      </p:grpSpPr>
      <p:pic>
        <p:nvPicPr>
          <p:cNvPr id="3" name="Picture 2">
            <a:extLst>
              <a:ext uri="{FF2B5EF4-FFF2-40B4-BE49-F238E27FC236}">
                <a16:creationId xmlns:a16="http://schemas.microsoft.com/office/drawing/2014/main" id="{3DA214A1-A21B-3C1A-B64C-2875678A01D0}"/>
              </a:ext>
            </a:extLst>
          </p:cNvPr>
          <p:cNvPicPr>
            <a:picLocks noChangeAspect="1"/>
          </p:cNvPicPr>
          <p:nvPr/>
        </p:nvPicPr>
        <p:blipFill rotWithShape="1">
          <a:blip r:embed="rId4"/>
          <a:srcRect b="5064"/>
          <a:stretch/>
        </p:blipFill>
        <p:spPr>
          <a:xfrm>
            <a:off x="5173980" y="2571750"/>
            <a:ext cx="3970020" cy="2484447"/>
          </a:xfrm>
          <a:prstGeom prst="rect">
            <a:avLst/>
          </a:prstGeom>
          <a:ln>
            <a:noFill/>
          </a:ln>
          <a:effectLst>
            <a:softEdge rad="112500"/>
          </a:effectLst>
        </p:spPr>
      </p:pic>
      <p:sp>
        <p:nvSpPr>
          <p:cNvPr id="1159" name="Google Shape;1159;p47"/>
          <p:cNvSpPr txBox="1">
            <a:spLocks noGrp="1"/>
          </p:cNvSpPr>
          <p:nvPr>
            <p:ph type="title"/>
          </p:nvPr>
        </p:nvSpPr>
        <p:spPr>
          <a:xfrm>
            <a:off x="713100" y="-880950"/>
            <a:ext cx="4928100" cy="1761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t>objectives and aims</a:t>
            </a:r>
            <a:endParaRPr sz="16700" dirty="0">
              <a:solidFill>
                <a:schemeClr val="dk1"/>
              </a:solidFill>
            </a:endParaRPr>
          </a:p>
        </p:txBody>
      </p:sp>
      <p:sp>
        <p:nvSpPr>
          <p:cNvPr id="1160" name="Google Shape;1160;p47"/>
          <p:cNvSpPr txBox="1">
            <a:spLocks noGrp="1"/>
          </p:cNvSpPr>
          <p:nvPr>
            <p:ph type="subTitle" idx="1"/>
          </p:nvPr>
        </p:nvSpPr>
        <p:spPr>
          <a:xfrm>
            <a:off x="713100" y="1047750"/>
            <a:ext cx="6068700" cy="3962400"/>
          </a:xfrm>
          <a:prstGeom prst="rect">
            <a:avLst/>
          </a:prstGeom>
        </p:spPr>
        <p:txBody>
          <a:bodyPr spcFirstLastPara="1" wrap="square" lIns="91425" tIns="91425" rIns="91425" bIns="91425" anchor="t" anchorCtr="0">
            <a:noAutofit/>
          </a:bodyPr>
          <a:lstStyle/>
          <a:p>
            <a:pPr marL="285750" indent="-285750">
              <a:buClr>
                <a:schemeClr val="tx2">
                  <a:lumMod val="50000"/>
                </a:schemeClr>
              </a:buClr>
              <a:buSzPct val="94000"/>
              <a:buFont typeface="Wingdings" panose="05000000000000000000" pitchFamily="2" charset="2"/>
              <a:buChar char="q"/>
            </a:pPr>
            <a:r>
              <a:rPr lang="en-US" dirty="0">
                <a:latin typeface="Times New Roman" panose="02020603050405020304" pitchFamily="18" charset="0"/>
              </a:rPr>
              <a:t>The main goal of this project is to improve production performance  at the National Carton Manufacturing Company</a:t>
            </a:r>
          </a:p>
          <a:p>
            <a:pPr marL="0" lvl="0" indent="0" algn="l" rtl="0">
              <a:spcBef>
                <a:spcPts val="0"/>
              </a:spcBef>
              <a:spcAft>
                <a:spcPts val="0"/>
              </a:spcAft>
              <a:buNone/>
            </a:pPr>
            <a:endParaRPr lang="en-US" dirty="0">
              <a:latin typeface="Times New Roman" panose="02020603050405020304" pitchFamily="18" charset="0"/>
            </a:endParaRPr>
          </a:p>
          <a:p>
            <a:pPr marL="285750" indent="-285750">
              <a:buClr>
                <a:schemeClr val="tx2">
                  <a:lumMod val="50000"/>
                </a:schemeClr>
              </a:buClr>
              <a:buSzPct val="94000"/>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rPr>
              <a:t>Study the process and operations</a:t>
            </a:r>
            <a:r>
              <a:rPr lang="en-US" sz="1800" dirty="0">
                <a:effectLst/>
                <a:latin typeface="Times New Roman" panose="02020603050405020304" pitchFamily="18" charset="0"/>
                <a:ea typeface="Calibri" panose="020F0502020204030204" pitchFamily="34" charset="0"/>
                <a:cs typeface="Arial" panose="020B0604020202020204" pitchFamily="34" charset="0"/>
              </a:rPr>
              <a:t> with concentration on the carton slabs production line.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lgn="l" rtl="0">
              <a:spcBef>
                <a:spcPts val="0"/>
              </a:spcBef>
              <a:spcAft>
                <a:spcPts val="0"/>
              </a:spcAft>
              <a:buClr>
                <a:schemeClr val="tx2">
                  <a:lumMod val="50000"/>
                </a:schemeClr>
              </a:buClr>
              <a:buSzPct val="94000"/>
            </a:pPr>
            <a:endParaRPr lang="en-US" sz="1800" dirty="0">
              <a:effectLst/>
              <a:latin typeface="Times New Roman" panose="02020603050405020304" pitchFamily="18" charset="0"/>
              <a:ea typeface="Calibri" panose="020F0502020204030204" pitchFamily="34" charset="0"/>
            </a:endParaRPr>
          </a:p>
          <a:p>
            <a:pPr marL="0" lvl="0" indent="0" algn="l" rtl="0">
              <a:spcBef>
                <a:spcPts val="0"/>
              </a:spcBef>
              <a:spcAft>
                <a:spcPts val="0"/>
              </a:spcAft>
              <a:buClr>
                <a:schemeClr val="tx2">
                  <a:lumMod val="50000"/>
                </a:schemeClr>
              </a:buClr>
              <a:buSzPct val="94000"/>
            </a:pPr>
            <a:endParaRPr lang="en-US" sz="1800" dirty="0">
              <a:effectLst/>
              <a:latin typeface="Times New Roman" panose="02020603050405020304" pitchFamily="18" charset="0"/>
              <a:ea typeface="Calibri" panose="020F0502020204030204" pitchFamily="34" charset="0"/>
            </a:endParaRPr>
          </a:p>
          <a:p>
            <a:pPr marL="285750" lvl="0" indent="-285750" algn="l" rtl="0">
              <a:spcBef>
                <a:spcPts val="0"/>
              </a:spcBef>
              <a:spcAft>
                <a:spcPts val="0"/>
              </a:spcAft>
              <a:buClr>
                <a:schemeClr val="tx2">
                  <a:lumMod val="50000"/>
                </a:schemeClr>
              </a:buClr>
              <a:buSzPct val="94000"/>
              <a:buFont typeface="Wingdings" panose="05000000000000000000" pitchFamily="2" charset="2"/>
              <a:buChar char="q"/>
            </a:pPr>
            <a:r>
              <a:rPr lang="en-US" sz="1800" dirty="0">
                <a:effectLst/>
                <a:latin typeface="Times New Roman" panose="02020603050405020304" pitchFamily="18" charset="0"/>
                <a:ea typeface="Calibri" panose="020F0502020204030204" pitchFamily="34" charset="0"/>
              </a:rPr>
              <a:t>Propose some Recommendations and changes to improve production performance</a:t>
            </a:r>
          </a:p>
          <a:p>
            <a:pPr marL="285750" lvl="0" indent="-285750" algn="l" rtl="0">
              <a:spcBef>
                <a:spcPts val="0"/>
              </a:spcBef>
              <a:spcAft>
                <a:spcPts val="0"/>
              </a:spcAft>
              <a:buClr>
                <a:schemeClr val="tx2">
                  <a:lumMod val="50000"/>
                </a:schemeClr>
              </a:buClr>
              <a:buSzPct val="94000"/>
              <a:buFont typeface="Wingdings" panose="05000000000000000000" pitchFamily="2" charset="2"/>
              <a:buChar char="q"/>
            </a:pPr>
            <a:endParaRPr dirty="0"/>
          </a:p>
        </p:txBody>
      </p:sp>
      <p:pic>
        <p:nvPicPr>
          <p:cNvPr id="5" name="Graphic 4" descr="Bullseye">
            <a:extLst>
              <a:ext uri="{FF2B5EF4-FFF2-40B4-BE49-F238E27FC236}">
                <a16:creationId xmlns:a16="http://schemas.microsoft.com/office/drawing/2014/main" id="{D0DC7E80-5163-2F10-6CF3-4A1D5DFAFD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4800" y="297600"/>
            <a:ext cx="457200" cy="457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70"/>
        <p:cNvGrpSpPr/>
        <p:nvPr/>
      </p:nvGrpSpPr>
      <p:grpSpPr>
        <a:xfrm>
          <a:off x="0" y="0"/>
          <a:ext cx="0" cy="0"/>
          <a:chOff x="0" y="0"/>
          <a:chExt cx="0" cy="0"/>
        </a:xfrm>
      </p:grpSpPr>
      <p:cxnSp>
        <p:nvCxnSpPr>
          <p:cNvPr id="984" name="Google Shape;984;p45"/>
          <p:cNvCxnSpPr>
            <a:cxnSpLocks/>
          </p:cNvCxnSpPr>
          <p:nvPr/>
        </p:nvCxnSpPr>
        <p:spPr>
          <a:xfrm>
            <a:off x="152400" y="133350"/>
            <a:ext cx="0" cy="685800"/>
          </a:xfrm>
          <a:prstGeom prst="straightConnector1">
            <a:avLst/>
          </a:prstGeom>
          <a:noFill/>
          <a:ln w="19050" cap="flat" cmpd="sng">
            <a:solidFill>
              <a:schemeClr val="dk1"/>
            </a:solidFill>
            <a:prstDash val="solid"/>
            <a:round/>
            <a:headEnd type="none" w="med" len="med"/>
            <a:tailEnd type="none" w="med" len="med"/>
          </a:ln>
        </p:spPr>
      </p:cxnSp>
      <p:pic>
        <p:nvPicPr>
          <p:cNvPr id="29" name="Picture 28">
            <a:extLst>
              <a:ext uri="{FF2B5EF4-FFF2-40B4-BE49-F238E27FC236}">
                <a16:creationId xmlns:a16="http://schemas.microsoft.com/office/drawing/2014/main" id="{E256C8CA-F7EF-0AFB-DAF8-E090638C431D}"/>
              </a:ext>
            </a:extLst>
          </p:cNvPr>
          <p:cNvPicPr>
            <a:picLocks noChangeAspect="1"/>
          </p:cNvPicPr>
          <p:nvPr/>
        </p:nvPicPr>
        <p:blipFill>
          <a:blip r:embed="rId4"/>
          <a:stretch>
            <a:fillRect/>
          </a:stretch>
        </p:blipFill>
        <p:spPr>
          <a:xfrm>
            <a:off x="184417" y="1374720"/>
            <a:ext cx="957354" cy="981488"/>
          </a:xfrm>
          <a:prstGeom prst="rect">
            <a:avLst/>
          </a:prstGeom>
        </p:spPr>
      </p:pic>
      <p:sp>
        <p:nvSpPr>
          <p:cNvPr id="33" name="TextBox 32">
            <a:extLst>
              <a:ext uri="{FF2B5EF4-FFF2-40B4-BE49-F238E27FC236}">
                <a16:creationId xmlns:a16="http://schemas.microsoft.com/office/drawing/2014/main" id="{D288705F-948C-FF5F-0833-5F05BF51817E}"/>
              </a:ext>
            </a:extLst>
          </p:cNvPr>
          <p:cNvSpPr txBox="1"/>
          <p:nvPr/>
        </p:nvSpPr>
        <p:spPr>
          <a:xfrm>
            <a:off x="1447800" y="1704767"/>
            <a:ext cx="6027420" cy="1400383"/>
          </a:xfrm>
          <a:prstGeom prst="rect">
            <a:avLst/>
          </a:prstGeom>
          <a:noFill/>
        </p:spPr>
        <p:txBody>
          <a:bodyPr wrap="square">
            <a:spAutoFit/>
          </a:bodyPr>
          <a:lstStyle/>
          <a:p>
            <a:r>
              <a:rPr lang="en-US" sz="2800" b="1" dirty="0">
                <a:latin typeface="Times New Roman" panose="02020603050405020304" pitchFamily="18" charset="0"/>
                <a:ea typeface="Calibri" panose="020F0502020204030204" pitchFamily="34" charset="0"/>
                <a:cs typeface="Arial" panose="020B0604020202020204" pitchFamily="34" charset="0"/>
              </a:rPr>
              <a:t>Overview</a:t>
            </a:r>
            <a:r>
              <a:rPr lang="en-US" sz="2800" b="1" dirty="0">
                <a:effectLst/>
                <a:latin typeface="Times New Roman" panose="02020603050405020304" pitchFamily="18" charset="0"/>
                <a:ea typeface="Calibri" panose="020F0502020204030204" pitchFamily="34" charset="0"/>
                <a:cs typeface="Arial" panose="020B0604020202020204" pitchFamily="34" charset="0"/>
              </a:rPr>
              <a:t> of Six Sigma</a:t>
            </a:r>
          </a:p>
          <a:p>
            <a:endParaRPr lang="en-US" sz="2400" b="1" dirty="0">
              <a:effectLst/>
              <a:latin typeface="Times New Roman" panose="02020603050405020304" pitchFamily="18" charset="0"/>
              <a:ea typeface="Calibri" panose="020F0502020204030204" pitchFamily="34" charset="0"/>
              <a:cs typeface="Arial" panose="020B0604020202020204" pitchFamily="34" charset="0"/>
            </a:endParaRPr>
          </a:p>
          <a:p>
            <a:r>
              <a:rPr lang="en-US" sz="1100" dirty="0">
                <a:effectLst/>
                <a:latin typeface="Times New Roman" panose="02020603050405020304" pitchFamily="18" charset="0"/>
                <a:ea typeface="Calibri" panose="020F0502020204030204" pitchFamily="34" charset="0"/>
                <a:cs typeface="Arial" panose="020B0604020202020204" pitchFamily="34" charset="0"/>
              </a:rPr>
              <a:t>Definition                  Applications</a:t>
            </a:r>
            <a:r>
              <a:rPr lang="en-US" sz="1100" dirty="0">
                <a:latin typeface="Times New Roman" panose="02020603050405020304" pitchFamily="18" charset="0"/>
                <a:ea typeface="Calibri" panose="020F0502020204030204" pitchFamily="34" charset="0"/>
                <a:cs typeface="Arial" panose="020B0604020202020204" pitchFamily="34" charset="0"/>
              </a:rPr>
              <a:t>                   </a:t>
            </a:r>
            <a:r>
              <a:rPr lang="en-US" sz="1100" dirty="0">
                <a:effectLst/>
                <a:latin typeface="Times New Roman" panose="02020603050405020304" pitchFamily="18" charset="0"/>
                <a:ea typeface="Calibri" panose="020F0502020204030204" pitchFamily="34" charset="0"/>
                <a:cs typeface="Arial" panose="020B0604020202020204" pitchFamily="34" charset="0"/>
              </a:rPr>
              <a:t>Benefits</a:t>
            </a:r>
          </a:p>
          <a:p>
            <a:pPr marL="457200" indent="-457200">
              <a:buFont typeface="Arial" panose="020B0604020202020204" pitchFamily="34" charset="0"/>
              <a:buChar char="•"/>
            </a:pP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endParaRPr lang="en-US" sz="1100" b="1" dirty="0">
              <a:effectLst/>
              <a:latin typeface="Times New Roman" panose="02020603050405020304" pitchFamily="18" charset="0"/>
              <a:ea typeface="Calibri" panose="020F0502020204030204" pitchFamily="34" charset="0"/>
              <a:cs typeface="Arial" panose="020B0604020202020204" pitchFamily="34" charset="0"/>
            </a:endParaRPr>
          </a:p>
        </p:txBody>
      </p:sp>
      <p:grpSp>
        <p:nvGrpSpPr>
          <p:cNvPr id="34" name="Google Shape;1710;p66">
            <a:extLst>
              <a:ext uri="{FF2B5EF4-FFF2-40B4-BE49-F238E27FC236}">
                <a16:creationId xmlns:a16="http://schemas.microsoft.com/office/drawing/2014/main" id="{8442177A-7AFB-0C80-64EC-BCC74FB03DF8}"/>
              </a:ext>
            </a:extLst>
          </p:cNvPr>
          <p:cNvGrpSpPr/>
          <p:nvPr/>
        </p:nvGrpSpPr>
        <p:grpSpPr>
          <a:xfrm>
            <a:off x="32057" y="2890380"/>
            <a:ext cx="1235822" cy="1143000"/>
            <a:chOff x="2579956" y="3443136"/>
            <a:chExt cx="937715" cy="876632"/>
          </a:xfrm>
        </p:grpSpPr>
        <p:sp>
          <p:nvSpPr>
            <p:cNvPr id="35" name="Google Shape;1711;p66">
              <a:extLst>
                <a:ext uri="{FF2B5EF4-FFF2-40B4-BE49-F238E27FC236}">
                  <a16:creationId xmlns:a16="http://schemas.microsoft.com/office/drawing/2014/main" id="{96C2A66D-C14F-4964-DBB8-86A18479B861}"/>
                </a:ext>
              </a:extLst>
            </p:cNvPr>
            <p:cNvSpPr/>
            <p:nvPr/>
          </p:nvSpPr>
          <p:spPr>
            <a:xfrm rot="8998721" flipH="1">
              <a:off x="2675660" y="3590659"/>
              <a:ext cx="746306" cy="58158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1712;p66">
              <a:extLst>
                <a:ext uri="{FF2B5EF4-FFF2-40B4-BE49-F238E27FC236}">
                  <a16:creationId xmlns:a16="http://schemas.microsoft.com/office/drawing/2014/main" id="{FF1CD1A8-626E-96E3-5C20-F7F450AF15A6}"/>
                </a:ext>
              </a:extLst>
            </p:cNvPr>
            <p:cNvSpPr/>
            <p:nvPr/>
          </p:nvSpPr>
          <p:spPr>
            <a:xfrm>
              <a:off x="2685595" y="3518363"/>
              <a:ext cx="726300" cy="726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a:solidFill>
                    <a:schemeClr val="dk1"/>
                  </a:solidFill>
                  <a:latin typeface="Bebas Neue"/>
                  <a:ea typeface="Bebas Neue"/>
                  <a:cs typeface="Bebas Neue"/>
                  <a:sym typeface="Bebas Neue"/>
                </a:rPr>
                <a:t>02</a:t>
              </a:r>
              <a:endParaRPr sz="2500" b="1" dirty="0">
                <a:latin typeface="Bebas Neue"/>
                <a:ea typeface="Bebas Neue"/>
                <a:cs typeface="Bebas Neue"/>
                <a:sym typeface="Bebas Neue"/>
              </a:endParaRPr>
            </a:p>
          </p:txBody>
        </p:sp>
      </p:grpSp>
      <p:sp>
        <p:nvSpPr>
          <p:cNvPr id="41" name="TextBox 40">
            <a:extLst>
              <a:ext uri="{FF2B5EF4-FFF2-40B4-BE49-F238E27FC236}">
                <a16:creationId xmlns:a16="http://schemas.microsoft.com/office/drawing/2014/main" id="{E70CBBA6-849B-601C-0EA3-25DE3D7FE2C5}"/>
              </a:ext>
            </a:extLst>
          </p:cNvPr>
          <p:cNvSpPr txBox="1"/>
          <p:nvPr/>
        </p:nvSpPr>
        <p:spPr>
          <a:xfrm>
            <a:off x="1265289" y="3181350"/>
            <a:ext cx="6027420" cy="1215717"/>
          </a:xfrm>
          <a:prstGeom prst="rect">
            <a:avLst/>
          </a:prstGeom>
          <a:noFill/>
        </p:spPr>
        <p:txBody>
          <a:bodyPr wrap="square">
            <a:spAutoFit/>
          </a:bodyPr>
          <a:lstStyle/>
          <a:p>
            <a:r>
              <a:rPr lang="en-US" sz="2800" b="1" dirty="0">
                <a:latin typeface="Times New Roman" panose="02020603050405020304" pitchFamily="18" charset="0"/>
                <a:cs typeface="Arial" panose="020B0604020202020204" pitchFamily="34" charset="0"/>
              </a:rPr>
              <a:t>Tools and Techniques of Six Sigma</a:t>
            </a:r>
          </a:p>
          <a:p>
            <a:endParaRPr lang="en-US" sz="1200" b="1" dirty="0">
              <a:latin typeface="Times New Roman" panose="02020603050405020304" pitchFamily="18" charset="0"/>
              <a:cs typeface="Arial" panose="020B0604020202020204" pitchFamily="34" charset="0"/>
            </a:endParaRPr>
          </a:p>
          <a:p>
            <a:r>
              <a:rPr lang="en-US" sz="1100" dirty="0">
                <a:latin typeface="Times New Roman" panose="02020603050405020304" pitchFamily="18" charset="0"/>
                <a:cs typeface="Arial" panose="020B0604020202020204" pitchFamily="34" charset="0"/>
              </a:rPr>
              <a:t>DMAIC (define, measure, analyze, improve, and control) is a data-driven quality technique for process improvement. The letters in the acronym indicate the five phases of the process, as well as the tools needed to finish those phases</a:t>
            </a:r>
          </a:p>
        </p:txBody>
      </p:sp>
      <p:sp>
        <p:nvSpPr>
          <p:cNvPr id="2" name="TextBox 1">
            <a:extLst>
              <a:ext uri="{FF2B5EF4-FFF2-40B4-BE49-F238E27FC236}">
                <a16:creationId xmlns:a16="http://schemas.microsoft.com/office/drawing/2014/main" id="{083B000E-2FB8-38A3-E7ED-5D1A5914E229}"/>
              </a:ext>
            </a:extLst>
          </p:cNvPr>
          <p:cNvSpPr txBox="1"/>
          <p:nvPr/>
        </p:nvSpPr>
        <p:spPr>
          <a:xfrm>
            <a:off x="2362200" y="285750"/>
            <a:ext cx="7204710" cy="584775"/>
          </a:xfrm>
          <a:prstGeom prst="rect">
            <a:avLst/>
          </a:prstGeom>
          <a:noFill/>
        </p:spPr>
        <p:txBody>
          <a:bodyPr wrap="square">
            <a:spAutoFit/>
          </a:bodyPr>
          <a:lstStyle/>
          <a:p>
            <a:r>
              <a:rPr lang="en-US" sz="3200" b="1" dirty="0">
                <a:effectLst/>
                <a:latin typeface="Times New Roman" panose="02020603050405020304" pitchFamily="18" charset="0"/>
                <a:ea typeface="Calibri" panose="020F0502020204030204" pitchFamily="34" charset="0"/>
                <a:cs typeface="Arial" panose="020B0604020202020204" pitchFamily="34" charset="0"/>
              </a:rPr>
              <a:t>Literature Review</a:t>
            </a:r>
          </a:p>
        </p:txBody>
      </p:sp>
    </p:spTree>
    <p:extLst>
      <p:ext uri="{BB962C8B-B14F-4D97-AF65-F5344CB8AC3E}">
        <p14:creationId xmlns:p14="http://schemas.microsoft.com/office/powerpoint/2010/main" val="2688481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70"/>
        <p:cNvGrpSpPr/>
        <p:nvPr/>
      </p:nvGrpSpPr>
      <p:grpSpPr>
        <a:xfrm>
          <a:off x="0" y="0"/>
          <a:ext cx="0" cy="0"/>
          <a:chOff x="0" y="0"/>
          <a:chExt cx="0" cy="0"/>
        </a:xfrm>
      </p:grpSpPr>
      <p:cxnSp>
        <p:nvCxnSpPr>
          <p:cNvPr id="984" name="Google Shape;984;p45"/>
          <p:cNvCxnSpPr/>
          <p:nvPr/>
        </p:nvCxnSpPr>
        <p:spPr>
          <a:xfrm>
            <a:off x="152400" y="133350"/>
            <a:ext cx="0" cy="527400"/>
          </a:xfrm>
          <a:prstGeom prst="straightConnector1">
            <a:avLst/>
          </a:prstGeom>
          <a:noFill/>
          <a:ln w="19050" cap="flat" cmpd="sng">
            <a:solidFill>
              <a:schemeClr val="dk1"/>
            </a:solidFill>
            <a:prstDash val="solid"/>
            <a:round/>
            <a:headEnd type="none" w="med" len="med"/>
            <a:tailEnd type="none" w="med" len="med"/>
          </a:ln>
        </p:spPr>
      </p:cxnSp>
      <p:grpSp>
        <p:nvGrpSpPr>
          <p:cNvPr id="37" name="Google Shape;1716;p66">
            <a:extLst>
              <a:ext uri="{FF2B5EF4-FFF2-40B4-BE49-F238E27FC236}">
                <a16:creationId xmlns:a16="http://schemas.microsoft.com/office/drawing/2014/main" id="{64B1080C-546F-53DD-20BF-282E4869D199}"/>
              </a:ext>
            </a:extLst>
          </p:cNvPr>
          <p:cNvGrpSpPr/>
          <p:nvPr/>
        </p:nvGrpSpPr>
        <p:grpSpPr>
          <a:xfrm>
            <a:off x="198120" y="344322"/>
            <a:ext cx="1201549" cy="1195457"/>
            <a:chOff x="4103181" y="1307023"/>
            <a:chExt cx="937715" cy="876632"/>
          </a:xfrm>
        </p:grpSpPr>
        <p:sp>
          <p:nvSpPr>
            <p:cNvPr id="38" name="Google Shape;1717;p66">
              <a:extLst>
                <a:ext uri="{FF2B5EF4-FFF2-40B4-BE49-F238E27FC236}">
                  <a16:creationId xmlns:a16="http://schemas.microsoft.com/office/drawing/2014/main" id="{E486728E-A8B7-2C1E-5497-617A2E5A5011}"/>
                </a:ext>
              </a:extLst>
            </p:cNvPr>
            <p:cNvSpPr/>
            <p:nvPr/>
          </p:nvSpPr>
          <p:spPr>
            <a:xfrm rot="1801279">
              <a:off x="4198885" y="1454546"/>
              <a:ext cx="746306" cy="581585"/>
            </a:xfrm>
            <a:custGeom>
              <a:avLst/>
              <a:gdLst/>
              <a:ahLst/>
              <a:cxnLst/>
              <a:rect l="l" t="t" r="r" b="b"/>
              <a:pathLst>
                <a:path w="200211" h="176420" extrusionOk="0">
                  <a:moveTo>
                    <a:pt x="107100" y="0"/>
                  </a:moveTo>
                  <a:cubicBezTo>
                    <a:pt x="94422" y="0"/>
                    <a:pt x="79805" y="3230"/>
                    <a:pt x="63112" y="10867"/>
                  </a:cubicBezTo>
                  <a:cubicBezTo>
                    <a:pt x="63112" y="10867"/>
                    <a:pt x="31523" y="26979"/>
                    <a:pt x="15745" y="51763"/>
                  </a:cubicBezTo>
                  <a:cubicBezTo>
                    <a:pt x="1" y="76581"/>
                    <a:pt x="1235" y="108470"/>
                    <a:pt x="20382" y="132154"/>
                  </a:cubicBezTo>
                  <a:cubicBezTo>
                    <a:pt x="39529" y="155838"/>
                    <a:pt x="76155" y="152735"/>
                    <a:pt x="106777" y="167746"/>
                  </a:cubicBezTo>
                  <a:cubicBezTo>
                    <a:pt x="118232" y="173343"/>
                    <a:pt x="130125" y="176420"/>
                    <a:pt x="141286" y="176420"/>
                  </a:cubicBezTo>
                  <a:cubicBezTo>
                    <a:pt x="159994" y="176420"/>
                    <a:pt x="176645" y="167776"/>
                    <a:pt x="185733" y="147865"/>
                  </a:cubicBezTo>
                  <a:cubicBezTo>
                    <a:pt x="200210" y="116076"/>
                    <a:pt x="178361" y="104201"/>
                    <a:pt x="174625" y="67408"/>
                  </a:cubicBezTo>
                  <a:cubicBezTo>
                    <a:pt x="171700" y="38849"/>
                    <a:pt x="151068" y="0"/>
                    <a:pt x="107100" y="0"/>
                  </a:cubicBezTo>
                  <a:close/>
                </a:path>
              </a:pathLst>
            </a:custGeom>
            <a:solidFill>
              <a:srgbClr val="E94444">
                <a:alpha val="51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718;p66">
              <a:extLst>
                <a:ext uri="{FF2B5EF4-FFF2-40B4-BE49-F238E27FC236}">
                  <a16:creationId xmlns:a16="http://schemas.microsoft.com/office/drawing/2014/main" id="{888475F2-D432-5BDA-8AA2-B96BD0EC2293}"/>
                </a:ext>
              </a:extLst>
            </p:cNvPr>
            <p:cNvSpPr/>
            <p:nvPr/>
          </p:nvSpPr>
          <p:spPr>
            <a:xfrm>
              <a:off x="4208820" y="1382300"/>
              <a:ext cx="726300" cy="726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dk1"/>
                  </a:solidFill>
                  <a:latin typeface="Bebas Neue"/>
                  <a:ea typeface="Bebas Neue"/>
                  <a:cs typeface="Bebas Neue"/>
                  <a:sym typeface="Bebas Neue"/>
                </a:rPr>
                <a:t>03</a:t>
              </a:r>
              <a:endParaRPr sz="2500" b="1" dirty="0">
                <a:latin typeface="Bebas Neue"/>
                <a:ea typeface="Bebas Neue"/>
                <a:cs typeface="Bebas Neue"/>
                <a:sym typeface="Bebas Neue"/>
              </a:endParaRPr>
            </a:p>
          </p:txBody>
        </p:sp>
      </p:grpSp>
      <p:sp>
        <p:nvSpPr>
          <p:cNvPr id="43" name="TextBox 42">
            <a:extLst>
              <a:ext uri="{FF2B5EF4-FFF2-40B4-BE49-F238E27FC236}">
                <a16:creationId xmlns:a16="http://schemas.microsoft.com/office/drawing/2014/main" id="{A31EE22B-92BD-B386-3B4C-FAA82A4A240F}"/>
              </a:ext>
            </a:extLst>
          </p:cNvPr>
          <p:cNvSpPr txBox="1"/>
          <p:nvPr/>
        </p:nvSpPr>
        <p:spPr>
          <a:xfrm>
            <a:off x="1294612" y="570518"/>
            <a:ext cx="6629400" cy="954107"/>
          </a:xfrm>
          <a:prstGeom prst="rect">
            <a:avLst/>
          </a:prstGeom>
          <a:noFill/>
        </p:spPr>
        <p:txBody>
          <a:bodyPr wrap="square">
            <a:spAutoFit/>
          </a:bodyPr>
          <a:lstStyle/>
          <a:p>
            <a:r>
              <a:rPr lang="en-US" sz="2800" b="1" dirty="0">
                <a:latin typeface="Times New Roman" panose="02020603050405020304" pitchFamily="18" charset="0"/>
                <a:cs typeface="Arial" panose="020B0604020202020204" pitchFamily="34" charset="0"/>
              </a:rPr>
              <a:t>8 Wastes</a:t>
            </a:r>
            <a:endParaRPr lang="en-US" sz="1200" b="1" dirty="0">
              <a:latin typeface="Times New Roman" panose="02020603050405020304" pitchFamily="18" charset="0"/>
              <a:cs typeface="Arial" panose="020B0604020202020204" pitchFamily="34" charset="0"/>
            </a:endParaRPr>
          </a:p>
          <a:p>
            <a:pPr marL="285750" indent="-285750">
              <a:buClr>
                <a:schemeClr val="tx2">
                  <a:lumMod val="50000"/>
                </a:schemeClr>
              </a:buClr>
              <a:buSzPct val="106000"/>
              <a:buFont typeface="Arial" panose="020B0604020202020204" pitchFamily="34" charset="0"/>
              <a:buChar char="•"/>
            </a:pPr>
            <a:endParaRPr lang="en-US" dirty="0">
              <a:latin typeface="Calibri" panose="020F0502020204030204" pitchFamily="34" charset="0"/>
              <a:cs typeface="Arial" panose="020B0604020202020204" pitchFamily="34" charset="0"/>
            </a:endParaRPr>
          </a:p>
          <a:p>
            <a:endParaRPr lang="en-US" dirty="0">
              <a:latin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2D462394-D5DE-1787-978E-78A6E8D35F0F}"/>
              </a:ext>
            </a:extLst>
          </p:cNvPr>
          <p:cNvPicPr>
            <a:picLocks noChangeAspect="1"/>
          </p:cNvPicPr>
          <p:nvPr/>
        </p:nvPicPr>
        <p:blipFill rotWithShape="1">
          <a:blip r:embed="rId4"/>
          <a:srcRect l="3750" r="3737" b="1232"/>
          <a:stretch/>
        </p:blipFill>
        <p:spPr>
          <a:xfrm>
            <a:off x="2209800" y="1276350"/>
            <a:ext cx="5639588" cy="2819579"/>
          </a:xfrm>
          <a:prstGeom prst="rect">
            <a:avLst/>
          </a:prstGeom>
          <a:effectLst>
            <a:glow rad="127000">
              <a:schemeClr val="bg1"/>
            </a:glow>
            <a:reflection endPos="0" dist="508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63BC011-1274-0B3B-1BEF-BDE580EFC959}"/>
              </a:ext>
            </a:extLst>
          </p:cNvPr>
          <p:cNvPicPr>
            <a:picLocks noChangeAspect="1"/>
          </p:cNvPicPr>
          <p:nvPr/>
        </p:nvPicPr>
        <p:blipFill>
          <a:blip r:embed="rId2"/>
          <a:stretch>
            <a:fillRect/>
          </a:stretch>
        </p:blipFill>
        <p:spPr>
          <a:xfrm>
            <a:off x="670222" y="1004942"/>
            <a:ext cx="7803556" cy="3133616"/>
          </a:xfrm>
          <a:prstGeom prst="rect">
            <a:avLst/>
          </a:prstGeom>
        </p:spPr>
      </p:pic>
      <p:sp>
        <p:nvSpPr>
          <p:cNvPr id="4" name="TextBox 3">
            <a:extLst>
              <a:ext uri="{FF2B5EF4-FFF2-40B4-BE49-F238E27FC236}">
                <a16:creationId xmlns:a16="http://schemas.microsoft.com/office/drawing/2014/main" id="{26D56C3F-724E-010C-0682-FFB7E083A9B7}"/>
              </a:ext>
            </a:extLst>
          </p:cNvPr>
          <p:cNvSpPr txBox="1"/>
          <p:nvPr/>
        </p:nvSpPr>
        <p:spPr>
          <a:xfrm>
            <a:off x="5867400" y="3714750"/>
            <a:ext cx="1693742" cy="769441"/>
          </a:xfrm>
          <a:prstGeom prst="rect">
            <a:avLst/>
          </a:prstGeom>
          <a:noFill/>
        </p:spPr>
        <p:txBody>
          <a:bodyPr wrap="square">
            <a:spAutoFit/>
          </a:bodyPr>
          <a:lstStyle/>
          <a:p>
            <a:pPr algn="ctr"/>
            <a:r>
              <a:rPr lang="en-US" sz="1100" dirty="0">
                <a:latin typeface="Roboto"/>
                <a:ea typeface="Roboto"/>
                <a:cs typeface="Roboto"/>
              </a:rPr>
              <a:t>Analyze the process to determine root causes of variation and poor performance</a:t>
            </a:r>
            <a:endParaRPr lang="en-US" sz="1400" dirty="0">
              <a:latin typeface="Roboto"/>
              <a:ea typeface="Roboto"/>
              <a:cs typeface="Roboto"/>
              <a:sym typeface="Roboto"/>
            </a:endParaRPr>
          </a:p>
        </p:txBody>
      </p:sp>
      <p:sp>
        <p:nvSpPr>
          <p:cNvPr id="6" name="TextBox 5">
            <a:extLst>
              <a:ext uri="{FF2B5EF4-FFF2-40B4-BE49-F238E27FC236}">
                <a16:creationId xmlns:a16="http://schemas.microsoft.com/office/drawing/2014/main" id="{EB5FC744-2714-C608-44A4-2830722CF4C1}"/>
              </a:ext>
            </a:extLst>
          </p:cNvPr>
          <p:cNvSpPr txBox="1"/>
          <p:nvPr/>
        </p:nvSpPr>
        <p:spPr>
          <a:xfrm>
            <a:off x="3295650" y="400050"/>
            <a:ext cx="5878830" cy="630942"/>
          </a:xfrm>
          <a:prstGeom prst="rect">
            <a:avLst/>
          </a:prstGeom>
          <a:noFill/>
        </p:spPr>
        <p:txBody>
          <a:bodyPr wrap="square">
            <a:spAutoFit/>
          </a:bodyPr>
          <a:lstStyle/>
          <a:p>
            <a:r>
              <a:rPr lang="en-US" sz="3500" dirty="0">
                <a:solidFill>
                  <a:schemeClr val="dk1"/>
                </a:solidFill>
                <a:latin typeface="Bebas Neue"/>
                <a:sym typeface="Bebas Neue"/>
              </a:rPr>
              <a:t>METHODOLOGY</a:t>
            </a:r>
          </a:p>
        </p:txBody>
      </p:sp>
      <p:cxnSp>
        <p:nvCxnSpPr>
          <p:cNvPr id="10" name="Google Shape;984;p45">
            <a:extLst>
              <a:ext uri="{FF2B5EF4-FFF2-40B4-BE49-F238E27FC236}">
                <a16:creationId xmlns:a16="http://schemas.microsoft.com/office/drawing/2014/main" id="{2698FD0E-CB1F-A196-EDC1-1CD6500E432E}"/>
              </a:ext>
            </a:extLst>
          </p:cNvPr>
          <p:cNvCxnSpPr>
            <a:cxnSpLocks/>
          </p:cNvCxnSpPr>
          <p:nvPr/>
        </p:nvCxnSpPr>
        <p:spPr>
          <a:xfrm>
            <a:off x="152400" y="133350"/>
            <a:ext cx="0" cy="53340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229537103"/>
      </p:ext>
    </p:extLst>
  </p:cSld>
  <p:clrMapOvr>
    <a:masterClrMapping/>
  </p:clrMapOvr>
</p:sld>
</file>

<file path=ppt/theme/theme1.xml><?xml version="1.0" encoding="utf-8"?>
<a:theme xmlns:a="http://schemas.openxmlformats.org/drawingml/2006/main" name="Online Shop Warehouse Management by Slidesgo">
  <a:themeElements>
    <a:clrScheme name="Simple Light">
      <a:dk1>
        <a:srgbClr val="191919"/>
      </a:dk1>
      <a:lt1>
        <a:srgbClr val="FFFFFF"/>
      </a:lt1>
      <a:dk2>
        <a:srgbClr val="BBBBBB"/>
      </a:dk2>
      <a:lt2>
        <a:srgbClr val="E94444"/>
      </a:lt2>
      <a:accent1>
        <a:srgbClr val="7A7A7A"/>
      </a:accent1>
      <a:accent2>
        <a:srgbClr val="772222"/>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nline Shop Warehouse Management by Slidesgo">
  <a:themeElements>
    <a:clrScheme name="Simple Light">
      <a:dk1>
        <a:srgbClr val="191919"/>
      </a:dk1>
      <a:lt1>
        <a:srgbClr val="FFFFFF"/>
      </a:lt1>
      <a:dk2>
        <a:srgbClr val="BBBBBB"/>
      </a:dk2>
      <a:lt2>
        <a:srgbClr val="E94444"/>
      </a:lt2>
      <a:accent1>
        <a:srgbClr val="7A7A7A"/>
      </a:accent1>
      <a:accent2>
        <a:srgbClr val="772222"/>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1139</TotalTime>
  <Words>681</Words>
  <Application>Microsoft Office PowerPoint</Application>
  <PresentationFormat>On-screen Show (16:9)</PresentationFormat>
  <Paragraphs>218</Paragraphs>
  <Slides>24</Slides>
  <Notes>11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24</vt:i4>
      </vt:variant>
    </vt:vector>
  </HeadingPairs>
  <TitlesOfParts>
    <vt:vector size="36" baseType="lpstr">
      <vt:lpstr>PT Sans</vt:lpstr>
      <vt:lpstr>Times New Roman</vt:lpstr>
      <vt:lpstr>Anaheim</vt:lpstr>
      <vt:lpstr>Lato</vt:lpstr>
      <vt:lpstr>Bebas Neue</vt:lpstr>
      <vt:lpstr>Catamaran</vt:lpstr>
      <vt:lpstr>Arial</vt:lpstr>
      <vt:lpstr>Calibri</vt:lpstr>
      <vt:lpstr>Wingdings</vt:lpstr>
      <vt:lpstr>Roboto</vt:lpstr>
      <vt:lpstr>Online Shop Warehouse Management by Slidesgo</vt:lpstr>
      <vt:lpstr>1_Online Shop Warehouse Management by Slidesgo</vt:lpstr>
      <vt:lpstr>An-Najah National University       Faculty of Engineering &amp; Information Technology        Industrial Engineering Department </vt:lpstr>
      <vt:lpstr>Outline</vt:lpstr>
      <vt:lpstr>overview</vt:lpstr>
      <vt:lpstr>The National Carton Manufacturing Company</vt:lpstr>
      <vt:lpstr> Problem Statement</vt:lpstr>
      <vt:lpstr>objectives and aims</vt:lpstr>
      <vt:lpstr>PowerPoint Presentation</vt:lpstr>
      <vt:lpstr>PowerPoint Presentation</vt:lpstr>
      <vt:lpstr>PowerPoint Presentation</vt:lpstr>
      <vt:lpstr>Processes </vt:lpstr>
      <vt:lpstr>The main defects:  1)Delamination   2)Moisture damage </vt:lpstr>
      <vt:lpstr>Data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vt:lpstr>
      <vt:lpstr>After implementing Six Sigma in the carton sheets factory, the research concludes that the methodology has proven to be effective in identifying factors for improving the quality and efficiency of the production process several recommendations are given in regards .</vt:lpstr>
      <vt:lpstr>Recommendation</vt:lpstr>
      <vt:lpstr>Recommendation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Shop Warehouse Management</dc:title>
  <dc:creator>Dell</dc:creator>
  <cp:lastModifiedBy>USER</cp:lastModifiedBy>
  <cp:revision>54</cp:revision>
  <dcterms:modified xsi:type="dcterms:W3CDTF">2023-06-06T14:16:42Z</dcterms:modified>
</cp:coreProperties>
</file>