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 bookmarkIdSeed="3">
  <p:sldMasterIdLst>
    <p:sldMasterId id="2147483696" r:id="rId1"/>
  </p:sldMasterIdLst>
  <p:notesMasterIdLst>
    <p:notesMasterId r:id="rId62"/>
  </p:notesMasterIdLst>
  <p:sldIdLst>
    <p:sldId id="263" r:id="rId2"/>
    <p:sldId id="262" r:id="rId3"/>
    <p:sldId id="264" r:id="rId4"/>
    <p:sldId id="265" r:id="rId5"/>
    <p:sldId id="299" r:id="rId6"/>
    <p:sldId id="266" r:id="rId7"/>
    <p:sldId id="311" r:id="rId8"/>
    <p:sldId id="267" r:id="rId9"/>
    <p:sldId id="268" r:id="rId10"/>
    <p:sldId id="320" r:id="rId11"/>
    <p:sldId id="321" r:id="rId12"/>
    <p:sldId id="322" r:id="rId13"/>
    <p:sldId id="323" r:id="rId14"/>
    <p:sldId id="324" r:id="rId15"/>
    <p:sldId id="269" r:id="rId16"/>
    <p:sldId id="270" r:id="rId17"/>
    <p:sldId id="271" r:id="rId18"/>
    <p:sldId id="272" r:id="rId19"/>
    <p:sldId id="273" r:id="rId20"/>
    <p:sldId id="274" r:id="rId21"/>
    <p:sldId id="319" r:id="rId22"/>
    <p:sldId id="317" r:id="rId23"/>
    <p:sldId id="318" r:id="rId24"/>
    <p:sldId id="314" r:id="rId25"/>
    <p:sldId id="315" r:id="rId26"/>
    <p:sldId id="316" r:id="rId27"/>
    <p:sldId id="275" r:id="rId28"/>
    <p:sldId id="276" r:id="rId29"/>
    <p:sldId id="277" r:id="rId30"/>
    <p:sldId id="278" r:id="rId31"/>
    <p:sldId id="279" r:id="rId32"/>
    <p:sldId id="306" r:id="rId33"/>
    <p:sldId id="307" r:id="rId34"/>
    <p:sldId id="308" r:id="rId35"/>
    <p:sldId id="310" r:id="rId36"/>
    <p:sldId id="280" r:id="rId37"/>
    <p:sldId id="281" r:id="rId38"/>
    <p:sldId id="282" r:id="rId39"/>
    <p:sldId id="283" r:id="rId40"/>
    <p:sldId id="284" r:id="rId41"/>
    <p:sldId id="285" r:id="rId42"/>
    <p:sldId id="286" r:id="rId43"/>
    <p:sldId id="287" r:id="rId44"/>
    <p:sldId id="288" r:id="rId45"/>
    <p:sldId id="289" r:id="rId46"/>
    <p:sldId id="290" r:id="rId47"/>
    <p:sldId id="305" r:id="rId48"/>
    <p:sldId id="291" r:id="rId49"/>
    <p:sldId id="292" r:id="rId50"/>
    <p:sldId id="293" r:id="rId51"/>
    <p:sldId id="294" r:id="rId52"/>
    <p:sldId id="295" r:id="rId53"/>
    <p:sldId id="296" r:id="rId54"/>
    <p:sldId id="297" r:id="rId55"/>
    <p:sldId id="302" r:id="rId56"/>
    <p:sldId id="298" r:id="rId57"/>
    <p:sldId id="300" r:id="rId58"/>
    <p:sldId id="303" r:id="rId59"/>
    <p:sldId id="304" r:id="rId60"/>
    <p:sldId id="313" r:id="rId6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2832" autoAdjust="0"/>
  </p:normalViewPr>
  <p:slideViewPr>
    <p:cSldViewPr>
      <p:cViewPr>
        <p:scale>
          <a:sx n="50" d="100"/>
          <a:sy n="50" d="100"/>
        </p:scale>
        <p:origin x="-1956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Relationship Id="rId4" Type="http://schemas.openxmlformats.org/officeDocument/2006/relationships/image" Target="../media/image28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Relationship Id="rId4" Type="http://schemas.openxmlformats.org/officeDocument/2006/relationships/image" Target="../media/image2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0B9B38-6316-4EF7-9445-8A0A9B7DB162}" type="doc">
      <dgm:prSet loTypeId="urn:microsoft.com/office/officeart/2005/8/layout/list1" loCatId="list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1010D80E-EB4B-4914-8ED6-E7EE62973B76}">
      <dgm:prSet phldrT="[Text]" custT="1"/>
      <dgm:spPr/>
      <dgm:t>
        <a:bodyPr/>
        <a:lstStyle/>
        <a:p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Site Analysis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4CB62D76-03A6-4D9D-B0A3-64F3D6EF74B2}" type="parTrans" cxnId="{0EB0CDB4-4D77-4135-BF73-DF35E5BF505D}">
      <dgm:prSet/>
      <dgm:spPr/>
      <dgm:t>
        <a:bodyPr/>
        <a:lstStyle/>
        <a:p>
          <a:endParaRPr lang="en-US"/>
        </a:p>
      </dgm:t>
    </dgm:pt>
    <dgm:pt modelId="{C84E4A1C-4797-4F2A-9D34-12B96B1D1695}" type="sibTrans" cxnId="{0EB0CDB4-4D77-4135-BF73-DF35E5BF505D}">
      <dgm:prSet/>
      <dgm:spPr/>
      <dgm:t>
        <a:bodyPr/>
        <a:lstStyle/>
        <a:p>
          <a:endParaRPr lang="en-US"/>
        </a:p>
      </dgm:t>
    </dgm:pt>
    <dgm:pt modelId="{B87E0A0D-AB0A-4018-930E-10DE95FC9E1C}">
      <dgm:prSet phldrT="[Text]" custT="1"/>
      <dgm:spPr/>
      <dgm:t>
        <a:bodyPr/>
        <a:lstStyle/>
        <a:p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Architectural Design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11BE01EE-5EB8-4457-896D-22FBFFA43307}" type="parTrans" cxnId="{E90E3BC0-9A35-43D5-9112-92C0A5578444}">
      <dgm:prSet/>
      <dgm:spPr/>
      <dgm:t>
        <a:bodyPr/>
        <a:lstStyle/>
        <a:p>
          <a:endParaRPr lang="en-US"/>
        </a:p>
      </dgm:t>
    </dgm:pt>
    <dgm:pt modelId="{6736DEC9-39B3-4562-8FA0-CBA4B08CA488}" type="sibTrans" cxnId="{E90E3BC0-9A35-43D5-9112-92C0A5578444}">
      <dgm:prSet/>
      <dgm:spPr/>
      <dgm:t>
        <a:bodyPr/>
        <a:lstStyle/>
        <a:p>
          <a:endParaRPr lang="en-US"/>
        </a:p>
      </dgm:t>
    </dgm:pt>
    <dgm:pt modelId="{862FA56D-FA29-43FD-B7EB-38867CCD8F2A}">
      <dgm:prSet phldrT="[Text]" custT="1"/>
      <dgm:spPr/>
      <dgm:t>
        <a:bodyPr/>
        <a:lstStyle/>
        <a:p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Electrical Design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36FC3698-EE3E-490D-BAEA-823AEB5084CD}" type="parTrans" cxnId="{39391698-7F52-4704-AC4F-16AEE222BC80}">
      <dgm:prSet/>
      <dgm:spPr/>
      <dgm:t>
        <a:bodyPr/>
        <a:lstStyle/>
        <a:p>
          <a:endParaRPr lang="en-US"/>
        </a:p>
      </dgm:t>
    </dgm:pt>
    <dgm:pt modelId="{3719A450-3550-4818-A994-C0891A2C84BA}" type="sibTrans" cxnId="{39391698-7F52-4704-AC4F-16AEE222BC80}">
      <dgm:prSet/>
      <dgm:spPr/>
      <dgm:t>
        <a:bodyPr/>
        <a:lstStyle/>
        <a:p>
          <a:endParaRPr lang="en-US"/>
        </a:p>
      </dgm:t>
    </dgm:pt>
    <dgm:pt modelId="{76B118AC-6DE4-43D2-8FD2-57110A47D637}">
      <dgm:prSet custT="1"/>
      <dgm:spPr/>
      <dgm:t>
        <a:bodyPr/>
        <a:lstStyle/>
        <a:p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Environmental Design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08FF1246-9B83-441B-B0F0-66901C7D58D3}" type="parTrans" cxnId="{08AFF6BE-EA75-4DEB-8880-E54DA07DD24D}">
      <dgm:prSet/>
      <dgm:spPr/>
      <dgm:t>
        <a:bodyPr/>
        <a:lstStyle/>
        <a:p>
          <a:endParaRPr lang="en-US"/>
        </a:p>
      </dgm:t>
    </dgm:pt>
    <dgm:pt modelId="{AD7C1853-8D51-4363-A306-F77C62D4FD9F}" type="sibTrans" cxnId="{08AFF6BE-EA75-4DEB-8880-E54DA07DD24D}">
      <dgm:prSet/>
      <dgm:spPr/>
      <dgm:t>
        <a:bodyPr/>
        <a:lstStyle/>
        <a:p>
          <a:endParaRPr lang="en-US"/>
        </a:p>
      </dgm:t>
    </dgm:pt>
    <dgm:pt modelId="{A5773C35-7660-4E16-A139-A2063384C0BB}">
      <dgm:prSet custT="1"/>
      <dgm:spPr/>
      <dgm:t>
        <a:bodyPr/>
        <a:lstStyle/>
        <a:p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Structural Design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FADC59A8-62DB-492A-9964-B656D2EDDC78}" type="parTrans" cxnId="{E51D9FC6-A1D2-4109-93F0-46EE818E8486}">
      <dgm:prSet/>
      <dgm:spPr/>
      <dgm:t>
        <a:bodyPr/>
        <a:lstStyle/>
        <a:p>
          <a:endParaRPr lang="en-US"/>
        </a:p>
      </dgm:t>
    </dgm:pt>
    <dgm:pt modelId="{2DC53EC3-959F-48BA-BD95-4421C34696D8}" type="sibTrans" cxnId="{E51D9FC6-A1D2-4109-93F0-46EE818E8486}">
      <dgm:prSet/>
      <dgm:spPr/>
      <dgm:t>
        <a:bodyPr/>
        <a:lstStyle/>
        <a:p>
          <a:endParaRPr lang="en-US"/>
        </a:p>
      </dgm:t>
    </dgm:pt>
    <dgm:pt modelId="{A953CA93-6CB6-4B83-94B2-E230CC6FC6D8}">
      <dgm:prSet custT="1"/>
      <dgm:spPr/>
      <dgm:t>
        <a:bodyPr/>
        <a:lstStyle/>
        <a:p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Quantity Surveying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8FA057F3-9998-44F9-97A2-7798B0FF64CC}" type="parTrans" cxnId="{493E4A92-8173-4982-A434-FF8AFC3EF771}">
      <dgm:prSet/>
      <dgm:spPr/>
      <dgm:t>
        <a:bodyPr/>
        <a:lstStyle/>
        <a:p>
          <a:endParaRPr lang="en-US"/>
        </a:p>
      </dgm:t>
    </dgm:pt>
    <dgm:pt modelId="{A118EAEB-C56F-404D-A75E-6E8C6D38FF9B}" type="sibTrans" cxnId="{493E4A92-8173-4982-A434-FF8AFC3EF771}">
      <dgm:prSet/>
      <dgm:spPr/>
      <dgm:t>
        <a:bodyPr/>
        <a:lstStyle/>
        <a:p>
          <a:endParaRPr lang="en-US"/>
        </a:p>
      </dgm:t>
    </dgm:pt>
    <dgm:pt modelId="{B3158E37-275D-47FE-8662-9A10E7BF08E0}">
      <dgm:prSet custT="1"/>
      <dgm:spPr/>
      <dgm:t>
        <a:bodyPr/>
        <a:lstStyle/>
        <a:p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Mechanical Design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2606E256-2378-4EB2-A084-A8D336C55851}" type="parTrans" cxnId="{B32E84F2-6AF1-4464-A26C-BC380D55E958}">
      <dgm:prSet/>
      <dgm:spPr/>
      <dgm:t>
        <a:bodyPr/>
        <a:lstStyle/>
        <a:p>
          <a:endParaRPr lang="en-US"/>
        </a:p>
      </dgm:t>
    </dgm:pt>
    <dgm:pt modelId="{3FDC87A8-122A-442B-9ED9-1DCEF70D5600}" type="sibTrans" cxnId="{B32E84F2-6AF1-4464-A26C-BC380D55E958}">
      <dgm:prSet/>
      <dgm:spPr/>
      <dgm:t>
        <a:bodyPr/>
        <a:lstStyle/>
        <a:p>
          <a:endParaRPr lang="en-US"/>
        </a:p>
      </dgm:t>
    </dgm:pt>
    <dgm:pt modelId="{94E56001-4DA6-40D2-B67A-FBFD6449154F}" type="pres">
      <dgm:prSet presAssocID="{DA0B9B38-6316-4EF7-9445-8A0A9B7DB16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8074AB6-C0F0-4BF9-92DD-04A75378C5C6}" type="pres">
      <dgm:prSet presAssocID="{1010D80E-EB4B-4914-8ED6-E7EE62973B76}" presName="parentLin" presStyleCnt="0"/>
      <dgm:spPr/>
    </dgm:pt>
    <dgm:pt modelId="{22F39ACE-4593-47EC-AF2D-D2A8F747FC64}" type="pres">
      <dgm:prSet presAssocID="{1010D80E-EB4B-4914-8ED6-E7EE62973B76}" presName="parentLeftMargin" presStyleLbl="node1" presStyleIdx="0" presStyleCnt="7"/>
      <dgm:spPr/>
      <dgm:t>
        <a:bodyPr/>
        <a:lstStyle/>
        <a:p>
          <a:endParaRPr lang="en-US"/>
        </a:p>
      </dgm:t>
    </dgm:pt>
    <dgm:pt modelId="{CEF171F4-CAB2-4B04-8779-111C48FB4E29}" type="pres">
      <dgm:prSet presAssocID="{1010D80E-EB4B-4914-8ED6-E7EE62973B76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3D24FE-F905-49CA-B851-BCD8D4DA40C7}" type="pres">
      <dgm:prSet presAssocID="{1010D80E-EB4B-4914-8ED6-E7EE62973B76}" presName="negativeSpace" presStyleCnt="0"/>
      <dgm:spPr/>
    </dgm:pt>
    <dgm:pt modelId="{D560AC61-4593-437A-8007-94F744086A53}" type="pres">
      <dgm:prSet presAssocID="{1010D80E-EB4B-4914-8ED6-E7EE62973B76}" presName="childText" presStyleLbl="conFgAcc1" presStyleIdx="0" presStyleCnt="7">
        <dgm:presLayoutVars>
          <dgm:bulletEnabled val="1"/>
        </dgm:presLayoutVars>
      </dgm:prSet>
      <dgm:spPr/>
    </dgm:pt>
    <dgm:pt modelId="{7FB24385-EDEF-4A0F-AB63-ABDF241AFF81}" type="pres">
      <dgm:prSet presAssocID="{C84E4A1C-4797-4F2A-9D34-12B96B1D1695}" presName="spaceBetweenRectangles" presStyleCnt="0"/>
      <dgm:spPr/>
    </dgm:pt>
    <dgm:pt modelId="{23E6FDCB-9C36-4411-9304-4659CFF0CC68}" type="pres">
      <dgm:prSet presAssocID="{B87E0A0D-AB0A-4018-930E-10DE95FC9E1C}" presName="parentLin" presStyleCnt="0"/>
      <dgm:spPr/>
    </dgm:pt>
    <dgm:pt modelId="{6D8065A3-B8C1-43FB-B25D-A73FEDFACAD2}" type="pres">
      <dgm:prSet presAssocID="{B87E0A0D-AB0A-4018-930E-10DE95FC9E1C}" presName="parentLeftMargin" presStyleLbl="node1" presStyleIdx="0" presStyleCnt="7"/>
      <dgm:spPr/>
      <dgm:t>
        <a:bodyPr/>
        <a:lstStyle/>
        <a:p>
          <a:endParaRPr lang="en-US"/>
        </a:p>
      </dgm:t>
    </dgm:pt>
    <dgm:pt modelId="{EE50CE40-DA40-46D6-BB03-6FC3CD71F43C}" type="pres">
      <dgm:prSet presAssocID="{B87E0A0D-AB0A-4018-930E-10DE95FC9E1C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F10649-6284-47CE-A6A5-901123BEEC6D}" type="pres">
      <dgm:prSet presAssocID="{B87E0A0D-AB0A-4018-930E-10DE95FC9E1C}" presName="negativeSpace" presStyleCnt="0"/>
      <dgm:spPr/>
    </dgm:pt>
    <dgm:pt modelId="{CF509E8D-10F6-48DA-99D5-EF7EDFB76EEB}" type="pres">
      <dgm:prSet presAssocID="{B87E0A0D-AB0A-4018-930E-10DE95FC9E1C}" presName="childText" presStyleLbl="conFgAcc1" presStyleIdx="1" presStyleCnt="7">
        <dgm:presLayoutVars>
          <dgm:bulletEnabled val="1"/>
        </dgm:presLayoutVars>
      </dgm:prSet>
      <dgm:spPr/>
    </dgm:pt>
    <dgm:pt modelId="{2851B508-C602-4321-8545-5E783549394A}" type="pres">
      <dgm:prSet presAssocID="{6736DEC9-39B3-4562-8FA0-CBA4B08CA488}" presName="spaceBetweenRectangles" presStyleCnt="0"/>
      <dgm:spPr/>
    </dgm:pt>
    <dgm:pt modelId="{84319F7A-0D69-4104-A661-A754C6D99F99}" type="pres">
      <dgm:prSet presAssocID="{B3158E37-275D-47FE-8662-9A10E7BF08E0}" presName="parentLin" presStyleCnt="0"/>
      <dgm:spPr/>
    </dgm:pt>
    <dgm:pt modelId="{00093023-084C-4531-BC90-C23413BCB503}" type="pres">
      <dgm:prSet presAssocID="{B3158E37-275D-47FE-8662-9A10E7BF08E0}" presName="parentLeftMargin" presStyleLbl="node1" presStyleIdx="1" presStyleCnt="7"/>
      <dgm:spPr/>
      <dgm:t>
        <a:bodyPr/>
        <a:lstStyle/>
        <a:p>
          <a:endParaRPr lang="en-US"/>
        </a:p>
      </dgm:t>
    </dgm:pt>
    <dgm:pt modelId="{BCBD4180-F6DA-4E1D-8AA7-4E61B02E8761}" type="pres">
      <dgm:prSet presAssocID="{B3158E37-275D-47FE-8662-9A10E7BF08E0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CBD136-C00F-403F-8F4E-D99D4FEB9BFC}" type="pres">
      <dgm:prSet presAssocID="{B3158E37-275D-47FE-8662-9A10E7BF08E0}" presName="negativeSpace" presStyleCnt="0"/>
      <dgm:spPr/>
    </dgm:pt>
    <dgm:pt modelId="{062B6689-C932-42C1-A874-2B47B9733391}" type="pres">
      <dgm:prSet presAssocID="{B3158E37-275D-47FE-8662-9A10E7BF08E0}" presName="childText" presStyleLbl="conFgAcc1" presStyleIdx="2" presStyleCnt="7">
        <dgm:presLayoutVars>
          <dgm:bulletEnabled val="1"/>
        </dgm:presLayoutVars>
      </dgm:prSet>
      <dgm:spPr/>
    </dgm:pt>
    <dgm:pt modelId="{82148C13-1CB0-481E-AFE8-D4F1FBF447DF}" type="pres">
      <dgm:prSet presAssocID="{3FDC87A8-122A-442B-9ED9-1DCEF70D5600}" presName="spaceBetweenRectangles" presStyleCnt="0"/>
      <dgm:spPr/>
    </dgm:pt>
    <dgm:pt modelId="{271A68AD-0B22-4A43-8BF3-E81FC42F27EF}" type="pres">
      <dgm:prSet presAssocID="{862FA56D-FA29-43FD-B7EB-38867CCD8F2A}" presName="parentLin" presStyleCnt="0"/>
      <dgm:spPr/>
    </dgm:pt>
    <dgm:pt modelId="{7F0F5BF5-6FA7-4C17-925C-54B37A3C95AA}" type="pres">
      <dgm:prSet presAssocID="{862FA56D-FA29-43FD-B7EB-38867CCD8F2A}" presName="parentLeftMargin" presStyleLbl="node1" presStyleIdx="2" presStyleCnt="7"/>
      <dgm:spPr/>
      <dgm:t>
        <a:bodyPr/>
        <a:lstStyle/>
        <a:p>
          <a:endParaRPr lang="en-US"/>
        </a:p>
      </dgm:t>
    </dgm:pt>
    <dgm:pt modelId="{9826A506-9E76-4632-AE50-6C09498CFA48}" type="pres">
      <dgm:prSet presAssocID="{862FA56D-FA29-43FD-B7EB-38867CCD8F2A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409E22-E794-47D6-9F77-E91E4BDE53E1}" type="pres">
      <dgm:prSet presAssocID="{862FA56D-FA29-43FD-B7EB-38867CCD8F2A}" presName="negativeSpace" presStyleCnt="0"/>
      <dgm:spPr/>
    </dgm:pt>
    <dgm:pt modelId="{783626E8-80F0-40CE-A456-83571167420B}" type="pres">
      <dgm:prSet presAssocID="{862FA56D-FA29-43FD-B7EB-38867CCD8F2A}" presName="childText" presStyleLbl="conFgAcc1" presStyleIdx="3" presStyleCnt="7">
        <dgm:presLayoutVars>
          <dgm:bulletEnabled val="1"/>
        </dgm:presLayoutVars>
      </dgm:prSet>
      <dgm:spPr/>
    </dgm:pt>
    <dgm:pt modelId="{13CD90AE-A55E-4598-ACBA-3789D9D24099}" type="pres">
      <dgm:prSet presAssocID="{3719A450-3550-4818-A994-C0891A2C84BA}" presName="spaceBetweenRectangles" presStyleCnt="0"/>
      <dgm:spPr/>
    </dgm:pt>
    <dgm:pt modelId="{1F654DA6-2906-434A-8D3B-98C3B942F115}" type="pres">
      <dgm:prSet presAssocID="{76B118AC-6DE4-43D2-8FD2-57110A47D637}" presName="parentLin" presStyleCnt="0"/>
      <dgm:spPr/>
    </dgm:pt>
    <dgm:pt modelId="{6E1381E4-5882-419A-B73D-A5C7D2BEFACA}" type="pres">
      <dgm:prSet presAssocID="{76B118AC-6DE4-43D2-8FD2-57110A47D637}" presName="parentLeftMargin" presStyleLbl="node1" presStyleIdx="3" presStyleCnt="7"/>
      <dgm:spPr/>
      <dgm:t>
        <a:bodyPr/>
        <a:lstStyle/>
        <a:p>
          <a:endParaRPr lang="en-US"/>
        </a:p>
      </dgm:t>
    </dgm:pt>
    <dgm:pt modelId="{F25302A6-EFD4-4B96-B3BB-37C5753D3EE2}" type="pres">
      <dgm:prSet presAssocID="{76B118AC-6DE4-43D2-8FD2-57110A47D637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E3200F-7877-45FF-A748-063EA857E121}" type="pres">
      <dgm:prSet presAssocID="{76B118AC-6DE4-43D2-8FD2-57110A47D637}" presName="negativeSpace" presStyleCnt="0"/>
      <dgm:spPr/>
    </dgm:pt>
    <dgm:pt modelId="{D947672A-5180-4C66-B67C-18253487118D}" type="pres">
      <dgm:prSet presAssocID="{76B118AC-6DE4-43D2-8FD2-57110A47D637}" presName="childText" presStyleLbl="conFgAcc1" presStyleIdx="4" presStyleCnt="7">
        <dgm:presLayoutVars>
          <dgm:bulletEnabled val="1"/>
        </dgm:presLayoutVars>
      </dgm:prSet>
      <dgm:spPr/>
    </dgm:pt>
    <dgm:pt modelId="{9CB3057A-0D6F-4F09-9F09-2A103FAB510E}" type="pres">
      <dgm:prSet presAssocID="{AD7C1853-8D51-4363-A306-F77C62D4FD9F}" presName="spaceBetweenRectangles" presStyleCnt="0"/>
      <dgm:spPr/>
    </dgm:pt>
    <dgm:pt modelId="{FA367FA5-2F64-4D7B-94C5-75A41C03C414}" type="pres">
      <dgm:prSet presAssocID="{A5773C35-7660-4E16-A139-A2063384C0BB}" presName="parentLin" presStyleCnt="0"/>
      <dgm:spPr/>
    </dgm:pt>
    <dgm:pt modelId="{ABA5C3A9-6521-4C78-87EC-4573B684BE59}" type="pres">
      <dgm:prSet presAssocID="{A5773C35-7660-4E16-A139-A2063384C0BB}" presName="parentLeftMargin" presStyleLbl="node1" presStyleIdx="4" presStyleCnt="7"/>
      <dgm:spPr/>
      <dgm:t>
        <a:bodyPr/>
        <a:lstStyle/>
        <a:p>
          <a:endParaRPr lang="en-US"/>
        </a:p>
      </dgm:t>
    </dgm:pt>
    <dgm:pt modelId="{5F4AA38E-034C-49B5-BD70-A82F88D0CF1E}" type="pres">
      <dgm:prSet presAssocID="{A5773C35-7660-4E16-A139-A2063384C0BB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EEB9EC-BBAA-4811-A255-6E52E6E39136}" type="pres">
      <dgm:prSet presAssocID="{A5773C35-7660-4E16-A139-A2063384C0BB}" presName="negativeSpace" presStyleCnt="0"/>
      <dgm:spPr/>
    </dgm:pt>
    <dgm:pt modelId="{F2312349-71A8-455B-B461-767889DA6509}" type="pres">
      <dgm:prSet presAssocID="{A5773C35-7660-4E16-A139-A2063384C0BB}" presName="childText" presStyleLbl="conFgAcc1" presStyleIdx="5" presStyleCnt="7">
        <dgm:presLayoutVars>
          <dgm:bulletEnabled val="1"/>
        </dgm:presLayoutVars>
      </dgm:prSet>
      <dgm:spPr/>
    </dgm:pt>
    <dgm:pt modelId="{4029CD36-4F6C-446E-BB15-00CFEE7423B7}" type="pres">
      <dgm:prSet presAssocID="{2DC53EC3-959F-48BA-BD95-4421C34696D8}" presName="spaceBetweenRectangles" presStyleCnt="0"/>
      <dgm:spPr/>
    </dgm:pt>
    <dgm:pt modelId="{B91DD9CB-2ACD-4255-8876-B81DB57DD8C1}" type="pres">
      <dgm:prSet presAssocID="{A953CA93-6CB6-4B83-94B2-E230CC6FC6D8}" presName="parentLin" presStyleCnt="0"/>
      <dgm:spPr/>
    </dgm:pt>
    <dgm:pt modelId="{8728FB5C-E757-42F8-8BD3-1A8DD1A25AE9}" type="pres">
      <dgm:prSet presAssocID="{A953CA93-6CB6-4B83-94B2-E230CC6FC6D8}" presName="parentLeftMargin" presStyleLbl="node1" presStyleIdx="5" presStyleCnt="7"/>
      <dgm:spPr/>
      <dgm:t>
        <a:bodyPr/>
        <a:lstStyle/>
        <a:p>
          <a:endParaRPr lang="en-US"/>
        </a:p>
      </dgm:t>
    </dgm:pt>
    <dgm:pt modelId="{9ED973BF-9BD0-423B-8ECC-2ECF47D12397}" type="pres">
      <dgm:prSet presAssocID="{A953CA93-6CB6-4B83-94B2-E230CC6FC6D8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BE7DBF-16A6-4816-AC94-8FC92A97E472}" type="pres">
      <dgm:prSet presAssocID="{A953CA93-6CB6-4B83-94B2-E230CC6FC6D8}" presName="negativeSpace" presStyleCnt="0"/>
      <dgm:spPr/>
    </dgm:pt>
    <dgm:pt modelId="{E64F3723-D9E5-48FA-8BB7-0B8C12009767}" type="pres">
      <dgm:prSet presAssocID="{A953CA93-6CB6-4B83-94B2-E230CC6FC6D8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FDE32AA3-D942-4579-B100-AE445C6C4504}" type="presOf" srcId="{A953CA93-6CB6-4B83-94B2-E230CC6FC6D8}" destId="{9ED973BF-9BD0-423B-8ECC-2ECF47D12397}" srcOrd="1" destOrd="0" presId="urn:microsoft.com/office/officeart/2005/8/layout/list1"/>
    <dgm:cxn modelId="{C529CD9C-0038-4C36-9E5B-EB4162C85868}" type="presOf" srcId="{1010D80E-EB4B-4914-8ED6-E7EE62973B76}" destId="{22F39ACE-4593-47EC-AF2D-D2A8F747FC64}" srcOrd="0" destOrd="0" presId="urn:microsoft.com/office/officeart/2005/8/layout/list1"/>
    <dgm:cxn modelId="{43C227F8-1F85-41D5-8158-A04E520A4CAD}" type="presOf" srcId="{1010D80E-EB4B-4914-8ED6-E7EE62973B76}" destId="{CEF171F4-CAB2-4B04-8779-111C48FB4E29}" srcOrd="1" destOrd="0" presId="urn:microsoft.com/office/officeart/2005/8/layout/list1"/>
    <dgm:cxn modelId="{2762FB91-6DF0-45FD-B23D-ECC2BA44E8EB}" type="presOf" srcId="{DA0B9B38-6316-4EF7-9445-8A0A9B7DB162}" destId="{94E56001-4DA6-40D2-B67A-FBFD6449154F}" srcOrd="0" destOrd="0" presId="urn:microsoft.com/office/officeart/2005/8/layout/list1"/>
    <dgm:cxn modelId="{757E70EE-8424-4B7F-8A06-CEE4E22CD456}" type="presOf" srcId="{B87E0A0D-AB0A-4018-930E-10DE95FC9E1C}" destId="{EE50CE40-DA40-46D6-BB03-6FC3CD71F43C}" srcOrd="1" destOrd="0" presId="urn:microsoft.com/office/officeart/2005/8/layout/list1"/>
    <dgm:cxn modelId="{493E4A92-8173-4982-A434-FF8AFC3EF771}" srcId="{DA0B9B38-6316-4EF7-9445-8A0A9B7DB162}" destId="{A953CA93-6CB6-4B83-94B2-E230CC6FC6D8}" srcOrd="6" destOrd="0" parTransId="{8FA057F3-9998-44F9-97A2-7798B0FF64CC}" sibTransId="{A118EAEB-C56F-404D-A75E-6E8C6D38FF9B}"/>
    <dgm:cxn modelId="{0D18A2F0-BF94-4D07-8BDD-B22FDFD4BE42}" type="presOf" srcId="{B3158E37-275D-47FE-8662-9A10E7BF08E0}" destId="{BCBD4180-F6DA-4E1D-8AA7-4E61B02E8761}" srcOrd="1" destOrd="0" presId="urn:microsoft.com/office/officeart/2005/8/layout/list1"/>
    <dgm:cxn modelId="{103B3260-1B89-4AA3-9C76-670EF1137869}" type="presOf" srcId="{76B118AC-6DE4-43D2-8FD2-57110A47D637}" destId="{6E1381E4-5882-419A-B73D-A5C7D2BEFACA}" srcOrd="0" destOrd="0" presId="urn:microsoft.com/office/officeart/2005/8/layout/list1"/>
    <dgm:cxn modelId="{BE37D07A-A177-4A57-AED0-D975FD16E145}" type="presOf" srcId="{A5773C35-7660-4E16-A139-A2063384C0BB}" destId="{ABA5C3A9-6521-4C78-87EC-4573B684BE59}" srcOrd="0" destOrd="0" presId="urn:microsoft.com/office/officeart/2005/8/layout/list1"/>
    <dgm:cxn modelId="{E90E3BC0-9A35-43D5-9112-92C0A5578444}" srcId="{DA0B9B38-6316-4EF7-9445-8A0A9B7DB162}" destId="{B87E0A0D-AB0A-4018-930E-10DE95FC9E1C}" srcOrd="1" destOrd="0" parTransId="{11BE01EE-5EB8-4457-896D-22FBFFA43307}" sibTransId="{6736DEC9-39B3-4562-8FA0-CBA4B08CA488}"/>
    <dgm:cxn modelId="{E51D9FC6-A1D2-4109-93F0-46EE818E8486}" srcId="{DA0B9B38-6316-4EF7-9445-8A0A9B7DB162}" destId="{A5773C35-7660-4E16-A139-A2063384C0BB}" srcOrd="5" destOrd="0" parTransId="{FADC59A8-62DB-492A-9964-B656D2EDDC78}" sibTransId="{2DC53EC3-959F-48BA-BD95-4421C34696D8}"/>
    <dgm:cxn modelId="{39391698-7F52-4704-AC4F-16AEE222BC80}" srcId="{DA0B9B38-6316-4EF7-9445-8A0A9B7DB162}" destId="{862FA56D-FA29-43FD-B7EB-38867CCD8F2A}" srcOrd="3" destOrd="0" parTransId="{36FC3698-EE3E-490D-BAEA-823AEB5084CD}" sibTransId="{3719A450-3550-4818-A994-C0891A2C84BA}"/>
    <dgm:cxn modelId="{422288C2-E0CD-4626-890F-9E7630DF082C}" type="presOf" srcId="{B3158E37-275D-47FE-8662-9A10E7BF08E0}" destId="{00093023-084C-4531-BC90-C23413BCB503}" srcOrd="0" destOrd="0" presId="urn:microsoft.com/office/officeart/2005/8/layout/list1"/>
    <dgm:cxn modelId="{02D9DC65-818F-447B-9AAB-9C8C99FBBD4A}" type="presOf" srcId="{A953CA93-6CB6-4B83-94B2-E230CC6FC6D8}" destId="{8728FB5C-E757-42F8-8BD3-1A8DD1A25AE9}" srcOrd="0" destOrd="0" presId="urn:microsoft.com/office/officeart/2005/8/layout/list1"/>
    <dgm:cxn modelId="{B32E84F2-6AF1-4464-A26C-BC380D55E958}" srcId="{DA0B9B38-6316-4EF7-9445-8A0A9B7DB162}" destId="{B3158E37-275D-47FE-8662-9A10E7BF08E0}" srcOrd="2" destOrd="0" parTransId="{2606E256-2378-4EB2-A084-A8D336C55851}" sibTransId="{3FDC87A8-122A-442B-9ED9-1DCEF70D5600}"/>
    <dgm:cxn modelId="{D485E92C-008D-4435-80B3-1808603BACCF}" type="presOf" srcId="{76B118AC-6DE4-43D2-8FD2-57110A47D637}" destId="{F25302A6-EFD4-4B96-B3BB-37C5753D3EE2}" srcOrd="1" destOrd="0" presId="urn:microsoft.com/office/officeart/2005/8/layout/list1"/>
    <dgm:cxn modelId="{0EB0CDB4-4D77-4135-BF73-DF35E5BF505D}" srcId="{DA0B9B38-6316-4EF7-9445-8A0A9B7DB162}" destId="{1010D80E-EB4B-4914-8ED6-E7EE62973B76}" srcOrd="0" destOrd="0" parTransId="{4CB62D76-03A6-4D9D-B0A3-64F3D6EF74B2}" sibTransId="{C84E4A1C-4797-4F2A-9D34-12B96B1D1695}"/>
    <dgm:cxn modelId="{08AFF6BE-EA75-4DEB-8880-E54DA07DD24D}" srcId="{DA0B9B38-6316-4EF7-9445-8A0A9B7DB162}" destId="{76B118AC-6DE4-43D2-8FD2-57110A47D637}" srcOrd="4" destOrd="0" parTransId="{08FF1246-9B83-441B-B0F0-66901C7D58D3}" sibTransId="{AD7C1853-8D51-4363-A306-F77C62D4FD9F}"/>
    <dgm:cxn modelId="{FB202D51-E769-4985-AE0E-9D7D74C9CAF6}" type="presOf" srcId="{862FA56D-FA29-43FD-B7EB-38867CCD8F2A}" destId="{9826A506-9E76-4632-AE50-6C09498CFA48}" srcOrd="1" destOrd="0" presId="urn:microsoft.com/office/officeart/2005/8/layout/list1"/>
    <dgm:cxn modelId="{FDC59E9A-06FA-4A42-9A1A-750A33315F05}" type="presOf" srcId="{A5773C35-7660-4E16-A139-A2063384C0BB}" destId="{5F4AA38E-034C-49B5-BD70-A82F88D0CF1E}" srcOrd="1" destOrd="0" presId="urn:microsoft.com/office/officeart/2005/8/layout/list1"/>
    <dgm:cxn modelId="{EE4C3320-3A24-4B53-92D1-22E11ED313D5}" type="presOf" srcId="{862FA56D-FA29-43FD-B7EB-38867CCD8F2A}" destId="{7F0F5BF5-6FA7-4C17-925C-54B37A3C95AA}" srcOrd="0" destOrd="0" presId="urn:microsoft.com/office/officeart/2005/8/layout/list1"/>
    <dgm:cxn modelId="{E82C0AFB-8194-44E1-AC39-C7E141127B06}" type="presOf" srcId="{B87E0A0D-AB0A-4018-930E-10DE95FC9E1C}" destId="{6D8065A3-B8C1-43FB-B25D-A73FEDFACAD2}" srcOrd="0" destOrd="0" presId="urn:microsoft.com/office/officeart/2005/8/layout/list1"/>
    <dgm:cxn modelId="{31B008BE-5712-4B08-BF1D-0776916F4C6B}" type="presParOf" srcId="{94E56001-4DA6-40D2-B67A-FBFD6449154F}" destId="{78074AB6-C0F0-4BF9-92DD-04A75378C5C6}" srcOrd="0" destOrd="0" presId="urn:microsoft.com/office/officeart/2005/8/layout/list1"/>
    <dgm:cxn modelId="{23098226-15BA-4BC3-B706-6DC8D99F6EBD}" type="presParOf" srcId="{78074AB6-C0F0-4BF9-92DD-04A75378C5C6}" destId="{22F39ACE-4593-47EC-AF2D-D2A8F747FC64}" srcOrd="0" destOrd="0" presId="urn:microsoft.com/office/officeart/2005/8/layout/list1"/>
    <dgm:cxn modelId="{C800B6C3-F60A-4C07-A8DA-395F686EAE5C}" type="presParOf" srcId="{78074AB6-C0F0-4BF9-92DD-04A75378C5C6}" destId="{CEF171F4-CAB2-4B04-8779-111C48FB4E29}" srcOrd="1" destOrd="0" presId="urn:microsoft.com/office/officeart/2005/8/layout/list1"/>
    <dgm:cxn modelId="{BE859E7C-BB67-42A7-AEF1-7C0D16D0DB1D}" type="presParOf" srcId="{94E56001-4DA6-40D2-B67A-FBFD6449154F}" destId="{1B3D24FE-F905-49CA-B851-BCD8D4DA40C7}" srcOrd="1" destOrd="0" presId="urn:microsoft.com/office/officeart/2005/8/layout/list1"/>
    <dgm:cxn modelId="{E68D740F-FB63-4CBC-9F98-CB393D00BE93}" type="presParOf" srcId="{94E56001-4DA6-40D2-B67A-FBFD6449154F}" destId="{D560AC61-4593-437A-8007-94F744086A53}" srcOrd="2" destOrd="0" presId="urn:microsoft.com/office/officeart/2005/8/layout/list1"/>
    <dgm:cxn modelId="{F136EC46-6F87-44AB-B8EB-7F682A085FC0}" type="presParOf" srcId="{94E56001-4DA6-40D2-B67A-FBFD6449154F}" destId="{7FB24385-EDEF-4A0F-AB63-ABDF241AFF81}" srcOrd="3" destOrd="0" presId="urn:microsoft.com/office/officeart/2005/8/layout/list1"/>
    <dgm:cxn modelId="{15C7EFE0-A27D-4CD7-AAE8-6DD03CAEA401}" type="presParOf" srcId="{94E56001-4DA6-40D2-B67A-FBFD6449154F}" destId="{23E6FDCB-9C36-4411-9304-4659CFF0CC68}" srcOrd="4" destOrd="0" presId="urn:microsoft.com/office/officeart/2005/8/layout/list1"/>
    <dgm:cxn modelId="{B5E45D31-CE51-41C9-B4F7-0A29B7B39B18}" type="presParOf" srcId="{23E6FDCB-9C36-4411-9304-4659CFF0CC68}" destId="{6D8065A3-B8C1-43FB-B25D-A73FEDFACAD2}" srcOrd="0" destOrd="0" presId="urn:microsoft.com/office/officeart/2005/8/layout/list1"/>
    <dgm:cxn modelId="{2ED804CB-77C0-4B3B-81C5-EB6E5AB2B3EA}" type="presParOf" srcId="{23E6FDCB-9C36-4411-9304-4659CFF0CC68}" destId="{EE50CE40-DA40-46D6-BB03-6FC3CD71F43C}" srcOrd="1" destOrd="0" presId="urn:microsoft.com/office/officeart/2005/8/layout/list1"/>
    <dgm:cxn modelId="{CB428063-4CE9-460F-AC83-33243D4A2B9A}" type="presParOf" srcId="{94E56001-4DA6-40D2-B67A-FBFD6449154F}" destId="{9CF10649-6284-47CE-A6A5-901123BEEC6D}" srcOrd="5" destOrd="0" presId="urn:microsoft.com/office/officeart/2005/8/layout/list1"/>
    <dgm:cxn modelId="{EDE5A5C0-F14A-4531-8273-461773F6E2D8}" type="presParOf" srcId="{94E56001-4DA6-40D2-B67A-FBFD6449154F}" destId="{CF509E8D-10F6-48DA-99D5-EF7EDFB76EEB}" srcOrd="6" destOrd="0" presId="urn:microsoft.com/office/officeart/2005/8/layout/list1"/>
    <dgm:cxn modelId="{54096921-3D40-4311-A01F-B6492F0A43EF}" type="presParOf" srcId="{94E56001-4DA6-40D2-B67A-FBFD6449154F}" destId="{2851B508-C602-4321-8545-5E783549394A}" srcOrd="7" destOrd="0" presId="urn:microsoft.com/office/officeart/2005/8/layout/list1"/>
    <dgm:cxn modelId="{10D8098E-4429-4C3B-A130-A15CC409855D}" type="presParOf" srcId="{94E56001-4DA6-40D2-B67A-FBFD6449154F}" destId="{84319F7A-0D69-4104-A661-A754C6D99F99}" srcOrd="8" destOrd="0" presId="urn:microsoft.com/office/officeart/2005/8/layout/list1"/>
    <dgm:cxn modelId="{C84B61C0-49AA-4C92-B97A-CC31DE904C3C}" type="presParOf" srcId="{84319F7A-0D69-4104-A661-A754C6D99F99}" destId="{00093023-084C-4531-BC90-C23413BCB503}" srcOrd="0" destOrd="0" presId="urn:microsoft.com/office/officeart/2005/8/layout/list1"/>
    <dgm:cxn modelId="{D612EB2F-8F2A-4CD2-851E-64F240B281FB}" type="presParOf" srcId="{84319F7A-0D69-4104-A661-A754C6D99F99}" destId="{BCBD4180-F6DA-4E1D-8AA7-4E61B02E8761}" srcOrd="1" destOrd="0" presId="urn:microsoft.com/office/officeart/2005/8/layout/list1"/>
    <dgm:cxn modelId="{1E8E00FA-0E08-4DAA-B75D-A42186CF8AA7}" type="presParOf" srcId="{94E56001-4DA6-40D2-B67A-FBFD6449154F}" destId="{31CBD136-C00F-403F-8F4E-D99D4FEB9BFC}" srcOrd="9" destOrd="0" presId="urn:microsoft.com/office/officeart/2005/8/layout/list1"/>
    <dgm:cxn modelId="{914347B4-F198-4B5C-B86E-D74F18A907CF}" type="presParOf" srcId="{94E56001-4DA6-40D2-B67A-FBFD6449154F}" destId="{062B6689-C932-42C1-A874-2B47B9733391}" srcOrd="10" destOrd="0" presId="urn:microsoft.com/office/officeart/2005/8/layout/list1"/>
    <dgm:cxn modelId="{D146F17D-46A0-45DA-897B-C343631A5A36}" type="presParOf" srcId="{94E56001-4DA6-40D2-B67A-FBFD6449154F}" destId="{82148C13-1CB0-481E-AFE8-D4F1FBF447DF}" srcOrd="11" destOrd="0" presId="urn:microsoft.com/office/officeart/2005/8/layout/list1"/>
    <dgm:cxn modelId="{ED8B566F-3253-4F4F-8F9B-0A541FA0E41E}" type="presParOf" srcId="{94E56001-4DA6-40D2-B67A-FBFD6449154F}" destId="{271A68AD-0B22-4A43-8BF3-E81FC42F27EF}" srcOrd="12" destOrd="0" presId="urn:microsoft.com/office/officeart/2005/8/layout/list1"/>
    <dgm:cxn modelId="{541224FD-0FC6-440A-B04E-ED53BA9BC017}" type="presParOf" srcId="{271A68AD-0B22-4A43-8BF3-E81FC42F27EF}" destId="{7F0F5BF5-6FA7-4C17-925C-54B37A3C95AA}" srcOrd="0" destOrd="0" presId="urn:microsoft.com/office/officeart/2005/8/layout/list1"/>
    <dgm:cxn modelId="{0FB2474B-CC0D-4265-9355-FC59EA4F4C9B}" type="presParOf" srcId="{271A68AD-0B22-4A43-8BF3-E81FC42F27EF}" destId="{9826A506-9E76-4632-AE50-6C09498CFA48}" srcOrd="1" destOrd="0" presId="urn:microsoft.com/office/officeart/2005/8/layout/list1"/>
    <dgm:cxn modelId="{E67FE8C5-80F8-4685-A0FC-B38DC16D0339}" type="presParOf" srcId="{94E56001-4DA6-40D2-B67A-FBFD6449154F}" destId="{F3409E22-E794-47D6-9F77-E91E4BDE53E1}" srcOrd="13" destOrd="0" presId="urn:microsoft.com/office/officeart/2005/8/layout/list1"/>
    <dgm:cxn modelId="{213CF1B6-5731-47D1-9067-35A70BE3B999}" type="presParOf" srcId="{94E56001-4DA6-40D2-B67A-FBFD6449154F}" destId="{783626E8-80F0-40CE-A456-83571167420B}" srcOrd="14" destOrd="0" presId="urn:microsoft.com/office/officeart/2005/8/layout/list1"/>
    <dgm:cxn modelId="{258F076F-08EB-4511-89A4-9B9D0CB0844B}" type="presParOf" srcId="{94E56001-4DA6-40D2-B67A-FBFD6449154F}" destId="{13CD90AE-A55E-4598-ACBA-3789D9D24099}" srcOrd="15" destOrd="0" presId="urn:microsoft.com/office/officeart/2005/8/layout/list1"/>
    <dgm:cxn modelId="{3AF16B65-511D-48CC-A703-3D764C9EC13E}" type="presParOf" srcId="{94E56001-4DA6-40D2-B67A-FBFD6449154F}" destId="{1F654DA6-2906-434A-8D3B-98C3B942F115}" srcOrd="16" destOrd="0" presId="urn:microsoft.com/office/officeart/2005/8/layout/list1"/>
    <dgm:cxn modelId="{F8116984-31AF-45AF-80FA-0548ABECDCC3}" type="presParOf" srcId="{1F654DA6-2906-434A-8D3B-98C3B942F115}" destId="{6E1381E4-5882-419A-B73D-A5C7D2BEFACA}" srcOrd="0" destOrd="0" presId="urn:microsoft.com/office/officeart/2005/8/layout/list1"/>
    <dgm:cxn modelId="{B5C5101F-3603-4EEE-9EC1-DB6EEE4CC918}" type="presParOf" srcId="{1F654DA6-2906-434A-8D3B-98C3B942F115}" destId="{F25302A6-EFD4-4B96-B3BB-37C5753D3EE2}" srcOrd="1" destOrd="0" presId="urn:microsoft.com/office/officeart/2005/8/layout/list1"/>
    <dgm:cxn modelId="{DC79E86E-FEE7-4DBA-A9ED-2B489F4E6522}" type="presParOf" srcId="{94E56001-4DA6-40D2-B67A-FBFD6449154F}" destId="{91E3200F-7877-45FF-A748-063EA857E121}" srcOrd="17" destOrd="0" presId="urn:microsoft.com/office/officeart/2005/8/layout/list1"/>
    <dgm:cxn modelId="{C8EFDAE4-C09D-4B3D-AFE5-D355BBF89A7E}" type="presParOf" srcId="{94E56001-4DA6-40D2-B67A-FBFD6449154F}" destId="{D947672A-5180-4C66-B67C-18253487118D}" srcOrd="18" destOrd="0" presId="urn:microsoft.com/office/officeart/2005/8/layout/list1"/>
    <dgm:cxn modelId="{34EE2A3B-30DB-42C5-9CFD-A1AF25A0A0CB}" type="presParOf" srcId="{94E56001-4DA6-40D2-B67A-FBFD6449154F}" destId="{9CB3057A-0D6F-4F09-9F09-2A103FAB510E}" srcOrd="19" destOrd="0" presId="urn:microsoft.com/office/officeart/2005/8/layout/list1"/>
    <dgm:cxn modelId="{9D220E1D-A4EE-4BD5-8EC7-527BD6F67DF4}" type="presParOf" srcId="{94E56001-4DA6-40D2-B67A-FBFD6449154F}" destId="{FA367FA5-2F64-4D7B-94C5-75A41C03C414}" srcOrd="20" destOrd="0" presId="urn:microsoft.com/office/officeart/2005/8/layout/list1"/>
    <dgm:cxn modelId="{F1AC9ED5-53F6-4B15-A91D-73896E1C7E73}" type="presParOf" srcId="{FA367FA5-2F64-4D7B-94C5-75A41C03C414}" destId="{ABA5C3A9-6521-4C78-87EC-4573B684BE59}" srcOrd="0" destOrd="0" presId="urn:microsoft.com/office/officeart/2005/8/layout/list1"/>
    <dgm:cxn modelId="{DEE4B2F8-3A00-4408-8FC6-6900415C38A9}" type="presParOf" srcId="{FA367FA5-2F64-4D7B-94C5-75A41C03C414}" destId="{5F4AA38E-034C-49B5-BD70-A82F88D0CF1E}" srcOrd="1" destOrd="0" presId="urn:microsoft.com/office/officeart/2005/8/layout/list1"/>
    <dgm:cxn modelId="{FB45ABE1-A3F0-4202-9139-09DA2C2010BC}" type="presParOf" srcId="{94E56001-4DA6-40D2-B67A-FBFD6449154F}" destId="{DBEEB9EC-BBAA-4811-A255-6E52E6E39136}" srcOrd="21" destOrd="0" presId="urn:microsoft.com/office/officeart/2005/8/layout/list1"/>
    <dgm:cxn modelId="{F551AC16-3BD2-488E-A81E-4797EA3CF298}" type="presParOf" srcId="{94E56001-4DA6-40D2-B67A-FBFD6449154F}" destId="{F2312349-71A8-455B-B461-767889DA6509}" srcOrd="22" destOrd="0" presId="urn:microsoft.com/office/officeart/2005/8/layout/list1"/>
    <dgm:cxn modelId="{A5261670-25D7-4FB2-B6D1-F39BAAD5CC34}" type="presParOf" srcId="{94E56001-4DA6-40D2-B67A-FBFD6449154F}" destId="{4029CD36-4F6C-446E-BB15-00CFEE7423B7}" srcOrd="23" destOrd="0" presId="urn:microsoft.com/office/officeart/2005/8/layout/list1"/>
    <dgm:cxn modelId="{57A42AA5-9A2C-48B2-9329-11237A848784}" type="presParOf" srcId="{94E56001-4DA6-40D2-B67A-FBFD6449154F}" destId="{B91DD9CB-2ACD-4255-8876-B81DB57DD8C1}" srcOrd="24" destOrd="0" presId="urn:microsoft.com/office/officeart/2005/8/layout/list1"/>
    <dgm:cxn modelId="{4C918B99-1789-4E55-BCF3-EDC4C692A452}" type="presParOf" srcId="{B91DD9CB-2ACD-4255-8876-B81DB57DD8C1}" destId="{8728FB5C-E757-42F8-8BD3-1A8DD1A25AE9}" srcOrd="0" destOrd="0" presId="urn:microsoft.com/office/officeart/2005/8/layout/list1"/>
    <dgm:cxn modelId="{B4D17524-01BD-4EA2-B413-D3D9033BAB73}" type="presParOf" srcId="{B91DD9CB-2ACD-4255-8876-B81DB57DD8C1}" destId="{9ED973BF-9BD0-423B-8ECC-2ECF47D12397}" srcOrd="1" destOrd="0" presId="urn:microsoft.com/office/officeart/2005/8/layout/list1"/>
    <dgm:cxn modelId="{3DF49B9A-E710-48EC-8D1A-1BB19FDC37AE}" type="presParOf" srcId="{94E56001-4DA6-40D2-B67A-FBFD6449154F}" destId="{88BE7DBF-16A6-4816-AC94-8FC92A97E472}" srcOrd="25" destOrd="0" presId="urn:microsoft.com/office/officeart/2005/8/layout/list1"/>
    <dgm:cxn modelId="{2A951AB2-80D9-45EB-8C0D-7CDC8785B0CE}" type="presParOf" srcId="{94E56001-4DA6-40D2-B67A-FBFD6449154F}" destId="{E64F3723-D9E5-48FA-8BB7-0B8C12009767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47FC68-05C1-4A8E-B784-E6BC180E672B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9B69441-0D4E-41B8-8036-289442FA462B}">
      <dgm:prSet phldrT="[Text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1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8465D967-15E8-4921-B4A9-53C5040FF467}" type="parTrans" cxnId="{00D0FA2E-61B0-40D2-A063-DCB202C37974}">
      <dgm:prSet/>
      <dgm:spPr/>
      <dgm:t>
        <a:bodyPr/>
        <a:lstStyle/>
        <a:p>
          <a:endParaRPr lang="en-US"/>
        </a:p>
      </dgm:t>
    </dgm:pt>
    <dgm:pt modelId="{B1CD2D43-C4F4-44DC-A58D-3B465801D5BB}" type="sibTrans" cxnId="{00D0FA2E-61B0-40D2-A063-DCB202C37974}">
      <dgm:prSet/>
      <dgm:spPr/>
      <dgm:t>
        <a:bodyPr/>
        <a:lstStyle/>
        <a:p>
          <a:endParaRPr lang="en-US"/>
        </a:p>
      </dgm:t>
    </dgm:pt>
    <dgm:pt modelId="{41719ECA-2BCA-423B-81AE-4C4C3262133D}">
      <dgm:prSet phldrT="[Text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Water supply system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41E8156B-003E-4D0E-9358-EDE9A7258023}" type="parTrans" cxnId="{3C41A10D-1020-409D-B3C4-0C1E6BD73F1E}">
      <dgm:prSet/>
      <dgm:spPr/>
      <dgm:t>
        <a:bodyPr/>
        <a:lstStyle/>
        <a:p>
          <a:endParaRPr lang="en-US"/>
        </a:p>
      </dgm:t>
    </dgm:pt>
    <dgm:pt modelId="{0CC2EF7F-C1AA-47F7-A9A0-94F241B6E7AA}" type="sibTrans" cxnId="{3C41A10D-1020-409D-B3C4-0C1E6BD73F1E}">
      <dgm:prSet/>
      <dgm:spPr/>
      <dgm:t>
        <a:bodyPr/>
        <a:lstStyle/>
        <a:p>
          <a:endParaRPr lang="en-US"/>
        </a:p>
      </dgm:t>
    </dgm:pt>
    <dgm:pt modelId="{C6656A61-474B-415F-9EBC-F6DF8912A932}">
      <dgm:prSet phldrT="[Text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C40DD415-4866-4331-A0C7-5DBAF3775A99}" type="parTrans" cxnId="{3B8B4BFE-D484-4703-AFCE-50B3858EA632}">
      <dgm:prSet/>
      <dgm:spPr/>
      <dgm:t>
        <a:bodyPr/>
        <a:lstStyle/>
        <a:p>
          <a:endParaRPr lang="en-US"/>
        </a:p>
      </dgm:t>
    </dgm:pt>
    <dgm:pt modelId="{75CBFBAF-AF18-440E-B569-46C26C86A12F}" type="sibTrans" cxnId="{3B8B4BFE-D484-4703-AFCE-50B3858EA632}">
      <dgm:prSet/>
      <dgm:spPr/>
      <dgm:t>
        <a:bodyPr/>
        <a:lstStyle/>
        <a:p>
          <a:endParaRPr lang="en-US"/>
        </a:p>
      </dgm:t>
    </dgm:pt>
    <dgm:pt modelId="{93103CB6-626A-4D16-B178-B4CBE17FB8A4}">
      <dgm:prSet phldrT="[Text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HVAC system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C38744CD-DA8B-498B-9E27-3E236133B1FD}" type="parTrans" cxnId="{BF8B9505-803F-4EDD-BE73-998FA8142593}">
      <dgm:prSet/>
      <dgm:spPr/>
      <dgm:t>
        <a:bodyPr/>
        <a:lstStyle/>
        <a:p>
          <a:endParaRPr lang="en-US"/>
        </a:p>
      </dgm:t>
    </dgm:pt>
    <dgm:pt modelId="{6F0A1E7D-05F4-418C-9497-97F142EFEC0B}" type="sibTrans" cxnId="{BF8B9505-803F-4EDD-BE73-998FA8142593}">
      <dgm:prSet/>
      <dgm:spPr/>
      <dgm:t>
        <a:bodyPr/>
        <a:lstStyle/>
        <a:p>
          <a:endParaRPr lang="en-US"/>
        </a:p>
      </dgm:t>
    </dgm:pt>
    <dgm:pt modelId="{C7D5752B-E8FE-4EB4-BCEF-33B26E851AE2}">
      <dgm:prSet phldrT="[Text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85F77A6A-8929-4A40-885B-F45DEC31D80F}" type="parTrans" cxnId="{E2BDE65D-F873-41C8-8095-DDB3D8C017B6}">
      <dgm:prSet/>
      <dgm:spPr/>
      <dgm:t>
        <a:bodyPr/>
        <a:lstStyle/>
        <a:p>
          <a:endParaRPr lang="en-US"/>
        </a:p>
      </dgm:t>
    </dgm:pt>
    <dgm:pt modelId="{04FE10B2-81BA-4F2E-8637-36980C843961}" type="sibTrans" cxnId="{E2BDE65D-F873-41C8-8095-DDB3D8C017B6}">
      <dgm:prSet/>
      <dgm:spPr/>
      <dgm:t>
        <a:bodyPr/>
        <a:lstStyle/>
        <a:p>
          <a:endParaRPr lang="en-US"/>
        </a:p>
      </dgm:t>
    </dgm:pt>
    <dgm:pt modelId="{30275D93-BD8B-4192-8FC1-AB53048DAAA8}">
      <dgm:prSet phldrT="[Text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Firefighting system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B97646AE-DC81-4DE4-B3ED-BA5474FE307C}" type="parTrans" cxnId="{909A63F1-D698-4234-8705-603DC37A6A56}">
      <dgm:prSet/>
      <dgm:spPr/>
      <dgm:t>
        <a:bodyPr/>
        <a:lstStyle/>
        <a:p>
          <a:endParaRPr lang="en-US"/>
        </a:p>
      </dgm:t>
    </dgm:pt>
    <dgm:pt modelId="{34096AFD-B77E-4635-8DC1-610648F261D2}" type="sibTrans" cxnId="{909A63F1-D698-4234-8705-603DC37A6A56}">
      <dgm:prSet/>
      <dgm:spPr/>
      <dgm:t>
        <a:bodyPr/>
        <a:lstStyle/>
        <a:p>
          <a:endParaRPr lang="en-US"/>
        </a:p>
      </dgm:t>
    </dgm:pt>
    <dgm:pt modelId="{AE2C768A-3080-43B3-97BF-37553A37F37B}">
      <dgm:prSet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E2800CF8-C3FA-47E1-B201-DF2B02C4A22C}" type="parTrans" cxnId="{05D25016-8394-4FDF-8AE8-A84C3AC52961}">
      <dgm:prSet/>
      <dgm:spPr/>
    </dgm:pt>
    <dgm:pt modelId="{E14CCBC5-3668-4145-8679-60587CDCDF15}" type="sibTrans" cxnId="{05D25016-8394-4FDF-8AE8-A84C3AC52961}">
      <dgm:prSet/>
      <dgm:spPr/>
    </dgm:pt>
    <dgm:pt modelId="{82E5627E-0BF1-40D9-BC27-8760F194D45E}">
      <dgm:prSet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Drainage system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5FCB6B8A-376B-4F07-AB04-95FB4EC074AF}" type="parTrans" cxnId="{665E583E-280B-419E-9444-01367101C3DA}">
      <dgm:prSet/>
      <dgm:spPr/>
    </dgm:pt>
    <dgm:pt modelId="{9B6578BE-1CA0-4423-81DD-1ACAFA91B13B}" type="sibTrans" cxnId="{665E583E-280B-419E-9444-01367101C3DA}">
      <dgm:prSet/>
      <dgm:spPr/>
    </dgm:pt>
    <dgm:pt modelId="{AFD83C04-A28E-43C4-ABBB-288195617978}" type="pres">
      <dgm:prSet presAssocID="{1747FC68-05C1-4A8E-B784-E6BC180E672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09F62C1-38B0-493B-AFC2-DC5EA503FD33}" type="pres">
      <dgm:prSet presAssocID="{49B69441-0D4E-41B8-8036-289442FA462B}" presName="composite" presStyleCnt="0"/>
      <dgm:spPr/>
    </dgm:pt>
    <dgm:pt modelId="{29384CFD-124B-4A84-A3A1-73B607E1033B}" type="pres">
      <dgm:prSet presAssocID="{49B69441-0D4E-41B8-8036-289442FA462B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FE02F1-B2BD-484B-9B6C-E03805A0CC12}" type="pres">
      <dgm:prSet presAssocID="{49B69441-0D4E-41B8-8036-289442FA462B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2B818F-F3C8-420F-A283-16646ECC544E}" type="pres">
      <dgm:prSet presAssocID="{B1CD2D43-C4F4-44DC-A58D-3B465801D5BB}" presName="sp" presStyleCnt="0"/>
      <dgm:spPr/>
    </dgm:pt>
    <dgm:pt modelId="{18299C46-754D-4886-BB7D-8C31F50CCDD1}" type="pres">
      <dgm:prSet presAssocID="{AE2C768A-3080-43B3-97BF-37553A37F37B}" presName="composite" presStyleCnt="0"/>
      <dgm:spPr/>
    </dgm:pt>
    <dgm:pt modelId="{BDB58CC0-2204-4309-B16C-30897011C929}" type="pres">
      <dgm:prSet presAssocID="{AE2C768A-3080-43B3-97BF-37553A37F37B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E8C741-37A1-42C9-BC3E-A1161F021C43}" type="pres">
      <dgm:prSet presAssocID="{AE2C768A-3080-43B3-97BF-37553A37F37B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6794F2-8910-45BF-8259-F3D5EC33AD68}" type="pres">
      <dgm:prSet presAssocID="{E14CCBC5-3668-4145-8679-60587CDCDF15}" presName="sp" presStyleCnt="0"/>
      <dgm:spPr/>
    </dgm:pt>
    <dgm:pt modelId="{F78D1591-4855-4E6D-8273-306352B97603}" type="pres">
      <dgm:prSet presAssocID="{C6656A61-474B-415F-9EBC-F6DF8912A932}" presName="composite" presStyleCnt="0"/>
      <dgm:spPr/>
    </dgm:pt>
    <dgm:pt modelId="{C27B9928-C3F8-4AD5-B070-B08B72C45DF5}" type="pres">
      <dgm:prSet presAssocID="{C6656A61-474B-415F-9EBC-F6DF8912A932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D66DED-B0B3-4DE3-9DBF-8262AC3B0186}" type="pres">
      <dgm:prSet presAssocID="{C6656A61-474B-415F-9EBC-F6DF8912A932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DF3868-943E-46ED-BE1C-49D8E35EFD51}" type="pres">
      <dgm:prSet presAssocID="{75CBFBAF-AF18-440E-B569-46C26C86A12F}" presName="sp" presStyleCnt="0"/>
      <dgm:spPr/>
    </dgm:pt>
    <dgm:pt modelId="{E01CD9A1-34C0-4AF6-9043-99400C26B3EE}" type="pres">
      <dgm:prSet presAssocID="{C7D5752B-E8FE-4EB4-BCEF-33B26E851AE2}" presName="composite" presStyleCnt="0"/>
      <dgm:spPr/>
    </dgm:pt>
    <dgm:pt modelId="{2141C4E9-3040-41B7-B079-7B9B570D4A69}" type="pres">
      <dgm:prSet presAssocID="{C7D5752B-E8FE-4EB4-BCEF-33B26E851AE2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C0884D-6443-44B6-8C0B-33011A116005}" type="pres">
      <dgm:prSet presAssocID="{C7D5752B-E8FE-4EB4-BCEF-33B26E851AE2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5D25016-8394-4FDF-8AE8-A84C3AC52961}" srcId="{1747FC68-05C1-4A8E-B784-E6BC180E672B}" destId="{AE2C768A-3080-43B3-97BF-37553A37F37B}" srcOrd="1" destOrd="0" parTransId="{E2800CF8-C3FA-47E1-B201-DF2B02C4A22C}" sibTransId="{E14CCBC5-3668-4145-8679-60587CDCDF15}"/>
    <dgm:cxn modelId="{1B8E159E-2930-4F9F-BFA2-517C21890A11}" type="presOf" srcId="{C6656A61-474B-415F-9EBC-F6DF8912A932}" destId="{C27B9928-C3F8-4AD5-B070-B08B72C45DF5}" srcOrd="0" destOrd="0" presId="urn:microsoft.com/office/officeart/2005/8/layout/chevron2"/>
    <dgm:cxn modelId="{BF8B9505-803F-4EDD-BE73-998FA8142593}" srcId="{C6656A61-474B-415F-9EBC-F6DF8912A932}" destId="{93103CB6-626A-4D16-B178-B4CBE17FB8A4}" srcOrd="0" destOrd="0" parTransId="{C38744CD-DA8B-498B-9E27-3E236133B1FD}" sibTransId="{6F0A1E7D-05F4-418C-9497-97F142EFEC0B}"/>
    <dgm:cxn modelId="{B395EB52-AF2F-4F5B-8B33-A055E4883F85}" type="presOf" srcId="{C7D5752B-E8FE-4EB4-BCEF-33B26E851AE2}" destId="{2141C4E9-3040-41B7-B079-7B9B570D4A69}" srcOrd="0" destOrd="0" presId="urn:microsoft.com/office/officeart/2005/8/layout/chevron2"/>
    <dgm:cxn modelId="{316DB0BC-3830-4026-BA79-7E65048C759A}" type="presOf" srcId="{82E5627E-0BF1-40D9-BC27-8760F194D45E}" destId="{50E8C741-37A1-42C9-BC3E-A1161F021C43}" srcOrd="0" destOrd="0" presId="urn:microsoft.com/office/officeart/2005/8/layout/chevron2"/>
    <dgm:cxn modelId="{00D0FA2E-61B0-40D2-A063-DCB202C37974}" srcId="{1747FC68-05C1-4A8E-B784-E6BC180E672B}" destId="{49B69441-0D4E-41B8-8036-289442FA462B}" srcOrd="0" destOrd="0" parTransId="{8465D967-15E8-4921-B4A9-53C5040FF467}" sibTransId="{B1CD2D43-C4F4-44DC-A58D-3B465801D5BB}"/>
    <dgm:cxn modelId="{8D0C01F2-F1AD-4F5F-B194-13272F4E54BE}" type="presOf" srcId="{AE2C768A-3080-43B3-97BF-37553A37F37B}" destId="{BDB58CC0-2204-4309-B16C-30897011C929}" srcOrd="0" destOrd="0" presId="urn:microsoft.com/office/officeart/2005/8/layout/chevron2"/>
    <dgm:cxn modelId="{EB9560B0-8ECF-4065-B6CA-898677088A73}" type="presOf" srcId="{1747FC68-05C1-4A8E-B784-E6BC180E672B}" destId="{AFD83C04-A28E-43C4-ABBB-288195617978}" srcOrd="0" destOrd="0" presId="urn:microsoft.com/office/officeart/2005/8/layout/chevron2"/>
    <dgm:cxn modelId="{909A63F1-D698-4234-8705-603DC37A6A56}" srcId="{C7D5752B-E8FE-4EB4-BCEF-33B26E851AE2}" destId="{30275D93-BD8B-4192-8FC1-AB53048DAAA8}" srcOrd="0" destOrd="0" parTransId="{B97646AE-DC81-4DE4-B3ED-BA5474FE307C}" sibTransId="{34096AFD-B77E-4635-8DC1-610648F261D2}"/>
    <dgm:cxn modelId="{7263A8C7-EB10-4E7C-9C48-A5CB2D703B55}" type="presOf" srcId="{30275D93-BD8B-4192-8FC1-AB53048DAAA8}" destId="{ADC0884D-6443-44B6-8C0B-33011A116005}" srcOrd="0" destOrd="0" presId="urn:microsoft.com/office/officeart/2005/8/layout/chevron2"/>
    <dgm:cxn modelId="{3B1EC1A7-AD65-40F0-801C-B972AAF17EB4}" type="presOf" srcId="{49B69441-0D4E-41B8-8036-289442FA462B}" destId="{29384CFD-124B-4A84-A3A1-73B607E1033B}" srcOrd="0" destOrd="0" presId="urn:microsoft.com/office/officeart/2005/8/layout/chevron2"/>
    <dgm:cxn modelId="{E368D04C-5501-4EE6-95D7-891CBD526589}" type="presOf" srcId="{41719ECA-2BCA-423B-81AE-4C4C3262133D}" destId="{DDFE02F1-B2BD-484B-9B6C-E03805A0CC12}" srcOrd="0" destOrd="0" presId="urn:microsoft.com/office/officeart/2005/8/layout/chevron2"/>
    <dgm:cxn modelId="{48C484A0-2116-4D0A-8697-D64FEE09704E}" type="presOf" srcId="{93103CB6-626A-4D16-B178-B4CBE17FB8A4}" destId="{36D66DED-B0B3-4DE3-9DBF-8262AC3B0186}" srcOrd="0" destOrd="0" presId="urn:microsoft.com/office/officeart/2005/8/layout/chevron2"/>
    <dgm:cxn modelId="{665E583E-280B-419E-9444-01367101C3DA}" srcId="{AE2C768A-3080-43B3-97BF-37553A37F37B}" destId="{82E5627E-0BF1-40D9-BC27-8760F194D45E}" srcOrd="0" destOrd="0" parTransId="{5FCB6B8A-376B-4F07-AB04-95FB4EC074AF}" sibTransId="{9B6578BE-1CA0-4423-81DD-1ACAFA91B13B}"/>
    <dgm:cxn modelId="{3C41A10D-1020-409D-B3C4-0C1E6BD73F1E}" srcId="{49B69441-0D4E-41B8-8036-289442FA462B}" destId="{41719ECA-2BCA-423B-81AE-4C4C3262133D}" srcOrd="0" destOrd="0" parTransId="{41E8156B-003E-4D0E-9358-EDE9A7258023}" sibTransId="{0CC2EF7F-C1AA-47F7-A9A0-94F241B6E7AA}"/>
    <dgm:cxn modelId="{3B8B4BFE-D484-4703-AFCE-50B3858EA632}" srcId="{1747FC68-05C1-4A8E-B784-E6BC180E672B}" destId="{C6656A61-474B-415F-9EBC-F6DF8912A932}" srcOrd="2" destOrd="0" parTransId="{C40DD415-4866-4331-A0C7-5DBAF3775A99}" sibTransId="{75CBFBAF-AF18-440E-B569-46C26C86A12F}"/>
    <dgm:cxn modelId="{E2BDE65D-F873-41C8-8095-DDB3D8C017B6}" srcId="{1747FC68-05C1-4A8E-B784-E6BC180E672B}" destId="{C7D5752B-E8FE-4EB4-BCEF-33B26E851AE2}" srcOrd="3" destOrd="0" parTransId="{85F77A6A-8929-4A40-885B-F45DEC31D80F}" sibTransId="{04FE10B2-81BA-4F2E-8637-36980C843961}"/>
    <dgm:cxn modelId="{5EFF8C03-FD4C-4AA3-871F-D0E349C9E543}" type="presParOf" srcId="{AFD83C04-A28E-43C4-ABBB-288195617978}" destId="{D09F62C1-38B0-493B-AFC2-DC5EA503FD33}" srcOrd="0" destOrd="0" presId="urn:microsoft.com/office/officeart/2005/8/layout/chevron2"/>
    <dgm:cxn modelId="{70923B26-6366-4D9F-A560-87B995CF5EB1}" type="presParOf" srcId="{D09F62C1-38B0-493B-AFC2-DC5EA503FD33}" destId="{29384CFD-124B-4A84-A3A1-73B607E1033B}" srcOrd="0" destOrd="0" presId="urn:microsoft.com/office/officeart/2005/8/layout/chevron2"/>
    <dgm:cxn modelId="{6503412A-36BD-474C-9CC6-66DF13B8EB02}" type="presParOf" srcId="{D09F62C1-38B0-493B-AFC2-DC5EA503FD33}" destId="{DDFE02F1-B2BD-484B-9B6C-E03805A0CC12}" srcOrd="1" destOrd="0" presId="urn:microsoft.com/office/officeart/2005/8/layout/chevron2"/>
    <dgm:cxn modelId="{AB671CFE-A48E-467D-8411-8E28C1EBBB6B}" type="presParOf" srcId="{AFD83C04-A28E-43C4-ABBB-288195617978}" destId="{CD2B818F-F3C8-420F-A283-16646ECC544E}" srcOrd="1" destOrd="0" presId="urn:microsoft.com/office/officeart/2005/8/layout/chevron2"/>
    <dgm:cxn modelId="{C2A7E5F3-59B0-402E-BDB4-F3FC082ABDB7}" type="presParOf" srcId="{AFD83C04-A28E-43C4-ABBB-288195617978}" destId="{18299C46-754D-4886-BB7D-8C31F50CCDD1}" srcOrd="2" destOrd="0" presId="urn:microsoft.com/office/officeart/2005/8/layout/chevron2"/>
    <dgm:cxn modelId="{5DC4D356-A49B-4CB5-9AC4-6D7B3E36B56C}" type="presParOf" srcId="{18299C46-754D-4886-BB7D-8C31F50CCDD1}" destId="{BDB58CC0-2204-4309-B16C-30897011C929}" srcOrd="0" destOrd="0" presId="urn:microsoft.com/office/officeart/2005/8/layout/chevron2"/>
    <dgm:cxn modelId="{1955A73F-1AFB-40FC-A66E-9DB478C9F51D}" type="presParOf" srcId="{18299C46-754D-4886-BB7D-8C31F50CCDD1}" destId="{50E8C741-37A1-42C9-BC3E-A1161F021C43}" srcOrd="1" destOrd="0" presId="urn:microsoft.com/office/officeart/2005/8/layout/chevron2"/>
    <dgm:cxn modelId="{00CB81AA-97F6-441A-A454-9CEE119BEAF5}" type="presParOf" srcId="{AFD83C04-A28E-43C4-ABBB-288195617978}" destId="{A36794F2-8910-45BF-8259-F3D5EC33AD68}" srcOrd="3" destOrd="0" presId="urn:microsoft.com/office/officeart/2005/8/layout/chevron2"/>
    <dgm:cxn modelId="{E58B255A-2B6A-493B-8C50-8ECB6723D7D8}" type="presParOf" srcId="{AFD83C04-A28E-43C4-ABBB-288195617978}" destId="{F78D1591-4855-4E6D-8273-306352B97603}" srcOrd="4" destOrd="0" presId="urn:microsoft.com/office/officeart/2005/8/layout/chevron2"/>
    <dgm:cxn modelId="{F9C44DE3-1676-4B5F-AD0D-DF01239D38B7}" type="presParOf" srcId="{F78D1591-4855-4E6D-8273-306352B97603}" destId="{C27B9928-C3F8-4AD5-B070-B08B72C45DF5}" srcOrd="0" destOrd="0" presId="urn:microsoft.com/office/officeart/2005/8/layout/chevron2"/>
    <dgm:cxn modelId="{030F26ED-999B-417B-8B6B-FB2A62D8B5BF}" type="presParOf" srcId="{F78D1591-4855-4E6D-8273-306352B97603}" destId="{36D66DED-B0B3-4DE3-9DBF-8262AC3B0186}" srcOrd="1" destOrd="0" presId="urn:microsoft.com/office/officeart/2005/8/layout/chevron2"/>
    <dgm:cxn modelId="{34D2805C-3083-4BB2-94A4-FFCA67E08476}" type="presParOf" srcId="{AFD83C04-A28E-43C4-ABBB-288195617978}" destId="{CBDF3868-943E-46ED-BE1C-49D8E35EFD51}" srcOrd="5" destOrd="0" presId="urn:microsoft.com/office/officeart/2005/8/layout/chevron2"/>
    <dgm:cxn modelId="{DF7588BF-BFF6-495D-BB97-D3EC5F375BB5}" type="presParOf" srcId="{AFD83C04-A28E-43C4-ABBB-288195617978}" destId="{E01CD9A1-34C0-4AF6-9043-99400C26B3EE}" srcOrd="6" destOrd="0" presId="urn:microsoft.com/office/officeart/2005/8/layout/chevron2"/>
    <dgm:cxn modelId="{0E147E98-607C-494A-A59B-8CEC065C304B}" type="presParOf" srcId="{E01CD9A1-34C0-4AF6-9043-99400C26B3EE}" destId="{2141C4E9-3040-41B7-B079-7B9B570D4A69}" srcOrd="0" destOrd="0" presId="urn:microsoft.com/office/officeart/2005/8/layout/chevron2"/>
    <dgm:cxn modelId="{85BE975C-A379-499E-9D38-68D81666F163}" type="presParOf" srcId="{E01CD9A1-34C0-4AF6-9043-99400C26B3EE}" destId="{ADC0884D-6443-44B6-8C0B-33011A11600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21C3A1E-642A-45DB-BF01-C54EEB03D348}" type="doc">
      <dgm:prSet loTypeId="urn:microsoft.com/office/officeart/2005/8/layout/pList1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A0B1E7B-7650-472A-B095-A1FEBD20677C}">
      <dgm:prSet phldrT="[Text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Sprinklers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2BA5F422-EB46-41D2-9B0B-FF45851E6BD3}" type="parTrans" cxnId="{7961A7C8-9100-4BE8-9F60-912B55DCD99E}">
      <dgm:prSet/>
      <dgm:spPr/>
      <dgm:t>
        <a:bodyPr/>
        <a:lstStyle/>
        <a:p>
          <a:endParaRPr lang="en-US"/>
        </a:p>
      </dgm:t>
    </dgm:pt>
    <dgm:pt modelId="{D2A364EE-C325-479A-B53F-C7B582BCAAFC}" type="sibTrans" cxnId="{7961A7C8-9100-4BE8-9F60-912B55DCD99E}">
      <dgm:prSet/>
      <dgm:spPr/>
      <dgm:t>
        <a:bodyPr/>
        <a:lstStyle/>
        <a:p>
          <a:endParaRPr lang="en-US"/>
        </a:p>
      </dgm:t>
    </dgm:pt>
    <dgm:pt modelId="{4A20925D-8E96-415A-879E-1204348AD0B6}">
      <dgm:prSet phldrT="[Text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Extinguishers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1ED92FD2-DA6B-431C-8E26-5AB44B327017}" type="parTrans" cxnId="{95B12E50-76AA-4C2A-AC48-BB7F94516237}">
      <dgm:prSet/>
      <dgm:spPr/>
      <dgm:t>
        <a:bodyPr/>
        <a:lstStyle/>
        <a:p>
          <a:endParaRPr lang="en-US"/>
        </a:p>
      </dgm:t>
    </dgm:pt>
    <dgm:pt modelId="{B6167899-426B-465E-9A14-91EF140A7BE1}" type="sibTrans" cxnId="{95B12E50-76AA-4C2A-AC48-BB7F94516237}">
      <dgm:prSet/>
      <dgm:spPr/>
      <dgm:t>
        <a:bodyPr/>
        <a:lstStyle/>
        <a:p>
          <a:endParaRPr lang="en-US"/>
        </a:p>
      </dgm:t>
    </dgm:pt>
    <dgm:pt modelId="{A3B1D6C0-A580-4FE4-9BAD-E6F20BD542A5}">
      <dgm:prSet phldrT="[Text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Hose station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7B6EC2E2-E31A-4D18-B9F5-723994197A86}" type="parTrans" cxnId="{5DD09689-B979-4391-80CE-95BC73537232}">
      <dgm:prSet/>
      <dgm:spPr/>
      <dgm:t>
        <a:bodyPr/>
        <a:lstStyle/>
        <a:p>
          <a:endParaRPr lang="en-US"/>
        </a:p>
      </dgm:t>
    </dgm:pt>
    <dgm:pt modelId="{644A640E-A57A-4515-B086-BDBDD4D04348}" type="sibTrans" cxnId="{5DD09689-B979-4391-80CE-95BC73537232}">
      <dgm:prSet/>
      <dgm:spPr/>
      <dgm:t>
        <a:bodyPr/>
        <a:lstStyle/>
        <a:p>
          <a:endParaRPr lang="en-US"/>
        </a:p>
      </dgm:t>
    </dgm:pt>
    <dgm:pt modelId="{630FA4D9-11AA-4C14-BAB5-B74AA139A7DA}">
      <dgm:prSet phldrT="[Text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Fire exit signs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4D93939C-34F0-4E87-ADE1-6A7FD709CC19}" type="parTrans" cxnId="{53E4B9A5-5AED-4C1C-9B88-61D1A7C8605F}">
      <dgm:prSet/>
      <dgm:spPr/>
      <dgm:t>
        <a:bodyPr/>
        <a:lstStyle/>
        <a:p>
          <a:endParaRPr lang="en-US"/>
        </a:p>
      </dgm:t>
    </dgm:pt>
    <dgm:pt modelId="{5C6602AA-E2A7-4964-8A5F-AC2195753A99}" type="sibTrans" cxnId="{53E4B9A5-5AED-4C1C-9B88-61D1A7C8605F}">
      <dgm:prSet/>
      <dgm:spPr/>
      <dgm:t>
        <a:bodyPr/>
        <a:lstStyle/>
        <a:p>
          <a:endParaRPr lang="en-US"/>
        </a:p>
      </dgm:t>
    </dgm:pt>
    <dgm:pt modelId="{A08F0C11-97AA-42C7-8164-0DDFAC682CD6}" type="pres">
      <dgm:prSet presAssocID="{B21C3A1E-642A-45DB-BF01-C54EEB03D34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43A8151-05B7-4AFA-8FF3-45897AE25735}" type="pres">
      <dgm:prSet presAssocID="{9A0B1E7B-7650-472A-B095-A1FEBD20677C}" presName="compNode" presStyleCnt="0"/>
      <dgm:spPr/>
    </dgm:pt>
    <dgm:pt modelId="{E04846BB-C5B1-492E-9CDB-C64477D37BB1}" type="pres">
      <dgm:prSet presAssocID="{9A0B1E7B-7650-472A-B095-A1FEBD20677C}" presName="pictRect" presStyleLbl="nod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9BDB642-7CFF-487F-AFCF-6FE27952031F}" type="pres">
      <dgm:prSet presAssocID="{9A0B1E7B-7650-472A-B095-A1FEBD20677C}" presName="textRec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FE9D3E-1E47-4790-8A26-804D7C38708A}" type="pres">
      <dgm:prSet presAssocID="{D2A364EE-C325-479A-B53F-C7B582BCAAFC}" presName="sibTrans" presStyleLbl="sibTrans2D1" presStyleIdx="0" presStyleCnt="0"/>
      <dgm:spPr/>
      <dgm:t>
        <a:bodyPr/>
        <a:lstStyle/>
        <a:p>
          <a:endParaRPr lang="en-US"/>
        </a:p>
      </dgm:t>
    </dgm:pt>
    <dgm:pt modelId="{CCACD55A-EA23-4511-924B-2C532B66F714}" type="pres">
      <dgm:prSet presAssocID="{4A20925D-8E96-415A-879E-1204348AD0B6}" presName="compNode" presStyleCnt="0"/>
      <dgm:spPr/>
    </dgm:pt>
    <dgm:pt modelId="{ABAAE56F-24C7-4D6D-A3E9-B4D236DDBA0C}" type="pres">
      <dgm:prSet presAssocID="{4A20925D-8E96-415A-879E-1204348AD0B6}" presName="pictRect" presStyleLbl="nod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666DA8E1-3E26-4838-BD63-F48DDED9380E}" type="pres">
      <dgm:prSet presAssocID="{4A20925D-8E96-415A-879E-1204348AD0B6}" presName="textRec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678D08-70A9-4651-835C-1EFBF644F437}" type="pres">
      <dgm:prSet presAssocID="{B6167899-426B-465E-9A14-91EF140A7BE1}" presName="sibTrans" presStyleLbl="sibTrans2D1" presStyleIdx="0" presStyleCnt="0"/>
      <dgm:spPr/>
      <dgm:t>
        <a:bodyPr/>
        <a:lstStyle/>
        <a:p>
          <a:endParaRPr lang="en-US"/>
        </a:p>
      </dgm:t>
    </dgm:pt>
    <dgm:pt modelId="{4E02696D-C662-44B6-967C-7894EF9102FF}" type="pres">
      <dgm:prSet presAssocID="{A3B1D6C0-A580-4FE4-9BAD-E6F20BD542A5}" presName="compNode" presStyleCnt="0"/>
      <dgm:spPr/>
    </dgm:pt>
    <dgm:pt modelId="{81B8561A-B50A-4769-83C7-9F2CC4F04FC7}" type="pres">
      <dgm:prSet presAssocID="{A3B1D6C0-A580-4FE4-9BAD-E6F20BD542A5}" presName="pictRect" presStyleLbl="nod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E775804C-7E85-402D-ABF3-215A9BBF986F}" type="pres">
      <dgm:prSet presAssocID="{A3B1D6C0-A580-4FE4-9BAD-E6F20BD542A5}" presName="textRec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EFA975-F0AF-40BE-846C-3DDE8AFFA813}" type="pres">
      <dgm:prSet presAssocID="{644A640E-A57A-4515-B086-BDBDD4D04348}" presName="sibTrans" presStyleLbl="sibTrans2D1" presStyleIdx="0" presStyleCnt="0"/>
      <dgm:spPr/>
      <dgm:t>
        <a:bodyPr/>
        <a:lstStyle/>
        <a:p>
          <a:endParaRPr lang="en-US"/>
        </a:p>
      </dgm:t>
    </dgm:pt>
    <dgm:pt modelId="{BF2B40A6-F2B5-4DD4-AACB-FB03C4C3C3FB}" type="pres">
      <dgm:prSet presAssocID="{630FA4D9-11AA-4C14-BAB5-B74AA139A7DA}" presName="compNode" presStyleCnt="0"/>
      <dgm:spPr/>
    </dgm:pt>
    <dgm:pt modelId="{FF089BCF-623D-4550-9ABE-6EFB3C4200A8}" type="pres">
      <dgm:prSet presAssocID="{630FA4D9-11AA-4C14-BAB5-B74AA139A7DA}" presName="pictRect" presStyleLbl="nod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41A37EFD-DA4D-4EDA-B193-9997CA4884EA}" type="pres">
      <dgm:prSet presAssocID="{630FA4D9-11AA-4C14-BAB5-B74AA139A7DA}" presName="textRec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3E4B9A5-5AED-4C1C-9B88-61D1A7C8605F}" srcId="{B21C3A1E-642A-45DB-BF01-C54EEB03D348}" destId="{630FA4D9-11AA-4C14-BAB5-B74AA139A7DA}" srcOrd="3" destOrd="0" parTransId="{4D93939C-34F0-4E87-ADE1-6A7FD709CC19}" sibTransId="{5C6602AA-E2A7-4964-8A5F-AC2195753A99}"/>
    <dgm:cxn modelId="{8FEA7567-BC6B-428D-B625-2C1C070D1481}" type="presOf" srcId="{4A20925D-8E96-415A-879E-1204348AD0B6}" destId="{666DA8E1-3E26-4838-BD63-F48DDED9380E}" srcOrd="0" destOrd="0" presId="urn:microsoft.com/office/officeart/2005/8/layout/pList1#1"/>
    <dgm:cxn modelId="{B9A06568-0524-49DB-B8C9-EEA4D32270EF}" type="presOf" srcId="{B21C3A1E-642A-45DB-BF01-C54EEB03D348}" destId="{A08F0C11-97AA-42C7-8164-0DDFAC682CD6}" srcOrd="0" destOrd="0" presId="urn:microsoft.com/office/officeart/2005/8/layout/pList1#1"/>
    <dgm:cxn modelId="{5DD09689-B979-4391-80CE-95BC73537232}" srcId="{B21C3A1E-642A-45DB-BF01-C54EEB03D348}" destId="{A3B1D6C0-A580-4FE4-9BAD-E6F20BD542A5}" srcOrd="2" destOrd="0" parTransId="{7B6EC2E2-E31A-4D18-B9F5-723994197A86}" sibTransId="{644A640E-A57A-4515-B086-BDBDD4D04348}"/>
    <dgm:cxn modelId="{0FC33BF3-C86D-40E9-93C6-9BA2014CCD14}" type="presOf" srcId="{B6167899-426B-465E-9A14-91EF140A7BE1}" destId="{3C678D08-70A9-4651-835C-1EFBF644F437}" srcOrd="0" destOrd="0" presId="urn:microsoft.com/office/officeart/2005/8/layout/pList1#1"/>
    <dgm:cxn modelId="{72D6650C-47D0-41DF-8EE5-7F22CC977953}" type="presOf" srcId="{630FA4D9-11AA-4C14-BAB5-B74AA139A7DA}" destId="{41A37EFD-DA4D-4EDA-B193-9997CA4884EA}" srcOrd="0" destOrd="0" presId="urn:microsoft.com/office/officeart/2005/8/layout/pList1#1"/>
    <dgm:cxn modelId="{7961A7C8-9100-4BE8-9F60-912B55DCD99E}" srcId="{B21C3A1E-642A-45DB-BF01-C54EEB03D348}" destId="{9A0B1E7B-7650-472A-B095-A1FEBD20677C}" srcOrd="0" destOrd="0" parTransId="{2BA5F422-EB46-41D2-9B0B-FF45851E6BD3}" sibTransId="{D2A364EE-C325-479A-B53F-C7B582BCAAFC}"/>
    <dgm:cxn modelId="{95B12E50-76AA-4C2A-AC48-BB7F94516237}" srcId="{B21C3A1E-642A-45DB-BF01-C54EEB03D348}" destId="{4A20925D-8E96-415A-879E-1204348AD0B6}" srcOrd="1" destOrd="0" parTransId="{1ED92FD2-DA6B-431C-8E26-5AB44B327017}" sibTransId="{B6167899-426B-465E-9A14-91EF140A7BE1}"/>
    <dgm:cxn modelId="{A0678A33-01C0-4EDC-A16D-60E555472CD9}" type="presOf" srcId="{9A0B1E7B-7650-472A-B095-A1FEBD20677C}" destId="{D9BDB642-7CFF-487F-AFCF-6FE27952031F}" srcOrd="0" destOrd="0" presId="urn:microsoft.com/office/officeart/2005/8/layout/pList1#1"/>
    <dgm:cxn modelId="{A5E958FB-C564-4E03-8A24-EB785EFDB8FA}" type="presOf" srcId="{A3B1D6C0-A580-4FE4-9BAD-E6F20BD542A5}" destId="{E775804C-7E85-402D-ABF3-215A9BBF986F}" srcOrd="0" destOrd="0" presId="urn:microsoft.com/office/officeart/2005/8/layout/pList1#1"/>
    <dgm:cxn modelId="{4320D484-4A03-4490-8C52-1801AD8DBF4D}" type="presOf" srcId="{D2A364EE-C325-479A-B53F-C7B582BCAAFC}" destId="{77FE9D3E-1E47-4790-8A26-804D7C38708A}" srcOrd="0" destOrd="0" presId="urn:microsoft.com/office/officeart/2005/8/layout/pList1#1"/>
    <dgm:cxn modelId="{BCD58538-3BCE-400E-A732-ADC23042C369}" type="presOf" srcId="{644A640E-A57A-4515-B086-BDBDD4D04348}" destId="{43EFA975-F0AF-40BE-846C-3DDE8AFFA813}" srcOrd="0" destOrd="0" presId="urn:microsoft.com/office/officeart/2005/8/layout/pList1#1"/>
    <dgm:cxn modelId="{961C4D81-EB7A-4FAA-881E-15E5BC4DFF37}" type="presParOf" srcId="{A08F0C11-97AA-42C7-8164-0DDFAC682CD6}" destId="{743A8151-05B7-4AFA-8FF3-45897AE25735}" srcOrd="0" destOrd="0" presId="urn:microsoft.com/office/officeart/2005/8/layout/pList1#1"/>
    <dgm:cxn modelId="{F58E4B4C-397D-4EFF-BEC0-7ACCB9447FD4}" type="presParOf" srcId="{743A8151-05B7-4AFA-8FF3-45897AE25735}" destId="{E04846BB-C5B1-492E-9CDB-C64477D37BB1}" srcOrd="0" destOrd="0" presId="urn:microsoft.com/office/officeart/2005/8/layout/pList1#1"/>
    <dgm:cxn modelId="{F27C1061-2EEE-445A-982F-4EC788C88BEF}" type="presParOf" srcId="{743A8151-05B7-4AFA-8FF3-45897AE25735}" destId="{D9BDB642-7CFF-487F-AFCF-6FE27952031F}" srcOrd="1" destOrd="0" presId="urn:microsoft.com/office/officeart/2005/8/layout/pList1#1"/>
    <dgm:cxn modelId="{A9D6BABF-45D0-44AA-9530-BB5624B91CF6}" type="presParOf" srcId="{A08F0C11-97AA-42C7-8164-0DDFAC682CD6}" destId="{77FE9D3E-1E47-4790-8A26-804D7C38708A}" srcOrd="1" destOrd="0" presId="urn:microsoft.com/office/officeart/2005/8/layout/pList1#1"/>
    <dgm:cxn modelId="{ABF26741-313C-4C7F-A33C-E3AF1C9FE993}" type="presParOf" srcId="{A08F0C11-97AA-42C7-8164-0DDFAC682CD6}" destId="{CCACD55A-EA23-4511-924B-2C532B66F714}" srcOrd="2" destOrd="0" presId="urn:microsoft.com/office/officeart/2005/8/layout/pList1#1"/>
    <dgm:cxn modelId="{51C26607-2A7A-4B86-A6C6-725A4A610047}" type="presParOf" srcId="{CCACD55A-EA23-4511-924B-2C532B66F714}" destId="{ABAAE56F-24C7-4D6D-A3E9-B4D236DDBA0C}" srcOrd="0" destOrd="0" presId="urn:microsoft.com/office/officeart/2005/8/layout/pList1#1"/>
    <dgm:cxn modelId="{17389BC0-C491-49EB-80D6-2E95DDCA36C4}" type="presParOf" srcId="{CCACD55A-EA23-4511-924B-2C532B66F714}" destId="{666DA8E1-3E26-4838-BD63-F48DDED9380E}" srcOrd="1" destOrd="0" presId="urn:microsoft.com/office/officeart/2005/8/layout/pList1#1"/>
    <dgm:cxn modelId="{7F217348-E941-42BD-B51F-CF578E90E108}" type="presParOf" srcId="{A08F0C11-97AA-42C7-8164-0DDFAC682CD6}" destId="{3C678D08-70A9-4651-835C-1EFBF644F437}" srcOrd="3" destOrd="0" presId="urn:microsoft.com/office/officeart/2005/8/layout/pList1#1"/>
    <dgm:cxn modelId="{3916AFE4-DF4D-4C0B-85E7-866376EFAA1D}" type="presParOf" srcId="{A08F0C11-97AA-42C7-8164-0DDFAC682CD6}" destId="{4E02696D-C662-44B6-967C-7894EF9102FF}" srcOrd="4" destOrd="0" presId="urn:microsoft.com/office/officeart/2005/8/layout/pList1#1"/>
    <dgm:cxn modelId="{FE8036C4-7404-4206-BD5E-A5FDD93023B7}" type="presParOf" srcId="{4E02696D-C662-44B6-967C-7894EF9102FF}" destId="{81B8561A-B50A-4769-83C7-9F2CC4F04FC7}" srcOrd="0" destOrd="0" presId="urn:microsoft.com/office/officeart/2005/8/layout/pList1#1"/>
    <dgm:cxn modelId="{ED304C3E-9B21-4088-A515-50E47E840A50}" type="presParOf" srcId="{4E02696D-C662-44B6-967C-7894EF9102FF}" destId="{E775804C-7E85-402D-ABF3-215A9BBF986F}" srcOrd="1" destOrd="0" presId="urn:microsoft.com/office/officeart/2005/8/layout/pList1#1"/>
    <dgm:cxn modelId="{B20D5A7F-AF9D-4AFB-B628-FD8C7CFBE9E1}" type="presParOf" srcId="{A08F0C11-97AA-42C7-8164-0DDFAC682CD6}" destId="{43EFA975-F0AF-40BE-846C-3DDE8AFFA813}" srcOrd="5" destOrd="0" presId="urn:microsoft.com/office/officeart/2005/8/layout/pList1#1"/>
    <dgm:cxn modelId="{3F5803E0-3803-4E7A-81BA-15B455F6B6D7}" type="presParOf" srcId="{A08F0C11-97AA-42C7-8164-0DDFAC682CD6}" destId="{BF2B40A6-F2B5-4DD4-AACB-FB03C4C3C3FB}" srcOrd="6" destOrd="0" presId="urn:microsoft.com/office/officeart/2005/8/layout/pList1#1"/>
    <dgm:cxn modelId="{94C07D98-7409-46B5-80BB-D00849FA81B3}" type="presParOf" srcId="{BF2B40A6-F2B5-4DD4-AACB-FB03C4C3C3FB}" destId="{FF089BCF-623D-4550-9ABE-6EFB3C4200A8}" srcOrd="0" destOrd="0" presId="urn:microsoft.com/office/officeart/2005/8/layout/pList1#1"/>
    <dgm:cxn modelId="{6F2BE049-5257-41BB-9AA0-F54A5C3F6A42}" type="presParOf" srcId="{BF2B40A6-F2B5-4DD4-AACB-FB03C4C3C3FB}" destId="{41A37EFD-DA4D-4EDA-B193-9997CA4884EA}" srcOrd="1" destOrd="0" presId="urn:microsoft.com/office/officeart/2005/8/layout/pList1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E271E30-DD22-4ECF-8EE4-DC068BD6E11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B070555-D3E6-4E4A-96E4-37F3676813C4}">
      <dgm:prSet phldrT="[Text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1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F27269AA-D51F-4E73-94E3-28928B2FB4F7}" type="parTrans" cxnId="{F37370C3-A83C-45B9-87FD-4B80122B8263}">
      <dgm:prSet/>
      <dgm:spPr/>
      <dgm:t>
        <a:bodyPr/>
        <a:lstStyle/>
        <a:p>
          <a:endParaRPr lang="en-US"/>
        </a:p>
      </dgm:t>
    </dgm:pt>
    <dgm:pt modelId="{237CBD51-355E-4826-A0BA-746E2AECE6C6}" type="sibTrans" cxnId="{F37370C3-A83C-45B9-87FD-4B80122B8263}">
      <dgm:prSet/>
      <dgm:spPr/>
      <dgm:t>
        <a:bodyPr/>
        <a:lstStyle/>
        <a:p>
          <a:endParaRPr lang="en-US"/>
        </a:p>
      </dgm:t>
    </dgm:pt>
    <dgm:pt modelId="{B74F5BBA-D603-42B2-84A0-8DC770C13F19}">
      <dgm:prSet phldrT="[Text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7EFB7DBF-E8C4-4023-84A8-43E080B5D483}" type="parTrans" cxnId="{7BAD2D50-CDE8-4578-8FF6-FC823D6EA484}">
      <dgm:prSet/>
      <dgm:spPr/>
      <dgm:t>
        <a:bodyPr/>
        <a:lstStyle/>
        <a:p>
          <a:endParaRPr lang="en-US"/>
        </a:p>
      </dgm:t>
    </dgm:pt>
    <dgm:pt modelId="{59FD74D8-9F9F-472C-813B-6DD9B020457A}" type="sibTrans" cxnId="{7BAD2D50-CDE8-4578-8FF6-FC823D6EA484}">
      <dgm:prSet/>
      <dgm:spPr/>
      <dgm:t>
        <a:bodyPr/>
        <a:lstStyle/>
        <a:p>
          <a:endParaRPr lang="en-US"/>
        </a:p>
      </dgm:t>
    </dgm:pt>
    <dgm:pt modelId="{DDBF10A8-DDB7-4FC2-89D7-59722BA7C714}">
      <dgm:prSet phldrT="[Text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sockets distribution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4A808C8B-BFD7-431A-9E68-F90C468DA10C}" type="parTrans" cxnId="{9F6DD1E6-8A5C-4ADA-87BA-25901CF9ED36}">
      <dgm:prSet/>
      <dgm:spPr/>
      <dgm:t>
        <a:bodyPr/>
        <a:lstStyle/>
        <a:p>
          <a:endParaRPr lang="en-US"/>
        </a:p>
      </dgm:t>
    </dgm:pt>
    <dgm:pt modelId="{CC7386B1-4F1F-4E86-8FC4-AF49594634B3}" type="sibTrans" cxnId="{9F6DD1E6-8A5C-4ADA-87BA-25901CF9ED36}">
      <dgm:prSet/>
      <dgm:spPr/>
      <dgm:t>
        <a:bodyPr/>
        <a:lstStyle/>
        <a:p>
          <a:endParaRPr lang="en-US"/>
        </a:p>
      </dgm:t>
    </dgm:pt>
    <dgm:pt modelId="{86250681-3F45-46F2-9672-4582A03E7819}">
      <dgm:prSet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Lighting Design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8E2DDA11-1BF2-48DF-A966-76D37BFA8859}" type="parTrans" cxnId="{D0BA5762-28A3-439E-9B44-9854E7ECC758}">
      <dgm:prSet/>
      <dgm:spPr/>
      <dgm:t>
        <a:bodyPr/>
        <a:lstStyle/>
        <a:p>
          <a:endParaRPr lang="en-US"/>
        </a:p>
      </dgm:t>
    </dgm:pt>
    <dgm:pt modelId="{916661CB-E737-4488-89BF-89B308147956}" type="sibTrans" cxnId="{D0BA5762-28A3-439E-9B44-9854E7ECC758}">
      <dgm:prSet/>
      <dgm:spPr/>
      <dgm:t>
        <a:bodyPr/>
        <a:lstStyle/>
        <a:p>
          <a:endParaRPr lang="en-US"/>
        </a:p>
      </dgm:t>
    </dgm:pt>
    <dgm:pt modelId="{878626E5-318D-46AF-B6F3-3F8D8B731A2C}" type="pres">
      <dgm:prSet presAssocID="{1E271E30-DD22-4ECF-8EE4-DC068BD6E11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EB00E5A-7962-4C54-BC0A-E779C60C79B5}" type="pres">
      <dgm:prSet presAssocID="{AB070555-D3E6-4E4A-96E4-37F3676813C4}" presName="composite" presStyleCnt="0"/>
      <dgm:spPr/>
    </dgm:pt>
    <dgm:pt modelId="{23629F37-3B75-4F02-93D6-DDB72DE891ED}" type="pres">
      <dgm:prSet presAssocID="{AB070555-D3E6-4E4A-96E4-37F3676813C4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CF0903-AA60-492D-A15F-CD2A2B85A3D2}" type="pres">
      <dgm:prSet presAssocID="{AB070555-D3E6-4E4A-96E4-37F3676813C4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65D5BA-2719-4F46-BEB0-89692F0F5FD6}" type="pres">
      <dgm:prSet presAssocID="{237CBD51-355E-4826-A0BA-746E2AECE6C6}" presName="sp" presStyleCnt="0"/>
      <dgm:spPr/>
    </dgm:pt>
    <dgm:pt modelId="{5C48FF45-2012-49ED-8CB8-984E46766D7F}" type="pres">
      <dgm:prSet presAssocID="{B74F5BBA-D603-42B2-84A0-8DC770C13F19}" presName="composite" presStyleCnt="0"/>
      <dgm:spPr/>
    </dgm:pt>
    <dgm:pt modelId="{74BC5930-DC86-4836-91AD-D81BE912733F}" type="pres">
      <dgm:prSet presAssocID="{B74F5BBA-D603-42B2-84A0-8DC770C13F19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C434DB-AB12-41A7-BCFC-3DCBC7A6B32C}" type="pres">
      <dgm:prSet presAssocID="{B74F5BBA-D603-42B2-84A0-8DC770C13F19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371AAA0-813E-444E-93C8-850FF6D7C53D}" type="presOf" srcId="{1E271E30-DD22-4ECF-8EE4-DC068BD6E114}" destId="{878626E5-318D-46AF-B6F3-3F8D8B731A2C}" srcOrd="0" destOrd="0" presId="urn:microsoft.com/office/officeart/2005/8/layout/chevron2"/>
    <dgm:cxn modelId="{9F6DD1E6-8A5C-4ADA-87BA-25901CF9ED36}" srcId="{B74F5BBA-D603-42B2-84A0-8DC770C13F19}" destId="{DDBF10A8-DDB7-4FC2-89D7-59722BA7C714}" srcOrd="0" destOrd="0" parTransId="{4A808C8B-BFD7-431A-9E68-F90C468DA10C}" sibTransId="{CC7386B1-4F1F-4E86-8FC4-AF49594634B3}"/>
    <dgm:cxn modelId="{24572112-EFD2-4A74-AD8F-9BEF5F4C71F0}" type="presOf" srcId="{86250681-3F45-46F2-9672-4582A03E7819}" destId="{E1CF0903-AA60-492D-A15F-CD2A2B85A3D2}" srcOrd="0" destOrd="0" presId="urn:microsoft.com/office/officeart/2005/8/layout/chevron2"/>
    <dgm:cxn modelId="{8F6A0361-808D-4E7C-AA21-45351F335C06}" type="presOf" srcId="{B74F5BBA-D603-42B2-84A0-8DC770C13F19}" destId="{74BC5930-DC86-4836-91AD-D81BE912733F}" srcOrd="0" destOrd="0" presId="urn:microsoft.com/office/officeart/2005/8/layout/chevron2"/>
    <dgm:cxn modelId="{F37370C3-A83C-45B9-87FD-4B80122B8263}" srcId="{1E271E30-DD22-4ECF-8EE4-DC068BD6E114}" destId="{AB070555-D3E6-4E4A-96E4-37F3676813C4}" srcOrd="0" destOrd="0" parTransId="{F27269AA-D51F-4E73-94E3-28928B2FB4F7}" sibTransId="{237CBD51-355E-4826-A0BA-746E2AECE6C6}"/>
    <dgm:cxn modelId="{D0BA5762-28A3-439E-9B44-9854E7ECC758}" srcId="{AB070555-D3E6-4E4A-96E4-37F3676813C4}" destId="{86250681-3F45-46F2-9672-4582A03E7819}" srcOrd="0" destOrd="0" parTransId="{8E2DDA11-1BF2-48DF-A966-76D37BFA8859}" sibTransId="{916661CB-E737-4488-89BF-89B308147956}"/>
    <dgm:cxn modelId="{99BA7393-34DE-4BE7-A636-71BE345B9D48}" type="presOf" srcId="{AB070555-D3E6-4E4A-96E4-37F3676813C4}" destId="{23629F37-3B75-4F02-93D6-DDB72DE891ED}" srcOrd="0" destOrd="0" presId="urn:microsoft.com/office/officeart/2005/8/layout/chevron2"/>
    <dgm:cxn modelId="{6694F2E8-0E29-48EF-B468-30CCF9BF92C1}" type="presOf" srcId="{DDBF10A8-DDB7-4FC2-89D7-59722BA7C714}" destId="{C1C434DB-AB12-41A7-BCFC-3DCBC7A6B32C}" srcOrd="0" destOrd="0" presId="urn:microsoft.com/office/officeart/2005/8/layout/chevron2"/>
    <dgm:cxn modelId="{7BAD2D50-CDE8-4578-8FF6-FC823D6EA484}" srcId="{1E271E30-DD22-4ECF-8EE4-DC068BD6E114}" destId="{B74F5BBA-D603-42B2-84A0-8DC770C13F19}" srcOrd="1" destOrd="0" parTransId="{7EFB7DBF-E8C4-4023-84A8-43E080B5D483}" sibTransId="{59FD74D8-9F9F-472C-813B-6DD9B020457A}"/>
    <dgm:cxn modelId="{B740C698-8A90-4C95-BB53-8A80AA20FAC0}" type="presParOf" srcId="{878626E5-318D-46AF-B6F3-3F8D8B731A2C}" destId="{EEB00E5A-7962-4C54-BC0A-E779C60C79B5}" srcOrd="0" destOrd="0" presId="urn:microsoft.com/office/officeart/2005/8/layout/chevron2"/>
    <dgm:cxn modelId="{3C73F058-0ADB-436D-A320-DEA72C164ACF}" type="presParOf" srcId="{EEB00E5A-7962-4C54-BC0A-E779C60C79B5}" destId="{23629F37-3B75-4F02-93D6-DDB72DE891ED}" srcOrd="0" destOrd="0" presId="urn:microsoft.com/office/officeart/2005/8/layout/chevron2"/>
    <dgm:cxn modelId="{E9C30CE9-8C90-438F-A570-DD6A1AC44F23}" type="presParOf" srcId="{EEB00E5A-7962-4C54-BC0A-E779C60C79B5}" destId="{E1CF0903-AA60-492D-A15F-CD2A2B85A3D2}" srcOrd="1" destOrd="0" presId="urn:microsoft.com/office/officeart/2005/8/layout/chevron2"/>
    <dgm:cxn modelId="{44264ABE-6470-4E72-A34B-FC0D264ECB46}" type="presParOf" srcId="{878626E5-318D-46AF-B6F3-3F8D8B731A2C}" destId="{2065D5BA-2719-4F46-BEB0-89692F0F5FD6}" srcOrd="1" destOrd="0" presId="urn:microsoft.com/office/officeart/2005/8/layout/chevron2"/>
    <dgm:cxn modelId="{6642F085-81C3-498A-AA0C-9E4427DB1432}" type="presParOf" srcId="{878626E5-318D-46AF-B6F3-3F8D8B731A2C}" destId="{5C48FF45-2012-49ED-8CB8-984E46766D7F}" srcOrd="2" destOrd="0" presId="urn:microsoft.com/office/officeart/2005/8/layout/chevron2"/>
    <dgm:cxn modelId="{6F9DFBF5-22CB-4851-815B-C33F4A72D3D6}" type="presParOf" srcId="{5C48FF45-2012-49ED-8CB8-984E46766D7F}" destId="{74BC5930-DC86-4836-91AD-D81BE912733F}" srcOrd="0" destOrd="0" presId="urn:microsoft.com/office/officeart/2005/8/layout/chevron2"/>
    <dgm:cxn modelId="{EE02C345-D0FB-40FD-95E6-4E21842A2799}" type="presParOf" srcId="{5C48FF45-2012-49ED-8CB8-984E46766D7F}" destId="{C1C434DB-AB12-41A7-BCFC-3DCBC7A6B32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E271E30-DD22-4ECF-8EE4-DC068BD6E11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B070555-D3E6-4E4A-96E4-37F3676813C4}">
      <dgm:prSet phldrT="[Text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1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F27269AA-D51F-4E73-94E3-28928B2FB4F7}" type="parTrans" cxnId="{F37370C3-A83C-45B9-87FD-4B80122B8263}">
      <dgm:prSet/>
      <dgm:spPr/>
      <dgm:t>
        <a:bodyPr/>
        <a:lstStyle/>
        <a:p>
          <a:endParaRPr lang="en-US"/>
        </a:p>
      </dgm:t>
    </dgm:pt>
    <dgm:pt modelId="{237CBD51-355E-4826-A0BA-746E2AECE6C6}" type="sibTrans" cxnId="{F37370C3-A83C-45B9-87FD-4B80122B8263}">
      <dgm:prSet/>
      <dgm:spPr/>
      <dgm:t>
        <a:bodyPr/>
        <a:lstStyle/>
        <a:p>
          <a:endParaRPr lang="en-US"/>
        </a:p>
      </dgm:t>
    </dgm:pt>
    <dgm:pt modelId="{B74F5BBA-D603-42B2-84A0-8DC770C13F19}">
      <dgm:prSet phldrT="[Text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7EFB7DBF-E8C4-4023-84A8-43E080B5D483}" type="parTrans" cxnId="{7BAD2D50-CDE8-4578-8FF6-FC823D6EA484}">
      <dgm:prSet/>
      <dgm:spPr/>
      <dgm:t>
        <a:bodyPr/>
        <a:lstStyle/>
        <a:p>
          <a:endParaRPr lang="en-US"/>
        </a:p>
      </dgm:t>
    </dgm:pt>
    <dgm:pt modelId="{59FD74D8-9F9F-472C-813B-6DD9B020457A}" type="sibTrans" cxnId="{7BAD2D50-CDE8-4578-8FF6-FC823D6EA484}">
      <dgm:prSet/>
      <dgm:spPr/>
      <dgm:t>
        <a:bodyPr/>
        <a:lstStyle/>
        <a:p>
          <a:endParaRPr lang="en-US"/>
        </a:p>
      </dgm:t>
    </dgm:pt>
    <dgm:pt modelId="{DDBF10A8-DDB7-4FC2-89D7-59722BA7C714}">
      <dgm:prSet phldrT="[Text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Acoustical Design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4A808C8B-BFD7-431A-9E68-F90C468DA10C}" type="parTrans" cxnId="{9F6DD1E6-8A5C-4ADA-87BA-25901CF9ED36}">
      <dgm:prSet/>
      <dgm:spPr/>
      <dgm:t>
        <a:bodyPr/>
        <a:lstStyle/>
        <a:p>
          <a:endParaRPr lang="en-US"/>
        </a:p>
      </dgm:t>
    </dgm:pt>
    <dgm:pt modelId="{CC7386B1-4F1F-4E86-8FC4-AF49594634B3}" type="sibTrans" cxnId="{9F6DD1E6-8A5C-4ADA-87BA-25901CF9ED36}">
      <dgm:prSet/>
      <dgm:spPr/>
      <dgm:t>
        <a:bodyPr/>
        <a:lstStyle/>
        <a:p>
          <a:endParaRPr lang="en-US"/>
        </a:p>
      </dgm:t>
    </dgm:pt>
    <dgm:pt modelId="{86250681-3F45-46F2-9672-4582A03E7819}">
      <dgm:prSet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Thermal Design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8E2DDA11-1BF2-48DF-A966-76D37BFA8859}" type="parTrans" cxnId="{D0BA5762-28A3-439E-9B44-9854E7ECC758}">
      <dgm:prSet/>
      <dgm:spPr/>
      <dgm:t>
        <a:bodyPr/>
        <a:lstStyle/>
        <a:p>
          <a:endParaRPr lang="en-US"/>
        </a:p>
      </dgm:t>
    </dgm:pt>
    <dgm:pt modelId="{916661CB-E737-4488-89BF-89B308147956}" type="sibTrans" cxnId="{D0BA5762-28A3-439E-9B44-9854E7ECC758}">
      <dgm:prSet/>
      <dgm:spPr/>
      <dgm:t>
        <a:bodyPr/>
        <a:lstStyle/>
        <a:p>
          <a:endParaRPr lang="en-US"/>
        </a:p>
      </dgm:t>
    </dgm:pt>
    <dgm:pt modelId="{878626E5-318D-46AF-B6F3-3F8D8B731A2C}" type="pres">
      <dgm:prSet presAssocID="{1E271E30-DD22-4ECF-8EE4-DC068BD6E11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EB00E5A-7962-4C54-BC0A-E779C60C79B5}" type="pres">
      <dgm:prSet presAssocID="{AB070555-D3E6-4E4A-96E4-37F3676813C4}" presName="composite" presStyleCnt="0"/>
      <dgm:spPr/>
    </dgm:pt>
    <dgm:pt modelId="{23629F37-3B75-4F02-93D6-DDB72DE891ED}" type="pres">
      <dgm:prSet presAssocID="{AB070555-D3E6-4E4A-96E4-37F3676813C4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CF0903-AA60-492D-A15F-CD2A2B85A3D2}" type="pres">
      <dgm:prSet presAssocID="{AB070555-D3E6-4E4A-96E4-37F3676813C4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65D5BA-2719-4F46-BEB0-89692F0F5FD6}" type="pres">
      <dgm:prSet presAssocID="{237CBD51-355E-4826-A0BA-746E2AECE6C6}" presName="sp" presStyleCnt="0"/>
      <dgm:spPr/>
    </dgm:pt>
    <dgm:pt modelId="{5C48FF45-2012-49ED-8CB8-984E46766D7F}" type="pres">
      <dgm:prSet presAssocID="{B74F5BBA-D603-42B2-84A0-8DC770C13F19}" presName="composite" presStyleCnt="0"/>
      <dgm:spPr/>
    </dgm:pt>
    <dgm:pt modelId="{74BC5930-DC86-4836-91AD-D81BE912733F}" type="pres">
      <dgm:prSet presAssocID="{B74F5BBA-D603-42B2-84A0-8DC770C13F19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C434DB-AB12-41A7-BCFC-3DCBC7A6B32C}" type="pres">
      <dgm:prSet presAssocID="{B74F5BBA-D603-42B2-84A0-8DC770C13F19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F6DD1E6-8A5C-4ADA-87BA-25901CF9ED36}" srcId="{B74F5BBA-D603-42B2-84A0-8DC770C13F19}" destId="{DDBF10A8-DDB7-4FC2-89D7-59722BA7C714}" srcOrd="0" destOrd="0" parTransId="{4A808C8B-BFD7-431A-9E68-F90C468DA10C}" sibTransId="{CC7386B1-4F1F-4E86-8FC4-AF49594634B3}"/>
    <dgm:cxn modelId="{5B9A5752-7807-44C9-B03C-12CF62790275}" type="presOf" srcId="{86250681-3F45-46F2-9672-4582A03E7819}" destId="{E1CF0903-AA60-492D-A15F-CD2A2B85A3D2}" srcOrd="0" destOrd="0" presId="urn:microsoft.com/office/officeart/2005/8/layout/chevron2"/>
    <dgm:cxn modelId="{EFA5E7E4-950A-4C2F-BCFA-CA5AC2DCB08A}" type="presOf" srcId="{AB070555-D3E6-4E4A-96E4-37F3676813C4}" destId="{23629F37-3B75-4F02-93D6-DDB72DE891ED}" srcOrd="0" destOrd="0" presId="urn:microsoft.com/office/officeart/2005/8/layout/chevron2"/>
    <dgm:cxn modelId="{120849EE-5237-46C6-B40C-C2ED10A1B2B9}" type="presOf" srcId="{1E271E30-DD22-4ECF-8EE4-DC068BD6E114}" destId="{878626E5-318D-46AF-B6F3-3F8D8B731A2C}" srcOrd="0" destOrd="0" presId="urn:microsoft.com/office/officeart/2005/8/layout/chevron2"/>
    <dgm:cxn modelId="{CB5CA269-D60A-4940-BBB3-DE5BCCCFBF28}" type="presOf" srcId="{B74F5BBA-D603-42B2-84A0-8DC770C13F19}" destId="{74BC5930-DC86-4836-91AD-D81BE912733F}" srcOrd="0" destOrd="0" presId="urn:microsoft.com/office/officeart/2005/8/layout/chevron2"/>
    <dgm:cxn modelId="{6DCB0008-C349-4704-99DE-E8F788B44230}" type="presOf" srcId="{DDBF10A8-DDB7-4FC2-89D7-59722BA7C714}" destId="{C1C434DB-AB12-41A7-BCFC-3DCBC7A6B32C}" srcOrd="0" destOrd="0" presId="urn:microsoft.com/office/officeart/2005/8/layout/chevron2"/>
    <dgm:cxn modelId="{F37370C3-A83C-45B9-87FD-4B80122B8263}" srcId="{1E271E30-DD22-4ECF-8EE4-DC068BD6E114}" destId="{AB070555-D3E6-4E4A-96E4-37F3676813C4}" srcOrd="0" destOrd="0" parTransId="{F27269AA-D51F-4E73-94E3-28928B2FB4F7}" sibTransId="{237CBD51-355E-4826-A0BA-746E2AECE6C6}"/>
    <dgm:cxn modelId="{D0BA5762-28A3-439E-9B44-9854E7ECC758}" srcId="{AB070555-D3E6-4E4A-96E4-37F3676813C4}" destId="{86250681-3F45-46F2-9672-4582A03E7819}" srcOrd="0" destOrd="0" parTransId="{8E2DDA11-1BF2-48DF-A966-76D37BFA8859}" sibTransId="{916661CB-E737-4488-89BF-89B308147956}"/>
    <dgm:cxn modelId="{7BAD2D50-CDE8-4578-8FF6-FC823D6EA484}" srcId="{1E271E30-DD22-4ECF-8EE4-DC068BD6E114}" destId="{B74F5BBA-D603-42B2-84A0-8DC770C13F19}" srcOrd="1" destOrd="0" parTransId="{7EFB7DBF-E8C4-4023-84A8-43E080B5D483}" sibTransId="{59FD74D8-9F9F-472C-813B-6DD9B020457A}"/>
    <dgm:cxn modelId="{B41F834F-7A3E-47A3-9248-F87AB0C15612}" type="presParOf" srcId="{878626E5-318D-46AF-B6F3-3F8D8B731A2C}" destId="{EEB00E5A-7962-4C54-BC0A-E779C60C79B5}" srcOrd="0" destOrd="0" presId="urn:microsoft.com/office/officeart/2005/8/layout/chevron2"/>
    <dgm:cxn modelId="{720C7EC1-7CA0-4CD6-ADB5-D5E48B5C25BA}" type="presParOf" srcId="{EEB00E5A-7962-4C54-BC0A-E779C60C79B5}" destId="{23629F37-3B75-4F02-93D6-DDB72DE891ED}" srcOrd="0" destOrd="0" presId="urn:microsoft.com/office/officeart/2005/8/layout/chevron2"/>
    <dgm:cxn modelId="{890F3D58-4116-4129-A882-EAD14586C472}" type="presParOf" srcId="{EEB00E5A-7962-4C54-BC0A-E779C60C79B5}" destId="{E1CF0903-AA60-492D-A15F-CD2A2B85A3D2}" srcOrd="1" destOrd="0" presId="urn:microsoft.com/office/officeart/2005/8/layout/chevron2"/>
    <dgm:cxn modelId="{48E49140-326F-4D6A-8451-63FECAC63479}" type="presParOf" srcId="{878626E5-318D-46AF-B6F3-3F8D8B731A2C}" destId="{2065D5BA-2719-4F46-BEB0-89692F0F5FD6}" srcOrd="1" destOrd="0" presId="urn:microsoft.com/office/officeart/2005/8/layout/chevron2"/>
    <dgm:cxn modelId="{A33AFE44-14E1-4716-B4CB-7AD01073C2B2}" type="presParOf" srcId="{878626E5-318D-46AF-B6F3-3F8D8B731A2C}" destId="{5C48FF45-2012-49ED-8CB8-984E46766D7F}" srcOrd="2" destOrd="0" presId="urn:microsoft.com/office/officeart/2005/8/layout/chevron2"/>
    <dgm:cxn modelId="{2721FB1E-D190-41BF-A8EB-1B3E89C0B9FB}" type="presParOf" srcId="{5C48FF45-2012-49ED-8CB8-984E46766D7F}" destId="{74BC5930-DC86-4836-91AD-D81BE912733F}" srcOrd="0" destOrd="0" presId="urn:microsoft.com/office/officeart/2005/8/layout/chevron2"/>
    <dgm:cxn modelId="{EE95741B-5070-4A29-B266-37386C789404}" type="presParOf" srcId="{5C48FF45-2012-49ED-8CB8-984E46766D7F}" destId="{C1C434DB-AB12-41A7-BCFC-3DCBC7A6B32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A35D0DA-2CD0-4703-9EB4-B6B4BAF0EBB0}" type="doc">
      <dgm:prSet loTypeId="urn:microsoft.com/office/officeart/2005/8/layout/target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2FE85E6-1B84-4038-A7FC-0F535C11D146}">
      <dgm:prSet phldrT="[Text]" custT="1"/>
      <dgm:spPr/>
      <dgm:t>
        <a:bodyPr/>
        <a:lstStyle/>
        <a:p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Two way waffle slab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1C6D0189-15CC-4491-B766-057BC4F22A67}" type="parTrans" cxnId="{1417B665-2178-4ED0-82B9-45DD201EFDBA}">
      <dgm:prSet/>
      <dgm:spPr/>
      <dgm:t>
        <a:bodyPr/>
        <a:lstStyle/>
        <a:p>
          <a:endParaRPr lang="en-US"/>
        </a:p>
      </dgm:t>
    </dgm:pt>
    <dgm:pt modelId="{D8D31062-1907-4547-A172-0E1B4D795706}" type="sibTrans" cxnId="{1417B665-2178-4ED0-82B9-45DD201EFDBA}">
      <dgm:prSet/>
      <dgm:spPr/>
      <dgm:t>
        <a:bodyPr/>
        <a:lstStyle/>
        <a:p>
          <a:endParaRPr lang="en-US"/>
        </a:p>
      </dgm:t>
    </dgm:pt>
    <dgm:pt modelId="{3BF560BB-63BD-480A-AA0F-E96BA3EA70DC}">
      <dgm:prSet phldrT="[Text]" custT="1"/>
      <dgm:spPr/>
      <dgm:t>
        <a:bodyPr/>
        <a:lstStyle/>
        <a:p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40 cm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F5324F7D-1331-4462-B7C8-734BC9F7F99C}" type="parTrans" cxnId="{5770DC18-878B-47A4-A63D-D76C025C02B8}">
      <dgm:prSet/>
      <dgm:spPr/>
      <dgm:t>
        <a:bodyPr/>
        <a:lstStyle/>
        <a:p>
          <a:endParaRPr lang="en-US"/>
        </a:p>
      </dgm:t>
    </dgm:pt>
    <dgm:pt modelId="{00AE1A0A-B9A8-4EF8-AA9B-86B0345FF1D4}" type="sibTrans" cxnId="{5770DC18-878B-47A4-A63D-D76C025C02B8}">
      <dgm:prSet/>
      <dgm:spPr/>
      <dgm:t>
        <a:bodyPr/>
        <a:lstStyle/>
        <a:p>
          <a:endParaRPr lang="en-US"/>
        </a:p>
      </dgm:t>
    </dgm:pt>
    <dgm:pt modelId="{82330F01-C7E1-4E94-A7D1-8B6522CA4F7A}">
      <dgm:prSet phldrT="[Text]" custT="1"/>
      <dgm:spPr/>
      <dgm:t>
        <a:bodyPr/>
        <a:lstStyle/>
        <a:p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One way solid slab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E7BBD2DF-3EA4-485A-B75C-754F6855F3B5}" type="parTrans" cxnId="{5A338591-DC00-4FB8-9817-E175018285D1}">
      <dgm:prSet/>
      <dgm:spPr/>
      <dgm:t>
        <a:bodyPr/>
        <a:lstStyle/>
        <a:p>
          <a:endParaRPr lang="en-US"/>
        </a:p>
      </dgm:t>
    </dgm:pt>
    <dgm:pt modelId="{4A961571-F457-479A-ACC2-81830DF5B7DF}" type="sibTrans" cxnId="{5A338591-DC00-4FB8-9817-E175018285D1}">
      <dgm:prSet/>
      <dgm:spPr/>
      <dgm:t>
        <a:bodyPr/>
        <a:lstStyle/>
        <a:p>
          <a:endParaRPr lang="en-US"/>
        </a:p>
      </dgm:t>
    </dgm:pt>
    <dgm:pt modelId="{1E936702-4F0E-44AB-B702-0972C3592464}">
      <dgm:prSet phldrT="[Text]" custT="1"/>
      <dgm:spPr/>
      <dgm:t>
        <a:bodyPr/>
        <a:lstStyle/>
        <a:p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30 cm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A554B74B-80B2-491F-A9B3-1AF46CE8AAA1}" type="parTrans" cxnId="{10D64CC6-4CA9-4F63-8851-EF043CF8CEAF}">
      <dgm:prSet/>
      <dgm:spPr/>
      <dgm:t>
        <a:bodyPr/>
        <a:lstStyle/>
        <a:p>
          <a:endParaRPr lang="en-US"/>
        </a:p>
      </dgm:t>
    </dgm:pt>
    <dgm:pt modelId="{C74155B6-6634-4211-A421-BF3A1466AD5B}" type="sibTrans" cxnId="{10D64CC6-4CA9-4F63-8851-EF043CF8CEAF}">
      <dgm:prSet/>
      <dgm:spPr/>
      <dgm:t>
        <a:bodyPr/>
        <a:lstStyle/>
        <a:p>
          <a:endParaRPr lang="en-US"/>
        </a:p>
      </dgm:t>
    </dgm:pt>
    <dgm:pt modelId="{DCD3EB79-3FDC-4C80-BFA8-7042FB3E0534}" type="pres">
      <dgm:prSet presAssocID="{CA35D0DA-2CD0-4703-9EB4-B6B4BAF0EBB0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B8CCF4-A8CE-47F8-96D5-86E4EF42290B}" type="pres">
      <dgm:prSet presAssocID="{72FE85E6-1B84-4038-A7FC-0F535C11D146}" presName="circle1" presStyleLbl="node1" presStyleIdx="0" presStyleCnt="2"/>
      <dgm:spPr/>
    </dgm:pt>
    <dgm:pt modelId="{B6AAE016-5E6D-4315-B4B7-F676127EB8FA}" type="pres">
      <dgm:prSet presAssocID="{72FE85E6-1B84-4038-A7FC-0F535C11D146}" presName="space" presStyleCnt="0"/>
      <dgm:spPr/>
    </dgm:pt>
    <dgm:pt modelId="{75C56073-C557-4472-BFBD-DC4DC3F404B8}" type="pres">
      <dgm:prSet presAssocID="{72FE85E6-1B84-4038-A7FC-0F535C11D146}" presName="rect1" presStyleLbl="alignAcc1" presStyleIdx="0" presStyleCnt="2"/>
      <dgm:spPr/>
      <dgm:t>
        <a:bodyPr/>
        <a:lstStyle/>
        <a:p>
          <a:endParaRPr lang="en-US"/>
        </a:p>
      </dgm:t>
    </dgm:pt>
    <dgm:pt modelId="{E4293635-B881-43C6-A596-B33FA8878BBD}" type="pres">
      <dgm:prSet presAssocID="{82330F01-C7E1-4E94-A7D1-8B6522CA4F7A}" presName="vertSpace2" presStyleLbl="node1" presStyleIdx="0" presStyleCnt="2"/>
      <dgm:spPr/>
    </dgm:pt>
    <dgm:pt modelId="{0412585C-EF73-400E-8939-FAE882379AFD}" type="pres">
      <dgm:prSet presAssocID="{82330F01-C7E1-4E94-A7D1-8B6522CA4F7A}" presName="circle2" presStyleLbl="node1" presStyleIdx="1" presStyleCnt="2"/>
      <dgm:spPr/>
    </dgm:pt>
    <dgm:pt modelId="{7BC157E6-465D-4C13-B59C-EC61948C71B0}" type="pres">
      <dgm:prSet presAssocID="{82330F01-C7E1-4E94-A7D1-8B6522CA4F7A}" presName="rect2" presStyleLbl="alignAcc1" presStyleIdx="1" presStyleCnt="2"/>
      <dgm:spPr/>
      <dgm:t>
        <a:bodyPr/>
        <a:lstStyle/>
        <a:p>
          <a:endParaRPr lang="en-US"/>
        </a:p>
      </dgm:t>
    </dgm:pt>
    <dgm:pt modelId="{5BA88085-5DF4-4814-B541-1E8089A9F06A}" type="pres">
      <dgm:prSet presAssocID="{72FE85E6-1B84-4038-A7FC-0F535C11D146}" presName="rect1ParTx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F659CD-3C3C-4B69-B6AD-BA3BF7E168B4}" type="pres">
      <dgm:prSet presAssocID="{72FE85E6-1B84-4038-A7FC-0F535C11D146}" presName="rect1ChTx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A30000-D3A8-439A-A152-D59FAB873F46}" type="pres">
      <dgm:prSet presAssocID="{82330F01-C7E1-4E94-A7D1-8B6522CA4F7A}" presName="rect2ParTx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6CD9E2-B45B-4F5D-965A-DFDA307A247A}" type="pres">
      <dgm:prSet presAssocID="{82330F01-C7E1-4E94-A7D1-8B6522CA4F7A}" presName="rect2ChTx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0D64CC6-4CA9-4F63-8851-EF043CF8CEAF}" srcId="{82330F01-C7E1-4E94-A7D1-8B6522CA4F7A}" destId="{1E936702-4F0E-44AB-B702-0972C3592464}" srcOrd="0" destOrd="0" parTransId="{A554B74B-80B2-491F-A9B3-1AF46CE8AAA1}" sibTransId="{C74155B6-6634-4211-A421-BF3A1466AD5B}"/>
    <dgm:cxn modelId="{5A338591-DC00-4FB8-9817-E175018285D1}" srcId="{CA35D0DA-2CD0-4703-9EB4-B6B4BAF0EBB0}" destId="{82330F01-C7E1-4E94-A7D1-8B6522CA4F7A}" srcOrd="1" destOrd="0" parTransId="{E7BBD2DF-3EA4-485A-B75C-754F6855F3B5}" sibTransId="{4A961571-F457-479A-ACC2-81830DF5B7DF}"/>
    <dgm:cxn modelId="{1417B665-2178-4ED0-82B9-45DD201EFDBA}" srcId="{CA35D0DA-2CD0-4703-9EB4-B6B4BAF0EBB0}" destId="{72FE85E6-1B84-4038-A7FC-0F535C11D146}" srcOrd="0" destOrd="0" parTransId="{1C6D0189-15CC-4491-B766-057BC4F22A67}" sibTransId="{D8D31062-1907-4547-A172-0E1B4D795706}"/>
    <dgm:cxn modelId="{EAB8B17F-CAEF-40ED-BD63-F89BEE1DE360}" type="presOf" srcId="{82330F01-C7E1-4E94-A7D1-8B6522CA4F7A}" destId="{06A30000-D3A8-439A-A152-D59FAB873F46}" srcOrd="1" destOrd="0" presId="urn:microsoft.com/office/officeart/2005/8/layout/target3"/>
    <dgm:cxn modelId="{D4EDBBBF-FA8F-4BF6-BD67-8929CB4D05BD}" type="presOf" srcId="{82330F01-C7E1-4E94-A7D1-8B6522CA4F7A}" destId="{7BC157E6-465D-4C13-B59C-EC61948C71B0}" srcOrd="0" destOrd="0" presId="urn:microsoft.com/office/officeart/2005/8/layout/target3"/>
    <dgm:cxn modelId="{696938CD-4924-4BBF-9C27-B6889AD1F576}" type="presOf" srcId="{72FE85E6-1B84-4038-A7FC-0F535C11D146}" destId="{5BA88085-5DF4-4814-B541-1E8089A9F06A}" srcOrd="1" destOrd="0" presId="urn:microsoft.com/office/officeart/2005/8/layout/target3"/>
    <dgm:cxn modelId="{EFC4B90B-C8BF-4D78-A85D-0794B7CFFB5A}" type="presOf" srcId="{72FE85E6-1B84-4038-A7FC-0F535C11D146}" destId="{75C56073-C557-4472-BFBD-DC4DC3F404B8}" srcOrd="0" destOrd="0" presId="urn:microsoft.com/office/officeart/2005/8/layout/target3"/>
    <dgm:cxn modelId="{5770DC18-878B-47A4-A63D-D76C025C02B8}" srcId="{72FE85E6-1B84-4038-A7FC-0F535C11D146}" destId="{3BF560BB-63BD-480A-AA0F-E96BA3EA70DC}" srcOrd="0" destOrd="0" parTransId="{F5324F7D-1331-4462-B7C8-734BC9F7F99C}" sibTransId="{00AE1A0A-B9A8-4EF8-AA9B-86B0345FF1D4}"/>
    <dgm:cxn modelId="{4A380F03-565E-49E6-9036-2DBDFC507AE1}" type="presOf" srcId="{CA35D0DA-2CD0-4703-9EB4-B6B4BAF0EBB0}" destId="{DCD3EB79-3FDC-4C80-BFA8-7042FB3E0534}" srcOrd="0" destOrd="0" presId="urn:microsoft.com/office/officeart/2005/8/layout/target3"/>
    <dgm:cxn modelId="{EEA3D5A9-2D14-4851-B49A-A6A7D679E96A}" type="presOf" srcId="{3BF560BB-63BD-480A-AA0F-E96BA3EA70DC}" destId="{E7F659CD-3C3C-4B69-B6AD-BA3BF7E168B4}" srcOrd="0" destOrd="0" presId="urn:microsoft.com/office/officeart/2005/8/layout/target3"/>
    <dgm:cxn modelId="{19168953-495D-4465-B0EB-CAC0E89C2E98}" type="presOf" srcId="{1E936702-4F0E-44AB-B702-0972C3592464}" destId="{D16CD9E2-B45B-4F5D-965A-DFDA307A247A}" srcOrd="0" destOrd="0" presId="urn:microsoft.com/office/officeart/2005/8/layout/target3"/>
    <dgm:cxn modelId="{47ACC7D6-8F9E-41C3-A4DC-057BA586970E}" type="presParOf" srcId="{DCD3EB79-3FDC-4C80-BFA8-7042FB3E0534}" destId="{ACB8CCF4-A8CE-47F8-96D5-86E4EF42290B}" srcOrd="0" destOrd="0" presId="urn:microsoft.com/office/officeart/2005/8/layout/target3"/>
    <dgm:cxn modelId="{1D6CA949-AF00-4961-B7B4-346C418739A8}" type="presParOf" srcId="{DCD3EB79-3FDC-4C80-BFA8-7042FB3E0534}" destId="{B6AAE016-5E6D-4315-B4B7-F676127EB8FA}" srcOrd="1" destOrd="0" presId="urn:microsoft.com/office/officeart/2005/8/layout/target3"/>
    <dgm:cxn modelId="{3566C8DD-EFA7-490E-9583-2BA0E901FCFB}" type="presParOf" srcId="{DCD3EB79-3FDC-4C80-BFA8-7042FB3E0534}" destId="{75C56073-C557-4472-BFBD-DC4DC3F404B8}" srcOrd="2" destOrd="0" presId="urn:microsoft.com/office/officeart/2005/8/layout/target3"/>
    <dgm:cxn modelId="{62BA98FF-13AF-4AE3-90B6-B9885506C2D0}" type="presParOf" srcId="{DCD3EB79-3FDC-4C80-BFA8-7042FB3E0534}" destId="{E4293635-B881-43C6-A596-B33FA8878BBD}" srcOrd="3" destOrd="0" presId="urn:microsoft.com/office/officeart/2005/8/layout/target3"/>
    <dgm:cxn modelId="{744749F7-530D-4D84-80A2-A593F9524165}" type="presParOf" srcId="{DCD3EB79-3FDC-4C80-BFA8-7042FB3E0534}" destId="{0412585C-EF73-400E-8939-FAE882379AFD}" srcOrd="4" destOrd="0" presId="urn:microsoft.com/office/officeart/2005/8/layout/target3"/>
    <dgm:cxn modelId="{E7C5DFFE-771D-4F85-BBA1-FDD2BC8CE1EC}" type="presParOf" srcId="{DCD3EB79-3FDC-4C80-BFA8-7042FB3E0534}" destId="{7BC157E6-465D-4C13-B59C-EC61948C71B0}" srcOrd="5" destOrd="0" presId="urn:microsoft.com/office/officeart/2005/8/layout/target3"/>
    <dgm:cxn modelId="{1A6171FE-D745-4DB9-98AA-ECA5AB724A9C}" type="presParOf" srcId="{DCD3EB79-3FDC-4C80-BFA8-7042FB3E0534}" destId="{5BA88085-5DF4-4814-B541-1E8089A9F06A}" srcOrd="6" destOrd="0" presId="urn:microsoft.com/office/officeart/2005/8/layout/target3"/>
    <dgm:cxn modelId="{5838D275-636C-4990-B3D6-A06AAB2FD72C}" type="presParOf" srcId="{DCD3EB79-3FDC-4C80-BFA8-7042FB3E0534}" destId="{E7F659CD-3C3C-4B69-B6AD-BA3BF7E168B4}" srcOrd="7" destOrd="0" presId="urn:microsoft.com/office/officeart/2005/8/layout/target3"/>
    <dgm:cxn modelId="{1E6686B3-AA53-451B-92DE-24C4501AA5EE}" type="presParOf" srcId="{DCD3EB79-3FDC-4C80-BFA8-7042FB3E0534}" destId="{06A30000-D3A8-439A-A152-D59FAB873F46}" srcOrd="8" destOrd="0" presId="urn:microsoft.com/office/officeart/2005/8/layout/target3"/>
    <dgm:cxn modelId="{20513C2E-761B-48A3-8D18-A652ABD6364C}" type="presParOf" srcId="{DCD3EB79-3FDC-4C80-BFA8-7042FB3E0534}" destId="{D16CD9E2-B45B-4F5D-965A-DFDA307A247A}" srcOrd="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60AC61-4593-437A-8007-94F744086A53}">
      <dsp:nvSpPr>
        <dsp:cNvPr id="0" name=""/>
        <dsp:cNvSpPr/>
      </dsp:nvSpPr>
      <dsp:spPr>
        <a:xfrm>
          <a:off x="0" y="195099"/>
          <a:ext cx="60960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EF171F4-CAB2-4B04-8779-111C48FB4E29}">
      <dsp:nvSpPr>
        <dsp:cNvPr id="0" name=""/>
        <dsp:cNvSpPr/>
      </dsp:nvSpPr>
      <dsp:spPr>
        <a:xfrm>
          <a:off x="304800" y="3219"/>
          <a:ext cx="4267200" cy="3837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Site Analysis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3534" y="21953"/>
        <a:ext cx="4229732" cy="346292"/>
      </dsp:txXfrm>
    </dsp:sp>
    <dsp:sp modelId="{CF509E8D-10F6-48DA-99D5-EF7EDFB76EEB}">
      <dsp:nvSpPr>
        <dsp:cNvPr id="0" name=""/>
        <dsp:cNvSpPr/>
      </dsp:nvSpPr>
      <dsp:spPr>
        <a:xfrm>
          <a:off x="0" y="784779"/>
          <a:ext cx="60960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E50CE40-DA40-46D6-BB03-6FC3CD71F43C}">
      <dsp:nvSpPr>
        <dsp:cNvPr id="0" name=""/>
        <dsp:cNvSpPr/>
      </dsp:nvSpPr>
      <dsp:spPr>
        <a:xfrm>
          <a:off x="304800" y="592899"/>
          <a:ext cx="4267200" cy="3837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Architectural Design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3534" y="611633"/>
        <a:ext cx="4229732" cy="346292"/>
      </dsp:txXfrm>
    </dsp:sp>
    <dsp:sp modelId="{062B6689-C932-42C1-A874-2B47B9733391}">
      <dsp:nvSpPr>
        <dsp:cNvPr id="0" name=""/>
        <dsp:cNvSpPr/>
      </dsp:nvSpPr>
      <dsp:spPr>
        <a:xfrm>
          <a:off x="0" y="1374460"/>
          <a:ext cx="60960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BD4180-F6DA-4E1D-8AA7-4E61B02E8761}">
      <dsp:nvSpPr>
        <dsp:cNvPr id="0" name=""/>
        <dsp:cNvSpPr/>
      </dsp:nvSpPr>
      <dsp:spPr>
        <a:xfrm>
          <a:off x="304800" y="1182580"/>
          <a:ext cx="4267200" cy="38376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Mechanical Design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3534" y="1201314"/>
        <a:ext cx="4229732" cy="346292"/>
      </dsp:txXfrm>
    </dsp:sp>
    <dsp:sp modelId="{783626E8-80F0-40CE-A456-83571167420B}">
      <dsp:nvSpPr>
        <dsp:cNvPr id="0" name=""/>
        <dsp:cNvSpPr/>
      </dsp:nvSpPr>
      <dsp:spPr>
        <a:xfrm>
          <a:off x="0" y="1964140"/>
          <a:ext cx="60960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826A506-9E76-4632-AE50-6C09498CFA48}">
      <dsp:nvSpPr>
        <dsp:cNvPr id="0" name=""/>
        <dsp:cNvSpPr/>
      </dsp:nvSpPr>
      <dsp:spPr>
        <a:xfrm>
          <a:off x="304800" y="1772260"/>
          <a:ext cx="4267200" cy="38376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Electrical Design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3534" y="1790994"/>
        <a:ext cx="4229732" cy="346292"/>
      </dsp:txXfrm>
    </dsp:sp>
    <dsp:sp modelId="{D947672A-5180-4C66-B67C-18253487118D}">
      <dsp:nvSpPr>
        <dsp:cNvPr id="0" name=""/>
        <dsp:cNvSpPr/>
      </dsp:nvSpPr>
      <dsp:spPr>
        <a:xfrm>
          <a:off x="0" y="2553820"/>
          <a:ext cx="60960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25302A6-EFD4-4B96-B3BB-37C5753D3EE2}">
      <dsp:nvSpPr>
        <dsp:cNvPr id="0" name=""/>
        <dsp:cNvSpPr/>
      </dsp:nvSpPr>
      <dsp:spPr>
        <a:xfrm>
          <a:off x="304800" y="2361940"/>
          <a:ext cx="4267200" cy="38376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Environmental Design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3534" y="2380674"/>
        <a:ext cx="4229732" cy="346292"/>
      </dsp:txXfrm>
    </dsp:sp>
    <dsp:sp modelId="{F2312349-71A8-455B-B461-767889DA6509}">
      <dsp:nvSpPr>
        <dsp:cNvPr id="0" name=""/>
        <dsp:cNvSpPr/>
      </dsp:nvSpPr>
      <dsp:spPr>
        <a:xfrm>
          <a:off x="0" y="3143500"/>
          <a:ext cx="60960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F4AA38E-034C-49B5-BD70-A82F88D0CF1E}">
      <dsp:nvSpPr>
        <dsp:cNvPr id="0" name=""/>
        <dsp:cNvSpPr/>
      </dsp:nvSpPr>
      <dsp:spPr>
        <a:xfrm>
          <a:off x="304800" y="2951620"/>
          <a:ext cx="4267200" cy="3837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Structural Design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3534" y="2970354"/>
        <a:ext cx="4229732" cy="346292"/>
      </dsp:txXfrm>
    </dsp:sp>
    <dsp:sp modelId="{E64F3723-D9E5-48FA-8BB7-0B8C12009767}">
      <dsp:nvSpPr>
        <dsp:cNvPr id="0" name=""/>
        <dsp:cNvSpPr/>
      </dsp:nvSpPr>
      <dsp:spPr>
        <a:xfrm>
          <a:off x="0" y="3733180"/>
          <a:ext cx="60960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ED973BF-9BD0-423B-8ECC-2ECF47D12397}">
      <dsp:nvSpPr>
        <dsp:cNvPr id="0" name=""/>
        <dsp:cNvSpPr/>
      </dsp:nvSpPr>
      <dsp:spPr>
        <a:xfrm>
          <a:off x="304800" y="3541300"/>
          <a:ext cx="4267200" cy="3837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Quantity Surveying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3534" y="3560034"/>
        <a:ext cx="4229732" cy="3462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384CFD-124B-4A84-A3A1-73B607E1033B}">
      <dsp:nvSpPr>
        <dsp:cNvPr id="0" name=""/>
        <dsp:cNvSpPr/>
      </dsp:nvSpPr>
      <dsp:spPr>
        <a:xfrm rot="5400000">
          <a:off x="-168903" y="171488"/>
          <a:ext cx="1126024" cy="78821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1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396694"/>
        <a:ext cx="788217" cy="337807"/>
      </dsp:txXfrm>
    </dsp:sp>
    <dsp:sp modelId="{DDFE02F1-B2BD-484B-9B6C-E03805A0CC12}">
      <dsp:nvSpPr>
        <dsp:cNvPr id="0" name=""/>
        <dsp:cNvSpPr/>
      </dsp:nvSpPr>
      <dsp:spPr>
        <a:xfrm rot="5400000">
          <a:off x="3075958" y="-2285156"/>
          <a:ext cx="732300" cy="53077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Water supply system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788217" y="38333"/>
        <a:ext cx="5272034" cy="660804"/>
      </dsp:txXfrm>
    </dsp:sp>
    <dsp:sp modelId="{BDB58CC0-2204-4309-B16C-30897011C929}">
      <dsp:nvSpPr>
        <dsp:cNvPr id="0" name=""/>
        <dsp:cNvSpPr/>
      </dsp:nvSpPr>
      <dsp:spPr>
        <a:xfrm rot="5400000">
          <a:off x="-168903" y="1149090"/>
          <a:ext cx="1126024" cy="78821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1374296"/>
        <a:ext cx="788217" cy="337807"/>
      </dsp:txXfrm>
    </dsp:sp>
    <dsp:sp modelId="{50E8C741-37A1-42C9-BC3E-A1161F021C43}">
      <dsp:nvSpPr>
        <dsp:cNvPr id="0" name=""/>
        <dsp:cNvSpPr/>
      </dsp:nvSpPr>
      <dsp:spPr>
        <a:xfrm rot="5400000">
          <a:off x="3076150" y="-1307746"/>
          <a:ext cx="731915" cy="53077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Drainage system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788217" y="1015916"/>
        <a:ext cx="5272053" cy="660457"/>
      </dsp:txXfrm>
    </dsp:sp>
    <dsp:sp modelId="{C27B9928-C3F8-4AD5-B070-B08B72C45DF5}">
      <dsp:nvSpPr>
        <dsp:cNvPr id="0" name=""/>
        <dsp:cNvSpPr/>
      </dsp:nvSpPr>
      <dsp:spPr>
        <a:xfrm rot="5400000">
          <a:off x="-168903" y="2126692"/>
          <a:ext cx="1126024" cy="78821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2351898"/>
        <a:ext cx="788217" cy="337807"/>
      </dsp:txXfrm>
    </dsp:sp>
    <dsp:sp modelId="{36D66DED-B0B3-4DE3-9DBF-8262AC3B0186}">
      <dsp:nvSpPr>
        <dsp:cNvPr id="0" name=""/>
        <dsp:cNvSpPr/>
      </dsp:nvSpPr>
      <dsp:spPr>
        <a:xfrm rot="5400000">
          <a:off x="3076150" y="-330144"/>
          <a:ext cx="731915" cy="53077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HVAC system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788217" y="1993518"/>
        <a:ext cx="5272053" cy="660457"/>
      </dsp:txXfrm>
    </dsp:sp>
    <dsp:sp modelId="{2141C4E9-3040-41B7-B079-7B9B570D4A69}">
      <dsp:nvSpPr>
        <dsp:cNvPr id="0" name=""/>
        <dsp:cNvSpPr/>
      </dsp:nvSpPr>
      <dsp:spPr>
        <a:xfrm rot="5400000">
          <a:off x="-168903" y="3104294"/>
          <a:ext cx="1126024" cy="78821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3329500"/>
        <a:ext cx="788217" cy="337807"/>
      </dsp:txXfrm>
    </dsp:sp>
    <dsp:sp modelId="{ADC0884D-6443-44B6-8C0B-33011A116005}">
      <dsp:nvSpPr>
        <dsp:cNvPr id="0" name=""/>
        <dsp:cNvSpPr/>
      </dsp:nvSpPr>
      <dsp:spPr>
        <a:xfrm rot="5400000">
          <a:off x="3076150" y="647457"/>
          <a:ext cx="731915" cy="53077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Firefighting system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788217" y="2971120"/>
        <a:ext cx="5272053" cy="66045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4846BB-C5B1-492E-9CDB-C64477D37BB1}">
      <dsp:nvSpPr>
        <dsp:cNvPr id="0" name=""/>
        <dsp:cNvSpPr/>
      </dsp:nvSpPr>
      <dsp:spPr>
        <a:xfrm>
          <a:off x="921082" y="626"/>
          <a:ext cx="2140213" cy="1474607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BDB642-7CFF-487F-AFCF-6FE27952031F}">
      <dsp:nvSpPr>
        <dsp:cNvPr id="0" name=""/>
        <dsp:cNvSpPr/>
      </dsp:nvSpPr>
      <dsp:spPr>
        <a:xfrm>
          <a:off x="921082" y="1475234"/>
          <a:ext cx="2140213" cy="7940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Sprinklers</a:t>
          </a:r>
          <a:endParaRPr 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921082" y="1475234"/>
        <a:ext cx="2140213" cy="794019"/>
      </dsp:txXfrm>
    </dsp:sp>
    <dsp:sp modelId="{ABAAE56F-24C7-4D6D-A3E9-B4D236DDBA0C}">
      <dsp:nvSpPr>
        <dsp:cNvPr id="0" name=""/>
        <dsp:cNvSpPr/>
      </dsp:nvSpPr>
      <dsp:spPr>
        <a:xfrm>
          <a:off x="3275407" y="626"/>
          <a:ext cx="2140213" cy="1474607"/>
        </a:xfrm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6DA8E1-3E26-4838-BD63-F48DDED9380E}">
      <dsp:nvSpPr>
        <dsp:cNvPr id="0" name=""/>
        <dsp:cNvSpPr/>
      </dsp:nvSpPr>
      <dsp:spPr>
        <a:xfrm>
          <a:off x="3275407" y="1475234"/>
          <a:ext cx="2140213" cy="7940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Extinguishers</a:t>
          </a:r>
          <a:endParaRPr 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75407" y="1475234"/>
        <a:ext cx="2140213" cy="794019"/>
      </dsp:txXfrm>
    </dsp:sp>
    <dsp:sp modelId="{81B8561A-B50A-4769-83C7-9F2CC4F04FC7}">
      <dsp:nvSpPr>
        <dsp:cNvPr id="0" name=""/>
        <dsp:cNvSpPr/>
      </dsp:nvSpPr>
      <dsp:spPr>
        <a:xfrm>
          <a:off x="921082" y="2483274"/>
          <a:ext cx="2140213" cy="1474607"/>
        </a:xfrm>
        <a:prstGeom prst="round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75804C-7E85-402D-ABF3-215A9BBF986F}">
      <dsp:nvSpPr>
        <dsp:cNvPr id="0" name=""/>
        <dsp:cNvSpPr/>
      </dsp:nvSpPr>
      <dsp:spPr>
        <a:xfrm>
          <a:off x="921082" y="3957881"/>
          <a:ext cx="2140213" cy="7940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Hose station</a:t>
          </a:r>
          <a:endParaRPr 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921082" y="3957881"/>
        <a:ext cx="2140213" cy="794019"/>
      </dsp:txXfrm>
    </dsp:sp>
    <dsp:sp modelId="{FF089BCF-623D-4550-9ABE-6EFB3C4200A8}">
      <dsp:nvSpPr>
        <dsp:cNvPr id="0" name=""/>
        <dsp:cNvSpPr/>
      </dsp:nvSpPr>
      <dsp:spPr>
        <a:xfrm>
          <a:off x="3275407" y="2483274"/>
          <a:ext cx="2140213" cy="1474607"/>
        </a:xfrm>
        <a:prstGeom prst="roundRect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A37EFD-DA4D-4EDA-B193-9997CA4884EA}">
      <dsp:nvSpPr>
        <dsp:cNvPr id="0" name=""/>
        <dsp:cNvSpPr/>
      </dsp:nvSpPr>
      <dsp:spPr>
        <a:xfrm>
          <a:off x="3275407" y="3957881"/>
          <a:ext cx="2140213" cy="7940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Fire exit signs</a:t>
          </a:r>
          <a:endParaRPr 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75407" y="3957881"/>
        <a:ext cx="2140213" cy="79401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629F37-3B75-4F02-93D6-DDB72DE891ED}">
      <dsp:nvSpPr>
        <dsp:cNvPr id="0" name=""/>
        <dsp:cNvSpPr/>
      </dsp:nvSpPr>
      <dsp:spPr>
        <a:xfrm rot="5400000">
          <a:off x="-276428" y="278815"/>
          <a:ext cx="1842855" cy="128999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1</a:t>
          </a:r>
          <a:endParaRPr lang="en-US" sz="24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647387"/>
        <a:ext cx="1289999" cy="552856"/>
      </dsp:txXfrm>
    </dsp:sp>
    <dsp:sp modelId="{E1CF0903-AA60-492D-A15F-CD2A2B85A3D2}">
      <dsp:nvSpPr>
        <dsp:cNvPr id="0" name=""/>
        <dsp:cNvSpPr/>
      </dsp:nvSpPr>
      <dsp:spPr>
        <a:xfrm rot="5400000">
          <a:off x="2542179" y="-1249792"/>
          <a:ext cx="1197856" cy="37022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Lighting Design</a:t>
          </a:r>
          <a:endParaRPr lang="en-US" sz="24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290000" y="60862"/>
        <a:ext cx="3643741" cy="1080906"/>
      </dsp:txXfrm>
    </dsp:sp>
    <dsp:sp modelId="{74BC5930-DC86-4836-91AD-D81BE912733F}">
      <dsp:nvSpPr>
        <dsp:cNvPr id="0" name=""/>
        <dsp:cNvSpPr/>
      </dsp:nvSpPr>
      <dsp:spPr>
        <a:xfrm rot="5400000">
          <a:off x="-276428" y="1831337"/>
          <a:ext cx="1842855" cy="128999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en-US" sz="24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2199909"/>
        <a:ext cx="1289999" cy="552856"/>
      </dsp:txXfrm>
    </dsp:sp>
    <dsp:sp modelId="{C1C434DB-AB12-41A7-BCFC-3DCBC7A6B32C}">
      <dsp:nvSpPr>
        <dsp:cNvPr id="0" name=""/>
        <dsp:cNvSpPr/>
      </dsp:nvSpPr>
      <dsp:spPr>
        <a:xfrm rot="5400000">
          <a:off x="2542179" y="302728"/>
          <a:ext cx="1197856" cy="37022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sockets distribution</a:t>
          </a:r>
          <a:endParaRPr lang="en-US" sz="24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290000" y="1613383"/>
        <a:ext cx="3643741" cy="108090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629F37-3B75-4F02-93D6-DDB72DE891ED}">
      <dsp:nvSpPr>
        <dsp:cNvPr id="0" name=""/>
        <dsp:cNvSpPr/>
      </dsp:nvSpPr>
      <dsp:spPr>
        <a:xfrm rot="5400000">
          <a:off x="-276428" y="278815"/>
          <a:ext cx="1842855" cy="128999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1</a:t>
          </a:r>
          <a:endParaRPr lang="en-US" sz="24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647387"/>
        <a:ext cx="1289999" cy="552856"/>
      </dsp:txXfrm>
    </dsp:sp>
    <dsp:sp modelId="{E1CF0903-AA60-492D-A15F-CD2A2B85A3D2}">
      <dsp:nvSpPr>
        <dsp:cNvPr id="0" name=""/>
        <dsp:cNvSpPr/>
      </dsp:nvSpPr>
      <dsp:spPr>
        <a:xfrm rot="5400000">
          <a:off x="2542179" y="-1249792"/>
          <a:ext cx="1197856" cy="37022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Thermal Design</a:t>
          </a:r>
          <a:endParaRPr lang="en-US" sz="24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290000" y="60862"/>
        <a:ext cx="3643741" cy="1080906"/>
      </dsp:txXfrm>
    </dsp:sp>
    <dsp:sp modelId="{74BC5930-DC86-4836-91AD-D81BE912733F}">
      <dsp:nvSpPr>
        <dsp:cNvPr id="0" name=""/>
        <dsp:cNvSpPr/>
      </dsp:nvSpPr>
      <dsp:spPr>
        <a:xfrm rot="5400000">
          <a:off x="-276428" y="1831337"/>
          <a:ext cx="1842855" cy="128999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en-US" sz="24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2199909"/>
        <a:ext cx="1289999" cy="552856"/>
      </dsp:txXfrm>
    </dsp:sp>
    <dsp:sp modelId="{C1C434DB-AB12-41A7-BCFC-3DCBC7A6B32C}">
      <dsp:nvSpPr>
        <dsp:cNvPr id="0" name=""/>
        <dsp:cNvSpPr/>
      </dsp:nvSpPr>
      <dsp:spPr>
        <a:xfrm rot="5400000">
          <a:off x="2542179" y="302728"/>
          <a:ext cx="1197856" cy="37022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Acoustical Design</a:t>
          </a:r>
          <a:endParaRPr lang="en-US" sz="24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290000" y="1613383"/>
        <a:ext cx="3643741" cy="108090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B8CCF4-A8CE-47F8-96D5-86E4EF42290B}">
      <dsp:nvSpPr>
        <dsp:cNvPr id="0" name=""/>
        <dsp:cNvSpPr/>
      </dsp:nvSpPr>
      <dsp:spPr>
        <a:xfrm>
          <a:off x="0" y="64807"/>
          <a:ext cx="2030625" cy="2030625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5C56073-C557-4472-BFBD-DC4DC3F404B8}">
      <dsp:nvSpPr>
        <dsp:cNvPr id="0" name=""/>
        <dsp:cNvSpPr/>
      </dsp:nvSpPr>
      <dsp:spPr>
        <a:xfrm>
          <a:off x="1015312" y="64807"/>
          <a:ext cx="2369063" cy="20306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Two way waffle slab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15312" y="64807"/>
        <a:ext cx="1184531" cy="964547"/>
      </dsp:txXfrm>
    </dsp:sp>
    <dsp:sp modelId="{0412585C-EF73-400E-8939-FAE882379AFD}">
      <dsp:nvSpPr>
        <dsp:cNvPr id="0" name=""/>
        <dsp:cNvSpPr/>
      </dsp:nvSpPr>
      <dsp:spPr>
        <a:xfrm>
          <a:off x="533039" y="1029354"/>
          <a:ext cx="964547" cy="96454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BC157E6-465D-4C13-B59C-EC61948C71B0}">
      <dsp:nvSpPr>
        <dsp:cNvPr id="0" name=""/>
        <dsp:cNvSpPr/>
      </dsp:nvSpPr>
      <dsp:spPr>
        <a:xfrm>
          <a:off x="1015312" y="1029354"/>
          <a:ext cx="2369063" cy="96454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One way solid slab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15312" y="1029354"/>
        <a:ext cx="1184531" cy="964547"/>
      </dsp:txXfrm>
    </dsp:sp>
    <dsp:sp modelId="{E7F659CD-3C3C-4B69-B6AD-BA3BF7E168B4}">
      <dsp:nvSpPr>
        <dsp:cNvPr id="0" name=""/>
        <dsp:cNvSpPr/>
      </dsp:nvSpPr>
      <dsp:spPr>
        <a:xfrm>
          <a:off x="2199844" y="64807"/>
          <a:ext cx="1184531" cy="964547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40 cm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99844" y="64807"/>
        <a:ext cx="1184531" cy="964547"/>
      </dsp:txXfrm>
    </dsp:sp>
    <dsp:sp modelId="{D16CD9E2-B45B-4F5D-965A-DFDA307A247A}">
      <dsp:nvSpPr>
        <dsp:cNvPr id="0" name=""/>
        <dsp:cNvSpPr/>
      </dsp:nvSpPr>
      <dsp:spPr>
        <a:xfrm>
          <a:off x="2199844" y="1029354"/>
          <a:ext cx="1184531" cy="964547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30 cm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99844" y="1029354"/>
        <a:ext cx="1184531" cy="9645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1#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87F127-8117-4051-9F37-EEB4758CA490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CCBDB-BC87-483C-B523-0837BED1DA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012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zoom/>
  </p:transition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zoom/>
  </p:transition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zoom/>
  </p:transition>
  <p:hf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zoom/>
  </p:transition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hf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hf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hf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hf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zoom/>
  </p:transition>
  <p:hf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hf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hf hdr="0" ft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zoom/>
  </p:transition>
  <p:hf hdr="0" ft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65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86826" y="335359"/>
            <a:ext cx="19703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Graduation Project - II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ABET center logo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764704"/>
            <a:ext cx="1562100" cy="1562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256490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Faculty of Engineering &amp; Information Technology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07504" y="299695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Department of Building Engineering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267744" y="3429000"/>
            <a:ext cx="50405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Redesign of the United Motor Trading Company in Nablus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-1476672" y="400506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Prepared by: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128813" y="4511823"/>
            <a:ext cx="178901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Abdallah Omar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267744" y="4869160"/>
            <a:ext cx="141737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	Qays Dasoqi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323996" y="5231903"/>
            <a:ext cx="168668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Qusay Hassanein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1835696" y="400506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Supervisor: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2051720" y="443711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Eng. Haitham Sawalha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090787" y="5951983"/>
            <a:ext cx="146546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Date: 24/12/2018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C44BC-4A1C-4D5B-ADD8-693731A66E09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</a:t>
            </a:fld>
            <a:endParaRPr lang="ar-SA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" y="2636912"/>
            <a:ext cx="9144000" cy="2244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1227006"/>
      </p:ext>
    </p:extLst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11</a:t>
            </a:fld>
            <a:endParaRPr lang="ar-SA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07"/>
          <a:stretch/>
        </p:blipFill>
        <p:spPr bwMode="auto">
          <a:xfrm>
            <a:off x="101772" y="2132856"/>
            <a:ext cx="9050612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5320274"/>
      </p:ext>
    </p:extLst>
  </p:cSld>
  <p:clrMapOvr>
    <a:masterClrMapping/>
  </p:clrMapOvr>
  <p:transition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12</a:t>
            </a:fld>
            <a:endParaRPr lang="ar-SA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5416"/>
            <a:ext cx="8964488" cy="6259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720839"/>
      </p:ext>
    </p:extLst>
  </p:cSld>
  <p:clrMapOvr>
    <a:masterClrMapping/>
  </p:clrMapOvr>
  <p:transition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13</a:t>
            </a:fld>
            <a:endParaRPr lang="ar-SA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68" r="3308"/>
          <a:stretch/>
        </p:blipFill>
        <p:spPr bwMode="auto">
          <a:xfrm>
            <a:off x="1" y="1433382"/>
            <a:ext cx="9157154" cy="4011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7329688"/>
      </p:ext>
    </p:extLst>
  </p:cSld>
  <p:clrMapOvr>
    <a:masterClrMapping/>
  </p:clrMapOvr>
  <p:transition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14</a:t>
            </a:fld>
            <a:endParaRPr lang="ar-SA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564904"/>
            <a:ext cx="8964487" cy="3042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4517910"/>
      </p:ext>
    </p:extLst>
  </p:cSld>
  <p:clrMapOvr>
    <a:masterClrMapping/>
  </p:clrMapOvr>
  <p:transition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3454-592B-4313-AE12-948C4ECB640A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15</a:t>
            </a:fld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1115616" y="260648"/>
            <a:ext cx="684076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Diagram 8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3454-592B-4313-AE12-948C4ECB640A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16</a:t>
            </a:fld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179512" y="404664"/>
            <a:ext cx="273630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Water supply system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1027" y="1"/>
            <a:ext cx="6452973" cy="6857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987824" y="620688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Tank and main feeders in roof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3454-592B-4313-AE12-948C4ECB640A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17</a:t>
            </a:fld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3964447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772816"/>
            <a:ext cx="4216824" cy="45149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932040" y="692696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Sample in first floor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3454-592B-4313-AE12-948C4ECB640A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18</a:t>
            </a:fld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179512" y="404664"/>
            <a:ext cx="273630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Drainage system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908720"/>
            <a:ext cx="5503774" cy="5445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0" y="1556792"/>
            <a:ext cx="1547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Sample in ground floor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3454-592B-4313-AE12-948C4ECB640A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19</a:t>
            </a:fld>
            <a:endParaRPr lang="ar-S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60648"/>
            <a:ext cx="4618745" cy="6237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1700808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Manholes distribution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475656" y="170080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BB6F-52E8-4828-9879-E220A435B68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  <p:sp>
        <p:nvSpPr>
          <p:cNvPr id="9" name="TextBox 8"/>
          <p:cNvSpPr txBox="1"/>
          <p:nvPr/>
        </p:nvSpPr>
        <p:spPr>
          <a:xfrm>
            <a:off x="1387491" y="620688"/>
            <a:ext cx="12458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Content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3454-592B-4313-AE12-948C4ECB640A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20</a:t>
            </a:fld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179512" y="404664"/>
            <a:ext cx="273630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HVAC system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4416619"/>
              </p:ext>
            </p:extLst>
          </p:nvPr>
        </p:nvGraphicFramePr>
        <p:xfrm>
          <a:off x="1524000" y="1397000"/>
          <a:ext cx="609600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Heating </a:t>
                      </a:r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load (</a:t>
                      </a:r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KWh)</a:t>
                      </a:r>
                    </a:p>
                    <a:p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27472.85</a:t>
                      </a:r>
                    </a:p>
                    <a:p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Cooling </a:t>
                      </a:r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load (</a:t>
                      </a:r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KWh)</a:t>
                      </a:r>
                      <a:endParaRPr lang="en-US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75212.70</a:t>
                      </a:r>
                      <a:endParaRPr lang="en-US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Energy per total area building KWh/m2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73.06&lt;100 it is OK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21</a:t>
            </a:fld>
            <a:endParaRPr lang="ar-SA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4247" y="0"/>
            <a:ext cx="4739753" cy="6587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340768"/>
            <a:ext cx="4608512" cy="3404197"/>
          </a:xfrm>
          <a:prstGeom prst="rect">
            <a:avLst/>
          </a:prstGeom>
        </p:spPr>
      </p:pic>
    </p:spTree>
  </p:cSld>
  <p:clrMapOvr>
    <a:masterClrMapping/>
  </p:clrMapOvr>
  <p:transition>
    <p:zo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22</a:t>
            </a:fld>
            <a:endParaRPr lang="ar-S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9905"/>
            <a:ext cx="4707089" cy="6587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56" y="908720"/>
            <a:ext cx="5534798" cy="3781953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23</a:t>
            </a:fld>
            <a:endParaRPr lang="ar-S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547" y="-17647"/>
            <a:ext cx="4745949" cy="6577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836712"/>
            <a:ext cx="4315428" cy="4124901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24</a:t>
            </a:fld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179512" y="404664"/>
            <a:ext cx="273630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Firefighting system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7544" y="1124744"/>
            <a:ext cx="7696200" cy="7883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Types of safety systems used in building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1835696" y="1772816"/>
          <a:ext cx="6336704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25</a:t>
            </a:fld>
            <a:endParaRPr lang="ar-SA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574701" y="-107156"/>
            <a:ext cx="6858000" cy="707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26</a:t>
            </a:fld>
            <a:endParaRPr lang="ar-SA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91480"/>
            <a:ext cx="10482577" cy="7344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3454-592B-4313-AE12-948C4ECB640A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27</a:t>
            </a:fld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1115616" y="260648"/>
            <a:ext cx="684076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Electrical Design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2051720" y="1412776"/>
          <a:ext cx="4992216" cy="3400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3454-592B-4313-AE12-948C4ECB640A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28</a:t>
            </a:fld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1115616" y="260648"/>
            <a:ext cx="338437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Lighting Design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1052736"/>
            <a:ext cx="1717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Luminaries used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صورة 6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84784"/>
            <a:ext cx="5943600" cy="14957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صورة 6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140968"/>
            <a:ext cx="5943600" cy="14818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صورة 7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4869160"/>
            <a:ext cx="5943600" cy="1480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3454-592B-4313-AE12-948C4ECB640A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29</a:t>
            </a:fld>
            <a:endParaRPr lang="ar-SA"/>
          </a:p>
        </p:txBody>
      </p:sp>
      <p:pic>
        <p:nvPicPr>
          <p:cNvPr id="4" name="صورة 7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76672"/>
            <a:ext cx="5943600" cy="14661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صورة 7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204864"/>
            <a:ext cx="5943600" cy="15305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صورة 7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005064"/>
            <a:ext cx="5943600" cy="1488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3454-592B-4313-AE12-948C4ECB640A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755576" y="260648"/>
            <a:ext cx="7704856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Site analysis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27584" y="692696"/>
            <a:ext cx="144016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Site location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صورة 0" descr="Untitl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63688" y="1196752"/>
            <a:ext cx="5865872" cy="4896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3454-592B-4313-AE12-948C4ECB640A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30</a:t>
            </a:fld>
            <a:endParaRPr lang="ar-SA"/>
          </a:p>
        </p:txBody>
      </p:sp>
      <p:sp>
        <p:nvSpPr>
          <p:cNvPr id="4" name="TextBox 3"/>
          <p:cNvSpPr txBox="1"/>
          <p:nvPr/>
        </p:nvSpPr>
        <p:spPr>
          <a:xfrm>
            <a:off x="971600" y="40466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Showroom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052736"/>
            <a:ext cx="5904656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123728" y="4869160"/>
          <a:ext cx="6080760" cy="822960"/>
        </p:xfrm>
        <a:graphic>
          <a:graphicData uri="http://schemas.openxmlformats.org/drawingml/2006/table">
            <a:tbl>
              <a:tblPr/>
              <a:tblGrid>
                <a:gridCol w="1294130"/>
                <a:gridCol w="1254125"/>
                <a:gridCol w="1264920"/>
                <a:gridCol w="1184275"/>
                <a:gridCol w="1083310"/>
              </a:tblGrid>
              <a:tr h="3048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Zone 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Standard target Lux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Designed Lux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UGR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Assessment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Showroom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800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868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&lt;10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OK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3454-592B-4313-AE12-948C4ECB640A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31</a:t>
            </a:fld>
            <a:endParaRPr lang="ar-SA"/>
          </a:p>
        </p:txBody>
      </p:sp>
      <p:sp>
        <p:nvSpPr>
          <p:cNvPr id="4" name="TextBox 3"/>
          <p:cNvSpPr txBox="1"/>
          <p:nvPr/>
        </p:nvSpPr>
        <p:spPr>
          <a:xfrm>
            <a:off x="971600" y="40466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Manager office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052736"/>
            <a:ext cx="5400600" cy="3816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411760" y="5157192"/>
          <a:ext cx="6080760" cy="822960"/>
        </p:xfrm>
        <a:graphic>
          <a:graphicData uri="http://schemas.openxmlformats.org/drawingml/2006/table">
            <a:tbl>
              <a:tblPr/>
              <a:tblGrid>
                <a:gridCol w="1294130"/>
                <a:gridCol w="1254125"/>
                <a:gridCol w="1264920"/>
                <a:gridCol w="1184275"/>
                <a:gridCol w="108331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Zone 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Standard target Lux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Designed Lux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UGR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Assessment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Manager office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500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548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16.6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OK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32</a:t>
            </a:fld>
            <a:endParaRPr lang="ar-SA"/>
          </a:p>
        </p:txBody>
      </p:sp>
      <p:sp>
        <p:nvSpPr>
          <p:cNvPr id="4" name="TextBox 3"/>
          <p:cNvSpPr txBox="1"/>
          <p:nvPr/>
        </p:nvSpPr>
        <p:spPr>
          <a:xfrm>
            <a:off x="971600" y="40466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Cafeteria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08720"/>
            <a:ext cx="5040560" cy="4248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483768" y="5373216"/>
          <a:ext cx="6080760" cy="822960"/>
        </p:xfrm>
        <a:graphic>
          <a:graphicData uri="http://schemas.openxmlformats.org/drawingml/2006/table">
            <a:tbl>
              <a:tblPr/>
              <a:tblGrid>
                <a:gridCol w="1294130"/>
                <a:gridCol w="1254125"/>
                <a:gridCol w="1264920"/>
                <a:gridCol w="1184275"/>
                <a:gridCol w="108331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Zone 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Standard target Lux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Designed Lux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UGR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Assessment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Cafeteria 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300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301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&lt; 10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OK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33</a:t>
            </a:fld>
            <a:endParaRPr lang="ar-SA"/>
          </a:p>
        </p:txBody>
      </p:sp>
      <p:pic>
        <p:nvPicPr>
          <p:cNvPr id="4" name="صورة 5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764704"/>
            <a:ext cx="4032448" cy="4104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971600" y="40466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Workshop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411760" y="5229200"/>
          <a:ext cx="6080760" cy="822960"/>
        </p:xfrm>
        <a:graphic>
          <a:graphicData uri="http://schemas.openxmlformats.org/drawingml/2006/table">
            <a:tbl>
              <a:tblPr/>
              <a:tblGrid>
                <a:gridCol w="1294130"/>
                <a:gridCol w="1254125"/>
                <a:gridCol w="1264920"/>
                <a:gridCol w="1184275"/>
                <a:gridCol w="108331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Zone 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Standard target Lux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Designed Lux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UGR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Assessment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Cafeteria 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250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264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26.3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OK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34</a:t>
            </a:fld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1115616" y="260648"/>
            <a:ext cx="338437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Electrical Discription and sockets layout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15616" y="1052736"/>
          <a:ext cx="3425825" cy="841248"/>
        </p:xfrm>
        <a:graphic>
          <a:graphicData uri="http://schemas.openxmlformats.org/drawingml/2006/table">
            <a:tbl>
              <a:tblPr/>
              <a:tblGrid>
                <a:gridCol w="1939925"/>
                <a:gridCol w="1485900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Space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Number of sockets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Showroom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19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Office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622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cafeteria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6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</a:tbl>
          </a:graphicData>
        </a:graphic>
      </p:graphicFrame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1115616" y="198884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Workshop: each part has 2 sockets, one for personal work and other for general.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صورة 6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708920"/>
            <a:ext cx="6912768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35</a:t>
            </a:fld>
            <a:endParaRPr lang="ar-SA"/>
          </a:p>
        </p:txBody>
      </p:sp>
      <p:pic>
        <p:nvPicPr>
          <p:cNvPr id="4" name="صورة 5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5106058" cy="22823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صورة 6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212976"/>
            <a:ext cx="3248413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صورة 6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2708920"/>
            <a:ext cx="2889250" cy="35699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3454-592B-4313-AE12-948C4ECB640A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36</a:t>
            </a:fld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1115616" y="260648"/>
            <a:ext cx="684076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Environmental Design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2051720" y="1412776"/>
          <a:ext cx="4992216" cy="3400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3454-592B-4313-AE12-948C4ECB640A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37</a:t>
            </a:fld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1115616" y="260648"/>
            <a:ext cx="302433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Thermal Design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4499992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04864"/>
            <a:ext cx="4355976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827584" y="980728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At 9:00 AM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3648" y="486916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21/7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6216" y="5589240"/>
            <a:ext cx="595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21/1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3454-592B-4313-AE12-948C4ECB640A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38</a:t>
            </a:fld>
            <a:endParaRPr lang="ar-SA"/>
          </a:p>
        </p:txBody>
      </p:sp>
      <p:sp>
        <p:nvSpPr>
          <p:cNvPr id="4" name="TextBox 3"/>
          <p:cNvSpPr txBox="1"/>
          <p:nvPr/>
        </p:nvSpPr>
        <p:spPr>
          <a:xfrm>
            <a:off x="683568" y="404664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At 12:00 PM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80728"/>
            <a:ext cx="4392488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988840"/>
            <a:ext cx="4139952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187624" y="436510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21/7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12160" y="544522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21/1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3454-592B-4313-AE12-948C4ECB640A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39</a:t>
            </a:fld>
            <a:endParaRPr lang="ar-SA"/>
          </a:p>
        </p:txBody>
      </p:sp>
      <p:sp>
        <p:nvSpPr>
          <p:cNvPr id="4" name="TextBox 3"/>
          <p:cNvSpPr txBox="1"/>
          <p:nvPr/>
        </p:nvSpPr>
        <p:spPr>
          <a:xfrm>
            <a:off x="683568" y="404664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At 3:00 PM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80728"/>
            <a:ext cx="4301044" cy="29578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132856"/>
            <a:ext cx="4381218" cy="30851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012160" y="544522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21/1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84040" y="437348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21/7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3454-592B-4313-AE12-948C4ECB640A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5" name="Rectangle 4"/>
          <p:cNvSpPr/>
          <p:nvPr/>
        </p:nvSpPr>
        <p:spPr>
          <a:xfrm>
            <a:off x="1115616" y="260648"/>
            <a:ext cx="684076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Architectural Design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051720" y="3140968"/>
          <a:ext cx="3348990" cy="822960"/>
        </p:xfrm>
        <a:graphic>
          <a:graphicData uri="http://schemas.openxmlformats.org/drawingml/2006/table">
            <a:tbl>
              <a:tblPr/>
              <a:tblGrid>
                <a:gridCol w="1692275"/>
                <a:gridCol w="1656715"/>
              </a:tblGrid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Block 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Area (m</a:t>
                      </a:r>
                      <a:r>
                        <a:rPr lang="en-US" sz="1200" b="1" baseline="300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Arial"/>
                        </a:rPr>
                        <a:t>First 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2382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Arial"/>
                        </a:rPr>
                        <a:t>Second 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3946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1107209"/>
            <a:ext cx="9144000" cy="1704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T</a:t>
            </a:r>
            <a:r>
              <a:rPr kumimoji="0" lang="en-US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he project was divided into two blocks.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 - </a:t>
            </a:r>
            <a:r>
              <a:rPr lang="en-US" dirty="0" smtClean="0" bmk="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</a:t>
            </a:r>
            <a:r>
              <a:rPr kumimoji="0" lang="en-US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ach block consists of three floors.</a:t>
            </a:r>
          </a:p>
          <a:p>
            <a:pPr lvl="0" algn="just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 - </a:t>
            </a:r>
            <a:r>
              <a:rPr lang="en-US" dirty="0" smtClean="0" bmk="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</a:t>
            </a:r>
            <a:r>
              <a:rPr kumimoji="0" lang="en-US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first block consists of Showrooms, and  multipurpose hall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 bmk="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 -</a:t>
            </a:r>
            <a:r>
              <a:rPr kumimoji="0" lang="en-US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The second block consists of offices, workshop and painting shop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3454-592B-4313-AE12-948C4ECB640A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40</a:t>
            </a:fld>
            <a:endParaRPr lang="ar-SA"/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56"/>
          <a:stretch/>
        </p:blipFill>
        <p:spPr bwMode="auto">
          <a:xfrm>
            <a:off x="1043608" y="692696"/>
            <a:ext cx="5688632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0900" y="404664"/>
            <a:ext cx="2409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Not comfortable hours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2420888"/>
            <a:ext cx="3172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Operative and air temperatures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996952"/>
            <a:ext cx="5688632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827584" y="4509120"/>
            <a:ext cx="1462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PMV values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013176"/>
            <a:ext cx="6336704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3454-592B-4313-AE12-948C4ECB640A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41</a:t>
            </a:fld>
            <a:endParaRPr lang="ar-SA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15616" y="764704"/>
          <a:ext cx="6912768" cy="4392488"/>
        </p:xfrm>
        <a:graphic>
          <a:graphicData uri="http://schemas.openxmlformats.org/drawingml/2006/table">
            <a:tbl>
              <a:tblPr/>
              <a:tblGrid>
                <a:gridCol w="3445387"/>
                <a:gridCol w="3467381"/>
              </a:tblGrid>
              <a:tr h="48805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case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comment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9761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Pierce PMV ET values are ranged between – 1 to 0.5.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The values are relatively not very bad.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146416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Time Not Comfortable Based on Simple ASHRAE 55-2004 equals 530 hour per year.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This value is less than 1000 hour per year, so there is good comfort inside the building.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46416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The heating air temperature equals 24°C and the operative air temperature equals 22 °C.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The difference between two values is </a:t>
                      </a: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equals 2 </a:t>
                      </a: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°C, so it is a good indicator for thermal comfort.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3454-592B-4313-AE12-948C4ECB640A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42</a:t>
            </a:fld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1115616" y="260648"/>
            <a:ext cx="302433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Acoustical Design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23528" y="1112059"/>
            <a:ext cx="264848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Reverberation time checks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-684584" y="1559495"/>
            <a:ext cx="291291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romanLcPeriod"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Manager office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755576" y="4799855"/>
            <a:ext cx="64592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Maximum value of RT60 in manager office at used frequencies equals 0.50 s at 1 kHz,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صورة 2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44824"/>
            <a:ext cx="6912768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755576" y="5229200"/>
            <a:ext cx="668368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values of RT60 at all used frequencies is within the range which is less than 1.2s ,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OK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3454-592B-4313-AE12-948C4ECB640A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43</a:t>
            </a:fld>
            <a:endParaRPr lang="ar-SA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828600" y="260648"/>
            <a:ext cx="258269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ii.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Showroom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3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92696"/>
            <a:ext cx="7848872" cy="3960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55576" y="4799855"/>
            <a:ext cx="609378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Maximum value of RT60 in showroom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at used frequencies equals 0.97 s at 1 kHz,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55576" y="5229200"/>
            <a:ext cx="668368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values of RT60 at all used frequencies is within the range which is less than 2s ,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OK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3454-592B-4313-AE12-948C4ECB640A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44</a:t>
            </a:fld>
            <a:endParaRPr lang="ar-SA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828600" y="260648"/>
            <a:ext cx="252665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iii.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Cafeteria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4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36712"/>
            <a:ext cx="8136904" cy="3816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55576" y="4799855"/>
            <a:ext cx="61787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Maximum value of RT60 in cafeteria at used frequencies equals 1.25 s at 500 Hz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55576" y="5229200"/>
            <a:ext cx="668368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values of RT60 at all used frequencies is within the range which is less than 1.6 s ,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OK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3454-592B-4313-AE12-948C4ECB640A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45</a:t>
            </a:fld>
            <a:endParaRPr lang="ar-SA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828600" y="260648"/>
            <a:ext cx="258378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iv.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Workshop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6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6712"/>
            <a:ext cx="8424936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55576" y="4799855"/>
            <a:ext cx="60889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Maximum value of RT60 in work shop at used frequencies equals 1.32s at 125 Hz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55576" y="5229200"/>
            <a:ext cx="668368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values of RT60 at all used frequencies is within the range which is less than 2 s ,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OK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3454-592B-4313-AE12-948C4ECB640A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46</a:t>
            </a:fld>
            <a:endParaRPr lang="ar-SA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23528" y="332656"/>
            <a:ext cx="133882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STC checks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2" descr="C:\Users\ASUS\Desktop\مشروع التخرج\47575966_275302863171531_5665105831004209152_n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4186523" cy="28754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475656" y="62068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Ceiling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0" y="4221088"/>
          <a:ext cx="4283967" cy="548640"/>
        </p:xfrm>
        <a:graphic>
          <a:graphicData uri="http://schemas.openxmlformats.org/drawingml/2006/table">
            <a:tbl>
              <a:tblPr/>
              <a:tblGrid>
                <a:gridCol w="1427989"/>
                <a:gridCol w="1427989"/>
                <a:gridCol w="1427989"/>
              </a:tblGrid>
              <a:tr h="23831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Required value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Designed value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Assessment 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3831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50 dB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76 dB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OK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228184" y="177281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Internal walls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صورة 3" descr="C:\Users\ASUS\Desktop\مشروع التخرج\47372374_961677907349446_4462415267573530624_n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276872"/>
            <a:ext cx="4298892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679502" y="5445224"/>
          <a:ext cx="4464498" cy="548640"/>
        </p:xfrm>
        <a:graphic>
          <a:graphicData uri="http://schemas.openxmlformats.org/drawingml/2006/table">
            <a:tbl>
              <a:tblPr/>
              <a:tblGrid>
                <a:gridCol w="1488166"/>
                <a:gridCol w="1488166"/>
                <a:gridCol w="1488166"/>
              </a:tblGrid>
              <a:tr h="24017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Required value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Designed value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Assessment 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6639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Arial"/>
                        </a:rPr>
                        <a:t>30 dB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29 dB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OK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47</a:t>
            </a:fld>
            <a:endParaRPr lang="ar-SA"/>
          </a:p>
        </p:txBody>
      </p:sp>
      <p:sp>
        <p:nvSpPr>
          <p:cNvPr id="4" name="TextBox 3"/>
          <p:cNvSpPr txBox="1"/>
          <p:nvPr/>
        </p:nvSpPr>
        <p:spPr>
          <a:xfrm>
            <a:off x="1403648" y="33265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Glazing wall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" descr="C:\Users\ASUS\Desktop\مشروع التخرج\47378692_592519947844546_133281644172804096_n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64705"/>
            <a:ext cx="4355976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79512" y="4221088"/>
          <a:ext cx="4248471" cy="548640"/>
        </p:xfrm>
        <a:graphic>
          <a:graphicData uri="http://schemas.openxmlformats.org/drawingml/2006/table">
            <a:tbl>
              <a:tblPr/>
              <a:tblGrid>
                <a:gridCol w="1416157"/>
                <a:gridCol w="1416157"/>
                <a:gridCol w="1416157"/>
              </a:tblGrid>
              <a:tr h="20231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Required value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Designed value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Assessment 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0231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35 dB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41 dB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OK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  <p:pic>
        <p:nvPicPr>
          <p:cNvPr id="7" name="صورة 5" descr="C:\Users\ASUS\Desktop\مشروع التخرج\47467663_1949129405208356_4961165617517297664_n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420888"/>
            <a:ext cx="4293339" cy="31712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6012160" y="198884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External wall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355976" y="5661248"/>
          <a:ext cx="4560570" cy="548640"/>
        </p:xfrm>
        <a:graphic>
          <a:graphicData uri="http://schemas.openxmlformats.org/drawingml/2006/table">
            <a:tbl>
              <a:tblPr/>
              <a:tblGrid>
                <a:gridCol w="1520190"/>
                <a:gridCol w="1520190"/>
                <a:gridCol w="1520190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Required value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Designed value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Assessment 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45 dB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46 dB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OK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3454-592B-4313-AE12-948C4ECB640A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48</a:t>
            </a:fld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1115616" y="260648"/>
            <a:ext cx="684076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15616" y="980728"/>
            <a:ext cx="180020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General description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صورة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44824"/>
            <a:ext cx="3888432" cy="3816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صورة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844824"/>
            <a:ext cx="4037286" cy="3816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3454-592B-4313-AE12-948C4ECB640A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49</a:t>
            </a:fld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827584" y="476672"/>
            <a:ext cx="180020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Geology of the site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-180528" y="1124744"/>
            <a:ext cx="613020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90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- The bearing capacity of soil for site land equals 300 KN/m</a:t>
            </a:r>
            <a:r>
              <a:rPr kumimoji="0" lang="en-US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27584" y="1772816"/>
            <a:ext cx="22322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Codes used in design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827584" y="2276872"/>
            <a:ext cx="745232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ACI -318-14 for reinforced concrete structural design.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UBC -97 for earthquake load computations.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27584" y="3284984"/>
            <a:ext cx="22322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Construction materials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827584" y="3933056"/>
            <a:ext cx="4815229" cy="1525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Compressive strength concrete with different strengths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 B300: for slabs and beams.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B350: for columns and walls.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Yielding strength steel (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Fy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420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Mpa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228184" y="3284984"/>
            <a:ext cx="22322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Loads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163697" y="3933056"/>
            <a:ext cx="2411238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 Live load = 5 kN/m2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156176" y="4437112"/>
            <a:ext cx="1846980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SID = 4 kN/m2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675299" y="476672"/>
            <a:ext cx="13035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Site plan</a:t>
            </a:r>
            <a:endParaRPr lang="en-US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Down Arrow 6"/>
          <p:cNvSpPr/>
          <p:nvPr/>
        </p:nvSpPr>
        <p:spPr>
          <a:xfrm flipV="1">
            <a:off x="8388424" y="1412776"/>
            <a:ext cx="216024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114377" y="1710160"/>
            <a:ext cx="594360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3454-592B-4313-AE12-948C4ECB640A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50</a:t>
            </a:fld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395536" y="332656"/>
            <a:ext cx="2223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data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80528" y="908720"/>
            <a:ext cx="7272808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38250" indent="-285750" algn="just" rtl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city of structure is Nablus.</a:t>
            </a:r>
          </a:p>
          <a:p>
            <a:pPr marL="1238250" indent="-285750" algn="just" rtl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seismic zone factor. Z = 0.2.</a:t>
            </a:r>
          </a:p>
          <a:p>
            <a:pPr marL="1238250" indent="-285750" algn="just" rtl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soil profile is type Sd.</a:t>
            </a:r>
          </a:p>
          <a:p>
            <a:pPr marL="1238250" indent="-285750" algn="just" rtl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acceleration seismic coefficient Ca = 0.28</a:t>
            </a:r>
          </a:p>
          <a:p>
            <a:pPr marL="1238250" indent="-285750" algn="just" rtl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velocity seismic coefficient Cv = 0.40</a:t>
            </a:r>
          </a:p>
          <a:p>
            <a:pPr marL="1238250" indent="-285750" algn="just" rtl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Seismic importance factor I = 1</a:t>
            </a:r>
          </a:p>
          <a:p>
            <a:pPr marL="1238250" indent="-285750" algn="just" rtl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structural design type is intermediate, R=5.5</a:t>
            </a:r>
            <a:endParaRPr lang="en-US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332656"/>
            <a:ext cx="2392613" cy="5644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3454-592B-4313-AE12-948C4ECB640A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51</a:t>
            </a:fld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539552" y="332656"/>
            <a:ext cx="2268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Sections Dimensions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27584" y="980728"/>
            <a:ext cx="1537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Slabs sections</a:t>
            </a:r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539552" y="1412776"/>
          <a:ext cx="3384376" cy="2160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4716016" y="980728"/>
            <a:ext cx="18966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Columns sections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499992" y="1484784"/>
          <a:ext cx="3024336" cy="2016225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512168"/>
                <a:gridCol w="1512168"/>
              </a:tblGrid>
              <a:tr h="403245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C1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70*50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3245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C2</a:t>
                      </a:r>
                      <a:endParaRPr lang="en-US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70*90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3245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C3</a:t>
                      </a:r>
                      <a:endParaRPr lang="en-US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50*70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3245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C4</a:t>
                      </a:r>
                      <a:endParaRPr lang="en-US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70*40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3245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C5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40*70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971600" y="3717032"/>
            <a:ext cx="1665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Beams sections</a:t>
            </a:r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043608" y="4149080"/>
          <a:ext cx="3024336" cy="1612980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512168"/>
                <a:gridCol w="1512168"/>
              </a:tblGrid>
              <a:tr h="403245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B1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50*80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3245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B2</a:t>
                      </a:r>
                      <a:endParaRPr lang="en-US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40*50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3245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B3</a:t>
                      </a:r>
                      <a:endParaRPr lang="en-US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50*30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3245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B4</a:t>
                      </a:r>
                      <a:endParaRPr lang="en-US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70*50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4644008" y="3717032"/>
            <a:ext cx="17684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Footing sections</a:t>
            </a:r>
            <a:endParaRPr lang="en-US" dirty="0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3968" y="4149080"/>
            <a:ext cx="4669763" cy="1910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3454-592B-4313-AE12-948C4ECB640A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52</a:t>
            </a:fld>
            <a:endParaRPr lang="ar-SA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23528" y="188640"/>
            <a:ext cx="6683765" cy="76680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Verification of the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model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4645" y="692696"/>
            <a:ext cx="2082621" cy="4372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rtl="0">
              <a:lnSpc>
                <a:spcPct val="140000"/>
              </a:lnSpc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Equilibrium check</a:t>
            </a:r>
            <a:endParaRPr lang="en-US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11560" y="1268760"/>
          <a:ext cx="6080760" cy="1097280"/>
        </p:xfrm>
        <a:graphic>
          <a:graphicData uri="http://schemas.openxmlformats.org/drawingml/2006/table">
            <a:tbl>
              <a:tblPr/>
              <a:tblGrid>
                <a:gridCol w="1520190"/>
                <a:gridCol w="1520190"/>
                <a:gridCol w="1520190"/>
                <a:gridCol w="152019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Load</a:t>
                      </a:r>
                      <a:endParaRPr lang="en-US" sz="1200" dirty="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ETABS results (KN)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Manual results (KN)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Difference (%)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D.L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21256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21768</a:t>
                      </a:r>
                      <a:endParaRPr lang="en-US" sz="1200" dirty="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2.4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L.L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11019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10980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0.35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SID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9204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8784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4</a:t>
                      </a:r>
                      <a:endParaRPr lang="en-US" sz="1200" dirty="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-324544" y="242088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Compatibility check</a:t>
            </a:r>
            <a:b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صورة 6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564904"/>
            <a:ext cx="5256584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53</a:t>
            </a:fld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611560" y="260648"/>
            <a:ext cx="26035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checks</a:t>
            </a:r>
            <a:endParaRPr lang="en-US" sz="2000" dirty="0"/>
          </a:p>
        </p:txBody>
      </p:sp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683568" y="767407"/>
            <a:ext cx="215469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Check for time period (T)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55576" y="1268760"/>
          <a:ext cx="4771390" cy="822960"/>
        </p:xfrm>
        <a:graphic>
          <a:graphicData uri="http://schemas.openxmlformats.org/drawingml/2006/table">
            <a:tbl>
              <a:tblPr/>
              <a:tblGrid>
                <a:gridCol w="869315"/>
                <a:gridCol w="685165"/>
                <a:gridCol w="887730"/>
                <a:gridCol w="721360"/>
                <a:gridCol w="725170"/>
                <a:gridCol w="882650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Block </a:t>
                      </a:r>
                      <a:endParaRPr lang="en-US" sz="1200" dirty="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Hn (m)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T</a:t>
                      </a:r>
                      <a:r>
                        <a:rPr lang="en-US" sz="1200" b="1" baseline="-25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methodA</a:t>
                      </a:r>
                      <a:endParaRPr lang="en-US" sz="1200" dirty="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1.3* T</a:t>
                      </a:r>
                      <a:r>
                        <a:rPr lang="en-US" sz="1200" b="1" baseline="-25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methodA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T from ETABS</a:t>
                      </a:r>
                      <a:endParaRPr lang="en-US" sz="1200" dirty="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Assessment 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First block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14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0.35</a:t>
                      </a:r>
                      <a:endParaRPr lang="en-US" sz="1200" dirty="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0.46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0.52</a:t>
                      </a:r>
                      <a:endParaRPr lang="en-US" sz="1200" dirty="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OK</a:t>
                      </a:r>
                      <a:endParaRPr lang="en-US" sz="1200" dirty="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683568" y="2279575"/>
            <a:ext cx="20840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Check for base shear (V)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755576" y="2708920"/>
          <a:ext cx="3048000" cy="1198880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Direction</a:t>
                      </a:r>
                      <a:endParaRPr 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ETABS</a:t>
                      </a:r>
                      <a:r>
                        <a:rPr lang="en-US" sz="12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result</a:t>
                      </a:r>
                      <a:endParaRPr 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Manual</a:t>
                      </a:r>
                      <a:r>
                        <a:rPr lang="en-US" sz="12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value</a:t>
                      </a:r>
                      <a:endParaRPr 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6226</a:t>
                      </a:r>
                      <a:endParaRPr 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6188</a:t>
                      </a:r>
                      <a:endParaRPr 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6269</a:t>
                      </a:r>
                      <a:endParaRPr 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6188</a:t>
                      </a:r>
                      <a:endParaRPr 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7587" name="Rectangle 3"/>
          <p:cNvSpPr>
            <a:spLocks noChangeArrowheads="1"/>
          </p:cNvSpPr>
          <p:nvPr/>
        </p:nvSpPr>
        <p:spPr bwMode="auto">
          <a:xfrm>
            <a:off x="755576" y="4079775"/>
            <a:ext cx="17715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Check for story drift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755576" y="4437112"/>
          <a:ext cx="6080760" cy="1371600"/>
        </p:xfrm>
        <a:graphic>
          <a:graphicData uri="http://schemas.openxmlformats.org/drawingml/2006/table">
            <a:tbl>
              <a:tblPr/>
              <a:tblGrid>
                <a:gridCol w="1216025"/>
                <a:gridCol w="1216025"/>
                <a:gridCol w="1216025"/>
                <a:gridCol w="1216025"/>
                <a:gridCol w="1216660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Story</a:t>
                      </a:r>
                      <a:endParaRPr lang="en-US" sz="1200" dirty="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Limitation (mm)</a:t>
                      </a:r>
                      <a:endParaRPr lang="en-US" sz="1200" dirty="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mbria Math"/>
                          <a:ea typeface="Calibri"/>
                          <a:cs typeface="Times New Roman"/>
                        </a:rPr>
                        <a:t>𝛥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 S (mm)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mbria Math"/>
                          <a:ea typeface="Calibri"/>
                          <a:cs typeface="Times New Roman"/>
                        </a:rPr>
                        <a:t>𝛥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 m (mm)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Assessment 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Ground 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125 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5.06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19.48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OK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First 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125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13.65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52.55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OK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Second 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110</a:t>
                      </a:r>
                      <a:endParaRPr lang="en-US" sz="1200" dirty="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24.17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93.05</a:t>
                      </a:r>
                      <a:endParaRPr lang="en-US" sz="120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BMW Group Condensed"/>
                        </a:rPr>
                        <a:t>OK</a:t>
                      </a:r>
                      <a:endParaRPr lang="en-US" sz="1200" dirty="0">
                        <a:solidFill>
                          <a:srgbClr val="000000"/>
                        </a:solidFill>
                        <a:latin typeface="BMW Group Condensed"/>
                        <a:ea typeface="Times New Roman"/>
                        <a:cs typeface="BMW Group Condensed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54</a:t>
            </a:fld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395536" y="26064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Check for modal participation mass ratio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67544" y="692696"/>
          <a:ext cx="3048000" cy="125984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direction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Value from</a:t>
                      </a:r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sixth mode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0.9871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0.9651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395536" y="2132856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Check for slab deflection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صورة 4"/>
          <p:cNvPicPr/>
          <p:nvPr/>
        </p:nvPicPr>
        <p:blipFill>
          <a:blip r:embed="rId2" cstate="print"/>
          <a:srcRect l="39423" t="27934" r="20513" b="7931"/>
          <a:stretch>
            <a:fillRect/>
          </a:stretch>
        </p:blipFill>
        <p:spPr bwMode="auto">
          <a:xfrm>
            <a:off x="4067944" y="2348880"/>
            <a:ext cx="4476750" cy="40289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39552" y="2636912"/>
          <a:ext cx="3048000" cy="88900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Maximum</a:t>
                      </a:r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deflection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Limit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41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46.25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55</a:t>
            </a:fld>
            <a:endParaRPr lang="ar-SA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222459" y="1592642"/>
            <a:ext cx="6966827" cy="35638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460878" y="260648"/>
            <a:ext cx="27542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Slabs and beams layout</a:t>
            </a:r>
            <a:endParaRPr lang="en-US" sz="20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56</a:t>
            </a:fld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699341" y="260648"/>
            <a:ext cx="25158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Beams reinforcement</a:t>
            </a:r>
            <a:endParaRPr lang="en-US" sz="2000" dirty="0"/>
          </a:p>
        </p:txBody>
      </p:sp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4200526"/>
            <a:ext cx="4028703" cy="22892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764704"/>
            <a:ext cx="7708480" cy="31662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57</a:t>
            </a:fld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442861" y="260648"/>
            <a:ext cx="27722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Columns reinforcement</a:t>
            </a:r>
            <a:endParaRPr lang="en-US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548679"/>
            <a:ext cx="4752528" cy="60827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58</a:t>
            </a:fld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442861" y="260648"/>
            <a:ext cx="27722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Columns reinforcement</a:t>
            </a:r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8756209" cy="3176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59</a:t>
            </a:fld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585527" y="260648"/>
            <a:ext cx="26296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Footing reinforcement</a:t>
            </a:r>
            <a:endParaRPr lang="en-US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5390" y="548680"/>
            <a:ext cx="7528610" cy="5427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3454-592B-4313-AE12-948C4ECB640A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  <p:pic>
        <p:nvPicPr>
          <p:cNvPr id="4" name="Picture 3" descr="48391443_127423751534978_923725316499701760_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3060" y="0"/>
            <a:ext cx="427787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612576" y="332656"/>
            <a:ext cx="2988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Ground floor plan</a:t>
            </a:r>
            <a:endParaRPr lang="en-US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60</a:t>
            </a:fld>
            <a:endParaRPr lang="ar-SA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397000"/>
          <a:ext cx="6864424" cy="25264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32212"/>
                <a:gridCol w="3432212"/>
              </a:tblGrid>
              <a:tr h="63765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Structural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total cost (NIS)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5,821,938</a:t>
                      </a:r>
                    </a:p>
                    <a:p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6363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Mechanical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total cost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803,376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6363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Electrical total cost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64,271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6363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cost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6,689,585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6363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Total unit cost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115616" y="260648"/>
            <a:ext cx="684076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Quantity Surveying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03F-2CF5-4A25-B080-47DFCA1FC32C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  <p:pic>
        <p:nvPicPr>
          <p:cNvPr id="4" name="Picture 3" descr="48891287_348921459219952_4013286586060898304_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1555402" y="1405037"/>
            <a:ext cx="6597353" cy="43085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332656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First floor plan</a:t>
            </a:r>
            <a:endParaRPr lang="en-US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3454-592B-4313-AE12-948C4ECB640A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</a:t>
            </a:fld>
            <a:endParaRPr lang="ar-SA"/>
          </a:p>
        </p:txBody>
      </p:sp>
      <p:pic>
        <p:nvPicPr>
          <p:cNvPr id="7" name="Picture 6" descr="48397228_669909020072450_7525349981872455680_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647781" y="1259923"/>
            <a:ext cx="6858000" cy="43381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-396552" y="908720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Second floor plan</a:t>
            </a:r>
            <a:endParaRPr lang="en-US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3454-592B-4313-AE12-948C4ECB640A}" type="datetime4">
              <a:rPr lang="en-US" smtClean="0"/>
              <a:pPr/>
              <a:t>December 24, 2018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</a:t>
            </a:fld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75"/>
          <a:stretch/>
        </p:blipFill>
        <p:spPr bwMode="auto">
          <a:xfrm>
            <a:off x="107504" y="1622697"/>
            <a:ext cx="8951779" cy="3321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2247</TotalTime>
  <Words>1077</Words>
  <Application>Microsoft Office PowerPoint</Application>
  <PresentationFormat>On-screen Show (4:3)</PresentationFormat>
  <Paragraphs>455</Paragraphs>
  <Slides>60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1" baseType="lpstr">
      <vt:lpstr>Concourse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Qusay Hassanein</dc:creator>
  <cp:lastModifiedBy>AcerP</cp:lastModifiedBy>
  <cp:revision>100</cp:revision>
  <dcterms:created xsi:type="dcterms:W3CDTF">2018-12-21T14:37:36Z</dcterms:created>
  <dcterms:modified xsi:type="dcterms:W3CDTF">2018-12-24T00:00:36Z</dcterms:modified>
</cp:coreProperties>
</file>