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media/image10.svg" ContentType="image/svg+xml"/>
  <Override PartName="/ppt/media/image13.svg" ContentType="image/svg+xml"/>
  <Override PartName="/ppt/media/image16.svg" ContentType="image/svg+xml"/>
  <Override PartName="/ppt/media/image18.svg" ContentType="image/svg+xml"/>
  <Override PartName="/ppt/media/image2.svg" ContentType="image/svg+xml"/>
  <Override PartName="/ppt/media/image20.svg" ContentType="image/svg+xml"/>
  <Override PartName="/ppt/media/image22.svg" ContentType="image/svg+xml"/>
  <Override PartName="/ppt/media/image24.svg" ContentType="image/svg+xml"/>
  <Override PartName="/ppt/media/image28.svg" ContentType="image/svg+xml"/>
  <Override PartName="/ppt/media/image30.svg" ContentType="image/svg+xml"/>
  <Override PartName="/ppt/media/image5.svg" ContentType="image/svg+xml"/>
  <Override PartName="/ppt/media/image60.svg" ContentType="image/svg+xml"/>
  <Override PartName="/ppt/media/image66.svg" ContentType="image/svg+xml"/>
  <Override PartName="/ppt/media/image7.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8288000" cy="10287000"/>
  <p:notesSz cx="6858000" cy="9144000"/>
  <p:embeddedFontLst>
    <p:embeddedFont>
      <p:font typeface="Canva Sans" panose="020B0503030501040103"/>
      <p:regular r:id="rId30"/>
    </p:embeddedFont>
    <p:embeddedFont>
      <p:font typeface="Amiri Bold" panose="00000500000000000000"/>
      <p:bold r:id="rId31"/>
    </p:embeddedFont>
    <p:embeddedFont>
      <p:font typeface="Anton" panose="00000500000000000000"/>
      <p:regular r:id="rId32"/>
      <p:bold r:id="rId33"/>
    </p:embeddedFont>
    <p:embeddedFont>
      <p:font typeface="Montserrat Classic Bold" panose="00000500000000000000"/>
      <p:regular r:id="rId34"/>
      <p:bold r:id="rId35"/>
    </p:embeddedFont>
    <p:embeddedFont>
      <p:font typeface="Amiri" panose="00000500000000000000"/>
      <p:regular r:id="rId36"/>
    </p:embeddedFont>
    <p:embeddedFont>
      <p:font typeface="Calibri" panose="020F0502020204030204" charset="0"/>
      <p:regular r:id="rId37"/>
      <p:bold r:id="rId38"/>
    </p:embeddedFont>
    <p:embeddedFont>
      <p:font typeface="Canva Sans Bold" panose="020B0803030501040103"/>
      <p:bold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9" Type="http://schemas.openxmlformats.org/officeDocument/2006/relationships/font" Target="fonts/font10.fntdata"/><Relationship Id="rId38" Type="http://schemas.openxmlformats.org/officeDocument/2006/relationships/font" Target="fonts/font9.fntdata"/><Relationship Id="rId37" Type="http://schemas.openxmlformats.org/officeDocument/2006/relationships/font" Target="fonts/font8.fntdata"/><Relationship Id="rId36" Type="http://schemas.openxmlformats.org/officeDocument/2006/relationships/font" Target="fonts/font7.fntdata"/><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image" Target="../media/image32.png"/><Relationship Id="rId8" Type="http://schemas.openxmlformats.org/officeDocument/2006/relationships/image" Target="../media/image31.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7.svg"/><Relationship Id="rId3" Type="http://schemas.openxmlformats.org/officeDocument/2006/relationships/image" Target="../media/image6.png"/><Relationship Id="rId2" Type="http://schemas.openxmlformats.org/officeDocument/2006/relationships/image" Target="../media/image28.svg"/><Relationship Id="rId12" Type="http://schemas.openxmlformats.org/officeDocument/2006/relationships/slideLayout" Target="../slideLayouts/slideLayout7.xml"/><Relationship Id="rId11" Type="http://schemas.openxmlformats.org/officeDocument/2006/relationships/image" Target="../media/image24.svg"/><Relationship Id="rId10" Type="http://schemas.openxmlformats.org/officeDocument/2006/relationships/image" Target="../media/image23.png"/><Relationship Id="rId1" Type="http://schemas.openxmlformats.org/officeDocument/2006/relationships/image" Target="../media/image27.png"/></Relationships>
</file>

<file path=ppt/slides/_rels/slide11.xml.rels><?xml version="1.0" encoding="UTF-8" standalone="yes"?>
<Relationships xmlns="http://schemas.openxmlformats.org/package/2006/relationships"><Relationship Id="rId9" Type="http://schemas.openxmlformats.org/officeDocument/2006/relationships/image" Target="../media/image37.png"/><Relationship Id="rId8" Type="http://schemas.openxmlformats.org/officeDocument/2006/relationships/image" Target="../media/image36.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2" Type="http://schemas.openxmlformats.org/officeDocument/2006/relationships/slideLayout" Target="../slideLayouts/slideLayout7.xml"/><Relationship Id="rId11" Type="http://schemas.openxmlformats.org/officeDocument/2006/relationships/image" Target="../media/image24.svg"/><Relationship Id="rId10" Type="http://schemas.openxmlformats.org/officeDocument/2006/relationships/image" Target="../media/image38.png"/><Relationship Id="rId1" Type="http://schemas.openxmlformats.org/officeDocument/2006/relationships/image" Target="../media/image33.png"/></Relationships>
</file>

<file path=ppt/slides/_rels/slide12.xml.rels><?xml version="1.0" encoding="UTF-8" standalone="yes"?>
<Relationships xmlns="http://schemas.openxmlformats.org/package/2006/relationships"><Relationship Id="rId9" Type="http://schemas.openxmlformats.org/officeDocument/2006/relationships/image" Target="../media/image40.png"/><Relationship Id="rId8" Type="http://schemas.openxmlformats.org/officeDocument/2006/relationships/image" Target="../media/image39.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2" Type="http://schemas.openxmlformats.org/officeDocument/2006/relationships/slideLayout" Target="../slideLayouts/slideLayout7.xml"/><Relationship Id="rId11" Type="http://schemas.openxmlformats.org/officeDocument/2006/relationships/image" Target="../media/image24.svg"/><Relationship Id="rId10" Type="http://schemas.openxmlformats.org/officeDocument/2006/relationships/image" Target="../media/image38.png"/><Relationship Id="rId1" Type="http://schemas.openxmlformats.org/officeDocument/2006/relationships/image" Target="../media/image33.png"/></Relationships>
</file>

<file path=ppt/slides/_rels/slide13.xml.rels><?xml version="1.0" encoding="UTF-8" standalone="yes"?>
<Relationships xmlns="http://schemas.openxmlformats.org/package/2006/relationships"><Relationship Id="rId9" Type="http://schemas.openxmlformats.org/officeDocument/2006/relationships/image" Target="../media/image42.png"/><Relationship Id="rId8" Type="http://schemas.openxmlformats.org/officeDocument/2006/relationships/image" Target="../media/image41.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2" Type="http://schemas.openxmlformats.org/officeDocument/2006/relationships/slideLayout" Target="../slideLayouts/slideLayout7.xml"/><Relationship Id="rId11" Type="http://schemas.openxmlformats.org/officeDocument/2006/relationships/image" Target="../media/image24.svg"/><Relationship Id="rId10" Type="http://schemas.openxmlformats.org/officeDocument/2006/relationships/image" Target="../media/image38.png"/><Relationship Id="rId1" Type="http://schemas.openxmlformats.org/officeDocument/2006/relationships/image" Target="../media/image33.png"/></Relationships>
</file>

<file path=ppt/slides/_rels/slide14.xml.rels><?xml version="1.0" encoding="UTF-8" standalone="yes"?>
<Relationships xmlns="http://schemas.openxmlformats.org/package/2006/relationships"><Relationship Id="rId9" Type="http://schemas.openxmlformats.org/officeDocument/2006/relationships/image" Target="../media/image44.png"/><Relationship Id="rId8" Type="http://schemas.openxmlformats.org/officeDocument/2006/relationships/image" Target="../media/image43.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2" Type="http://schemas.openxmlformats.org/officeDocument/2006/relationships/slideLayout" Target="../slideLayouts/slideLayout7.xml"/><Relationship Id="rId11" Type="http://schemas.openxmlformats.org/officeDocument/2006/relationships/image" Target="../media/image24.svg"/><Relationship Id="rId10" Type="http://schemas.openxmlformats.org/officeDocument/2006/relationships/image" Target="../media/image38.png"/><Relationship Id="rId1" Type="http://schemas.openxmlformats.org/officeDocument/2006/relationships/image" Target="../media/image33.png"/></Relationships>
</file>

<file path=ppt/slides/_rels/slide15.xml.rels><?xml version="1.0" encoding="UTF-8" standalone="yes"?>
<Relationships xmlns="http://schemas.openxmlformats.org/package/2006/relationships"><Relationship Id="rId9" Type="http://schemas.openxmlformats.org/officeDocument/2006/relationships/image" Target="../media/image46.png"/><Relationship Id="rId8" Type="http://schemas.openxmlformats.org/officeDocument/2006/relationships/image" Target="../media/image45.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3" Type="http://schemas.openxmlformats.org/officeDocument/2006/relationships/slideLayout" Target="../slideLayouts/slideLayout7.xml"/><Relationship Id="rId12" Type="http://schemas.openxmlformats.org/officeDocument/2006/relationships/image" Target="../media/image24.svg"/><Relationship Id="rId11" Type="http://schemas.openxmlformats.org/officeDocument/2006/relationships/image" Target="../media/image38.png"/><Relationship Id="rId10" Type="http://schemas.openxmlformats.org/officeDocument/2006/relationships/image" Target="../media/image47.png"/><Relationship Id="rId1" Type="http://schemas.openxmlformats.org/officeDocument/2006/relationships/image" Target="../media/image33.png"/></Relationships>
</file>

<file path=ppt/slides/_rels/slide16.xml.rels><?xml version="1.0" encoding="UTF-8" standalone="yes"?>
<Relationships xmlns="http://schemas.openxmlformats.org/package/2006/relationships"><Relationship Id="rId9" Type="http://schemas.openxmlformats.org/officeDocument/2006/relationships/image" Target="../media/image49.png"/><Relationship Id="rId8" Type="http://schemas.openxmlformats.org/officeDocument/2006/relationships/image" Target="../media/image48.png"/><Relationship Id="rId7" Type="http://schemas.openxmlformats.org/officeDocument/2006/relationships/image" Target="../media/image8.GIF"/><Relationship Id="rId6" Type="http://schemas.openxmlformats.org/officeDocument/2006/relationships/image" Target="../media/image30.svg"/><Relationship Id="rId5" Type="http://schemas.openxmlformats.org/officeDocument/2006/relationships/image" Target="../media/image35.png"/><Relationship Id="rId4" Type="http://schemas.openxmlformats.org/officeDocument/2006/relationships/image" Target="../media/image7.svg"/><Relationship Id="rId3" Type="http://schemas.openxmlformats.org/officeDocument/2006/relationships/image" Target="../media/image34.png"/><Relationship Id="rId2" Type="http://schemas.openxmlformats.org/officeDocument/2006/relationships/image" Target="../media/image28.svg"/><Relationship Id="rId13" Type="http://schemas.openxmlformats.org/officeDocument/2006/relationships/slideLayout" Target="../slideLayouts/slideLayout7.xml"/><Relationship Id="rId12" Type="http://schemas.openxmlformats.org/officeDocument/2006/relationships/image" Target="../media/image24.svg"/><Relationship Id="rId11" Type="http://schemas.openxmlformats.org/officeDocument/2006/relationships/image" Target="../media/image38.png"/><Relationship Id="rId10" Type="http://schemas.openxmlformats.org/officeDocument/2006/relationships/image" Target="../media/image50.png"/><Relationship Id="rId1" Type="http://schemas.openxmlformats.org/officeDocument/2006/relationships/image" Target="../media/image33.png"/></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54.png"/><Relationship Id="rId6" Type="http://schemas.openxmlformats.org/officeDocument/2006/relationships/image" Target="../media/image20.svg"/><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24.svg"/><Relationship Id="rId1" Type="http://schemas.openxmlformats.org/officeDocument/2006/relationships/image" Target="../media/image38.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20.svg"/><Relationship Id="rId5" Type="http://schemas.openxmlformats.org/officeDocument/2006/relationships/image" Target="../media/image53.png"/><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24.svg"/><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20.svg"/><Relationship Id="rId3" Type="http://schemas.openxmlformats.org/officeDocument/2006/relationships/image" Target="../media/image53.png"/><Relationship Id="rId2" Type="http://schemas.openxmlformats.org/officeDocument/2006/relationships/image" Target="../media/image24.sv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GIF"/><Relationship Id="rId2" Type="http://schemas.openxmlformats.org/officeDocument/2006/relationships/image" Target="../media/image7.sv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svg"/><Relationship Id="rId3" Type="http://schemas.openxmlformats.org/officeDocument/2006/relationships/image" Target="../media/image59.png"/><Relationship Id="rId2" Type="http://schemas.openxmlformats.org/officeDocument/2006/relationships/image" Target="../media/image24.svg"/><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0.svg"/><Relationship Id="rId3" Type="http://schemas.openxmlformats.org/officeDocument/2006/relationships/image" Target="../media/image59.png"/><Relationship Id="rId2" Type="http://schemas.openxmlformats.org/officeDocument/2006/relationships/image" Target="../media/image24.svg"/><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GIF"/><Relationship Id="rId2" Type="http://schemas.openxmlformats.org/officeDocument/2006/relationships/image" Target="../media/image7.sv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svg"/><Relationship Id="rId1" Type="http://schemas.openxmlformats.org/officeDocument/2006/relationships/image" Target="../media/image3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66.svg"/><Relationship Id="rId3" Type="http://schemas.openxmlformats.org/officeDocument/2006/relationships/image" Target="../media/image65.png"/><Relationship Id="rId2" Type="http://schemas.openxmlformats.org/officeDocument/2006/relationships/image" Target="../media/image7.svg"/><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1.GIF"/><Relationship Id="rId4" Type="http://schemas.openxmlformats.org/officeDocument/2006/relationships/image" Target="../media/image10.svg"/><Relationship Id="rId3" Type="http://schemas.openxmlformats.org/officeDocument/2006/relationships/image" Target="../media/image9.png"/><Relationship Id="rId2" Type="http://schemas.openxmlformats.org/officeDocument/2006/relationships/image" Target="../media/image7.sv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3.svg"/><Relationship Id="rId4" Type="http://schemas.openxmlformats.org/officeDocument/2006/relationships/image" Target="../media/image12.png"/><Relationship Id="rId3" Type="http://schemas.openxmlformats.org/officeDocument/2006/relationships/image" Target="../media/image8.GIF"/><Relationship Id="rId2" Type="http://schemas.openxmlformats.org/officeDocument/2006/relationships/image" Target="../media/image7.sv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GIF"/><Relationship Id="rId2" Type="http://schemas.openxmlformats.org/officeDocument/2006/relationships/image" Target="../media/image7.sv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18.svg"/><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3" Type="http://schemas.openxmlformats.org/officeDocument/2006/relationships/image" Target="../media/image14.GIF"/><Relationship Id="rId2" Type="http://schemas.openxmlformats.org/officeDocument/2006/relationships/image" Target="../media/image7.sv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0.svg"/><Relationship Id="rId3" Type="http://schemas.openxmlformats.org/officeDocument/2006/relationships/image" Target="../media/image19.png"/><Relationship Id="rId2" Type="http://schemas.openxmlformats.org/officeDocument/2006/relationships/image" Target="../media/image7.sv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GIF"/><Relationship Id="rId2" Type="http://schemas.openxmlformats.org/officeDocument/2006/relationships/image" Target="../media/image7.sv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26.png"/><Relationship Id="rId7" Type="http://schemas.openxmlformats.org/officeDocument/2006/relationships/image" Target="../media/image25.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0.svg"/><Relationship Id="rId3" Type="http://schemas.openxmlformats.org/officeDocument/2006/relationships/image" Target="../media/image19.png"/><Relationship Id="rId2" Type="http://schemas.openxmlformats.org/officeDocument/2006/relationships/image" Target="../media/image22.svg"/><Relationship Id="rId1"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4940509" y="6795629"/>
            <a:ext cx="4637582" cy="4114800"/>
          </a:xfrm>
          <a:custGeom>
            <a:avLst/>
            <a:gdLst/>
            <a:ahLst/>
            <a:cxnLst/>
            <a:rect l="l" t="t" r="r" b="b"/>
            <a:pathLst>
              <a:path w="4637582" h="4114800">
                <a:moveTo>
                  <a:pt x="0" y="0"/>
                </a:moveTo>
                <a:lnTo>
                  <a:pt x="4637582" y="0"/>
                </a:lnTo>
                <a:lnTo>
                  <a:pt x="4637582" y="4114800"/>
                </a:lnTo>
                <a:lnTo>
                  <a:pt x="0" y="4114800"/>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622300" y="-241705"/>
            <a:ext cx="3302000" cy="10862914"/>
          </a:xfrm>
          <a:custGeom>
            <a:avLst/>
            <a:gdLst/>
            <a:ahLst/>
            <a:cxnLst/>
            <a:rect l="l" t="t" r="r" b="b"/>
            <a:pathLst>
              <a:path w="3302000" h="10862914">
                <a:moveTo>
                  <a:pt x="0" y="0"/>
                </a:moveTo>
                <a:lnTo>
                  <a:pt x="3302000" y="0"/>
                </a:lnTo>
                <a:lnTo>
                  <a:pt x="3302000" y="10862914"/>
                </a:lnTo>
                <a:lnTo>
                  <a:pt x="0" y="10862914"/>
                </a:lnTo>
                <a:lnTo>
                  <a:pt x="0" y="0"/>
                </a:lnTo>
                <a:close/>
              </a:path>
            </a:pathLst>
          </a:custGeom>
          <a:blipFill>
            <a:blip r:embed="rId3"/>
            <a:stretch>
              <a:fillRect l="-15999" r="-15999"/>
            </a:stretch>
          </a:blipFill>
        </p:spPr>
      </p:sp>
      <p:grpSp>
        <p:nvGrpSpPr>
          <p:cNvPr id="4" name="Group 4"/>
          <p:cNvGrpSpPr/>
          <p:nvPr/>
        </p:nvGrpSpPr>
        <p:grpSpPr>
          <a:xfrm rot="0">
            <a:off x="5953161" y="2198861"/>
            <a:ext cx="1886264" cy="1886264"/>
            <a:chOff x="0" y="0"/>
            <a:chExt cx="812800" cy="812800"/>
          </a:xfrm>
        </p:grpSpPr>
        <p:sp>
          <p:nvSpPr>
            <p:cNvPr id="5" name="Freeform 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6" name="TextBox 6"/>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7" name="Group 7"/>
          <p:cNvGrpSpPr/>
          <p:nvPr/>
        </p:nvGrpSpPr>
        <p:grpSpPr>
          <a:xfrm rot="0">
            <a:off x="10784037" y="2198861"/>
            <a:ext cx="1886264" cy="1886264"/>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10" name="Group 10"/>
          <p:cNvGrpSpPr/>
          <p:nvPr/>
        </p:nvGrpSpPr>
        <p:grpSpPr>
          <a:xfrm rot="0">
            <a:off x="5953161" y="6034279"/>
            <a:ext cx="1886264" cy="1886264"/>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13" name="Group 13"/>
          <p:cNvGrpSpPr/>
          <p:nvPr/>
        </p:nvGrpSpPr>
        <p:grpSpPr>
          <a:xfrm rot="0">
            <a:off x="10685051" y="6100230"/>
            <a:ext cx="1879746" cy="1886264"/>
            <a:chOff x="0" y="0"/>
            <a:chExt cx="809991" cy="812800"/>
          </a:xfrm>
        </p:grpSpPr>
        <p:sp>
          <p:nvSpPr>
            <p:cNvPr id="14" name="Freeform 14"/>
            <p:cNvSpPr/>
            <p:nvPr/>
          </p:nvSpPr>
          <p:spPr>
            <a:xfrm>
              <a:off x="0" y="0"/>
              <a:ext cx="809991" cy="812800"/>
            </a:xfrm>
            <a:custGeom>
              <a:avLst/>
              <a:gdLst/>
              <a:ahLst/>
              <a:cxnLst/>
              <a:rect l="l" t="t" r="r" b="b"/>
              <a:pathLst>
                <a:path w="809991" h="812800">
                  <a:moveTo>
                    <a:pt x="404996" y="0"/>
                  </a:moveTo>
                  <a:cubicBezTo>
                    <a:pt x="181323" y="0"/>
                    <a:pt x="0" y="181951"/>
                    <a:pt x="0" y="406400"/>
                  </a:cubicBezTo>
                  <a:cubicBezTo>
                    <a:pt x="0" y="630849"/>
                    <a:pt x="181323" y="812800"/>
                    <a:pt x="404996" y="812800"/>
                  </a:cubicBezTo>
                  <a:cubicBezTo>
                    <a:pt x="628668" y="812800"/>
                    <a:pt x="809991" y="630849"/>
                    <a:pt x="809991" y="406400"/>
                  </a:cubicBezTo>
                  <a:cubicBezTo>
                    <a:pt x="809991" y="181951"/>
                    <a:pt x="628668" y="0"/>
                    <a:pt x="404996" y="0"/>
                  </a:cubicBezTo>
                  <a:close/>
                </a:path>
              </a:pathLst>
            </a:custGeom>
            <a:gradFill rotWithShape="1">
              <a:gsLst>
                <a:gs pos="0">
                  <a:srgbClr val="795AC6">
                    <a:alpha val="4500"/>
                  </a:srgbClr>
                </a:gs>
                <a:gs pos="100000">
                  <a:srgbClr val="5540FF">
                    <a:alpha val="100000"/>
                  </a:srgbClr>
                </a:gs>
              </a:gsLst>
              <a:lin ang="0"/>
            </a:gradFill>
          </p:spPr>
        </p:sp>
        <p:sp>
          <p:nvSpPr>
            <p:cNvPr id="15" name="TextBox 15"/>
            <p:cNvSpPr txBox="1"/>
            <p:nvPr/>
          </p:nvSpPr>
          <p:spPr>
            <a:xfrm>
              <a:off x="75937" y="38100"/>
              <a:ext cx="658118" cy="698500"/>
            </a:xfrm>
            <a:prstGeom prst="rect">
              <a:avLst/>
            </a:prstGeom>
          </p:spPr>
          <p:txBody>
            <a:bodyPr lIns="50800" tIns="50800" rIns="50800" bIns="50800" rtlCol="0" anchor="ctr"/>
            <a:lstStyle/>
            <a:p>
              <a:pPr algn="ctr">
                <a:lnSpc>
                  <a:spcPts val="2660"/>
                </a:lnSpc>
              </a:pPr>
            </a:p>
          </p:txBody>
        </p:sp>
      </p:grpSp>
      <p:sp>
        <p:nvSpPr>
          <p:cNvPr id="16" name="Freeform 16"/>
          <p:cNvSpPr/>
          <p:nvPr/>
        </p:nvSpPr>
        <p:spPr>
          <a:xfrm>
            <a:off x="6020087" y="307218"/>
            <a:ext cx="6692063" cy="1320047"/>
          </a:xfrm>
          <a:custGeom>
            <a:avLst/>
            <a:gdLst/>
            <a:ahLst/>
            <a:cxnLst/>
            <a:rect l="l" t="t" r="r" b="b"/>
            <a:pathLst>
              <a:path w="6692063" h="1320047">
                <a:moveTo>
                  <a:pt x="0" y="0"/>
                </a:moveTo>
                <a:lnTo>
                  <a:pt x="6692062" y="0"/>
                </a:lnTo>
                <a:lnTo>
                  <a:pt x="6692062" y="1320047"/>
                </a:lnTo>
                <a:lnTo>
                  <a:pt x="0" y="132004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7" name="TextBox 17"/>
          <p:cNvSpPr txBox="1"/>
          <p:nvPr/>
        </p:nvSpPr>
        <p:spPr>
          <a:xfrm>
            <a:off x="6559550" y="2818130"/>
            <a:ext cx="709930" cy="545465"/>
          </a:xfrm>
          <a:prstGeom prst="rect">
            <a:avLst/>
          </a:prstGeom>
        </p:spPr>
        <p:txBody>
          <a:bodyPr lIns="0" tIns="0" rIns="0" bIns="0" rtlCol="0" anchor="t">
            <a:noAutofit/>
          </a:bodyPr>
          <a:lstStyle/>
          <a:p>
            <a:pPr algn="ctr">
              <a:lnSpc>
                <a:spcPts val="6010"/>
              </a:lnSpc>
              <a:spcBef>
                <a:spcPct val="0"/>
              </a:spcBef>
            </a:pPr>
            <a:r>
              <a:rPr lang="en-US" sz="4295">
                <a:solidFill>
                  <a:srgbClr val="FFFFFF"/>
                </a:solidFill>
                <a:latin typeface="Canva Sans" panose="020B0503030501040103"/>
                <a:ea typeface="Canva Sans" panose="020B0503030501040103"/>
                <a:cs typeface="Canva Sans" panose="020B0503030501040103"/>
                <a:sym typeface="Canva Sans" panose="020B0503030501040103"/>
              </a:rPr>
              <a:t>01</a:t>
            </a:r>
            <a:endParaRPr lang="en-US" sz="4295">
              <a:solidFill>
                <a:srgbClr val="FFFFFF"/>
              </a:solidFill>
              <a:latin typeface="Canva Sans" panose="020B0503030501040103"/>
              <a:ea typeface="Canva Sans" panose="020B0503030501040103"/>
              <a:cs typeface="Canva Sans" panose="020B0503030501040103"/>
              <a:sym typeface="Canva Sans" panose="020B0503030501040103"/>
            </a:endParaRPr>
          </a:p>
        </p:txBody>
      </p:sp>
      <p:sp>
        <p:nvSpPr>
          <p:cNvPr id="18" name="TextBox 18"/>
          <p:cNvSpPr txBox="1"/>
          <p:nvPr/>
        </p:nvSpPr>
        <p:spPr>
          <a:xfrm>
            <a:off x="11386185" y="2818130"/>
            <a:ext cx="744220" cy="791845"/>
          </a:xfrm>
          <a:prstGeom prst="rect">
            <a:avLst/>
          </a:prstGeom>
        </p:spPr>
        <p:txBody>
          <a:bodyPr lIns="0" tIns="0" rIns="0" bIns="0" rtlCol="0" anchor="t">
            <a:noAutofit/>
          </a:bodyPr>
          <a:lstStyle/>
          <a:p>
            <a:pPr algn="ctr">
              <a:lnSpc>
                <a:spcPts val="6010"/>
              </a:lnSpc>
              <a:spcBef>
                <a:spcPct val="0"/>
              </a:spcBef>
            </a:pPr>
            <a:r>
              <a:rPr lang="en-US" sz="4295">
                <a:solidFill>
                  <a:srgbClr val="FFFFFF"/>
                </a:solidFill>
                <a:latin typeface="Canva Sans" panose="020B0503030501040103"/>
                <a:ea typeface="Canva Sans" panose="020B0503030501040103"/>
                <a:cs typeface="Canva Sans" panose="020B0503030501040103"/>
                <a:sym typeface="Canva Sans" panose="020B0503030501040103"/>
              </a:rPr>
              <a:t>02</a:t>
            </a:r>
            <a:endParaRPr lang="en-US" sz="4295">
              <a:solidFill>
                <a:srgbClr val="FFFFFF"/>
              </a:solidFill>
              <a:latin typeface="Canva Sans" panose="020B0503030501040103"/>
              <a:ea typeface="Canva Sans" panose="020B0503030501040103"/>
              <a:cs typeface="Canva Sans" panose="020B0503030501040103"/>
              <a:sym typeface="Canva Sans" panose="020B0503030501040103"/>
            </a:endParaRPr>
          </a:p>
        </p:txBody>
      </p:sp>
      <p:sp>
        <p:nvSpPr>
          <p:cNvPr id="19" name="TextBox 19"/>
          <p:cNvSpPr txBox="1"/>
          <p:nvPr/>
        </p:nvSpPr>
        <p:spPr>
          <a:xfrm>
            <a:off x="6523412" y="6600301"/>
            <a:ext cx="745762" cy="790872"/>
          </a:xfrm>
          <a:prstGeom prst="rect">
            <a:avLst/>
          </a:prstGeom>
        </p:spPr>
        <p:txBody>
          <a:bodyPr lIns="0" tIns="0" rIns="0" bIns="0" rtlCol="0" anchor="t">
            <a:spAutoFit/>
          </a:bodyPr>
          <a:lstStyle/>
          <a:p>
            <a:pPr algn="ctr">
              <a:lnSpc>
                <a:spcPts val="6410"/>
              </a:lnSpc>
              <a:spcBef>
                <a:spcPct val="0"/>
              </a:spcBef>
            </a:pPr>
            <a:r>
              <a:rPr lang="en-US" sz="4580">
                <a:solidFill>
                  <a:srgbClr val="FFFFFF"/>
                </a:solidFill>
                <a:latin typeface="Canva Sans" panose="020B0503030501040103"/>
                <a:ea typeface="Canva Sans" panose="020B0503030501040103"/>
                <a:cs typeface="Canva Sans" panose="020B0503030501040103"/>
                <a:sym typeface="Canva Sans" panose="020B0503030501040103"/>
              </a:rPr>
              <a:t>03</a:t>
            </a:r>
            <a:endParaRPr lang="en-US" sz="4580">
              <a:solidFill>
                <a:srgbClr val="FFFFFF"/>
              </a:solidFill>
              <a:latin typeface="Canva Sans" panose="020B0503030501040103"/>
              <a:ea typeface="Canva Sans" panose="020B0503030501040103"/>
              <a:cs typeface="Canva Sans" panose="020B0503030501040103"/>
              <a:sym typeface="Canva Sans" panose="020B0503030501040103"/>
            </a:endParaRPr>
          </a:p>
        </p:txBody>
      </p:sp>
      <p:sp>
        <p:nvSpPr>
          <p:cNvPr id="20" name="TextBox 20"/>
          <p:cNvSpPr txBox="1"/>
          <p:nvPr/>
        </p:nvSpPr>
        <p:spPr>
          <a:xfrm>
            <a:off x="11083925" y="6667500"/>
            <a:ext cx="1049655" cy="640080"/>
          </a:xfrm>
          <a:prstGeom prst="rect">
            <a:avLst/>
          </a:prstGeom>
        </p:spPr>
        <p:txBody>
          <a:bodyPr lIns="0" tIns="0" rIns="0" bIns="0" rtlCol="0" anchor="t">
            <a:noAutofit/>
          </a:bodyPr>
          <a:lstStyle/>
          <a:p>
            <a:pPr algn="ctr">
              <a:lnSpc>
                <a:spcPts val="6010"/>
              </a:lnSpc>
              <a:spcBef>
                <a:spcPct val="0"/>
              </a:spcBef>
            </a:pPr>
            <a:r>
              <a:rPr lang="en-US" sz="4295">
                <a:solidFill>
                  <a:srgbClr val="FFFFFF"/>
                </a:solidFill>
                <a:latin typeface="Canva Sans" panose="020B0503030501040103"/>
                <a:ea typeface="Canva Sans" panose="020B0503030501040103"/>
                <a:cs typeface="Canva Sans" panose="020B0503030501040103"/>
                <a:sym typeface="Canva Sans" panose="020B0503030501040103"/>
              </a:rPr>
              <a:t>04</a:t>
            </a:r>
            <a:endParaRPr lang="en-US" sz="4295">
              <a:solidFill>
                <a:srgbClr val="FFFFFF"/>
              </a:solidFill>
              <a:latin typeface="Canva Sans" panose="020B0503030501040103"/>
              <a:ea typeface="Canva Sans" panose="020B0503030501040103"/>
              <a:cs typeface="Canva Sans" panose="020B0503030501040103"/>
              <a:sym typeface="Canva Sans" panose="020B0503030501040103"/>
            </a:endParaRPr>
          </a:p>
        </p:txBody>
      </p:sp>
      <p:sp>
        <p:nvSpPr>
          <p:cNvPr id="21" name="TextBox 21"/>
          <p:cNvSpPr txBox="1"/>
          <p:nvPr/>
        </p:nvSpPr>
        <p:spPr>
          <a:xfrm>
            <a:off x="5088507" y="4188286"/>
            <a:ext cx="3265460" cy="806572"/>
          </a:xfrm>
          <a:prstGeom prst="rect">
            <a:avLst/>
          </a:prstGeom>
        </p:spPr>
        <p:txBody>
          <a:bodyPr lIns="0" tIns="0" rIns="0" bIns="0" rtlCol="0" anchor="t">
            <a:spAutoFit/>
          </a:bodyPr>
          <a:lstStyle/>
          <a:p>
            <a:pPr algn="ctr">
              <a:lnSpc>
                <a:spcPts val="6560"/>
              </a:lnSpc>
              <a:spcBef>
                <a:spcPct val="0"/>
              </a:spcBef>
            </a:pPr>
            <a:r>
              <a:rPr lang="en-US" sz="4685" b="1">
                <a:solidFill>
                  <a:srgbClr val="FFFFFF"/>
                </a:solidFill>
                <a:latin typeface="Amiri Bold" panose="00000500000000000000"/>
                <a:ea typeface="Amiri Bold" panose="00000500000000000000"/>
                <a:cs typeface="Amiri Bold" panose="00000500000000000000"/>
                <a:sym typeface="Amiri Bold" panose="00000500000000000000"/>
              </a:rPr>
              <a:t>Introduction</a:t>
            </a:r>
            <a:endParaRPr lang="en-US" sz="4685"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22" name="TextBox 22"/>
          <p:cNvSpPr txBox="1"/>
          <p:nvPr/>
        </p:nvSpPr>
        <p:spPr>
          <a:xfrm>
            <a:off x="9358555" y="4188286"/>
            <a:ext cx="4539255" cy="806572"/>
          </a:xfrm>
          <a:prstGeom prst="rect">
            <a:avLst/>
          </a:prstGeom>
        </p:spPr>
        <p:txBody>
          <a:bodyPr lIns="0" tIns="0" rIns="0" bIns="0" rtlCol="0" anchor="t">
            <a:spAutoFit/>
          </a:bodyPr>
          <a:lstStyle/>
          <a:p>
            <a:pPr algn="ctr">
              <a:lnSpc>
                <a:spcPts val="6560"/>
              </a:lnSpc>
              <a:spcBef>
                <a:spcPct val="0"/>
              </a:spcBef>
            </a:pPr>
            <a:r>
              <a:rPr lang="en-US" sz="4685" b="1">
                <a:solidFill>
                  <a:srgbClr val="FFFFFF"/>
                </a:solidFill>
                <a:latin typeface="Amiri Bold" panose="00000500000000000000"/>
                <a:ea typeface="Amiri Bold" panose="00000500000000000000"/>
                <a:cs typeface="Amiri Bold" panose="00000500000000000000"/>
                <a:sym typeface="Amiri Bold" panose="00000500000000000000"/>
              </a:rPr>
              <a:t>Project Execution</a:t>
            </a:r>
            <a:endParaRPr lang="en-US" sz="4685"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23" name="TextBox 23"/>
          <p:cNvSpPr txBox="1"/>
          <p:nvPr/>
        </p:nvSpPr>
        <p:spPr>
          <a:xfrm>
            <a:off x="4834426" y="8023704"/>
            <a:ext cx="4123734" cy="806572"/>
          </a:xfrm>
          <a:prstGeom prst="rect">
            <a:avLst/>
          </a:prstGeom>
        </p:spPr>
        <p:txBody>
          <a:bodyPr lIns="0" tIns="0" rIns="0" bIns="0" rtlCol="0" anchor="t">
            <a:spAutoFit/>
          </a:bodyPr>
          <a:lstStyle/>
          <a:p>
            <a:pPr algn="ctr">
              <a:lnSpc>
                <a:spcPts val="6560"/>
              </a:lnSpc>
              <a:spcBef>
                <a:spcPct val="0"/>
              </a:spcBef>
            </a:pPr>
            <a:r>
              <a:rPr lang="en-US" sz="4685" b="1">
                <a:solidFill>
                  <a:srgbClr val="FFFFFF"/>
                </a:solidFill>
                <a:latin typeface="Amiri Bold" panose="00000500000000000000"/>
                <a:ea typeface="Amiri Bold" panose="00000500000000000000"/>
                <a:cs typeface="Amiri Bold" panose="00000500000000000000"/>
                <a:sym typeface="Amiri Bold" panose="00000500000000000000"/>
              </a:rPr>
              <a:t>Project Features</a:t>
            </a:r>
            <a:endParaRPr lang="en-US" sz="4685"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24" name="TextBox 24"/>
          <p:cNvSpPr txBox="1"/>
          <p:nvPr/>
        </p:nvSpPr>
        <p:spPr>
          <a:xfrm>
            <a:off x="9809679" y="8182753"/>
            <a:ext cx="3637006" cy="1636944"/>
          </a:xfrm>
          <a:prstGeom prst="rect">
            <a:avLst/>
          </a:prstGeom>
        </p:spPr>
        <p:txBody>
          <a:bodyPr lIns="0" tIns="0" rIns="0" bIns="0" rtlCol="0" anchor="t">
            <a:spAutoFit/>
          </a:bodyPr>
          <a:lstStyle/>
          <a:p>
            <a:pPr algn="ctr">
              <a:lnSpc>
                <a:spcPts val="6560"/>
              </a:lnSpc>
            </a:pPr>
            <a:r>
              <a:rPr lang="en-US" sz="4685" b="1">
                <a:solidFill>
                  <a:srgbClr val="FFFFFF"/>
                </a:solidFill>
                <a:latin typeface="Amiri Bold" panose="00000500000000000000"/>
                <a:ea typeface="Amiri Bold" panose="00000500000000000000"/>
                <a:cs typeface="Amiri Bold" panose="00000500000000000000"/>
                <a:sym typeface="Amiri Bold" panose="00000500000000000000"/>
              </a:rPr>
              <a:t>Conclusion &amp; </a:t>
            </a:r>
            <a:endParaRPr lang="en-US" sz="4685" b="1">
              <a:solidFill>
                <a:srgbClr val="FFFFFF"/>
              </a:solidFill>
              <a:latin typeface="Amiri Bold" panose="00000500000000000000"/>
              <a:ea typeface="Amiri Bold" panose="00000500000000000000"/>
              <a:cs typeface="Amiri Bold" panose="00000500000000000000"/>
              <a:sym typeface="Amiri Bold" panose="00000500000000000000"/>
            </a:endParaRPr>
          </a:p>
          <a:p>
            <a:pPr algn="ctr">
              <a:lnSpc>
                <a:spcPts val="6560"/>
              </a:lnSpc>
              <a:spcBef>
                <a:spcPct val="0"/>
              </a:spcBef>
            </a:pPr>
            <a:r>
              <a:rPr lang="en-US" sz="4685" b="1">
                <a:solidFill>
                  <a:srgbClr val="FFFFFF"/>
                </a:solidFill>
                <a:latin typeface="Amiri Bold" panose="00000500000000000000"/>
                <a:ea typeface="Amiri Bold" panose="00000500000000000000"/>
                <a:cs typeface="Amiri Bold" panose="00000500000000000000"/>
                <a:sym typeface="Amiri Bold" panose="00000500000000000000"/>
              </a:rPr>
              <a:t>Future Work</a:t>
            </a:r>
            <a:endParaRPr lang="en-US" sz="4685"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25" name="TextBox 25"/>
          <p:cNvSpPr txBox="1"/>
          <p:nvPr/>
        </p:nvSpPr>
        <p:spPr>
          <a:xfrm>
            <a:off x="5872733" y="596582"/>
            <a:ext cx="6692063" cy="844552"/>
          </a:xfrm>
          <a:prstGeom prst="rect">
            <a:avLst/>
          </a:prstGeom>
        </p:spPr>
        <p:txBody>
          <a:bodyPr lIns="0" tIns="0" rIns="0" bIns="0" rtlCol="0" anchor="t">
            <a:spAutoFit/>
          </a:bodyPr>
          <a:lstStyle/>
          <a:p>
            <a:pPr algn="ctr">
              <a:lnSpc>
                <a:spcPts val="7000"/>
              </a:lnSpc>
              <a:spcBef>
                <a:spcPct val="0"/>
              </a:spcBef>
            </a:pPr>
            <a:r>
              <a:rPr lang="en-US" sz="5000" b="1">
                <a:solidFill>
                  <a:srgbClr val="FFFFFF"/>
                </a:solidFill>
                <a:latin typeface="Amiri Bold" panose="00000500000000000000"/>
                <a:ea typeface="Amiri Bold" panose="00000500000000000000"/>
                <a:cs typeface="Amiri Bold" panose="00000500000000000000"/>
                <a:sym typeface="Amiri Bold" panose="00000500000000000000"/>
              </a:rPr>
              <a:t>Table of Content</a:t>
            </a:r>
            <a:endParaRPr lang="en-US" sz="50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7393277" y="273895"/>
            <a:ext cx="10245691" cy="4653207"/>
          </a:xfrm>
          <a:custGeom>
            <a:avLst/>
            <a:gdLst/>
            <a:ahLst/>
            <a:cxnLst/>
            <a:rect l="l" t="t" r="r" b="b"/>
            <a:pathLst>
              <a:path w="10245691" h="4653207">
                <a:moveTo>
                  <a:pt x="0" y="0"/>
                </a:moveTo>
                <a:lnTo>
                  <a:pt x="10245691" y="0"/>
                </a:lnTo>
                <a:lnTo>
                  <a:pt x="10245691" y="4653206"/>
                </a:lnTo>
                <a:lnTo>
                  <a:pt x="0" y="4653206"/>
                </a:lnTo>
                <a:lnTo>
                  <a:pt x="0" y="0"/>
                </a:lnTo>
                <a:close/>
              </a:path>
            </a:pathLst>
          </a:custGeom>
          <a:blipFill>
            <a:blip r:embed="rId8"/>
            <a:stretch>
              <a:fillRect/>
            </a:stretch>
          </a:blipFill>
        </p:spPr>
      </p:sp>
      <p:sp>
        <p:nvSpPr>
          <p:cNvPr id="8" name="Freeform 8"/>
          <p:cNvSpPr/>
          <p:nvPr/>
        </p:nvSpPr>
        <p:spPr>
          <a:xfrm>
            <a:off x="7393277" y="5143500"/>
            <a:ext cx="10245691" cy="4659093"/>
          </a:xfrm>
          <a:custGeom>
            <a:avLst/>
            <a:gdLst/>
            <a:ahLst/>
            <a:cxnLst/>
            <a:rect l="l" t="t" r="r" b="b"/>
            <a:pathLst>
              <a:path w="10245691" h="4659093">
                <a:moveTo>
                  <a:pt x="0" y="0"/>
                </a:moveTo>
                <a:lnTo>
                  <a:pt x="10245691" y="0"/>
                </a:lnTo>
                <a:lnTo>
                  <a:pt x="10245691" y="4659093"/>
                </a:lnTo>
                <a:lnTo>
                  <a:pt x="0" y="4659093"/>
                </a:lnTo>
                <a:lnTo>
                  <a:pt x="0" y="0"/>
                </a:lnTo>
                <a:close/>
              </a:path>
            </a:pathLst>
          </a:custGeom>
          <a:blipFill>
            <a:blip r:embed="rId9"/>
            <a:stretch>
              <a:fillRect/>
            </a:stretch>
          </a:blipFill>
        </p:spPr>
      </p:sp>
      <p:sp>
        <p:nvSpPr>
          <p:cNvPr id="9" name="Freeform 9"/>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TextBox 10"/>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7437309" y="273895"/>
            <a:ext cx="10201659" cy="4657162"/>
          </a:xfrm>
          <a:custGeom>
            <a:avLst/>
            <a:gdLst/>
            <a:ahLst/>
            <a:cxnLst/>
            <a:rect l="l" t="t" r="r" b="b"/>
            <a:pathLst>
              <a:path w="10201659" h="4657162">
                <a:moveTo>
                  <a:pt x="0" y="0"/>
                </a:moveTo>
                <a:lnTo>
                  <a:pt x="10201659" y="0"/>
                </a:lnTo>
                <a:lnTo>
                  <a:pt x="10201659" y="4657162"/>
                </a:lnTo>
                <a:lnTo>
                  <a:pt x="0" y="4657162"/>
                </a:lnTo>
                <a:lnTo>
                  <a:pt x="0" y="0"/>
                </a:lnTo>
                <a:close/>
              </a:path>
            </a:pathLst>
          </a:custGeom>
          <a:blipFill>
            <a:blip r:embed="rId8"/>
            <a:stretch>
              <a:fillRect/>
            </a:stretch>
          </a:blipFill>
        </p:spPr>
      </p:sp>
      <p:sp>
        <p:nvSpPr>
          <p:cNvPr id="8" name="Freeform 8"/>
          <p:cNvSpPr/>
          <p:nvPr/>
        </p:nvSpPr>
        <p:spPr>
          <a:xfrm>
            <a:off x="7437309" y="5167672"/>
            <a:ext cx="10201659" cy="4593139"/>
          </a:xfrm>
          <a:custGeom>
            <a:avLst/>
            <a:gdLst/>
            <a:ahLst/>
            <a:cxnLst/>
            <a:rect l="l" t="t" r="r" b="b"/>
            <a:pathLst>
              <a:path w="10201659" h="4593139">
                <a:moveTo>
                  <a:pt x="0" y="0"/>
                </a:moveTo>
                <a:lnTo>
                  <a:pt x="10201659" y="0"/>
                </a:lnTo>
                <a:lnTo>
                  <a:pt x="10201659" y="4593139"/>
                </a:lnTo>
                <a:lnTo>
                  <a:pt x="0" y="4593139"/>
                </a:lnTo>
                <a:lnTo>
                  <a:pt x="0" y="0"/>
                </a:lnTo>
                <a:close/>
              </a:path>
            </a:pathLst>
          </a:custGeom>
          <a:blipFill>
            <a:blip r:embed="rId9"/>
            <a:stretch>
              <a:fillRect/>
            </a:stretch>
          </a:blipFill>
        </p:spPr>
      </p:sp>
      <p:sp>
        <p:nvSpPr>
          <p:cNvPr id="9" name="Freeform 9"/>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TextBox 10"/>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7437309" y="227319"/>
            <a:ext cx="10201659" cy="4668374"/>
          </a:xfrm>
          <a:custGeom>
            <a:avLst/>
            <a:gdLst/>
            <a:ahLst/>
            <a:cxnLst/>
            <a:rect l="l" t="t" r="r" b="b"/>
            <a:pathLst>
              <a:path w="10201659" h="4668374">
                <a:moveTo>
                  <a:pt x="0" y="0"/>
                </a:moveTo>
                <a:lnTo>
                  <a:pt x="10201659" y="0"/>
                </a:lnTo>
                <a:lnTo>
                  <a:pt x="10201659" y="4668374"/>
                </a:lnTo>
                <a:lnTo>
                  <a:pt x="0" y="4668374"/>
                </a:lnTo>
                <a:lnTo>
                  <a:pt x="0" y="0"/>
                </a:lnTo>
                <a:close/>
              </a:path>
            </a:pathLst>
          </a:custGeom>
          <a:blipFill>
            <a:blip r:embed="rId8"/>
            <a:stretch>
              <a:fillRect/>
            </a:stretch>
          </a:blipFill>
        </p:spPr>
      </p:sp>
      <p:sp>
        <p:nvSpPr>
          <p:cNvPr id="8" name="Freeform 8"/>
          <p:cNvSpPr/>
          <p:nvPr/>
        </p:nvSpPr>
        <p:spPr>
          <a:xfrm>
            <a:off x="7437309" y="5327936"/>
            <a:ext cx="10201659" cy="4603771"/>
          </a:xfrm>
          <a:custGeom>
            <a:avLst/>
            <a:gdLst/>
            <a:ahLst/>
            <a:cxnLst/>
            <a:rect l="l" t="t" r="r" b="b"/>
            <a:pathLst>
              <a:path w="10201659" h="4603771">
                <a:moveTo>
                  <a:pt x="0" y="0"/>
                </a:moveTo>
                <a:lnTo>
                  <a:pt x="10201659" y="0"/>
                </a:lnTo>
                <a:lnTo>
                  <a:pt x="10201659" y="4603771"/>
                </a:lnTo>
                <a:lnTo>
                  <a:pt x="0" y="4603771"/>
                </a:lnTo>
                <a:lnTo>
                  <a:pt x="0" y="0"/>
                </a:lnTo>
                <a:close/>
              </a:path>
            </a:pathLst>
          </a:custGeom>
          <a:blipFill>
            <a:blip r:embed="rId9"/>
            <a:stretch>
              <a:fillRect/>
            </a:stretch>
          </a:blipFill>
        </p:spPr>
      </p:sp>
      <p:sp>
        <p:nvSpPr>
          <p:cNvPr id="9" name="Freeform 9"/>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TextBox 10"/>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7437309" y="264936"/>
            <a:ext cx="10201659" cy="4593139"/>
          </a:xfrm>
          <a:custGeom>
            <a:avLst/>
            <a:gdLst/>
            <a:ahLst/>
            <a:cxnLst/>
            <a:rect l="l" t="t" r="r" b="b"/>
            <a:pathLst>
              <a:path w="10201659" h="4593139">
                <a:moveTo>
                  <a:pt x="0" y="0"/>
                </a:moveTo>
                <a:lnTo>
                  <a:pt x="10201659" y="0"/>
                </a:lnTo>
                <a:lnTo>
                  <a:pt x="10201659" y="4593139"/>
                </a:lnTo>
                <a:lnTo>
                  <a:pt x="0" y="4593139"/>
                </a:lnTo>
                <a:lnTo>
                  <a:pt x="0" y="0"/>
                </a:lnTo>
                <a:close/>
              </a:path>
            </a:pathLst>
          </a:custGeom>
          <a:blipFill>
            <a:blip r:embed="rId8"/>
            <a:stretch>
              <a:fillRect/>
            </a:stretch>
          </a:blipFill>
        </p:spPr>
      </p:sp>
      <p:sp>
        <p:nvSpPr>
          <p:cNvPr id="8" name="Freeform 8"/>
          <p:cNvSpPr/>
          <p:nvPr/>
        </p:nvSpPr>
        <p:spPr>
          <a:xfrm>
            <a:off x="7437309" y="5373149"/>
            <a:ext cx="10201659" cy="4592609"/>
          </a:xfrm>
          <a:custGeom>
            <a:avLst/>
            <a:gdLst/>
            <a:ahLst/>
            <a:cxnLst/>
            <a:rect l="l" t="t" r="r" b="b"/>
            <a:pathLst>
              <a:path w="10201659" h="4592609">
                <a:moveTo>
                  <a:pt x="0" y="0"/>
                </a:moveTo>
                <a:lnTo>
                  <a:pt x="10201659" y="0"/>
                </a:lnTo>
                <a:lnTo>
                  <a:pt x="10201659" y="4592609"/>
                </a:lnTo>
                <a:lnTo>
                  <a:pt x="0" y="4592609"/>
                </a:lnTo>
                <a:lnTo>
                  <a:pt x="0" y="0"/>
                </a:lnTo>
                <a:close/>
              </a:path>
            </a:pathLst>
          </a:custGeom>
          <a:blipFill>
            <a:blip r:embed="rId9"/>
            <a:stretch>
              <a:fillRect/>
            </a:stretch>
          </a:blipFill>
        </p:spPr>
      </p:sp>
      <p:sp>
        <p:nvSpPr>
          <p:cNvPr id="9" name="Freeform 9"/>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TextBox 10"/>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7437309" y="273895"/>
            <a:ext cx="10201659" cy="4587823"/>
          </a:xfrm>
          <a:custGeom>
            <a:avLst/>
            <a:gdLst/>
            <a:ahLst/>
            <a:cxnLst/>
            <a:rect l="l" t="t" r="r" b="b"/>
            <a:pathLst>
              <a:path w="10201659" h="4587823">
                <a:moveTo>
                  <a:pt x="0" y="0"/>
                </a:moveTo>
                <a:lnTo>
                  <a:pt x="10201659" y="0"/>
                </a:lnTo>
                <a:lnTo>
                  <a:pt x="10201659" y="4587823"/>
                </a:lnTo>
                <a:lnTo>
                  <a:pt x="0" y="4587823"/>
                </a:lnTo>
                <a:lnTo>
                  <a:pt x="0" y="0"/>
                </a:lnTo>
                <a:close/>
              </a:path>
            </a:pathLst>
          </a:custGeom>
          <a:blipFill>
            <a:blip r:embed="rId8"/>
            <a:stretch>
              <a:fillRect/>
            </a:stretch>
          </a:blipFill>
        </p:spPr>
      </p:sp>
      <p:sp>
        <p:nvSpPr>
          <p:cNvPr id="8" name="Freeform 8"/>
          <p:cNvSpPr/>
          <p:nvPr/>
        </p:nvSpPr>
        <p:spPr>
          <a:xfrm>
            <a:off x="7437309" y="5348321"/>
            <a:ext cx="10201659" cy="4587823"/>
          </a:xfrm>
          <a:custGeom>
            <a:avLst/>
            <a:gdLst/>
            <a:ahLst/>
            <a:cxnLst/>
            <a:rect l="l" t="t" r="r" b="b"/>
            <a:pathLst>
              <a:path w="10201659" h="4587823">
                <a:moveTo>
                  <a:pt x="0" y="0"/>
                </a:moveTo>
                <a:lnTo>
                  <a:pt x="10201659" y="0"/>
                </a:lnTo>
                <a:lnTo>
                  <a:pt x="10201659" y="4587823"/>
                </a:lnTo>
                <a:lnTo>
                  <a:pt x="0" y="4587823"/>
                </a:lnTo>
                <a:lnTo>
                  <a:pt x="0" y="0"/>
                </a:lnTo>
                <a:close/>
              </a:path>
            </a:pathLst>
          </a:custGeom>
          <a:blipFill>
            <a:blip r:embed="rId9"/>
            <a:stretch>
              <a:fillRect/>
            </a:stretch>
          </a:blipFill>
        </p:spPr>
      </p:sp>
      <p:sp>
        <p:nvSpPr>
          <p:cNvPr id="9" name="Freeform 9"/>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TextBox 10"/>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8862486" y="0"/>
            <a:ext cx="9425514" cy="4238780"/>
          </a:xfrm>
          <a:custGeom>
            <a:avLst/>
            <a:gdLst/>
            <a:ahLst/>
            <a:cxnLst/>
            <a:rect l="l" t="t" r="r" b="b"/>
            <a:pathLst>
              <a:path w="9425514" h="4238780">
                <a:moveTo>
                  <a:pt x="0" y="0"/>
                </a:moveTo>
                <a:lnTo>
                  <a:pt x="9425514" y="0"/>
                </a:lnTo>
                <a:lnTo>
                  <a:pt x="9425514" y="4238780"/>
                </a:lnTo>
                <a:lnTo>
                  <a:pt x="0" y="4238780"/>
                </a:lnTo>
                <a:lnTo>
                  <a:pt x="0" y="0"/>
                </a:lnTo>
                <a:close/>
              </a:path>
            </a:pathLst>
          </a:custGeom>
          <a:blipFill>
            <a:blip r:embed="rId8"/>
            <a:stretch>
              <a:fillRect/>
            </a:stretch>
          </a:blipFill>
        </p:spPr>
      </p:sp>
      <p:sp>
        <p:nvSpPr>
          <p:cNvPr id="8" name="Freeform 8"/>
          <p:cNvSpPr/>
          <p:nvPr/>
        </p:nvSpPr>
        <p:spPr>
          <a:xfrm>
            <a:off x="11402399" y="7204967"/>
            <a:ext cx="6885601" cy="3014911"/>
          </a:xfrm>
          <a:custGeom>
            <a:avLst/>
            <a:gdLst/>
            <a:ahLst/>
            <a:cxnLst/>
            <a:rect l="l" t="t" r="r" b="b"/>
            <a:pathLst>
              <a:path w="6885601" h="3014911">
                <a:moveTo>
                  <a:pt x="0" y="0"/>
                </a:moveTo>
                <a:lnTo>
                  <a:pt x="6885601" y="0"/>
                </a:lnTo>
                <a:lnTo>
                  <a:pt x="6885601" y="3014910"/>
                </a:lnTo>
                <a:lnTo>
                  <a:pt x="0" y="3014910"/>
                </a:lnTo>
                <a:lnTo>
                  <a:pt x="0" y="0"/>
                </a:lnTo>
                <a:close/>
              </a:path>
            </a:pathLst>
          </a:custGeom>
          <a:blipFill>
            <a:blip r:embed="rId9"/>
            <a:stretch>
              <a:fillRect t="-1710" b="-1710"/>
            </a:stretch>
          </a:blipFill>
        </p:spPr>
      </p:sp>
      <p:sp>
        <p:nvSpPr>
          <p:cNvPr id="9" name="Freeform 9"/>
          <p:cNvSpPr/>
          <p:nvPr/>
        </p:nvSpPr>
        <p:spPr>
          <a:xfrm>
            <a:off x="6177139" y="4303678"/>
            <a:ext cx="6421652" cy="2901288"/>
          </a:xfrm>
          <a:custGeom>
            <a:avLst/>
            <a:gdLst/>
            <a:ahLst/>
            <a:cxnLst/>
            <a:rect l="l" t="t" r="r" b="b"/>
            <a:pathLst>
              <a:path w="6421652" h="2901288">
                <a:moveTo>
                  <a:pt x="0" y="0"/>
                </a:moveTo>
                <a:lnTo>
                  <a:pt x="6421652" y="0"/>
                </a:lnTo>
                <a:lnTo>
                  <a:pt x="6421652" y="2901289"/>
                </a:lnTo>
                <a:lnTo>
                  <a:pt x="0" y="2901289"/>
                </a:lnTo>
                <a:lnTo>
                  <a:pt x="0" y="0"/>
                </a:lnTo>
                <a:close/>
              </a:path>
            </a:pathLst>
          </a:custGeom>
          <a:blipFill>
            <a:blip r:embed="rId10"/>
            <a:stretch>
              <a:fillRect/>
            </a:stretch>
          </a:blipFill>
        </p:spPr>
      </p:sp>
      <p:sp>
        <p:nvSpPr>
          <p:cNvPr id="10" name="Freeform 10"/>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1" name="TextBox 11"/>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8618325" y="-3889252"/>
            <a:ext cx="438826" cy="438826"/>
          </a:xfrm>
          <a:custGeom>
            <a:avLst/>
            <a:gdLst/>
            <a:ahLst/>
            <a:cxnLst/>
            <a:rect l="l" t="t" r="r" b="b"/>
            <a:pathLst>
              <a:path w="438826" h="438826">
                <a:moveTo>
                  <a:pt x="0" y="0"/>
                </a:moveTo>
                <a:lnTo>
                  <a:pt x="438826" y="0"/>
                </a:lnTo>
                <a:lnTo>
                  <a:pt x="438826" y="438826"/>
                </a:lnTo>
                <a:lnTo>
                  <a:pt x="0" y="438826"/>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2737650" y="1722251"/>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3">
              <a:alphaModFix amt="32999"/>
              <a:extLst>
                <a:ext uri="{96DAC541-7B7A-43D3-8B79-37D633B846F1}">
                  <asvg:svgBlip xmlns:asvg="http://schemas.microsoft.com/office/drawing/2016/SVG/main" r:embed="rId4"/>
                </a:ext>
              </a:extLst>
            </a:blip>
            <a:stretch>
              <a:fillRect/>
            </a:stretch>
          </a:blipFill>
        </p:spPr>
      </p:sp>
      <p:sp>
        <p:nvSpPr>
          <p:cNvPr id="4" name="Freeform 4"/>
          <p:cNvSpPr/>
          <p:nvPr/>
        </p:nvSpPr>
        <p:spPr>
          <a:xfrm>
            <a:off x="-258920" y="6996542"/>
            <a:ext cx="6217418" cy="4114800"/>
          </a:xfrm>
          <a:custGeom>
            <a:avLst/>
            <a:gdLst/>
            <a:ahLst/>
            <a:cxnLst/>
            <a:rect l="l" t="t" r="r" b="b"/>
            <a:pathLst>
              <a:path w="6217418" h="4114800">
                <a:moveTo>
                  <a:pt x="0" y="0"/>
                </a:moveTo>
                <a:lnTo>
                  <a:pt x="6217417" y="0"/>
                </a:lnTo>
                <a:lnTo>
                  <a:pt x="621741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rcRect/>
          <a:stretch>
            <a:fillRect/>
          </a:stretch>
        </p:blipFill>
        <p:spPr>
          <a:xfrm flipH="1">
            <a:off x="-935788" y="1783837"/>
            <a:ext cx="3240285" cy="1555337"/>
          </a:xfrm>
          <a:prstGeom prst="rect">
            <a:avLst/>
          </a:prstGeom>
        </p:spPr>
      </p:pic>
      <p:pic>
        <p:nvPicPr>
          <p:cNvPr id="6" name="Picture 6"/>
          <p:cNvPicPr>
            <a:picLocks noChangeAspect="1"/>
          </p:cNvPicPr>
          <p:nvPr/>
        </p:nvPicPr>
        <p:blipFill>
          <a:blip r:embed="rId7"/>
          <a:srcRect/>
          <a:stretch>
            <a:fillRect/>
          </a:stretch>
        </p:blipFill>
        <p:spPr>
          <a:xfrm flipH="1">
            <a:off x="4338354" y="7374548"/>
            <a:ext cx="3240285" cy="1555337"/>
          </a:xfrm>
          <a:prstGeom prst="rect">
            <a:avLst/>
          </a:prstGeom>
        </p:spPr>
      </p:pic>
      <p:sp>
        <p:nvSpPr>
          <p:cNvPr id="7" name="Freeform 7"/>
          <p:cNvSpPr/>
          <p:nvPr/>
        </p:nvSpPr>
        <p:spPr>
          <a:xfrm>
            <a:off x="9387965" y="0"/>
            <a:ext cx="8962143" cy="4012050"/>
          </a:xfrm>
          <a:custGeom>
            <a:avLst/>
            <a:gdLst/>
            <a:ahLst/>
            <a:cxnLst/>
            <a:rect l="l" t="t" r="r" b="b"/>
            <a:pathLst>
              <a:path w="8962143" h="4012050">
                <a:moveTo>
                  <a:pt x="0" y="0"/>
                </a:moveTo>
                <a:lnTo>
                  <a:pt x="8962143" y="0"/>
                </a:lnTo>
                <a:lnTo>
                  <a:pt x="8962143" y="4012050"/>
                </a:lnTo>
                <a:lnTo>
                  <a:pt x="0" y="4012050"/>
                </a:lnTo>
                <a:lnTo>
                  <a:pt x="0" y="0"/>
                </a:lnTo>
                <a:close/>
              </a:path>
            </a:pathLst>
          </a:custGeom>
          <a:blipFill>
            <a:blip r:embed="rId8"/>
            <a:stretch>
              <a:fillRect b="-108"/>
            </a:stretch>
          </a:blipFill>
        </p:spPr>
      </p:sp>
      <p:sp>
        <p:nvSpPr>
          <p:cNvPr id="8" name="Freeform 8"/>
          <p:cNvSpPr/>
          <p:nvPr/>
        </p:nvSpPr>
        <p:spPr>
          <a:xfrm>
            <a:off x="5616814" y="3998067"/>
            <a:ext cx="7122733" cy="3206900"/>
          </a:xfrm>
          <a:custGeom>
            <a:avLst/>
            <a:gdLst/>
            <a:ahLst/>
            <a:cxnLst/>
            <a:rect l="l" t="t" r="r" b="b"/>
            <a:pathLst>
              <a:path w="7122733" h="3206900">
                <a:moveTo>
                  <a:pt x="0" y="0"/>
                </a:moveTo>
                <a:lnTo>
                  <a:pt x="7122733" y="0"/>
                </a:lnTo>
                <a:lnTo>
                  <a:pt x="7122733" y="3206900"/>
                </a:lnTo>
                <a:lnTo>
                  <a:pt x="0" y="3206900"/>
                </a:lnTo>
                <a:lnTo>
                  <a:pt x="0" y="0"/>
                </a:lnTo>
                <a:close/>
              </a:path>
            </a:pathLst>
          </a:custGeom>
          <a:blipFill>
            <a:blip r:embed="rId9"/>
            <a:stretch>
              <a:fillRect/>
            </a:stretch>
          </a:blipFill>
        </p:spPr>
      </p:sp>
      <p:sp>
        <p:nvSpPr>
          <p:cNvPr id="9" name="Freeform 9"/>
          <p:cNvSpPr/>
          <p:nvPr/>
        </p:nvSpPr>
        <p:spPr>
          <a:xfrm>
            <a:off x="10038461" y="7204967"/>
            <a:ext cx="8249539" cy="3727124"/>
          </a:xfrm>
          <a:custGeom>
            <a:avLst/>
            <a:gdLst/>
            <a:ahLst/>
            <a:cxnLst/>
            <a:rect l="l" t="t" r="r" b="b"/>
            <a:pathLst>
              <a:path w="8249539" h="3727124">
                <a:moveTo>
                  <a:pt x="0" y="0"/>
                </a:moveTo>
                <a:lnTo>
                  <a:pt x="8249539" y="0"/>
                </a:lnTo>
                <a:lnTo>
                  <a:pt x="8249539" y="3727123"/>
                </a:lnTo>
                <a:lnTo>
                  <a:pt x="0" y="3727123"/>
                </a:lnTo>
                <a:lnTo>
                  <a:pt x="0" y="0"/>
                </a:lnTo>
                <a:close/>
              </a:path>
            </a:pathLst>
          </a:custGeom>
          <a:blipFill>
            <a:blip r:embed="rId10"/>
            <a:stretch>
              <a:fillRect/>
            </a:stretch>
          </a:blipFill>
        </p:spPr>
      </p:sp>
      <p:sp>
        <p:nvSpPr>
          <p:cNvPr id="10" name="Freeform 10"/>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1" name="TextBox 11"/>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Admin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211835" y="3115529"/>
            <a:ext cx="9799392" cy="2840693"/>
          </a:xfrm>
          <a:custGeom>
            <a:avLst/>
            <a:gdLst/>
            <a:ahLst/>
            <a:cxnLst/>
            <a:rect l="l" t="t" r="r" b="b"/>
            <a:pathLst>
              <a:path w="9799392" h="2840693">
                <a:moveTo>
                  <a:pt x="0" y="0"/>
                </a:moveTo>
                <a:lnTo>
                  <a:pt x="9799393" y="0"/>
                </a:lnTo>
                <a:lnTo>
                  <a:pt x="9799393" y="2840693"/>
                </a:lnTo>
                <a:lnTo>
                  <a:pt x="0" y="2840693"/>
                </a:lnTo>
                <a:lnTo>
                  <a:pt x="0" y="0"/>
                </a:lnTo>
                <a:close/>
              </a:path>
            </a:pathLst>
          </a:custGeom>
          <a:blipFill>
            <a:blip r:embed="rId3"/>
            <a:stretch>
              <a:fillRect t="-2280" b="-55563"/>
            </a:stretch>
          </a:blipFill>
        </p:spPr>
      </p:sp>
      <p:sp>
        <p:nvSpPr>
          <p:cNvPr id="4" name="Freeform 4"/>
          <p:cNvSpPr/>
          <p:nvPr/>
        </p:nvSpPr>
        <p:spPr>
          <a:xfrm>
            <a:off x="8181883" y="273895"/>
            <a:ext cx="9777352" cy="2696342"/>
          </a:xfrm>
          <a:custGeom>
            <a:avLst/>
            <a:gdLst/>
            <a:ahLst/>
            <a:cxnLst/>
            <a:rect l="l" t="t" r="r" b="b"/>
            <a:pathLst>
              <a:path w="9777352" h="2696342">
                <a:moveTo>
                  <a:pt x="0" y="0"/>
                </a:moveTo>
                <a:lnTo>
                  <a:pt x="9777352" y="0"/>
                </a:lnTo>
                <a:lnTo>
                  <a:pt x="9777352" y="2696341"/>
                </a:lnTo>
                <a:lnTo>
                  <a:pt x="0" y="2696341"/>
                </a:lnTo>
                <a:lnTo>
                  <a:pt x="0" y="0"/>
                </a:lnTo>
                <a:close/>
              </a:path>
            </a:pathLst>
          </a:custGeom>
          <a:blipFill>
            <a:blip r:embed="rId4"/>
            <a:stretch>
              <a:fillRect b="-64790"/>
            </a:stretch>
          </a:blipFill>
        </p:spPr>
      </p:sp>
      <p:sp>
        <p:nvSpPr>
          <p:cNvPr id="5" name="Freeform 5"/>
          <p:cNvSpPr/>
          <p:nvPr/>
        </p:nvSpPr>
        <p:spPr>
          <a:xfrm>
            <a:off x="13292740" y="5956222"/>
            <a:ext cx="4330778" cy="4330778"/>
          </a:xfrm>
          <a:custGeom>
            <a:avLst/>
            <a:gdLst/>
            <a:ahLst/>
            <a:cxnLst/>
            <a:rect l="l" t="t" r="r" b="b"/>
            <a:pathLst>
              <a:path w="4330778" h="4330778">
                <a:moveTo>
                  <a:pt x="0" y="0"/>
                </a:moveTo>
                <a:lnTo>
                  <a:pt x="4330779" y="0"/>
                </a:lnTo>
                <a:lnTo>
                  <a:pt x="4330779" y="4330778"/>
                </a:lnTo>
                <a:lnTo>
                  <a:pt x="0" y="43307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Freeform 6"/>
          <p:cNvSpPr/>
          <p:nvPr/>
        </p:nvSpPr>
        <p:spPr>
          <a:xfrm>
            <a:off x="221360" y="5946697"/>
            <a:ext cx="9799392" cy="3872744"/>
          </a:xfrm>
          <a:custGeom>
            <a:avLst/>
            <a:gdLst/>
            <a:ahLst/>
            <a:cxnLst/>
            <a:rect l="l" t="t" r="r" b="b"/>
            <a:pathLst>
              <a:path w="9799392" h="3872744">
                <a:moveTo>
                  <a:pt x="0" y="0"/>
                </a:moveTo>
                <a:lnTo>
                  <a:pt x="9799393" y="0"/>
                </a:lnTo>
                <a:lnTo>
                  <a:pt x="9799393" y="3872743"/>
                </a:lnTo>
                <a:lnTo>
                  <a:pt x="0" y="3872743"/>
                </a:lnTo>
                <a:lnTo>
                  <a:pt x="0" y="0"/>
                </a:lnTo>
                <a:close/>
              </a:path>
            </a:pathLst>
          </a:custGeom>
          <a:blipFill>
            <a:blip r:embed="rId7"/>
            <a:stretch>
              <a:fillRect t="-448" b="-448"/>
            </a:stretch>
          </a:blipFill>
        </p:spPr>
      </p:sp>
      <p:sp>
        <p:nvSpPr>
          <p:cNvPr id="7" name="TextBox 7"/>
          <p:cNvSpPr txBox="1"/>
          <p:nvPr/>
        </p:nvSpPr>
        <p:spPr>
          <a:xfrm>
            <a:off x="1028700" y="159595"/>
            <a:ext cx="4082832"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CEO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6372167" y="273895"/>
            <a:ext cx="11581755" cy="4524028"/>
          </a:xfrm>
          <a:custGeom>
            <a:avLst/>
            <a:gdLst/>
            <a:ahLst/>
            <a:cxnLst/>
            <a:rect l="l" t="t" r="r" b="b"/>
            <a:pathLst>
              <a:path w="11581755" h="4524028">
                <a:moveTo>
                  <a:pt x="0" y="0"/>
                </a:moveTo>
                <a:lnTo>
                  <a:pt x="11581755" y="0"/>
                </a:lnTo>
                <a:lnTo>
                  <a:pt x="11581755" y="4524028"/>
                </a:lnTo>
                <a:lnTo>
                  <a:pt x="0" y="4524028"/>
                </a:lnTo>
                <a:lnTo>
                  <a:pt x="0" y="0"/>
                </a:lnTo>
                <a:close/>
              </a:path>
            </a:pathLst>
          </a:custGeom>
          <a:blipFill>
            <a:blip r:embed="rId3"/>
            <a:stretch>
              <a:fillRect/>
            </a:stretch>
          </a:blipFill>
        </p:spPr>
      </p:sp>
      <p:sp>
        <p:nvSpPr>
          <p:cNvPr id="4" name="Freeform 4"/>
          <p:cNvSpPr/>
          <p:nvPr/>
        </p:nvSpPr>
        <p:spPr>
          <a:xfrm>
            <a:off x="1410746" y="4969078"/>
            <a:ext cx="10888753" cy="4954125"/>
          </a:xfrm>
          <a:custGeom>
            <a:avLst/>
            <a:gdLst/>
            <a:ahLst/>
            <a:cxnLst/>
            <a:rect l="l" t="t" r="r" b="b"/>
            <a:pathLst>
              <a:path w="10888753" h="4954125">
                <a:moveTo>
                  <a:pt x="0" y="0"/>
                </a:moveTo>
                <a:lnTo>
                  <a:pt x="10888754" y="0"/>
                </a:lnTo>
                <a:lnTo>
                  <a:pt x="10888754" y="4954125"/>
                </a:lnTo>
                <a:lnTo>
                  <a:pt x="0" y="4954125"/>
                </a:lnTo>
                <a:lnTo>
                  <a:pt x="0" y="0"/>
                </a:lnTo>
                <a:close/>
              </a:path>
            </a:pathLst>
          </a:custGeom>
          <a:blipFill>
            <a:blip r:embed="rId4"/>
            <a:stretch>
              <a:fillRect/>
            </a:stretch>
          </a:blipFill>
        </p:spPr>
      </p:sp>
      <p:sp>
        <p:nvSpPr>
          <p:cNvPr id="5" name="TextBox 5"/>
          <p:cNvSpPr txBox="1"/>
          <p:nvPr/>
        </p:nvSpPr>
        <p:spPr>
          <a:xfrm>
            <a:off x="1028700" y="159595"/>
            <a:ext cx="4082832"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CEO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6" name="Freeform 6"/>
          <p:cNvSpPr/>
          <p:nvPr/>
        </p:nvSpPr>
        <p:spPr>
          <a:xfrm>
            <a:off x="13292740" y="5956222"/>
            <a:ext cx="4330778" cy="4330778"/>
          </a:xfrm>
          <a:custGeom>
            <a:avLst/>
            <a:gdLst/>
            <a:ahLst/>
            <a:cxnLst/>
            <a:rect l="l" t="t" r="r" b="b"/>
            <a:pathLst>
              <a:path w="4330778" h="4330778">
                <a:moveTo>
                  <a:pt x="0" y="0"/>
                </a:moveTo>
                <a:lnTo>
                  <a:pt x="4330779" y="0"/>
                </a:lnTo>
                <a:lnTo>
                  <a:pt x="4330779" y="4330778"/>
                </a:lnTo>
                <a:lnTo>
                  <a:pt x="0" y="43307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3292740" y="5956222"/>
            <a:ext cx="4330778" cy="4330778"/>
          </a:xfrm>
          <a:custGeom>
            <a:avLst/>
            <a:gdLst/>
            <a:ahLst/>
            <a:cxnLst/>
            <a:rect l="l" t="t" r="r" b="b"/>
            <a:pathLst>
              <a:path w="4330778" h="4330778">
                <a:moveTo>
                  <a:pt x="0" y="0"/>
                </a:moveTo>
                <a:lnTo>
                  <a:pt x="4330779" y="0"/>
                </a:lnTo>
                <a:lnTo>
                  <a:pt x="4330779" y="4330778"/>
                </a:lnTo>
                <a:lnTo>
                  <a:pt x="0" y="43307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7423119" y="273895"/>
            <a:ext cx="10481582" cy="4768374"/>
          </a:xfrm>
          <a:custGeom>
            <a:avLst/>
            <a:gdLst/>
            <a:ahLst/>
            <a:cxnLst/>
            <a:rect l="l" t="t" r="r" b="b"/>
            <a:pathLst>
              <a:path w="10481582" h="4768374">
                <a:moveTo>
                  <a:pt x="0" y="0"/>
                </a:moveTo>
                <a:lnTo>
                  <a:pt x="10481582" y="0"/>
                </a:lnTo>
                <a:lnTo>
                  <a:pt x="10481582" y="4768374"/>
                </a:lnTo>
                <a:lnTo>
                  <a:pt x="0" y="4768374"/>
                </a:lnTo>
                <a:lnTo>
                  <a:pt x="0" y="0"/>
                </a:lnTo>
                <a:close/>
              </a:path>
            </a:pathLst>
          </a:custGeom>
          <a:blipFill>
            <a:blip r:embed="rId5"/>
            <a:stretch>
              <a:fillRect/>
            </a:stretch>
          </a:blipFill>
        </p:spPr>
      </p:sp>
      <p:sp>
        <p:nvSpPr>
          <p:cNvPr id="5" name="Freeform 5"/>
          <p:cNvSpPr/>
          <p:nvPr/>
        </p:nvSpPr>
        <p:spPr>
          <a:xfrm>
            <a:off x="422037" y="5143500"/>
            <a:ext cx="10594240" cy="4780934"/>
          </a:xfrm>
          <a:custGeom>
            <a:avLst/>
            <a:gdLst/>
            <a:ahLst/>
            <a:cxnLst/>
            <a:rect l="l" t="t" r="r" b="b"/>
            <a:pathLst>
              <a:path w="10594240" h="4780934">
                <a:moveTo>
                  <a:pt x="0" y="0"/>
                </a:moveTo>
                <a:lnTo>
                  <a:pt x="10594240" y="0"/>
                </a:lnTo>
                <a:lnTo>
                  <a:pt x="10594240" y="4780934"/>
                </a:lnTo>
                <a:lnTo>
                  <a:pt x="0" y="4780934"/>
                </a:lnTo>
                <a:lnTo>
                  <a:pt x="0" y="0"/>
                </a:lnTo>
                <a:close/>
              </a:path>
            </a:pathLst>
          </a:custGeom>
          <a:blipFill>
            <a:blip r:embed="rId6"/>
            <a:stretch>
              <a:fillRect/>
            </a:stretch>
          </a:blipFill>
        </p:spPr>
      </p:sp>
      <p:sp>
        <p:nvSpPr>
          <p:cNvPr id="6" name="TextBox 6"/>
          <p:cNvSpPr txBox="1"/>
          <p:nvPr/>
        </p:nvSpPr>
        <p:spPr>
          <a:xfrm>
            <a:off x="1028700" y="159595"/>
            <a:ext cx="4082832"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CEO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5020109" y="2605709"/>
            <a:ext cx="5077990" cy="507799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5" name="Group 5"/>
          <p:cNvGrpSpPr/>
          <p:nvPr/>
        </p:nvGrpSpPr>
        <p:grpSpPr>
          <a:xfrm rot="-2165946">
            <a:off x="8558360" y="507114"/>
            <a:ext cx="9272857" cy="9092355"/>
            <a:chOff x="0" y="0"/>
            <a:chExt cx="812800" cy="796978"/>
          </a:xfrm>
        </p:grpSpPr>
        <p:sp>
          <p:nvSpPr>
            <p:cNvPr id="6" name="Freeform 6"/>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5540FF">
                      <a:alpha val="100000"/>
                    </a:srgbClr>
                  </a:gs>
                </a:gsLst>
                <a:lin ang="0"/>
              </a:gradFill>
              <a:prstDash val="solid"/>
              <a:miter/>
            </a:ln>
          </p:spPr>
        </p:sp>
        <p:sp>
          <p:nvSpPr>
            <p:cNvPr id="7" name="TextBox 7"/>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grpSp>
        <p:nvGrpSpPr>
          <p:cNvPr id="8" name="Group 8"/>
          <p:cNvGrpSpPr/>
          <p:nvPr/>
        </p:nvGrpSpPr>
        <p:grpSpPr>
          <a:xfrm rot="-10694109">
            <a:off x="9125957" y="1124174"/>
            <a:ext cx="8014237" cy="7858235"/>
            <a:chOff x="0" y="0"/>
            <a:chExt cx="812800" cy="796978"/>
          </a:xfrm>
        </p:grpSpPr>
        <p:sp>
          <p:nvSpPr>
            <p:cNvPr id="9" name="Freeform 9"/>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C6BFFF">
                      <a:alpha val="100000"/>
                    </a:srgbClr>
                  </a:gs>
                </a:gsLst>
                <a:lin ang="0"/>
              </a:gradFill>
              <a:prstDash val="solid"/>
              <a:miter/>
            </a:ln>
          </p:spPr>
        </p:sp>
        <p:sp>
          <p:nvSpPr>
            <p:cNvPr id="10" name="TextBox 10"/>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sp>
        <p:nvSpPr>
          <p:cNvPr id="11" name="Freeform 11"/>
          <p:cNvSpPr/>
          <p:nvPr/>
        </p:nvSpPr>
        <p:spPr>
          <a:xfrm>
            <a:off x="-10861334" y="4598030"/>
            <a:ext cx="15304372" cy="15304372"/>
          </a:xfrm>
          <a:custGeom>
            <a:avLst/>
            <a:gdLst/>
            <a:ahLst/>
            <a:cxnLst/>
            <a:rect l="l" t="t" r="r" b="b"/>
            <a:pathLst>
              <a:path w="15304372" h="15304372">
                <a:moveTo>
                  <a:pt x="0" y="0"/>
                </a:moveTo>
                <a:lnTo>
                  <a:pt x="15304372" y="0"/>
                </a:lnTo>
                <a:lnTo>
                  <a:pt x="15304372" y="15304372"/>
                </a:lnTo>
                <a:lnTo>
                  <a:pt x="0" y="15304372"/>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pic>
        <p:nvPicPr>
          <p:cNvPr id="12" name="Picture 12"/>
          <p:cNvPicPr>
            <a:picLocks noChangeAspect="1"/>
          </p:cNvPicPr>
          <p:nvPr/>
        </p:nvPicPr>
        <p:blipFill>
          <a:blip r:embed="rId3"/>
          <a:srcRect/>
          <a:stretch>
            <a:fillRect/>
          </a:stretch>
        </p:blipFill>
        <p:spPr>
          <a:xfrm flipH="1">
            <a:off x="10527156" y="742462"/>
            <a:ext cx="3958208" cy="1899940"/>
          </a:xfrm>
          <a:prstGeom prst="rect">
            <a:avLst/>
          </a:prstGeom>
        </p:spPr>
      </p:pic>
      <p:pic>
        <p:nvPicPr>
          <p:cNvPr id="13" name="Picture 13"/>
          <p:cNvPicPr>
            <a:picLocks noChangeAspect="1"/>
          </p:cNvPicPr>
          <p:nvPr/>
        </p:nvPicPr>
        <p:blipFill>
          <a:blip r:embed="rId3"/>
          <a:srcRect/>
          <a:stretch>
            <a:fillRect/>
          </a:stretch>
        </p:blipFill>
        <p:spPr>
          <a:xfrm flipH="1">
            <a:off x="12812316" y="7644598"/>
            <a:ext cx="3958208" cy="1899940"/>
          </a:xfrm>
          <a:prstGeom prst="rect">
            <a:avLst/>
          </a:prstGeom>
        </p:spPr>
      </p:pic>
      <p:grpSp>
        <p:nvGrpSpPr>
          <p:cNvPr id="14" name="Group 14"/>
          <p:cNvGrpSpPr/>
          <p:nvPr/>
        </p:nvGrpSpPr>
        <p:grpSpPr>
          <a:xfrm rot="0">
            <a:off x="0" y="4297810"/>
            <a:ext cx="8971677" cy="1818800"/>
            <a:chOff x="0" y="0"/>
            <a:chExt cx="1965494" cy="398458"/>
          </a:xfrm>
        </p:grpSpPr>
        <p:sp>
          <p:nvSpPr>
            <p:cNvPr id="15" name="Freeform 15"/>
            <p:cNvSpPr/>
            <p:nvPr/>
          </p:nvSpPr>
          <p:spPr>
            <a:xfrm>
              <a:off x="0" y="0"/>
              <a:ext cx="1965494" cy="398459"/>
            </a:xfrm>
            <a:custGeom>
              <a:avLst/>
              <a:gdLst/>
              <a:ahLst/>
              <a:cxnLst/>
              <a:rect l="l" t="t" r="r" b="b"/>
              <a:pathLst>
                <a:path w="1965494" h="398459">
                  <a:moveTo>
                    <a:pt x="0" y="0"/>
                  </a:moveTo>
                  <a:lnTo>
                    <a:pt x="1965494" y="0"/>
                  </a:lnTo>
                  <a:lnTo>
                    <a:pt x="1965494" y="398459"/>
                  </a:lnTo>
                  <a:lnTo>
                    <a:pt x="0" y="398459"/>
                  </a:lnTo>
                  <a:close/>
                </a:path>
              </a:pathLst>
            </a:custGeom>
            <a:gradFill rotWithShape="1">
              <a:gsLst>
                <a:gs pos="0">
                  <a:srgbClr val="3428BA">
                    <a:alpha val="100000"/>
                  </a:srgbClr>
                </a:gs>
                <a:gs pos="100000">
                  <a:srgbClr val="5FA2DB">
                    <a:alpha val="100000"/>
                  </a:srgbClr>
                </a:gs>
              </a:gsLst>
              <a:lin ang="0"/>
            </a:gradFill>
          </p:spPr>
        </p:sp>
        <p:sp>
          <p:nvSpPr>
            <p:cNvPr id="16" name="TextBox 16"/>
            <p:cNvSpPr txBox="1"/>
            <p:nvPr/>
          </p:nvSpPr>
          <p:spPr>
            <a:xfrm>
              <a:off x="0" y="-38100"/>
              <a:ext cx="1965494" cy="436558"/>
            </a:xfrm>
            <a:prstGeom prst="rect">
              <a:avLst/>
            </a:prstGeom>
          </p:spPr>
          <p:txBody>
            <a:bodyPr lIns="50800" tIns="50800" rIns="50800" bIns="50800" rtlCol="0" anchor="ctr"/>
            <a:lstStyle/>
            <a:p>
              <a:pPr algn="ctr">
                <a:lnSpc>
                  <a:spcPts val="2660"/>
                </a:lnSpc>
              </a:pPr>
            </a:p>
          </p:txBody>
        </p:sp>
      </p:grpSp>
      <p:grpSp>
        <p:nvGrpSpPr>
          <p:cNvPr id="17" name="Group 17"/>
          <p:cNvGrpSpPr/>
          <p:nvPr/>
        </p:nvGrpSpPr>
        <p:grpSpPr>
          <a:xfrm rot="0">
            <a:off x="1095704" y="1189619"/>
            <a:ext cx="1581549" cy="158154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20" name="TextBox 20"/>
          <p:cNvSpPr txBox="1"/>
          <p:nvPr/>
        </p:nvSpPr>
        <p:spPr>
          <a:xfrm>
            <a:off x="457851" y="4190665"/>
            <a:ext cx="8513826" cy="1708151"/>
          </a:xfrm>
          <a:prstGeom prst="rect">
            <a:avLst/>
          </a:prstGeom>
        </p:spPr>
        <p:txBody>
          <a:bodyPr lIns="0" tIns="0" rIns="0" bIns="0" rtlCol="0" anchor="t">
            <a:spAutoFit/>
          </a:bodyPr>
          <a:lstStyle/>
          <a:p>
            <a:pPr algn="l">
              <a:lnSpc>
                <a:spcPts val="14000"/>
              </a:lnSpc>
              <a:spcBef>
                <a:spcPct val="0"/>
              </a:spcBef>
            </a:pPr>
            <a:r>
              <a:rPr lang="en-US" sz="10000">
                <a:solidFill>
                  <a:srgbClr val="FFFFFF"/>
                </a:solidFill>
                <a:latin typeface="Anton" panose="00000500000000000000"/>
                <a:ea typeface="Anton" panose="00000500000000000000"/>
                <a:cs typeface="Anton" panose="00000500000000000000"/>
                <a:sym typeface="Anton" panose="00000500000000000000"/>
              </a:rPr>
              <a:t>Introduction</a:t>
            </a:r>
            <a:endParaRPr lang="en-US" sz="10000">
              <a:solidFill>
                <a:srgbClr val="FFFFFF"/>
              </a:solidFill>
              <a:latin typeface="Anton" panose="00000500000000000000"/>
              <a:ea typeface="Anton" panose="00000500000000000000"/>
              <a:cs typeface="Anton" panose="00000500000000000000"/>
              <a:sym typeface="Anton" panose="00000500000000000000"/>
            </a:endParaRPr>
          </a:p>
        </p:txBody>
      </p:sp>
      <p:sp>
        <p:nvSpPr>
          <p:cNvPr id="21" name="TextBox 21"/>
          <p:cNvSpPr txBox="1"/>
          <p:nvPr/>
        </p:nvSpPr>
        <p:spPr>
          <a:xfrm>
            <a:off x="1604300" y="1713903"/>
            <a:ext cx="564356" cy="613411"/>
          </a:xfrm>
          <a:prstGeom prst="rect">
            <a:avLst/>
          </a:prstGeom>
        </p:spPr>
        <p:txBody>
          <a:bodyPr lIns="0" tIns="0" rIns="0" bIns="0" rtlCol="0" anchor="t">
            <a:spAutoFit/>
          </a:bodyPr>
          <a:lstStyle/>
          <a:p>
            <a:pPr algn="ctr">
              <a:lnSpc>
                <a:spcPts val="5040"/>
              </a:lnSpc>
              <a:spcBef>
                <a:spcPct val="0"/>
              </a:spcBef>
            </a:pPr>
            <a:r>
              <a:rPr lang="en-US" sz="3600">
                <a:solidFill>
                  <a:srgbClr val="FFFFFF"/>
                </a:solidFill>
                <a:latin typeface="Canva Sans" panose="020B0503030501040103"/>
                <a:ea typeface="Canva Sans" panose="020B0503030501040103"/>
                <a:cs typeface="Canva Sans" panose="020B0503030501040103"/>
                <a:sym typeface="Canva Sans" panose="020B0503030501040103"/>
              </a:rPr>
              <a:t>01</a:t>
            </a:r>
            <a:endParaRPr lang="en-US" sz="3600">
              <a:solidFill>
                <a:srgbClr val="FFFFFF"/>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3466260" y="196851"/>
            <a:ext cx="3793040" cy="4752101"/>
          </a:xfrm>
          <a:custGeom>
            <a:avLst/>
            <a:gdLst/>
            <a:ahLst/>
            <a:cxnLst/>
            <a:rect l="l" t="t" r="r" b="b"/>
            <a:pathLst>
              <a:path w="3793040" h="4752101">
                <a:moveTo>
                  <a:pt x="0" y="0"/>
                </a:moveTo>
                <a:lnTo>
                  <a:pt x="3793040" y="0"/>
                </a:lnTo>
                <a:lnTo>
                  <a:pt x="3793040" y="4752101"/>
                </a:lnTo>
                <a:lnTo>
                  <a:pt x="0" y="47521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560236" y="1181817"/>
            <a:ext cx="10959192" cy="4355873"/>
          </a:xfrm>
          <a:custGeom>
            <a:avLst/>
            <a:gdLst/>
            <a:ahLst/>
            <a:cxnLst/>
            <a:rect l="l" t="t" r="r" b="b"/>
            <a:pathLst>
              <a:path w="10959192" h="4355873">
                <a:moveTo>
                  <a:pt x="0" y="0"/>
                </a:moveTo>
                <a:lnTo>
                  <a:pt x="10959191" y="0"/>
                </a:lnTo>
                <a:lnTo>
                  <a:pt x="10959191" y="4355873"/>
                </a:lnTo>
                <a:lnTo>
                  <a:pt x="0" y="4355873"/>
                </a:lnTo>
                <a:lnTo>
                  <a:pt x="0" y="0"/>
                </a:lnTo>
                <a:close/>
              </a:path>
            </a:pathLst>
          </a:custGeom>
          <a:blipFill>
            <a:blip r:embed="rId5"/>
            <a:stretch>
              <a:fillRect/>
            </a:stretch>
          </a:blipFill>
        </p:spPr>
      </p:sp>
      <p:sp>
        <p:nvSpPr>
          <p:cNvPr id="5" name="Freeform 5"/>
          <p:cNvSpPr/>
          <p:nvPr/>
        </p:nvSpPr>
        <p:spPr>
          <a:xfrm>
            <a:off x="5726792" y="5778137"/>
            <a:ext cx="9617315" cy="4365988"/>
          </a:xfrm>
          <a:custGeom>
            <a:avLst/>
            <a:gdLst/>
            <a:ahLst/>
            <a:cxnLst/>
            <a:rect l="l" t="t" r="r" b="b"/>
            <a:pathLst>
              <a:path w="9617315" h="4365988">
                <a:moveTo>
                  <a:pt x="0" y="0"/>
                </a:moveTo>
                <a:lnTo>
                  <a:pt x="9617315" y="0"/>
                </a:lnTo>
                <a:lnTo>
                  <a:pt x="9617315" y="4365988"/>
                </a:lnTo>
                <a:lnTo>
                  <a:pt x="0" y="4365988"/>
                </a:lnTo>
                <a:lnTo>
                  <a:pt x="0" y="0"/>
                </a:lnTo>
                <a:close/>
              </a:path>
            </a:pathLst>
          </a:custGeom>
          <a:blipFill>
            <a:blip r:embed="rId6"/>
            <a:stretch>
              <a:fillRect/>
            </a:stretch>
          </a:blipFill>
        </p:spPr>
      </p:sp>
      <p:sp>
        <p:nvSpPr>
          <p:cNvPr id="6" name="TextBox 6"/>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Engineer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239003" y="0"/>
            <a:ext cx="5086686" cy="1181817"/>
          </a:xfrm>
          <a:custGeom>
            <a:avLst/>
            <a:gdLst/>
            <a:ahLst/>
            <a:cxnLst/>
            <a:rect l="l" t="t" r="r" b="b"/>
            <a:pathLst>
              <a:path w="5086686" h="1181817">
                <a:moveTo>
                  <a:pt x="0" y="0"/>
                </a:moveTo>
                <a:lnTo>
                  <a:pt x="5086686" y="0"/>
                </a:lnTo>
                <a:lnTo>
                  <a:pt x="5086686" y="1181817"/>
                </a:lnTo>
                <a:lnTo>
                  <a:pt x="0" y="1181817"/>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sp>
        <p:nvSpPr>
          <p:cNvPr id="3" name="Freeform 3"/>
          <p:cNvSpPr/>
          <p:nvPr/>
        </p:nvSpPr>
        <p:spPr>
          <a:xfrm>
            <a:off x="13466260" y="196851"/>
            <a:ext cx="3793040" cy="4752101"/>
          </a:xfrm>
          <a:custGeom>
            <a:avLst/>
            <a:gdLst/>
            <a:ahLst/>
            <a:cxnLst/>
            <a:rect l="l" t="t" r="r" b="b"/>
            <a:pathLst>
              <a:path w="3793040" h="4752101">
                <a:moveTo>
                  <a:pt x="0" y="0"/>
                </a:moveTo>
                <a:lnTo>
                  <a:pt x="3793040" y="0"/>
                </a:lnTo>
                <a:lnTo>
                  <a:pt x="3793040" y="4752101"/>
                </a:lnTo>
                <a:lnTo>
                  <a:pt x="0" y="47521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3905906" y="5143500"/>
            <a:ext cx="11009979" cy="4910091"/>
          </a:xfrm>
          <a:custGeom>
            <a:avLst/>
            <a:gdLst/>
            <a:ahLst/>
            <a:cxnLst/>
            <a:rect l="l" t="t" r="r" b="b"/>
            <a:pathLst>
              <a:path w="11009979" h="4910091">
                <a:moveTo>
                  <a:pt x="0" y="0"/>
                </a:moveTo>
                <a:lnTo>
                  <a:pt x="11009979" y="0"/>
                </a:lnTo>
                <a:lnTo>
                  <a:pt x="11009979" y="4910091"/>
                </a:lnTo>
                <a:lnTo>
                  <a:pt x="0" y="4910091"/>
                </a:lnTo>
                <a:lnTo>
                  <a:pt x="0" y="0"/>
                </a:lnTo>
                <a:close/>
              </a:path>
            </a:pathLst>
          </a:custGeom>
          <a:blipFill>
            <a:blip r:embed="rId5"/>
            <a:stretch>
              <a:fillRect/>
            </a:stretch>
          </a:blipFill>
        </p:spPr>
      </p:sp>
      <p:sp>
        <p:nvSpPr>
          <p:cNvPr id="5" name="TextBox 5"/>
          <p:cNvSpPr txBox="1"/>
          <p:nvPr/>
        </p:nvSpPr>
        <p:spPr>
          <a:xfrm>
            <a:off x="684154" y="82551"/>
            <a:ext cx="5042638" cy="946149"/>
          </a:xfrm>
          <a:prstGeom prst="rect">
            <a:avLst/>
          </a:prstGeom>
        </p:spPr>
        <p:txBody>
          <a:bodyPr lIns="0" tIns="0" rIns="0" bIns="0" rtlCol="0" anchor="t">
            <a:spAutoFit/>
          </a:bodyPr>
          <a:lstStyle/>
          <a:p>
            <a:pPr algn="l">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Engineer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
        <p:nvSpPr>
          <p:cNvPr id="6" name="Freeform 6"/>
          <p:cNvSpPr/>
          <p:nvPr/>
        </p:nvSpPr>
        <p:spPr>
          <a:xfrm>
            <a:off x="1257865" y="1551097"/>
            <a:ext cx="10539262" cy="3077919"/>
          </a:xfrm>
          <a:custGeom>
            <a:avLst/>
            <a:gdLst/>
            <a:ahLst/>
            <a:cxnLst/>
            <a:rect l="l" t="t" r="r" b="b"/>
            <a:pathLst>
              <a:path w="10539262" h="3077919">
                <a:moveTo>
                  <a:pt x="0" y="0"/>
                </a:moveTo>
                <a:lnTo>
                  <a:pt x="10539261" y="0"/>
                </a:lnTo>
                <a:lnTo>
                  <a:pt x="10539261" y="3077919"/>
                </a:lnTo>
                <a:lnTo>
                  <a:pt x="0" y="3077919"/>
                </a:lnTo>
                <a:lnTo>
                  <a:pt x="0" y="0"/>
                </a:lnTo>
                <a:close/>
              </a:path>
            </a:pathLst>
          </a:custGeom>
          <a:blipFill>
            <a:blip r:embed="rId6"/>
            <a:stretch>
              <a:fillRect l="-37389" t="-167483" r="-34267"/>
            </a:stretch>
          </a:blipFill>
        </p:spPr>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5020109" y="2605709"/>
            <a:ext cx="5077990" cy="507799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5" name="Group 5"/>
          <p:cNvGrpSpPr/>
          <p:nvPr/>
        </p:nvGrpSpPr>
        <p:grpSpPr>
          <a:xfrm rot="-2165946">
            <a:off x="8558360" y="507114"/>
            <a:ext cx="9272857" cy="9092355"/>
            <a:chOff x="0" y="0"/>
            <a:chExt cx="812800" cy="796978"/>
          </a:xfrm>
        </p:grpSpPr>
        <p:sp>
          <p:nvSpPr>
            <p:cNvPr id="6" name="Freeform 6"/>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5540FF">
                      <a:alpha val="100000"/>
                    </a:srgbClr>
                  </a:gs>
                </a:gsLst>
                <a:lin ang="0"/>
              </a:gradFill>
              <a:prstDash val="solid"/>
              <a:miter/>
            </a:ln>
          </p:spPr>
        </p:sp>
        <p:sp>
          <p:nvSpPr>
            <p:cNvPr id="7" name="TextBox 7"/>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grpSp>
        <p:nvGrpSpPr>
          <p:cNvPr id="8" name="Group 8"/>
          <p:cNvGrpSpPr/>
          <p:nvPr/>
        </p:nvGrpSpPr>
        <p:grpSpPr>
          <a:xfrm rot="-10694109">
            <a:off x="9125957" y="1124174"/>
            <a:ext cx="8014237" cy="7858235"/>
            <a:chOff x="0" y="0"/>
            <a:chExt cx="812800" cy="796978"/>
          </a:xfrm>
        </p:grpSpPr>
        <p:sp>
          <p:nvSpPr>
            <p:cNvPr id="9" name="Freeform 9"/>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C6BFFF">
                      <a:alpha val="100000"/>
                    </a:srgbClr>
                  </a:gs>
                </a:gsLst>
                <a:lin ang="0"/>
              </a:gradFill>
              <a:prstDash val="solid"/>
              <a:miter/>
            </a:ln>
          </p:spPr>
        </p:sp>
        <p:sp>
          <p:nvSpPr>
            <p:cNvPr id="10" name="TextBox 10"/>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sp>
        <p:nvSpPr>
          <p:cNvPr id="11" name="Freeform 11"/>
          <p:cNvSpPr/>
          <p:nvPr/>
        </p:nvSpPr>
        <p:spPr>
          <a:xfrm>
            <a:off x="-10861334" y="4598030"/>
            <a:ext cx="15304372" cy="15304372"/>
          </a:xfrm>
          <a:custGeom>
            <a:avLst/>
            <a:gdLst/>
            <a:ahLst/>
            <a:cxnLst/>
            <a:rect l="l" t="t" r="r" b="b"/>
            <a:pathLst>
              <a:path w="15304372" h="15304372">
                <a:moveTo>
                  <a:pt x="0" y="0"/>
                </a:moveTo>
                <a:lnTo>
                  <a:pt x="15304372" y="0"/>
                </a:lnTo>
                <a:lnTo>
                  <a:pt x="15304372" y="15304372"/>
                </a:lnTo>
                <a:lnTo>
                  <a:pt x="0" y="15304372"/>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pic>
        <p:nvPicPr>
          <p:cNvPr id="12" name="Picture 12"/>
          <p:cNvPicPr>
            <a:picLocks noChangeAspect="1"/>
          </p:cNvPicPr>
          <p:nvPr/>
        </p:nvPicPr>
        <p:blipFill>
          <a:blip r:embed="rId3"/>
          <a:srcRect/>
          <a:stretch>
            <a:fillRect/>
          </a:stretch>
        </p:blipFill>
        <p:spPr>
          <a:xfrm flipH="1">
            <a:off x="10527156" y="742462"/>
            <a:ext cx="3958208" cy="1899940"/>
          </a:xfrm>
          <a:prstGeom prst="rect">
            <a:avLst/>
          </a:prstGeom>
        </p:spPr>
      </p:pic>
      <p:pic>
        <p:nvPicPr>
          <p:cNvPr id="13" name="Picture 13"/>
          <p:cNvPicPr>
            <a:picLocks noChangeAspect="1"/>
          </p:cNvPicPr>
          <p:nvPr/>
        </p:nvPicPr>
        <p:blipFill>
          <a:blip r:embed="rId3"/>
          <a:srcRect/>
          <a:stretch>
            <a:fillRect/>
          </a:stretch>
        </p:blipFill>
        <p:spPr>
          <a:xfrm flipH="1">
            <a:off x="12812316" y="7644598"/>
            <a:ext cx="3958208" cy="1899940"/>
          </a:xfrm>
          <a:prstGeom prst="rect">
            <a:avLst/>
          </a:prstGeom>
        </p:spPr>
      </p:pic>
      <p:grpSp>
        <p:nvGrpSpPr>
          <p:cNvPr id="14" name="Group 14"/>
          <p:cNvGrpSpPr/>
          <p:nvPr/>
        </p:nvGrpSpPr>
        <p:grpSpPr>
          <a:xfrm rot="0">
            <a:off x="93568" y="4143892"/>
            <a:ext cx="9413014" cy="3500706"/>
            <a:chOff x="0" y="0"/>
            <a:chExt cx="2062181" cy="766927"/>
          </a:xfrm>
        </p:grpSpPr>
        <p:sp>
          <p:nvSpPr>
            <p:cNvPr id="15" name="Freeform 15"/>
            <p:cNvSpPr/>
            <p:nvPr/>
          </p:nvSpPr>
          <p:spPr>
            <a:xfrm>
              <a:off x="0" y="0"/>
              <a:ext cx="2062181" cy="766927"/>
            </a:xfrm>
            <a:custGeom>
              <a:avLst/>
              <a:gdLst/>
              <a:ahLst/>
              <a:cxnLst/>
              <a:rect l="l" t="t" r="r" b="b"/>
              <a:pathLst>
                <a:path w="2062181" h="766927">
                  <a:moveTo>
                    <a:pt x="0" y="0"/>
                  </a:moveTo>
                  <a:lnTo>
                    <a:pt x="2062181" y="0"/>
                  </a:lnTo>
                  <a:lnTo>
                    <a:pt x="2062181" y="766927"/>
                  </a:lnTo>
                  <a:lnTo>
                    <a:pt x="0" y="766927"/>
                  </a:lnTo>
                  <a:close/>
                </a:path>
              </a:pathLst>
            </a:custGeom>
            <a:gradFill rotWithShape="1">
              <a:gsLst>
                <a:gs pos="0">
                  <a:srgbClr val="3428BA">
                    <a:alpha val="100000"/>
                  </a:srgbClr>
                </a:gs>
                <a:gs pos="100000">
                  <a:srgbClr val="5FA2DB">
                    <a:alpha val="100000"/>
                  </a:srgbClr>
                </a:gs>
              </a:gsLst>
              <a:lin ang="0"/>
            </a:gradFill>
          </p:spPr>
        </p:sp>
        <p:sp>
          <p:nvSpPr>
            <p:cNvPr id="16" name="TextBox 16"/>
            <p:cNvSpPr txBox="1"/>
            <p:nvPr/>
          </p:nvSpPr>
          <p:spPr>
            <a:xfrm>
              <a:off x="0" y="-38100"/>
              <a:ext cx="2062181" cy="805027"/>
            </a:xfrm>
            <a:prstGeom prst="rect">
              <a:avLst/>
            </a:prstGeom>
          </p:spPr>
          <p:txBody>
            <a:bodyPr lIns="50800" tIns="50800" rIns="50800" bIns="50800" rtlCol="0" anchor="ctr"/>
            <a:lstStyle/>
            <a:p>
              <a:pPr algn="ctr">
                <a:lnSpc>
                  <a:spcPts val="2660"/>
                </a:lnSpc>
              </a:pPr>
            </a:p>
          </p:txBody>
        </p:sp>
      </p:grpSp>
      <p:grpSp>
        <p:nvGrpSpPr>
          <p:cNvPr id="17" name="Group 17"/>
          <p:cNvGrpSpPr/>
          <p:nvPr/>
        </p:nvGrpSpPr>
        <p:grpSpPr>
          <a:xfrm rot="0">
            <a:off x="1095704" y="1189619"/>
            <a:ext cx="1581549" cy="158154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20" name="TextBox 20"/>
          <p:cNvSpPr txBox="1"/>
          <p:nvPr/>
        </p:nvSpPr>
        <p:spPr>
          <a:xfrm>
            <a:off x="622601" y="3953392"/>
            <a:ext cx="9319446" cy="3479801"/>
          </a:xfrm>
          <a:prstGeom prst="rect">
            <a:avLst/>
          </a:prstGeom>
        </p:spPr>
        <p:txBody>
          <a:bodyPr lIns="0" tIns="0" rIns="0" bIns="0" rtlCol="0" anchor="t">
            <a:spAutoFit/>
          </a:bodyPr>
          <a:lstStyle/>
          <a:p>
            <a:pPr algn="l">
              <a:lnSpc>
                <a:spcPts val="14000"/>
              </a:lnSpc>
              <a:spcBef>
                <a:spcPct val="0"/>
              </a:spcBef>
            </a:pPr>
            <a:r>
              <a:rPr lang="en-US" sz="10000">
                <a:solidFill>
                  <a:srgbClr val="FFFFFF"/>
                </a:solidFill>
                <a:latin typeface="Anton" panose="00000500000000000000"/>
                <a:ea typeface="Anton" panose="00000500000000000000"/>
                <a:cs typeface="Anton" panose="00000500000000000000"/>
                <a:sym typeface="Anton" panose="00000500000000000000"/>
              </a:rPr>
              <a:t>Conclusion &amp; Future Work</a:t>
            </a:r>
            <a:endParaRPr lang="en-US" sz="10000">
              <a:solidFill>
                <a:srgbClr val="FFFFFF"/>
              </a:solidFill>
              <a:latin typeface="Anton" panose="00000500000000000000"/>
              <a:ea typeface="Anton" panose="00000500000000000000"/>
              <a:cs typeface="Anton" panose="00000500000000000000"/>
              <a:sym typeface="Anton" panose="00000500000000000000"/>
            </a:endParaRPr>
          </a:p>
        </p:txBody>
      </p:sp>
      <p:sp>
        <p:nvSpPr>
          <p:cNvPr id="21" name="TextBox 21"/>
          <p:cNvSpPr txBox="1"/>
          <p:nvPr/>
        </p:nvSpPr>
        <p:spPr>
          <a:xfrm>
            <a:off x="1587691" y="1713903"/>
            <a:ext cx="597575" cy="613411"/>
          </a:xfrm>
          <a:prstGeom prst="rect">
            <a:avLst/>
          </a:prstGeom>
        </p:spPr>
        <p:txBody>
          <a:bodyPr lIns="0" tIns="0" rIns="0" bIns="0" rtlCol="0" anchor="t">
            <a:spAutoFit/>
          </a:bodyPr>
          <a:lstStyle/>
          <a:p>
            <a:pPr algn="ctr">
              <a:lnSpc>
                <a:spcPts val="5040"/>
              </a:lnSpc>
              <a:spcBef>
                <a:spcPct val="0"/>
              </a:spcBef>
            </a:pPr>
            <a:r>
              <a:rPr lang="en-US" sz="3600">
                <a:solidFill>
                  <a:srgbClr val="FFFFFF"/>
                </a:solidFill>
                <a:latin typeface="Canva Sans" panose="020B0503030501040103"/>
                <a:ea typeface="Canva Sans" panose="020B0503030501040103"/>
                <a:cs typeface="Canva Sans" panose="020B0503030501040103"/>
                <a:sym typeface="Canva Sans" panose="020B0503030501040103"/>
              </a:rPr>
              <a:t>04</a:t>
            </a:r>
            <a:endParaRPr lang="en-US" sz="3600">
              <a:solidFill>
                <a:srgbClr val="FFFFFF"/>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0742546" y="322630"/>
            <a:ext cx="17871339" cy="17871339"/>
          </a:xfrm>
          <a:custGeom>
            <a:avLst/>
            <a:gdLst/>
            <a:ahLst/>
            <a:cxnLst/>
            <a:rect l="l" t="t" r="r" b="b"/>
            <a:pathLst>
              <a:path w="17871339" h="17871339">
                <a:moveTo>
                  <a:pt x="0" y="0"/>
                </a:moveTo>
                <a:lnTo>
                  <a:pt x="17871339" y="0"/>
                </a:lnTo>
                <a:lnTo>
                  <a:pt x="17871339" y="17871340"/>
                </a:lnTo>
                <a:lnTo>
                  <a:pt x="0" y="17871340"/>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sp>
        <p:nvSpPr>
          <p:cNvPr id="3" name="TextBox 3"/>
          <p:cNvSpPr txBox="1"/>
          <p:nvPr/>
        </p:nvSpPr>
        <p:spPr>
          <a:xfrm>
            <a:off x="3767082" y="198805"/>
            <a:ext cx="9666363" cy="1184275"/>
          </a:xfrm>
          <a:prstGeom prst="rect">
            <a:avLst/>
          </a:prstGeom>
        </p:spPr>
        <p:txBody>
          <a:bodyPr lIns="0" tIns="0" rIns="0" bIns="0" rtlCol="0" anchor="t">
            <a:spAutoFit/>
          </a:bodyPr>
          <a:lstStyle/>
          <a:p>
            <a:pPr algn="ctr">
              <a:lnSpc>
                <a:spcPts val="9800"/>
              </a:lnSpc>
              <a:spcBef>
                <a:spcPct val="0"/>
              </a:spcBef>
            </a:pPr>
            <a:r>
              <a:rPr lang="en-US" sz="7000">
                <a:solidFill>
                  <a:srgbClr val="3428BA"/>
                </a:solidFill>
                <a:latin typeface="Anton" panose="00000500000000000000"/>
                <a:ea typeface="Anton" panose="00000500000000000000"/>
                <a:cs typeface="Anton" panose="00000500000000000000"/>
                <a:sym typeface="Anton" panose="00000500000000000000"/>
              </a:rPr>
              <a:t>Conclusion &amp; Future Work</a:t>
            </a:r>
            <a:endParaRPr lang="en-US" sz="7000">
              <a:solidFill>
                <a:srgbClr val="3428BA"/>
              </a:solidFill>
              <a:latin typeface="Anton" panose="00000500000000000000"/>
              <a:ea typeface="Anton" panose="00000500000000000000"/>
              <a:cs typeface="Anton" panose="00000500000000000000"/>
              <a:sym typeface="Anton" panose="00000500000000000000"/>
            </a:endParaRPr>
          </a:p>
        </p:txBody>
      </p:sp>
      <p:sp>
        <p:nvSpPr>
          <p:cNvPr id="4" name="TextBox 4"/>
          <p:cNvSpPr txBox="1"/>
          <p:nvPr/>
        </p:nvSpPr>
        <p:spPr>
          <a:xfrm>
            <a:off x="3299952" y="1450440"/>
            <a:ext cx="12151668" cy="8836560"/>
          </a:xfrm>
          <a:prstGeom prst="rect">
            <a:avLst/>
          </a:prstGeom>
        </p:spPr>
        <p:txBody>
          <a:bodyPr lIns="0" tIns="0" rIns="0" bIns="0" rtlCol="0" anchor="t">
            <a:spAutoFit/>
          </a:bodyPr>
          <a:lstStyle/>
          <a:p>
            <a:pPr marL="835660" lvl="1" indent="-417830" algn="l">
              <a:lnSpc>
                <a:spcPts val="5415"/>
              </a:lnSpc>
              <a:buFont typeface="Arial" panose="020B0604020202020204"/>
              <a:buChar char="•"/>
            </a:pPr>
            <a:r>
              <a:rPr lang="en-US" sz="3870" b="1">
                <a:solidFill>
                  <a:srgbClr val="3C67BF"/>
                </a:solidFill>
                <a:latin typeface="Amiri Bold" panose="00000500000000000000"/>
                <a:ea typeface="Amiri Bold" panose="00000500000000000000"/>
                <a:cs typeface="Amiri Bold" panose="00000500000000000000"/>
                <a:sym typeface="Amiri Bold" panose="00000500000000000000"/>
              </a:rPr>
              <a:t>Conclusion: </a:t>
            </a:r>
            <a:endParaRPr lang="en-US" sz="3870" b="1">
              <a:solidFill>
                <a:srgbClr val="3C67BF"/>
              </a:solidFill>
              <a:latin typeface="Amiri Bold" panose="00000500000000000000"/>
              <a:ea typeface="Amiri Bold" panose="00000500000000000000"/>
              <a:cs typeface="Amiri Bold" panose="00000500000000000000"/>
              <a:sym typeface="Amiri Bold" panose="00000500000000000000"/>
            </a:endParaRPr>
          </a:p>
          <a:p>
            <a:pPr algn="l">
              <a:lnSpc>
                <a:spcPts val="4740"/>
              </a:lnSpc>
            </a:pPr>
            <a:r>
              <a:rPr lang="en-US" sz="3385">
                <a:solidFill>
                  <a:srgbClr val="3C67BF"/>
                </a:solidFill>
                <a:latin typeface="Amiri" panose="00000500000000000000"/>
                <a:ea typeface="Amiri" panose="00000500000000000000"/>
                <a:cs typeface="Amiri" panose="00000500000000000000"/>
                <a:sym typeface="Amiri" panose="00000500000000000000"/>
              </a:rPr>
              <a:t>The Engineering Project Tracking System provides an integrated solution for effective project management, which helps improve productivity and organize tasks using artificial intelligence. Integration with Django, PostgreSQL, and Gemini AI enables accurate reporting and intelligent recommendations, streamlining decision-making and improving workflow in engineering offices.</a:t>
            </a:r>
            <a:endParaRPr lang="en-US" sz="3385">
              <a:solidFill>
                <a:srgbClr val="3C67BF"/>
              </a:solidFill>
              <a:latin typeface="Amiri" panose="00000500000000000000"/>
              <a:ea typeface="Amiri" panose="00000500000000000000"/>
              <a:cs typeface="Amiri" panose="00000500000000000000"/>
              <a:sym typeface="Amiri" panose="00000500000000000000"/>
            </a:endParaRPr>
          </a:p>
          <a:p>
            <a:pPr marL="835660" lvl="1" indent="-417830" algn="l">
              <a:lnSpc>
                <a:spcPts val="5415"/>
              </a:lnSpc>
              <a:buFont typeface="Arial" panose="020B0604020202020204"/>
              <a:buChar char="•"/>
            </a:pPr>
            <a:r>
              <a:rPr lang="en-US" sz="3870" b="1">
                <a:solidFill>
                  <a:srgbClr val="3C67BF"/>
                </a:solidFill>
                <a:latin typeface="Amiri Bold" panose="00000500000000000000"/>
                <a:ea typeface="Amiri Bold" panose="00000500000000000000"/>
                <a:cs typeface="Amiri Bold" panose="00000500000000000000"/>
                <a:sym typeface="Amiri Bold" panose="00000500000000000000"/>
              </a:rPr>
              <a:t>Future Work:</a:t>
            </a:r>
            <a:endParaRPr lang="en-US" sz="3870" b="1">
              <a:solidFill>
                <a:srgbClr val="3C67BF"/>
              </a:solidFill>
              <a:latin typeface="Amiri Bold" panose="00000500000000000000"/>
              <a:ea typeface="Amiri Bold" panose="00000500000000000000"/>
              <a:cs typeface="Amiri Bold" panose="00000500000000000000"/>
              <a:sym typeface="Amiri Bold" panose="00000500000000000000"/>
            </a:endParaRPr>
          </a:p>
          <a:p>
            <a:pPr algn="l">
              <a:lnSpc>
                <a:spcPts val="4470"/>
              </a:lnSpc>
            </a:pPr>
            <a:r>
              <a:rPr lang="en-US" sz="3190" b="1">
                <a:solidFill>
                  <a:srgbClr val="3C67BF"/>
                </a:solidFill>
                <a:latin typeface="Amiri Bold" panose="00000500000000000000"/>
                <a:ea typeface="Amiri Bold" panose="00000500000000000000"/>
                <a:cs typeface="Amiri Bold" panose="00000500000000000000"/>
                <a:sym typeface="Amiri Bold" panose="00000500000000000000"/>
              </a:rPr>
              <a:t>       1. </a:t>
            </a:r>
            <a:r>
              <a:rPr lang="en-US" sz="3190">
                <a:solidFill>
                  <a:srgbClr val="3C67BF"/>
                </a:solidFill>
                <a:latin typeface="Amiri" panose="00000500000000000000"/>
                <a:ea typeface="Amiri" panose="00000500000000000000"/>
                <a:cs typeface="Amiri" panose="00000500000000000000"/>
                <a:sym typeface="Amiri" panose="00000500000000000000"/>
              </a:rPr>
              <a:t>Launching a mobile application that supports Android and iOS systems.</a:t>
            </a:r>
            <a:endParaRPr lang="en-US" sz="3190">
              <a:solidFill>
                <a:srgbClr val="3C67BF"/>
              </a:solidFill>
              <a:latin typeface="Amiri" panose="00000500000000000000"/>
              <a:ea typeface="Amiri" panose="00000500000000000000"/>
              <a:cs typeface="Amiri" panose="00000500000000000000"/>
              <a:sym typeface="Amiri" panose="00000500000000000000"/>
            </a:endParaRPr>
          </a:p>
          <a:p>
            <a:pPr algn="l">
              <a:lnSpc>
                <a:spcPts val="4470"/>
              </a:lnSpc>
            </a:pPr>
            <a:r>
              <a:rPr lang="en-US" sz="3190">
                <a:solidFill>
                  <a:srgbClr val="3C67BF"/>
                </a:solidFill>
                <a:latin typeface="Amiri" panose="00000500000000000000"/>
                <a:ea typeface="Amiri" panose="00000500000000000000"/>
                <a:cs typeface="Amiri" panose="00000500000000000000"/>
                <a:sym typeface="Amiri" panose="00000500000000000000"/>
              </a:rPr>
              <a:t>       </a:t>
            </a:r>
            <a:r>
              <a:rPr lang="en-US" sz="3190" b="1">
                <a:solidFill>
                  <a:srgbClr val="3C67BF"/>
                </a:solidFill>
                <a:latin typeface="Amiri Bold" panose="00000500000000000000"/>
                <a:ea typeface="Amiri Bold" panose="00000500000000000000"/>
                <a:cs typeface="Amiri Bold" panose="00000500000000000000"/>
                <a:sym typeface="Amiri Bold" panose="00000500000000000000"/>
              </a:rPr>
              <a:t>2. </a:t>
            </a:r>
            <a:r>
              <a:rPr lang="en-US" sz="3190">
                <a:solidFill>
                  <a:srgbClr val="3C67BF"/>
                </a:solidFill>
                <a:latin typeface="Amiri" panose="00000500000000000000"/>
                <a:ea typeface="Amiri" panose="00000500000000000000"/>
                <a:cs typeface="Amiri" panose="00000500000000000000"/>
                <a:sym typeface="Amiri" panose="00000500000000000000"/>
              </a:rPr>
              <a:t>Integrating augmented reality (AR) technologies to display engineering     drawings in interactive ways.</a:t>
            </a:r>
            <a:endParaRPr lang="en-US" sz="3190">
              <a:solidFill>
                <a:srgbClr val="3C67BF"/>
              </a:solidFill>
              <a:latin typeface="Amiri" panose="00000500000000000000"/>
              <a:ea typeface="Amiri" panose="00000500000000000000"/>
              <a:cs typeface="Amiri" panose="00000500000000000000"/>
              <a:sym typeface="Amiri" panose="00000500000000000000"/>
            </a:endParaRPr>
          </a:p>
          <a:p>
            <a:pPr algn="l">
              <a:lnSpc>
                <a:spcPts val="4470"/>
              </a:lnSpc>
            </a:pPr>
            <a:r>
              <a:rPr lang="en-US" sz="3190">
                <a:solidFill>
                  <a:srgbClr val="3C67BF"/>
                </a:solidFill>
                <a:latin typeface="Amiri" panose="00000500000000000000"/>
                <a:ea typeface="Amiri" panose="00000500000000000000"/>
                <a:cs typeface="Amiri" panose="00000500000000000000"/>
                <a:sym typeface="Amiri" panose="00000500000000000000"/>
              </a:rPr>
              <a:t>      </a:t>
            </a:r>
            <a:r>
              <a:rPr lang="en-US" sz="3190" b="1">
                <a:solidFill>
                  <a:srgbClr val="3C67BF"/>
                </a:solidFill>
                <a:latin typeface="Amiri Bold" panose="00000500000000000000"/>
                <a:ea typeface="Amiri Bold" panose="00000500000000000000"/>
                <a:cs typeface="Amiri Bold" panose="00000500000000000000"/>
                <a:sym typeface="Amiri Bold" panose="00000500000000000000"/>
              </a:rPr>
              <a:t>3.</a:t>
            </a:r>
            <a:r>
              <a:rPr lang="en-US" sz="3190">
                <a:solidFill>
                  <a:srgbClr val="3C67BF"/>
                </a:solidFill>
                <a:latin typeface="Amiri" panose="00000500000000000000"/>
                <a:ea typeface="Amiri" panose="00000500000000000000"/>
                <a:cs typeface="Amiri" panose="00000500000000000000"/>
                <a:sym typeface="Amiri" panose="00000500000000000000"/>
              </a:rPr>
              <a:t> Adding an accounting system.</a:t>
            </a:r>
            <a:endParaRPr lang="en-US" sz="3190">
              <a:solidFill>
                <a:srgbClr val="3C67BF"/>
              </a:solidFill>
              <a:latin typeface="Amiri" panose="00000500000000000000"/>
              <a:ea typeface="Amiri" panose="00000500000000000000"/>
              <a:cs typeface="Amiri" panose="00000500000000000000"/>
              <a:sym typeface="Amiri" panose="00000500000000000000"/>
            </a:endParaRPr>
          </a:p>
          <a:p>
            <a:pPr algn="l">
              <a:lnSpc>
                <a:spcPts val="4470"/>
              </a:lnSpc>
            </a:pPr>
            <a:r>
              <a:rPr lang="en-US" sz="3190">
                <a:solidFill>
                  <a:srgbClr val="3C67BF"/>
                </a:solidFill>
                <a:latin typeface="Amiri" panose="00000500000000000000"/>
                <a:ea typeface="Amiri" panose="00000500000000000000"/>
                <a:cs typeface="Amiri" panose="00000500000000000000"/>
                <a:sym typeface="Amiri" panose="00000500000000000000"/>
              </a:rPr>
              <a:t>      4. Add a chat system for communication. </a:t>
            </a:r>
            <a:endParaRPr lang="en-US" sz="3190">
              <a:solidFill>
                <a:srgbClr val="3C67BF"/>
              </a:solidFill>
              <a:latin typeface="Amiri" panose="00000500000000000000"/>
              <a:ea typeface="Amiri" panose="00000500000000000000"/>
              <a:cs typeface="Amiri" panose="00000500000000000000"/>
              <a:sym typeface="Amiri" panose="00000500000000000000"/>
            </a:endParaRPr>
          </a:p>
          <a:p>
            <a:pPr algn="l">
              <a:lnSpc>
                <a:spcPts val="4065"/>
              </a:lnSpc>
            </a:p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0742546" y="322630"/>
            <a:ext cx="17871339" cy="17871339"/>
          </a:xfrm>
          <a:custGeom>
            <a:avLst/>
            <a:gdLst/>
            <a:ahLst/>
            <a:cxnLst/>
            <a:rect l="l" t="t" r="r" b="b"/>
            <a:pathLst>
              <a:path w="17871339" h="17871339">
                <a:moveTo>
                  <a:pt x="0" y="0"/>
                </a:moveTo>
                <a:lnTo>
                  <a:pt x="17871339" y="0"/>
                </a:lnTo>
                <a:lnTo>
                  <a:pt x="17871339" y="17871340"/>
                </a:lnTo>
                <a:lnTo>
                  <a:pt x="0" y="17871340"/>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grpSp>
        <p:nvGrpSpPr>
          <p:cNvPr id="3" name="Group 3"/>
          <p:cNvGrpSpPr/>
          <p:nvPr/>
        </p:nvGrpSpPr>
        <p:grpSpPr>
          <a:xfrm rot="0">
            <a:off x="-1979570" y="5269548"/>
            <a:ext cx="22247141" cy="3988752"/>
            <a:chOff x="0" y="0"/>
            <a:chExt cx="5302669" cy="950730"/>
          </a:xfrm>
        </p:grpSpPr>
        <p:sp>
          <p:nvSpPr>
            <p:cNvPr id="4" name="Freeform 4"/>
            <p:cNvSpPr/>
            <p:nvPr/>
          </p:nvSpPr>
          <p:spPr>
            <a:xfrm>
              <a:off x="0" y="0"/>
              <a:ext cx="5302669" cy="950730"/>
            </a:xfrm>
            <a:custGeom>
              <a:avLst/>
              <a:gdLst/>
              <a:ahLst/>
              <a:cxnLst/>
              <a:rect l="l" t="t" r="r" b="b"/>
              <a:pathLst>
                <a:path w="5302669" h="950730">
                  <a:moveTo>
                    <a:pt x="0" y="0"/>
                  </a:moveTo>
                  <a:lnTo>
                    <a:pt x="5302669" y="0"/>
                  </a:lnTo>
                  <a:lnTo>
                    <a:pt x="5302669" y="950730"/>
                  </a:lnTo>
                  <a:lnTo>
                    <a:pt x="0" y="950730"/>
                  </a:lnTo>
                  <a:close/>
                </a:path>
              </a:pathLst>
            </a:custGeom>
            <a:gradFill rotWithShape="1">
              <a:gsLst>
                <a:gs pos="0">
                  <a:srgbClr val="3428BA">
                    <a:alpha val="100000"/>
                  </a:srgbClr>
                </a:gs>
                <a:gs pos="100000">
                  <a:srgbClr val="5FA2DB">
                    <a:alpha val="100000"/>
                  </a:srgbClr>
                </a:gs>
              </a:gsLst>
              <a:lin ang="0"/>
            </a:gradFill>
          </p:spPr>
        </p:sp>
        <p:sp>
          <p:nvSpPr>
            <p:cNvPr id="5" name="TextBox 5"/>
            <p:cNvSpPr txBox="1"/>
            <p:nvPr/>
          </p:nvSpPr>
          <p:spPr>
            <a:xfrm>
              <a:off x="0" y="-38100"/>
              <a:ext cx="5302669" cy="988830"/>
            </a:xfrm>
            <a:prstGeom prst="rect">
              <a:avLst/>
            </a:prstGeom>
          </p:spPr>
          <p:txBody>
            <a:bodyPr lIns="50800" tIns="50800" rIns="50800" bIns="50800" rtlCol="0" anchor="ctr"/>
            <a:lstStyle/>
            <a:p>
              <a:pPr algn="ctr">
                <a:lnSpc>
                  <a:spcPts val="2660"/>
                </a:lnSpc>
              </a:pPr>
            </a:p>
          </p:txBody>
        </p:sp>
      </p:grpSp>
      <p:grpSp>
        <p:nvGrpSpPr>
          <p:cNvPr id="6" name="Group 6"/>
          <p:cNvGrpSpPr/>
          <p:nvPr/>
        </p:nvGrpSpPr>
        <p:grpSpPr>
          <a:xfrm rot="0">
            <a:off x="733017" y="2427284"/>
            <a:ext cx="5077990" cy="5077990"/>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8" name="TextBox 8"/>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9" name="Group 9"/>
          <p:cNvGrpSpPr/>
          <p:nvPr/>
        </p:nvGrpSpPr>
        <p:grpSpPr>
          <a:xfrm rot="0">
            <a:off x="16138572" y="1605667"/>
            <a:ext cx="2147544" cy="2147544"/>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12" name="Group 12"/>
          <p:cNvGrpSpPr/>
          <p:nvPr/>
        </p:nvGrpSpPr>
        <p:grpSpPr>
          <a:xfrm rot="0">
            <a:off x="6679217" y="1605667"/>
            <a:ext cx="1042965" cy="1042965"/>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4" name="TextBox 14"/>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15" name="Freeform 15"/>
          <p:cNvSpPr/>
          <p:nvPr/>
        </p:nvSpPr>
        <p:spPr>
          <a:xfrm>
            <a:off x="7073247" y="1884691"/>
            <a:ext cx="481391" cy="484918"/>
          </a:xfrm>
          <a:custGeom>
            <a:avLst/>
            <a:gdLst/>
            <a:ahLst/>
            <a:cxnLst/>
            <a:rect l="l" t="t" r="r" b="b"/>
            <a:pathLst>
              <a:path w="481391" h="484918">
                <a:moveTo>
                  <a:pt x="0" y="0"/>
                </a:moveTo>
                <a:lnTo>
                  <a:pt x="481391" y="0"/>
                </a:lnTo>
                <a:lnTo>
                  <a:pt x="481391" y="484917"/>
                </a:lnTo>
                <a:lnTo>
                  <a:pt x="0" y="48491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6" name="TextBox 16"/>
          <p:cNvSpPr txBox="1"/>
          <p:nvPr/>
        </p:nvSpPr>
        <p:spPr>
          <a:xfrm>
            <a:off x="6679217" y="2834119"/>
            <a:ext cx="8592580" cy="2435429"/>
          </a:xfrm>
          <a:prstGeom prst="rect">
            <a:avLst/>
          </a:prstGeom>
        </p:spPr>
        <p:txBody>
          <a:bodyPr lIns="0" tIns="0" rIns="0" bIns="0" rtlCol="0" anchor="t">
            <a:spAutoFit/>
          </a:bodyPr>
          <a:lstStyle/>
          <a:p>
            <a:pPr algn="l">
              <a:lnSpc>
                <a:spcPts val="19930"/>
              </a:lnSpc>
              <a:spcBef>
                <a:spcPct val="0"/>
              </a:spcBef>
            </a:pPr>
            <a:r>
              <a:rPr lang="en-US" sz="14235">
                <a:solidFill>
                  <a:srgbClr val="3428BA"/>
                </a:solidFill>
                <a:latin typeface="Anton" panose="00000500000000000000"/>
                <a:ea typeface="Anton" panose="00000500000000000000"/>
                <a:cs typeface="Anton" panose="00000500000000000000"/>
                <a:sym typeface="Anton" panose="00000500000000000000"/>
              </a:rPr>
              <a:t>THANK YOU!</a:t>
            </a:r>
            <a:endParaRPr lang="en-US" sz="14235">
              <a:solidFill>
                <a:srgbClr val="3428BA"/>
              </a:solidFill>
              <a:latin typeface="Anton" panose="00000500000000000000"/>
              <a:ea typeface="Anton" panose="00000500000000000000"/>
              <a:cs typeface="Anton" panose="00000500000000000000"/>
              <a:sym typeface="Anton" panose="00000500000000000000"/>
            </a:endParaRPr>
          </a:p>
        </p:txBody>
      </p:sp>
      <p:sp>
        <p:nvSpPr>
          <p:cNvPr id="17" name="TextBox 17"/>
          <p:cNvSpPr txBox="1"/>
          <p:nvPr/>
        </p:nvSpPr>
        <p:spPr>
          <a:xfrm>
            <a:off x="7791276" y="1947755"/>
            <a:ext cx="1908999" cy="357709"/>
          </a:xfrm>
          <a:prstGeom prst="rect">
            <a:avLst/>
          </a:prstGeom>
        </p:spPr>
        <p:txBody>
          <a:bodyPr lIns="0" tIns="0" rIns="0" bIns="0" rtlCol="0" anchor="t">
            <a:spAutoFit/>
          </a:bodyPr>
          <a:lstStyle/>
          <a:p>
            <a:pPr algn="l">
              <a:lnSpc>
                <a:spcPts val="2860"/>
              </a:lnSpc>
              <a:spcBef>
                <a:spcPct val="0"/>
              </a:spcBef>
            </a:pPr>
            <a:r>
              <a:rPr lang="en-US" sz="2040" b="1">
                <a:solidFill>
                  <a:srgbClr val="3428BA"/>
                </a:solidFill>
                <a:latin typeface="Canva Sans Bold" panose="020B0803030501040103"/>
                <a:ea typeface="Canva Sans Bold" panose="020B0803030501040103"/>
                <a:cs typeface="Canva Sans Bold" panose="020B0803030501040103"/>
                <a:sym typeface="Canva Sans Bold" panose="020B0803030501040103"/>
              </a:rPr>
              <a:t>Liceria Tech</a:t>
            </a:r>
            <a:endParaRPr lang="en-US" sz="2040" b="1">
              <a:solidFill>
                <a:srgbClr val="3428BA"/>
              </a:solidFill>
              <a:latin typeface="Canva Sans Bold" panose="020B0803030501040103"/>
              <a:ea typeface="Canva Sans Bold" panose="020B0803030501040103"/>
              <a:cs typeface="Canva Sans Bold" panose="020B0803030501040103"/>
              <a:sym typeface="Canva Sans Bold" panose="020B0803030501040103"/>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0834017" y="1913509"/>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sp>
        <p:nvSpPr>
          <p:cNvPr id="3" name="Freeform 3"/>
          <p:cNvSpPr/>
          <p:nvPr/>
        </p:nvSpPr>
        <p:spPr>
          <a:xfrm>
            <a:off x="430762" y="5832162"/>
            <a:ext cx="2947693" cy="4114800"/>
          </a:xfrm>
          <a:custGeom>
            <a:avLst/>
            <a:gdLst/>
            <a:ahLst/>
            <a:cxnLst/>
            <a:rect l="l" t="t" r="r" b="b"/>
            <a:pathLst>
              <a:path w="2947693" h="4114800">
                <a:moveTo>
                  <a:pt x="0" y="0"/>
                </a:moveTo>
                <a:lnTo>
                  <a:pt x="2947693" y="0"/>
                </a:lnTo>
                <a:lnTo>
                  <a:pt x="2947693"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rcRect/>
          <a:stretch>
            <a:fillRect/>
          </a:stretch>
        </p:blipFill>
        <p:spPr>
          <a:xfrm>
            <a:off x="1355315" y="4303831"/>
            <a:ext cx="1098588" cy="1381871"/>
          </a:xfrm>
          <a:prstGeom prst="rect">
            <a:avLst/>
          </a:prstGeom>
        </p:spPr>
      </p:pic>
      <p:sp>
        <p:nvSpPr>
          <p:cNvPr id="5" name="TextBox 5"/>
          <p:cNvSpPr txBox="1"/>
          <p:nvPr/>
        </p:nvSpPr>
        <p:spPr>
          <a:xfrm>
            <a:off x="4712386" y="2539869"/>
            <a:ext cx="8336024" cy="3292293"/>
          </a:xfrm>
          <a:prstGeom prst="rect">
            <a:avLst/>
          </a:prstGeom>
        </p:spPr>
        <p:txBody>
          <a:bodyPr lIns="0" tIns="0" rIns="0" bIns="0" rtlCol="0" anchor="t">
            <a:spAutoFit/>
          </a:bodyPr>
          <a:lstStyle/>
          <a:p>
            <a:pPr marL="676275" lvl="1" indent="-337820" algn="l">
              <a:lnSpc>
                <a:spcPts val="4385"/>
              </a:lnSpc>
              <a:buFont typeface="Arial" panose="020B0604020202020204"/>
              <a:buChar char="•"/>
            </a:pPr>
            <a:r>
              <a:rPr lang="en-US" sz="3130" b="1">
                <a:solidFill>
                  <a:srgbClr val="280EAD"/>
                </a:solidFill>
                <a:latin typeface="Montserrat Classic Bold" panose="00000500000000000000"/>
                <a:ea typeface="Montserrat Classic Bold" panose="00000500000000000000"/>
                <a:cs typeface="Montserrat Classic Bold" panose="00000500000000000000"/>
                <a:sym typeface="Montserrat Classic Bold" panose="00000500000000000000"/>
              </a:rPr>
              <a:t>Why do engineers need a system to track projects?</a:t>
            </a:r>
            <a:endParaRPr lang="en-US" sz="3130" b="1">
              <a:solidFill>
                <a:srgbClr val="280EAD"/>
              </a:solidFill>
              <a:latin typeface="Montserrat Classic Bold" panose="00000500000000000000"/>
              <a:ea typeface="Montserrat Classic Bold" panose="00000500000000000000"/>
              <a:cs typeface="Montserrat Classic Bold" panose="00000500000000000000"/>
              <a:sym typeface="Montserrat Classic Bold" panose="00000500000000000000"/>
            </a:endParaRPr>
          </a:p>
          <a:p>
            <a:pPr algn="l">
              <a:lnSpc>
                <a:spcPts val="4385"/>
              </a:lnSpc>
            </a:pPr>
          </a:p>
          <a:p>
            <a:pPr algn="l">
              <a:lnSpc>
                <a:spcPts val="4385"/>
              </a:lnSpc>
            </a:pPr>
          </a:p>
          <a:p>
            <a:pPr marL="676275" lvl="1" indent="-337820" algn="l">
              <a:lnSpc>
                <a:spcPts val="4385"/>
              </a:lnSpc>
              <a:buFont typeface="Arial" panose="020B0604020202020204"/>
              <a:buChar char="•"/>
            </a:pPr>
            <a:r>
              <a:rPr lang="en-US" sz="3130" b="1">
                <a:solidFill>
                  <a:srgbClr val="280EAD"/>
                </a:solidFill>
                <a:latin typeface="Montserrat Classic Bold" panose="00000500000000000000"/>
                <a:ea typeface="Montserrat Classic Bold" panose="00000500000000000000"/>
                <a:cs typeface="Montserrat Classic Bold" panose="00000500000000000000"/>
                <a:sym typeface="Montserrat Classic Bold" panose="00000500000000000000"/>
              </a:rPr>
              <a:t>How does this system help improve engineering project management?</a:t>
            </a:r>
            <a:endParaRPr lang="en-US" sz="3130" b="1">
              <a:solidFill>
                <a:srgbClr val="280EAD"/>
              </a:solidFill>
              <a:latin typeface="Montserrat Classic Bold" panose="00000500000000000000"/>
              <a:ea typeface="Montserrat Classic Bold" panose="00000500000000000000"/>
              <a:cs typeface="Montserrat Classic Bold" panose="00000500000000000000"/>
              <a:sym typeface="Montserrat Classic Bold" panose="00000500000000000000"/>
            </a:endParaRPr>
          </a:p>
        </p:txBody>
      </p:sp>
      <p:sp>
        <p:nvSpPr>
          <p:cNvPr id="6" name="Freeform 6"/>
          <p:cNvSpPr/>
          <p:nvPr/>
        </p:nvSpPr>
        <p:spPr>
          <a:xfrm>
            <a:off x="15340307" y="2033603"/>
            <a:ext cx="2947693" cy="4114800"/>
          </a:xfrm>
          <a:custGeom>
            <a:avLst/>
            <a:gdLst/>
            <a:ahLst/>
            <a:cxnLst/>
            <a:rect l="l" t="t" r="r" b="b"/>
            <a:pathLst>
              <a:path w="2947693" h="4114800">
                <a:moveTo>
                  <a:pt x="0" y="0"/>
                </a:moveTo>
                <a:lnTo>
                  <a:pt x="2947693" y="0"/>
                </a:lnTo>
                <a:lnTo>
                  <a:pt x="2947693"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7" name="Picture 7"/>
          <p:cNvPicPr>
            <a:picLocks noChangeAspect="1"/>
          </p:cNvPicPr>
          <p:nvPr/>
        </p:nvPicPr>
        <p:blipFill>
          <a:blip r:embed="rId5"/>
          <a:srcRect/>
          <a:stretch>
            <a:fillRect/>
          </a:stretch>
        </p:blipFill>
        <p:spPr>
          <a:xfrm>
            <a:off x="15685338" y="5391660"/>
            <a:ext cx="1203221" cy="151348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0766599" y="3099976"/>
            <a:ext cx="17179139" cy="17179139"/>
          </a:xfrm>
          <a:custGeom>
            <a:avLst/>
            <a:gdLst/>
            <a:ahLst/>
            <a:cxnLst/>
            <a:rect l="l" t="t" r="r" b="b"/>
            <a:pathLst>
              <a:path w="17179139" h="17179139">
                <a:moveTo>
                  <a:pt x="0" y="0"/>
                </a:moveTo>
                <a:lnTo>
                  <a:pt x="17179139" y="0"/>
                </a:lnTo>
                <a:lnTo>
                  <a:pt x="17179139" y="17179139"/>
                </a:lnTo>
                <a:lnTo>
                  <a:pt x="0" y="17179139"/>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grpSp>
        <p:nvGrpSpPr>
          <p:cNvPr id="3" name="Group 3"/>
          <p:cNvGrpSpPr/>
          <p:nvPr/>
        </p:nvGrpSpPr>
        <p:grpSpPr>
          <a:xfrm rot="0">
            <a:off x="5911481" y="114642"/>
            <a:ext cx="6642243" cy="1828116"/>
            <a:chOff x="0" y="0"/>
            <a:chExt cx="1583198" cy="435737"/>
          </a:xfrm>
        </p:grpSpPr>
        <p:sp>
          <p:nvSpPr>
            <p:cNvPr id="4" name="Freeform 4"/>
            <p:cNvSpPr/>
            <p:nvPr/>
          </p:nvSpPr>
          <p:spPr>
            <a:xfrm>
              <a:off x="0" y="0"/>
              <a:ext cx="1583198" cy="435737"/>
            </a:xfrm>
            <a:custGeom>
              <a:avLst/>
              <a:gdLst/>
              <a:ahLst/>
              <a:cxnLst/>
              <a:rect l="l" t="t" r="r" b="b"/>
              <a:pathLst>
                <a:path w="1583198" h="435737">
                  <a:moveTo>
                    <a:pt x="0" y="0"/>
                  </a:moveTo>
                  <a:lnTo>
                    <a:pt x="1583198" y="0"/>
                  </a:lnTo>
                  <a:lnTo>
                    <a:pt x="1583198" y="435737"/>
                  </a:lnTo>
                  <a:lnTo>
                    <a:pt x="0" y="435737"/>
                  </a:lnTo>
                  <a:close/>
                </a:path>
              </a:pathLst>
            </a:custGeom>
            <a:gradFill rotWithShape="1">
              <a:gsLst>
                <a:gs pos="0">
                  <a:srgbClr val="3428BA">
                    <a:alpha val="100000"/>
                  </a:srgbClr>
                </a:gs>
                <a:gs pos="100000">
                  <a:srgbClr val="5FA2DB">
                    <a:alpha val="100000"/>
                  </a:srgbClr>
                </a:gs>
              </a:gsLst>
              <a:lin ang="0"/>
            </a:gradFill>
          </p:spPr>
        </p:sp>
        <p:sp>
          <p:nvSpPr>
            <p:cNvPr id="5" name="TextBox 5"/>
            <p:cNvSpPr txBox="1"/>
            <p:nvPr/>
          </p:nvSpPr>
          <p:spPr>
            <a:xfrm>
              <a:off x="0" y="-38100"/>
              <a:ext cx="1583198" cy="473837"/>
            </a:xfrm>
            <a:prstGeom prst="rect">
              <a:avLst/>
            </a:prstGeom>
          </p:spPr>
          <p:txBody>
            <a:bodyPr lIns="50800" tIns="50800" rIns="50800" bIns="50800" rtlCol="0" anchor="ctr"/>
            <a:lstStyle/>
            <a:p>
              <a:pPr algn="ctr">
                <a:lnSpc>
                  <a:spcPts val="2660"/>
                </a:lnSpc>
              </a:pPr>
            </a:p>
          </p:txBody>
        </p:sp>
      </p:grpSp>
      <p:sp>
        <p:nvSpPr>
          <p:cNvPr id="6" name="TextBox 6"/>
          <p:cNvSpPr txBox="1"/>
          <p:nvPr/>
        </p:nvSpPr>
        <p:spPr>
          <a:xfrm>
            <a:off x="6412540" y="518695"/>
            <a:ext cx="5491079" cy="1335547"/>
          </a:xfrm>
          <a:prstGeom prst="rect">
            <a:avLst/>
          </a:prstGeom>
        </p:spPr>
        <p:txBody>
          <a:bodyPr lIns="0" tIns="0" rIns="0" bIns="0" rtlCol="0" anchor="t">
            <a:spAutoFit/>
          </a:bodyPr>
          <a:lstStyle/>
          <a:p>
            <a:pPr algn="l">
              <a:lnSpc>
                <a:spcPts val="10050"/>
              </a:lnSpc>
            </a:pPr>
            <a:r>
              <a:rPr lang="en-US" sz="9955">
                <a:solidFill>
                  <a:srgbClr val="FFFFFF"/>
                </a:solidFill>
                <a:latin typeface="Anton" panose="00000500000000000000"/>
                <a:ea typeface="Anton" panose="00000500000000000000"/>
                <a:cs typeface="Anton" panose="00000500000000000000"/>
                <a:sym typeface="Anton" panose="00000500000000000000"/>
              </a:rPr>
              <a:t>Objectives</a:t>
            </a:r>
            <a:endParaRPr lang="en-US" sz="9955">
              <a:solidFill>
                <a:srgbClr val="FFFFFF"/>
              </a:solidFill>
              <a:latin typeface="Anton" panose="00000500000000000000"/>
              <a:ea typeface="Anton" panose="00000500000000000000"/>
              <a:cs typeface="Anton" panose="00000500000000000000"/>
              <a:sym typeface="Anton" panose="00000500000000000000"/>
            </a:endParaRPr>
          </a:p>
        </p:txBody>
      </p:sp>
      <p:grpSp>
        <p:nvGrpSpPr>
          <p:cNvPr id="7" name="Group 7"/>
          <p:cNvGrpSpPr/>
          <p:nvPr/>
        </p:nvGrpSpPr>
        <p:grpSpPr>
          <a:xfrm rot="0">
            <a:off x="15020109" y="2605709"/>
            <a:ext cx="5077990" cy="5077990"/>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pic>
        <p:nvPicPr>
          <p:cNvPr id="10" name="Picture 10"/>
          <p:cNvPicPr>
            <a:picLocks noChangeAspect="1"/>
          </p:cNvPicPr>
          <p:nvPr/>
        </p:nvPicPr>
        <p:blipFill>
          <a:blip r:embed="rId3"/>
          <a:srcRect/>
          <a:stretch>
            <a:fillRect/>
          </a:stretch>
        </p:blipFill>
        <p:spPr>
          <a:xfrm flipH="1">
            <a:off x="14221701" y="392517"/>
            <a:ext cx="3958208" cy="1899940"/>
          </a:xfrm>
          <a:prstGeom prst="rect">
            <a:avLst/>
          </a:prstGeom>
        </p:spPr>
      </p:pic>
      <p:pic>
        <p:nvPicPr>
          <p:cNvPr id="11" name="Picture 11"/>
          <p:cNvPicPr>
            <a:picLocks noChangeAspect="1"/>
          </p:cNvPicPr>
          <p:nvPr/>
        </p:nvPicPr>
        <p:blipFill>
          <a:blip r:embed="rId3"/>
          <a:srcRect/>
          <a:stretch>
            <a:fillRect/>
          </a:stretch>
        </p:blipFill>
        <p:spPr>
          <a:xfrm flipH="1">
            <a:off x="15938961" y="8731663"/>
            <a:ext cx="3240285" cy="1555337"/>
          </a:xfrm>
          <a:prstGeom prst="rect">
            <a:avLst/>
          </a:prstGeom>
        </p:spPr>
      </p:pic>
      <p:sp>
        <p:nvSpPr>
          <p:cNvPr id="12" name="Freeform 12"/>
          <p:cNvSpPr/>
          <p:nvPr/>
        </p:nvSpPr>
        <p:spPr>
          <a:xfrm rot="-10800000">
            <a:off x="617900" y="1942758"/>
            <a:ext cx="4065710" cy="3496511"/>
          </a:xfrm>
          <a:custGeom>
            <a:avLst/>
            <a:gdLst/>
            <a:ahLst/>
            <a:cxnLst/>
            <a:rect l="l" t="t" r="r" b="b"/>
            <a:pathLst>
              <a:path w="4065710" h="3496511">
                <a:moveTo>
                  <a:pt x="0" y="0"/>
                </a:moveTo>
                <a:lnTo>
                  <a:pt x="4065711" y="0"/>
                </a:lnTo>
                <a:lnTo>
                  <a:pt x="4065711" y="3496511"/>
                </a:lnTo>
                <a:lnTo>
                  <a:pt x="0" y="34965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3" name="TextBox 13"/>
          <p:cNvSpPr txBox="1"/>
          <p:nvPr/>
        </p:nvSpPr>
        <p:spPr>
          <a:xfrm>
            <a:off x="617900" y="2256477"/>
            <a:ext cx="4065710" cy="3246093"/>
          </a:xfrm>
          <a:prstGeom prst="rect">
            <a:avLst/>
          </a:prstGeom>
        </p:spPr>
        <p:txBody>
          <a:bodyPr lIns="0" tIns="0" rIns="0" bIns="0" rtlCol="0" anchor="t">
            <a:spAutoFit/>
          </a:bodyPr>
          <a:lstStyle/>
          <a:p>
            <a:pPr marL="664210" lvl="1" indent="-332105" algn="l">
              <a:lnSpc>
                <a:spcPts val="4305"/>
              </a:lnSpc>
              <a:buFont typeface="Arial" panose="020B0604020202020204"/>
              <a:buChar char="•"/>
            </a:pPr>
            <a:r>
              <a:rPr lang="en-US" sz="3075">
                <a:solidFill>
                  <a:srgbClr val="FFFFFF"/>
                </a:solidFill>
                <a:latin typeface="Amiri" panose="00000500000000000000"/>
                <a:ea typeface="Amiri" panose="00000500000000000000"/>
                <a:cs typeface="Amiri" panose="00000500000000000000"/>
                <a:sym typeface="Amiri" panose="00000500000000000000"/>
              </a:rPr>
              <a:t>Improving project management and follow-up and Provide quick access to files and tasks. </a:t>
            </a:r>
            <a:endParaRPr lang="en-US" sz="3075">
              <a:solidFill>
                <a:srgbClr val="FFFFFF"/>
              </a:solidFill>
              <a:latin typeface="Amiri" panose="00000500000000000000"/>
              <a:ea typeface="Amiri" panose="00000500000000000000"/>
              <a:cs typeface="Amiri" panose="00000500000000000000"/>
              <a:sym typeface="Amiri" panose="00000500000000000000"/>
            </a:endParaRPr>
          </a:p>
          <a:p>
            <a:pPr algn="l">
              <a:lnSpc>
                <a:spcPts val="4305"/>
              </a:lnSpc>
            </a:pPr>
          </a:p>
        </p:txBody>
      </p:sp>
      <p:sp>
        <p:nvSpPr>
          <p:cNvPr id="14" name="Freeform 14"/>
          <p:cNvSpPr/>
          <p:nvPr/>
        </p:nvSpPr>
        <p:spPr>
          <a:xfrm rot="-10800000">
            <a:off x="4683611" y="6268837"/>
            <a:ext cx="4065710" cy="3496511"/>
          </a:xfrm>
          <a:custGeom>
            <a:avLst/>
            <a:gdLst/>
            <a:ahLst/>
            <a:cxnLst/>
            <a:rect l="l" t="t" r="r" b="b"/>
            <a:pathLst>
              <a:path w="4065710" h="3496511">
                <a:moveTo>
                  <a:pt x="0" y="0"/>
                </a:moveTo>
                <a:lnTo>
                  <a:pt x="4065710" y="0"/>
                </a:lnTo>
                <a:lnTo>
                  <a:pt x="4065710" y="3496510"/>
                </a:lnTo>
                <a:lnTo>
                  <a:pt x="0" y="349651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5" name="TextBox 15"/>
          <p:cNvSpPr txBox="1"/>
          <p:nvPr/>
        </p:nvSpPr>
        <p:spPr>
          <a:xfrm>
            <a:off x="4683611" y="6868947"/>
            <a:ext cx="3699046" cy="2703168"/>
          </a:xfrm>
          <a:prstGeom prst="rect">
            <a:avLst/>
          </a:prstGeom>
        </p:spPr>
        <p:txBody>
          <a:bodyPr lIns="0" tIns="0" rIns="0" bIns="0" rtlCol="0" anchor="t">
            <a:spAutoFit/>
          </a:bodyPr>
          <a:lstStyle/>
          <a:p>
            <a:pPr marL="664210" lvl="1" indent="-332105" algn="l">
              <a:lnSpc>
                <a:spcPts val="4305"/>
              </a:lnSpc>
              <a:buFont typeface="Arial" panose="020B0604020202020204"/>
              <a:buChar char="•"/>
            </a:pPr>
            <a:r>
              <a:rPr lang="en-US" sz="3075">
                <a:solidFill>
                  <a:srgbClr val="FFFFFF"/>
                </a:solidFill>
                <a:latin typeface="Amiri" panose="00000500000000000000"/>
                <a:ea typeface="Amiri" panose="00000500000000000000"/>
                <a:cs typeface="Amiri" panose="00000500000000000000"/>
                <a:sym typeface="Amiri" panose="00000500000000000000"/>
              </a:rPr>
              <a:t>Reduce errors , data loss and increase productivity</a:t>
            </a:r>
            <a:endParaRPr lang="en-US" sz="3075">
              <a:solidFill>
                <a:srgbClr val="FFFFFF"/>
              </a:solidFill>
              <a:latin typeface="Amiri" panose="00000500000000000000"/>
              <a:ea typeface="Amiri" panose="00000500000000000000"/>
              <a:cs typeface="Amiri" panose="00000500000000000000"/>
              <a:sym typeface="Amiri" panose="00000500000000000000"/>
            </a:endParaRPr>
          </a:p>
          <a:p>
            <a:pPr algn="l">
              <a:lnSpc>
                <a:spcPts val="4305"/>
              </a:lnSpc>
            </a:pPr>
          </a:p>
        </p:txBody>
      </p:sp>
      <p:sp>
        <p:nvSpPr>
          <p:cNvPr id="16" name="Freeform 16"/>
          <p:cNvSpPr/>
          <p:nvPr/>
        </p:nvSpPr>
        <p:spPr>
          <a:xfrm rot="-10800000">
            <a:off x="12416273" y="6602229"/>
            <a:ext cx="4065710" cy="3496511"/>
          </a:xfrm>
          <a:custGeom>
            <a:avLst/>
            <a:gdLst/>
            <a:ahLst/>
            <a:cxnLst/>
            <a:rect l="l" t="t" r="r" b="b"/>
            <a:pathLst>
              <a:path w="4065710" h="3496511">
                <a:moveTo>
                  <a:pt x="0" y="0"/>
                </a:moveTo>
                <a:lnTo>
                  <a:pt x="4065710" y="0"/>
                </a:lnTo>
                <a:lnTo>
                  <a:pt x="4065710" y="3496511"/>
                </a:lnTo>
                <a:lnTo>
                  <a:pt x="0" y="34965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7" name="TextBox 17"/>
          <p:cNvSpPr txBox="1"/>
          <p:nvPr/>
        </p:nvSpPr>
        <p:spPr>
          <a:xfrm>
            <a:off x="12193757" y="7040907"/>
            <a:ext cx="4055890" cy="3246093"/>
          </a:xfrm>
          <a:prstGeom prst="rect">
            <a:avLst/>
          </a:prstGeom>
        </p:spPr>
        <p:txBody>
          <a:bodyPr lIns="0" tIns="0" rIns="0" bIns="0" rtlCol="0" anchor="t">
            <a:spAutoFit/>
          </a:bodyPr>
          <a:lstStyle/>
          <a:p>
            <a:pPr marL="664210" lvl="1" indent="-332105" algn="l">
              <a:lnSpc>
                <a:spcPts val="4305"/>
              </a:lnSpc>
              <a:buFont typeface="Arial" panose="020B0604020202020204"/>
              <a:buChar char="•"/>
            </a:pPr>
            <a:r>
              <a:rPr lang="en-US" sz="3075">
                <a:solidFill>
                  <a:srgbClr val="FFFFFF"/>
                </a:solidFill>
                <a:latin typeface="Amiri" panose="00000500000000000000"/>
                <a:ea typeface="Amiri" panose="00000500000000000000"/>
                <a:cs typeface="Amiri" panose="00000500000000000000"/>
                <a:sym typeface="Amiri" panose="00000500000000000000"/>
              </a:rPr>
              <a:t>Providing smart suggestions to divide the project into tasks using artificial intelligence</a:t>
            </a:r>
            <a:endParaRPr lang="en-US" sz="3075">
              <a:solidFill>
                <a:srgbClr val="FFFFFF"/>
              </a:solidFill>
              <a:latin typeface="Amiri" panose="00000500000000000000"/>
              <a:ea typeface="Amiri" panose="00000500000000000000"/>
              <a:cs typeface="Amiri" panose="00000500000000000000"/>
              <a:sym typeface="Amiri" panose="00000500000000000000"/>
            </a:endParaRPr>
          </a:p>
          <a:p>
            <a:pPr algn="l">
              <a:lnSpc>
                <a:spcPts val="4305"/>
              </a:lnSpc>
            </a:pPr>
          </a:p>
        </p:txBody>
      </p:sp>
      <p:sp>
        <p:nvSpPr>
          <p:cNvPr id="18" name="Freeform 18"/>
          <p:cNvSpPr/>
          <p:nvPr/>
        </p:nvSpPr>
        <p:spPr>
          <a:xfrm rot="-10800000">
            <a:off x="9144000" y="2323152"/>
            <a:ext cx="4065710" cy="3496511"/>
          </a:xfrm>
          <a:custGeom>
            <a:avLst/>
            <a:gdLst/>
            <a:ahLst/>
            <a:cxnLst/>
            <a:rect l="l" t="t" r="r" b="b"/>
            <a:pathLst>
              <a:path w="4065710" h="3496511">
                <a:moveTo>
                  <a:pt x="0" y="0"/>
                </a:moveTo>
                <a:lnTo>
                  <a:pt x="4065710" y="0"/>
                </a:lnTo>
                <a:lnTo>
                  <a:pt x="4065710" y="3496511"/>
                </a:lnTo>
                <a:lnTo>
                  <a:pt x="0" y="349651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9" name="TextBox 19"/>
          <p:cNvSpPr txBox="1"/>
          <p:nvPr/>
        </p:nvSpPr>
        <p:spPr>
          <a:xfrm>
            <a:off x="9232602" y="2957948"/>
            <a:ext cx="3699046" cy="2160243"/>
          </a:xfrm>
          <a:prstGeom prst="rect">
            <a:avLst/>
          </a:prstGeom>
        </p:spPr>
        <p:txBody>
          <a:bodyPr lIns="0" tIns="0" rIns="0" bIns="0" rtlCol="0" anchor="t">
            <a:spAutoFit/>
          </a:bodyPr>
          <a:lstStyle/>
          <a:p>
            <a:pPr marL="664210" lvl="1" indent="-332105" algn="l">
              <a:lnSpc>
                <a:spcPts val="4305"/>
              </a:lnSpc>
              <a:buFont typeface="Arial" panose="020B0604020202020204"/>
              <a:buChar char="•"/>
            </a:pPr>
            <a:r>
              <a:rPr lang="en-US" sz="3075">
                <a:solidFill>
                  <a:srgbClr val="FFFFFF"/>
                </a:solidFill>
                <a:latin typeface="Amiri" panose="00000500000000000000"/>
                <a:ea typeface="Amiri" panose="00000500000000000000"/>
                <a:cs typeface="Amiri" panose="00000500000000000000"/>
                <a:sym typeface="Amiri" panose="00000500000000000000"/>
              </a:rPr>
              <a:t>Organizing tasks among team members</a:t>
            </a:r>
            <a:endParaRPr lang="en-US" sz="3075">
              <a:solidFill>
                <a:srgbClr val="FFFFFF"/>
              </a:solidFill>
              <a:latin typeface="Amiri" panose="00000500000000000000"/>
              <a:ea typeface="Amiri" panose="00000500000000000000"/>
              <a:cs typeface="Amiri" panose="00000500000000000000"/>
              <a:sym typeface="Amiri" panose="00000500000000000000"/>
            </a:endParaRPr>
          </a:p>
          <a:p>
            <a:pPr algn="l">
              <a:lnSpc>
                <a:spcPts val="4305"/>
              </a:lnSpc>
            </a:p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5020109" y="2605709"/>
            <a:ext cx="5077990" cy="507799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5" name="Group 5"/>
          <p:cNvGrpSpPr/>
          <p:nvPr/>
        </p:nvGrpSpPr>
        <p:grpSpPr>
          <a:xfrm rot="-2165946">
            <a:off x="8558360" y="507114"/>
            <a:ext cx="9272857" cy="9092355"/>
            <a:chOff x="0" y="0"/>
            <a:chExt cx="812800" cy="796978"/>
          </a:xfrm>
        </p:grpSpPr>
        <p:sp>
          <p:nvSpPr>
            <p:cNvPr id="6" name="Freeform 6"/>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5540FF">
                      <a:alpha val="100000"/>
                    </a:srgbClr>
                  </a:gs>
                </a:gsLst>
                <a:lin ang="0"/>
              </a:gradFill>
              <a:prstDash val="solid"/>
              <a:miter/>
            </a:ln>
          </p:spPr>
        </p:sp>
        <p:sp>
          <p:nvSpPr>
            <p:cNvPr id="7" name="TextBox 7"/>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grpSp>
        <p:nvGrpSpPr>
          <p:cNvPr id="8" name="Group 8"/>
          <p:cNvGrpSpPr/>
          <p:nvPr/>
        </p:nvGrpSpPr>
        <p:grpSpPr>
          <a:xfrm rot="-10694109">
            <a:off x="9125957" y="1124174"/>
            <a:ext cx="8014237" cy="7858235"/>
            <a:chOff x="0" y="0"/>
            <a:chExt cx="812800" cy="796978"/>
          </a:xfrm>
        </p:grpSpPr>
        <p:sp>
          <p:nvSpPr>
            <p:cNvPr id="9" name="Freeform 9"/>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C6BFFF">
                      <a:alpha val="100000"/>
                    </a:srgbClr>
                  </a:gs>
                </a:gsLst>
                <a:lin ang="0"/>
              </a:gradFill>
              <a:prstDash val="solid"/>
              <a:miter/>
            </a:ln>
          </p:spPr>
        </p:sp>
        <p:sp>
          <p:nvSpPr>
            <p:cNvPr id="10" name="TextBox 10"/>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sp>
        <p:nvSpPr>
          <p:cNvPr id="11" name="Freeform 11"/>
          <p:cNvSpPr/>
          <p:nvPr/>
        </p:nvSpPr>
        <p:spPr>
          <a:xfrm>
            <a:off x="-10861334" y="4598030"/>
            <a:ext cx="15304372" cy="15304372"/>
          </a:xfrm>
          <a:custGeom>
            <a:avLst/>
            <a:gdLst/>
            <a:ahLst/>
            <a:cxnLst/>
            <a:rect l="l" t="t" r="r" b="b"/>
            <a:pathLst>
              <a:path w="15304372" h="15304372">
                <a:moveTo>
                  <a:pt x="0" y="0"/>
                </a:moveTo>
                <a:lnTo>
                  <a:pt x="15304372" y="0"/>
                </a:lnTo>
                <a:lnTo>
                  <a:pt x="15304372" y="15304372"/>
                </a:lnTo>
                <a:lnTo>
                  <a:pt x="0" y="15304372"/>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pic>
        <p:nvPicPr>
          <p:cNvPr id="12" name="Picture 12"/>
          <p:cNvPicPr>
            <a:picLocks noChangeAspect="1"/>
          </p:cNvPicPr>
          <p:nvPr/>
        </p:nvPicPr>
        <p:blipFill>
          <a:blip r:embed="rId3"/>
          <a:srcRect/>
          <a:stretch>
            <a:fillRect/>
          </a:stretch>
        </p:blipFill>
        <p:spPr>
          <a:xfrm flipH="1">
            <a:off x="10527156" y="742462"/>
            <a:ext cx="3958208" cy="1899940"/>
          </a:xfrm>
          <a:prstGeom prst="rect">
            <a:avLst/>
          </a:prstGeom>
        </p:spPr>
      </p:pic>
      <p:pic>
        <p:nvPicPr>
          <p:cNvPr id="13" name="Picture 13"/>
          <p:cNvPicPr>
            <a:picLocks noChangeAspect="1"/>
          </p:cNvPicPr>
          <p:nvPr/>
        </p:nvPicPr>
        <p:blipFill>
          <a:blip r:embed="rId3"/>
          <a:srcRect/>
          <a:stretch>
            <a:fillRect/>
          </a:stretch>
        </p:blipFill>
        <p:spPr>
          <a:xfrm flipH="1">
            <a:off x="12812316" y="7644598"/>
            <a:ext cx="3958208" cy="1899940"/>
          </a:xfrm>
          <a:prstGeom prst="rect">
            <a:avLst/>
          </a:prstGeom>
        </p:spPr>
      </p:pic>
      <p:grpSp>
        <p:nvGrpSpPr>
          <p:cNvPr id="14" name="Group 14"/>
          <p:cNvGrpSpPr/>
          <p:nvPr/>
        </p:nvGrpSpPr>
        <p:grpSpPr>
          <a:xfrm rot="0">
            <a:off x="93568" y="4143892"/>
            <a:ext cx="9413014" cy="1818800"/>
            <a:chOff x="0" y="0"/>
            <a:chExt cx="2062181" cy="398458"/>
          </a:xfrm>
        </p:grpSpPr>
        <p:sp>
          <p:nvSpPr>
            <p:cNvPr id="15" name="Freeform 15"/>
            <p:cNvSpPr/>
            <p:nvPr/>
          </p:nvSpPr>
          <p:spPr>
            <a:xfrm>
              <a:off x="0" y="0"/>
              <a:ext cx="2062181" cy="398459"/>
            </a:xfrm>
            <a:custGeom>
              <a:avLst/>
              <a:gdLst/>
              <a:ahLst/>
              <a:cxnLst/>
              <a:rect l="l" t="t" r="r" b="b"/>
              <a:pathLst>
                <a:path w="2062181" h="398459">
                  <a:moveTo>
                    <a:pt x="0" y="0"/>
                  </a:moveTo>
                  <a:lnTo>
                    <a:pt x="2062181" y="0"/>
                  </a:lnTo>
                  <a:lnTo>
                    <a:pt x="2062181" y="398459"/>
                  </a:lnTo>
                  <a:lnTo>
                    <a:pt x="0" y="398459"/>
                  </a:lnTo>
                  <a:close/>
                </a:path>
              </a:pathLst>
            </a:custGeom>
            <a:gradFill rotWithShape="1">
              <a:gsLst>
                <a:gs pos="0">
                  <a:srgbClr val="3428BA">
                    <a:alpha val="100000"/>
                  </a:srgbClr>
                </a:gs>
                <a:gs pos="100000">
                  <a:srgbClr val="5FA2DB">
                    <a:alpha val="100000"/>
                  </a:srgbClr>
                </a:gs>
              </a:gsLst>
              <a:lin ang="0"/>
            </a:gradFill>
          </p:spPr>
        </p:sp>
        <p:sp>
          <p:nvSpPr>
            <p:cNvPr id="16" name="TextBox 16"/>
            <p:cNvSpPr txBox="1"/>
            <p:nvPr/>
          </p:nvSpPr>
          <p:spPr>
            <a:xfrm>
              <a:off x="0" y="-38100"/>
              <a:ext cx="2062181" cy="436558"/>
            </a:xfrm>
            <a:prstGeom prst="rect">
              <a:avLst/>
            </a:prstGeom>
          </p:spPr>
          <p:txBody>
            <a:bodyPr lIns="50800" tIns="50800" rIns="50800" bIns="50800" rtlCol="0" anchor="ctr"/>
            <a:lstStyle/>
            <a:p>
              <a:pPr algn="ctr">
                <a:lnSpc>
                  <a:spcPts val="2660"/>
                </a:lnSpc>
              </a:pPr>
            </a:p>
          </p:txBody>
        </p:sp>
      </p:grpSp>
      <p:grpSp>
        <p:nvGrpSpPr>
          <p:cNvPr id="17" name="Group 17"/>
          <p:cNvGrpSpPr/>
          <p:nvPr/>
        </p:nvGrpSpPr>
        <p:grpSpPr>
          <a:xfrm rot="0">
            <a:off x="1095704" y="1189619"/>
            <a:ext cx="1581549" cy="158154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20" name="TextBox 20"/>
          <p:cNvSpPr txBox="1"/>
          <p:nvPr/>
        </p:nvSpPr>
        <p:spPr>
          <a:xfrm>
            <a:off x="93568" y="4195379"/>
            <a:ext cx="9225878" cy="1708151"/>
          </a:xfrm>
          <a:prstGeom prst="rect">
            <a:avLst/>
          </a:prstGeom>
        </p:spPr>
        <p:txBody>
          <a:bodyPr lIns="0" tIns="0" rIns="0" bIns="0" rtlCol="0" anchor="t">
            <a:spAutoFit/>
          </a:bodyPr>
          <a:lstStyle/>
          <a:p>
            <a:pPr algn="l">
              <a:lnSpc>
                <a:spcPts val="14000"/>
              </a:lnSpc>
              <a:spcBef>
                <a:spcPct val="0"/>
              </a:spcBef>
            </a:pPr>
            <a:r>
              <a:rPr lang="en-US" sz="10000">
                <a:solidFill>
                  <a:srgbClr val="FFFFFF"/>
                </a:solidFill>
                <a:latin typeface="Anton" panose="00000500000000000000"/>
                <a:ea typeface="Anton" panose="00000500000000000000"/>
                <a:cs typeface="Anton" panose="00000500000000000000"/>
                <a:sym typeface="Anton" panose="00000500000000000000"/>
              </a:rPr>
              <a:t>Project Execution</a:t>
            </a:r>
            <a:endParaRPr lang="en-US" sz="10000">
              <a:solidFill>
                <a:srgbClr val="FFFFFF"/>
              </a:solidFill>
              <a:latin typeface="Anton" panose="00000500000000000000"/>
              <a:ea typeface="Anton" panose="00000500000000000000"/>
              <a:cs typeface="Anton" panose="00000500000000000000"/>
              <a:sym typeface="Anton" panose="00000500000000000000"/>
            </a:endParaRPr>
          </a:p>
        </p:txBody>
      </p:sp>
      <p:sp>
        <p:nvSpPr>
          <p:cNvPr id="21" name="TextBox 21"/>
          <p:cNvSpPr txBox="1"/>
          <p:nvPr/>
        </p:nvSpPr>
        <p:spPr>
          <a:xfrm>
            <a:off x="1600549" y="1713903"/>
            <a:ext cx="571857" cy="613411"/>
          </a:xfrm>
          <a:prstGeom prst="rect">
            <a:avLst/>
          </a:prstGeom>
        </p:spPr>
        <p:txBody>
          <a:bodyPr lIns="0" tIns="0" rIns="0" bIns="0" rtlCol="0" anchor="t">
            <a:spAutoFit/>
          </a:bodyPr>
          <a:lstStyle/>
          <a:p>
            <a:pPr algn="ctr">
              <a:lnSpc>
                <a:spcPts val="5040"/>
              </a:lnSpc>
              <a:spcBef>
                <a:spcPct val="0"/>
              </a:spcBef>
            </a:pPr>
            <a:r>
              <a:rPr lang="en-US" sz="3600">
                <a:solidFill>
                  <a:srgbClr val="FFFFFF"/>
                </a:solidFill>
                <a:latin typeface="Canva Sans" panose="020B0503030501040103"/>
                <a:ea typeface="Canva Sans" panose="020B0503030501040103"/>
                <a:cs typeface="Canva Sans" panose="020B0503030501040103"/>
                <a:sym typeface="Canva Sans" panose="020B0503030501040103"/>
              </a:rPr>
              <a:t>02</a:t>
            </a:r>
            <a:endParaRPr lang="en-US" sz="3600">
              <a:solidFill>
                <a:srgbClr val="FFFFFF"/>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898347" y="1264151"/>
            <a:ext cx="22247141" cy="1298716"/>
            <a:chOff x="0" y="0"/>
            <a:chExt cx="5302669" cy="309553"/>
          </a:xfrm>
        </p:grpSpPr>
        <p:sp>
          <p:nvSpPr>
            <p:cNvPr id="3" name="Freeform 3"/>
            <p:cNvSpPr/>
            <p:nvPr/>
          </p:nvSpPr>
          <p:spPr>
            <a:xfrm>
              <a:off x="0" y="0"/>
              <a:ext cx="5302669" cy="309553"/>
            </a:xfrm>
            <a:custGeom>
              <a:avLst/>
              <a:gdLst/>
              <a:ahLst/>
              <a:cxnLst/>
              <a:rect l="l" t="t" r="r" b="b"/>
              <a:pathLst>
                <a:path w="5302669" h="309553">
                  <a:moveTo>
                    <a:pt x="0" y="0"/>
                  </a:moveTo>
                  <a:lnTo>
                    <a:pt x="5302669" y="0"/>
                  </a:lnTo>
                  <a:lnTo>
                    <a:pt x="5302669" y="309553"/>
                  </a:lnTo>
                  <a:lnTo>
                    <a:pt x="0" y="309553"/>
                  </a:lnTo>
                  <a:close/>
                </a:path>
              </a:pathLst>
            </a:custGeom>
            <a:gradFill rotWithShape="1">
              <a:gsLst>
                <a:gs pos="0">
                  <a:srgbClr val="3428BA">
                    <a:alpha val="100000"/>
                  </a:srgbClr>
                </a:gs>
                <a:gs pos="100000">
                  <a:srgbClr val="5FA2DB">
                    <a:alpha val="100000"/>
                  </a:srgbClr>
                </a:gs>
              </a:gsLst>
              <a:lin ang="0"/>
            </a:gradFill>
          </p:spPr>
        </p:sp>
        <p:sp>
          <p:nvSpPr>
            <p:cNvPr id="4" name="TextBox 4"/>
            <p:cNvSpPr txBox="1"/>
            <p:nvPr/>
          </p:nvSpPr>
          <p:spPr>
            <a:xfrm>
              <a:off x="0" y="-38100"/>
              <a:ext cx="5302669" cy="347653"/>
            </a:xfrm>
            <a:prstGeom prst="rect">
              <a:avLst/>
            </a:prstGeom>
          </p:spPr>
          <p:txBody>
            <a:bodyPr lIns="50800" tIns="50800" rIns="50800" bIns="50800" rtlCol="0" anchor="ctr"/>
            <a:lstStyle/>
            <a:p>
              <a:pPr algn="ctr">
                <a:lnSpc>
                  <a:spcPts val="2660"/>
                </a:lnSpc>
              </a:pPr>
            </a:p>
          </p:txBody>
        </p:sp>
      </p:grpSp>
      <p:sp>
        <p:nvSpPr>
          <p:cNvPr id="5" name="Freeform 5"/>
          <p:cNvSpPr/>
          <p:nvPr/>
        </p:nvSpPr>
        <p:spPr>
          <a:xfrm>
            <a:off x="-10834017" y="1913509"/>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pic>
        <p:nvPicPr>
          <p:cNvPr id="6" name="Picture 6"/>
          <p:cNvPicPr>
            <a:picLocks noChangeAspect="1"/>
          </p:cNvPicPr>
          <p:nvPr/>
        </p:nvPicPr>
        <p:blipFill>
          <a:blip r:embed="rId3"/>
          <a:srcRect/>
          <a:stretch>
            <a:fillRect/>
          </a:stretch>
        </p:blipFill>
        <p:spPr>
          <a:xfrm>
            <a:off x="154821" y="1913509"/>
            <a:ext cx="4712027" cy="6119516"/>
          </a:xfrm>
          <a:prstGeom prst="rect">
            <a:avLst/>
          </a:prstGeom>
        </p:spPr>
      </p:pic>
      <p:sp>
        <p:nvSpPr>
          <p:cNvPr id="7" name="Freeform 7"/>
          <p:cNvSpPr/>
          <p:nvPr/>
        </p:nvSpPr>
        <p:spPr>
          <a:xfrm>
            <a:off x="7811556" y="2798387"/>
            <a:ext cx="4080582" cy="1068371"/>
          </a:xfrm>
          <a:custGeom>
            <a:avLst/>
            <a:gdLst/>
            <a:ahLst/>
            <a:cxnLst/>
            <a:rect l="l" t="t" r="r" b="b"/>
            <a:pathLst>
              <a:path w="4080582" h="1068371">
                <a:moveTo>
                  <a:pt x="0" y="0"/>
                </a:moveTo>
                <a:lnTo>
                  <a:pt x="4080582" y="0"/>
                </a:lnTo>
                <a:lnTo>
                  <a:pt x="4080582" y="1068370"/>
                </a:lnTo>
                <a:lnTo>
                  <a:pt x="0" y="10683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a:off x="8997668" y="4075129"/>
            <a:ext cx="4080582" cy="1068371"/>
          </a:xfrm>
          <a:custGeom>
            <a:avLst/>
            <a:gdLst/>
            <a:ahLst/>
            <a:cxnLst/>
            <a:rect l="l" t="t" r="r" b="b"/>
            <a:pathLst>
              <a:path w="4080582" h="1068371">
                <a:moveTo>
                  <a:pt x="0" y="0"/>
                </a:moveTo>
                <a:lnTo>
                  <a:pt x="4080582" y="0"/>
                </a:lnTo>
                <a:lnTo>
                  <a:pt x="4080582" y="1068371"/>
                </a:lnTo>
                <a:lnTo>
                  <a:pt x="0" y="106837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9" name="Freeform 9"/>
          <p:cNvSpPr/>
          <p:nvPr/>
        </p:nvSpPr>
        <p:spPr>
          <a:xfrm>
            <a:off x="10099275" y="5657850"/>
            <a:ext cx="4080582" cy="1068371"/>
          </a:xfrm>
          <a:custGeom>
            <a:avLst/>
            <a:gdLst/>
            <a:ahLst/>
            <a:cxnLst/>
            <a:rect l="l" t="t" r="r" b="b"/>
            <a:pathLst>
              <a:path w="4080582" h="1068371">
                <a:moveTo>
                  <a:pt x="0" y="0"/>
                </a:moveTo>
                <a:lnTo>
                  <a:pt x="4080582" y="0"/>
                </a:lnTo>
                <a:lnTo>
                  <a:pt x="4080582" y="1068371"/>
                </a:lnTo>
                <a:lnTo>
                  <a:pt x="0" y="106837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Freeform 10"/>
          <p:cNvSpPr/>
          <p:nvPr/>
        </p:nvSpPr>
        <p:spPr>
          <a:xfrm>
            <a:off x="11162038" y="7269146"/>
            <a:ext cx="4080582" cy="1068371"/>
          </a:xfrm>
          <a:custGeom>
            <a:avLst/>
            <a:gdLst/>
            <a:ahLst/>
            <a:cxnLst/>
            <a:rect l="l" t="t" r="r" b="b"/>
            <a:pathLst>
              <a:path w="4080582" h="1068371">
                <a:moveTo>
                  <a:pt x="0" y="0"/>
                </a:moveTo>
                <a:lnTo>
                  <a:pt x="4080582" y="0"/>
                </a:lnTo>
                <a:lnTo>
                  <a:pt x="4080582" y="1068370"/>
                </a:lnTo>
                <a:lnTo>
                  <a:pt x="0" y="10683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1" name="Freeform 11"/>
          <p:cNvSpPr/>
          <p:nvPr/>
        </p:nvSpPr>
        <p:spPr>
          <a:xfrm>
            <a:off x="11654544" y="2973127"/>
            <a:ext cx="1804849" cy="1434035"/>
          </a:xfrm>
          <a:custGeom>
            <a:avLst/>
            <a:gdLst/>
            <a:ahLst/>
            <a:cxnLst/>
            <a:rect l="l" t="t" r="r" b="b"/>
            <a:pathLst>
              <a:path w="1804849" h="1434035">
                <a:moveTo>
                  <a:pt x="0" y="0"/>
                </a:moveTo>
                <a:lnTo>
                  <a:pt x="1804849" y="0"/>
                </a:lnTo>
                <a:lnTo>
                  <a:pt x="1804849" y="1434034"/>
                </a:lnTo>
                <a:lnTo>
                  <a:pt x="0" y="1434034"/>
                </a:lnTo>
                <a:lnTo>
                  <a:pt x="0" y="0"/>
                </a:lnTo>
                <a:close/>
              </a:path>
            </a:pathLst>
          </a:custGeom>
          <a:blipFill>
            <a:blip r:embed="rId6">
              <a:extLst>
                <a:ext uri="{96DAC541-7B7A-43D3-8B79-37D633B846F1}">
                  <asvg:svgBlip xmlns:asvg="http://schemas.microsoft.com/office/drawing/2016/SVG/main" r:embed="rId7"/>
                </a:ext>
              </a:extLst>
            </a:blip>
            <a:stretch>
              <a:fillRect/>
            </a:stretch>
          </a:blipFill>
          <a:ln cap="sq">
            <a:noFill/>
            <a:prstDash val="solid"/>
            <a:miter/>
          </a:ln>
        </p:spPr>
      </p:sp>
      <p:sp>
        <p:nvSpPr>
          <p:cNvPr id="12" name="TextBox 12"/>
          <p:cNvSpPr txBox="1"/>
          <p:nvPr/>
        </p:nvSpPr>
        <p:spPr>
          <a:xfrm>
            <a:off x="9851847" y="85725"/>
            <a:ext cx="6700964" cy="1263932"/>
          </a:xfrm>
          <a:prstGeom prst="rect">
            <a:avLst/>
          </a:prstGeom>
        </p:spPr>
        <p:txBody>
          <a:bodyPr lIns="0" tIns="0" rIns="0" bIns="0" rtlCol="0" anchor="t">
            <a:spAutoFit/>
          </a:bodyPr>
          <a:lstStyle/>
          <a:p>
            <a:pPr algn="l">
              <a:lnSpc>
                <a:spcPts val="9895"/>
              </a:lnSpc>
            </a:pPr>
            <a:r>
              <a:rPr lang="en-US" sz="8915">
                <a:solidFill>
                  <a:srgbClr val="3428BA"/>
                </a:solidFill>
                <a:latin typeface="Anton" panose="00000500000000000000"/>
                <a:ea typeface="Anton" panose="00000500000000000000"/>
                <a:cs typeface="Anton" panose="00000500000000000000"/>
                <a:sym typeface="Anton" panose="00000500000000000000"/>
              </a:rPr>
              <a:t>System </a:t>
            </a:r>
            <a:endParaRPr lang="en-US" sz="8915">
              <a:solidFill>
                <a:srgbClr val="3428BA"/>
              </a:solidFill>
              <a:latin typeface="Anton" panose="00000500000000000000"/>
              <a:ea typeface="Anton" panose="00000500000000000000"/>
              <a:cs typeface="Anton" panose="00000500000000000000"/>
              <a:sym typeface="Anton" panose="00000500000000000000"/>
            </a:endParaRPr>
          </a:p>
        </p:txBody>
      </p:sp>
      <p:sp>
        <p:nvSpPr>
          <p:cNvPr id="13" name="TextBox 13"/>
          <p:cNvSpPr txBox="1"/>
          <p:nvPr/>
        </p:nvSpPr>
        <p:spPr>
          <a:xfrm>
            <a:off x="8679225" y="1298935"/>
            <a:ext cx="6700964" cy="1263932"/>
          </a:xfrm>
          <a:prstGeom prst="rect">
            <a:avLst/>
          </a:prstGeom>
        </p:spPr>
        <p:txBody>
          <a:bodyPr lIns="0" tIns="0" rIns="0" bIns="0" rtlCol="0" anchor="t">
            <a:spAutoFit/>
          </a:bodyPr>
          <a:lstStyle/>
          <a:p>
            <a:pPr algn="l">
              <a:lnSpc>
                <a:spcPts val="9895"/>
              </a:lnSpc>
            </a:pPr>
            <a:r>
              <a:rPr lang="en-US" sz="8915">
                <a:solidFill>
                  <a:srgbClr val="FFFFFF"/>
                </a:solidFill>
                <a:latin typeface="Anton" panose="00000500000000000000"/>
                <a:ea typeface="Anton" panose="00000500000000000000"/>
                <a:cs typeface="Anton" panose="00000500000000000000"/>
                <a:sym typeface="Anton" panose="00000500000000000000"/>
              </a:rPr>
              <a:t>Architecture</a:t>
            </a:r>
            <a:endParaRPr lang="en-US" sz="8915">
              <a:solidFill>
                <a:srgbClr val="FFFFFF"/>
              </a:solidFill>
              <a:latin typeface="Anton" panose="00000500000000000000"/>
              <a:ea typeface="Anton" panose="00000500000000000000"/>
              <a:cs typeface="Anton" panose="00000500000000000000"/>
              <a:sym typeface="Anton" panose="00000500000000000000"/>
            </a:endParaRPr>
          </a:p>
        </p:txBody>
      </p:sp>
      <p:sp>
        <p:nvSpPr>
          <p:cNvPr id="14" name="TextBox 14"/>
          <p:cNvSpPr txBox="1"/>
          <p:nvPr/>
        </p:nvSpPr>
        <p:spPr>
          <a:xfrm>
            <a:off x="7194971" y="2857910"/>
            <a:ext cx="5313752" cy="854075"/>
          </a:xfrm>
          <a:prstGeom prst="rect">
            <a:avLst/>
          </a:prstGeom>
        </p:spPr>
        <p:txBody>
          <a:bodyPr lIns="0" tIns="0" rIns="0" bIns="0" rtlCol="0" anchor="t">
            <a:spAutoFit/>
          </a:bodyPr>
          <a:lstStyle/>
          <a:p>
            <a:pPr algn="ctr">
              <a:lnSpc>
                <a:spcPts val="7000"/>
              </a:lnSpc>
              <a:spcBef>
                <a:spcPct val="0"/>
              </a:spcBef>
            </a:pPr>
            <a:r>
              <a:rPr lang="en-US" sz="5000">
                <a:solidFill>
                  <a:srgbClr val="FFFFFF"/>
                </a:solidFill>
                <a:latin typeface="Amiri" panose="00000500000000000000"/>
                <a:ea typeface="Amiri" panose="00000500000000000000"/>
                <a:cs typeface="Amiri" panose="00000500000000000000"/>
                <a:sym typeface="Amiri" panose="00000500000000000000"/>
              </a:rPr>
              <a:t>Frontend</a:t>
            </a:r>
            <a:endParaRPr lang="en-US" sz="5000">
              <a:solidFill>
                <a:srgbClr val="FFFFFF"/>
              </a:solidFill>
              <a:latin typeface="Amiri" panose="00000500000000000000"/>
              <a:ea typeface="Amiri" panose="00000500000000000000"/>
              <a:cs typeface="Amiri" panose="00000500000000000000"/>
              <a:sym typeface="Amiri" panose="00000500000000000000"/>
            </a:endParaRPr>
          </a:p>
        </p:txBody>
      </p:sp>
      <p:sp>
        <p:nvSpPr>
          <p:cNvPr id="15" name="TextBox 15"/>
          <p:cNvSpPr txBox="1"/>
          <p:nvPr/>
        </p:nvSpPr>
        <p:spPr>
          <a:xfrm>
            <a:off x="8381083" y="4134652"/>
            <a:ext cx="5313752" cy="854075"/>
          </a:xfrm>
          <a:prstGeom prst="rect">
            <a:avLst/>
          </a:prstGeom>
        </p:spPr>
        <p:txBody>
          <a:bodyPr lIns="0" tIns="0" rIns="0" bIns="0" rtlCol="0" anchor="t">
            <a:spAutoFit/>
          </a:bodyPr>
          <a:lstStyle/>
          <a:p>
            <a:pPr algn="ctr">
              <a:lnSpc>
                <a:spcPts val="7000"/>
              </a:lnSpc>
              <a:spcBef>
                <a:spcPct val="0"/>
              </a:spcBef>
            </a:pPr>
            <a:r>
              <a:rPr lang="en-US" sz="5000">
                <a:solidFill>
                  <a:srgbClr val="FFFFFF"/>
                </a:solidFill>
                <a:latin typeface="Amiri" panose="00000500000000000000"/>
                <a:ea typeface="Amiri" panose="00000500000000000000"/>
                <a:cs typeface="Amiri" panose="00000500000000000000"/>
                <a:sym typeface="Amiri" panose="00000500000000000000"/>
              </a:rPr>
              <a:t>Backend</a:t>
            </a:r>
            <a:endParaRPr lang="en-US" sz="5000">
              <a:solidFill>
                <a:srgbClr val="FFFFFF"/>
              </a:solidFill>
              <a:latin typeface="Amiri" panose="00000500000000000000"/>
              <a:ea typeface="Amiri" panose="00000500000000000000"/>
              <a:cs typeface="Amiri" panose="00000500000000000000"/>
              <a:sym typeface="Amiri" panose="00000500000000000000"/>
            </a:endParaRPr>
          </a:p>
        </p:txBody>
      </p:sp>
      <p:sp>
        <p:nvSpPr>
          <p:cNvPr id="16" name="TextBox 16"/>
          <p:cNvSpPr txBox="1"/>
          <p:nvPr/>
        </p:nvSpPr>
        <p:spPr>
          <a:xfrm>
            <a:off x="9482690" y="5717373"/>
            <a:ext cx="5313752" cy="854075"/>
          </a:xfrm>
          <a:prstGeom prst="rect">
            <a:avLst/>
          </a:prstGeom>
        </p:spPr>
        <p:txBody>
          <a:bodyPr lIns="0" tIns="0" rIns="0" bIns="0" rtlCol="0" anchor="t">
            <a:spAutoFit/>
          </a:bodyPr>
          <a:lstStyle/>
          <a:p>
            <a:pPr algn="ctr">
              <a:lnSpc>
                <a:spcPts val="7000"/>
              </a:lnSpc>
              <a:spcBef>
                <a:spcPct val="0"/>
              </a:spcBef>
            </a:pPr>
            <a:r>
              <a:rPr lang="en-US" sz="5000">
                <a:solidFill>
                  <a:srgbClr val="FFFFFF"/>
                </a:solidFill>
                <a:latin typeface="Amiri" panose="00000500000000000000"/>
                <a:ea typeface="Amiri" panose="00000500000000000000"/>
                <a:cs typeface="Amiri" panose="00000500000000000000"/>
                <a:sym typeface="Amiri" panose="00000500000000000000"/>
              </a:rPr>
              <a:t>Database</a:t>
            </a:r>
            <a:endParaRPr lang="en-US" sz="5000">
              <a:solidFill>
                <a:srgbClr val="FFFFFF"/>
              </a:solidFill>
              <a:latin typeface="Amiri" panose="00000500000000000000"/>
              <a:ea typeface="Amiri" panose="00000500000000000000"/>
              <a:cs typeface="Amiri" panose="00000500000000000000"/>
              <a:sym typeface="Amiri" panose="00000500000000000000"/>
            </a:endParaRPr>
          </a:p>
        </p:txBody>
      </p:sp>
      <p:sp>
        <p:nvSpPr>
          <p:cNvPr id="17" name="TextBox 17"/>
          <p:cNvSpPr txBox="1"/>
          <p:nvPr/>
        </p:nvSpPr>
        <p:spPr>
          <a:xfrm>
            <a:off x="10545453" y="7328668"/>
            <a:ext cx="5313752" cy="854075"/>
          </a:xfrm>
          <a:prstGeom prst="rect">
            <a:avLst/>
          </a:prstGeom>
        </p:spPr>
        <p:txBody>
          <a:bodyPr lIns="0" tIns="0" rIns="0" bIns="0" rtlCol="0" anchor="t">
            <a:spAutoFit/>
          </a:bodyPr>
          <a:lstStyle/>
          <a:p>
            <a:pPr algn="ctr">
              <a:lnSpc>
                <a:spcPts val="7000"/>
              </a:lnSpc>
              <a:spcBef>
                <a:spcPct val="0"/>
              </a:spcBef>
            </a:pPr>
            <a:r>
              <a:rPr lang="en-US" sz="5000">
                <a:solidFill>
                  <a:srgbClr val="FFFFFF"/>
                </a:solidFill>
                <a:latin typeface="Amiri" panose="00000500000000000000"/>
                <a:ea typeface="Amiri" panose="00000500000000000000"/>
                <a:cs typeface="Amiri" panose="00000500000000000000"/>
                <a:sym typeface="Amiri" panose="00000500000000000000"/>
              </a:rPr>
              <a:t> Storage</a:t>
            </a:r>
            <a:endParaRPr lang="en-US" sz="5000">
              <a:solidFill>
                <a:srgbClr val="FFFFFF"/>
              </a:solidFill>
              <a:latin typeface="Amiri" panose="00000500000000000000"/>
              <a:ea typeface="Amiri" panose="00000500000000000000"/>
              <a:cs typeface="Amiri" panose="00000500000000000000"/>
              <a:sym typeface="Amiri" panose="00000500000000000000"/>
            </a:endParaRPr>
          </a:p>
        </p:txBody>
      </p:sp>
      <p:sp>
        <p:nvSpPr>
          <p:cNvPr id="18" name="Freeform 18"/>
          <p:cNvSpPr/>
          <p:nvPr/>
        </p:nvSpPr>
        <p:spPr>
          <a:xfrm>
            <a:off x="12866965" y="4953307"/>
            <a:ext cx="1682048" cy="1336464"/>
          </a:xfrm>
          <a:custGeom>
            <a:avLst/>
            <a:gdLst/>
            <a:ahLst/>
            <a:cxnLst/>
            <a:rect l="l" t="t" r="r" b="b"/>
            <a:pathLst>
              <a:path w="1682048" h="1336464">
                <a:moveTo>
                  <a:pt x="0" y="0"/>
                </a:moveTo>
                <a:lnTo>
                  <a:pt x="1682048" y="0"/>
                </a:lnTo>
                <a:lnTo>
                  <a:pt x="1682048" y="1336464"/>
                </a:lnTo>
                <a:lnTo>
                  <a:pt x="0" y="13364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9" name="Freeform 19"/>
          <p:cNvSpPr/>
          <p:nvPr/>
        </p:nvSpPr>
        <p:spPr>
          <a:xfrm>
            <a:off x="13955418" y="6466867"/>
            <a:ext cx="1682048" cy="1336464"/>
          </a:xfrm>
          <a:custGeom>
            <a:avLst/>
            <a:gdLst/>
            <a:ahLst/>
            <a:cxnLst/>
            <a:rect l="l" t="t" r="r" b="b"/>
            <a:pathLst>
              <a:path w="1682048" h="1336464">
                <a:moveTo>
                  <a:pt x="0" y="0"/>
                </a:moveTo>
                <a:lnTo>
                  <a:pt x="1682048" y="0"/>
                </a:lnTo>
                <a:lnTo>
                  <a:pt x="1682048" y="1336464"/>
                </a:lnTo>
                <a:lnTo>
                  <a:pt x="0" y="13364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0" name="Freeform 20"/>
          <p:cNvSpPr/>
          <p:nvPr/>
        </p:nvSpPr>
        <p:spPr>
          <a:xfrm>
            <a:off x="12271129" y="8699466"/>
            <a:ext cx="4080582" cy="1068371"/>
          </a:xfrm>
          <a:custGeom>
            <a:avLst/>
            <a:gdLst/>
            <a:ahLst/>
            <a:cxnLst/>
            <a:rect l="l" t="t" r="r" b="b"/>
            <a:pathLst>
              <a:path w="4080582" h="1068371">
                <a:moveTo>
                  <a:pt x="0" y="0"/>
                </a:moveTo>
                <a:lnTo>
                  <a:pt x="4080582" y="0"/>
                </a:lnTo>
                <a:lnTo>
                  <a:pt x="4080582" y="1068371"/>
                </a:lnTo>
                <a:lnTo>
                  <a:pt x="0" y="106837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1" name="TextBox 21"/>
          <p:cNvSpPr txBox="1"/>
          <p:nvPr/>
        </p:nvSpPr>
        <p:spPr>
          <a:xfrm>
            <a:off x="11654544" y="8758989"/>
            <a:ext cx="5313752" cy="854075"/>
          </a:xfrm>
          <a:prstGeom prst="rect">
            <a:avLst/>
          </a:prstGeom>
        </p:spPr>
        <p:txBody>
          <a:bodyPr lIns="0" tIns="0" rIns="0" bIns="0" rtlCol="0" anchor="t">
            <a:spAutoFit/>
          </a:bodyPr>
          <a:lstStyle/>
          <a:p>
            <a:pPr algn="ctr">
              <a:lnSpc>
                <a:spcPts val="7000"/>
              </a:lnSpc>
              <a:spcBef>
                <a:spcPct val="0"/>
              </a:spcBef>
            </a:pPr>
            <a:r>
              <a:rPr lang="en-US" sz="5000">
                <a:solidFill>
                  <a:srgbClr val="FFFFFF"/>
                </a:solidFill>
                <a:latin typeface="Amiri" panose="00000500000000000000"/>
                <a:ea typeface="Amiri" panose="00000500000000000000"/>
                <a:cs typeface="Amiri" panose="00000500000000000000"/>
                <a:sym typeface="Amiri" panose="00000500000000000000"/>
              </a:rPr>
              <a:t>AI Integration</a:t>
            </a:r>
            <a:endParaRPr lang="en-US" sz="5000">
              <a:solidFill>
                <a:srgbClr val="FFFFFF"/>
              </a:solidFill>
              <a:latin typeface="Amiri" panose="00000500000000000000"/>
              <a:ea typeface="Amiri" panose="00000500000000000000"/>
              <a:cs typeface="Amiri" panose="00000500000000000000"/>
              <a:sym typeface="Amiri" panose="00000500000000000000"/>
            </a:endParaRPr>
          </a:p>
        </p:txBody>
      </p:sp>
      <p:sp>
        <p:nvSpPr>
          <p:cNvPr id="22" name="Freeform 22"/>
          <p:cNvSpPr/>
          <p:nvPr/>
        </p:nvSpPr>
        <p:spPr>
          <a:xfrm>
            <a:off x="15018181" y="8031234"/>
            <a:ext cx="1682048" cy="1336464"/>
          </a:xfrm>
          <a:custGeom>
            <a:avLst/>
            <a:gdLst/>
            <a:ahLst/>
            <a:cxnLst/>
            <a:rect l="l" t="t" r="r" b="b"/>
            <a:pathLst>
              <a:path w="1682048" h="1336464">
                <a:moveTo>
                  <a:pt x="0" y="0"/>
                </a:moveTo>
                <a:lnTo>
                  <a:pt x="1682048" y="0"/>
                </a:lnTo>
                <a:lnTo>
                  <a:pt x="1682048" y="1336464"/>
                </a:lnTo>
                <a:lnTo>
                  <a:pt x="0" y="13364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961251" y="2705021"/>
            <a:ext cx="22247141" cy="7810468"/>
            <a:chOff x="0" y="0"/>
            <a:chExt cx="5302669" cy="1861647"/>
          </a:xfrm>
        </p:grpSpPr>
        <p:sp>
          <p:nvSpPr>
            <p:cNvPr id="3" name="Freeform 3"/>
            <p:cNvSpPr/>
            <p:nvPr/>
          </p:nvSpPr>
          <p:spPr>
            <a:xfrm>
              <a:off x="0" y="0"/>
              <a:ext cx="5302669" cy="1861647"/>
            </a:xfrm>
            <a:custGeom>
              <a:avLst/>
              <a:gdLst/>
              <a:ahLst/>
              <a:cxnLst/>
              <a:rect l="l" t="t" r="r" b="b"/>
              <a:pathLst>
                <a:path w="5302669" h="1861647">
                  <a:moveTo>
                    <a:pt x="0" y="0"/>
                  </a:moveTo>
                  <a:lnTo>
                    <a:pt x="5302669" y="0"/>
                  </a:lnTo>
                  <a:lnTo>
                    <a:pt x="5302669" y="1861647"/>
                  </a:lnTo>
                  <a:lnTo>
                    <a:pt x="0" y="1861647"/>
                  </a:lnTo>
                  <a:close/>
                </a:path>
              </a:pathLst>
            </a:custGeom>
            <a:gradFill rotWithShape="1">
              <a:gsLst>
                <a:gs pos="0">
                  <a:srgbClr val="3428BA">
                    <a:alpha val="100000"/>
                  </a:srgbClr>
                </a:gs>
                <a:gs pos="100000">
                  <a:srgbClr val="5FA2DB">
                    <a:alpha val="100000"/>
                  </a:srgbClr>
                </a:gs>
              </a:gsLst>
              <a:lin ang="0"/>
            </a:gradFill>
          </p:spPr>
        </p:sp>
        <p:sp>
          <p:nvSpPr>
            <p:cNvPr id="4" name="TextBox 4"/>
            <p:cNvSpPr txBox="1"/>
            <p:nvPr/>
          </p:nvSpPr>
          <p:spPr>
            <a:xfrm>
              <a:off x="0" y="-38100"/>
              <a:ext cx="5302669" cy="1899747"/>
            </a:xfrm>
            <a:prstGeom prst="rect">
              <a:avLst/>
            </a:prstGeom>
          </p:spPr>
          <p:txBody>
            <a:bodyPr lIns="50800" tIns="50800" rIns="50800" bIns="50800" rtlCol="0" anchor="ctr"/>
            <a:lstStyle/>
            <a:p>
              <a:pPr algn="ctr">
                <a:lnSpc>
                  <a:spcPts val="2660"/>
                </a:lnSpc>
              </a:pPr>
            </a:p>
          </p:txBody>
        </p:sp>
      </p:grpSp>
      <p:sp>
        <p:nvSpPr>
          <p:cNvPr id="5" name="Freeform 5"/>
          <p:cNvSpPr/>
          <p:nvPr/>
        </p:nvSpPr>
        <p:spPr>
          <a:xfrm>
            <a:off x="-10896920" y="660436"/>
            <a:ext cx="17871339" cy="17871339"/>
          </a:xfrm>
          <a:custGeom>
            <a:avLst/>
            <a:gdLst/>
            <a:ahLst/>
            <a:cxnLst/>
            <a:rect l="l" t="t" r="r" b="b"/>
            <a:pathLst>
              <a:path w="17871339" h="17871339">
                <a:moveTo>
                  <a:pt x="0" y="0"/>
                </a:moveTo>
                <a:lnTo>
                  <a:pt x="17871339" y="0"/>
                </a:lnTo>
                <a:lnTo>
                  <a:pt x="17871339" y="17871339"/>
                </a:lnTo>
                <a:lnTo>
                  <a:pt x="0" y="17871339"/>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sp>
        <p:nvSpPr>
          <p:cNvPr id="6" name="AutoShape 6"/>
          <p:cNvSpPr/>
          <p:nvPr/>
        </p:nvSpPr>
        <p:spPr>
          <a:xfrm flipV="1">
            <a:off x="7573622" y="1933199"/>
            <a:ext cx="2134301" cy="0"/>
          </a:xfrm>
          <a:prstGeom prst="line">
            <a:avLst/>
          </a:prstGeom>
          <a:ln w="142875" cap="flat">
            <a:gradFill>
              <a:gsLst>
                <a:gs pos="0">
                  <a:srgbClr val="3428BA">
                    <a:alpha val="100000"/>
                  </a:srgbClr>
                </a:gs>
                <a:gs pos="100000">
                  <a:srgbClr val="5FA2DB">
                    <a:alpha val="100000"/>
                  </a:srgbClr>
                </a:gs>
              </a:gsLst>
              <a:lin ang="0"/>
            </a:gradFill>
            <a:prstDash val="solid"/>
            <a:headEnd type="none" w="sm" len="sm"/>
            <a:tailEnd type="none" w="sm" len="sm"/>
          </a:ln>
        </p:spPr>
      </p:sp>
      <p:sp>
        <p:nvSpPr>
          <p:cNvPr id="7" name="Freeform 7"/>
          <p:cNvSpPr/>
          <p:nvPr/>
        </p:nvSpPr>
        <p:spPr>
          <a:xfrm>
            <a:off x="14481481" y="-227827"/>
            <a:ext cx="3518635" cy="3518635"/>
          </a:xfrm>
          <a:custGeom>
            <a:avLst/>
            <a:gdLst/>
            <a:ahLst/>
            <a:cxnLst/>
            <a:rect l="l" t="t" r="r" b="b"/>
            <a:pathLst>
              <a:path w="3518635" h="3518635">
                <a:moveTo>
                  <a:pt x="0" y="0"/>
                </a:moveTo>
                <a:lnTo>
                  <a:pt x="3518635" y="0"/>
                </a:lnTo>
                <a:lnTo>
                  <a:pt x="3518635" y="3518635"/>
                </a:lnTo>
                <a:lnTo>
                  <a:pt x="0" y="351863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TextBox 8"/>
          <p:cNvSpPr txBox="1"/>
          <p:nvPr/>
        </p:nvSpPr>
        <p:spPr>
          <a:xfrm>
            <a:off x="3547289" y="2798543"/>
            <a:ext cx="11230061" cy="9642475"/>
          </a:xfrm>
          <a:prstGeom prst="rect">
            <a:avLst/>
          </a:prstGeom>
        </p:spPr>
        <p:txBody>
          <a:bodyPr lIns="0" tIns="0" rIns="0" bIns="0" rtlCol="0" anchor="t">
            <a:spAutoFit/>
          </a:bodyPr>
          <a:lstStyle/>
          <a:p>
            <a:pPr marL="971550" lvl="1" indent="-485775" algn="l">
              <a:lnSpc>
                <a:spcPts val="6300"/>
              </a:lnSpc>
              <a:buFont typeface="Arial" panose="020B0604020202020204"/>
              <a:buChar char="•"/>
            </a:pPr>
            <a:r>
              <a:rPr lang="en-US" sz="4500" b="1">
                <a:solidFill>
                  <a:srgbClr val="FFFFFF"/>
                </a:solidFill>
                <a:latin typeface="Amiri Bold" panose="00000500000000000000"/>
                <a:ea typeface="Amiri Bold" panose="00000500000000000000"/>
                <a:cs typeface="Amiri Bold" panose="00000500000000000000"/>
                <a:sym typeface="Amiri Bold" panose="00000500000000000000"/>
              </a:rPr>
              <a:t>Frontend</a:t>
            </a:r>
            <a:endParaRPr lang="en-US" sz="4500" b="1">
              <a:solidFill>
                <a:srgbClr val="FFFFFF"/>
              </a:solidFill>
              <a:latin typeface="Amiri Bold" panose="00000500000000000000"/>
              <a:ea typeface="Amiri Bold" panose="00000500000000000000"/>
              <a:cs typeface="Amiri Bold" panose="00000500000000000000"/>
              <a:sym typeface="Amiri Bold" panose="00000500000000000000"/>
            </a:endParaRPr>
          </a:p>
          <a:p>
            <a:pPr algn="l">
              <a:lnSpc>
                <a:spcPts val="4900"/>
              </a:lnSpc>
            </a:pPr>
            <a:r>
              <a:rPr lang="en-US" sz="3500">
                <a:solidFill>
                  <a:srgbClr val="FFFFFF"/>
                </a:solidFill>
                <a:latin typeface="Amiri" panose="00000500000000000000"/>
                <a:ea typeface="Amiri" panose="00000500000000000000"/>
                <a:cs typeface="Amiri" panose="00000500000000000000"/>
                <a:sym typeface="Amiri" panose="00000500000000000000"/>
              </a:rPr>
              <a:t>      HTML , CSS , JavaScript , Bootstrap.</a:t>
            </a:r>
            <a:endParaRPr lang="en-US" sz="3500">
              <a:solidFill>
                <a:srgbClr val="FFFFFF"/>
              </a:solidFill>
              <a:latin typeface="Amiri" panose="00000500000000000000"/>
              <a:ea typeface="Amiri" panose="00000500000000000000"/>
              <a:cs typeface="Amiri" panose="00000500000000000000"/>
              <a:sym typeface="Amiri" panose="00000500000000000000"/>
            </a:endParaRPr>
          </a:p>
          <a:p>
            <a:pPr marL="971550" lvl="1" indent="-485775" algn="l">
              <a:lnSpc>
                <a:spcPts val="6300"/>
              </a:lnSpc>
              <a:buFont typeface="Arial" panose="020B0604020202020204"/>
              <a:buChar char="•"/>
            </a:pPr>
            <a:r>
              <a:rPr lang="en-US" sz="4500" b="1">
                <a:solidFill>
                  <a:srgbClr val="FFFFFF"/>
                </a:solidFill>
                <a:latin typeface="Amiri Bold" panose="00000500000000000000"/>
                <a:ea typeface="Amiri Bold" panose="00000500000000000000"/>
                <a:cs typeface="Amiri Bold" panose="00000500000000000000"/>
                <a:sym typeface="Amiri Bold" panose="00000500000000000000"/>
              </a:rPr>
              <a:t>Backend - Django Framework</a:t>
            </a:r>
            <a:endParaRPr lang="en-US" sz="4500" b="1">
              <a:solidFill>
                <a:srgbClr val="FFFFFF"/>
              </a:solidFill>
              <a:latin typeface="Amiri Bold" panose="00000500000000000000"/>
              <a:ea typeface="Amiri Bold" panose="00000500000000000000"/>
              <a:cs typeface="Amiri Bold" panose="00000500000000000000"/>
              <a:sym typeface="Amiri Bold" panose="00000500000000000000"/>
            </a:endParaRPr>
          </a:p>
          <a:p>
            <a:pPr algn="l">
              <a:lnSpc>
                <a:spcPts val="4900"/>
              </a:lnSpc>
            </a:pPr>
            <a:r>
              <a:rPr lang="en-US" sz="3500">
                <a:solidFill>
                  <a:srgbClr val="FFFFFF"/>
                </a:solidFill>
                <a:latin typeface="Amiri" panose="00000500000000000000"/>
                <a:ea typeface="Amiri" panose="00000500000000000000"/>
                <a:cs typeface="Amiri" panose="00000500000000000000"/>
                <a:sym typeface="Amiri" panose="00000500000000000000"/>
              </a:rPr>
              <a:t>     Python , Django REST Framework.</a:t>
            </a:r>
            <a:endParaRPr lang="en-US" sz="3500">
              <a:solidFill>
                <a:srgbClr val="FFFFFF"/>
              </a:solidFill>
              <a:latin typeface="Amiri" panose="00000500000000000000"/>
              <a:ea typeface="Amiri" panose="00000500000000000000"/>
              <a:cs typeface="Amiri" panose="00000500000000000000"/>
              <a:sym typeface="Amiri" panose="00000500000000000000"/>
            </a:endParaRPr>
          </a:p>
          <a:p>
            <a:pPr marL="971550" lvl="1" indent="-485775" algn="l">
              <a:lnSpc>
                <a:spcPts val="6300"/>
              </a:lnSpc>
              <a:buFont typeface="Arial" panose="020B0604020202020204"/>
              <a:buChar char="•"/>
            </a:pPr>
            <a:r>
              <a:rPr lang="en-US" sz="4500" b="1">
                <a:solidFill>
                  <a:srgbClr val="FFFFFF"/>
                </a:solidFill>
                <a:latin typeface="Amiri Bold" panose="00000500000000000000"/>
                <a:ea typeface="Amiri Bold" panose="00000500000000000000"/>
                <a:cs typeface="Amiri Bold" panose="00000500000000000000"/>
                <a:sym typeface="Amiri Bold" panose="00000500000000000000"/>
              </a:rPr>
              <a:t>Database</a:t>
            </a:r>
            <a:endParaRPr lang="en-US" sz="4500" b="1">
              <a:solidFill>
                <a:srgbClr val="FFFFFF"/>
              </a:solidFill>
              <a:latin typeface="Amiri Bold" panose="00000500000000000000"/>
              <a:ea typeface="Amiri Bold" panose="00000500000000000000"/>
              <a:cs typeface="Amiri Bold" panose="00000500000000000000"/>
              <a:sym typeface="Amiri Bold" panose="00000500000000000000"/>
            </a:endParaRPr>
          </a:p>
          <a:p>
            <a:pPr algn="l">
              <a:lnSpc>
                <a:spcPts val="4900"/>
              </a:lnSpc>
            </a:pPr>
            <a:r>
              <a:rPr lang="en-US" sz="3500">
                <a:solidFill>
                  <a:srgbClr val="FFFFFF"/>
                </a:solidFill>
                <a:latin typeface="Amiri" panose="00000500000000000000"/>
                <a:ea typeface="Amiri" panose="00000500000000000000"/>
                <a:cs typeface="Amiri" panose="00000500000000000000"/>
                <a:sym typeface="Amiri" panose="00000500000000000000"/>
              </a:rPr>
              <a:t>    PostgreSQL , Supabase.</a:t>
            </a:r>
            <a:endParaRPr lang="en-US" sz="3500">
              <a:solidFill>
                <a:srgbClr val="FFFFFF"/>
              </a:solidFill>
              <a:latin typeface="Amiri" panose="00000500000000000000"/>
              <a:ea typeface="Amiri" panose="00000500000000000000"/>
              <a:cs typeface="Amiri" panose="00000500000000000000"/>
              <a:sym typeface="Amiri" panose="00000500000000000000"/>
            </a:endParaRPr>
          </a:p>
          <a:p>
            <a:pPr marL="971550" lvl="1" indent="-485775" algn="l">
              <a:lnSpc>
                <a:spcPts val="6300"/>
              </a:lnSpc>
              <a:buFont typeface="Arial" panose="020B0604020202020204"/>
              <a:buChar char="•"/>
            </a:pPr>
            <a:r>
              <a:rPr lang="en-US" sz="4500" b="1">
                <a:solidFill>
                  <a:srgbClr val="FFFFFF"/>
                </a:solidFill>
                <a:latin typeface="Amiri Bold" panose="00000500000000000000"/>
                <a:ea typeface="Amiri Bold" panose="00000500000000000000"/>
                <a:cs typeface="Amiri Bold" panose="00000500000000000000"/>
                <a:sym typeface="Amiri Bold" panose="00000500000000000000"/>
              </a:rPr>
              <a:t>Storage</a:t>
            </a:r>
            <a:endParaRPr lang="en-US" sz="4500" b="1">
              <a:solidFill>
                <a:srgbClr val="FFFFFF"/>
              </a:solidFill>
              <a:latin typeface="Amiri Bold" panose="00000500000000000000"/>
              <a:ea typeface="Amiri Bold" panose="00000500000000000000"/>
              <a:cs typeface="Amiri Bold" panose="00000500000000000000"/>
              <a:sym typeface="Amiri Bold" panose="00000500000000000000"/>
            </a:endParaRPr>
          </a:p>
          <a:p>
            <a:pPr algn="l">
              <a:lnSpc>
                <a:spcPts val="4900"/>
              </a:lnSpc>
            </a:pPr>
            <a:r>
              <a:rPr lang="en-US" sz="3500">
                <a:solidFill>
                  <a:srgbClr val="FFFFFF"/>
                </a:solidFill>
                <a:latin typeface="Amiri" panose="00000500000000000000"/>
                <a:ea typeface="Amiri" panose="00000500000000000000"/>
                <a:cs typeface="Amiri" panose="00000500000000000000"/>
                <a:sym typeface="Amiri" panose="00000500000000000000"/>
              </a:rPr>
              <a:t>    Cloudinary.</a:t>
            </a:r>
            <a:endParaRPr lang="en-US" sz="3500">
              <a:solidFill>
                <a:srgbClr val="FFFFFF"/>
              </a:solidFill>
              <a:latin typeface="Amiri" panose="00000500000000000000"/>
              <a:ea typeface="Amiri" panose="00000500000000000000"/>
              <a:cs typeface="Amiri" panose="00000500000000000000"/>
              <a:sym typeface="Amiri" panose="00000500000000000000"/>
            </a:endParaRPr>
          </a:p>
          <a:p>
            <a:pPr marL="971550" lvl="1" indent="-485775" algn="l">
              <a:lnSpc>
                <a:spcPts val="6300"/>
              </a:lnSpc>
              <a:buFont typeface="Arial" panose="020B0604020202020204"/>
              <a:buChar char="•"/>
            </a:pPr>
            <a:r>
              <a:rPr lang="en-US" sz="4500">
                <a:solidFill>
                  <a:srgbClr val="FFFFFF"/>
                </a:solidFill>
                <a:latin typeface="Amiri" panose="00000500000000000000"/>
                <a:ea typeface="Amiri" panose="00000500000000000000"/>
                <a:cs typeface="Amiri" panose="00000500000000000000"/>
                <a:sym typeface="Amiri" panose="00000500000000000000"/>
              </a:rPr>
              <a:t>AI Integration</a:t>
            </a:r>
            <a:endParaRPr lang="en-US" sz="4500">
              <a:solidFill>
                <a:srgbClr val="FFFFFF"/>
              </a:solidFill>
              <a:latin typeface="Amiri" panose="00000500000000000000"/>
              <a:ea typeface="Amiri" panose="00000500000000000000"/>
              <a:cs typeface="Amiri" panose="00000500000000000000"/>
              <a:sym typeface="Amiri" panose="00000500000000000000"/>
            </a:endParaRPr>
          </a:p>
          <a:p>
            <a:pPr algn="l">
              <a:lnSpc>
                <a:spcPts val="4900"/>
              </a:lnSpc>
            </a:pPr>
            <a:r>
              <a:rPr lang="en-US" sz="3500">
                <a:solidFill>
                  <a:srgbClr val="FFFFFF"/>
                </a:solidFill>
                <a:latin typeface="Amiri" panose="00000500000000000000"/>
                <a:ea typeface="Amiri" panose="00000500000000000000"/>
                <a:cs typeface="Amiri" panose="00000500000000000000"/>
                <a:sym typeface="Amiri" panose="00000500000000000000"/>
              </a:rPr>
              <a:t>    Together.ai.</a:t>
            </a:r>
            <a:endParaRPr lang="en-US" sz="3500">
              <a:solidFill>
                <a:srgbClr val="FFFFFF"/>
              </a:solidFill>
              <a:latin typeface="Amiri" panose="00000500000000000000"/>
              <a:ea typeface="Amiri" panose="00000500000000000000"/>
              <a:cs typeface="Amiri" panose="00000500000000000000"/>
              <a:sym typeface="Amiri" panose="00000500000000000000"/>
            </a:endParaRPr>
          </a:p>
          <a:p>
            <a:pPr algn="l">
              <a:lnSpc>
                <a:spcPts val="6300"/>
              </a:lnSpc>
            </a:pPr>
            <a:r>
              <a:rPr lang="en-US" sz="4500">
                <a:solidFill>
                  <a:srgbClr val="FFFFFF"/>
                </a:solidFill>
                <a:latin typeface="Amiri" panose="00000500000000000000"/>
                <a:ea typeface="Amiri" panose="00000500000000000000"/>
                <a:cs typeface="Amiri" panose="00000500000000000000"/>
                <a:sym typeface="Amiri" panose="00000500000000000000"/>
              </a:rPr>
              <a:t>      </a:t>
            </a:r>
            <a:endParaRPr lang="en-US" sz="4500">
              <a:solidFill>
                <a:srgbClr val="FFFFFF"/>
              </a:solidFill>
              <a:latin typeface="Amiri" panose="00000500000000000000"/>
              <a:ea typeface="Amiri" panose="00000500000000000000"/>
              <a:cs typeface="Amiri" panose="00000500000000000000"/>
              <a:sym typeface="Amiri" panose="00000500000000000000"/>
            </a:endParaRPr>
          </a:p>
          <a:p>
            <a:pPr algn="l">
              <a:lnSpc>
                <a:spcPts val="7000"/>
              </a:lnSpc>
            </a:pPr>
            <a:r>
              <a:rPr lang="en-US" sz="5000">
                <a:solidFill>
                  <a:srgbClr val="FFFFFF"/>
                </a:solidFill>
                <a:latin typeface="Amiri" panose="00000500000000000000"/>
                <a:ea typeface="Amiri" panose="00000500000000000000"/>
                <a:cs typeface="Amiri" panose="00000500000000000000"/>
                <a:sym typeface="Amiri" panose="00000500000000000000"/>
              </a:rPr>
              <a:t>      </a:t>
            </a:r>
            <a:endParaRPr lang="en-US" sz="5000">
              <a:solidFill>
                <a:srgbClr val="FFFFFF"/>
              </a:solidFill>
              <a:latin typeface="Amiri" panose="00000500000000000000"/>
              <a:ea typeface="Amiri" panose="00000500000000000000"/>
              <a:cs typeface="Amiri" panose="00000500000000000000"/>
              <a:sym typeface="Amiri" panose="00000500000000000000"/>
            </a:endParaRPr>
          </a:p>
          <a:p>
            <a:pPr algn="l">
              <a:lnSpc>
                <a:spcPts val="7000"/>
              </a:lnSpc>
            </a:pPr>
          </a:p>
        </p:txBody>
      </p:sp>
      <p:sp>
        <p:nvSpPr>
          <p:cNvPr id="9" name="Freeform 9"/>
          <p:cNvSpPr/>
          <p:nvPr/>
        </p:nvSpPr>
        <p:spPr>
          <a:xfrm>
            <a:off x="-2550878" y="5270240"/>
            <a:ext cx="5794139" cy="5794139"/>
          </a:xfrm>
          <a:custGeom>
            <a:avLst/>
            <a:gdLst/>
            <a:ahLst/>
            <a:cxnLst/>
            <a:rect l="l" t="t" r="r" b="b"/>
            <a:pathLst>
              <a:path w="5794139" h="5794139">
                <a:moveTo>
                  <a:pt x="0" y="0"/>
                </a:moveTo>
                <a:lnTo>
                  <a:pt x="5794139" y="0"/>
                </a:lnTo>
                <a:lnTo>
                  <a:pt x="5794139" y="5794139"/>
                </a:lnTo>
                <a:lnTo>
                  <a:pt x="0" y="579413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0" name="TextBox 10"/>
          <p:cNvSpPr txBox="1"/>
          <p:nvPr/>
        </p:nvSpPr>
        <p:spPr>
          <a:xfrm>
            <a:off x="3807591" y="498511"/>
            <a:ext cx="9666363" cy="1434688"/>
          </a:xfrm>
          <a:prstGeom prst="rect">
            <a:avLst/>
          </a:prstGeom>
        </p:spPr>
        <p:txBody>
          <a:bodyPr lIns="0" tIns="0" rIns="0" bIns="0" rtlCol="0" anchor="t">
            <a:spAutoFit/>
          </a:bodyPr>
          <a:lstStyle/>
          <a:p>
            <a:pPr algn="ctr">
              <a:lnSpc>
                <a:spcPts val="11745"/>
              </a:lnSpc>
              <a:spcBef>
                <a:spcPct val="0"/>
              </a:spcBef>
            </a:pPr>
            <a:r>
              <a:rPr lang="en-US" sz="8390">
                <a:solidFill>
                  <a:srgbClr val="3428BA"/>
                </a:solidFill>
                <a:latin typeface="Anton" panose="00000500000000000000"/>
                <a:ea typeface="Anton" panose="00000500000000000000"/>
                <a:cs typeface="Anton" panose="00000500000000000000"/>
                <a:sym typeface="Anton" panose="00000500000000000000"/>
              </a:rPr>
              <a:t>Technologies Used</a:t>
            </a:r>
            <a:endParaRPr lang="en-US" sz="8390">
              <a:solidFill>
                <a:srgbClr val="3428BA"/>
              </a:solidFill>
              <a:latin typeface="Anton" panose="00000500000000000000"/>
              <a:ea typeface="Anton" panose="00000500000000000000"/>
              <a:cs typeface="Anton" panose="00000500000000000000"/>
              <a:sym typeface="Anton" panose="0000050000000000000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rot="0">
            <a:off x="15020109" y="2605709"/>
            <a:ext cx="5077990" cy="507799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grpSp>
        <p:nvGrpSpPr>
          <p:cNvPr id="5" name="Group 5"/>
          <p:cNvGrpSpPr/>
          <p:nvPr/>
        </p:nvGrpSpPr>
        <p:grpSpPr>
          <a:xfrm rot="-2165946">
            <a:off x="8558360" y="507114"/>
            <a:ext cx="9272857" cy="9092355"/>
            <a:chOff x="0" y="0"/>
            <a:chExt cx="812800" cy="796978"/>
          </a:xfrm>
        </p:grpSpPr>
        <p:sp>
          <p:nvSpPr>
            <p:cNvPr id="6" name="Freeform 6"/>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5540FF">
                      <a:alpha val="100000"/>
                    </a:srgbClr>
                  </a:gs>
                </a:gsLst>
                <a:lin ang="0"/>
              </a:gradFill>
              <a:prstDash val="solid"/>
              <a:miter/>
            </a:ln>
          </p:spPr>
        </p:sp>
        <p:sp>
          <p:nvSpPr>
            <p:cNvPr id="7" name="TextBox 7"/>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grpSp>
        <p:nvGrpSpPr>
          <p:cNvPr id="8" name="Group 8"/>
          <p:cNvGrpSpPr/>
          <p:nvPr/>
        </p:nvGrpSpPr>
        <p:grpSpPr>
          <a:xfrm rot="-10694109">
            <a:off x="9125957" y="1124174"/>
            <a:ext cx="8014237" cy="7858235"/>
            <a:chOff x="0" y="0"/>
            <a:chExt cx="812800" cy="796978"/>
          </a:xfrm>
        </p:grpSpPr>
        <p:sp>
          <p:nvSpPr>
            <p:cNvPr id="9" name="Freeform 9"/>
            <p:cNvSpPr/>
            <p:nvPr/>
          </p:nvSpPr>
          <p:spPr>
            <a:xfrm>
              <a:off x="0" y="0"/>
              <a:ext cx="812800" cy="796978"/>
            </a:xfrm>
            <a:custGeom>
              <a:avLst/>
              <a:gdLst/>
              <a:ahLst/>
              <a:cxnLst/>
              <a:rect l="l" t="t" r="r" b="b"/>
              <a:pathLst>
                <a:path w="812800" h="796978">
                  <a:moveTo>
                    <a:pt x="406400" y="0"/>
                  </a:moveTo>
                  <a:cubicBezTo>
                    <a:pt x="181951" y="0"/>
                    <a:pt x="0" y="178410"/>
                    <a:pt x="0" y="398489"/>
                  </a:cubicBezTo>
                  <a:cubicBezTo>
                    <a:pt x="0" y="618569"/>
                    <a:pt x="181951" y="796978"/>
                    <a:pt x="406400" y="796978"/>
                  </a:cubicBezTo>
                  <a:cubicBezTo>
                    <a:pt x="630849" y="796978"/>
                    <a:pt x="812800" y="618569"/>
                    <a:pt x="812800" y="398489"/>
                  </a:cubicBezTo>
                  <a:cubicBezTo>
                    <a:pt x="812800" y="178410"/>
                    <a:pt x="630849" y="0"/>
                    <a:pt x="406400" y="0"/>
                  </a:cubicBezTo>
                  <a:close/>
                </a:path>
              </a:pathLst>
            </a:custGeom>
            <a:solidFill>
              <a:srgbClr val="000000">
                <a:alpha val="0"/>
              </a:srgbClr>
            </a:solidFill>
            <a:ln w="28575" cap="sq">
              <a:gradFill>
                <a:gsLst>
                  <a:gs pos="0">
                    <a:srgbClr val="795AC6">
                      <a:alpha val="4500"/>
                    </a:srgbClr>
                  </a:gs>
                  <a:gs pos="100000">
                    <a:srgbClr val="C6BFFF">
                      <a:alpha val="100000"/>
                    </a:srgbClr>
                  </a:gs>
                </a:gsLst>
                <a:lin ang="0"/>
              </a:gradFill>
              <a:prstDash val="solid"/>
              <a:miter/>
            </a:ln>
          </p:spPr>
        </p:sp>
        <p:sp>
          <p:nvSpPr>
            <p:cNvPr id="10" name="TextBox 10"/>
            <p:cNvSpPr txBox="1"/>
            <p:nvPr/>
          </p:nvSpPr>
          <p:spPr>
            <a:xfrm>
              <a:off x="76200" y="36617"/>
              <a:ext cx="660400" cy="685645"/>
            </a:xfrm>
            <a:prstGeom prst="rect">
              <a:avLst/>
            </a:prstGeom>
          </p:spPr>
          <p:txBody>
            <a:bodyPr lIns="50800" tIns="50800" rIns="50800" bIns="50800" rtlCol="0" anchor="ctr"/>
            <a:lstStyle/>
            <a:p>
              <a:pPr algn="ctr">
                <a:lnSpc>
                  <a:spcPts val="2660"/>
                </a:lnSpc>
                <a:spcBef>
                  <a:spcPct val="0"/>
                </a:spcBef>
              </a:pPr>
            </a:p>
          </p:txBody>
        </p:sp>
      </p:grpSp>
      <p:sp>
        <p:nvSpPr>
          <p:cNvPr id="11" name="Freeform 11"/>
          <p:cNvSpPr/>
          <p:nvPr/>
        </p:nvSpPr>
        <p:spPr>
          <a:xfrm>
            <a:off x="-10861334" y="4598030"/>
            <a:ext cx="15304372" cy="15304372"/>
          </a:xfrm>
          <a:custGeom>
            <a:avLst/>
            <a:gdLst/>
            <a:ahLst/>
            <a:cxnLst/>
            <a:rect l="l" t="t" r="r" b="b"/>
            <a:pathLst>
              <a:path w="15304372" h="15304372">
                <a:moveTo>
                  <a:pt x="0" y="0"/>
                </a:moveTo>
                <a:lnTo>
                  <a:pt x="15304372" y="0"/>
                </a:lnTo>
                <a:lnTo>
                  <a:pt x="15304372" y="15304372"/>
                </a:lnTo>
                <a:lnTo>
                  <a:pt x="0" y="15304372"/>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pic>
        <p:nvPicPr>
          <p:cNvPr id="12" name="Picture 12"/>
          <p:cNvPicPr>
            <a:picLocks noChangeAspect="1"/>
          </p:cNvPicPr>
          <p:nvPr/>
        </p:nvPicPr>
        <p:blipFill>
          <a:blip r:embed="rId3"/>
          <a:srcRect/>
          <a:stretch>
            <a:fillRect/>
          </a:stretch>
        </p:blipFill>
        <p:spPr>
          <a:xfrm flipH="1">
            <a:off x="10527156" y="742462"/>
            <a:ext cx="3958208" cy="1899940"/>
          </a:xfrm>
          <a:prstGeom prst="rect">
            <a:avLst/>
          </a:prstGeom>
        </p:spPr>
      </p:pic>
      <p:pic>
        <p:nvPicPr>
          <p:cNvPr id="13" name="Picture 13"/>
          <p:cNvPicPr>
            <a:picLocks noChangeAspect="1"/>
          </p:cNvPicPr>
          <p:nvPr/>
        </p:nvPicPr>
        <p:blipFill>
          <a:blip r:embed="rId3"/>
          <a:srcRect/>
          <a:stretch>
            <a:fillRect/>
          </a:stretch>
        </p:blipFill>
        <p:spPr>
          <a:xfrm flipH="1">
            <a:off x="12812316" y="7644598"/>
            <a:ext cx="3958208" cy="1899940"/>
          </a:xfrm>
          <a:prstGeom prst="rect">
            <a:avLst/>
          </a:prstGeom>
        </p:spPr>
      </p:pic>
      <p:grpSp>
        <p:nvGrpSpPr>
          <p:cNvPr id="14" name="Group 14"/>
          <p:cNvGrpSpPr/>
          <p:nvPr/>
        </p:nvGrpSpPr>
        <p:grpSpPr>
          <a:xfrm rot="0">
            <a:off x="93568" y="4143892"/>
            <a:ext cx="9413014" cy="1818800"/>
            <a:chOff x="0" y="0"/>
            <a:chExt cx="2062181" cy="398458"/>
          </a:xfrm>
        </p:grpSpPr>
        <p:sp>
          <p:nvSpPr>
            <p:cNvPr id="15" name="Freeform 15"/>
            <p:cNvSpPr/>
            <p:nvPr/>
          </p:nvSpPr>
          <p:spPr>
            <a:xfrm>
              <a:off x="0" y="0"/>
              <a:ext cx="2062181" cy="398459"/>
            </a:xfrm>
            <a:custGeom>
              <a:avLst/>
              <a:gdLst/>
              <a:ahLst/>
              <a:cxnLst/>
              <a:rect l="l" t="t" r="r" b="b"/>
              <a:pathLst>
                <a:path w="2062181" h="398459">
                  <a:moveTo>
                    <a:pt x="0" y="0"/>
                  </a:moveTo>
                  <a:lnTo>
                    <a:pt x="2062181" y="0"/>
                  </a:lnTo>
                  <a:lnTo>
                    <a:pt x="2062181" y="398459"/>
                  </a:lnTo>
                  <a:lnTo>
                    <a:pt x="0" y="398459"/>
                  </a:lnTo>
                  <a:close/>
                </a:path>
              </a:pathLst>
            </a:custGeom>
            <a:gradFill rotWithShape="1">
              <a:gsLst>
                <a:gs pos="0">
                  <a:srgbClr val="3428BA">
                    <a:alpha val="100000"/>
                  </a:srgbClr>
                </a:gs>
                <a:gs pos="100000">
                  <a:srgbClr val="5FA2DB">
                    <a:alpha val="100000"/>
                  </a:srgbClr>
                </a:gs>
              </a:gsLst>
              <a:lin ang="0"/>
            </a:gradFill>
          </p:spPr>
        </p:sp>
        <p:sp>
          <p:nvSpPr>
            <p:cNvPr id="16" name="TextBox 16"/>
            <p:cNvSpPr txBox="1"/>
            <p:nvPr/>
          </p:nvSpPr>
          <p:spPr>
            <a:xfrm>
              <a:off x="0" y="-38100"/>
              <a:ext cx="2062181" cy="436558"/>
            </a:xfrm>
            <a:prstGeom prst="rect">
              <a:avLst/>
            </a:prstGeom>
          </p:spPr>
          <p:txBody>
            <a:bodyPr lIns="50800" tIns="50800" rIns="50800" bIns="50800" rtlCol="0" anchor="ctr"/>
            <a:lstStyle/>
            <a:p>
              <a:pPr algn="ctr">
                <a:lnSpc>
                  <a:spcPts val="2660"/>
                </a:lnSpc>
              </a:pPr>
            </a:p>
          </p:txBody>
        </p:sp>
      </p:grpSp>
      <p:grpSp>
        <p:nvGrpSpPr>
          <p:cNvPr id="17" name="Group 17"/>
          <p:cNvGrpSpPr/>
          <p:nvPr/>
        </p:nvGrpSpPr>
        <p:grpSpPr>
          <a:xfrm rot="0">
            <a:off x="1095704" y="1189619"/>
            <a:ext cx="1581549" cy="1581549"/>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20" name="TextBox 20"/>
          <p:cNvSpPr txBox="1"/>
          <p:nvPr/>
        </p:nvSpPr>
        <p:spPr>
          <a:xfrm>
            <a:off x="93568" y="4195379"/>
            <a:ext cx="9225878" cy="1708151"/>
          </a:xfrm>
          <a:prstGeom prst="rect">
            <a:avLst/>
          </a:prstGeom>
        </p:spPr>
        <p:txBody>
          <a:bodyPr lIns="0" tIns="0" rIns="0" bIns="0" rtlCol="0" anchor="t">
            <a:spAutoFit/>
          </a:bodyPr>
          <a:lstStyle/>
          <a:p>
            <a:pPr algn="l">
              <a:lnSpc>
                <a:spcPts val="14000"/>
              </a:lnSpc>
              <a:spcBef>
                <a:spcPct val="0"/>
              </a:spcBef>
            </a:pPr>
            <a:r>
              <a:rPr lang="en-US" sz="10000">
                <a:solidFill>
                  <a:srgbClr val="FFFFFF"/>
                </a:solidFill>
                <a:latin typeface="Anton" panose="00000500000000000000"/>
                <a:ea typeface="Anton" panose="00000500000000000000"/>
                <a:cs typeface="Anton" panose="00000500000000000000"/>
                <a:sym typeface="Anton" panose="00000500000000000000"/>
              </a:rPr>
              <a:t>Project Features</a:t>
            </a:r>
            <a:endParaRPr lang="en-US" sz="10000">
              <a:solidFill>
                <a:srgbClr val="FFFFFF"/>
              </a:solidFill>
              <a:latin typeface="Anton" panose="00000500000000000000"/>
              <a:ea typeface="Anton" panose="00000500000000000000"/>
              <a:cs typeface="Anton" panose="00000500000000000000"/>
              <a:sym typeface="Anton" panose="00000500000000000000"/>
            </a:endParaRPr>
          </a:p>
        </p:txBody>
      </p:sp>
      <p:sp>
        <p:nvSpPr>
          <p:cNvPr id="21" name="TextBox 21"/>
          <p:cNvSpPr txBox="1"/>
          <p:nvPr/>
        </p:nvSpPr>
        <p:spPr>
          <a:xfrm>
            <a:off x="1593406" y="1713903"/>
            <a:ext cx="586145" cy="613411"/>
          </a:xfrm>
          <a:prstGeom prst="rect">
            <a:avLst/>
          </a:prstGeom>
        </p:spPr>
        <p:txBody>
          <a:bodyPr lIns="0" tIns="0" rIns="0" bIns="0" rtlCol="0" anchor="t">
            <a:spAutoFit/>
          </a:bodyPr>
          <a:lstStyle/>
          <a:p>
            <a:pPr algn="ctr">
              <a:lnSpc>
                <a:spcPts val="5040"/>
              </a:lnSpc>
              <a:spcBef>
                <a:spcPct val="0"/>
              </a:spcBef>
            </a:pPr>
            <a:r>
              <a:rPr lang="en-US" sz="3600">
                <a:solidFill>
                  <a:srgbClr val="FFFFFF"/>
                </a:solidFill>
                <a:latin typeface="Canva Sans" panose="020B0503030501040103"/>
                <a:ea typeface="Canva Sans" panose="020B0503030501040103"/>
                <a:cs typeface="Canva Sans" panose="020B0503030501040103"/>
                <a:sym typeface="Canva Sans" panose="020B0503030501040103"/>
              </a:rPr>
              <a:t>03</a:t>
            </a:r>
            <a:endParaRPr lang="en-US" sz="3600">
              <a:solidFill>
                <a:srgbClr val="FFFFFF"/>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85ABF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10742546" y="322630"/>
            <a:ext cx="17871339" cy="17871339"/>
          </a:xfrm>
          <a:custGeom>
            <a:avLst/>
            <a:gdLst/>
            <a:ahLst/>
            <a:cxnLst/>
            <a:rect l="l" t="t" r="r" b="b"/>
            <a:pathLst>
              <a:path w="17871339" h="17871339">
                <a:moveTo>
                  <a:pt x="0" y="0"/>
                </a:moveTo>
                <a:lnTo>
                  <a:pt x="17871339" y="0"/>
                </a:lnTo>
                <a:lnTo>
                  <a:pt x="17871339" y="17871340"/>
                </a:lnTo>
                <a:lnTo>
                  <a:pt x="0" y="17871340"/>
                </a:lnTo>
                <a:lnTo>
                  <a:pt x="0" y="0"/>
                </a:lnTo>
                <a:close/>
              </a:path>
            </a:pathLst>
          </a:custGeom>
          <a:blipFill>
            <a:blip r:embed="rId1">
              <a:alphaModFix amt="32999"/>
              <a:extLst>
                <a:ext uri="{96DAC541-7B7A-43D3-8B79-37D633B846F1}">
                  <asvg:svgBlip xmlns:asvg="http://schemas.microsoft.com/office/drawing/2016/SVG/main" r:embed="rId2"/>
                </a:ext>
              </a:extLst>
            </a:blip>
            <a:stretch>
              <a:fillRect/>
            </a:stretch>
          </a:blipFill>
        </p:spPr>
      </p:sp>
      <p:grpSp>
        <p:nvGrpSpPr>
          <p:cNvPr id="3" name="Group 3"/>
          <p:cNvGrpSpPr/>
          <p:nvPr/>
        </p:nvGrpSpPr>
        <p:grpSpPr>
          <a:xfrm rot="0">
            <a:off x="14733101" y="-927199"/>
            <a:ext cx="5077990" cy="5077990"/>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795AC6">
                    <a:alpha val="4500"/>
                  </a:srgbClr>
                </a:gs>
                <a:gs pos="100000">
                  <a:srgbClr val="5540FF">
                    <a:alpha val="100000"/>
                  </a:srgbClr>
                </a:gs>
              </a:gsLst>
              <a:lin ang="0"/>
            </a:gradFill>
          </p:spPr>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60"/>
                </a:lnSpc>
              </a:pPr>
            </a:p>
          </p:txBody>
        </p:sp>
      </p:grpSp>
      <p:sp>
        <p:nvSpPr>
          <p:cNvPr id="6" name="Freeform 6"/>
          <p:cNvSpPr/>
          <p:nvPr/>
        </p:nvSpPr>
        <p:spPr>
          <a:xfrm>
            <a:off x="14056601" y="0"/>
            <a:ext cx="3518635" cy="3518635"/>
          </a:xfrm>
          <a:custGeom>
            <a:avLst/>
            <a:gdLst/>
            <a:ahLst/>
            <a:cxnLst/>
            <a:rect l="l" t="t" r="r" b="b"/>
            <a:pathLst>
              <a:path w="3518635" h="3518635">
                <a:moveTo>
                  <a:pt x="0" y="0"/>
                </a:moveTo>
                <a:lnTo>
                  <a:pt x="3518635" y="0"/>
                </a:lnTo>
                <a:lnTo>
                  <a:pt x="3518635" y="3518635"/>
                </a:lnTo>
                <a:lnTo>
                  <a:pt x="0" y="351863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0361" y="9609"/>
            <a:ext cx="7371424" cy="1712642"/>
          </a:xfrm>
          <a:custGeom>
            <a:avLst/>
            <a:gdLst/>
            <a:ahLst/>
            <a:cxnLst/>
            <a:rect l="l" t="t" r="r" b="b"/>
            <a:pathLst>
              <a:path w="7371424" h="1712642">
                <a:moveTo>
                  <a:pt x="0" y="0"/>
                </a:moveTo>
                <a:lnTo>
                  <a:pt x="7371424" y="0"/>
                </a:lnTo>
                <a:lnTo>
                  <a:pt x="7371424" y="1712642"/>
                </a:lnTo>
                <a:lnTo>
                  <a:pt x="0" y="171264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Freeform 8"/>
          <p:cNvSpPr/>
          <p:nvPr/>
        </p:nvSpPr>
        <p:spPr>
          <a:xfrm>
            <a:off x="4737411" y="1701744"/>
            <a:ext cx="9319191" cy="4222303"/>
          </a:xfrm>
          <a:custGeom>
            <a:avLst/>
            <a:gdLst/>
            <a:ahLst/>
            <a:cxnLst/>
            <a:rect l="l" t="t" r="r" b="b"/>
            <a:pathLst>
              <a:path w="9319191" h="4222303">
                <a:moveTo>
                  <a:pt x="0" y="0"/>
                </a:moveTo>
                <a:lnTo>
                  <a:pt x="9319190" y="0"/>
                </a:lnTo>
                <a:lnTo>
                  <a:pt x="9319190" y="4222303"/>
                </a:lnTo>
                <a:lnTo>
                  <a:pt x="0" y="4222303"/>
                </a:lnTo>
                <a:lnTo>
                  <a:pt x="0" y="0"/>
                </a:lnTo>
                <a:close/>
              </a:path>
            </a:pathLst>
          </a:custGeom>
          <a:blipFill>
            <a:blip r:embed="rId7"/>
            <a:stretch>
              <a:fillRect/>
            </a:stretch>
          </a:blipFill>
        </p:spPr>
      </p:sp>
      <p:sp>
        <p:nvSpPr>
          <p:cNvPr id="9" name="Freeform 9"/>
          <p:cNvSpPr/>
          <p:nvPr/>
        </p:nvSpPr>
        <p:spPr>
          <a:xfrm>
            <a:off x="2732190" y="6021451"/>
            <a:ext cx="9319191" cy="4265549"/>
          </a:xfrm>
          <a:custGeom>
            <a:avLst/>
            <a:gdLst/>
            <a:ahLst/>
            <a:cxnLst/>
            <a:rect l="l" t="t" r="r" b="b"/>
            <a:pathLst>
              <a:path w="9319191" h="4265549">
                <a:moveTo>
                  <a:pt x="0" y="0"/>
                </a:moveTo>
                <a:lnTo>
                  <a:pt x="9319191" y="0"/>
                </a:lnTo>
                <a:lnTo>
                  <a:pt x="9319191" y="4265549"/>
                </a:lnTo>
                <a:lnTo>
                  <a:pt x="0" y="4265549"/>
                </a:lnTo>
                <a:lnTo>
                  <a:pt x="0" y="0"/>
                </a:lnTo>
                <a:close/>
              </a:path>
            </a:pathLst>
          </a:custGeom>
          <a:blipFill>
            <a:blip r:embed="rId8"/>
            <a:stretch>
              <a:fillRect/>
            </a:stretch>
          </a:blipFill>
        </p:spPr>
      </p:sp>
      <p:sp>
        <p:nvSpPr>
          <p:cNvPr id="10" name="TextBox 10"/>
          <p:cNvSpPr txBox="1"/>
          <p:nvPr/>
        </p:nvSpPr>
        <p:spPr>
          <a:xfrm>
            <a:off x="-859305" y="335706"/>
            <a:ext cx="9130757" cy="946149"/>
          </a:xfrm>
          <a:prstGeom prst="rect">
            <a:avLst/>
          </a:prstGeom>
        </p:spPr>
        <p:txBody>
          <a:bodyPr lIns="0" tIns="0" rIns="0" bIns="0" rtlCol="0" anchor="t">
            <a:spAutoFit/>
          </a:bodyPr>
          <a:lstStyle/>
          <a:p>
            <a:pPr algn="ctr">
              <a:lnSpc>
                <a:spcPts val="7700"/>
              </a:lnSpc>
              <a:spcBef>
                <a:spcPct val="0"/>
              </a:spcBef>
            </a:pPr>
            <a:r>
              <a:rPr lang="en-US" sz="5500" b="1">
                <a:solidFill>
                  <a:srgbClr val="FFFFFF"/>
                </a:solidFill>
                <a:latin typeface="Amiri Bold" panose="00000500000000000000"/>
                <a:ea typeface="Amiri Bold" panose="00000500000000000000"/>
                <a:cs typeface="Amiri Bold" panose="00000500000000000000"/>
                <a:sym typeface="Amiri Bold" panose="00000500000000000000"/>
              </a:rPr>
              <a:t>Login and register Page</a:t>
            </a:r>
            <a:endParaRPr lang="en-US" sz="5500" b="1">
              <a:solidFill>
                <a:srgbClr val="FFFFFF"/>
              </a:solidFill>
              <a:latin typeface="Amiri Bold" panose="00000500000000000000"/>
              <a:ea typeface="Amiri Bold" panose="00000500000000000000"/>
              <a:cs typeface="Amiri Bold" panose="00000500000000000000"/>
              <a:sym typeface="Amiri Bold" panose="0000050000000000000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1713</Words>
  <Application>WPS Presentation</Application>
  <PresentationFormat>On-screen Show (4:3)</PresentationFormat>
  <Paragraphs>125</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Arial</vt:lpstr>
      <vt:lpstr>SimSun</vt:lpstr>
      <vt:lpstr>Wingdings</vt:lpstr>
      <vt:lpstr>Canva Sans</vt:lpstr>
      <vt:lpstr>Amiri Bold</vt:lpstr>
      <vt:lpstr>Anton</vt:lpstr>
      <vt:lpstr>Arial</vt:lpstr>
      <vt:lpstr>Montserrat Classic Bold</vt:lpstr>
      <vt:lpstr>Amiri</vt:lpstr>
      <vt:lpstr>Microsoft YaHei</vt:lpstr>
      <vt:lpstr>Arial Unicode MS</vt:lpstr>
      <vt:lpstr>Calibri</vt:lpstr>
      <vt:lpstr>Canva Sans Bold</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GraduationProject</dc:title>
  <dc:creator/>
  <cp:lastModifiedBy>Leena Dweikat</cp:lastModifiedBy>
  <cp:revision>3</cp:revision>
  <dcterms:created xsi:type="dcterms:W3CDTF">2006-08-16T00:00:00Z</dcterms:created>
  <dcterms:modified xsi:type="dcterms:W3CDTF">2025-02-03T18:01:08Z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11403C3BE25C4F84B04F34726F6FBFC8_12</vt:lpwstr>
  </property>
  <property fmtid="{D5CDD505-2E9C-101B-9397-08002B2CF9AE}" pid="3" name="KSOProductBuildVer">
    <vt:lpwstr>1033-12.2.0.19805</vt:lpwstr>
  </property>
</Properties>
</file>