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34"/>
  </p:notesMasterIdLst>
  <p:handoutMasterIdLst>
    <p:handoutMasterId r:id="rId35"/>
  </p:handoutMasterIdLst>
  <p:sldIdLst>
    <p:sldId id="298" r:id="rId5"/>
    <p:sldId id="292" r:id="rId6"/>
    <p:sldId id="307" r:id="rId7"/>
    <p:sldId id="306" r:id="rId8"/>
    <p:sldId id="305" r:id="rId9"/>
    <p:sldId id="348" r:id="rId10"/>
    <p:sldId id="349" r:id="rId11"/>
    <p:sldId id="350" r:id="rId12"/>
    <p:sldId id="353" r:id="rId13"/>
    <p:sldId id="297" r:id="rId14"/>
    <p:sldId id="342" r:id="rId15"/>
    <p:sldId id="354" r:id="rId16"/>
    <p:sldId id="333" r:id="rId17"/>
    <p:sldId id="343" r:id="rId18"/>
    <p:sldId id="293" r:id="rId19"/>
    <p:sldId id="352" r:id="rId20"/>
    <p:sldId id="285" r:id="rId21"/>
    <p:sldId id="277" r:id="rId22"/>
    <p:sldId id="283" r:id="rId23"/>
    <p:sldId id="344" r:id="rId24"/>
    <p:sldId id="345" r:id="rId25"/>
    <p:sldId id="346" r:id="rId26"/>
    <p:sldId id="355" r:id="rId27"/>
    <p:sldId id="356" r:id="rId28"/>
    <p:sldId id="357" r:id="rId29"/>
    <p:sldId id="347" r:id="rId30"/>
    <p:sldId id="303" r:id="rId31"/>
    <p:sldId id="358" r:id="rId32"/>
    <p:sldId id="296" r:id="rId3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Ghadeer Sedawei" initials="GS" lastIdx="1" clrIdx="0">
    <p:extLst>
      <p:ext uri="{19B8F6BF-5375-455C-9EA6-DF929625EA0E}">
        <p15:presenceInfo xmlns:p15="http://schemas.microsoft.com/office/powerpoint/2012/main" userId="0c95c544476f5c71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073A0DAA-6AF3-43AB-8588-CEC1D06C72B9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712" autoAdjust="0"/>
  </p:normalViewPr>
  <p:slideViewPr>
    <p:cSldViewPr snapToGrid="0">
      <p:cViewPr varScale="1">
        <p:scale>
          <a:sx n="72" d="100"/>
          <a:sy n="72" d="100"/>
        </p:scale>
        <p:origin x="660" y="78"/>
      </p:cViewPr>
      <p:guideLst/>
    </p:cSldViewPr>
  </p:slideViewPr>
  <p:outlineViewPr>
    <p:cViewPr>
      <p:scale>
        <a:sx n="33" d="100"/>
        <a:sy n="33" d="100"/>
      </p:scale>
      <p:origin x="0" y="-942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notesViewPr>
    <p:cSldViewPr snapToGrid="0">
      <p:cViewPr varScale="1">
        <p:scale>
          <a:sx n="60" d="100"/>
          <a:sy n="60" d="100"/>
        </p:scale>
        <p:origin x="3187" y="4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theme" Target="theme/theme1.xml"/><Relationship Id="rId21" Type="http://schemas.openxmlformats.org/officeDocument/2006/relationships/slide" Target="slides/slide17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commentAuthors" Target="commentAuthor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handoutMaster" Target="handoutMasters/handoutMaster1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svg"/><Relationship Id="rId1" Type="http://schemas.openxmlformats.org/officeDocument/2006/relationships/image" Target="../media/image30.png"/><Relationship Id="rId6" Type="http://schemas.openxmlformats.org/officeDocument/2006/relationships/image" Target="../media/image35.svg"/><Relationship Id="rId5" Type="http://schemas.openxmlformats.org/officeDocument/2006/relationships/image" Target="../media/image34.png"/><Relationship Id="rId4" Type="http://schemas.openxmlformats.org/officeDocument/2006/relationships/image" Target="../media/image33.sv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svg"/><Relationship Id="rId1" Type="http://schemas.openxmlformats.org/officeDocument/2006/relationships/image" Target="../media/image30.png"/><Relationship Id="rId6" Type="http://schemas.openxmlformats.org/officeDocument/2006/relationships/image" Target="../media/image35.svg"/><Relationship Id="rId5" Type="http://schemas.openxmlformats.org/officeDocument/2006/relationships/image" Target="../media/image34.png"/><Relationship Id="rId4" Type="http://schemas.openxmlformats.org/officeDocument/2006/relationships/image" Target="../media/image33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18/5/colors/Iconchunking_neutralicon_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bg1"/>
    </dgm:fillClrLst>
    <dgm:linClrLst meth="repeat">
      <a:schemeClr val="lt1">
        <a:alpha val="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1A66772-F185-4D58-B8BB-E9370D7A7A2B}" type="doc">
      <dgm:prSet loTypeId="urn:microsoft.com/office/officeart/2018/5/layout/IconCircleLabelList" loCatId="icon" qsTypeId="urn:microsoft.com/office/officeart/2005/8/quickstyle/simple1" qsCatId="simple" csTypeId="urn:microsoft.com/office/officeart/2018/5/colors/Iconchunking_neutralicon_accent2_2" csCatId="accent2" phldr="1"/>
      <dgm:spPr/>
      <dgm:t>
        <a:bodyPr/>
        <a:lstStyle/>
        <a:p>
          <a:endParaRPr lang="en-US"/>
        </a:p>
      </dgm:t>
    </dgm:pt>
    <dgm:pt modelId="{49225C73-1633-42F1-AB3B-7CB183E5F8B8}">
      <dgm:prSet/>
      <dgm:spPr/>
      <dgm:t>
        <a:bodyPr/>
        <a:lstStyle/>
        <a:p>
          <a:pPr>
            <a:lnSpc>
              <a:spcPct val="100000"/>
            </a:lnSpc>
            <a:defRPr cap="all"/>
          </a:pPr>
          <a:endParaRPr lang="en-US" dirty="0"/>
        </a:p>
      </dgm:t>
    </dgm:pt>
    <dgm:pt modelId="{1A0E2090-1D4F-438A-8766-B6030CE01ADD}" type="parTrans" cxnId="{A9154303-8225-4248-91DC-1B0156A35F07}">
      <dgm:prSet/>
      <dgm:spPr/>
      <dgm:t>
        <a:bodyPr/>
        <a:lstStyle/>
        <a:p>
          <a:endParaRPr lang="en-US"/>
        </a:p>
      </dgm:t>
    </dgm:pt>
    <dgm:pt modelId="{9646853A-8964-4519-A5B1-0B7D18B2983D}" type="sibTrans" cxnId="{A9154303-8225-4248-91DC-1B0156A35F07}">
      <dgm:prSet/>
      <dgm:spPr/>
      <dgm:t>
        <a:bodyPr/>
        <a:lstStyle/>
        <a:p>
          <a:endParaRPr lang="en-US"/>
        </a:p>
      </dgm:t>
    </dgm:pt>
    <dgm:pt modelId="{1C383F32-22E8-4F62-A3E0-BDC3D5F48992}">
      <dgm:prSet/>
      <dgm:spPr/>
      <dgm:t>
        <a:bodyPr/>
        <a:lstStyle/>
        <a:p>
          <a:pPr>
            <a:lnSpc>
              <a:spcPct val="100000"/>
            </a:lnSpc>
            <a:defRPr cap="all"/>
          </a:pPr>
          <a:endParaRPr lang="en-US" dirty="0"/>
        </a:p>
      </dgm:t>
    </dgm:pt>
    <dgm:pt modelId="{A7920A2F-3244-4159-AF04-6A1D38B7B317}" type="parTrans" cxnId="{C4CCE57E-E871-46D6-BAD5-880252C95D22}">
      <dgm:prSet/>
      <dgm:spPr/>
      <dgm:t>
        <a:bodyPr/>
        <a:lstStyle/>
        <a:p>
          <a:endParaRPr lang="en-US"/>
        </a:p>
      </dgm:t>
    </dgm:pt>
    <dgm:pt modelId="{8500F72A-2C6D-4FDF-9C1D-CA691380EB0B}" type="sibTrans" cxnId="{C4CCE57E-E871-46D6-BAD5-880252C95D22}">
      <dgm:prSet/>
      <dgm:spPr/>
      <dgm:t>
        <a:bodyPr/>
        <a:lstStyle/>
        <a:p>
          <a:endParaRPr lang="en-US"/>
        </a:p>
      </dgm:t>
    </dgm:pt>
    <dgm:pt modelId="{40FC4FFE-8987-4A26-B7F4-8A516F18ADAE}">
      <dgm:prSet/>
      <dgm:spPr/>
      <dgm:t>
        <a:bodyPr/>
        <a:lstStyle/>
        <a:p>
          <a:pPr>
            <a:lnSpc>
              <a:spcPct val="100000"/>
            </a:lnSpc>
            <a:defRPr cap="all"/>
          </a:pPr>
          <a:endParaRPr lang="en-US" dirty="0"/>
        </a:p>
      </dgm:t>
    </dgm:pt>
    <dgm:pt modelId="{5B62599A-5C9B-48E7-896E-EA782AC60C8B}" type="sibTrans" cxnId="{C7AD8469-3C68-4AF9-AB82-79B0043AA120}">
      <dgm:prSet/>
      <dgm:spPr/>
      <dgm:t>
        <a:bodyPr/>
        <a:lstStyle/>
        <a:p>
          <a:endParaRPr lang="en-US"/>
        </a:p>
      </dgm:t>
    </dgm:pt>
    <dgm:pt modelId="{CAD7EF86-FB23-41F6-BF42-040B36DEFDB1}" type="parTrans" cxnId="{C7AD8469-3C68-4AF9-AB82-79B0043AA120}">
      <dgm:prSet/>
      <dgm:spPr/>
      <dgm:t>
        <a:bodyPr/>
        <a:lstStyle/>
        <a:p>
          <a:endParaRPr lang="en-US"/>
        </a:p>
      </dgm:t>
    </dgm:pt>
    <dgm:pt modelId="{50B3CE7C-E10B-4E23-BD93-03664997C932}" type="pres">
      <dgm:prSet presAssocID="{01A66772-F185-4D58-B8BB-E9370D7A7A2B}" presName="root" presStyleCnt="0">
        <dgm:presLayoutVars>
          <dgm:dir/>
          <dgm:resizeHandles val="exact"/>
        </dgm:presLayoutVars>
      </dgm:prSet>
      <dgm:spPr/>
    </dgm:pt>
    <dgm:pt modelId="{DE9CE479-E4AE-4283-AEF1-10C1535B4324}" type="pres">
      <dgm:prSet presAssocID="{40FC4FFE-8987-4A26-B7F4-8A516F18ADAE}" presName="compNode" presStyleCnt="0"/>
      <dgm:spPr/>
    </dgm:pt>
    <dgm:pt modelId="{B59FCF02-CAD2-4D6F-9542-AD86711168CA}" type="pres">
      <dgm:prSet presAssocID="{40FC4FFE-8987-4A26-B7F4-8A516F18ADAE}" presName="iconBgRect" presStyleLbl="bgShp" presStyleIdx="0" presStyleCnt="3"/>
      <dgm:spPr>
        <a:solidFill>
          <a:schemeClr val="accent1"/>
        </a:solidFill>
      </dgm:spPr>
    </dgm:pt>
    <dgm:pt modelId="{7C175B98-93F4-4D7C-BB95-1514AB879CD5}" type="pres">
      <dgm:prSet presAssocID="{40FC4FFE-8987-4A26-B7F4-8A516F18ADAE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Bar graph with downward trend"/>
        </a:ext>
      </dgm:extLst>
    </dgm:pt>
    <dgm:pt modelId="{677A3090-5F01-43FD-9FA6-C0420AD80FD6}" type="pres">
      <dgm:prSet presAssocID="{40FC4FFE-8987-4A26-B7F4-8A516F18ADAE}" presName="spaceRect" presStyleCnt="0"/>
      <dgm:spPr/>
    </dgm:pt>
    <dgm:pt modelId="{127117FB-F8A7-4A20-A8A7-EC686DDC76D0}" type="pres">
      <dgm:prSet presAssocID="{40FC4FFE-8987-4A26-B7F4-8A516F18ADAE}" presName="textRect" presStyleLbl="revTx" presStyleIdx="0" presStyleCnt="3">
        <dgm:presLayoutVars>
          <dgm:chMax val="1"/>
          <dgm:chPref val="1"/>
        </dgm:presLayoutVars>
      </dgm:prSet>
      <dgm:spPr/>
    </dgm:pt>
    <dgm:pt modelId="{FD1EED9C-83D3-41AD-A09B-D3B36354168F}" type="pres">
      <dgm:prSet presAssocID="{5B62599A-5C9B-48E7-896E-EA782AC60C8B}" presName="sibTrans" presStyleCnt="0"/>
      <dgm:spPr/>
    </dgm:pt>
    <dgm:pt modelId="{C998AB0A-577D-44AA-A068-F634DDE7BD47}" type="pres">
      <dgm:prSet presAssocID="{49225C73-1633-42F1-AB3B-7CB183E5F8B8}" presName="compNode" presStyleCnt="0"/>
      <dgm:spPr/>
    </dgm:pt>
    <dgm:pt modelId="{BCD8CDD9-0C56-4401-ADB1-8B48DAB2C96F}" type="pres">
      <dgm:prSet presAssocID="{49225C73-1633-42F1-AB3B-7CB183E5F8B8}" presName="iconBgRect" presStyleLbl="bgShp" presStyleIdx="1" presStyleCnt="3"/>
      <dgm:spPr>
        <a:solidFill>
          <a:schemeClr val="accent1"/>
        </a:solidFill>
      </dgm:spPr>
    </dgm:pt>
    <dgm:pt modelId="{DB4CA7C4-FCA1-4127-B20A-2A5C031A3CF4}" type="pres">
      <dgm:prSet presAssocID="{49225C73-1633-42F1-AB3B-7CB183E5F8B8}" presName="iconRect" presStyleLbl="node1" presStyleIdx="1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Presentation with bar chart"/>
        </a:ext>
      </dgm:extLst>
    </dgm:pt>
    <dgm:pt modelId="{9B0C8FBF-0BDD-48A5-967E-F3FE71659F6A}" type="pres">
      <dgm:prSet presAssocID="{49225C73-1633-42F1-AB3B-7CB183E5F8B8}" presName="spaceRect" presStyleCnt="0"/>
      <dgm:spPr/>
    </dgm:pt>
    <dgm:pt modelId="{7E6FE37A-5DB0-4899-9FCB-0CE39BC185F8}" type="pres">
      <dgm:prSet presAssocID="{49225C73-1633-42F1-AB3B-7CB183E5F8B8}" presName="textRect" presStyleLbl="revTx" presStyleIdx="1" presStyleCnt="3" custLinFactNeighborX="1848" custLinFactNeighborY="-3681">
        <dgm:presLayoutVars>
          <dgm:chMax val="1"/>
          <dgm:chPref val="1"/>
        </dgm:presLayoutVars>
      </dgm:prSet>
      <dgm:spPr/>
    </dgm:pt>
    <dgm:pt modelId="{5A266296-0042-402F-92EF-D59AB148E92E}" type="pres">
      <dgm:prSet presAssocID="{9646853A-8964-4519-A5B1-0B7D18B2983D}" presName="sibTrans" presStyleCnt="0"/>
      <dgm:spPr/>
    </dgm:pt>
    <dgm:pt modelId="{ECFA770B-DE2C-4683-A038-58D0FE44BC27}" type="pres">
      <dgm:prSet presAssocID="{1C383F32-22E8-4F62-A3E0-BDC3D5F48992}" presName="compNode" presStyleCnt="0"/>
      <dgm:spPr/>
    </dgm:pt>
    <dgm:pt modelId="{FF93E135-77D6-48A0-8871-9BC93D705D06}" type="pres">
      <dgm:prSet presAssocID="{1C383F32-22E8-4F62-A3E0-BDC3D5F48992}" presName="iconBgRect" presStyleLbl="bgShp" presStyleIdx="2" presStyleCnt="3"/>
      <dgm:spPr>
        <a:solidFill>
          <a:schemeClr val="accent1"/>
        </a:solidFill>
      </dgm:spPr>
    </dgm:pt>
    <dgm:pt modelId="{39509775-983E-4110-B989-EE2CD6514BE0}" type="pres">
      <dgm:prSet presAssocID="{1C383F32-22E8-4F62-A3E0-BDC3D5F48992}" presName="iconRect" presStyleLbl="node1" presStyleIdx="2" presStyleCnt="3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Stopwatch"/>
        </a:ext>
      </dgm:extLst>
    </dgm:pt>
    <dgm:pt modelId="{493B43B2-705C-4AE5-8A77-D8DEEDA1B5CF}" type="pres">
      <dgm:prSet presAssocID="{1C383F32-22E8-4F62-A3E0-BDC3D5F48992}" presName="spaceRect" presStyleCnt="0"/>
      <dgm:spPr/>
    </dgm:pt>
    <dgm:pt modelId="{1AEDC777-00B3-41D7-9AE1-23D741E941C3}" type="pres">
      <dgm:prSet presAssocID="{1C383F32-22E8-4F62-A3E0-BDC3D5F48992}" presName="textRect" presStyleLbl="revTx" presStyleIdx="2" presStyleCnt="3" custLinFactX="-10406" custLinFactNeighborX="-100000" custLinFactNeighborY="-7362">
        <dgm:presLayoutVars>
          <dgm:chMax val="1"/>
          <dgm:chPref val="1"/>
        </dgm:presLayoutVars>
      </dgm:prSet>
      <dgm:spPr/>
    </dgm:pt>
  </dgm:ptLst>
  <dgm:cxnLst>
    <dgm:cxn modelId="{A9154303-8225-4248-91DC-1B0156A35F07}" srcId="{01A66772-F185-4D58-B8BB-E9370D7A7A2B}" destId="{49225C73-1633-42F1-AB3B-7CB183E5F8B8}" srcOrd="1" destOrd="0" parTransId="{1A0E2090-1D4F-438A-8766-B6030CE01ADD}" sibTransId="{9646853A-8964-4519-A5B1-0B7D18B2983D}"/>
    <dgm:cxn modelId="{7A710F69-5154-4855-ACF5-BC7C1BF85A80}" type="presOf" srcId="{49225C73-1633-42F1-AB3B-7CB183E5F8B8}" destId="{7E6FE37A-5DB0-4899-9FCB-0CE39BC185F8}" srcOrd="0" destOrd="0" presId="urn:microsoft.com/office/officeart/2018/5/layout/IconCircleLabelList"/>
    <dgm:cxn modelId="{C7AD8469-3C68-4AF9-AB82-79B0043AA120}" srcId="{01A66772-F185-4D58-B8BB-E9370D7A7A2B}" destId="{40FC4FFE-8987-4A26-B7F4-8A516F18ADAE}" srcOrd="0" destOrd="0" parTransId="{CAD7EF86-FB23-41F6-BF42-040B36DEFDB1}" sibTransId="{5B62599A-5C9B-48E7-896E-EA782AC60C8B}"/>
    <dgm:cxn modelId="{676D3A6A-6EA7-4483-BB12-0BD4A7D7AF9D}" type="presOf" srcId="{01A66772-F185-4D58-B8BB-E9370D7A7A2B}" destId="{50B3CE7C-E10B-4E23-BD93-03664997C932}" srcOrd="0" destOrd="0" presId="urn:microsoft.com/office/officeart/2018/5/layout/IconCircleLabelList"/>
    <dgm:cxn modelId="{1496FC70-DB8B-48D4-98DE-DD2856E389EE}" type="presOf" srcId="{1C383F32-22E8-4F62-A3E0-BDC3D5F48992}" destId="{1AEDC777-00B3-41D7-9AE1-23D741E941C3}" srcOrd="0" destOrd="0" presId="urn:microsoft.com/office/officeart/2018/5/layout/IconCircleLabelList"/>
    <dgm:cxn modelId="{C4CCE57E-E871-46D6-BAD5-880252C95D22}" srcId="{01A66772-F185-4D58-B8BB-E9370D7A7A2B}" destId="{1C383F32-22E8-4F62-A3E0-BDC3D5F48992}" srcOrd="2" destOrd="0" parTransId="{A7920A2F-3244-4159-AF04-6A1D38B7B317}" sibTransId="{8500F72A-2C6D-4FDF-9C1D-CA691380EB0B}"/>
    <dgm:cxn modelId="{355227E3-55E0-4343-BC8D-FC0EB1694F48}" type="presOf" srcId="{40FC4FFE-8987-4A26-B7F4-8A516F18ADAE}" destId="{127117FB-F8A7-4A20-A8A7-EC686DDC76D0}" srcOrd="0" destOrd="0" presId="urn:microsoft.com/office/officeart/2018/5/layout/IconCircleLabelList"/>
    <dgm:cxn modelId="{555498CB-3ED1-404E-A25F-EB243EFC5FB1}" type="presParOf" srcId="{50B3CE7C-E10B-4E23-BD93-03664997C932}" destId="{DE9CE479-E4AE-4283-AEF1-10C1535B4324}" srcOrd="0" destOrd="0" presId="urn:microsoft.com/office/officeart/2018/5/layout/IconCircleLabelList"/>
    <dgm:cxn modelId="{11F12D49-CD08-4D50-BD13-3ECBC3A476A4}" type="presParOf" srcId="{DE9CE479-E4AE-4283-AEF1-10C1535B4324}" destId="{B59FCF02-CAD2-4D6F-9542-AD86711168CA}" srcOrd="0" destOrd="0" presId="urn:microsoft.com/office/officeart/2018/5/layout/IconCircleLabelList"/>
    <dgm:cxn modelId="{F443A659-540B-487B-97F9-49219CF60D6B}" type="presParOf" srcId="{DE9CE479-E4AE-4283-AEF1-10C1535B4324}" destId="{7C175B98-93F4-4D7C-BB95-1514AB879CD5}" srcOrd="1" destOrd="0" presId="urn:microsoft.com/office/officeart/2018/5/layout/IconCircleLabelList"/>
    <dgm:cxn modelId="{A503D7AB-7D64-4163-93B5-1CEEDAE81823}" type="presParOf" srcId="{DE9CE479-E4AE-4283-AEF1-10C1535B4324}" destId="{677A3090-5F01-43FD-9FA6-C0420AD80FD6}" srcOrd="2" destOrd="0" presId="urn:microsoft.com/office/officeart/2018/5/layout/IconCircleLabelList"/>
    <dgm:cxn modelId="{780188ED-7DCE-45BB-B6AF-91BE48969612}" type="presParOf" srcId="{DE9CE479-E4AE-4283-AEF1-10C1535B4324}" destId="{127117FB-F8A7-4A20-A8A7-EC686DDC76D0}" srcOrd="3" destOrd="0" presId="urn:microsoft.com/office/officeart/2018/5/layout/IconCircleLabelList"/>
    <dgm:cxn modelId="{155719F8-A89B-4E96-BC49-C48BC717F480}" type="presParOf" srcId="{50B3CE7C-E10B-4E23-BD93-03664997C932}" destId="{FD1EED9C-83D3-41AD-A09B-D3B36354168F}" srcOrd="1" destOrd="0" presId="urn:microsoft.com/office/officeart/2018/5/layout/IconCircleLabelList"/>
    <dgm:cxn modelId="{2772E199-56B0-4310-A55E-67D00CA3E59E}" type="presParOf" srcId="{50B3CE7C-E10B-4E23-BD93-03664997C932}" destId="{C998AB0A-577D-44AA-A068-F634DDE7BD47}" srcOrd="2" destOrd="0" presId="urn:microsoft.com/office/officeart/2018/5/layout/IconCircleLabelList"/>
    <dgm:cxn modelId="{4E351D18-D97F-4B92-A608-2E9600B91C28}" type="presParOf" srcId="{C998AB0A-577D-44AA-A068-F634DDE7BD47}" destId="{BCD8CDD9-0C56-4401-ADB1-8B48DAB2C96F}" srcOrd="0" destOrd="0" presId="urn:microsoft.com/office/officeart/2018/5/layout/IconCircleLabelList"/>
    <dgm:cxn modelId="{B3DC724C-4569-4E9D-BD5A-49E4CD991FD0}" type="presParOf" srcId="{C998AB0A-577D-44AA-A068-F634DDE7BD47}" destId="{DB4CA7C4-FCA1-4127-B20A-2A5C031A3CF4}" srcOrd="1" destOrd="0" presId="urn:microsoft.com/office/officeart/2018/5/layout/IconCircleLabelList"/>
    <dgm:cxn modelId="{AD1AB552-CCE0-4911-BB9E-5D4A60B21F4F}" type="presParOf" srcId="{C998AB0A-577D-44AA-A068-F634DDE7BD47}" destId="{9B0C8FBF-0BDD-48A5-967E-F3FE71659F6A}" srcOrd="2" destOrd="0" presId="urn:microsoft.com/office/officeart/2018/5/layout/IconCircleLabelList"/>
    <dgm:cxn modelId="{8558F796-2D01-40FE-A21A-7530EEBC3BC3}" type="presParOf" srcId="{C998AB0A-577D-44AA-A068-F634DDE7BD47}" destId="{7E6FE37A-5DB0-4899-9FCB-0CE39BC185F8}" srcOrd="3" destOrd="0" presId="urn:microsoft.com/office/officeart/2018/5/layout/IconCircleLabelList"/>
    <dgm:cxn modelId="{1532E2BE-82E9-40A4-A6F7-40B60FC879AE}" type="presParOf" srcId="{50B3CE7C-E10B-4E23-BD93-03664997C932}" destId="{5A266296-0042-402F-92EF-D59AB148E92E}" srcOrd="3" destOrd="0" presId="urn:microsoft.com/office/officeart/2018/5/layout/IconCircleLabelList"/>
    <dgm:cxn modelId="{3A7F4DB9-1469-4F58-B633-24B7EEE084D1}" type="presParOf" srcId="{50B3CE7C-E10B-4E23-BD93-03664997C932}" destId="{ECFA770B-DE2C-4683-A038-58D0FE44BC27}" srcOrd="4" destOrd="0" presId="urn:microsoft.com/office/officeart/2018/5/layout/IconCircleLabelList"/>
    <dgm:cxn modelId="{91311827-CDAC-4BA8-B4A3-117AFD1CEE2D}" type="presParOf" srcId="{ECFA770B-DE2C-4683-A038-58D0FE44BC27}" destId="{FF93E135-77D6-48A0-8871-9BC93D705D06}" srcOrd="0" destOrd="0" presId="urn:microsoft.com/office/officeart/2018/5/layout/IconCircleLabelList"/>
    <dgm:cxn modelId="{83B7CA40-11B7-4507-8422-A40F02D469B2}" type="presParOf" srcId="{ECFA770B-DE2C-4683-A038-58D0FE44BC27}" destId="{39509775-983E-4110-B989-EE2CD6514BE0}" srcOrd="1" destOrd="0" presId="urn:microsoft.com/office/officeart/2018/5/layout/IconCircleLabelList"/>
    <dgm:cxn modelId="{A44BB251-01EB-4DEF-A28C-6D495183E4DC}" type="presParOf" srcId="{ECFA770B-DE2C-4683-A038-58D0FE44BC27}" destId="{493B43B2-705C-4AE5-8A77-D8DEEDA1B5CF}" srcOrd="2" destOrd="0" presId="urn:microsoft.com/office/officeart/2018/5/layout/IconCircleLabelList"/>
    <dgm:cxn modelId="{1EFA52DF-3C80-4DAA-BED6-AFE2F81796B2}" type="presParOf" srcId="{ECFA770B-DE2C-4683-A038-58D0FE44BC27}" destId="{1AEDC777-00B3-41D7-9AE1-23D741E941C3}" srcOrd="3" destOrd="0" presId="urn:microsoft.com/office/officeart/2018/5/layout/IconCircleLabel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59FCF02-CAD2-4D6F-9542-AD86711168CA}">
      <dsp:nvSpPr>
        <dsp:cNvPr id="0" name=""/>
        <dsp:cNvSpPr/>
      </dsp:nvSpPr>
      <dsp:spPr>
        <a:xfrm>
          <a:off x="780881" y="21742"/>
          <a:ext cx="1681312" cy="1681312"/>
        </a:xfrm>
        <a:prstGeom prst="ellipse">
          <a:avLst/>
        </a:prstGeom>
        <a:solidFill>
          <a:schemeClr val="accent1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C175B98-93F4-4D7C-BB95-1514AB879CD5}">
      <dsp:nvSpPr>
        <dsp:cNvPr id="0" name=""/>
        <dsp:cNvSpPr/>
      </dsp:nvSpPr>
      <dsp:spPr>
        <a:xfrm>
          <a:off x="1139193" y="380055"/>
          <a:ext cx="964687" cy="964687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27117FB-F8A7-4A20-A8A7-EC686DDC76D0}">
      <dsp:nvSpPr>
        <dsp:cNvPr id="0" name=""/>
        <dsp:cNvSpPr/>
      </dsp:nvSpPr>
      <dsp:spPr>
        <a:xfrm>
          <a:off x="243412" y="2226742"/>
          <a:ext cx="275625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17780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endParaRPr lang="en-US" sz="4000" kern="1200" dirty="0"/>
        </a:p>
      </dsp:txBody>
      <dsp:txXfrm>
        <a:off x="243412" y="2226742"/>
        <a:ext cx="2756250" cy="720000"/>
      </dsp:txXfrm>
    </dsp:sp>
    <dsp:sp modelId="{BCD8CDD9-0C56-4401-ADB1-8B48DAB2C96F}">
      <dsp:nvSpPr>
        <dsp:cNvPr id="0" name=""/>
        <dsp:cNvSpPr/>
      </dsp:nvSpPr>
      <dsp:spPr>
        <a:xfrm>
          <a:off x="4019474" y="21742"/>
          <a:ext cx="1681312" cy="1681312"/>
        </a:xfrm>
        <a:prstGeom prst="ellipse">
          <a:avLst/>
        </a:prstGeom>
        <a:solidFill>
          <a:schemeClr val="accent1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B4CA7C4-FCA1-4127-B20A-2A5C031A3CF4}">
      <dsp:nvSpPr>
        <dsp:cNvPr id="0" name=""/>
        <dsp:cNvSpPr/>
      </dsp:nvSpPr>
      <dsp:spPr>
        <a:xfrm>
          <a:off x="4377787" y="380055"/>
          <a:ext cx="964687" cy="964687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E6FE37A-5DB0-4899-9FCB-0CE39BC185F8}">
      <dsp:nvSpPr>
        <dsp:cNvPr id="0" name=""/>
        <dsp:cNvSpPr/>
      </dsp:nvSpPr>
      <dsp:spPr>
        <a:xfrm>
          <a:off x="3532941" y="2200239"/>
          <a:ext cx="275625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17780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endParaRPr lang="en-US" sz="4000" kern="1200" dirty="0"/>
        </a:p>
      </dsp:txBody>
      <dsp:txXfrm>
        <a:off x="3532941" y="2200239"/>
        <a:ext cx="2756250" cy="720000"/>
      </dsp:txXfrm>
    </dsp:sp>
    <dsp:sp modelId="{FF93E135-77D6-48A0-8871-9BC93D705D06}">
      <dsp:nvSpPr>
        <dsp:cNvPr id="0" name=""/>
        <dsp:cNvSpPr/>
      </dsp:nvSpPr>
      <dsp:spPr>
        <a:xfrm>
          <a:off x="7258068" y="21742"/>
          <a:ext cx="1681312" cy="1681312"/>
        </a:xfrm>
        <a:prstGeom prst="ellipse">
          <a:avLst/>
        </a:prstGeom>
        <a:solidFill>
          <a:schemeClr val="accent1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9509775-983E-4110-B989-EE2CD6514BE0}">
      <dsp:nvSpPr>
        <dsp:cNvPr id="0" name=""/>
        <dsp:cNvSpPr/>
      </dsp:nvSpPr>
      <dsp:spPr>
        <a:xfrm>
          <a:off x="7616381" y="380055"/>
          <a:ext cx="964687" cy="964687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AEDC777-00B3-41D7-9AE1-23D741E941C3}">
      <dsp:nvSpPr>
        <dsp:cNvPr id="0" name=""/>
        <dsp:cNvSpPr/>
      </dsp:nvSpPr>
      <dsp:spPr>
        <a:xfrm>
          <a:off x="3677534" y="2173736"/>
          <a:ext cx="275625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17780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endParaRPr lang="en-US" sz="4000" kern="1200" dirty="0"/>
        </a:p>
      </dsp:txBody>
      <dsp:txXfrm>
        <a:off x="3677534" y="2173736"/>
        <a:ext cx="2756250" cy="72000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5/layout/IconCircleLabelList">
  <dgm:title val="Icon Circle Label List"/>
  <dgm:desc val="Use to show non-sequential or grouped chunks of information accompanied by a related visuals. Works best with icons or small pictures with short text ca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2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4"/>
          <dgm:constr type="h" for="des" forName="compNode" op="equ"/>
          <dgm:constr type="h" for="des" forName="textRect" op="equ"/>
        </dgm:constrLst>
      </dgm:if>
      <dgm:if name="Name5" axis="ch" ptType="node" func="cnt" op="lte" val="3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0"/>
          <dgm:constr type="h" for="des" forName="compNode" op="equ"/>
          <dgm:constr type="h" for="des" forName="textRect" op="equ"/>
        </dgm:constrLst>
      </dgm:if>
      <dgm:if name="Name6" axis="ch" ptType="node" func="cnt" op="lte" val="4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32"/>
          <dgm:constr type="h" for="des" forName="compNode" op="equ"/>
          <dgm:constr type="h" for="des" forName="textRect" op="equ"/>
        </dgm:constrLst>
      </dgm:if>
      <dgm:else name="Name7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24"/>
          <dgm:constr type="h" for="des" forName="compNode" op="equ"/>
          <dgm:constr type="h" for="des" forName="textRect" op="equ"/>
        </dgm:constrLst>
      </dgm:else>
    </dgm:choose>
    <dgm:ruleLst>
      <dgm:rule type="w" for="ch" forName="compNode" val="5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BgRect" refType="w" fact="0.61"/>
          <dgm:constr type="h" for="ch" forName="iconBgRect" refType="w" refFor="ch" refForName="iconBgRect"/>
          <dgm:constr type="t" for="ch" forName="iconBgRect"/>
          <dgm:constr type="ctrX" for="ch" forName="iconBgRect" refType="w" fact="0.5"/>
          <dgm:constr type="w" for="ch" forName="iconRect" refType="w" fact="0.35"/>
          <dgm:constr type="h" for="ch" forName="iconRect" refType="w" refFor="ch" refForName="iconRect"/>
          <dgm:constr type="ctrX" for="ch" forName="iconRect" refType="ctrX" refFor="ch" refForName="iconBgRect"/>
          <dgm:constr type="ctrY" for="ch" forName="iconRect" refType="ctrY" refFor="ch" refForName="iconBgRect"/>
          <dgm:constr type="h" for="ch" forName="spaceRect" refType="w" fact="0.19"/>
          <dgm:constr type="w" for="ch" forName="spaceRect" refType="w"/>
          <dgm:constr type="l" for="ch" forName="spaceRect"/>
          <dgm:constr type="t" for="ch" forName="spaceRect" refType="b" refFor="ch" refForName="iconBgRect"/>
          <dgm:constr type="h" for="ch" forName="textRect" val="20"/>
          <dgm:constr type="w" for="ch" forName="textRect" refType="w"/>
          <dgm:constr type="l" for="ch" forName="textRect"/>
          <dgm:constr type="t" for="ch" forName="textRect" refType="b" refFor="ch" refForName="spaceRect"/>
        </dgm:constrLst>
        <dgm:ruleLst>
          <dgm:rule type="h" val="INF" fact="NaN" max="NaN"/>
        </dgm:ruleLst>
        <dgm:layoutNode name="iconBgRect" styleLbl="bgShp">
          <dgm:alg type="sp"/>
          <dgm:shape xmlns:r="http://schemas.openxmlformats.org/officeDocument/2006/relationships" type="ellipse" r:blip="">
            <dgm:adjLst/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textRect" styleLbl="revTx">
          <dgm:varLst>
            <dgm:chMax val="1"/>
            <dgm:chPref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1" fact="NaN" max="NaN"/>
            <dgm:rule type="h" val="INF" fact="NaN" max="NaN"/>
          </dgm:ruleLst>
        </dgm:layoutNode>
      </dgm:layoutNode>
      <dgm:forEach name="Name9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  <a:defRPr cap="all"/>
        </a:lvl1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B76F666D-E0C2-435B-BAA8-9287F9E5D38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9FEBCAF-CB3F-4928-91AA-D61472F880C0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F1077DB-935E-4A0A-947A-D283B9F9F452}" type="datetimeFigureOut">
              <a:rPr lang="en-US" smtClean="0"/>
              <a:t>6/2/2021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9256698-63C6-4CCC-81CB-EA5604C30F1E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2467FDA-05D7-4760-A373-5D6AEAAF4278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82C0B10-7CAE-41E4-AB02-7E8B1FF2B8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753759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noProof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D9EC30E-1A71-4188-9BE7-E2A64929A436}" type="datetimeFigureOut">
              <a:rPr lang="en-US" noProof="0" smtClean="0"/>
              <a:t>6/2/2021</a:t>
            </a:fld>
            <a:endParaRPr lang="en-US" noProof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noProof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530193B-564F-4854-8A52-728F3FB19C85}" type="slidenum">
              <a:rPr lang="en-US" noProof="0" smtClean="0"/>
              <a:t>‹#›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36038165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Image"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Picture Placeholder 40">
            <a:extLst>
              <a:ext uri="{FF2B5EF4-FFF2-40B4-BE49-F238E27FC236}">
                <a16:creationId xmlns:a16="http://schemas.microsoft.com/office/drawing/2014/main" id="{EB7F0EE8-BE52-4A79-8FC8-4A2487FA01FC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9780588" cy="6804025"/>
          </a:xfrm>
          <a:solidFill>
            <a:schemeClr val="bg1">
              <a:lumMod val="85000"/>
            </a:schemeClr>
          </a:solidFill>
        </p:spPr>
        <p:txBody>
          <a:bodyPr tIns="1728000" anchor="t"/>
          <a:lstStyle>
            <a:lvl1pPr marL="0" indent="0" algn="ctr">
              <a:buNone/>
              <a:defRPr sz="12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noProof="0" dirty="0"/>
              <a:t>Insert or Drag and Drop your Photo Here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0F23EB7-E336-46EB-A4A0-3DB7A6BF4CE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200400" y="2811053"/>
            <a:ext cx="8991600" cy="1261295"/>
          </a:xfrm>
          <a:solidFill>
            <a:schemeClr val="bg1"/>
          </a:solidFill>
        </p:spPr>
        <p:txBody>
          <a:bodyPr vert="horz" lIns="180000" tIns="180000" rIns="252000" bIns="180000" rtlCol="0" anchor="t">
            <a:noAutofit/>
          </a:bodyPr>
          <a:lstStyle>
            <a:lvl1pPr algn="r">
              <a:defRPr lang="en-ZA" sz="6000" b="1" spc="-300" dirty="0"/>
            </a:lvl1pPr>
          </a:lstStyle>
          <a:p>
            <a:pPr lvl="0" algn="r"/>
            <a:r>
              <a:rPr lang="en-US" noProof="0"/>
              <a:t>Click to edit presentation title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9980B88-3F4A-4688-9ED0-17EF37E62D9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200400" y="4061039"/>
            <a:ext cx="6580188" cy="580921"/>
          </a:xfrm>
          <a:solidFill>
            <a:schemeClr val="tx1">
              <a:alpha val="80000"/>
            </a:schemeClr>
          </a:solidFill>
        </p:spPr>
        <p:txBody>
          <a:bodyPr vert="horz" lIns="180000" tIns="180000" rIns="180000" bIns="180000" rtlCol="0">
            <a:noAutofit/>
          </a:bodyPr>
          <a:lstStyle>
            <a:lvl1pPr marL="0" indent="0" algn="r">
              <a:buNone/>
              <a:defRPr lang="en-ZA" dirty="0">
                <a:solidFill>
                  <a:schemeClr val="bg1"/>
                </a:solidFill>
              </a:defRPr>
            </a:lvl1pPr>
          </a:lstStyle>
          <a:p>
            <a:pPr marL="266700" lvl="0" indent="-266700" algn="ctr"/>
            <a:r>
              <a:rPr lang="en-US" noProof="0"/>
              <a:t>Click to edit Master subtitle style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EC0FBB1B-4F0E-4365-BF27-3150FC6C3B90}"/>
              </a:ext>
            </a:extLst>
          </p:cNvPr>
          <p:cNvSpPr/>
          <p:nvPr userDrawn="1"/>
        </p:nvSpPr>
        <p:spPr>
          <a:xfrm>
            <a:off x="9780103" y="6803351"/>
            <a:ext cx="1979897" cy="54650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7A13D8A8-6C3D-4527-959D-41C3213F7F02}"/>
              </a:ext>
            </a:extLst>
          </p:cNvPr>
          <p:cNvSpPr/>
          <p:nvPr userDrawn="1"/>
        </p:nvSpPr>
        <p:spPr>
          <a:xfrm>
            <a:off x="0" y="6803351"/>
            <a:ext cx="9780104" cy="5465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9504A767-1C0B-484E-BF7D-CD42D30A52EE}"/>
              </a:ext>
            </a:extLst>
          </p:cNvPr>
          <p:cNvSpPr/>
          <p:nvPr userDrawn="1"/>
        </p:nvSpPr>
        <p:spPr>
          <a:xfrm>
            <a:off x="11760000" y="6803351"/>
            <a:ext cx="432000" cy="546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1DD44D8-4A8F-4693-B90A-166855B29D25}"/>
              </a:ext>
            </a:extLst>
          </p:cNvPr>
          <p:cNvSpPr/>
          <p:nvPr userDrawn="1"/>
        </p:nvSpPr>
        <p:spPr>
          <a:xfrm>
            <a:off x="9780588" y="2698612"/>
            <a:ext cx="2411412" cy="11482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3340384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 with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EE479C-D1F6-4BAC-80D2-90EF74E3261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2000" y="432000"/>
            <a:ext cx="11340000" cy="4320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noProof="0"/>
              <a:t>Click to edit page title</a:t>
            </a:r>
          </a:p>
        </p:txBody>
      </p:sp>
      <p:sp>
        <p:nvSpPr>
          <p:cNvPr id="7" name="Subtitle 2">
            <a:extLst>
              <a:ext uri="{FF2B5EF4-FFF2-40B4-BE49-F238E27FC236}">
                <a16:creationId xmlns:a16="http://schemas.microsoft.com/office/drawing/2014/main" id="{7DEBF36F-ADC5-48FF-BFAF-3BED06924FD3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431800" y="1008000"/>
            <a:ext cx="11339513" cy="360000"/>
          </a:xfrm>
        </p:spPr>
        <p:txBody>
          <a:bodyPr/>
          <a:lstStyle>
            <a:lvl1pPr marL="0" indent="0">
              <a:buNone/>
              <a:defRPr/>
            </a:lvl1pPr>
            <a:lvl2pPr marL="266700" indent="0">
              <a:buNone/>
              <a:defRPr/>
            </a:lvl2pPr>
            <a:lvl3pPr marL="542925" indent="0">
              <a:buNone/>
              <a:defRPr/>
            </a:lvl3pPr>
            <a:lvl4pPr marL="809625" indent="0">
              <a:buNone/>
              <a:defRPr/>
            </a:lvl4pPr>
            <a:lvl5pPr marL="1076325" indent="0">
              <a:buNone/>
              <a:defRPr/>
            </a:lvl5pPr>
          </a:lstStyle>
          <a:p>
            <a:pPr lvl="0"/>
            <a:r>
              <a:rPr lang="en-US" noProof="0"/>
              <a:t>Subtitle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22238F2-C6EC-476F-8371-119AECBA562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32000" y="1512000"/>
            <a:ext cx="5472000" cy="46800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7867C73D-EE16-41D1-B7CE-A35C765E3B8D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299887" y="1511250"/>
            <a:ext cx="5472113" cy="4680000"/>
          </a:xfrm>
        </p:spPr>
        <p:txBody>
          <a:bodyPr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7847F90-9DB6-4832-9EB7-393AADAE8B70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 noProof="0" dirty="0"/>
              <a:t>Add a footer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64CFC6C-1D8B-46C9-B0F7-A8BD88D8AB46}"/>
              </a:ext>
            </a:extLst>
          </p:cNvPr>
          <p:cNvSpPr>
            <a:spLocks noGrp="1"/>
          </p:cNvSpPr>
          <p:nvPr>
            <p:ph type="sldNum" sz="quarter" idx="33"/>
          </p:nvPr>
        </p:nvSpPr>
        <p:spPr/>
        <p:txBody>
          <a:bodyPr/>
          <a:lstStyle/>
          <a:p>
            <a:fld id="{19B51A1E-902D-48AF-9020-955120F399B6}" type="slidenum">
              <a:rPr lang="en-US" noProof="0" smtClean="0"/>
              <a:pPr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8915521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FF4C50-933F-41F9-AD11-BD02410AA7D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2000" y="432000"/>
            <a:ext cx="11340000" cy="4320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noProof="0"/>
              <a:t>Click to edit page title</a:t>
            </a:r>
          </a:p>
        </p:txBody>
      </p:sp>
      <p:sp>
        <p:nvSpPr>
          <p:cNvPr id="9" name="Subtitle 2">
            <a:extLst>
              <a:ext uri="{FF2B5EF4-FFF2-40B4-BE49-F238E27FC236}">
                <a16:creationId xmlns:a16="http://schemas.microsoft.com/office/drawing/2014/main" id="{F94EB5D3-F8CB-4E76-8D7E-FF441818EECB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431800" y="1008000"/>
            <a:ext cx="11339513" cy="360000"/>
          </a:xfrm>
        </p:spPr>
        <p:txBody>
          <a:bodyPr/>
          <a:lstStyle>
            <a:lvl1pPr marL="0" indent="0">
              <a:buNone/>
              <a:defRPr/>
            </a:lvl1pPr>
            <a:lvl2pPr marL="266700" indent="0">
              <a:buNone/>
              <a:defRPr/>
            </a:lvl2pPr>
            <a:lvl3pPr marL="542925" indent="0">
              <a:buNone/>
              <a:defRPr/>
            </a:lvl3pPr>
            <a:lvl4pPr marL="809625" indent="0">
              <a:buNone/>
              <a:defRPr/>
            </a:lvl4pPr>
            <a:lvl5pPr marL="1076325" indent="0">
              <a:buNone/>
              <a:defRPr/>
            </a:lvl5pPr>
          </a:lstStyle>
          <a:p>
            <a:pPr lvl="0"/>
            <a:r>
              <a:rPr lang="en-US" noProof="0"/>
              <a:t>Subtitle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1948E38-8FB0-4E51-A01C-C88794372E5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2000" y="1512000"/>
            <a:ext cx="3600000" cy="467925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6A38E24-EB1C-472F-B631-5DF32F9C4CF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301550" y="1511476"/>
            <a:ext cx="3600450" cy="4679249"/>
          </a:xfrm>
        </p:spPr>
        <p:txBody>
          <a:bodyPr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11" name="Text Placeholder 5">
            <a:extLst>
              <a:ext uri="{FF2B5EF4-FFF2-40B4-BE49-F238E27FC236}">
                <a16:creationId xmlns:a16="http://schemas.microsoft.com/office/drawing/2014/main" id="{5B4A252E-78C9-4F76-98A4-A4B580AD072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171550" y="1511475"/>
            <a:ext cx="3600450" cy="4679250"/>
          </a:xfrm>
        </p:spPr>
        <p:txBody>
          <a:bodyPr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D4BCA97-F31B-451D-82F8-6E000DF2118A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 noProof="0" dirty="0"/>
              <a:t>Add a footer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817AAC4-A657-4D75-A527-0307AFF2B17B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19B51A1E-902D-48AF-9020-955120F399B6}" type="slidenum">
              <a:rPr lang="en-US" noProof="0" smtClean="0"/>
              <a:pPr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26543880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FF4C50-933F-41F9-AD11-BD02410AA7D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2000" y="432000"/>
            <a:ext cx="11340000" cy="4320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noProof="0"/>
              <a:t>Click to edit page title</a:t>
            </a:r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9D7ACCB5-9A86-4F46-89E2-B79F48C9EC1D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431800" y="1008000"/>
            <a:ext cx="11339513" cy="360000"/>
          </a:xfrm>
        </p:spPr>
        <p:txBody>
          <a:bodyPr/>
          <a:lstStyle>
            <a:lvl1pPr marL="0" indent="0">
              <a:buNone/>
              <a:defRPr/>
            </a:lvl1pPr>
            <a:lvl2pPr marL="266700" indent="0">
              <a:buNone/>
              <a:defRPr/>
            </a:lvl2pPr>
            <a:lvl3pPr marL="542925" indent="0">
              <a:buNone/>
              <a:defRPr/>
            </a:lvl3pPr>
            <a:lvl4pPr marL="809625" indent="0">
              <a:buNone/>
              <a:defRPr/>
            </a:lvl4pPr>
            <a:lvl5pPr marL="1076325" indent="0">
              <a:buNone/>
              <a:defRPr/>
            </a:lvl5pPr>
          </a:lstStyle>
          <a:p>
            <a:pPr lvl="0"/>
            <a:r>
              <a:rPr lang="en-US" noProof="0"/>
              <a:t>Subtitle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1948E38-8FB0-4E51-A01C-C88794372E5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2000" y="1512000"/>
            <a:ext cx="2160000" cy="467925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F5B3657-F2AE-455A-BF81-1A0C2ACECD20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2726412" y="1512000"/>
            <a:ext cx="2160588" cy="4679250"/>
          </a:xfrm>
        </p:spPr>
        <p:txBody>
          <a:bodyPr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13" name="Text Placeholder 5">
            <a:extLst>
              <a:ext uri="{FF2B5EF4-FFF2-40B4-BE49-F238E27FC236}">
                <a16:creationId xmlns:a16="http://schemas.microsoft.com/office/drawing/2014/main" id="{6A983D98-E0AB-429A-9EC2-B50D4216D69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021412" y="1512000"/>
            <a:ext cx="2160588" cy="4679250"/>
          </a:xfrm>
        </p:spPr>
        <p:txBody>
          <a:bodyPr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15" name="Text Placeholder 6">
            <a:extLst>
              <a:ext uri="{FF2B5EF4-FFF2-40B4-BE49-F238E27FC236}">
                <a16:creationId xmlns:a16="http://schemas.microsoft.com/office/drawing/2014/main" id="{755213BF-EF6D-45DC-A01B-DE6C2F23A6D2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7316412" y="1507535"/>
            <a:ext cx="2160588" cy="4679250"/>
          </a:xfrm>
        </p:spPr>
        <p:txBody>
          <a:bodyPr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17" name="Text Placeholder 7">
            <a:extLst>
              <a:ext uri="{FF2B5EF4-FFF2-40B4-BE49-F238E27FC236}">
                <a16:creationId xmlns:a16="http://schemas.microsoft.com/office/drawing/2014/main" id="{77D6BBBA-F4A3-45D4-91BC-A405FFDC7C3D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9611412" y="1507535"/>
            <a:ext cx="2160588" cy="4683715"/>
          </a:xfrm>
        </p:spPr>
        <p:txBody>
          <a:bodyPr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D09234E-176D-4BBF-9391-7B6F018C51AB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noProof="0" dirty="0"/>
              <a:t>Add a footer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09ABD5E-B8F1-4246-B167-09138760AD7D}"/>
              </a:ext>
            </a:extLst>
          </p:cNvPr>
          <p:cNvSpPr>
            <a:spLocks noGrp="1"/>
          </p:cNvSpPr>
          <p:nvPr>
            <p:ph type="sldNum" sz="quarter" idx="33"/>
          </p:nvPr>
        </p:nvSpPr>
        <p:spPr/>
        <p:txBody>
          <a:bodyPr/>
          <a:lstStyle/>
          <a:p>
            <a:fld id="{19B51A1E-902D-48AF-9020-955120F399B6}" type="slidenum">
              <a:rPr lang="en-US" noProof="0" smtClean="0"/>
              <a:pPr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97483723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F23EB7-E336-46EB-A4A0-3DB7A6BF4CE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200400" y="2811053"/>
            <a:ext cx="8991600" cy="1261295"/>
          </a:xfrm>
          <a:solidFill>
            <a:schemeClr val="bg1"/>
          </a:solidFill>
        </p:spPr>
        <p:txBody>
          <a:bodyPr vert="horz" lIns="180000" tIns="180000" rIns="252000" bIns="180000" rtlCol="0" anchor="t">
            <a:noAutofit/>
          </a:bodyPr>
          <a:lstStyle>
            <a:lvl1pPr algn="r">
              <a:defRPr lang="en-ZA" sz="6000" b="1" spc="-300" dirty="0"/>
            </a:lvl1pPr>
          </a:lstStyle>
          <a:p>
            <a:pPr lvl="0" algn="r"/>
            <a:r>
              <a:rPr lang="en-US" noProof="0"/>
              <a:t>Click to edit presentation title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9980B88-3F4A-4688-9ED0-17EF37E62D9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200400" y="4061039"/>
            <a:ext cx="6580188" cy="580921"/>
          </a:xfrm>
          <a:solidFill>
            <a:schemeClr val="tx1">
              <a:alpha val="80000"/>
            </a:schemeClr>
          </a:solidFill>
        </p:spPr>
        <p:txBody>
          <a:bodyPr vert="horz" lIns="180000" tIns="180000" rIns="180000" bIns="180000" rtlCol="0">
            <a:noAutofit/>
          </a:bodyPr>
          <a:lstStyle>
            <a:lvl1pPr marL="0" indent="0" algn="r">
              <a:buNone/>
              <a:defRPr lang="en-ZA" dirty="0">
                <a:solidFill>
                  <a:schemeClr val="bg1"/>
                </a:solidFill>
              </a:defRPr>
            </a:lvl1pPr>
          </a:lstStyle>
          <a:p>
            <a:pPr marL="266700" lvl="0" indent="-266700" algn="ctr"/>
            <a:r>
              <a:rPr lang="en-US" noProof="0"/>
              <a:t>Click to edit Master subtitle style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EC0FBB1B-4F0E-4365-BF27-3150FC6C3B90}"/>
              </a:ext>
            </a:extLst>
          </p:cNvPr>
          <p:cNvSpPr/>
          <p:nvPr userDrawn="1"/>
        </p:nvSpPr>
        <p:spPr>
          <a:xfrm>
            <a:off x="9780103" y="6803351"/>
            <a:ext cx="1979897" cy="54650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7A13D8A8-6C3D-4527-959D-41C3213F7F02}"/>
              </a:ext>
            </a:extLst>
          </p:cNvPr>
          <p:cNvSpPr/>
          <p:nvPr userDrawn="1"/>
        </p:nvSpPr>
        <p:spPr>
          <a:xfrm>
            <a:off x="0" y="6803351"/>
            <a:ext cx="9780104" cy="5465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9504A767-1C0B-484E-BF7D-CD42D30A52EE}"/>
              </a:ext>
            </a:extLst>
          </p:cNvPr>
          <p:cNvSpPr/>
          <p:nvPr userDrawn="1"/>
        </p:nvSpPr>
        <p:spPr>
          <a:xfrm>
            <a:off x="11760000" y="6803351"/>
            <a:ext cx="432000" cy="546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1DD44D8-4A8F-4693-B90A-166855B29D25}"/>
              </a:ext>
            </a:extLst>
          </p:cNvPr>
          <p:cNvSpPr/>
          <p:nvPr userDrawn="1"/>
        </p:nvSpPr>
        <p:spPr>
          <a:xfrm>
            <a:off x="9780588" y="2698612"/>
            <a:ext cx="2411412" cy="11482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85776010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bg>
      <p:bgPr>
        <a:solidFill>
          <a:schemeClr val="tx1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E473AB13-DFF9-4538-9907-E261659E0E0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-1700" y="2156226"/>
            <a:ext cx="5958000" cy="1958400"/>
          </a:xfrm>
          <a:solidFill>
            <a:schemeClr val="bg1"/>
          </a:solidFill>
        </p:spPr>
        <p:txBody>
          <a:bodyPr lIns="252000" tIns="180000" rIns="180000" bIns="180000"/>
          <a:lstStyle>
            <a:lvl1pPr>
              <a:defRPr sz="6000" b="1" spc="-3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defRPr>
            </a:lvl1pPr>
          </a:lstStyle>
          <a:p>
            <a:r>
              <a:rPr lang="en-US" noProof="0"/>
              <a:t>Click to edit section divider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816FE98-6A12-44EC-8485-8B5EFABDF9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dirty="0"/>
              <a:t>Add a footer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1DD44D8-4A8F-4693-B90A-166855B29D25}"/>
              </a:ext>
            </a:extLst>
          </p:cNvPr>
          <p:cNvSpPr/>
          <p:nvPr userDrawn="1"/>
        </p:nvSpPr>
        <p:spPr>
          <a:xfrm>
            <a:off x="0" y="5209682"/>
            <a:ext cx="2411412" cy="1148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endParaRPr lang="en-US" noProof="0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EC0FBB1B-4F0E-4365-BF27-3150FC6C3B90}"/>
              </a:ext>
            </a:extLst>
          </p:cNvPr>
          <p:cNvSpPr/>
          <p:nvPr userDrawn="1"/>
        </p:nvSpPr>
        <p:spPr>
          <a:xfrm>
            <a:off x="9780103" y="6803351"/>
            <a:ext cx="1979897" cy="54650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7A13D8A8-6C3D-4527-959D-41C3213F7F02}"/>
              </a:ext>
            </a:extLst>
          </p:cNvPr>
          <p:cNvSpPr/>
          <p:nvPr userDrawn="1"/>
        </p:nvSpPr>
        <p:spPr>
          <a:xfrm>
            <a:off x="0" y="6803351"/>
            <a:ext cx="9780104" cy="5465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9504A767-1C0B-484E-BF7D-CD42D30A52EE}"/>
              </a:ext>
            </a:extLst>
          </p:cNvPr>
          <p:cNvSpPr/>
          <p:nvPr userDrawn="1"/>
        </p:nvSpPr>
        <p:spPr>
          <a:xfrm>
            <a:off x="11760000" y="6803351"/>
            <a:ext cx="432000" cy="546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50EF489-F21B-4E7C-9A44-D3CC8DC34F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B51A1E-902D-48AF-9020-955120F399B6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14B95064-E6BF-43CD-ACBD-6363E8D9BF6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0" y="4114627"/>
            <a:ext cx="5956300" cy="1095056"/>
          </a:xfrm>
          <a:solidFill>
            <a:schemeClr val="tx1">
              <a:alpha val="80000"/>
            </a:schemeClr>
          </a:solidFill>
        </p:spPr>
        <p:txBody>
          <a:bodyPr vert="horz" lIns="252000" tIns="180000" rIns="180000" bIns="180000" rtlCol="0">
            <a:noAutofit/>
          </a:bodyPr>
          <a:lstStyle>
            <a:lvl1pPr marL="0" indent="0" algn="l">
              <a:buNone/>
              <a:defRPr lang="en-US">
                <a:solidFill>
                  <a:schemeClr val="bg1"/>
                </a:solidFill>
              </a:defRPr>
            </a:lvl1pPr>
          </a:lstStyle>
          <a:p>
            <a:pPr marL="266700" lvl="0" indent="-266700"/>
            <a:r>
              <a:rPr lang="en-US" noProof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98256373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FF4C50-933F-41F9-AD11-BD02410AA7D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noProof="0"/>
              <a:t>Click to edit page title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1948E38-8FB0-4E51-A01C-C88794372E5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2000" y="1008000"/>
            <a:ext cx="11328000" cy="518325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8FE0EB3-0FF4-4285-B9D3-90A5751B7BBF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noProof="0" dirty="0"/>
              <a:t>Add a footer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8DE0AAD-6FBD-416B-A91A-21F2B737919E}"/>
              </a:ext>
            </a:extLst>
          </p:cNvPr>
          <p:cNvSpPr>
            <a:spLocks noGrp="1"/>
          </p:cNvSpPr>
          <p:nvPr>
            <p:ph type="sldNum" sz="quarter" idx="33"/>
          </p:nvPr>
        </p:nvSpPr>
        <p:spPr/>
        <p:txBody>
          <a:bodyPr/>
          <a:lstStyle/>
          <a:p>
            <a:fld id="{19B51A1E-902D-48AF-9020-955120F399B6}" type="slidenum">
              <a:rPr lang="en-US" noProof="0" smtClean="0"/>
              <a:pPr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97620753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EE479C-D1F6-4BAC-80D2-90EF74E3261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2000" y="432000"/>
            <a:ext cx="11340000" cy="4320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noProof="0"/>
              <a:t>Click to edit page title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7847F90-9DB6-4832-9EB7-393AADAE8B70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 noProof="0" dirty="0"/>
              <a:t>Add a footer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64CFC6C-1D8B-46C9-B0F7-A8BD88D8AB46}"/>
              </a:ext>
            </a:extLst>
          </p:cNvPr>
          <p:cNvSpPr>
            <a:spLocks noGrp="1"/>
          </p:cNvSpPr>
          <p:nvPr>
            <p:ph type="sldNum" sz="quarter" idx="33"/>
          </p:nvPr>
        </p:nvSpPr>
        <p:spPr/>
        <p:txBody>
          <a:bodyPr/>
          <a:lstStyle/>
          <a:p>
            <a:fld id="{19B51A1E-902D-48AF-9020-955120F399B6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EE1E0B79-3CC8-4DCF-8AEC-AC43BC9A304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11886" y="1007250"/>
            <a:ext cx="5460114" cy="5169713"/>
          </a:xfrm>
        </p:spPr>
        <p:txBody>
          <a:bodyPr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15546508-E26C-46CD-8939-D20E71BF4ED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31999" y="1007250"/>
            <a:ext cx="5448115" cy="5169713"/>
          </a:xfrm>
        </p:spPr>
        <p:txBody>
          <a:bodyPr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61555331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EE479C-D1F6-4BAC-80D2-90EF74E3261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2000" y="432000"/>
            <a:ext cx="11340000" cy="4320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noProof="0"/>
              <a:t>Click to edit page title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7847F90-9DB6-4832-9EB7-393AADAE8B70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 noProof="0" dirty="0"/>
              <a:t>Add a footer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64CFC6C-1D8B-46C9-B0F7-A8BD88D8AB46}"/>
              </a:ext>
            </a:extLst>
          </p:cNvPr>
          <p:cNvSpPr>
            <a:spLocks noGrp="1"/>
          </p:cNvSpPr>
          <p:nvPr>
            <p:ph type="sldNum" sz="quarter" idx="33"/>
          </p:nvPr>
        </p:nvSpPr>
        <p:spPr/>
        <p:txBody>
          <a:bodyPr/>
          <a:lstStyle/>
          <a:p>
            <a:fld id="{19B51A1E-902D-48AF-9020-955120F399B6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Rectangle 10" descr="Accent block left">
            <a:extLst>
              <a:ext uri="{FF2B5EF4-FFF2-40B4-BE49-F238E27FC236}">
                <a16:creationId xmlns:a16="http://schemas.microsoft.com/office/drawing/2014/main" id="{48A1A904-FE62-4BE3-BAE9-0EEAE7B1E38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431800" y="1016231"/>
            <a:ext cx="1984175" cy="1148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endParaRPr lang="en-US" noProof="0" dirty="0"/>
          </a:p>
        </p:txBody>
      </p:sp>
      <p:sp>
        <p:nvSpPr>
          <p:cNvPr id="12" name="Rectangle 11" descr="Accent bar right&#10;">
            <a:extLst>
              <a:ext uri="{FF2B5EF4-FFF2-40B4-BE49-F238E27FC236}">
                <a16:creationId xmlns:a16="http://schemas.microsoft.com/office/drawing/2014/main" id="{3E8A46E0-47C2-4441-B7DD-F621A80F1FC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6299887" y="1016231"/>
            <a:ext cx="1984175" cy="114824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endParaRPr lang="en-US" noProof="0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902C307-6561-4E11-9899-1F34830AE8A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31800" y="1224128"/>
            <a:ext cx="5448115" cy="3587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16" name="Text Placeholder 4">
            <a:extLst>
              <a:ext uri="{FF2B5EF4-FFF2-40B4-BE49-F238E27FC236}">
                <a16:creationId xmlns:a16="http://schemas.microsoft.com/office/drawing/2014/main" id="{CD73439B-6B1B-47C5-B2B0-409015FB339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312086" y="1224128"/>
            <a:ext cx="5447914" cy="3587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17" name="Content Placeholder 5">
            <a:extLst>
              <a:ext uri="{FF2B5EF4-FFF2-40B4-BE49-F238E27FC236}">
                <a16:creationId xmlns:a16="http://schemas.microsoft.com/office/drawing/2014/main" id="{12AC6878-44C6-4445-A225-70C0DC482ED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299886" y="1955731"/>
            <a:ext cx="5447914" cy="4233932"/>
          </a:xfrm>
        </p:spPr>
        <p:txBody>
          <a:bodyPr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18" name="Content Placeholder 3">
            <a:extLst>
              <a:ext uri="{FF2B5EF4-FFF2-40B4-BE49-F238E27FC236}">
                <a16:creationId xmlns:a16="http://schemas.microsoft.com/office/drawing/2014/main" id="{6D675DA8-374F-4915-973A-53612A41FFC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31800" y="1943031"/>
            <a:ext cx="5447914" cy="4246632"/>
          </a:xfrm>
        </p:spPr>
        <p:txBody>
          <a:bodyPr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62531509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EE479C-D1F6-4BAC-80D2-90EF74E3261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2000" y="432000"/>
            <a:ext cx="3932037" cy="1411276"/>
          </a:xfrm>
        </p:spPr>
        <p:txBody>
          <a:bodyPr anchor="b"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noProof="0"/>
              <a:t>Click to edit page title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7847F90-9DB6-4832-9EB7-393AADAE8B70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 noProof="0" dirty="0"/>
              <a:t>Add a footer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64CFC6C-1D8B-46C9-B0F7-A8BD88D8AB46}"/>
              </a:ext>
            </a:extLst>
          </p:cNvPr>
          <p:cNvSpPr>
            <a:spLocks noGrp="1"/>
          </p:cNvSpPr>
          <p:nvPr>
            <p:ph type="sldNum" sz="quarter" idx="33"/>
          </p:nvPr>
        </p:nvSpPr>
        <p:spPr/>
        <p:txBody>
          <a:bodyPr/>
          <a:lstStyle/>
          <a:p>
            <a:fld id="{19B51A1E-902D-48AF-9020-955120F399B6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Rectangle 10" descr="Accent block left">
            <a:extLst>
              <a:ext uri="{FF2B5EF4-FFF2-40B4-BE49-F238E27FC236}">
                <a16:creationId xmlns:a16="http://schemas.microsoft.com/office/drawing/2014/main" id="{48A1A904-FE62-4BE3-BAE9-0EEAE7B1E38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431800" y="1892926"/>
            <a:ext cx="1984175" cy="1148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endParaRPr lang="en-US" noProof="0" dirty="0"/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85B68CA9-AC4C-4D15-9BA1-A9F1AC5606D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88816" y="432001"/>
            <a:ext cx="6971184" cy="542905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15" name="Text Placeholder 3">
            <a:extLst>
              <a:ext uri="{FF2B5EF4-FFF2-40B4-BE49-F238E27FC236}">
                <a16:creationId xmlns:a16="http://schemas.microsoft.com/office/drawing/2014/main" id="{29B24D8A-D8A5-4F57-A260-A4CF75FCB3B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32000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noProof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80143274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EE479C-D1F6-4BAC-80D2-90EF74E3261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2000" y="432000"/>
            <a:ext cx="3932037" cy="1411276"/>
          </a:xfrm>
        </p:spPr>
        <p:txBody>
          <a:bodyPr anchor="b"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noProof="0"/>
              <a:t>Click to edit page title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7847F90-9DB6-4832-9EB7-393AADAE8B70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 noProof="0" dirty="0"/>
              <a:t>Add a footer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64CFC6C-1D8B-46C9-B0F7-A8BD88D8AB46}"/>
              </a:ext>
            </a:extLst>
          </p:cNvPr>
          <p:cNvSpPr>
            <a:spLocks noGrp="1"/>
          </p:cNvSpPr>
          <p:nvPr>
            <p:ph type="sldNum" sz="quarter" idx="33"/>
          </p:nvPr>
        </p:nvSpPr>
        <p:spPr/>
        <p:txBody>
          <a:bodyPr/>
          <a:lstStyle/>
          <a:p>
            <a:fld id="{19B51A1E-902D-48AF-9020-955120F399B6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Rectangle 10" descr="Accent block left">
            <a:extLst>
              <a:ext uri="{FF2B5EF4-FFF2-40B4-BE49-F238E27FC236}">
                <a16:creationId xmlns:a16="http://schemas.microsoft.com/office/drawing/2014/main" id="{48A1A904-FE62-4BE3-BAE9-0EEAE7B1E38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431800" y="1892926"/>
            <a:ext cx="1984175" cy="114824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endParaRPr lang="en-US" noProof="0" dirty="0"/>
          </a:p>
        </p:txBody>
      </p:sp>
      <p:sp>
        <p:nvSpPr>
          <p:cNvPr id="9" name="Text Placeholder 3">
            <a:extLst>
              <a:ext uri="{FF2B5EF4-FFF2-40B4-BE49-F238E27FC236}">
                <a16:creationId xmlns:a16="http://schemas.microsoft.com/office/drawing/2014/main" id="{3E50A411-2E68-4F4D-B4BC-62E87C6336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32000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10" name="Picture Placeholder 2">
            <a:extLst>
              <a:ext uri="{FF2B5EF4-FFF2-40B4-BE49-F238E27FC236}">
                <a16:creationId xmlns:a16="http://schemas.microsoft.com/office/drawing/2014/main" id="{2FBF39A8-0BD5-48FD-9993-F595D4F727C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788816" y="432001"/>
            <a:ext cx="6971184" cy="54290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noProof="0"/>
              <a:t>Click icon to add picture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20406333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 1"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Picture Placeholder 40">
            <a:extLst>
              <a:ext uri="{FF2B5EF4-FFF2-40B4-BE49-F238E27FC236}">
                <a16:creationId xmlns:a16="http://schemas.microsoft.com/office/drawing/2014/main" id="{EB7F0EE8-BE52-4A79-8FC8-4A2487FA01FC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9780588" cy="6371351"/>
          </a:xfrm>
          <a:solidFill>
            <a:schemeClr val="bg1">
              <a:lumMod val="85000"/>
            </a:schemeClr>
          </a:solidFill>
        </p:spPr>
        <p:txBody>
          <a:bodyPr anchor="ctr"/>
          <a:lstStyle>
            <a:lvl1pPr marL="0" indent="0" algn="ctr">
              <a:buNone/>
              <a:defRPr sz="12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noProof="0" dirty="0"/>
              <a:t>Insert or Drag and Drop </a:t>
            </a:r>
            <a:br>
              <a:rPr lang="en-US" noProof="0" dirty="0"/>
            </a:br>
            <a:r>
              <a:rPr lang="en-US" noProof="0" dirty="0"/>
              <a:t>your Photo Here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0F23EB7-E336-46EB-A4A0-3DB7A6BF4CE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235700" y="2204792"/>
            <a:ext cx="5956300" cy="1944000"/>
          </a:xfrm>
          <a:solidFill>
            <a:schemeClr val="bg1"/>
          </a:solidFill>
        </p:spPr>
        <p:txBody>
          <a:bodyPr vert="horz" lIns="180000" tIns="180000" rIns="252000" bIns="180000" rtlCol="0" anchor="t">
            <a:noAutofit/>
          </a:bodyPr>
          <a:lstStyle>
            <a:lvl1pPr algn="r">
              <a:defRPr lang="en-ZA" sz="6000" b="1" spc="-300" dirty="0"/>
            </a:lvl1pPr>
          </a:lstStyle>
          <a:p>
            <a:pPr lvl="0" algn="r"/>
            <a:r>
              <a:rPr lang="en-US" noProof="0"/>
              <a:t>Click to edit section divider</a:t>
            </a:r>
          </a:p>
        </p:txBody>
      </p:sp>
      <p:sp>
        <p:nvSpPr>
          <p:cNvPr id="7" name="Subtitle 2">
            <a:extLst>
              <a:ext uri="{FF2B5EF4-FFF2-40B4-BE49-F238E27FC236}">
                <a16:creationId xmlns:a16="http://schemas.microsoft.com/office/drawing/2014/main" id="{9E4D4535-D519-40ED-B8A4-2EA1276BB65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235700" y="4148860"/>
            <a:ext cx="5956300" cy="1100565"/>
          </a:xfrm>
          <a:solidFill>
            <a:schemeClr val="tx1">
              <a:alpha val="80000"/>
            </a:schemeClr>
          </a:solidFill>
        </p:spPr>
        <p:txBody>
          <a:bodyPr lIns="180000" tIns="180000" rIns="252000" bIns="180000"/>
          <a:lstStyle>
            <a:lvl1pPr marL="0" indent="0" algn="r">
              <a:buNone/>
              <a:defRPr sz="1800">
                <a:solidFill>
                  <a:schemeClr val="bg1"/>
                </a:solidFill>
              </a:defRPr>
            </a:lvl1pPr>
            <a:lvl2pPr marL="266700" indent="0" algn="r">
              <a:buNone/>
              <a:defRPr sz="1800">
                <a:solidFill>
                  <a:schemeClr val="bg1"/>
                </a:solidFill>
              </a:defRPr>
            </a:lvl2pPr>
            <a:lvl3pPr marL="542925" indent="0" algn="r">
              <a:buNone/>
              <a:defRPr sz="1800">
                <a:solidFill>
                  <a:schemeClr val="bg1"/>
                </a:solidFill>
              </a:defRPr>
            </a:lvl3pPr>
            <a:lvl4pPr marL="809625" indent="0" algn="r">
              <a:buNone/>
              <a:defRPr sz="1800">
                <a:solidFill>
                  <a:schemeClr val="bg1"/>
                </a:solidFill>
              </a:defRPr>
            </a:lvl4pPr>
            <a:lvl5pPr marL="1076325" indent="0" algn="r">
              <a:buNone/>
              <a:defRPr sz="18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noProof="0"/>
              <a:t>Click to edit Master subtitle style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816FE98-6A12-44EC-8485-8B5EFABDF9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dirty="0"/>
              <a:t>Add a footer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1DD44D8-4A8F-4693-B90A-166855B29D25}"/>
              </a:ext>
            </a:extLst>
          </p:cNvPr>
          <p:cNvSpPr/>
          <p:nvPr userDrawn="1"/>
        </p:nvSpPr>
        <p:spPr>
          <a:xfrm>
            <a:off x="9780588" y="5247782"/>
            <a:ext cx="2411412" cy="11482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EC0FBB1B-4F0E-4365-BF27-3150FC6C3B90}"/>
              </a:ext>
            </a:extLst>
          </p:cNvPr>
          <p:cNvSpPr/>
          <p:nvPr userDrawn="1"/>
        </p:nvSpPr>
        <p:spPr>
          <a:xfrm>
            <a:off x="9780103" y="6803351"/>
            <a:ext cx="1979897" cy="54650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7A13D8A8-6C3D-4527-959D-41C3213F7F02}"/>
              </a:ext>
            </a:extLst>
          </p:cNvPr>
          <p:cNvSpPr/>
          <p:nvPr userDrawn="1"/>
        </p:nvSpPr>
        <p:spPr>
          <a:xfrm>
            <a:off x="0" y="6803351"/>
            <a:ext cx="9780104" cy="5465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9504A767-1C0B-484E-BF7D-CD42D30A52EE}"/>
              </a:ext>
            </a:extLst>
          </p:cNvPr>
          <p:cNvSpPr/>
          <p:nvPr userDrawn="1"/>
        </p:nvSpPr>
        <p:spPr>
          <a:xfrm>
            <a:off x="11760000" y="6803351"/>
            <a:ext cx="432000" cy="546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50EF489-F21B-4E7C-9A44-D3CC8DC34F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B51A1E-902D-48AF-9020-955120F399B6}" type="slidenum">
              <a:rPr lang="en-US" noProof="0" smtClean="0"/>
              <a:pPr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243715903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C626A5-4FF6-42BD-858A-AE4B2C23A6B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noProof="0"/>
              <a:t>Click to edit page title</a:t>
            </a:r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10727B06-56A8-44A2-B6C2-9ED183D107F3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431800" y="1008000"/>
            <a:ext cx="11339513" cy="360000"/>
          </a:xfrm>
        </p:spPr>
        <p:txBody>
          <a:bodyPr/>
          <a:lstStyle>
            <a:lvl1pPr marL="0" indent="0">
              <a:buNone/>
              <a:defRPr/>
            </a:lvl1pPr>
            <a:lvl2pPr marL="266700" indent="0">
              <a:buNone/>
              <a:defRPr/>
            </a:lvl2pPr>
            <a:lvl3pPr marL="542925" indent="0">
              <a:buNone/>
              <a:defRPr/>
            </a:lvl3pPr>
            <a:lvl4pPr marL="809625" indent="0">
              <a:buNone/>
              <a:defRPr/>
            </a:lvl4pPr>
            <a:lvl5pPr marL="1076325" indent="0">
              <a:buNone/>
              <a:defRPr/>
            </a:lvl5pPr>
          </a:lstStyle>
          <a:p>
            <a:pPr lvl="0"/>
            <a:r>
              <a:rPr lang="en-US" noProof="0"/>
              <a:t>Subtitle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8CCB8C2-B6A2-4C69-8D3A-57420A034BA4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noProof="0" dirty="0"/>
              <a:t>Add a footer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53CF994-8B2C-443F-B695-7378DD360DAA}"/>
              </a:ext>
            </a:extLst>
          </p:cNvPr>
          <p:cNvSpPr>
            <a:spLocks noGrp="1"/>
          </p:cNvSpPr>
          <p:nvPr>
            <p:ph type="sldNum" sz="quarter" idx="33"/>
          </p:nvPr>
        </p:nvSpPr>
        <p:spPr/>
        <p:txBody>
          <a:bodyPr/>
          <a:lstStyle/>
          <a:p>
            <a:fld id="{19B51A1E-902D-48AF-9020-955120F399B6}" type="slidenum">
              <a:rPr lang="en-US" noProof="0" smtClean="0"/>
              <a:pPr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50585527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16D0504D-4610-4E9E-A2DB-8B701F044BBC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noProof="0" dirty="0"/>
              <a:t>Add a footer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95CDFA7-DEA3-4BBE-8D70-0AF654A1E6FF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19B51A1E-902D-48AF-9020-955120F399B6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90694D9D-C633-4D52-965E-E5BBD98830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13976703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16D0504D-4610-4E9E-A2DB-8B701F044BBC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noProof="0" dirty="0"/>
              <a:t>Add a footer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95CDFA7-DEA3-4BBE-8D70-0AF654A1E6FF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19B51A1E-902D-48AF-9020-955120F399B6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90694D9D-C633-4D52-965E-E5BBD98830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0DB3A426-6D4A-4D91-ACD6-A2C25BAE44E3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664370" y="2033588"/>
            <a:ext cx="8863262" cy="2790825"/>
          </a:xfrm>
        </p:spPr>
        <p:txBody>
          <a:bodyPr anchor="ctr"/>
          <a:lstStyle>
            <a:lvl1pPr marL="0" indent="0" algn="ctr">
              <a:buNone/>
              <a:defRPr sz="6000"/>
            </a:lvl1pPr>
            <a:lvl2pPr marL="266700" indent="0">
              <a:buNone/>
              <a:defRPr/>
            </a:lvl2pPr>
          </a:lstStyle>
          <a:p>
            <a:pPr lvl="0"/>
            <a:r>
              <a:rPr lang="en-US" noProof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7724365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16D0504D-4610-4E9E-A2DB-8B701F044BBC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noProof="0" dirty="0"/>
              <a:t>Add a footer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95CDFA7-DEA3-4BBE-8D70-0AF654A1E6FF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19B51A1E-902D-48AF-9020-955120F399B6}" type="slidenum">
              <a:rPr lang="en-US" noProof="0" smtClean="0"/>
              <a:pPr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90043351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54D8B55-9EA8-4B81-8E84-9B93B0A275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E1D723-8F53-4F53-90B0-1982A396982E}" type="datetime1">
              <a:rPr lang="en-US" smtClean="0"/>
              <a:t>6/2/2021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62CA021-2578-47CB-822C-BDDFF7223B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4AAB51D-4141-4682-9375-DAFD5FB9DD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4" name="Picture Placeholder 3">
            <a:extLst>
              <a:ext uri="{FF2B5EF4-FFF2-40B4-BE49-F238E27FC236}">
                <a16:creationId xmlns:a16="http://schemas.microsoft.com/office/drawing/2014/main" id="{C950F4E3-11A9-2549-A00D-601AEF6E49A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097279" y="2160508"/>
            <a:ext cx="2919413" cy="2919413"/>
          </a:xfrm>
          <a:prstGeom prst="ellipse">
            <a:avLst/>
          </a:prstGeom>
          <a:solidFill>
            <a:srgbClr val="EDEFF7"/>
          </a:solidFill>
          <a:ln w="38100">
            <a:solidFill>
              <a:schemeClr val="accent3"/>
            </a:solidFill>
          </a:ln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1" name="Picture Placeholder 3">
            <a:extLst>
              <a:ext uri="{FF2B5EF4-FFF2-40B4-BE49-F238E27FC236}">
                <a16:creationId xmlns:a16="http://schemas.microsoft.com/office/drawing/2014/main" id="{21B5A175-E633-E74F-AE3B-DF58F989F443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4659186" y="2160508"/>
            <a:ext cx="2919413" cy="2919413"/>
          </a:xfrm>
          <a:prstGeom prst="ellipse">
            <a:avLst/>
          </a:prstGeom>
          <a:solidFill>
            <a:srgbClr val="EDEFF7"/>
          </a:solidFill>
          <a:ln w="38100">
            <a:solidFill>
              <a:schemeClr val="accent6"/>
            </a:solidFill>
          </a:ln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2" name="Picture Placeholder 3">
            <a:extLst>
              <a:ext uri="{FF2B5EF4-FFF2-40B4-BE49-F238E27FC236}">
                <a16:creationId xmlns:a16="http://schemas.microsoft.com/office/drawing/2014/main" id="{261D2778-BA56-D247-9B2C-28D010C9D4E2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8221093" y="2160508"/>
            <a:ext cx="2919413" cy="2919413"/>
          </a:xfrm>
          <a:prstGeom prst="ellipse">
            <a:avLst/>
          </a:prstGeom>
          <a:solidFill>
            <a:srgbClr val="EDEFF7"/>
          </a:solidFill>
          <a:ln w="38100">
            <a:solidFill>
              <a:schemeClr val="accent1"/>
            </a:solidFill>
          </a:ln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3" name="Text Placeholder 3">
            <a:extLst>
              <a:ext uri="{FF2B5EF4-FFF2-40B4-BE49-F238E27FC236}">
                <a16:creationId xmlns:a16="http://schemas.microsoft.com/office/drawing/2014/main" id="{2DAF6EFF-134E-BA40-8B51-917FDE13C076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1097279" y="5486968"/>
            <a:ext cx="2919413" cy="583534"/>
          </a:xfrm>
        </p:spPr>
        <p:txBody>
          <a:bodyPr lIns="91440" rIns="91440" anchor="ctr">
            <a:normAutofit/>
          </a:bodyPr>
          <a:lstStyle>
            <a:lvl1pPr marL="0" indent="0" algn="ctr">
              <a:buNone/>
              <a:defRPr sz="180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Name Goes Here</a:t>
            </a:r>
          </a:p>
        </p:txBody>
      </p:sp>
      <p:sp>
        <p:nvSpPr>
          <p:cNvPr id="24" name="Text Placeholder 3">
            <a:extLst>
              <a:ext uri="{FF2B5EF4-FFF2-40B4-BE49-F238E27FC236}">
                <a16:creationId xmlns:a16="http://schemas.microsoft.com/office/drawing/2014/main" id="{188BF917-678C-1249-95B9-7FD2AC7B2231}"/>
              </a:ext>
            </a:extLst>
          </p:cNvPr>
          <p:cNvSpPr>
            <a:spLocks noGrp="1"/>
          </p:cNvSpPr>
          <p:nvPr>
            <p:ph type="body" sz="half" idx="16" hasCustomPrompt="1"/>
          </p:nvPr>
        </p:nvSpPr>
        <p:spPr>
          <a:xfrm>
            <a:off x="4666773" y="5486968"/>
            <a:ext cx="2919413" cy="583534"/>
          </a:xfrm>
        </p:spPr>
        <p:txBody>
          <a:bodyPr lIns="91440" rIns="91440" anchor="ctr">
            <a:normAutofit/>
          </a:bodyPr>
          <a:lstStyle>
            <a:lvl1pPr marL="0" indent="0" algn="ctr">
              <a:buNone/>
              <a:defRPr sz="180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Name Goes Here</a:t>
            </a:r>
          </a:p>
        </p:txBody>
      </p:sp>
      <p:sp>
        <p:nvSpPr>
          <p:cNvPr id="25" name="Text Placeholder 3">
            <a:extLst>
              <a:ext uri="{FF2B5EF4-FFF2-40B4-BE49-F238E27FC236}">
                <a16:creationId xmlns:a16="http://schemas.microsoft.com/office/drawing/2014/main" id="{BAFF17AE-3EA2-2D47-BCDD-E5587B127062}"/>
              </a:ext>
            </a:extLst>
          </p:cNvPr>
          <p:cNvSpPr>
            <a:spLocks noGrp="1"/>
          </p:cNvSpPr>
          <p:nvPr>
            <p:ph type="body" sz="half" idx="17" hasCustomPrompt="1"/>
          </p:nvPr>
        </p:nvSpPr>
        <p:spPr>
          <a:xfrm>
            <a:off x="8236267" y="5486968"/>
            <a:ext cx="2919413" cy="583534"/>
          </a:xfrm>
        </p:spPr>
        <p:txBody>
          <a:bodyPr lIns="91440" rIns="91440" anchor="ctr">
            <a:normAutofit/>
          </a:bodyPr>
          <a:lstStyle>
            <a:lvl1pPr marL="0" indent="0" algn="ctr">
              <a:buNone/>
              <a:defRPr sz="180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Name Goes Here</a:t>
            </a:r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F2D7EDB7-7C02-0245-8A1F-553F094A4429}"/>
              </a:ext>
            </a:extLst>
          </p:cNvPr>
          <p:cNvGrpSpPr/>
          <p:nvPr userDrawn="1"/>
        </p:nvGrpSpPr>
        <p:grpSpPr>
          <a:xfrm rot="5400000">
            <a:off x="-21619" y="1088453"/>
            <a:ext cx="910099" cy="99010"/>
            <a:chOff x="622418" y="280927"/>
            <a:chExt cx="2335705" cy="254101"/>
          </a:xfrm>
        </p:grpSpPr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8CF5D165-4F6F-2447-8B9E-8B0D94808ED3}"/>
                </a:ext>
              </a:extLst>
            </p:cNvPr>
            <p:cNvSpPr/>
            <p:nvPr userDrawn="1"/>
          </p:nvSpPr>
          <p:spPr>
            <a:xfrm>
              <a:off x="1038739" y="280927"/>
              <a:ext cx="254101" cy="254101"/>
            </a:xfrm>
            <a:prstGeom prst="ellipse">
              <a:avLst/>
            </a:prstGeom>
            <a:solidFill>
              <a:schemeClr val="accent2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146C35C7-7133-4C43-BBF7-575440F7BAD3}"/>
                </a:ext>
              </a:extLst>
            </p:cNvPr>
            <p:cNvSpPr/>
            <p:nvPr userDrawn="1"/>
          </p:nvSpPr>
          <p:spPr>
            <a:xfrm>
              <a:off x="1455060" y="280927"/>
              <a:ext cx="254101" cy="254101"/>
            </a:xfrm>
            <a:prstGeom prst="ellipse">
              <a:avLst/>
            </a:prstGeom>
            <a:solidFill>
              <a:schemeClr val="accent3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D33DD7BE-C379-5C42-9FB0-EF72161049F4}"/>
                </a:ext>
              </a:extLst>
            </p:cNvPr>
            <p:cNvSpPr/>
            <p:nvPr userDrawn="1"/>
          </p:nvSpPr>
          <p:spPr>
            <a:xfrm>
              <a:off x="1871381" y="280927"/>
              <a:ext cx="254101" cy="254101"/>
            </a:xfrm>
            <a:prstGeom prst="ellipse">
              <a:avLst/>
            </a:prstGeom>
            <a:solidFill>
              <a:schemeClr val="accent4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743DFC41-C6DE-7942-9358-E23A1EE8759D}"/>
                </a:ext>
              </a:extLst>
            </p:cNvPr>
            <p:cNvSpPr/>
            <p:nvPr userDrawn="1"/>
          </p:nvSpPr>
          <p:spPr>
            <a:xfrm>
              <a:off x="2287702" y="280927"/>
              <a:ext cx="254101" cy="254101"/>
            </a:xfrm>
            <a:prstGeom prst="ellipse">
              <a:avLst/>
            </a:prstGeom>
            <a:solidFill>
              <a:schemeClr val="accent5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A2ABB593-7229-9548-8BCC-C947B1BF8D93}"/>
                </a:ext>
              </a:extLst>
            </p:cNvPr>
            <p:cNvSpPr/>
            <p:nvPr userDrawn="1"/>
          </p:nvSpPr>
          <p:spPr>
            <a:xfrm>
              <a:off x="2704022" y="280927"/>
              <a:ext cx="254101" cy="254101"/>
            </a:xfrm>
            <a:prstGeom prst="ellipse">
              <a:avLst/>
            </a:prstGeom>
            <a:solidFill>
              <a:schemeClr val="accent6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986D2413-D60D-484E-ACAB-31891AFDA133}"/>
                </a:ext>
              </a:extLst>
            </p:cNvPr>
            <p:cNvSpPr/>
            <p:nvPr userDrawn="1"/>
          </p:nvSpPr>
          <p:spPr>
            <a:xfrm>
              <a:off x="622418" y="280927"/>
              <a:ext cx="254101" cy="254101"/>
            </a:xfrm>
            <a:prstGeom prst="ellipse">
              <a:avLst/>
            </a:prstGeom>
            <a:solidFill>
              <a:schemeClr val="accent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34" name="Title 1">
            <a:extLst>
              <a:ext uri="{FF2B5EF4-FFF2-40B4-BE49-F238E27FC236}">
                <a16:creationId xmlns:a16="http://schemas.microsoft.com/office/drawing/2014/main" id="{86090E0F-345E-3D4B-8886-95D8A4A77CE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97280" y="421817"/>
            <a:ext cx="10058400" cy="1369074"/>
          </a:xfrm>
          <a:prstGeom prst="rect">
            <a:avLst/>
          </a:prstGeom>
        </p:spPr>
        <p:txBody>
          <a:bodyPr lIns="0" rIns="0" anchor="ctr">
            <a:normAutofit/>
          </a:bodyPr>
          <a:lstStyle>
            <a:lvl1pPr>
              <a:defRPr sz="4000" cap="all" baseline="0"/>
            </a:lvl1pPr>
          </a:lstStyle>
          <a:p>
            <a:r>
              <a:rPr lang="en-US" dirty="0"/>
              <a:t>Title Goes Here</a:t>
            </a:r>
          </a:p>
        </p:txBody>
      </p:sp>
    </p:spTree>
    <p:extLst>
      <p:ext uri="{BB962C8B-B14F-4D97-AF65-F5344CB8AC3E}">
        <p14:creationId xmlns:p14="http://schemas.microsoft.com/office/powerpoint/2010/main" val="327696622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wo Conten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Oval 12">
            <a:extLst>
              <a:ext uri="{FF2B5EF4-FFF2-40B4-BE49-F238E27FC236}">
                <a16:creationId xmlns:a16="http://schemas.microsoft.com/office/drawing/2014/main" id="{71DAD948-6707-714E-9E8F-26A36F4AE20E}"/>
              </a:ext>
            </a:extLst>
          </p:cNvPr>
          <p:cNvSpPr/>
          <p:nvPr userDrawn="1"/>
        </p:nvSpPr>
        <p:spPr>
          <a:xfrm>
            <a:off x="10429390" y="360726"/>
            <a:ext cx="1035859" cy="1035859"/>
          </a:xfrm>
          <a:prstGeom prst="ellipse">
            <a:avLst/>
          </a:prstGeom>
          <a:noFill/>
          <a:ln w="381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E5F81511-AC79-6748-869A-9982CD568B16}"/>
              </a:ext>
            </a:extLst>
          </p:cNvPr>
          <p:cNvSpPr/>
          <p:nvPr userDrawn="1"/>
        </p:nvSpPr>
        <p:spPr>
          <a:xfrm>
            <a:off x="10337662" y="4398630"/>
            <a:ext cx="1700492" cy="1700492"/>
          </a:xfrm>
          <a:prstGeom prst="ellipse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A6F72D4E-9F4D-6341-9F9E-63E01AF59B4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654414" y="265113"/>
            <a:ext cx="6089650" cy="6089650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89000"/>
                </a:schemeClr>
              </a:gs>
              <a:gs pos="23000">
                <a:schemeClr val="accent6">
                  <a:lumMod val="89000"/>
                </a:schemeClr>
              </a:gs>
              <a:gs pos="69000">
                <a:schemeClr val="accent6">
                  <a:lumMod val="75000"/>
                </a:schemeClr>
              </a:gs>
              <a:gs pos="97000">
                <a:schemeClr val="accent6">
                  <a:lumMod val="70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txBody>
          <a:bodyPr/>
          <a:lstStyle/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DE50D6-574B-40AF-946F-D52A04ADE379}" type="datetime1">
              <a:rPr lang="en-US" smtClean="0"/>
              <a:t>6/2/2021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8" name="Content Placeholder 2">
            <a:extLst>
              <a:ext uri="{FF2B5EF4-FFF2-40B4-BE49-F238E27FC236}">
                <a16:creationId xmlns:a16="http://schemas.microsoft.com/office/drawing/2014/main" id="{A2F758DC-4792-1D42-83A8-ED4E6CD5F7E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097279" y="2322728"/>
            <a:ext cx="4144096" cy="4032225"/>
          </a:xfrm>
        </p:spPr>
        <p:txBody>
          <a:bodyPr anchor="t">
            <a:normAutofit/>
          </a:bodyPr>
          <a:lstStyle>
            <a:lvl1pPr>
              <a:defRPr sz="1600"/>
            </a:lvl1pPr>
            <a:lvl2pPr>
              <a:defRPr sz="1400"/>
            </a:lvl2pPr>
            <a:lvl3pPr>
              <a:defRPr sz="12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2CB8633A-7C70-3C48-8FEE-69941AF2B466}"/>
              </a:ext>
            </a:extLst>
          </p:cNvPr>
          <p:cNvSpPr/>
          <p:nvPr userDrawn="1"/>
        </p:nvSpPr>
        <p:spPr>
          <a:xfrm>
            <a:off x="5535466" y="5600935"/>
            <a:ext cx="643415" cy="643415"/>
          </a:xfrm>
          <a:prstGeom prst="ellipse">
            <a:avLst/>
          </a:prstGeom>
          <a:noFill/>
          <a:ln w="38100">
            <a:solidFill>
              <a:schemeClr val="accent4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23B967D9-597D-E14A-AE80-4C3877655FB2}"/>
              </a:ext>
            </a:extLst>
          </p:cNvPr>
          <p:cNvSpPr/>
          <p:nvPr userDrawn="1"/>
        </p:nvSpPr>
        <p:spPr>
          <a:xfrm>
            <a:off x="5664569" y="541205"/>
            <a:ext cx="283407" cy="283407"/>
          </a:xfrm>
          <a:prstGeom prst="ellipse">
            <a:avLst/>
          </a:prstGeom>
          <a:solidFill>
            <a:schemeClr val="accent5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B7114435-8CC0-E744-B541-8EF28B774ECF}"/>
              </a:ext>
            </a:extLst>
          </p:cNvPr>
          <p:cNvSpPr/>
          <p:nvPr userDrawn="1"/>
        </p:nvSpPr>
        <p:spPr>
          <a:xfrm flipV="1">
            <a:off x="11885583" y="3453319"/>
            <a:ext cx="167338" cy="167338"/>
          </a:xfrm>
          <a:prstGeom prst="ellipse">
            <a:avLst/>
          </a:prstGeom>
          <a:solidFill>
            <a:schemeClr val="accent2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BB844B6D-9772-1D4A-A22A-19F6A1250CD6}"/>
              </a:ext>
            </a:extLst>
          </p:cNvPr>
          <p:cNvGrpSpPr/>
          <p:nvPr userDrawn="1"/>
        </p:nvGrpSpPr>
        <p:grpSpPr>
          <a:xfrm rot="5400000">
            <a:off x="-21619" y="1088453"/>
            <a:ext cx="910099" cy="99010"/>
            <a:chOff x="622418" y="280927"/>
            <a:chExt cx="2335705" cy="254101"/>
          </a:xfrm>
        </p:grpSpPr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4834FA13-7139-8546-99A9-CF39B5EDFDF5}"/>
                </a:ext>
              </a:extLst>
            </p:cNvPr>
            <p:cNvSpPr/>
            <p:nvPr userDrawn="1"/>
          </p:nvSpPr>
          <p:spPr>
            <a:xfrm>
              <a:off x="1038739" y="280927"/>
              <a:ext cx="254101" cy="254101"/>
            </a:xfrm>
            <a:prstGeom prst="ellipse">
              <a:avLst/>
            </a:prstGeom>
            <a:solidFill>
              <a:schemeClr val="accent2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9746C656-7A16-8445-80B5-88C23703E694}"/>
                </a:ext>
              </a:extLst>
            </p:cNvPr>
            <p:cNvSpPr/>
            <p:nvPr userDrawn="1"/>
          </p:nvSpPr>
          <p:spPr>
            <a:xfrm>
              <a:off x="1455060" y="280927"/>
              <a:ext cx="254101" cy="254101"/>
            </a:xfrm>
            <a:prstGeom prst="ellipse">
              <a:avLst/>
            </a:prstGeom>
            <a:solidFill>
              <a:schemeClr val="accent3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1E0A223A-22AD-6D40-9B6F-62F488036D58}"/>
                </a:ext>
              </a:extLst>
            </p:cNvPr>
            <p:cNvSpPr/>
            <p:nvPr userDrawn="1"/>
          </p:nvSpPr>
          <p:spPr>
            <a:xfrm>
              <a:off x="1871381" y="280927"/>
              <a:ext cx="254101" cy="254101"/>
            </a:xfrm>
            <a:prstGeom prst="ellipse">
              <a:avLst/>
            </a:prstGeom>
            <a:solidFill>
              <a:schemeClr val="accent4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1DB8FD84-D022-E842-9B56-88F0574EBD30}"/>
                </a:ext>
              </a:extLst>
            </p:cNvPr>
            <p:cNvSpPr/>
            <p:nvPr userDrawn="1"/>
          </p:nvSpPr>
          <p:spPr>
            <a:xfrm>
              <a:off x="2287702" y="280927"/>
              <a:ext cx="254101" cy="254101"/>
            </a:xfrm>
            <a:prstGeom prst="ellipse">
              <a:avLst/>
            </a:prstGeom>
            <a:solidFill>
              <a:schemeClr val="accent5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42F4DC0E-4CC4-374D-BE14-132577B95A70}"/>
                </a:ext>
              </a:extLst>
            </p:cNvPr>
            <p:cNvSpPr/>
            <p:nvPr userDrawn="1"/>
          </p:nvSpPr>
          <p:spPr>
            <a:xfrm>
              <a:off x="2704022" y="280927"/>
              <a:ext cx="254101" cy="254101"/>
            </a:xfrm>
            <a:prstGeom prst="ellipse">
              <a:avLst/>
            </a:prstGeom>
            <a:solidFill>
              <a:schemeClr val="accent6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A4E00522-1D16-F244-89FE-668EEBD08F2B}"/>
                </a:ext>
              </a:extLst>
            </p:cNvPr>
            <p:cNvSpPr/>
            <p:nvPr userDrawn="1"/>
          </p:nvSpPr>
          <p:spPr>
            <a:xfrm>
              <a:off x="622418" y="280927"/>
              <a:ext cx="254101" cy="254101"/>
            </a:xfrm>
            <a:prstGeom prst="ellipse">
              <a:avLst/>
            </a:prstGeom>
            <a:solidFill>
              <a:schemeClr val="accent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37" name="Title 1">
            <a:extLst>
              <a:ext uri="{FF2B5EF4-FFF2-40B4-BE49-F238E27FC236}">
                <a16:creationId xmlns:a16="http://schemas.microsoft.com/office/drawing/2014/main" id="{C4C5AC59-B537-D54C-9B5C-55B75E9117A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97280" y="421817"/>
            <a:ext cx="4144095" cy="1369074"/>
          </a:xfrm>
          <a:prstGeom prst="rect">
            <a:avLst/>
          </a:prstGeom>
        </p:spPr>
        <p:txBody>
          <a:bodyPr lIns="0" rIns="0" anchor="ctr">
            <a:normAutofit/>
          </a:bodyPr>
          <a:lstStyle>
            <a:lvl1pPr>
              <a:defRPr sz="4000" cap="all" baseline="0"/>
            </a:lvl1pPr>
          </a:lstStyle>
          <a:p>
            <a:r>
              <a:rPr lang="en-US" dirty="0"/>
              <a:t>Title Goes Here</a:t>
            </a:r>
          </a:p>
        </p:txBody>
      </p:sp>
    </p:spTree>
    <p:extLst>
      <p:ext uri="{BB962C8B-B14F-4D97-AF65-F5344CB8AC3E}">
        <p14:creationId xmlns:p14="http://schemas.microsoft.com/office/powerpoint/2010/main" val="17772177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7392073F-158F-44A3-8913-917AFFC1BC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5B394-D9F9-4F0C-B15D-605F45CB9E9F}" type="datetime1">
              <a:rPr lang="en-US" smtClean="0"/>
              <a:t>6/2/2021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EED72207-24CA-42B7-A975-2F8E41CBA9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D01080F2-251A-4B88-9A62-16F46D724F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A2C09A16-A6B6-E04E-A40A-F482C0A95C0A}"/>
              </a:ext>
            </a:extLst>
          </p:cNvPr>
          <p:cNvGrpSpPr/>
          <p:nvPr userDrawn="1"/>
        </p:nvGrpSpPr>
        <p:grpSpPr>
          <a:xfrm rot="5400000">
            <a:off x="-21619" y="1088453"/>
            <a:ext cx="910099" cy="99010"/>
            <a:chOff x="622418" y="280927"/>
            <a:chExt cx="2335705" cy="254101"/>
          </a:xfrm>
        </p:grpSpPr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A6B2DF34-338D-4F43-B8F7-D7A00348B68B}"/>
                </a:ext>
              </a:extLst>
            </p:cNvPr>
            <p:cNvSpPr/>
            <p:nvPr userDrawn="1"/>
          </p:nvSpPr>
          <p:spPr>
            <a:xfrm>
              <a:off x="1038739" y="280927"/>
              <a:ext cx="254101" cy="254101"/>
            </a:xfrm>
            <a:prstGeom prst="ellipse">
              <a:avLst/>
            </a:prstGeom>
            <a:solidFill>
              <a:schemeClr val="accent2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33778C21-4171-774D-A73F-77BEBF2E4C18}"/>
                </a:ext>
              </a:extLst>
            </p:cNvPr>
            <p:cNvSpPr/>
            <p:nvPr userDrawn="1"/>
          </p:nvSpPr>
          <p:spPr>
            <a:xfrm>
              <a:off x="1455060" y="280927"/>
              <a:ext cx="254101" cy="254101"/>
            </a:xfrm>
            <a:prstGeom prst="ellipse">
              <a:avLst/>
            </a:prstGeom>
            <a:solidFill>
              <a:schemeClr val="accent3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CC25D2EF-AE01-A247-8BC3-8F35F863C0A6}"/>
                </a:ext>
              </a:extLst>
            </p:cNvPr>
            <p:cNvSpPr/>
            <p:nvPr userDrawn="1"/>
          </p:nvSpPr>
          <p:spPr>
            <a:xfrm>
              <a:off x="1871381" y="280927"/>
              <a:ext cx="254101" cy="254101"/>
            </a:xfrm>
            <a:prstGeom prst="ellipse">
              <a:avLst/>
            </a:prstGeom>
            <a:solidFill>
              <a:schemeClr val="accent4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5F860801-109B-EB4F-96A8-35D76B759583}"/>
                </a:ext>
              </a:extLst>
            </p:cNvPr>
            <p:cNvSpPr/>
            <p:nvPr userDrawn="1"/>
          </p:nvSpPr>
          <p:spPr>
            <a:xfrm>
              <a:off x="2287702" y="280927"/>
              <a:ext cx="254101" cy="254101"/>
            </a:xfrm>
            <a:prstGeom prst="ellipse">
              <a:avLst/>
            </a:prstGeom>
            <a:solidFill>
              <a:schemeClr val="accent5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97337F70-9199-7242-BD8B-8F96606A18A1}"/>
                </a:ext>
              </a:extLst>
            </p:cNvPr>
            <p:cNvSpPr/>
            <p:nvPr userDrawn="1"/>
          </p:nvSpPr>
          <p:spPr>
            <a:xfrm>
              <a:off x="2704022" y="280927"/>
              <a:ext cx="254101" cy="254101"/>
            </a:xfrm>
            <a:prstGeom prst="ellipse">
              <a:avLst/>
            </a:prstGeom>
            <a:solidFill>
              <a:schemeClr val="accent6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DF9320B7-AD58-7649-BC95-614ED90F4E69}"/>
                </a:ext>
              </a:extLst>
            </p:cNvPr>
            <p:cNvSpPr/>
            <p:nvPr userDrawn="1"/>
          </p:nvSpPr>
          <p:spPr>
            <a:xfrm>
              <a:off x="622418" y="280927"/>
              <a:ext cx="254101" cy="254101"/>
            </a:xfrm>
            <a:prstGeom prst="ellipse">
              <a:avLst/>
            </a:prstGeom>
            <a:solidFill>
              <a:schemeClr val="accent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16" name="Title 1">
            <a:extLst>
              <a:ext uri="{FF2B5EF4-FFF2-40B4-BE49-F238E27FC236}">
                <a16:creationId xmlns:a16="http://schemas.microsoft.com/office/drawing/2014/main" id="{0C0DE796-998A-F84E-9B56-1958C6777C8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97280" y="421817"/>
            <a:ext cx="5751389" cy="1369074"/>
          </a:xfrm>
          <a:prstGeom prst="rect">
            <a:avLst/>
          </a:prstGeom>
        </p:spPr>
        <p:txBody>
          <a:bodyPr lIns="0" rIns="0" anchor="ctr">
            <a:normAutofit/>
          </a:bodyPr>
          <a:lstStyle>
            <a:lvl1pPr>
              <a:defRPr sz="4000" cap="all" baseline="0"/>
            </a:lvl1pPr>
          </a:lstStyle>
          <a:p>
            <a:r>
              <a:rPr lang="en-US" dirty="0"/>
              <a:t>Title Goes Here</a:t>
            </a:r>
          </a:p>
        </p:txBody>
      </p:sp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384D173E-9054-4C40-98EA-A6EAC4D8511B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921641" y="0"/>
            <a:ext cx="4270360" cy="6858001"/>
          </a:xfrm>
          <a:custGeom>
            <a:avLst/>
            <a:gdLst>
              <a:gd name="connsiteX0" fmla="*/ 1904091 w 4305219"/>
              <a:gd name="connsiteY0" fmla="*/ 0 h 6913983"/>
              <a:gd name="connsiteX1" fmla="*/ 4305219 w 4305219"/>
              <a:gd name="connsiteY1" fmla="*/ 0 h 6913983"/>
              <a:gd name="connsiteX2" fmla="*/ 4305219 w 4305219"/>
              <a:gd name="connsiteY2" fmla="*/ 6913983 h 6913983"/>
              <a:gd name="connsiteX3" fmla="*/ 1818156 w 4305219"/>
              <a:gd name="connsiteY3" fmla="*/ 6913983 h 6913983"/>
              <a:gd name="connsiteX4" fmla="*/ 1507580 w 4305219"/>
              <a:gd name="connsiteY4" fmla="*/ 6681739 h 6913983"/>
              <a:gd name="connsiteX5" fmla="*/ 0 w 4305219"/>
              <a:gd name="connsiteY5" fmla="*/ 3484983 h 6913983"/>
              <a:gd name="connsiteX6" fmla="*/ 1826504 w 4305219"/>
              <a:gd name="connsiteY6" fmla="*/ 49741 h 69139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305219" h="6913983">
                <a:moveTo>
                  <a:pt x="1904091" y="0"/>
                </a:moveTo>
                <a:lnTo>
                  <a:pt x="4305219" y="0"/>
                </a:lnTo>
                <a:lnTo>
                  <a:pt x="4305219" y="6913983"/>
                </a:lnTo>
                <a:lnTo>
                  <a:pt x="1818156" y="6913983"/>
                </a:lnTo>
                <a:lnTo>
                  <a:pt x="1507580" y="6681739"/>
                </a:lnTo>
                <a:cubicBezTo>
                  <a:pt x="586863" y="5921896"/>
                  <a:pt x="0" y="4771974"/>
                  <a:pt x="0" y="3484983"/>
                </a:cubicBezTo>
                <a:cubicBezTo>
                  <a:pt x="0" y="2054993"/>
                  <a:pt x="724522" y="794225"/>
                  <a:pt x="1826504" y="49741"/>
                </a:cubicBezTo>
                <a:close/>
              </a:path>
            </a:pathLst>
          </a:custGeom>
          <a:gradFill flip="none" rotWithShape="1">
            <a:gsLst>
              <a:gs pos="0">
                <a:schemeClr val="accent6">
                  <a:lumMod val="89000"/>
                </a:schemeClr>
              </a:gs>
              <a:gs pos="23000">
                <a:schemeClr val="accent6">
                  <a:lumMod val="89000"/>
                </a:schemeClr>
              </a:gs>
              <a:gs pos="69000">
                <a:schemeClr val="accent6">
                  <a:lumMod val="75000"/>
                </a:schemeClr>
              </a:gs>
              <a:gs pos="97000">
                <a:schemeClr val="accent6">
                  <a:lumMod val="70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txBody>
          <a:bodyPr wrap="square">
            <a:noAutofit/>
          </a:bodyPr>
          <a:lstStyle/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8" name="Content Placeholder 2">
            <a:extLst>
              <a:ext uri="{FF2B5EF4-FFF2-40B4-BE49-F238E27FC236}">
                <a16:creationId xmlns:a16="http://schemas.microsoft.com/office/drawing/2014/main" id="{881322FE-E286-E344-B332-CF37E6CAD2D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097278" y="2322728"/>
            <a:ext cx="5751389" cy="4032225"/>
          </a:xfrm>
        </p:spPr>
        <p:txBody>
          <a:bodyPr anchor="t">
            <a:normAutofit/>
          </a:bodyPr>
          <a:lstStyle>
            <a:lvl1pPr>
              <a:defRPr sz="1600"/>
            </a:lvl1pPr>
            <a:lvl2pPr>
              <a:defRPr sz="1400"/>
            </a:lvl2pPr>
            <a:lvl3pPr>
              <a:defRPr sz="12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79811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er Slide 2">
    <p:bg>
      <p:bgPr>
        <a:solidFill>
          <a:schemeClr val="tx1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Picture Placeholder 40">
            <a:extLst>
              <a:ext uri="{FF2B5EF4-FFF2-40B4-BE49-F238E27FC236}">
                <a16:creationId xmlns:a16="http://schemas.microsoft.com/office/drawing/2014/main" id="{EB7F0EE8-BE52-4A79-8FC8-4A2487FA01FC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2411412" y="0"/>
            <a:ext cx="9780588" cy="6371351"/>
          </a:xfrm>
          <a:solidFill>
            <a:schemeClr val="bg1">
              <a:lumMod val="85000"/>
            </a:schemeClr>
          </a:solidFill>
        </p:spPr>
        <p:txBody>
          <a:bodyPr anchor="ctr"/>
          <a:lstStyle>
            <a:lvl1pPr marL="0" indent="0" algn="ctr">
              <a:buNone/>
              <a:defRPr sz="12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noProof="0" dirty="0"/>
              <a:t>Insert or Drag and Drop </a:t>
            </a:r>
            <a:br>
              <a:rPr lang="en-US" noProof="0" dirty="0"/>
            </a:br>
            <a:r>
              <a:rPr lang="en-US" noProof="0" dirty="0"/>
              <a:t>your Photo Here</a:t>
            </a: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E473AB13-DFF9-4538-9907-E261659E0E0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-1700" y="2156226"/>
            <a:ext cx="5958000" cy="1958400"/>
          </a:xfrm>
          <a:solidFill>
            <a:schemeClr val="bg1"/>
          </a:solidFill>
        </p:spPr>
        <p:txBody>
          <a:bodyPr lIns="252000" tIns="180000" rIns="180000" bIns="180000"/>
          <a:lstStyle>
            <a:lvl1pPr>
              <a:defRPr sz="6000" b="1" spc="-3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defRPr>
            </a:lvl1pPr>
          </a:lstStyle>
          <a:p>
            <a:r>
              <a:rPr lang="en-US" noProof="0"/>
              <a:t>Click to edit section divider</a:t>
            </a:r>
          </a:p>
        </p:txBody>
      </p:sp>
      <p:sp>
        <p:nvSpPr>
          <p:cNvPr id="7" name="Subtitle 2">
            <a:extLst>
              <a:ext uri="{FF2B5EF4-FFF2-40B4-BE49-F238E27FC236}">
                <a16:creationId xmlns:a16="http://schemas.microsoft.com/office/drawing/2014/main" id="{9E4D4535-D519-40ED-B8A4-2EA1276BB65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0" y="4110760"/>
            <a:ext cx="5956300" cy="1100565"/>
          </a:xfrm>
          <a:solidFill>
            <a:schemeClr val="tx1">
              <a:alpha val="80000"/>
            </a:schemeClr>
          </a:solidFill>
        </p:spPr>
        <p:txBody>
          <a:bodyPr lIns="252000" tIns="180000" rIns="180000" bIns="180000"/>
          <a:lstStyle>
            <a:lvl1pPr marL="0" indent="0" algn="l">
              <a:buNone/>
              <a:defRPr sz="1800">
                <a:solidFill>
                  <a:schemeClr val="bg1"/>
                </a:solidFill>
              </a:defRPr>
            </a:lvl1pPr>
            <a:lvl2pPr marL="266700" indent="0" algn="r">
              <a:buNone/>
              <a:defRPr sz="1800">
                <a:solidFill>
                  <a:schemeClr val="bg1"/>
                </a:solidFill>
              </a:defRPr>
            </a:lvl2pPr>
            <a:lvl3pPr marL="542925" indent="0" algn="r">
              <a:buNone/>
              <a:defRPr sz="1800">
                <a:solidFill>
                  <a:schemeClr val="bg1"/>
                </a:solidFill>
              </a:defRPr>
            </a:lvl3pPr>
            <a:lvl4pPr marL="809625" indent="0" algn="r">
              <a:buNone/>
              <a:defRPr sz="1800">
                <a:solidFill>
                  <a:schemeClr val="bg1"/>
                </a:solidFill>
              </a:defRPr>
            </a:lvl4pPr>
            <a:lvl5pPr marL="1076325" indent="0" algn="r">
              <a:buNone/>
              <a:defRPr sz="18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noProof="0"/>
              <a:t>Click to edit Master subtitle style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816FE98-6A12-44EC-8485-8B5EFABDF9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dirty="0"/>
              <a:t>Add a footer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1DD44D8-4A8F-4693-B90A-166855B29D25}"/>
              </a:ext>
            </a:extLst>
          </p:cNvPr>
          <p:cNvSpPr/>
          <p:nvPr userDrawn="1"/>
        </p:nvSpPr>
        <p:spPr>
          <a:xfrm>
            <a:off x="0" y="5209682"/>
            <a:ext cx="2411412" cy="1148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endParaRPr lang="en-US" noProof="0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EC0FBB1B-4F0E-4365-BF27-3150FC6C3B90}"/>
              </a:ext>
            </a:extLst>
          </p:cNvPr>
          <p:cNvSpPr/>
          <p:nvPr userDrawn="1"/>
        </p:nvSpPr>
        <p:spPr>
          <a:xfrm>
            <a:off x="9780103" y="6803351"/>
            <a:ext cx="1979897" cy="54650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7A13D8A8-6C3D-4527-959D-41C3213F7F02}"/>
              </a:ext>
            </a:extLst>
          </p:cNvPr>
          <p:cNvSpPr/>
          <p:nvPr userDrawn="1"/>
        </p:nvSpPr>
        <p:spPr>
          <a:xfrm>
            <a:off x="0" y="6803351"/>
            <a:ext cx="9780104" cy="5465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9504A767-1C0B-484E-BF7D-CD42D30A52EE}"/>
              </a:ext>
            </a:extLst>
          </p:cNvPr>
          <p:cNvSpPr/>
          <p:nvPr userDrawn="1"/>
        </p:nvSpPr>
        <p:spPr>
          <a:xfrm>
            <a:off x="11760000" y="6803351"/>
            <a:ext cx="432000" cy="546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50EF489-F21B-4E7C-9A44-D3CC8DC34F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B51A1E-902D-48AF-9020-955120F399B6}" type="slidenum">
              <a:rPr lang="en-US" noProof="0" smtClean="0"/>
              <a:pPr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22828585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Image Layou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890ED7CE-A9D2-4D19-B978-56BFB74E657C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096000" y="-1"/>
            <a:ext cx="6096000" cy="6371351"/>
          </a:xfrm>
          <a:solidFill>
            <a:schemeClr val="bg1">
              <a:lumMod val="95000"/>
            </a:schemeClr>
          </a:solidFill>
        </p:spPr>
        <p:txBody>
          <a:bodyPr tIns="1584000" anchor="t"/>
          <a:lstStyle>
            <a:lvl1pPr marL="0" indent="0" algn="ctr">
              <a:buNone/>
              <a:defRPr sz="12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noProof="0" dirty="0"/>
              <a:t>Insert or Drag &amp; Drop your photo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0EE479C-D1F6-4BAC-80D2-90EF74E3261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111800" y="3802899"/>
            <a:ext cx="4648200" cy="985000"/>
          </a:xfrm>
          <a:solidFill>
            <a:schemeClr val="bg1"/>
          </a:solidFill>
        </p:spPr>
        <p:txBody>
          <a:bodyPr lIns="180000" tIns="180000" rIns="180000" bIns="180000"/>
          <a:lstStyle>
            <a:lvl1pPr algn="r">
              <a:defRPr sz="6000" b="1" spc="-3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noProof="0"/>
              <a:t>Edit page title</a:t>
            </a:r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3FAEED1D-0E66-4F74-9455-675F5CB7EAD4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7111800" y="4787900"/>
            <a:ext cx="4648200" cy="116280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 marL="0" indent="0" algn="r">
              <a:buNone/>
              <a:defRPr>
                <a:solidFill>
                  <a:schemeClr val="bg1"/>
                </a:solidFill>
              </a:defRPr>
            </a:lvl1pPr>
            <a:lvl2pPr marL="266700" indent="0">
              <a:buNone/>
              <a:defRPr/>
            </a:lvl2pPr>
            <a:lvl3pPr marL="542925" indent="0">
              <a:buNone/>
              <a:defRPr/>
            </a:lvl3pPr>
            <a:lvl4pPr marL="809625" indent="0">
              <a:buNone/>
              <a:defRPr/>
            </a:lvl4pPr>
            <a:lvl5pPr marL="1076325" indent="0">
              <a:buNone/>
              <a:defRPr/>
            </a:lvl5pPr>
          </a:lstStyle>
          <a:p>
            <a:pPr lvl="0"/>
            <a:r>
              <a:rPr lang="en-US" noProof="0"/>
              <a:t>Subtitle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22238F2-C6EC-476F-8371-119AECBA562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32000" y="2668686"/>
            <a:ext cx="5472000" cy="2999426"/>
          </a:xfrm>
        </p:spPr>
        <p:txBody>
          <a:bodyPr anchor="b"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7847F90-9DB6-4832-9EB7-393AADAE8B70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 noProof="0" dirty="0"/>
              <a:t>Add a footer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505ED12-A431-4761-87A4-F05164BE0221}"/>
              </a:ext>
            </a:extLst>
          </p:cNvPr>
          <p:cNvSpPr>
            <a:spLocks noGrp="1"/>
          </p:cNvSpPr>
          <p:nvPr>
            <p:ph type="sldNum" sz="quarter" idx="33"/>
          </p:nvPr>
        </p:nvSpPr>
        <p:spPr/>
        <p:txBody>
          <a:bodyPr/>
          <a:lstStyle/>
          <a:p>
            <a:fld id="{19B51A1E-902D-48AF-9020-955120F399B6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508F53F-6AA2-4060-904A-BC90211DC043}"/>
              </a:ext>
            </a:extLst>
          </p:cNvPr>
          <p:cNvSpPr/>
          <p:nvPr userDrawn="1"/>
        </p:nvSpPr>
        <p:spPr>
          <a:xfrm>
            <a:off x="9348588" y="3700775"/>
            <a:ext cx="2411412" cy="11482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3501039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Image Layou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890ED7CE-A9D2-4D19-B978-56BFB74E657C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0" y="-1"/>
            <a:ext cx="6096000" cy="6371351"/>
          </a:xfrm>
          <a:solidFill>
            <a:schemeClr val="bg1">
              <a:lumMod val="95000"/>
            </a:schemeClr>
          </a:solidFill>
        </p:spPr>
        <p:txBody>
          <a:bodyPr tIns="1584000" anchor="t"/>
          <a:lstStyle>
            <a:lvl1pPr marL="0" indent="0" algn="ctr">
              <a:buNone/>
              <a:defRPr sz="12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noProof="0" dirty="0"/>
              <a:t>Insert or Drag &amp; Drop your photo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0EE479C-D1F6-4BAC-80D2-90EF74E3261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118100" y="1869795"/>
            <a:ext cx="6641900" cy="1124345"/>
          </a:xfrm>
          <a:solidFill>
            <a:schemeClr val="bg1">
              <a:lumMod val="95000"/>
            </a:schemeClr>
          </a:solidFill>
        </p:spPr>
        <p:txBody>
          <a:bodyPr lIns="180000" tIns="180000" rIns="180000" bIns="180000"/>
          <a:lstStyle>
            <a:lvl1pPr algn="l">
              <a:defRPr sz="6000" b="1" spc="-3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noProof="0"/>
              <a:t>Click to edit page title</a:t>
            </a:r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3FAEED1D-0E66-4F74-9455-675F5CB7EAD4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5118334" y="2994141"/>
            <a:ext cx="6641626" cy="590155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 marL="0" indent="0" algn="l">
              <a:buNone/>
              <a:defRPr>
                <a:solidFill>
                  <a:schemeClr val="bg1"/>
                </a:solidFill>
              </a:defRPr>
            </a:lvl1pPr>
            <a:lvl2pPr marL="266700" indent="0">
              <a:buNone/>
              <a:defRPr/>
            </a:lvl2pPr>
            <a:lvl3pPr marL="542925" indent="0">
              <a:buNone/>
              <a:defRPr/>
            </a:lvl3pPr>
            <a:lvl4pPr marL="809625" indent="0">
              <a:buNone/>
              <a:defRPr/>
            </a:lvl4pPr>
            <a:lvl5pPr marL="1076325" indent="0">
              <a:buNone/>
              <a:defRPr/>
            </a:lvl5pPr>
          </a:lstStyle>
          <a:p>
            <a:pPr lvl="0"/>
            <a:r>
              <a:rPr lang="en-US" noProof="0"/>
              <a:t>Subtitle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22238F2-C6EC-476F-8371-119AECBA562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8000" y="3763648"/>
            <a:ext cx="5472000" cy="2428351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7847F90-9DB6-4832-9EB7-393AADAE8B70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 noProof="0" dirty="0"/>
              <a:t>Add a footer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505ED12-A431-4761-87A4-F05164BE0221}"/>
              </a:ext>
            </a:extLst>
          </p:cNvPr>
          <p:cNvSpPr>
            <a:spLocks noGrp="1"/>
          </p:cNvSpPr>
          <p:nvPr>
            <p:ph type="sldNum" sz="quarter" idx="33"/>
          </p:nvPr>
        </p:nvSpPr>
        <p:spPr/>
        <p:txBody>
          <a:bodyPr/>
          <a:lstStyle/>
          <a:p>
            <a:fld id="{19B51A1E-902D-48AF-9020-955120F399B6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FA5285E0-8F27-49C4-AADF-92A3B72D41FD}"/>
              </a:ext>
            </a:extLst>
          </p:cNvPr>
          <p:cNvSpPr/>
          <p:nvPr userDrawn="1"/>
        </p:nvSpPr>
        <p:spPr>
          <a:xfrm>
            <a:off x="9775824" y="1762069"/>
            <a:ext cx="1984175" cy="1148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843892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 with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288DD7-6DAF-436D-B04A-EBCCAA36917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2000" y="432000"/>
            <a:ext cx="11340000" cy="4320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noProof="0"/>
              <a:t>Click to edit page title</a:t>
            </a:r>
          </a:p>
        </p:txBody>
      </p:sp>
      <p:sp>
        <p:nvSpPr>
          <p:cNvPr id="9" name="Subtitle 2">
            <a:extLst>
              <a:ext uri="{FF2B5EF4-FFF2-40B4-BE49-F238E27FC236}">
                <a16:creationId xmlns:a16="http://schemas.microsoft.com/office/drawing/2014/main" id="{E4633398-8EC3-417B-BEA6-101D8F224678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431800" y="1008000"/>
            <a:ext cx="11339513" cy="360000"/>
          </a:xfrm>
        </p:spPr>
        <p:txBody>
          <a:bodyPr/>
          <a:lstStyle>
            <a:lvl1pPr marL="0" indent="0">
              <a:buNone/>
              <a:defRPr/>
            </a:lvl1pPr>
            <a:lvl2pPr marL="266700" indent="0">
              <a:buNone/>
              <a:defRPr/>
            </a:lvl2pPr>
            <a:lvl3pPr marL="542925" indent="0">
              <a:buNone/>
              <a:defRPr/>
            </a:lvl3pPr>
            <a:lvl4pPr marL="809625" indent="0">
              <a:buNone/>
              <a:defRPr/>
            </a:lvl4pPr>
            <a:lvl5pPr marL="1076325" indent="0">
              <a:buNone/>
              <a:defRPr/>
            </a:lvl5pPr>
          </a:lstStyle>
          <a:p>
            <a:pPr lvl="0"/>
            <a:r>
              <a:rPr lang="en-US" noProof="0"/>
              <a:t>Subtitle</a:t>
            </a:r>
          </a:p>
        </p:txBody>
      </p:sp>
      <p:sp>
        <p:nvSpPr>
          <p:cNvPr id="3" name="Comparison Left Placeholder 1">
            <a:extLst>
              <a:ext uri="{FF2B5EF4-FFF2-40B4-BE49-F238E27FC236}">
                <a16:creationId xmlns:a16="http://schemas.microsoft.com/office/drawing/2014/main" id="{9322B50D-6A7D-41C6-BA57-613BC231DF3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32000" y="2307689"/>
            <a:ext cx="5472000" cy="3600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9FD584DA-F775-47B8-A1D7-6556AD5FCBD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32000" y="2815037"/>
            <a:ext cx="5472000" cy="3376963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12" name="Comparison Left Placeholder 2">
            <a:extLst>
              <a:ext uri="{FF2B5EF4-FFF2-40B4-BE49-F238E27FC236}">
                <a16:creationId xmlns:a16="http://schemas.microsoft.com/office/drawing/2014/main" id="{78A963F8-6F6E-440E-B3B3-DDE13C083A3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300000" y="2308214"/>
            <a:ext cx="5472000" cy="358775"/>
          </a:xfrm>
        </p:spPr>
        <p:txBody>
          <a:bodyPr/>
          <a:lstStyle>
            <a:lvl1pPr marL="0" indent="0">
              <a:buNone/>
              <a:defRPr sz="2400" b="1"/>
            </a:lvl1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DF0A5256-B267-47DA-858A-0F3867CB6139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299887" y="2812214"/>
            <a:ext cx="5472113" cy="3379036"/>
          </a:xfrm>
        </p:spPr>
        <p:txBody>
          <a:bodyPr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6B8F99-FAB0-4B33-87ED-9FF46D11A907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 noProof="0" dirty="0"/>
              <a:t>Add a footer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8733E7E-50D2-4F6C-9DF2-CF4C98C4B847}"/>
              </a:ext>
            </a:extLst>
          </p:cNvPr>
          <p:cNvSpPr>
            <a:spLocks noGrp="1"/>
          </p:cNvSpPr>
          <p:nvPr>
            <p:ph type="sldNum" sz="quarter" idx="33"/>
          </p:nvPr>
        </p:nvSpPr>
        <p:spPr/>
        <p:txBody>
          <a:bodyPr/>
          <a:lstStyle/>
          <a:p>
            <a:fld id="{19B51A1E-902D-48AF-9020-955120F399B6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0" name="Rectangle 9" descr="Accent block left">
            <a:extLst>
              <a:ext uri="{FF2B5EF4-FFF2-40B4-BE49-F238E27FC236}">
                <a16:creationId xmlns:a16="http://schemas.microsoft.com/office/drawing/2014/main" id="{BBC0CAF5-0DE6-4BEA-824E-124A54A76A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431800" y="2100317"/>
            <a:ext cx="1984175" cy="1148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endParaRPr lang="en-US" noProof="0" dirty="0"/>
          </a:p>
        </p:txBody>
      </p:sp>
      <p:sp>
        <p:nvSpPr>
          <p:cNvPr id="11" name="Rectangle 10" descr="Accent bar right&#10;">
            <a:extLst>
              <a:ext uri="{FF2B5EF4-FFF2-40B4-BE49-F238E27FC236}">
                <a16:creationId xmlns:a16="http://schemas.microsoft.com/office/drawing/2014/main" id="{ED008080-B2F5-441A-8B15-30AE86BBF94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6299887" y="2100317"/>
            <a:ext cx="1984175" cy="114824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25099557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rge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890ED7CE-A9D2-4D19-B978-56BFB74E657C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0" y="1"/>
            <a:ext cx="12192000" cy="6371350"/>
          </a:xfrm>
          <a:solidFill>
            <a:schemeClr val="bg1">
              <a:lumMod val="85000"/>
            </a:schemeClr>
          </a:solidFill>
        </p:spPr>
        <p:txBody>
          <a:bodyPr anchor="ctr"/>
          <a:lstStyle>
            <a:lvl1pPr marL="0" indent="0" algn="ctr">
              <a:buNone/>
              <a:defRPr sz="12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noProof="0" dirty="0"/>
              <a:t>Insert or Drag &amp; Drop your photo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22238F2-C6EC-476F-8371-119AECBA5622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6096000" y="5359400"/>
            <a:ext cx="5664000" cy="565899"/>
          </a:xfrm>
          <a:solidFill>
            <a:schemeClr val="tx1"/>
          </a:solidFill>
        </p:spPr>
        <p:txBody>
          <a:bodyPr lIns="180000" tIns="180000" rIns="180000" bIns="180000" anchor="ctr"/>
          <a:lstStyle>
            <a:lvl1pPr marL="0" indent="0" algn="r">
              <a:buNone/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noProof="0"/>
              <a:t>Enter your caption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7847F90-9DB6-4832-9EB7-393AADAE8B70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 noProof="0" dirty="0"/>
              <a:t>Add a footer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B3D119C-DBF5-4B4F-BE38-7BD7B5C8A5D0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19B51A1E-902D-48AF-9020-955120F399B6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7F8E7C83-06D7-4C5B-85B7-0E5713B4FA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9877846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"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Picture Placeholder 40">
            <a:extLst>
              <a:ext uri="{FF2B5EF4-FFF2-40B4-BE49-F238E27FC236}">
                <a16:creationId xmlns:a16="http://schemas.microsoft.com/office/drawing/2014/main" id="{EB7F0EE8-BE52-4A79-8FC8-4A2487FA01FC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9780102" cy="6804025"/>
          </a:xfrm>
          <a:solidFill>
            <a:schemeClr val="bg1">
              <a:lumMod val="85000"/>
            </a:schemeClr>
          </a:solidFill>
        </p:spPr>
        <p:txBody>
          <a:bodyPr tIns="0" anchor="ctr"/>
          <a:lstStyle>
            <a:lvl1pPr marL="0" indent="0" algn="ctr">
              <a:buNone/>
              <a:defRPr sz="12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noProof="0" dirty="0"/>
              <a:t>Insert or Drag and Drop your Photo Here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0F23EB7-E336-46EB-A4A0-3DB7A6BF4CE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458200" y="2798354"/>
            <a:ext cx="3733800" cy="1013684"/>
          </a:xfrm>
          <a:solidFill>
            <a:schemeClr val="bg1"/>
          </a:solidFill>
        </p:spPr>
        <p:txBody>
          <a:bodyPr vert="horz" lIns="180000" tIns="180000" rIns="252000" bIns="180000" rtlCol="0" anchor="t">
            <a:noAutofit/>
          </a:bodyPr>
          <a:lstStyle>
            <a:lvl1pPr algn="r">
              <a:defRPr lang="en-ZA" sz="6000" b="1" spc="-300" dirty="0"/>
            </a:lvl1pPr>
          </a:lstStyle>
          <a:p>
            <a:pPr lvl="0" algn="r"/>
            <a:r>
              <a:rPr lang="en-US" noProof="0"/>
              <a:t>Thank You</a:t>
            </a:r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52FA7FC9-E40E-4144-84E4-34E3722E9A6D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8458200" y="3957705"/>
            <a:ext cx="2910342" cy="316800"/>
          </a:xfrm>
          <a:solidFill>
            <a:schemeClr val="tx1">
              <a:lumMod val="75000"/>
              <a:lumOff val="25000"/>
            </a:schemeClr>
          </a:solidFill>
        </p:spPr>
        <p:txBody>
          <a:bodyPr rIns="72000" anchor="ctr"/>
          <a:lstStyle>
            <a:lvl1pPr marL="0" indent="0" algn="r">
              <a:buNone/>
              <a:defRPr>
                <a:solidFill>
                  <a:schemeClr val="bg1"/>
                </a:solidFill>
              </a:defRPr>
            </a:lvl1pPr>
            <a:lvl2pPr marL="266700" indent="0">
              <a:buNone/>
              <a:defRPr/>
            </a:lvl2pPr>
            <a:lvl3pPr marL="542925" indent="0">
              <a:buNone/>
              <a:defRPr/>
            </a:lvl3pPr>
            <a:lvl4pPr marL="809625" indent="0">
              <a:buNone/>
              <a:defRPr/>
            </a:lvl4pPr>
            <a:lvl5pPr marL="1076325" indent="0">
              <a:buNone/>
              <a:defRPr/>
            </a:lvl5pPr>
          </a:lstStyle>
          <a:p>
            <a:pPr lvl="0"/>
            <a:r>
              <a:rPr lang="en-US" noProof="0"/>
              <a:t>Full Name</a:t>
            </a:r>
          </a:p>
        </p:txBody>
      </p:sp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97289182-4FE6-4A18-9775-4588D5801CF6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8458200" y="4306722"/>
            <a:ext cx="2910342" cy="316800"/>
          </a:xfrm>
          <a:solidFill>
            <a:schemeClr val="tx1">
              <a:lumMod val="75000"/>
              <a:lumOff val="25000"/>
            </a:schemeClr>
          </a:solidFill>
        </p:spPr>
        <p:txBody>
          <a:bodyPr rIns="72000" anchor="ctr"/>
          <a:lstStyle>
            <a:lvl1pPr marL="0" indent="0" algn="r">
              <a:buNone/>
              <a:defRPr>
                <a:solidFill>
                  <a:schemeClr val="bg1"/>
                </a:solidFill>
              </a:defRPr>
            </a:lvl1pPr>
            <a:lvl2pPr marL="266700" indent="0">
              <a:buNone/>
              <a:defRPr/>
            </a:lvl2pPr>
            <a:lvl3pPr marL="542925" indent="0">
              <a:buNone/>
              <a:defRPr/>
            </a:lvl3pPr>
            <a:lvl4pPr marL="809625" indent="0">
              <a:buNone/>
              <a:defRPr/>
            </a:lvl4pPr>
            <a:lvl5pPr marL="1076325" indent="0">
              <a:buNone/>
              <a:defRPr/>
            </a:lvl5pPr>
          </a:lstStyle>
          <a:p>
            <a:pPr lvl="0"/>
            <a:r>
              <a:rPr lang="en-US" noProof="0"/>
              <a:t>Phone Number</a:t>
            </a:r>
          </a:p>
        </p:txBody>
      </p:sp>
      <p:sp>
        <p:nvSpPr>
          <p:cNvPr id="11" name="Text Placeholder 7">
            <a:extLst>
              <a:ext uri="{FF2B5EF4-FFF2-40B4-BE49-F238E27FC236}">
                <a16:creationId xmlns:a16="http://schemas.microsoft.com/office/drawing/2014/main" id="{BD4E94C7-6CAF-4FEE-9E02-D3D3A2AC5EAF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8458200" y="4655739"/>
            <a:ext cx="2910342" cy="316800"/>
          </a:xfrm>
          <a:solidFill>
            <a:schemeClr val="tx1">
              <a:lumMod val="75000"/>
              <a:lumOff val="25000"/>
            </a:schemeClr>
          </a:solidFill>
        </p:spPr>
        <p:txBody>
          <a:bodyPr rIns="72000" anchor="ctr"/>
          <a:lstStyle>
            <a:lvl1pPr marL="0" indent="0" algn="r">
              <a:buNone/>
              <a:defRPr>
                <a:solidFill>
                  <a:schemeClr val="bg1"/>
                </a:solidFill>
              </a:defRPr>
            </a:lvl1pPr>
            <a:lvl2pPr marL="266700" indent="0">
              <a:buNone/>
              <a:defRPr/>
            </a:lvl2pPr>
            <a:lvl3pPr marL="542925" indent="0">
              <a:buNone/>
              <a:defRPr/>
            </a:lvl3pPr>
            <a:lvl4pPr marL="809625" indent="0">
              <a:buNone/>
              <a:defRPr/>
            </a:lvl4pPr>
            <a:lvl5pPr marL="1076325" indent="0">
              <a:buNone/>
              <a:defRPr/>
            </a:lvl5pPr>
          </a:lstStyle>
          <a:p>
            <a:pPr lvl="0"/>
            <a:r>
              <a:rPr lang="en-US" noProof="0"/>
              <a:t>Email or Social Media Handle</a:t>
            </a:r>
          </a:p>
        </p:txBody>
      </p:sp>
      <p:sp>
        <p:nvSpPr>
          <p:cNvPr id="12" name="Text Placeholder 8">
            <a:extLst>
              <a:ext uri="{FF2B5EF4-FFF2-40B4-BE49-F238E27FC236}">
                <a16:creationId xmlns:a16="http://schemas.microsoft.com/office/drawing/2014/main" id="{0DE421A3-3C59-48FC-BC3B-007ADFBEB4FE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8458200" y="5004756"/>
            <a:ext cx="2910342" cy="316800"/>
          </a:xfrm>
          <a:solidFill>
            <a:schemeClr val="tx1">
              <a:lumMod val="75000"/>
              <a:lumOff val="25000"/>
            </a:schemeClr>
          </a:solidFill>
        </p:spPr>
        <p:txBody>
          <a:bodyPr rIns="72000" anchor="ctr"/>
          <a:lstStyle>
            <a:lvl1pPr marL="0" indent="0" algn="r">
              <a:buNone/>
              <a:defRPr>
                <a:solidFill>
                  <a:schemeClr val="bg1"/>
                </a:solidFill>
              </a:defRPr>
            </a:lvl1pPr>
            <a:lvl2pPr marL="266700" indent="0">
              <a:buNone/>
              <a:defRPr/>
            </a:lvl2pPr>
            <a:lvl3pPr marL="542925" indent="0">
              <a:buNone/>
              <a:defRPr/>
            </a:lvl3pPr>
            <a:lvl4pPr marL="809625" indent="0">
              <a:buNone/>
              <a:defRPr/>
            </a:lvl4pPr>
            <a:lvl5pPr marL="1076325" indent="0">
              <a:buNone/>
              <a:defRPr/>
            </a:lvl5pPr>
          </a:lstStyle>
          <a:p>
            <a:pPr lvl="0"/>
            <a:r>
              <a:rPr lang="en-US" noProof="0"/>
              <a:t>Company Website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9504A767-1C0B-484E-BF7D-CD42D30A52EE}"/>
              </a:ext>
            </a:extLst>
          </p:cNvPr>
          <p:cNvSpPr/>
          <p:nvPr userDrawn="1"/>
        </p:nvSpPr>
        <p:spPr>
          <a:xfrm>
            <a:off x="11760000" y="6803351"/>
            <a:ext cx="432000" cy="546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7A13D8A8-6C3D-4527-959D-41C3213F7F02}"/>
              </a:ext>
            </a:extLst>
          </p:cNvPr>
          <p:cNvSpPr/>
          <p:nvPr userDrawn="1"/>
        </p:nvSpPr>
        <p:spPr>
          <a:xfrm>
            <a:off x="0" y="6803351"/>
            <a:ext cx="9780104" cy="5465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EC0FBB1B-4F0E-4365-BF27-3150FC6C3B90}"/>
              </a:ext>
            </a:extLst>
          </p:cNvPr>
          <p:cNvSpPr/>
          <p:nvPr userDrawn="1"/>
        </p:nvSpPr>
        <p:spPr>
          <a:xfrm>
            <a:off x="9780103" y="6803351"/>
            <a:ext cx="1979897" cy="54650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1DD44D8-4A8F-4693-B90A-166855B29D25}"/>
              </a:ext>
            </a:extLst>
          </p:cNvPr>
          <p:cNvSpPr/>
          <p:nvPr userDrawn="1"/>
        </p:nvSpPr>
        <p:spPr>
          <a:xfrm>
            <a:off x="8458200" y="2685912"/>
            <a:ext cx="3733800" cy="11482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22FB6A7-1E80-487C-93E6-DCAA8751EF21}"/>
              </a:ext>
            </a:extLst>
          </p:cNvPr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fld id="{19B51A1E-902D-48AF-9020-955120F399B6}" type="slidenum">
              <a:rPr lang="en-US" noProof="0" smtClean="0"/>
              <a:pPr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20496631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Subtitle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FF4C50-933F-41F9-AD11-BD02410AA7D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noProof="0"/>
              <a:t>Click to edit page title</a:t>
            </a:r>
          </a:p>
        </p:txBody>
      </p:sp>
      <p:sp>
        <p:nvSpPr>
          <p:cNvPr id="7" name="Subtitle 2">
            <a:extLst>
              <a:ext uri="{FF2B5EF4-FFF2-40B4-BE49-F238E27FC236}">
                <a16:creationId xmlns:a16="http://schemas.microsoft.com/office/drawing/2014/main" id="{E97A9A62-1AA6-47A9-A1A0-54196823744C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431800" y="1008000"/>
            <a:ext cx="11339513" cy="360000"/>
          </a:xfrm>
        </p:spPr>
        <p:txBody>
          <a:bodyPr/>
          <a:lstStyle>
            <a:lvl1pPr marL="0" indent="0">
              <a:buNone/>
              <a:defRPr/>
            </a:lvl1pPr>
            <a:lvl2pPr marL="266700" indent="0">
              <a:buNone/>
              <a:defRPr/>
            </a:lvl2pPr>
            <a:lvl3pPr marL="542925" indent="0">
              <a:buNone/>
              <a:defRPr/>
            </a:lvl3pPr>
            <a:lvl4pPr marL="809625" indent="0">
              <a:buNone/>
              <a:defRPr/>
            </a:lvl4pPr>
            <a:lvl5pPr marL="1076325" indent="0">
              <a:buNone/>
              <a:defRPr/>
            </a:lvl5pPr>
          </a:lstStyle>
          <a:p>
            <a:pPr lvl="0"/>
            <a:r>
              <a:rPr lang="en-US" noProof="0"/>
              <a:t>Subtitle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1948E38-8FB0-4E51-A01C-C88794372E5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8FE0EB3-0FF4-4285-B9D3-90A5751B7BBF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noProof="0" dirty="0"/>
              <a:t>Add a footer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8DE0AAD-6FBD-416B-A91A-21F2B737919E}"/>
              </a:ext>
            </a:extLst>
          </p:cNvPr>
          <p:cNvSpPr>
            <a:spLocks noGrp="1"/>
          </p:cNvSpPr>
          <p:nvPr>
            <p:ph type="sldNum" sz="quarter" idx="33"/>
          </p:nvPr>
        </p:nvSpPr>
        <p:spPr/>
        <p:txBody>
          <a:bodyPr/>
          <a:lstStyle/>
          <a:p>
            <a:fld id="{19B51A1E-902D-48AF-9020-955120F399B6}" type="slidenum">
              <a:rPr lang="en-US" noProof="0" smtClean="0"/>
              <a:pPr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7345016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3EB0D177-9AA4-42F4-9CD7-CD206217CA6D}"/>
              </a:ext>
            </a:extLst>
          </p:cNvPr>
          <p:cNvSpPr/>
          <p:nvPr userDrawn="1"/>
        </p:nvSpPr>
        <p:spPr>
          <a:xfrm>
            <a:off x="9780101" y="6371351"/>
            <a:ext cx="1979897" cy="43199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C825DB53-D610-4A40-AFDC-EBC47DB613CE}"/>
              </a:ext>
            </a:extLst>
          </p:cNvPr>
          <p:cNvSpPr/>
          <p:nvPr userDrawn="1"/>
        </p:nvSpPr>
        <p:spPr>
          <a:xfrm>
            <a:off x="9780103" y="6803351"/>
            <a:ext cx="1979897" cy="54650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31" name="Freeform: Shape 30">
            <a:extLst>
              <a:ext uri="{FF2B5EF4-FFF2-40B4-BE49-F238E27FC236}">
                <a16:creationId xmlns:a16="http://schemas.microsoft.com/office/drawing/2014/main" id="{C2B9A6A4-83D0-40B1-8B15-964C84BF0705}"/>
              </a:ext>
            </a:extLst>
          </p:cNvPr>
          <p:cNvSpPr/>
          <p:nvPr userDrawn="1"/>
        </p:nvSpPr>
        <p:spPr>
          <a:xfrm>
            <a:off x="0" y="6371351"/>
            <a:ext cx="9780102" cy="432000"/>
          </a:xfrm>
          <a:custGeom>
            <a:avLst/>
            <a:gdLst>
              <a:gd name="connsiteX0" fmla="*/ 0 w 9780102"/>
              <a:gd name="connsiteY0" fmla="*/ 0 h 432000"/>
              <a:gd name="connsiteX1" fmla="*/ 9780102 w 9780102"/>
              <a:gd name="connsiteY1" fmla="*/ 0 h 432000"/>
              <a:gd name="connsiteX2" fmla="*/ 9780102 w 9780102"/>
              <a:gd name="connsiteY2" fmla="*/ 432000 h 432000"/>
              <a:gd name="connsiteX3" fmla="*/ 0 w 9780102"/>
              <a:gd name="connsiteY3" fmla="*/ 432000 h 43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780102" h="432000">
                <a:moveTo>
                  <a:pt x="0" y="0"/>
                </a:moveTo>
                <a:lnTo>
                  <a:pt x="9780102" y="0"/>
                </a:lnTo>
                <a:lnTo>
                  <a:pt x="9780102" y="432000"/>
                </a:lnTo>
                <a:lnTo>
                  <a:pt x="0" y="43200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90F41A2-6535-4CA6-81E4-026A5B56D9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2000" y="432000"/>
            <a:ext cx="11328000" cy="432000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/>
          <a:p>
            <a:r>
              <a:rPr lang="en-US" noProof="0"/>
              <a:t>Click to edit page title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13AB95C-7DD4-4796-80E4-1B7466A2A03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32000" y="1512000"/>
            <a:ext cx="11328000" cy="467925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8879C91-B77F-4273-9A27-A3535FB889D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32000" y="6439820"/>
            <a:ext cx="5664000" cy="295062"/>
          </a:xfrm>
          <a:prstGeom prst="rect">
            <a:avLst/>
          </a:prstGeom>
          <a:noFill/>
        </p:spPr>
        <p:txBody>
          <a:bodyPr vert="horz" lIns="0" tIns="0" rIns="0" bIns="0" rtlCol="0" anchor="ctr"/>
          <a:lstStyle>
            <a:lvl1pPr algn="l"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noProof="0" dirty="0"/>
              <a:t>Add a footer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ECA3099-A94F-4C3E-BC29-780EDD38F72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760000" y="6371351"/>
            <a:ext cx="432000" cy="43200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</p:spPr>
        <p:txBody>
          <a:bodyPr vert="horz" lIns="0" tIns="0" rIns="0" bIns="0" rtlCol="0" anchor="ctr"/>
          <a:lstStyle>
            <a:lvl1pPr algn="ctr">
              <a:defRPr sz="1200">
                <a:solidFill>
                  <a:schemeClr val="bg1"/>
                </a:solidFill>
                <a:latin typeface="+mj-lt"/>
              </a:defRPr>
            </a:lvl1pPr>
          </a:lstStyle>
          <a:p>
            <a:fld id="{19B51A1E-902D-48AF-9020-955120F399B6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4FDC6F9-37F9-4E25-AECA-D307B8421C73}"/>
              </a:ext>
            </a:extLst>
          </p:cNvPr>
          <p:cNvSpPr txBox="1"/>
          <p:nvPr userDrawn="1"/>
        </p:nvSpPr>
        <p:spPr>
          <a:xfrm>
            <a:off x="10243100" y="6422491"/>
            <a:ext cx="1053900" cy="380860"/>
          </a:xfrm>
          <a:prstGeom prst="rect">
            <a:avLst/>
          </a:prstGeom>
          <a:noFill/>
        </p:spPr>
        <p:txBody>
          <a:bodyPr wrap="square" tIns="108000" bIns="0" rtlCol="0" anchor="ctr">
            <a:spAutoFit/>
          </a:bodyPr>
          <a:lstStyle/>
          <a:p>
            <a:pPr algn="r">
              <a:lnSpc>
                <a:spcPts val="1000"/>
              </a:lnSpc>
            </a:pPr>
            <a:r>
              <a:rPr lang="en-US" sz="2500" b="1" i="0" spc="-100" baseline="0" noProof="0" dirty="0">
                <a:solidFill>
                  <a:schemeClr val="accent1"/>
                </a:solidFill>
                <a:latin typeface="+mj-lt"/>
              </a:rPr>
              <a:t>TREY</a:t>
            </a:r>
            <a:r>
              <a:rPr lang="en-US" sz="1600" b="1" i="0" spc="-100" baseline="0" noProof="0" dirty="0">
                <a:solidFill>
                  <a:schemeClr val="accent1"/>
                </a:solidFill>
                <a:latin typeface="+mj-lt"/>
              </a:rPr>
              <a:t> </a:t>
            </a:r>
            <a:br>
              <a:rPr lang="en-US" sz="1600" b="1" i="0" spc="-100" baseline="0" noProof="0" dirty="0">
                <a:solidFill>
                  <a:schemeClr val="accent1"/>
                </a:solidFill>
                <a:latin typeface="+mj-lt"/>
              </a:rPr>
            </a:br>
            <a:r>
              <a:rPr lang="en-US" sz="1200" b="0" i="0" spc="140" baseline="0" noProof="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research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4BC39664-EB8B-4A32-915A-D4308F792772}"/>
              </a:ext>
            </a:extLst>
          </p:cNvPr>
          <p:cNvSpPr/>
          <p:nvPr userDrawn="1"/>
        </p:nvSpPr>
        <p:spPr>
          <a:xfrm>
            <a:off x="0" y="6803351"/>
            <a:ext cx="9780104" cy="5465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9B49670D-8F18-44A8-B217-67B412095C0D}"/>
              </a:ext>
            </a:extLst>
          </p:cNvPr>
          <p:cNvSpPr/>
          <p:nvPr userDrawn="1"/>
        </p:nvSpPr>
        <p:spPr>
          <a:xfrm>
            <a:off x="11760000" y="6803351"/>
            <a:ext cx="432000" cy="546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030FA059-EC32-4FFF-9673-48849B2FA43A}"/>
              </a:ext>
            </a:extLst>
          </p:cNvPr>
          <p:cNvCxnSpPr>
            <a:cxnSpLocks/>
          </p:cNvCxnSpPr>
          <p:nvPr userDrawn="1"/>
        </p:nvCxnSpPr>
        <p:spPr>
          <a:xfrm flipH="1">
            <a:off x="1" y="6371351"/>
            <a:ext cx="12191999" cy="0"/>
          </a:xfrm>
          <a:prstGeom prst="line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461632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2" r:id="rId2"/>
    <p:sldLayoutId id="2147483663" r:id="rId3"/>
    <p:sldLayoutId id="2147483658" r:id="rId4"/>
    <p:sldLayoutId id="2147483666" r:id="rId5"/>
    <p:sldLayoutId id="2147483659" r:id="rId6"/>
    <p:sldLayoutId id="2147483660" r:id="rId7"/>
    <p:sldLayoutId id="2147483664" r:id="rId8"/>
    <p:sldLayoutId id="2147483650" r:id="rId9"/>
    <p:sldLayoutId id="2147483652" r:id="rId10"/>
    <p:sldLayoutId id="2147483656" r:id="rId11"/>
    <p:sldLayoutId id="2147483657" r:id="rId12"/>
    <p:sldLayoutId id="2147483667" r:id="rId13"/>
    <p:sldLayoutId id="2147483668" r:id="rId14"/>
    <p:sldLayoutId id="2147483669" r:id="rId15"/>
    <p:sldLayoutId id="2147483670" r:id="rId16"/>
    <p:sldLayoutId id="2147483671" r:id="rId17"/>
    <p:sldLayoutId id="2147483673" r:id="rId18"/>
    <p:sldLayoutId id="2147483674" r:id="rId19"/>
    <p:sldLayoutId id="2147483654" r:id="rId20"/>
    <p:sldLayoutId id="2147483655" r:id="rId21"/>
    <p:sldLayoutId id="2147483675" r:id="rId22"/>
    <p:sldLayoutId id="2147483672" r:id="rId23"/>
    <p:sldLayoutId id="2147483678" r:id="rId24"/>
    <p:sldLayoutId id="2147483679" r:id="rId25"/>
    <p:sldLayoutId id="2147483680" r:id="rId26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1" kern="1200" spc="-15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266700" indent="-2667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2925" indent="-276225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09625" indent="-2667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76325" indent="-2667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43025" indent="-2667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gif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26.xml"/><Relationship Id="rId4" Type="http://schemas.openxmlformats.org/officeDocument/2006/relationships/image" Target="../media/image22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2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5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g"/><Relationship Id="rId1" Type="http://schemas.openxmlformats.org/officeDocument/2006/relationships/slideLayout" Target="../slideLayouts/slideLayout2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g"/><Relationship Id="rId1" Type="http://schemas.openxmlformats.org/officeDocument/2006/relationships/slideLayout" Target="../slideLayouts/slideLayout25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g"/><Relationship Id="rId1" Type="http://schemas.openxmlformats.org/officeDocument/2006/relationships/slideLayout" Target="../slideLayouts/slideLayout25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g"/><Relationship Id="rId1" Type="http://schemas.openxmlformats.org/officeDocument/2006/relationships/slideLayout" Target="../slideLayouts/slideLayout1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6.jp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4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Placeholder 11" descr="Hands coming together in circle">
            <a:extLst>
              <a:ext uri="{FF2B5EF4-FFF2-40B4-BE49-F238E27FC236}">
                <a16:creationId xmlns:a16="http://schemas.microsoft.com/office/drawing/2014/main" id="{AA8A1CBA-9BB5-2246-9F4B-98EAD7C90158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0"/>
            <a:ext cx="9780588" cy="6858000"/>
          </a:xfr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200B3D2B-613A-41BE-987D-E6A1324B456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-145774" y="843105"/>
            <a:ext cx="12337774" cy="1244112"/>
          </a:xfrm>
        </p:spPr>
        <p:txBody>
          <a:bodyPr/>
          <a:lstStyle/>
          <a:p>
            <a:pPr algn="ctr"/>
            <a:r>
              <a:rPr lang="en-US" dirty="0"/>
              <a:t>Dental clinics finder and booking services</a:t>
            </a:r>
          </a:p>
        </p:txBody>
      </p:sp>
      <p:sp>
        <p:nvSpPr>
          <p:cNvPr id="4" name="Subtitle 3">
            <a:extLst>
              <a:ext uri="{FF2B5EF4-FFF2-40B4-BE49-F238E27FC236}">
                <a16:creationId xmlns:a16="http://schemas.microsoft.com/office/drawing/2014/main" id="{4772945D-CA91-4CFE-8EB7-941C7618C99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718852" y="2087217"/>
            <a:ext cx="3061735" cy="1543879"/>
          </a:xfrm>
        </p:spPr>
        <p:txBody>
          <a:bodyPr/>
          <a:lstStyle/>
          <a:p>
            <a:pPr algn="l"/>
            <a:r>
              <a:rPr lang="en-US" sz="2000" dirty="0"/>
              <a:t>Naqaa Omar Eid</a:t>
            </a:r>
          </a:p>
          <a:p>
            <a:pPr algn="l"/>
            <a:r>
              <a:rPr lang="en-US" sz="2000" dirty="0"/>
              <a:t>Oraib Riad Basheer</a:t>
            </a:r>
          </a:p>
          <a:p>
            <a:pPr algn="l"/>
            <a:r>
              <a:rPr lang="en-US" sz="2000" dirty="0"/>
              <a:t>Raghad Mohammad </a:t>
            </a:r>
          </a:p>
          <a:p>
            <a:endParaRPr lang="en-US" dirty="0"/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66C1DE0A-7865-466B-B5D7-781C92357026}"/>
              </a:ext>
            </a:extLst>
          </p:cNvPr>
          <p:cNvSpPr txBox="1"/>
          <p:nvPr/>
        </p:nvSpPr>
        <p:spPr>
          <a:xfrm>
            <a:off x="9780587" y="3061782"/>
            <a:ext cx="2397407" cy="272946"/>
          </a:xfrm>
          <a:prstGeom prst="rect">
            <a:avLst/>
          </a:prstGeom>
          <a:noFill/>
        </p:spPr>
        <p:txBody>
          <a:bodyPr wrap="square" tIns="108000" bIns="0" rtlCol="0" anchor="ctr">
            <a:spAutoFit/>
          </a:bodyPr>
          <a:lstStyle/>
          <a:p>
            <a:pPr algn="ctr">
              <a:lnSpc>
                <a:spcPts val="1000"/>
              </a:lnSpc>
            </a:pPr>
            <a:r>
              <a:rPr lang="en-US" sz="2000" b="1" i="0" spc="140" baseline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Dr.Mai Abu-Sair</a:t>
            </a:r>
          </a:p>
        </p:txBody>
      </p:sp>
    </p:spTree>
    <p:extLst>
      <p:ext uri="{BB962C8B-B14F-4D97-AF65-F5344CB8AC3E}">
        <p14:creationId xmlns:p14="http://schemas.microsoft.com/office/powerpoint/2010/main" val="398992327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60F281-4FF6-4617-A809-AC9C15ECF1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759698"/>
            <a:ext cx="3656717" cy="967696"/>
          </a:xfrm>
        </p:spPr>
        <p:txBody>
          <a:bodyPr/>
          <a:lstStyle/>
          <a:p>
            <a:pPr algn="ctr"/>
            <a:r>
              <a:rPr lang="en-US" dirty="0"/>
              <a:t>Goals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355C61F-C8F1-4977-8E1F-F16C0D9EA88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096000" y="3746689"/>
            <a:ext cx="5472000" cy="2428351"/>
          </a:xfrm>
        </p:spPr>
        <p:txBody>
          <a:bodyPr/>
          <a:lstStyle/>
          <a:p>
            <a:pPr marL="0" indent="0">
              <a:buNone/>
            </a:pPr>
            <a:endParaRPr lang="en-US" sz="1800" b="1" dirty="0">
              <a:solidFill>
                <a:schemeClr val="accent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5AE0D2E-505B-428A-B2B7-6C9D41FC60DA}"/>
              </a:ext>
            </a:extLst>
          </p:cNvPr>
          <p:cNvSpPr txBox="1"/>
          <p:nvPr/>
        </p:nvSpPr>
        <p:spPr>
          <a:xfrm>
            <a:off x="875791" y="2455899"/>
            <a:ext cx="475377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/>
              <a:t>The patient can book an appointment after seeing the doctors' schedule</a:t>
            </a:r>
          </a:p>
        </p:txBody>
      </p:sp>
      <p:sp>
        <p:nvSpPr>
          <p:cNvPr id="19" name="Star: 5 Points 18">
            <a:extLst>
              <a:ext uri="{FF2B5EF4-FFF2-40B4-BE49-F238E27FC236}">
                <a16:creationId xmlns:a16="http://schemas.microsoft.com/office/drawing/2014/main" id="{968FBF61-2707-4944-AA7B-D59A2286C4A5}"/>
              </a:ext>
            </a:extLst>
          </p:cNvPr>
          <p:cNvSpPr/>
          <p:nvPr/>
        </p:nvSpPr>
        <p:spPr>
          <a:xfrm>
            <a:off x="106018" y="2869333"/>
            <a:ext cx="662608" cy="558129"/>
          </a:xfrm>
          <a:prstGeom prst="star5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Placeholder 8">
            <a:extLst>
              <a:ext uri="{FF2B5EF4-FFF2-40B4-BE49-F238E27FC236}">
                <a16:creationId xmlns:a16="http://schemas.microsoft.com/office/drawing/2014/main" id="{B9FCB76F-99BB-4048-9C7C-4EA3CC474840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2"/>
          <a:srcRect l="2155" r="2155"/>
          <a:stretch>
            <a:fillRect/>
          </a:stretch>
        </p:blipFill>
        <p:spPr>
          <a:xfrm>
            <a:off x="5736730" y="0"/>
            <a:ext cx="6455270" cy="6858000"/>
          </a:xfrm>
        </p:spPr>
      </p:pic>
    </p:spTree>
    <p:extLst>
      <p:ext uri="{BB962C8B-B14F-4D97-AF65-F5344CB8AC3E}">
        <p14:creationId xmlns:p14="http://schemas.microsoft.com/office/powerpoint/2010/main" val="72209879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Placeholder 7">
            <a:extLst>
              <a:ext uri="{FF2B5EF4-FFF2-40B4-BE49-F238E27FC236}">
                <a16:creationId xmlns:a16="http://schemas.microsoft.com/office/drawing/2014/main" id="{1A24C0C7-9452-41AC-8F4C-610F90811B4E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/>
          <a:srcRect l="29218" r="29218"/>
          <a:stretch>
            <a:fillRect/>
          </a:stretch>
        </p:blipFill>
        <p:spPr/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139E8114-9AE4-4A66-B7C4-41A5EFE0842C}"/>
              </a:ext>
            </a:extLst>
          </p:cNvPr>
          <p:cNvSpPr txBox="1"/>
          <p:nvPr/>
        </p:nvSpPr>
        <p:spPr>
          <a:xfrm>
            <a:off x="2876869" y="1924736"/>
            <a:ext cx="475377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/>
              <a:t>The doctor and secretary can arrange appointments in the clinic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E9527FDE-99A5-43C0-B07A-8F12B88DD47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15902" y="3008243"/>
            <a:ext cx="3391824" cy="3346588"/>
          </a:xfrm>
          <a:prstGeom prst="rect">
            <a:avLst/>
          </a:prstGeom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5D302862-B1E1-49B8-ADC5-96F4EC1630E7}"/>
              </a:ext>
            </a:extLst>
          </p:cNvPr>
          <p:cNvSpPr txBox="1">
            <a:spLocks/>
          </p:cNvSpPr>
          <p:nvPr/>
        </p:nvSpPr>
        <p:spPr>
          <a:xfrm>
            <a:off x="579936" y="781464"/>
            <a:ext cx="4270360" cy="967696"/>
          </a:xfrm>
          <a:prstGeom prst="rect">
            <a:avLst/>
          </a:prstGeom>
          <a:solidFill>
            <a:schemeClr val="bg1"/>
          </a:solidFill>
        </p:spPr>
        <p:txBody>
          <a:bodyPr vert="horz" lIns="180000" tIns="180000" rIns="180000" bIns="180000" rtlCol="0" anchor="ctr">
            <a:noAutofit/>
          </a:bodyPr>
          <a:lstStyle>
            <a:lvl1pPr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b="1" kern="1200" spc="-3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4000" dirty="0"/>
              <a:t>APPOINTMENT</a:t>
            </a:r>
          </a:p>
          <a:p>
            <a:pPr algn="ctr"/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8210" y="3193960"/>
            <a:ext cx="1658171" cy="31608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037031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9ECEEFE-39B1-4EFD-B1F7-E8932C3ADB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5208104" cy="985000"/>
          </a:xfrm>
        </p:spPr>
        <p:txBody>
          <a:bodyPr/>
          <a:lstStyle/>
          <a:p>
            <a:pPr algn="ctr"/>
            <a:r>
              <a:rPr lang="en-US" dirty="0"/>
              <a:t>Profile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AAF8B2E-4B2C-44AF-8309-8C7A50804CF6}"/>
              </a:ext>
            </a:extLst>
          </p:cNvPr>
          <p:cNvSpPr/>
          <p:nvPr/>
        </p:nvSpPr>
        <p:spPr>
          <a:xfrm>
            <a:off x="0" y="6361043"/>
            <a:ext cx="12192000" cy="49695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0E55F33-E51F-4B5E-93CF-6B6CC85B62AB}"/>
              </a:ext>
            </a:extLst>
          </p:cNvPr>
          <p:cNvSpPr txBox="1"/>
          <p:nvPr/>
        </p:nvSpPr>
        <p:spPr>
          <a:xfrm>
            <a:off x="982315" y="3105834"/>
            <a:ext cx="568352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The site maintains patient health information that the doctor needs to know before dealing with any case</a:t>
            </a:r>
          </a:p>
        </p:txBody>
      </p:sp>
      <p:sp>
        <p:nvSpPr>
          <p:cNvPr id="14" name="Star: 5 Points 13">
            <a:extLst>
              <a:ext uri="{FF2B5EF4-FFF2-40B4-BE49-F238E27FC236}">
                <a16:creationId xmlns:a16="http://schemas.microsoft.com/office/drawing/2014/main" id="{9EAC2878-6D0C-4E18-A51D-0059C0EECB49}"/>
              </a:ext>
            </a:extLst>
          </p:cNvPr>
          <p:cNvSpPr/>
          <p:nvPr/>
        </p:nvSpPr>
        <p:spPr>
          <a:xfrm>
            <a:off x="106017" y="3207062"/>
            <a:ext cx="876298" cy="830997"/>
          </a:xfrm>
          <a:prstGeom prst="star5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1D0C36E-0A41-4044-A471-402D9FDE7E0B}"/>
              </a:ext>
            </a:extLst>
          </p:cNvPr>
          <p:cNvSpPr txBox="1"/>
          <p:nvPr/>
        </p:nvSpPr>
        <p:spPr>
          <a:xfrm>
            <a:off x="756431" y="1253411"/>
            <a:ext cx="369524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u="sng" dirty="0"/>
              <a:t>Patient health information</a:t>
            </a:r>
          </a:p>
        </p:txBody>
      </p:sp>
      <p:pic>
        <p:nvPicPr>
          <p:cNvPr id="7" name="Picture Placeholder 6">
            <a:extLst>
              <a:ext uri="{FF2B5EF4-FFF2-40B4-BE49-F238E27FC236}">
                <a16:creationId xmlns:a16="http://schemas.microsoft.com/office/drawing/2014/main" id="{7E923A7E-9280-4DE8-A453-A73CC2A4D65A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2"/>
          <a:srcRect l="16735" r="16735"/>
          <a:stretch>
            <a:fillRect/>
          </a:stretch>
        </p:blipFill>
        <p:spPr>
          <a:xfrm>
            <a:off x="6665842" y="0"/>
            <a:ext cx="5526157" cy="6858000"/>
          </a:xfrm>
        </p:spPr>
      </p:pic>
    </p:spTree>
    <p:extLst>
      <p:ext uri="{BB962C8B-B14F-4D97-AF65-F5344CB8AC3E}">
        <p14:creationId xmlns:p14="http://schemas.microsoft.com/office/powerpoint/2010/main" val="331983500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16">
            <a:extLst>
              <a:ext uri="{FF2B5EF4-FFF2-40B4-BE49-F238E27FC236}">
                <a16:creationId xmlns:a16="http://schemas.microsoft.com/office/drawing/2014/main" id="{E975F39F-F97D-4726-910B-899E6070F1F8}"/>
              </a:ext>
            </a:extLst>
          </p:cNvPr>
          <p:cNvSpPr txBox="1"/>
          <p:nvPr/>
        </p:nvSpPr>
        <p:spPr>
          <a:xfrm>
            <a:off x="779240" y="4186264"/>
            <a:ext cx="475377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/>
              <a:t>In the </a:t>
            </a:r>
            <a:r>
              <a:rPr lang="en-US" sz="2800" b="1" dirty="0">
                <a:solidFill>
                  <a:schemeClr val="accent4">
                    <a:lumMod val="75000"/>
                  </a:schemeClr>
                </a:solidFill>
              </a:rPr>
              <a:t>previous cases</a:t>
            </a:r>
            <a:r>
              <a:rPr lang="en-US" sz="2800" b="1" dirty="0"/>
              <a:t>, there is a solution</a:t>
            </a:r>
          </a:p>
        </p:txBody>
      </p:sp>
      <p:sp>
        <p:nvSpPr>
          <p:cNvPr id="18" name="Star: 5 Points 17">
            <a:extLst>
              <a:ext uri="{FF2B5EF4-FFF2-40B4-BE49-F238E27FC236}">
                <a16:creationId xmlns:a16="http://schemas.microsoft.com/office/drawing/2014/main" id="{547679D3-72E5-43AA-BDC1-14B47946501E}"/>
              </a:ext>
            </a:extLst>
          </p:cNvPr>
          <p:cNvSpPr/>
          <p:nvPr/>
        </p:nvSpPr>
        <p:spPr>
          <a:xfrm>
            <a:off x="116632" y="4259072"/>
            <a:ext cx="662608" cy="558129"/>
          </a:xfrm>
          <a:prstGeom prst="star5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D3B6F38B-5B6C-4BFC-9EA1-EC6B8DEA9BA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56925" y="2554834"/>
            <a:ext cx="1071562" cy="1070024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30E0E132-BE10-4909-BF2C-3B7D3993C0CA}"/>
              </a:ext>
            </a:extLst>
          </p:cNvPr>
          <p:cNvSpPr txBox="1"/>
          <p:nvPr/>
        </p:nvSpPr>
        <p:spPr>
          <a:xfrm>
            <a:off x="0" y="1659946"/>
            <a:ext cx="475377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/>
              <a:t>Are you nervous about going to the dentist?</a:t>
            </a:r>
          </a:p>
        </p:txBody>
      </p:sp>
      <p:sp>
        <p:nvSpPr>
          <p:cNvPr id="21" name="Title 1">
            <a:extLst>
              <a:ext uri="{FF2B5EF4-FFF2-40B4-BE49-F238E27FC236}">
                <a16:creationId xmlns:a16="http://schemas.microsoft.com/office/drawing/2014/main" id="{BB5C76CC-E871-41C8-81EA-0C1780E1247A}"/>
              </a:ext>
            </a:extLst>
          </p:cNvPr>
          <p:cNvSpPr txBox="1">
            <a:spLocks/>
          </p:cNvSpPr>
          <p:nvPr/>
        </p:nvSpPr>
        <p:spPr>
          <a:xfrm>
            <a:off x="0" y="14927"/>
            <a:ext cx="3656717" cy="967696"/>
          </a:xfrm>
          <a:prstGeom prst="rect">
            <a:avLst/>
          </a:prstGeom>
          <a:solidFill>
            <a:schemeClr val="bg1"/>
          </a:solidFill>
        </p:spPr>
        <p:txBody>
          <a:bodyPr vert="horz" lIns="180000" tIns="180000" rIns="180000" bIns="180000" rtlCol="0" anchor="ctr">
            <a:noAutofit/>
          </a:bodyPr>
          <a:lstStyle>
            <a:lvl1pPr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b="1" kern="1200" spc="-3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/>
              <a:t>Goals</a:t>
            </a:r>
            <a:endParaRPr lang="en-US" dirty="0"/>
          </a:p>
        </p:txBody>
      </p:sp>
      <p:pic>
        <p:nvPicPr>
          <p:cNvPr id="45" name="Picture Placeholder 44">
            <a:extLst>
              <a:ext uri="{FF2B5EF4-FFF2-40B4-BE49-F238E27FC236}">
                <a16:creationId xmlns:a16="http://schemas.microsoft.com/office/drawing/2014/main" id="{5536941F-9184-40A3-ACA4-D9D61AAE29AD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3"/>
          <a:srcRect l="18750" r="18750"/>
          <a:stretch>
            <a:fillRect/>
          </a:stretch>
        </p:blipFill>
        <p:spPr/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AD8D245E-DE4F-4694-B22D-CDE8BF36A94B}"/>
              </a:ext>
            </a:extLst>
          </p:cNvPr>
          <p:cNvSpPr/>
          <p:nvPr/>
        </p:nvSpPr>
        <p:spPr>
          <a:xfrm>
            <a:off x="0" y="6354763"/>
            <a:ext cx="12192000" cy="50323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01132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Placeholder 7">
            <a:extLst>
              <a:ext uri="{FF2B5EF4-FFF2-40B4-BE49-F238E27FC236}">
                <a16:creationId xmlns:a16="http://schemas.microsoft.com/office/drawing/2014/main" id="{BA215512-D751-4694-BA59-1278C9EC62E2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/>
          <a:srcRect l="10169" r="10169"/>
          <a:stretch>
            <a:fillRect/>
          </a:stretch>
        </p:blipFill>
        <p:spPr>
          <a:xfrm>
            <a:off x="2464179" y="0"/>
            <a:ext cx="9780588" cy="6858000"/>
          </a:xfr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0C1099A7-2D76-4083-AEB3-EC160B8C45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1700" y="2156226"/>
            <a:ext cx="5209804" cy="1522534"/>
          </a:xfrm>
        </p:spPr>
        <p:txBody>
          <a:bodyPr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P</a:t>
            </a:r>
            <a:r>
              <a:rPr lang="en-US" sz="6000" b="1" dirty="0">
                <a:solidFill>
                  <a:schemeClr val="tx1"/>
                </a:solidFill>
              </a:rPr>
              <a:t>revious </a:t>
            </a:r>
            <a:r>
              <a:rPr lang="en-US" dirty="0">
                <a:solidFill>
                  <a:schemeClr val="tx1"/>
                </a:solidFill>
              </a:rPr>
              <a:t>C</a:t>
            </a:r>
            <a:r>
              <a:rPr lang="en-US" sz="6000" b="1" dirty="0">
                <a:solidFill>
                  <a:schemeClr val="tx1"/>
                </a:solidFill>
              </a:rPr>
              <a:t>ases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0A40CF3-305E-46EC-8AC3-DE6BC28B717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-1700" y="3678760"/>
            <a:ext cx="5956300" cy="1100565"/>
          </a:xfrm>
        </p:spPr>
        <p:txBody>
          <a:bodyPr/>
          <a:lstStyle/>
          <a:p>
            <a:r>
              <a:rPr lang="en-US" sz="2800" dirty="0"/>
              <a:t>The visitor can see the doctor's previous cases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198913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Picture Placeholder 30">
            <a:extLst>
              <a:ext uri="{FF2B5EF4-FFF2-40B4-BE49-F238E27FC236}">
                <a16:creationId xmlns:a16="http://schemas.microsoft.com/office/drawing/2014/main" id="{15B31E43-9DAB-42B7-BAD8-C8DACA22E340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 rotWithShape="1">
          <a:blip r:embed="rId2"/>
          <a:srcRect t="17432" b="17432"/>
          <a:stretch/>
        </p:blipFill>
        <p:spPr>
          <a:xfrm>
            <a:off x="2411412" y="0"/>
            <a:ext cx="9780588" cy="6858000"/>
          </a:xfr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200B3D2B-613A-41BE-987D-E6A1324B45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772615"/>
            <a:ext cx="5037526" cy="1272774"/>
          </a:xfrm>
        </p:spPr>
        <p:txBody>
          <a:bodyPr/>
          <a:lstStyle/>
          <a:p>
            <a:pPr algn="ctr"/>
            <a:r>
              <a:rPr lang="en-US" sz="6000" dirty="0"/>
              <a:t>advertisements</a:t>
            </a:r>
            <a:endParaRPr lang="en-US" dirty="0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2972F17A-D965-40B9-8ABB-C634072DBCC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142" y="2045389"/>
            <a:ext cx="4380327" cy="1383611"/>
          </a:xfrm>
        </p:spPr>
        <p:txBody>
          <a:bodyPr/>
          <a:lstStyle/>
          <a:p>
            <a:r>
              <a:rPr lang="en-US" sz="2400" dirty="0"/>
              <a:t>The doctor can add a specified number of his advertisements every month</a:t>
            </a:r>
          </a:p>
        </p:txBody>
      </p:sp>
    </p:spTree>
    <p:extLst>
      <p:ext uri="{BB962C8B-B14F-4D97-AF65-F5344CB8AC3E}">
        <p14:creationId xmlns:p14="http://schemas.microsoft.com/office/powerpoint/2010/main" val="211769541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Placeholder 8">
            <a:extLst>
              <a:ext uri="{FF2B5EF4-FFF2-40B4-BE49-F238E27FC236}">
                <a16:creationId xmlns:a16="http://schemas.microsoft.com/office/drawing/2014/main" id="{B608CDB9-DF8E-4EFE-9958-6B82B4E9A27C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2"/>
          <a:srcRect l="1819" r="1819"/>
          <a:stretch>
            <a:fillRect/>
          </a:stretch>
        </p:blipFill>
        <p:spPr>
          <a:xfrm>
            <a:off x="6096000" y="94498"/>
            <a:ext cx="6096000" cy="6763502"/>
          </a:xfr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53C66369-D694-4372-AB41-EC2AC2A8F7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297832"/>
            <a:ext cx="6096000" cy="1432116"/>
          </a:xfrm>
        </p:spPr>
        <p:txBody>
          <a:bodyPr/>
          <a:lstStyle/>
          <a:p>
            <a:pPr algn="l"/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Search ads 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6CD8F2F-4560-4159-9B54-AA06C46D5438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>
          <a:xfrm>
            <a:off x="213496" y="3198526"/>
            <a:ext cx="5325913" cy="734756"/>
          </a:xfrm>
        </p:spPr>
        <p:txBody>
          <a:bodyPr/>
          <a:lstStyle/>
          <a:p>
            <a:pPr algn="l"/>
            <a:r>
              <a:rPr lang="en-US" sz="3200" dirty="0"/>
              <a:t>We can search ads by ad title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8E3E0CD-D150-4914-816B-72DB4450A280}"/>
              </a:ext>
            </a:extLst>
          </p:cNvPr>
          <p:cNvSpPr/>
          <p:nvPr/>
        </p:nvSpPr>
        <p:spPr>
          <a:xfrm>
            <a:off x="0" y="6371351"/>
            <a:ext cx="12192000" cy="48664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387955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Picture Placeholder 30">
            <a:extLst>
              <a:ext uri="{FF2B5EF4-FFF2-40B4-BE49-F238E27FC236}">
                <a16:creationId xmlns:a16="http://schemas.microsoft.com/office/drawing/2014/main" id="{BB1F49F2-CA4D-4340-8A84-AB4AFA07D8C8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 rotWithShape="1">
          <a:blip r:embed="rId2"/>
          <a:srcRect t="1100" b="1100"/>
          <a:stretch/>
        </p:blipFill>
        <p:spPr>
          <a:xfrm>
            <a:off x="0" y="0"/>
            <a:ext cx="12192000" cy="6858000"/>
          </a:xfrm>
        </p:spPr>
      </p:pic>
      <p:sp>
        <p:nvSpPr>
          <p:cNvPr id="11" name="Title 10" hidden="1">
            <a:extLst>
              <a:ext uri="{FF2B5EF4-FFF2-40B4-BE49-F238E27FC236}">
                <a16:creationId xmlns:a16="http://schemas.microsoft.com/office/drawing/2014/main" id="{C5462610-1D7E-437B-B516-F30D9A789B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Large image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B86E961-B76E-423F-995E-11B31E92143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572000" y="3113178"/>
            <a:ext cx="6612835" cy="1497544"/>
          </a:xfrm>
          <a:solidFill>
            <a:schemeClr val="tx1">
              <a:lumMod val="95000"/>
              <a:lumOff val="5000"/>
            </a:schemeClr>
          </a:solidFill>
        </p:spPr>
        <p:txBody>
          <a:bodyPr/>
          <a:lstStyle/>
          <a:p>
            <a:r>
              <a:rPr lang="en-US" sz="2800" dirty="0"/>
              <a:t>The doctor publishes medical advice for the benefit of users and to raise awareness</a:t>
            </a:r>
          </a:p>
        </p:txBody>
      </p:sp>
      <p:sp>
        <p:nvSpPr>
          <p:cNvPr id="7" name="Title 2">
            <a:extLst>
              <a:ext uri="{FF2B5EF4-FFF2-40B4-BE49-F238E27FC236}">
                <a16:creationId xmlns:a16="http://schemas.microsoft.com/office/drawing/2014/main" id="{12EA7111-DEBE-4B3F-9918-07635A232B1C}"/>
              </a:ext>
            </a:extLst>
          </p:cNvPr>
          <p:cNvSpPr txBox="1">
            <a:spLocks/>
          </p:cNvSpPr>
          <p:nvPr/>
        </p:nvSpPr>
        <p:spPr>
          <a:xfrm>
            <a:off x="5177161" y="1090670"/>
            <a:ext cx="5037526" cy="1272774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1" kern="1200" spc="-15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4400" dirty="0"/>
              <a:t>Medical Advice</a:t>
            </a:r>
          </a:p>
          <a:p>
            <a:pPr algn="ctr"/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66521931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4919D0-F177-4BBA-9A0B-DBA69E2ED7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2007" y="191467"/>
            <a:ext cx="3097298" cy="1093995"/>
          </a:xfrm>
        </p:spPr>
        <p:txBody>
          <a:bodyPr>
            <a:normAutofit/>
          </a:bodyPr>
          <a:lstStyle/>
          <a:p>
            <a:r>
              <a:rPr lang="en-US" sz="4400" dirty="0"/>
              <a:t>Dashboard</a:t>
            </a:r>
          </a:p>
        </p:txBody>
      </p:sp>
      <p:graphicFrame>
        <p:nvGraphicFramePr>
          <p:cNvPr id="5" name="Content Placeholder 2" descr="SmartArt graphic placeholder">
            <a:extLst>
              <a:ext uri="{FF2B5EF4-FFF2-40B4-BE49-F238E27FC236}">
                <a16:creationId xmlns:a16="http://schemas.microsoft.com/office/drawing/2014/main" id="{91DB1382-7276-49FA-9632-38D558F457E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94791728"/>
              </p:ext>
            </p:extLst>
          </p:nvPr>
        </p:nvGraphicFramePr>
        <p:xfrm>
          <a:off x="811904" y="1675709"/>
          <a:ext cx="9720262" cy="296848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Title 1">
            <a:extLst>
              <a:ext uri="{FF2B5EF4-FFF2-40B4-BE49-F238E27FC236}">
                <a16:creationId xmlns:a16="http://schemas.microsoft.com/office/drawing/2014/main" id="{B9F489ED-5E24-4073-B8DE-8A3DF000AFA3}"/>
              </a:ext>
            </a:extLst>
          </p:cNvPr>
          <p:cNvSpPr txBox="1">
            <a:spLocks/>
          </p:cNvSpPr>
          <p:nvPr/>
        </p:nvSpPr>
        <p:spPr>
          <a:xfrm>
            <a:off x="1830656" y="4663379"/>
            <a:ext cx="8974427" cy="1093995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1" kern="1200" spc="-15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600" dirty="0"/>
              <a:t>In the dashboard for each user, a statistic of their usage is displayed for each of the services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BCF8975A-FEEF-4F9E-83D1-B99F28487B4F}"/>
              </a:ext>
            </a:extLst>
          </p:cNvPr>
          <p:cNvSpPr/>
          <p:nvPr/>
        </p:nvSpPr>
        <p:spPr>
          <a:xfrm>
            <a:off x="0" y="6361043"/>
            <a:ext cx="12192000" cy="49695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174155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Placeholder 8" descr="Handing touching mobile phone">
            <a:extLst>
              <a:ext uri="{FF2B5EF4-FFF2-40B4-BE49-F238E27FC236}">
                <a16:creationId xmlns:a16="http://schemas.microsoft.com/office/drawing/2014/main" id="{A9A75888-22E3-1D43-9112-DA02186070B5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096000" y="-1"/>
            <a:ext cx="6096000" cy="6858001"/>
          </a:xfrm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7CAA812D-F7FC-4B41-8C4E-23539B9F8E90}"/>
              </a:ext>
            </a:extLst>
          </p:cNvPr>
          <p:cNvSpPr txBox="1">
            <a:spLocks/>
          </p:cNvSpPr>
          <p:nvPr/>
        </p:nvSpPr>
        <p:spPr>
          <a:xfrm>
            <a:off x="6096000" y="0"/>
            <a:ext cx="3656717" cy="967696"/>
          </a:xfrm>
          <a:prstGeom prst="rect">
            <a:avLst/>
          </a:prstGeom>
          <a:solidFill>
            <a:schemeClr val="bg1"/>
          </a:solidFill>
        </p:spPr>
        <p:txBody>
          <a:bodyPr vert="horz" lIns="180000" tIns="180000" rIns="180000" bIns="180000" rtlCol="0" anchor="ctr">
            <a:noAutofit/>
          </a:bodyPr>
          <a:lstStyle>
            <a:lvl1pPr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b="1" kern="1200" spc="-3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/>
              <a:t>Goals</a:t>
            </a:r>
            <a:endParaRPr lang="en-US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C2C8EBF-F1CF-480A-BA3F-09532676190F}"/>
              </a:ext>
            </a:extLst>
          </p:cNvPr>
          <p:cNvSpPr txBox="1"/>
          <p:nvPr/>
        </p:nvSpPr>
        <p:spPr>
          <a:xfrm>
            <a:off x="831022" y="2777384"/>
            <a:ext cx="475377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/>
              <a:t>The site visitor can search for clinics and doctors</a:t>
            </a:r>
          </a:p>
        </p:txBody>
      </p:sp>
      <p:sp>
        <p:nvSpPr>
          <p:cNvPr id="13" name="Star: 5 Points 12">
            <a:extLst>
              <a:ext uri="{FF2B5EF4-FFF2-40B4-BE49-F238E27FC236}">
                <a16:creationId xmlns:a16="http://schemas.microsoft.com/office/drawing/2014/main" id="{2E2F4DC1-5ABA-441F-B2B5-BC818D455791}"/>
              </a:ext>
            </a:extLst>
          </p:cNvPr>
          <p:cNvSpPr/>
          <p:nvPr/>
        </p:nvSpPr>
        <p:spPr>
          <a:xfrm>
            <a:off x="168414" y="2870870"/>
            <a:ext cx="662608" cy="558129"/>
          </a:xfrm>
          <a:prstGeom prst="star5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275CDCFC-8241-4962-9950-6F8A3BEA3E9D}"/>
              </a:ext>
            </a:extLst>
          </p:cNvPr>
          <p:cNvSpPr txBox="1">
            <a:spLocks/>
          </p:cNvSpPr>
          <p:nvPr/>
        </p:nvSpPr>
        <p:spPr>
          <a:xfrm>
            <a:off x="0" y="298317"/>
            <a:ext cx="3656717" cy="967696"/>
          </a:xfrm>
          <a:prstGeom prst="rect">
            <a:avLst/>
          </a:prstGeom>
          <a:solidFill>
            <a:schemeClr val="bg1"/>
          </a:solidFill>
        </p:spPr>
        <p:txBody>
          <a:bodyPr vert="horz" lIns="180000" tIns="180000" rIns="180000" bIns="180000" rtlCol="0" anchor="ctr">
            <a:noAutofit/>
          </a:bodyPr>
          <a:lstStyle>
            <a:lvl1pPr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b="1" kern="1200" spc="-3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dirty="0"/>
              <a:t>Search</a:t>
            </a:r>
          </a:p>
        </p:txBody>
      </p:sp>
    </p:spTree>
    <p:extLst>
      <p:ext uri="{BB962C8B-B14F-4D97-AF65-F5344CB8AC3E}">
        <p14:creationId xmlns:p14="http://schemas.microsoft.com/office/powerpoint/2010/main" val="13297466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Placeholder 10" descr="Desk with computer, phone, books, etc.">
            <a:extLst>
              <a:ext uri="{FF2B5EF4-FFF2-40B4-BE49-F238E27FC236}">
                <a16:creationId xmlns:a16="http://schemas.microsoft.com/office/drawing/2014/main" id="{2E7ADBC3-DECA-9F4C-9289-9E43C727592F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-54650"/>
            <a:ext cx="12192000" cy="6912650"/>
          </a:xfr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200B3D2B-613A-41BE-987D-E6A1324B456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853071"/>
            <a:ext cx="3829877" cy="1134755"/>
          </a:xfrm>
        </p:spPr>
        <p:txBody>
          <a:bodyPr/>
          <a:lstStyle/>
          <a:p>
            <a:pPr algn="ctr"/>
            <a:r>
              <a:rPr lang="en-US" dirty="0"/>
              <a:t>Problem</a:t>
            </a:r>
          </a:p>
        </p:txBody>
      </p:sp>
    </p:spTree>
    <p:extLst>
      <p:ext uri="{BB962C8B-B14F-4D97-AF65-F5344CB8AC3E}">
        <p14:creationId xmlns:p14="http://schemas.microsoft.com/office/powerpoint/2010/main" val="409167464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7CAA812D-F7FC-4B41-8C4E-23539B9F8E90}"/>
              </a:ext>
            </a:extLst>
          </p:cNvPr>
          <p:cNvSpPr txBox="1">
            <a:spLocks/>
          </p:cNvSpPr>
          <p:nvPr/>
        </p:nvSpPr>
        <p:spPr>
          <a:xfrm>
            <a:off x="0" y="212035"/>
            <a:ext cx="3656717" cy="967696"/>
          </a:xfrm>
          <a:prstGeom prst="rect">
            <a:avLst/>
          </a:prstGeom>
          <a:solidFill>
            <a:schemeClr val="bg1"/>
          </a:solidFill>
        </p:spPr>
        <p:txBody>
          <a:bodyPr vert="horz" lIns="180000" tIns="180000" rIns="180000" bIns="180000" rtlCol="0" anchor="ctr">
            <a:noAutofit/>
          </a:bodyPr>
          <a:lstStyle>
            <a:lvl1pPr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b="1" kern="1200" spc="-3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dirty="0"/>
              <a:t>Search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C2C8EBF-F1CF-480A-BA3F-09532676190F}"/>
              </a:ext>
            </a:extLst>
          </p:cNvPr>
          <p:cNvSpPr txBox="1"/>
          <p:nvPr/>
        </p:nvSpPr>
        <p:spPr>
          <a:xfrm>
            <a:off x="768626" y="2671343"/>
            <a:ext cx="475377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/>
              <a:t>The site visitor can search for clinics through the clinic’s location or name</a:t>
            </a:r>
          </a:p>
        </p:txBody>
      </p:sp>
      <p:sp>
        <p:nvSpPr>
          <p:cNvPr id="13" name="Star: 5 Points 12">
            <a:extLst>
              <a:ext uri="{FF2B5EF4-FFF2-40B4-BE49-F238E27FC236}">
                <a16:creationId xmlns:a16="http://schemas.microsoft.com/office/drawing/2014/main" id="{2E2F4DC1-5ABA-441F-B2B5-BC818D455791}"/>
              </a:ext>
            </a:extLst>
          </p:cNvPr>
          <p:cNvSpPr/>
          <p:nvPr/>
        </p:nvSpPr>
        <p:spPr>
          <a:xfrm>
            <a:off x="106018" y="2869333"/>
            <a:ext cx="662608" cy="558129"/>
          </a:xfrm>
          <a:prstGeom prst="star5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Placeholder 4">
            <a:extLst>
              <a:ext uri="{FF2B5EF4-FFF2-40B4-BE49-F238E27FC236}">
                <a16:creationId xmlns:a16="http://schemas.microsoft.com/office/drawing/2014/main" id="{7BEE412E-5404-4E16-9CCA-3D38938C6909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2"/>
          <a:srcRect l="2155" r="2155"/>
          <a:stretch>
            <a:fillRect/>
          </a:stretch>
        </p:blipFill>
        <p:spPr>
          <a:xfrm>
            <a:off x="6096000" y="-1"/>
            <a:ext cx="6096000" cy="6858001"/>
          </a:xfrm>
        </p:spPr>
      </p:pic>
    </p:spTree>
    <p:extLst>
      <p:ext uri="{BB962C8B-B14F-4D97-AF65-F5344CB8AC3E}">
        <p14:creationId xmlns:p14="http://schemas.microsoft.com/office/powerpoint/2010/main" val="124784517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>
            <a:extLst>
              <a:ext uri="{FF2B5EF4-FFF2-40B4-BE49-F238E27FC236}">
                <a16:creationId xmlns:a16="http://schemas.microsoft.com/office/drawing/2014/main" id="{DC2C8EBF-F1CF-480A-BA3F-09532676190F}"/>
              </a:ext>
            </a:extLst>
          </p:cNvPr>
          <p:cNvSpPr txBox="1"/>
          <p:nvPr/>
        </p:nvSpPr>
        <p:spPr>
          <a:xfrm>
            <a:off x="768626" y="2671343"/>
            <a:ext cx="4753774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/>
              <a:t>The visitor can search through previous cases for the type of case so that the doctor with the most reservations appears first</a:t>
            </a:r>
          </a:p>
        </p:txBody>
      </p:sp>
      <p:sp>
        <p:nvSpPr>
          <p:cNvPr id="13" name="Star: 5 Points 12">
            <a:extLst>
              <a:ext uri="{FF2B5EF4-FFF2-40B4-BE49-F238E27FC236}">
                <a16:creationId xmlns:a16="http://schemas.microsoft.com/office/drawing/2014/main" id="{2E2F4DC1-5ABA-441F-B2B5-BC818D455791}"/>
              </a:ext>
            </a:extLst>
          </p:cNvPr>
          <p:cNvSpPr/>
          <p:nvPr/>
        </p:nvSpPr>
        <p:spPr>
          <a:xfrm>
            <a:off x="106018" y="2869333"/>
            <a:ext cx="662608" cy="558129"/>
          </a:xfrm>
          <a:prstGeom prst="star5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Placeholder 4">
            <a:extLst>
              <a:ext uri="{FF2B5EF4-FFF2-40B4-BE49-F238E27FC236}">
                <a16:creationId xmlns:a16="http://schemas.microsoft.com/office/drawing/2014/main" id="{A8046381-9837-4B8E-BF6E-6A79823CC635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2"/>
          <a:srcRect l="14117" r="14117"/>
          <a:stretch>
            <a:fillRect/>
          </a:stretch>
        </p:blipFill>
        <p:spPr>
          <a:xfrm>
            <a:off x="6096000" y="-1"/>
            <a:ext cx="6096000" cy="6858001"/>
          </a:xfrm>
        </p:spPr>
      </p:pic>
      <p:sp>
        <p:nvSpPr>
          <p:cNvPr id="10" name="Title 1">
            <a:extLst>
              <a:ext uri="{FF2B5EF4-FFF2-40B4-BE49-F238E27FC236}">
                <a16:creationId xmlns:a16="http://schemas.microsoft.com/office/drawing/2014/main" id="{CE2C3692-4E89-46E0-B917-C1F42A34EDB4}"/>
              </a:ext>
            </a:extLst>
          </p:cNvPr>
          <p:cNvSpPr txBox="1">
            <a:spLocks/>
          </p:cNvSpPr>
          <p:nvPr/>
        </p:nvSpPr>
        <p:spPr>
          <a:xfrm>
            <a:off x="0" y="212035"/>
            <a:ext cx="3656717" cy="967696"/>
          </a:xfrm>
          <a:prstGeom prst="rect">
            <a:avLst/>
          </a:prstGeom>
          <a:solidFill>
            <a:schemeClr val="bg1"/>
          </a:solidFill>
        </p:spPr>
        <p:txBody>
          <a:bodyPr vert="horz" lIns="180000" tIns="180000" rIns="180000" bIns="180000" rtlCol="0" anchor="ctr">
            <a:noAutofit/>
          </a:bodyPr>
          <a:lstStyle>
            <a:lvl1pPr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b="1" kern="1200" spc="-3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dirty="0"/>
              <a:t>Search</a:t>
            </a:r>
          </a:p>
        </p:txBody>
      </p:sp>
    </p:spTree>
    <p:extLst>
      <p:ext uri="{BB962C8B-B14F-4D97-AF65-F5344CB8AC3E}">
        <p14:creationId xmlns:p14="http://schemas.microsoft.com/office/powerpoint/2010/main" val="377337604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16">
            <a:extLst>
              <a:ext uri="{FF2B5EF4-FFF2-40B4-BE49-F238E27FC236}">
                <a16:creationId xmlns:a16="http://schemas.microsoft.com/office/drawing/2014/main" id="{E975F39F-F97D-4726-910B-899E6070F1F8}"/>
              </a:ext>
            </a:extLst>
          </p:cNvPr>
          <p:cNvSpPr txBox="1"/>
          <p:nvPr/>
        </p:nvSpPr>
        <p:spPr>
          <a:xfrm>
            <a:off x="839940" y="2874077"/>
            <a:ext cx="475377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/>
              <a:t>The doctor can book an </a:t>
            </a:r>
            <a:r>
              <a:rPr lang="en-US" sz="2800" b="1" dirty="0">
                <a:solidFill>
                  <a:schemeClr val="accent4">
                    <a:lumMod val="75000"/>
                  </a:schemeClr>
                </a:solidFill>
              </a:rPr>
              <a:t>order</a:t>
            </a:r>
            <a:r>
              <a:rPr lang="en-US" sz="2800" b="1" dirty="0"/>
              <a:t> after viewing the list of laboratory technicians</a:t>
            </a:r>
          </a:p>
        </p:txBody>
      </p:sp>
      <p:sp>
        <p:nvSpPr>
          <p:cNvPr id="18" name="Star: 5 Points 17">
            <a:extLst>
              <a:ext uri="{FF2B5EF4-FFF2-40B4-BE49-F238E27FC236}">
                <a16:creationId xmlns:a16="http://schemas.microsoft.com/office/drawing/2014/main" id="{547679D3-72E5-43AA-BDC1-14B47946501E}"/>
              </a:ext>
            </a:extLst>
          </p:cNvPr>
          <p:cNvSpPr/>
          <p:nvPr/>
        </p:nvSpPr>
        <p:spPr>
          <a:xfrm>
            <a:off x="116632" y="3149935"/>
            <a:ext cx="662608" cy="558129"/>
          </a:xfrm>
          <a:prstGeom prst="star5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1" name="Title 1">
            <a:extLst>
              <a:ext uri="{FF2B5EF4-FFF2-40B4-BE49-F238E27FC236}">
                <a16:creationId xmlns:a16="http://schemas.microsoft.com/office/drawing/2014/main" id="{BB5C76CC-E871-41C8-81EA-0C1780E1247A}"/>
              </a:ext>
            </a:extLst>
          </p:cNvPr>
          <p:cNvSpPr txBox="1">
            <a:spLocks/>
          </p:cNvSpPr>
          <p:nvPr/>
        </p:nvSpPr>
        <p:spPr>
          <a:xfrm>
            <a:off x="0" y="14927"/>
            <a:ext cx="3656717" cy="967696"/>
          </a:xfrm>
          <a:prstGeom prst="rect">
            <a:avLst/>
          </a:prstGeom>
          <a:solidFill>
            <a:schemeClr val="bg1"/>
          </a:solidFill>
        </p:spPr>
        <p:txBody>
          <a:bodyPr vert="horz" lIns="180000" tIns="180000" rIns="180000" bIns="180000" rtlCol="0" anchor="ctr">
            <a:noAutofit/>
          </a:bodyPr>
          <a:lstStyle>
            <a:lvl1pPr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b="1" kern="1200" spc="-3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dirty="0"/>
              <a:t>Orders</a:t>
            </a:r>
          </a:p>
        </p:txBody>
      </p:sp>
      <p:pic>
        <p:nvPicPr>
          <p:cNvPr id="22" name="Picture Placeholder 21">
            <a:extLst>
              <a:ext uri="{FF2B5EF4-FFF2-40B4-BE49-F238E27FC236}">
                <a16:creationId xmlns:a16="http://schemas.microsoft.com/office/drawing/2014/main" id="{258AE3DA-0A93-4696-B48A-8F7D4A962C1F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/>
          <a:srcRect t="10000" b="10000"/>
          <a:stretch>
            <a:fillRect/>
          </a:stretch>
        </p:blipFill>
        <p:spPr/>
      </p:pic>
      <p:sp>
        <p:nvSpPr>
          <p:cNvPr id="23" name="Rectangle 22">
            <a:extLst>
              <a:ext uri="{FF2B5EF4-FFF2-40B4-BE49-F238E27FC236}">
                <a16:creationId xmlns:a16="http://schemas.microsoft.com/office/drawing/2014/main" id="{49999E44-E5D0-42F2-9D77-27DBEADFAA52}"/>
              </a:ext>
            </a:extLst>
          </p:cNvPr>
          <p:cNvSpPr/>
          <p:nvPr/>
        </p:nvSpPr>
        <p:spPr>
          <a:xfrm>
            <a:off x="0" y="6354763"/>
            <a:ext cx="12192000" cy="50323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494873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16">
            <a:extLst>
              <a:ext uri="{FF2B5EF4-FFF2-40B4-BE49-F238E27FC236}">
                <a16:creationId xmlns:a16="http://schemas.microsoft.com/office/drawing/2014/main" id="{E975F39F-F97D-4726-910B-899E6070F1F8}"/>
              </a:ext>
            </a:extLst>
          </p:cNvPr>
          <p:cNvSpPr txBox="1"/>
          <p:nvPr/>
        </p:nvSpPr>
        <p:spPr>
          <a:xfrm>
            <a:off x="839940" y="2874077"/>
            <a:ext cx="475377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/>
              <a:t>The </a:t>
            </a:r>
            <a:r>
              <a:rPr lang="en-US" sz="2800" b="1" dirty="0">
                <a:solidFill>
                  <a:schemeClr val="accent4">
                    <a:lumMod val="75000"/>
                  </a:schemeClr>
                </a:solidFill>
              </a:rPr>
              <a:t>Technician</a:t>
            </a:r>
            <a:r>
              <a:rPr lang="en-US" sz="2800" b="1" dirty="0"/>
              <a:t> can book an order for any doctor on the site</a:t>
            </a:r>
          </a:p>
        </p:txBody>
      </p:sp>
      <p:sp>
        <p:nvSpPr>
          <p:cNvPr id="18" name="Star: 5 Points 17">
            <a:extLst>
              <a:ext uri="{FF2B5EF4-FFF2-40B4-BE49-F238E27FC236}">
                <a16:creationId xmlns:a16="http://schemas.microsoft.com/office/drawing/2014/main" id="{547679D3-72E5-43AA-BDC1-14B47946501E}"/>
              </a:ext>
            </a:extLst>
          </p:cNvPr>
          <p:cNvSpPr/>
          <p:nvPr/>
        </p:nvSpPr>
        <p:spPr>
          <a:xfrm>
            <a:off x="116632" y="3149935"/>
            <a:ext cx="662608" cy="558129"/>
          </a:xfrm>
          <a:prstGeom prst="star5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1" name="Title 1">
            <a:extLst>
              <a:ext uri="{FF2B5EF4-FFF2-40B4-BE49-F238E27FC236}">
                <a16:creationId xmlns:a16="http://schemas.microsoft.com/office/drawing/2014/main" id="{BB5C76CC-E871-41C8-81EA-0C1780E1247A}"/>
              </a:ext>
            </a:extLst>
          </p:cNvPr>
          <p:cNvSpPr txBox="1">
            <a:spLocks/>
          </p:cNvSpPr>
          <p:nvPr/>
        </p:nvSpPr>
        <p:spPr>
          <a:xfrm>
            <a:off x="0" y="14927"/>
            <a:ext cx="3656717" cy="967696"/>
          </a:xfrm>
          <a:prstGeom prst="rect">
            <a:avLst/>
          </a:prstGeom>
          <a:solidFill>
            <a:schemeClr val="bg1"/>
          </a:solidFill>
        </p:spPr>
        <p:txBody>
          <a:bodyPr vert="horz" lIns="180000" tIns="180000" rIns="180000" bIns="180000" rtlCol="0" anchor="ctr">
            <a:noAutofit/>
          </a:bodyPr>
          <a:lstStyle>
            <a:lvl1pPr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b="1" kern="1200" spc="-3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dirty="0"/>
              <a:t>Orders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49999E44-E5D0-42F2-9D77-27DBEADFAA52}"/>
              </a:ext>
            </a:extLst>
          </p:cNvPr>
          <p:cNvSpPr/>
          <p:nvPr/>
        </p:nvSpPr>
        <p:spPr>
          <a:xfrm>
            <a:off x="0" y="6354763"/>
            <a:ext cx="12192000" cy="50323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Placeholder 4">
            <a:extLst>
              <a:ext uri="{FF2B5EF4-FFF2-40B4-BE49-F238E27FC236}">
                <a16:creationId xmlns:a16="http://schemas.microsoft.com/office/drawing/2014/main" id="{114C03CB-96E6-4433-AAFC-1BC664998F6B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/>
          <a:srcRect l="600" r="600"/>
          <a:stretch>
            <a:fillRect/>
          </a:stretch>
        </p:blipFill>
        <p:spPr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  <p:extLst>
      <p:ext uri="{BB962C8B-B14F-4D97-AF65-F5344CB8AC3E}">
        <p14:creationId xmlns:p14="http://schemas.microsoft.com/office/powerpoint/2010/main" val="81730577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Placeholder 7">
            <a:extLst>
              <a:ext uri="{FF2B5EF4-FFF2-40B4-BE49-F238E27FC236}">
                <a16:creationId xmlns:a16="http://schemas.microsoft.com/office/drawing/2014/main" id="{9E347B06-45A6-4386-913C-0CF9082ABE13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2"/>
          <a:srcRect l="7581" r="7581"/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978B5520-2AD9-485B-9AB1-4C5FD4A1AC73}"/>
              </a:ext>
            </a:extLst>
          </p:cNvPr>
          <p:cNvSpPr txBox="1"/>
          <p:nvPr/>
        </p:nvSpPr>
        <p:spPr>
          <a:xfrm>
            <a:off x="5833909" y="384313"/>
            <a:ext cx="494558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b="1" dirty="0">
                <a:solidFill>
                  <a:schemeClr val="bg1"/>
                </a:solidFill>
              </a:rPr>
              <a:t>Appointment Algorithm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18F6F9F-30D1-41AB-BF08-946BAF6C9E55}"/>
              </a:ext>
            </a:extLst>
          </p:cNvPr>
          <p:cNvSpPr txBox="1"/>
          <p:nvPr/>
        </p:nvSpPr>
        <p:spPr>
          <a:xfrm>
            <a:off x="4914144" y="2844470"/>
            <a:ext cx="7065821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chemeClr val="bg1"/>
                </a:solidFill>
              </a:rPr>
              <a:t>Patient appointment have certain limitations, so we created an </a:t>
            </a:r>
            <a:r>
              <a:rPr lang="en-US" sz="2800" b="1" dirty="0">
                <a:solidFill>
                  <a:srgbClr val="FFFF00"/>
                </a:solidFill>
              </a:rPr>
              <a:t>AI algorithm </a:t>
            </a:r>
            <a:r>
              <a:rPr lang="en-US" sz="2800" b="1" dirty="0">
                <a:solidFill>
                  <a:schemeClr val="bg1"/>
                </a:solidFill>
              </a:rPr>
              <a:t>to achieve these limitations</a:t>
            </a:r>
          </a:p>
        </p:txBody>
      </p:sp>
      <p:sp>
        <p:nvSpPr>
          <p:cNvPr id="11" name="Star: 5 Points 10">
            <a:extLst>
              <a:ext uri="{FF2B5EF4-FFF2-40B4-BE49-F238E27FC236}">
                <a16:creationId xmlns:a16="http://schemas.microsoft.com/office/drawing/2014/main" id="{83D5C849-7666-4943-8C49-DA2065946D91}"/>
              </a:ext>
            </a:extLst>
          </p:cNvPr>
          <p:cNvSpPr/>
          <p:nvPr/>
        </p:nvSpPr>
        <p:spPr>
          <a:xfrm>
            <a:off x="5235149" y="384313"/>
            <a:ext cx="598760" cy="543339"/>
          </a:xfrm>
          <a:prstGeom prst="star5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tar: 5 Points 11">
            <a:extLst>
              <a:ext uri="{FF2B5EF4-FFF2-40B4-BE49-F238E27FC236}">
                <a16:creationId xmlns:a16="http://schemas.microsoft.com/office/drawing/2014/main" id="{79FB7F7B-AA75-44F2-A5E5-159AB1024F1B}"/>
              </a:ext>
            </a:extLst>
          </p:cNvPr>
          <p:cNvSpPr/>
          <p:nvPr/>
        </p:nvSpPr>
        <p:spPr>
          <a:xfrm>
            <a:off x="10779494" y="384313"/>
            <a:ext cx="598760" cy="543339"/>
          </a:xfrm>
          <a:prstGeom prst="star5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021150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978B5520-2AD9-485B-9AB1-4C5FD4A1AC73}"/>
              </a:ext>
            </a:extLst>
          </p:cNvPr>
          <p:cNvSpPr txBox="1"/>
          <p:nvPr/>
        </p:nvSpPr>
        <p:spPr>
          <a:xfrm>
            <a:off x="5833909" y="384313"/>
            <a:ext cx="494558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b="1" dirty="0">
                <a:solidFill>
                  <a:schemeClr val="bg1"/>
                </a:solidFill>
              </a:rPr>
              <a:t>Appointment Algorithm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18F6F9F-30D1-41AB-BF08-946BAF6C9E55}"/>
              </a:ext>
            </a:extLst>
          </p:cNvPr>
          <p:cNvSpPr txBox="1"/>
          <p:nvPr/>
        </p:nvSpPr>
        <p:spPr>
          <a:xfrm>
            <a:off x="4914144" y="2844470"/>
            <a:ext cx="7065821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chemeClr val="bg1"/>
                </a:solidFill>
              </a:rPr>
              <a:t>Patient appointment have certain limitations, so we created an AI algorithm to achieve these limitations</a:t>
            </a:r>
          </a:p>
        </p:txBody>
      </p:sp>
      <p:sp>
        <p:nvSpPr>
          <p:cNvPr id="11" name="Star: 5 Points 10">
            <a:extLst>
              <a:ext uri="{FF2B5EF4-FFF2-40B4-BE49-F238E27FC236}">
                <a16:creationId xmlns:a16="http://schemas.microsoft.com/office/drawing/2014/main" id="{83D5C849-7666-4943-8C49-DA2065946D91}"/>
              </a:ext>
            </a:extLst>
          </p:cNvPr>
          <p:cNvSpPr/>
          <p:nvPr/>
        </p:nvSpPr>
        <p:spPr>
          <a:xfrm>
            <a:off x="5235149" y="384313"/>
            <a:ext cx="598760" cy="543339"/>
          </a:xfrm>
          <a:prstGeom prst="star5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tar: 5 Points 11">
            <a:extLst>
              <a:ext uri="{FF2B5EF4-FFF2-40B4-BE49-F238E27FC236}">
                <a16:creationId xmlns:a16="http://schemas.microsoft.com/office/drawing/2014/main" id="{79FB7F7B-AA75-44F2-A5E5-159AB1024F1B}"/>
              </a:ext>
            </a:extLst>
          </p:cNvPr>
          <p:cNvSpPr/>
          <p:nvPr/>
        </p:nvSpPr>
        <p:spPr>
          <a:xfrm>
            <a:off x="10779494" y="384313"/>
            <a:ext cx="598760" cy="543339"/>
          </a:xfrm>
          <a:prstGeom prst="star5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00"/>
              </a:solidFill>
            </a:endParaRPr>
          </a:p>
        </p:txBody>
      </p:sp>
      <p:pic>
        <p:nvPicPr>
          <p:cNvPr id="5" name="Picture Placeholder 4">
            <a:extLst>
              <a:ext uri="{FF2B5EF4-FFF2-40B4-BE49-F238E27FC236}">
                <a16:creationId xmlns:a16="http://schemas.microsoft.com/office/drawing/2014/main" id="{AB9F5C4A-D9A7-4955-92A0-692767B89AD8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2"/>
          <a:srcRect t="3553" b="3553"/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682E8FA5-2830-43DC-A7A9-1EB8E46100E5}"/>
              </a:ext>
            </a:extLst>
          </p:cNvPr>
          <p:cNvSpPr txBox="1"/>
          <p:nvPr/>
        </p:nvSpPr>
        <p:spPr>
          <a:xfrm>
            <a:off x="255467" y="332816"/>
            <a:ext cx="610262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3600" b="1" dirty="0">
                <a:solidFill>
                  <a:schemeClr val="bg1"/>
                </a:solidFill>
              </a:rPr>
              <a:t>Appointment Algorithm</a:t>
            </a:r>
          </a:p>
        </p:txBody>
      </p:sp>
      <p:sp>
        <p:nvSpPr>
          <p:cNvPr id="14" name="Star: 5 Points 13">
            <a:extLst>
              <a:ext uri="{FF2B5EF4-FFF2-40B4-BE49-F238E27FC236}">
                <a16:creationId xmlns:a16="http://schemas.microsoft.com/office/drawing/2014/main" id="{49D89F8F-166E-4FA7-95C6-E5E988E097C7}"/>
              </a:ext>
            </a:extLst>
          </p:cNvPr>
          <p:cNvSpPr/>
          <p:nvPr/>
        </p:nvSpPr>
        <p:spPr>
          <a:xfrm>
            <a:off x="5793428" y="381286"/>
            <a:ext cx="598760" cy="543339"/>
          </a:xfrm>
          <a:prstGeom prst="star5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tar: 5 Points 14">
            <a:extLst>
              <a:ext uri="{FF2B5EF4-FFF2-40B4-BE49-F238E27FC236}">
                <a16:creationId xmlns:a16="http://schemas.microsoft.com/office/drawing/2014/main" id="{9E97B12F-284A-404D-9F3E-550ED26C6556}"/>
              </a:ext>
            </a:extLst>
          </p:cNvPr>
          <p:cNvSpPr/>
          <p:nvPr/>
        </p:nvSpPr>
        <p:spPr>
          <a:xfrm>
            <a:off x="214986" y="381287"/>
            <a:ext cx="598760" cy="543339"/>
          </a:xfrm>
          <a:prstGeom prst="star5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8ABDF63-4190-47B4-8077-D1DCEFA874B6}"/>
              </a:ext>
            </a:extLst>
          </p:cNvPr>
          <p:cNvSpPr txBox="1"/>
          <p:nvPr/>
        </p:nvSpPr>
        <p:spPr>
          <a:xfrm>
            <a:off x="212035" y="2521059"/>
            <a:ext cx="5581393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chemeClr val="bg1"/>
                </a:solidFill>
              </a:rPr>
              <a:t>Finding the best suitable doctors for a specific patient's condition The </a:t>
            </a:r>
            <a:r>
              <a:rPr lang="en-US" sz="2800" b="1" dirty="0">
                <a:solidFill>
                  <a:srgbClr val="FFFF00"/>
                </a:solidFill>
              </a:rPr>
              <a:t>AI algorithm </a:t>
            </a:r>
            <a:r>
              <a:rPr lang="en-US" sz="2800" b="1" dirty="0">
                <a:solidFill>
                  <a:schemeClr val="bg1"/>
                </a:solidFill>
              </a:rPr>
              <a:t>shows the most booked doctors first</a:t>
            </a:r>
          </a:p>
        </p:txBody>
      </p:sp>
    </p:spTree>
    <p:extLst>
      <p:ext uri="{BB962C8B-B14F-4D97-AF65-F5344CB8AC3E}">
        <p14:creationId xmlns:p14="http://schemas.microsoft.com/office/powerpoint/2010/main" val="12258641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D72EF1AB-FAB6-4B1A-B051-07A1178FA9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2383" y="0"/>
            <a:ext cx="4144095" cy="1369074"/>
          </a:xfrm>
        </p:spPr>
        <p:txBody>
          <a:bodyPr>
            <a:normAutofit/>
          </a:bodyPr>
          <a:lstStyle/>
          <a:p>
            <a:pPr algn="ctr"/>
            <a:r>
              <a:rPr lang="en-US" sz="3600" b="1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Future Work</a:t>
            </a:r>
            <a:endParaRPr lang="en-US" sz="3600" dirty="0"/>
          </a:p>
        </p:txBody>
      </p:sp>
      <p:pic>
        <p:nvPicPr>
          <p:cNvPr id="16" name="Picture Placeholder 15">
            <a:extLst>
              <a:ext uri="{FF2B5EF4-FFF2-40B4-BE49-F238E27FC236}">
                <a16:creationId xmlns:a16="http://schemas.microsoft.com/office/drawing/2014/main" id="{89CBB4AD-7D6B-4329-A1BE-3B93129E9F5C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/>
          <a:srcRect l="5500" r="5500"/>
          <a:stretch>
            <a:fillRect/>
          </a:stretch>
        </p:blipFill>
        <p:spPr/>
      </p:pic>
      <p:sp>
        <p:nvSpPr>
          <p:cNvPr id="17" name="Rectangle 16">
            <a:extLst>
              <a:ext uri="{FF2B5EF4-FFF2-40B4-BE49-F238E27FC236}">
                <a16:creationId xmlns:a16="http://schemas.microsoft.com/office/drawing/2014/main" id="{5223B9CF-5BA6-4E32-ADA5-3B1527011BE1}"/>
              </a:ext>
            </a:extLst>
          </p:cNvPr>
          <p:cNvSpPr/>
          <p:nvPr/>
        </p:nvSpPr>
        <p:spPr>
          <a:xfrm>
            <a:off x="0" y="6354763"/>
            <a:ext cx="12192000" cy="50323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Google Shape;318;g7be7013e2a_1_3">
            <a:extLst>
              <a:ext uri="{FF2B5EF4-FFF2-40B4-BE49-F238E27FC236}">
                <a16:creationId xmlns:a16="http://schemas.microsoft.com/office/drawing/2014/main" id="{585B0A04-839B-4333-B8FC-EC0EC1190118}"/>
              </a:ext>
            </a:extLst>
          </p:cNvPr>
          <p:cNvSpPr txBox="1"/>
          <p:nvPr/>
        </p:nvSpPr>
        <p:spPr>
          <a:xfrm>
            <a:off x="75496" y="1495538"/>
            <a:ext cx="864000" cy="831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5400" b="1" dirty="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rPr>
              <a:t>01</a:t>
            </a:r>
            <a:endParaRPr sz="5400" b="1" dirty="0">
              <a:solidFill>
                <a:schemeClr val="accen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" name="Google Shape;318;g7be7013e2a_1_3">
            <a:extLst>
              <a:ext uri="{FF2B5EF4-FFF2-40B4-BE49-F238E27FC236}">
                <a16:creationId xmlns:a16="http://schemas.microsoft.com/office/drawing/2014/main" id="{A274B54D-A24E-4118-ACE4-742F0948EF6E}"/>
              </a:ext>
            </a:extLst>
          </p:cNvPr>
          <p:cNvSpPr txBox="1"/>
          <p:nvPr/>
        </p:nvSpPr>
        <p:spPr>
          <a:xfrm>
            <a:off x="53222" y="2633747"/>
            <a:ext cx="864000" cy="831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5400" b="1" dirty="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rPr>
              <a:t>02</a:t>
            </a:r>
            <a:endParaRPr sz="5400" b="1" dirty="0">
              <a:solidFill>
                <a:schemeClr val="accen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" name="Google Shape;318;g7be7013e2a_1_3">
            <a:extLst>
              <a:ext uri="{FF2B5EF4-FFF2-40B4-BE49-F238E27FC236}">
                <a16:creationId xmlns:a16="http://schemas.microsoft.com/office/drawing/2014/main" id="{B8828EA9-DD26-4442-9689-8928B782C6EC}"/>
              </a:ext>
            </a:extLst>
          </p:cNvPr>
          <p:cNvSpPr txBox="1"/>
          <p:nvPr/>
        </p:nvSpPr>
        <p:spPr>
          <a:xfrm>
            <a:off x="53222" y="5252071"/>
            <a:ext cx="864000" cy="831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5400" b="1" dirty="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rPr>
              <a:t>04</a:t>
            </a:r>
            <a:endParaRPr sz="5400" b="1" dirty="0">
              <a:solidFill>
                <a:schemeClr val="accen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13CE6DF8-5D0D-4A46-8CDA-781F4779562A}"/>
              </a:ext>
            </a:extLst>
          </p:cNvPr>
          <p:cNvSpPr txBox="1"/>
          <p:nvPr/>
        </p:nvSpPr>
        <p:spPr>
          <a:xfrm>
            <a:off x="1243280" y="1649428"/>
            <a:ext cx="316785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/>
              <a:t>Electronic payment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EDAF88B3-68BC-48B2-A27C-E31728E942D9}"/>
              </a:ext>
            </a:extLst>
          </p:cNvPr>
          <p:cNvSpPr txBox="1"/>
          <p:nvPr/>
        </p:nvSpPr>
        <p:spPr>
          <a:xfrm>
            <a:off x="1243280" y="2823611"/>
            <a:ext cx="284725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/>
              <a:t>Use Google Maps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2144E1C0-6043-4AFB-A57D-7002A442F040}"/>
              </a:ext>
            </a:extLst>
          </p:cNvPr>
          <p:cNvSpPr txBox="1"/>
          <p:nvPr/>
        </p:nvSpPr>
        <p:spPr>
          <a:xfrm>
            <a:off x="1243280" y="5282740"/>
            <a:ext cx="544906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/>
              <a:t>Development mobile application dependent on website</a:t>
            </a:r>
          </a:p>
        </p:txBody>
      </p:sp>
      <p:sp>
        <p:nvSpPr>
          <p:cNvPr id="11" name="Google Shape;318;g7be7013e2a_1_3">
            <a:extLst>
              <a:ext uri="{FF2B5EF4-FFF2-40B4-BE49-F238E27FC236}">
                <a16:creationId xmlns:a16="http://schemas.microsoft.com/office/drawing/2014/main" id="{0A6907D3-7C47-4948-A54D-558AD22555BD}"/>
              </a:ext>
            </a:extLst>
          </p:cNvPr>
          <p:cNvSpPr txBox="1"/>
          <p:nvPr/>
        </p:nvSpPr>
        <p:spPr>
          <a:xfrm>
            <a:off x="75496" y="4039404"/>
            <a:ext cx="864000" cy="831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5400" b="1" dirty="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rPr>
              <a:t>03</a:t>
            </a:r>
            <a:endParaRPr sz="5400" b="1" dirty="0">
              <a:solidFill>
                <a:schemeClr val="accen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63EC4D9-08BA-4853-AB8E-2EA9FCE9C751}"/>
              </a:ext>
            </a:extLst>
          </p:cNvPr>
          <p:cNvSpPr txBox="1"/>
          <p:nvPr/>
        </p:nvSpPr>
        <p:spPr>
          <a:xfrm>
            <a:off x="1232143" y="4193294"/>
            <a:ext cx="44334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/>
              <a:t>Expand the target group</a:t>
            </a:r>
          </a:p>
        </p:txBody>
      </p:sp>
    </p:spTree>
    <p:extLst>
      <p:ext uri="{BB962C8B-B14F-4D97-AF65-F5344CB8AC3E}">
        <p14:creationId xmlns:p14="http://schemas.microsoft.com/office/powerpoint/2010/main" val="174788589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230BD1B1-AA22-48F1-B3ED-579CD28460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52444" b="-1"/>
          <a:stretch/>
        </p:blipFill>
        <p:spPr>
          <a:xfrm>
            <a:off x="20" y="975"/>
            <a:ext cx="1219198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DE3D84FB-5D02-47D2-98FD-4F01A02E2AE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309349" y="2862470"/>
            <a:ext cx="7501651" cy="1657468"/>
          </a:xfrm>
        </p:spPr>
        <p:txBody>
          <a:bodyPr anchor="b">
            <a:normAutofit fontScale="90000"/>
          </a:bodyPr>
          <a:lstStyle/>
          <a:p>
            <a:pPr algn="l"/>
            <a:r>
              <a:rPr lang="en-US" dirty="0"/>
              <a:t>The Website is controlled by the administrator</a:t>
            </a:r>
            <a:r>
              <a:rPr lang="en-US" dirty="0">
                <a:solidFill>
                  <a:srgbClr val="FFFFFF"/>
                </a:solidFill>
              </a:rPr>
              <a:t> Ipsum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9F6641D-ADF3-40BD-9BA3-E740E77C882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420139" y="4779312"/>
            <a:ext cx="6390859" cy="1329940"/>
          </a:xfrm>
        </p:spPr>
        <p:txBody>
          <a:bodyPr anchor="t">
            <a:normAutofit/>
          </a:bodyPr>
          <a:lstStyle/>
          <a:p>
            <a:r>
              <a:rPr lang="en-US" dirty="0">
                <a:solidFill>
                  <a:srgbClr val="FFFFFF"/>
                </a:solidFill>
              </a:rPr>
              <a:t>The administrator controls all services provided by the site</a:t>
            </a:r>
          </a:p>
          <a:p>
            <a:r>
              <a:rPr lang="en-US" dirty="0">
                <a:solidFill>
                  <a:srgbClr val="FFFFFF"/>
                </a:solidFill>
              </a:rPr>
              <a:t>And the number of additions in all services is seen by all users</a:t>
            </a:r>
          </a:p>
        </p:txBody>
      </p:sp>
    </p:spTree>
    <p:extLst>
      <p:ext uri="{BB962C8B-B14F-4D97-AF65-F5344CB8AC3E}">
        <p14:creationId xmlns:p14="http://schemas.microsoft.com/office/powerpoint/2010/main" val="280625702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09AB4012-C114-475C-A9CA-527EECF7309D}"/>
              </a:ext>
            </a:extLst>
          </p:cNvPr>
          <p:cNvSpPr/>
          <p:nvPr/>
        </p:nvSpPr>
        <p:spPr>
          <a:xfrm>
            <a:off x="0" y="6334539"/>
            <a:ext cx="12192000" cy="52346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596316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Picture Placeholder 31" descr="hand clapping">
            <a:extLst>
              <a:ext uri="{FF2B5EF4-FFF2-40B4-BE49-F238E27FC236}">
                <a16:creationId xmlns:a16="http://schemas.microsoft.com/office/drawing/2014/main" id="{AAB6EE12-FEF8-FB41-A909-0DA61D7725C7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26987"/>
            <a:ext cx="12192000" cy="6831013"/>
          </a:xfr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613EE7F3-BE27-4C37-909A-9CCB0224F26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2414" y="2699392"/>
            <a:ext cx="3768322" cy="35770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36783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60F281-4FF6-4617-A809-AC9C15ECF1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704153" y="-64746"/>
            <a:ext cx="4487847" cy="1124345"/>
          </a:xfrm>
        </p:spPr>
        <p:txBody>
          <a:bodyPr/>
          <a:lstStyle/>
          <a:p>
            <a:pPr algn="ctr"/>
            <a:r>
              <a:rPr lang="en-US" dirty="0"/>
              <a:t>Objectives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355C61F-C8F1-4977-8E1F-F16C0D9EA88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096000" y="3746689"/>
            <a:ext cx="5472000" cy="2428351"/>
          </a:xfrm>
        </p:spPr>
        <p:txBody>
          <a:bodyPr/>
          <a:lstStyle/>
          <a:p>
            <a:pPr marL="0" indent="0">
              <a:buNone/>
            </a:pPr>
            <a:endParaRPr lang="en-US" sz="1800" b="1" dirty="0">
              <a:solidFill>
                <a:schemeClr val="accent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11" name="Google Shape;307;g6cecfc661f_0_14">
            <a:extLst>
              <a:ext uri="{FF2B5EF4-FFF2-40B4-BE49-F238E27FC236}">
                <a16:creationId xmlns:a16="http://schemas.microsoft.com/office/drawing/2014/main" id="{AF249EB1-D476-4BE0-AF4A-72509DBB3A0A}"/>
              </a:ext>
            </a:extLst>
          </p:cNvPr>
          <p:cNvSpPr txBox="1"/>
          <p:nvPr/>
        </p:nvSpPr>
        <p:spPr>
          <a:xfrm>
            <a:off x="-12104" y="190597"/>
            <a:ext cx="864000" cy="831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5400" b="1" dirty="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01</a:t>
            </a:r>
            <a:endParaRPr sz="5400" b="1" dirty="0">
              <a:solidFill>
                <a:schemeClr val="accent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" name="Google Shape;318;g7be7013e2a_1_3">
            <a:extLst>
              <a:ext uri="{FF2B5EF4-FFF2-40B4-BE49-F238E27FC236}">
                <a16:creationId xmlns:a16="http://schemas.microsoft.com/office/drawing/2014/main" id="{6BF88520-B28A-42D3-BB0F-51EA2D593A2E}"/>
              </a:ext>
            </a:extLst>
          </p:cNvPr>
          <p:cNvSpPr txBox="1"/>
          <p:nvPr/>
        </p:nvSpPr>
        <p:spPr>
          <a:xfrm>
            <a:off x="-12104" y="4990679"/>
            <a:ext cx="864000" cy="831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5400" b="1" dirty="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rPr>
              <a:t>04</a:t>
            </a:r>
            <a:endParaRPr sz="5400" b="1" dirty="0">
              <a:solidFill>
                <a:schemeClr val="accen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" name="Google Shape;318;g7be7013e2a_1_3">
            <a:extLst>
              <a:ext uri="{FF2B5EF4-FFF2-40B4-BE49-F238E27FC236}">
                <a16:creationId xmlns:a16="http://schemas.microsoft.com/office/drawing/2014/main" id="{6E0E2BB0-9BCC-4B5E-861C-B6C26F7FE13B}"/>
              </a:ext>
            </a:extLst>
          </p:cNvPr>
          <p:cNvSpPr txBox="1"/>
          <p:nvPr/>
        </p:nvSpPr>
        <p:spPr>
          <a:xfrm>
            <a:off x="0" y="1706752"/>
            <a:ext cx="864000" cy="831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5400" b="1" dirty="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rPr>
              <a:t>02</a:t>
            </a:r>
            <a:endParaRPr sz="5400" b="1" dirty="0">
              <a:solidFill>
                <a:schemeClr val="accen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" name="Google Shape;307;g6cecfc661f_0_14">
            <a:extLst>
              <a:ext uri="{FF2B5EF4-FFF2-40B4-BE49-F238E27FC236}">
                <a16:creationId xmlns:a16="http://schemas.microsoft.com/office/drawing/2014/main" id="{F52CA761-35E2-4F6B-9E55-EE2026B5FADE}"/>
              </a:ext>
            </a:extLst>
          </p:cNvPr>
          <p:cNvSpPr txBox="1"/>
          <p:nvPr/>
        </p:nvSpPr>
        <p:spPr>
          <a:xfrm>
            <a:off x="0" y="3447251"/>
            <a:ext cx="864000" cy="831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5400" b="1" dirty="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03</a:t>
            </a:r>
            <a:endParaRPr sz="5400" b="1" dirty="0">
              <a:solidFill>
                <a:schemeClr val="accent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57A2BA3-5BB8-47DA-8D15-50CCB4C1A60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41565" y="1198288"/>
            <a:ext cx="2213470" cy="1437999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06F98F16-C3BB-4494-8A0D-09312790838C}"/>
              </a:ext>
            </a:extLst>
          </p:cNvPr>
          <p:cNvSpPr txBox="1"/>
          <p:nvPr/>
        </p:nvSpPr>
        <p:spPr>
          <a:xfrm>
            <a:off x="851896" y="398969"/>
            <a:ext cx="398864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Scheduling appointments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9E65B1B-17BD-435B-9A1B-F3113CF03DAE}"/>
              </a:ext>
            </a:extLst>
          </p:cNvPr>
          <p:cNvSpPr txBox="1"/>
          <p:nvPr/>
        </p:nvSpPr>
        <p:spPr>
          <a:xfrm>
            <a:off x="864000" y="1952511"/>
            <a:ext cx="398864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Find a doctor and clinic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FAAA993E-3966-4E9F-B94D-0D34C6A8145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75512" y="2263846"/>
            <a:ext cx="2478157" cy="161925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DE762420-0C7B-4D46-8035-DDADB2518C39}"/>
              </a:ext>
            </a:extLst>
          </p:cNvPr>
          <p:cNvSpPr txBox="1"/>
          <p:nvPr/>
        </p:nvSpPr>
        <p:spPr>
          <a:xfrm>
            <a:off x="821634" y="3524578"/>
            <a:ext cx="527436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Posting medical advice, ads and previous cases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4A5A7F69-88FC-48FC-8CE6-31C1D1468DAB}"/>
              </a:ext>
            </a:extLst>
          </p:cNvPr>
          <p:cNvSpPr txBox="1"/>
          <p:nvPr/>
        </p:nvSpPr>
        <p:spPr>
          <a:xfrm>
            <a:off x="864000" y="5171546"/>
            <a:ext cx="571168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Doctor can submit order to lab technician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51A0244E-ADC4-4C02-8BF0-B0A55A8327C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553669" y="3701845"/>
            <a:ext cx="2478157" cy="1437999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B20B21AA-683A-4F27-A765-3BE11DF38F9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181528" y="4777901"/>
            <a:ext cx="2478158" cy="161925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2589E570-119F-4904-A9FA-3306BF49B3A3}"/>
              </a:ext>
            </a:extLst>
          </p:cNvPr>
          <p:cNvSpPr/>
          <p:nvPr/>
        </p:nvSpPr>
        <p:spPr>
          <a:xfrm>
            <a:off x="0" y="6411963"/>
            <a:ext cx="12192000" cy="46371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48236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>
            <a:extLst>
              <a:ext uri="{FF2B5EF4-FFF2-40B4-BE49-F238E27FC236}">
                <a16:creationId xmlns:a16="http://schemas.microsoft.com/office/drawing/2014/main" id="{E1D77C2E-0FA9-4327-AD6C-2AEFE8D172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5732" y="117228"/>
            <a:ext cx="10058400" cy="1369074"/>
          </a:xfrm>
        </p:spPr>
        <p:txBody>
          <a:bodyPr/>
          <a:lstStyle/>
          <a:p>
            <a:pPr algn="ctr"/>
            <a:r>
              <a:rPr lang="en-US" dirty="0"/>
              <a:t>Development and Design</a:t>
            </a:r>
          </a:p>
        </p:txBody>
      </p:sp>
      <p:pic>
        <p:nvPicPr>
          <p:cNvPr id="2052" name="Picture 4" descr="Php - Documentation">
            <a:extLst>
              <a:ext uri="{FF2B5EF4-FFF2-40B4-BE49-F238E27FC236}">
                <a16:creationId xmlns:a16="http://schemas.microsoft.com/office/drawing/2014/main" id="{3C5035CA-0DEB-43F4-BB0A-B24E432F8A2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07145" y="3086514"/>
            <a:ext cx="3884855" cy="3771486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What is React JS? a powerful library developed by Facebook">
            <a:extLst>
              <a:ext uri="{FF2B5EF4-FFF2-40B4-BE49-F238E27FC236}">
                <a16:creationId xmlns:a16="http://schemas.microsoft.com/office/drawing/2014/main" id="{00DFAF7A-0F6C-4357-A045-D9AB9E945E2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124" y="3086514"/>
            <a:ext cx="3758917" cy="3771486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MySql | Cenedex">
            <a:extLst>
              <a:ext uri="{FF2B5EF4-FFF2-40B4-BE49-F238E27FC236}">
                <a16:creationId xmlns:a16="http://schemas.microsoft.com/office/drawing/2014/main" id="{E917CCBA-C213-4D56-B345-AF5FE51B5EC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87902" y="1200771"/>
            <a:ext cx="4069059" cy="3771486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556699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342B2560-FAA9-124F-AD83-8C8D48E03E4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68307" y="376240"/>
            <a:ext cx="2919413" cy="583534"/>
          </a:xfrm>
        </p:spPr>
        <p:txBody>
          <a:bodyPr/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Doctors</a:t>
            </a:r>
          </a:p>
        </p:txBody>
      </p:sp>
      <p:sp>
        <p:nvSpPr>
          <p:cNvPr id="23" name="Text Placeholder 22">
            <a:extLst>
              <a:ext uri="{FF2B5EF4-FFF2-40B4-BE49-F238E27FC236}">
                <a16:creationId xmlns:a16="http://schemas.microsoft.com/office/drawing/2014/main" id="{2B0FE939-6135-8846-B579-79F696C454ED}"/>
              </a:ext>
            </a:extLst>
          </p:cNvPr>
          <p:cNvSpPr>
            <a:spLocks noGrp="1"/>
          </p:cNvSpPr>
          <p:nvPr>
            <p:ph type="body" sz="half" idx="16"/>
          </p:nvPr>
        </p:nvSpPr>
        <p:spPr>
          <a:xfrm>
            <a:off x="2311372" y="625084"/>
            <a:ext cx="2919413" cy="583534"/>
          </a:xfrm>
        </p:spPr>
        <p:txBody>
          <a:bodyPr/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Patients</a:t>
            </a:r>
          </a:p>
        </p:txBody>
      </p:sp>
      <p:sp>
        <p:nvSpPr>
          <p:cNvPr id="24" name="Text Placeholder 23">
            <a:extLst>
              <a:ext uri="{FF2B5EF4-FFF2-40B4-BE49-F238E27FC236}">
                <a16:creationId xmlns:a16="http://schemas.microsoft.com/office/drawing/2014/main" id="{996C3DD2-045C-6945-B783-8067FCC3CDF9}"/>
              </a:ext>
            </a:extLst>
          </p:cNvPr>
          <p:cNvSpPr>
            <a:spLocks noGrp="1"/>
          </p:cNvSpPr>
          <p:nvPr>
            <p:ph type="body" sz="half" idx="17"/>
          </p:nvPr>
        </p:nvSpPr>
        <p:spPr>
          <a:xfrm>
            <a:off x="-318744" y="3991893"/>
            <a:ext cx="2712966" cy="583534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laboratory technician</a:t>
            </a:r>
          </a:p>
        </p:txBody>
      </p:sp>
      <p:pic>
        <p:nvPicPr>
          <p:cNvPr id="7" name="Picture Placeholder 6">
            <a:extLst>
              <a:ext uri="{FF2B5EF4-FFF2-40B4-BE49-F238E27FC236}">
                <a16:creationId xmlns:a16="http://schemas.microsoft.com/office/drawing/2014/main" id="{F32D801F-B8E4-4455-8B9F-CD573CA95366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/>
          <a:srcRect t="664" b="664"/>
          <a:stretch>
            <a:fillRect/>
          </a:stretch>
        </p:blipFill>
        <p:spPr>
          <a:xfrm>
            <a:off x="5092074" y="710930"/>
            <a:ext cx="2919413" cy="2919413"/>
          </a:xfrm>
        </p:spPr>
      </p:pic>
      <p:pic>
        <p:nvPicPr>
          <p:cNvPr id="15" name="Picture Placeholder 14">
            <a:extLst>
              <a:ext uri="{FF2B5EF4-FFF2-40B4-BE49-F238E27FC236}">
                <a16:creationId xmlns:a16="http://schemas.microsoft.com/office/drawing/2014/main" id="{7CAF7CE0-56A4-4E30-805A-2F2BBCF8B08C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3"/>
          <a:srcRect l="16771" r="16771"/>
          <a:stretch>
            <a:fillRect/>
          </a:stretch>
        </p:blipFill>
        <p:spPr>
          <a:xfrm>
            <a:off x="5562911" y="3630343"/>
            <a:ext cx="2919412" cy="2919412"/>
          </a:xfrm>
        </p:spPr>
      </p:pic>
      <p:pic>
        <p:nvPicPr>
          <p:cNvPr id="17" name="Picture Placeholder 16">
            <a:extLst>
              <a:ext uri="{FF2B5EF4-FFF2-40B4-BE49-F238E27FC236}">
                <a16:creationId xmlns:a16="http://schemas.microsoft.com/office/drawing/2014/main" id="{32C9B655-23A1-4152-8ADE-FB2DC5C4E379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>
          <a:blip r:embed="rId4"/>
          <a:srcRect l="12500" r="12500"/>
          <a:stretch>
            <a:fillRect/>
          </a:stretch>
        </p:blipFill>
        <p:spPr>
          <a:xfrm>
            <a:off x="1611579" y="3763617"/>
            <a:ext cx="2919412" cy="2919412"/>
          </a:xfrm>
        </p:spPr>
      </p:pic>
      <p:sp>
        <p:nvSpPr>
          <p:cNvPr id="20" name="Text Placeholder 18">
            <a:extLst>
              <a:ext uri="{FF2B5EF4-FFF2-40B4-BE49-F238E27FC236}">
                <a16:creationId xmlns:a16="http://schemas.microsoft.com/office/drawing/2014/main" id="{0EA06680-E7D7-443E-B42A-65D22697EFDB}"/>
              </a:ext>
            </a:extLst>
          </p:cNvPr>
          <p:cNvSpPr txBox="1">
            <a:spLocks/>
          </p:cNvSpPr>
          <p:nvPr/>
        </p:nvSpPr>
        <p:spPr>
          <a:xfrm>
            <a:off x="3923870" y="3700126"/>
            <a:ext cx="2919413" cy="58353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None/>
              <a:defRPr sz="1800" kern="1200" cap="all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ClrTx/>
              <a:buFont typeface="Calibri" pitchFamily="34" charset="0"/>
              <a:buNone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ClrTx/>
              <a:buFont typeface="Calibri" pitchFamily="34" charset="0"/>
              <a:buNone/>
              <a:defRPr sz="1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ClrTx/>
              <a:buFont typeface="Calibri" pitchFamily="34" charset="0"/>
              <a:buNone/>
              <a:defRPr sz="9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ClrTx/>
              <a:buFont typeface="Calibri" pitchFamily="34" charset="0"/>
              <a:buNone/>
              <a:defRPr sz="9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9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9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9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9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secretary</a:t>
            </a:r>
          </a:p>
        </p:txBody>
      </p:sp>
      <p:pic>
        <p:nvPicPr>
          <p:cNvPr id="1028" name="Picture 4" descr="مقاييس التعقيم في عيادة طب الأسنان الحديثة - Alghad">
            <a:extLst>
              <a:ext uri="{FF2B5EF4-FFF2-40B4-BE49-F238E27FC236}">
                <a16:creationId xmlns:a16="http://schemas.microsoft.com/office/drawing/2014/main" id="{D7AF3208-3210-41A2-B597-D9305510371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4516" y="914400"/>
            <a:ext cx="2919412" cy="2849217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" name="Picture 4" descr="مقاييس التعقيم في عيادة طب الأسنان الحديثة - Alghad">
            <a:extLst>
              <a:ext uri="{FF2B5EF4-FFF2-40B4-BE49-F238E27FC236}">
                <a16:creationId xmlns:a16="http://schemas.microsoft.com/office/drawing/2014/main" id="{2A31A9CA-5DE9-4C23-BBFF-51A7588C391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42100" y="3991893"/>
            <a:ext cx="2919412" cy="2849217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" name="Text Placeholder 18">
            <a:extLst>
              <a:ext uri="{FF2B5EF4-FFF2-40B4-BE49-F238E27FC236}">
                <a16:creationId xmlns:a16="http://schemas.microsoft.com/office/drawing/2014/main" id="{66B4C930-E32E-4189-BB21-7F3AA3667A5F}"/>
              </a:ext>
            </a:extLst>
          </p:cNvPr>
          <p:cNvSpPr txBox="1">
            <a:spLocks/>
          </p:cNvSpPr>
          <p:nvPr/>
        </p:nvSpPr>
        <p:spPr>
          <a:xfrm>
            <a:off x="9289922" y="3338576"/>
            <a:ext cx="2919413" cy="58353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None/>
              <a:defRPr sz="1800" kern="1200" cap="all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ClrTx/>
              <a:buFont typeface="Calibri" pitchFamily="34" charset="0"/>
              <a:buNone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ClrTx/>
              <a:buFont typeface="Calibri" pitchFamily="34" charset="0"/>
              <a:buNone/>
              <a:defRPr sz="1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ClrTx/>
              <a:buFont typeface="Calibri" pitchFamily="34" charset="0"/>
              <a:buNone/>
              <a:defRPr sz="9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ClrTx/>
              <a:buFont typeface="Calibri" pitchFamily="34" charset="0"/>
              <a:buNone/>
              <a:defRPr sz="9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9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9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9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9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Dental clinic</a:t>
            </a:r>
          </a:p>
        </p:txBody>
      </p:sp>
      <p:sp>
        <p:nvSpPr>
          <p:cNvPr id="12" name="Title 8">
            <a:extLst>
              <a:ext uri="{FF2B5EF4-FFF2-40B4-BE49-F238E27FC236}">
                <a16:creationId xmlns:a16="http://schemas.microsoft.com/office/drawing/2014/main" id="{A0078690-93D5-44BA-8798-32F23BEF87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289922" y="946083"/>
            <a:ext cx="2332235" cy="1369074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/>
              <a:t>Target Audiences</a:t>
            </a:r>
          </a:p>
        </p:txBody>
      </p:sp>
      <p:pic>
        <p:nvPicPr>
          <p:cNvPr id="1026" name="Picture 2" descr="تعرف على أفخم 7 عيادات أسنان حول العالم !">
            <a:extLst>
              <a:ext uri="{FF2B5EF4-FFF2-40B4-BE49-F238E27FC236}">
                <a16:creationId xmlns:a16="http://schemas.microsoft.com/office/drawing/2014/main" id="{6C9A743C-E19A-486F-8EFB-BA3182995F2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87720" y="3921698"/>
            <a:ext cx="3021615" cy="2919412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455518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Placeholder 8">
            <a:extLst>
              <a:ext uri="{FF2B5EF4-FFF2-40B4-BE49-F238E27FC236}">
                <a16:creationId xmlns:a16="http://schemas.microsoft.com/office/drawing/2014/main" id="{DFADD3DF-39E3-445C-8F75-C587C8A3C63B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2"/>
          <a:srcRect l="2514" r="2514"/>
          <a:stretch>
            <a:fillRect/>
          </a:stretch>
        </p:blipFill>
        <p:spPr>
          <a:xfrm>
            <a:off x="0" y="-1"/>
            <a:ext cx="6096000" cy="6858001"/>
          </a:xfr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6C5FB953-3701-43A2-AB37-AD9142460D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63960" y="766301"/>
            <a:ext cx="6096000" cy="1629166"/>
          </a:xfrm>
        </p:spPr>
        <p:txBody>
          <a:bodyPr/>
          <a:lstStyle/>
          <a:p>
            <a:r>
              <a:rPr lang="en-US" sz="4800" dirty="0"/>
              <a:t>How to get an account on the site?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412B210-3A99-4E8A-B79A-6AA5C555BF78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>
          <a:xfrm>
            <a:off x="6395824" y="2994141"/>
            <a:ext cx="5364136" cy="1468393"/>
          </a:xfrm>
        </p:spPr>
        <p:txBody>
          <a:bodyPr/>
          <a:lstStyle/>
          <a:p>
            <a:r>
              <a:rPr lang="en-US" sz="2400" dirty="0"/>
              <a:t>The </a:t>
            </a:r>
            <a:r>
              <a:rPr lang="en-US" sz="2400" b="1" dirty="0">
                <a:solidFill>
                  <a:schemeClr val="accent1">
                    <a:lumMod val="75000"/>
                  </a:schemeClr>
                </a:solidFill>
              </a:rPr>
              <a:t>Clinic</a:t>
            </a:r>
            <a:r>
              <a:rPr lang="en-US" sz="2400" dirty="0"/>
              <a:t> and </a:t>
            </a:r>
            <a:r>
              <a:rPr lang="en-US" sz="2400" b="1" dirty="0">
                <a:solidFill>
                  <a:schemeClr val="accent1">
                    <a:lumMod val="75000"/>
                  </a:schemeClr>
                </a:solidFill>
              </a:rPr>
              <a:t>Laboratory</a:t>
            </a:r>
            <a:r>
              <a:rPr lang="en-US" sz="2400" dirty="0"/>
              <a:t> </a:t>
            </a:r>
            <a:r>
              <a:rPr lang="en-US" sz="2400" b="1" dirty="0">
                <a:solidFill>
                  <a:schemeClr val="accent1">
                    <a:lumMod val="75000"/>
                  </a:schemeClr>
                </a:solidFill>
              </a:rPr>
              <a:t>Technician </a:t>
            </a:r>
            <a:r>
              <a:rPr lang="en-US" sz="2400" dirty="0"/>
              <a:t>account is only obtained from the </a:t>
            </a:r>
            <a:r>
              <a:rPr lang="en-US" sz="2400" b="1" dirty="0">
                <a:solidFill>
                  <a:schemeClr val="accent6"/>
                </a:solidFill>
              </a:rPr>
              <a:t>Admin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5500D88-3368-4256-8B46-639F2B8F9197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 noProof="0"/>
              <a:t>Add a footer</a:t>
            </a:r>
            <a:endParaRPr lang="en-US" noProof="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92A6ACFD-4086-4CCB-AF84-A9E9343E85D5}"/>
              </a:ext>
            </a:extLst>
          </p:cNvPr>
          <p:cNvSpPr/>
          <p:nvPr/>
        </p:nvSpPr>
        <p:spPr>
          <a:xfrm>
            <a:off x="0" y="6321287"/>
            <a:ext cx="12192000" cy="5367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508745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C5FB953-3701-43A2-AB37-AD9142460D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63960" y="766301"/>
            <a:ext cx="6096000" cy="1629166"/>
          </a:xfrm>
        </p:spPr>
        <p:txBody>
          <a:bodyPr/>
          <a:lstStyle/>
          <a:p>
            <a:r>
              <a:rPr lang="en-US" sz="4800" dirty="0"/>
              <a:t>How to get an account on the site?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412B210-3A99-4E8A-B79A-6AA5C555BF78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>
          <a:xfrm>
            <a:off x="6395824" y="2994141"/>
            <a:ext cx="5364136" cy="1468393"/>
          </a:xfrm>
        </p:spPr>
        <p:txBody>
          <a:bodyPr/>
          <a:lstStyle/>
          <a:p>
            <a:r>
              <a:rPr lang="en-US" sz="2400" dirty="0"/>
              <a:t>The </a:t>
            </a:r>
            <a:r>
              <a:rPr lang="en-US" sz="2400" b="1" dirty="0">
                <a:solidFill>
                  <a:schemeClr val="accent1">
                    <a:lumMod val="75000"/>
                  </a:schemeClr>
                </a:solidFill>
              </a:rPr>
              <a:t>Doctor</a:t>
            </a:r>
            <a:r>
              <a:rPr lang="en-US" sz="2400" dirty="0"/>
              <a:t> and </a:t>
            </a:r>
            <a:r>
              <a:rPr lang="en-US" sz="2400" b="1" dirty="0">
                <a:solidFill>
                  <a:schemeClr val="accent1">
                    <a:lumMod val="75000"/>
                  </a:schemeClr>
                </a:solidFill>
              </a:rPr>
              <a:t>Secretary</a:t>
            </a:r>
            <a:r>
              <a:rPr lang="en-US" sz="2400" dirty="0"/>
              <a:t> account is only obtained from the </a:t>
            </a:r>
            <a:r>
              <a:rPr lang="en-US" sz="2400" b="1" dirty="0">
                <a:solidFill>
                  <a:schemeClr val="accent6"/>
                </a:solidFill>
              </a:rPr>
              <a:t>Clinic</a:t>
            </a:r>
          </a:p>
          <a:p>
            <a:endParaRPr lang="en-US" sz="2400" dirty="0">
              <a:solidFill>
                <a:schemeClr val="accent6"/>
              </a:solidFill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5500D88-3368-4256-8B46-639F2B8F9197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 noProof="0"/>
              <a:t>Add a footer</a:t>
            </a:r>
            <a:endParaRPr lang="en-US" noProof="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92A6ACFD-4086-4CCB-AF84-A9E9343E85D5}"/>
              </a:ext>
            </a:extLst>
          </p:cNvPr>
          <p:cNvSpPr/>
          <p:nvPr/>
        </p:nvSpPr>
        <p:spPr>
          <a:xfrm>
            <a:off x="0" y="6321287"/>
            <a:ext cx="12192000" cy="5367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Placeholder 17">
            <a:extLst>
              <a:ext uri="{FF2B5EF4-FFF2-40B4-BE49-F238E27FC236}">
                <a16:creationId xmlns:a16="http://schemas.microsoft.com/office/drawing/2014/main" id="{D97AE577-CCC2-473A-A31E-DC98F3F56106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2"/>
          <a:srcRect l="2155" r="2155"/>
          <a:stretch>
            <a:fillRect/>
          </a:stretch>
        </p:blipFill>
        <p:spPr>
          <a:xfrm>
            <a:off x="0" y="447260"/>
            <a:ext cx="5663960" cy="5963479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  <p:extLst>
      <p:ext uri="{BB962C8B-B14F-4D97-AF65-F5344CB8AC3E}">
        <p14:creationId xmlns:p14="http://schemas.microsoft.com/office/powerpoint/2010/main" val="362457091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C5FB953-3701-43A2-AB37-AD9142460D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33877" y="753676"/>
            <a:ext cx="6096000" cy="1629166"/>
          </a:xfrm>
        </p:spPr>
        <p:txBody>
          <a:bodyPr/>
          <a:lstStyle/>
          <a:p>
            <a:r>
              <a:rPr lang="en-US" sz="4800" dirty="0">
                <a:solidFill>
                  <a:schemeClr val="accent1">
                    <a:lumMod val="50000"/>
                  </a:schemeClr>
                </a:solidFill>
              </a:rPr>
              <a:t>How to get an account on the site?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412B210-3A99-4E8A-B79A-6AA5C555BF78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>
          <a:xfrm>
            <a:off x="6395824" y="2994142"/>
            <a:ext cx="5504628" cy="1074276"/>
          </a:xfrm>
        </p:spPr>
        <p:txBody>
          <a:bodyPr/>
          <a:lstStyle/>
          <a:p>
            <a:r>
              <a:rPr lang="en-US" sz="2400" dirty="0"/>
              <a:t>The </a:t>
            </a:r>
            <a:r>
              <a:rPr lang="en-US" sz="2400" b="1" dirty="0">
                <a:solidFill>
                  <a:schemeClr val="accent1">
                    <a:lumMod val="75000"/>
                  </a:schemeClr>
                </a:solidFill>
              </a:rPr>
              <a:t>Patient</a:t>
            </a:r>
            <a:r>
              <a:rPr lang="en-US" sz="2400" dirty="0"/>
              <a:t> can create his own account and enter the site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5500D88-3368-4256-8B46-639F2B8F9197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 noProof="0"/>
              <a:t>Add a footer</a:t>
            </a:r>
            <a:endParaRPr lang="en-US" noProof="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92A6ACFD-4086-4CCB-AF84-A9E9343E85D5}"/>
              </a:ext>
            </a:extLst>
          </p:cNvPr>
          <p:cNvSpPr/>
          <p:nvPr/>
        </p:nvSpPr>
        <p:spPr>
          <a:xfrm>
            <a:off x="0" y="6321287"/>
            <a:ext cx="12192000" cy="5367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0" name="Picture Placeholder 29">
            <a:extLst>
              <a:ext uri="{FF2B5EF4-FFF2-40B4-BE49-F238E27FC236}">
                <a16:creationId xmlns:a16="http://schemas.microsoft.com/office/drawing/2014/main" id="{3F6D1DCC-7A03-4A3E-B7CE-3069962A0F83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2"/>
          <a:srcRect l="2443" r="2443"/>
          <a:stretch>
            <a:fillRect/>
          </a:stretch>
        </p:blipFill>
        <p:spPr>
          <a:xfrm>
            <a:off x="62123" y="345604"/>
            <a:ext cx="6096000" cy="6371351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  <p:extLst>
      <p:ext uri="{BB962C8B-B14F-4D97-AF65-F5344CB8AC3E}">
        <p14:creationId xmlns:p14="http://schemas.microsoft.com/office/powerpoint/2010/main" val="63967269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Placeholder 8">
            <a:extLst>
              <a:ext uri="{FF2B5EF4-FFF2-40B4-BE49-F238E27FC236}">
                <a16:creationId xmlns:a16="http://schemas.microsoft.com/office/drawing/2014/main" id="{F3180575-90D4-4321-B59A-1908484AE8CE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2"/>
          <a:srcRect l="5556" r="5556"/>
          <a:stretch>
            <a:fillRect/>
          </a:stretch>
        </p:blipFill>
        <p:spPr>
          <a:xfrm>
            <a:off x="7451033" y="887895"/>
            <a:ext cx="4648201" cy="4399722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69ECEEFE-39B1-4EFD-B1F7-E8932C3ADB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8868" y="681622"/>
            <a:ext cx="5208104" cy="985000"/>
          </a:xfrm>
        </p:spPr>
        <p:txBody>
          <a:bodyPr/>
          <a:lstStyle/>
          <a:p>
            <a:pPr algn="ctr"/>
            <a:r>
              <a:rPr lang="en-US" dirty="0">
                <a:solidFill>
                  <a:schemeClr val="accent4">
                    <a:lumMod val="75000"/>
                  </a:schemeClr>
                </a:solidFill>
              </a:rPr>
              <a:t>Profile personly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AAF8B2E-4B2C-44AF-8309-8C7A50804CF6}"/>
              </a:ext>
            </a:extLst>
          </p:cNvPr>
          <p:cNvSpPr/>
          <p:nvPr/>
        </p:nvSpPr>
        <p:spPr>
          <a:xfrm>
            <a:off x="0" y="6361043"/>
            <a:ext cx="12192000" cy="49695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0E55F33-E51F-4B5E-93CF-6B6CC85B62AB}"/>
              </a:ext>
            </a:extLst>
          </p:cNvPr>
          <p:cNvSpPr txBox="1"/>
          <p:nvPr/>
        </p:nvSpPr>
        <p:spPr>
          <a:xfrm>
            <a:off x="982315" y="3105834"/>
            <a:ext cx="582930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Each user on the site has his own personal page containing his information</a:t>
            </a:r>
          </a:p>
        </p:txBody>
      </p:sp>
      <p:sp>
        <p:nvSpPr>
          <p:cNvPr id="14" name="Star: 5 Points 13">
            <a:extLst>
              <a:ext uri="{FF2B5EF4-FFF2-40B4-BE49-F238E27FC236}">
                <a16:creationId xmlns:a16="http://schemas.microsoft.com/office/drawing/2014/main" id="{9EAC2878-6D0C-4E18-A51D-0059C0EECB49}"/>
              </a:ext>
            </a:extLst>
          </p:cNvPr>
          <p:cNvSpPr/>
          <p:nvPr/>
        </p:nvSpPr>
        <p:spPr>
          <a:xfrm>
            <a:off x="106017" y="3037160"/>
            <a:ext cx="876298" cy="830997"/>
          </a:xfrm>
          <a:prstGeom prst="star5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12839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29">
      <a:dk1>
        <a:sysClr val="windowText" lastClr="000000"/>
      </a:dk1>
      <a:lt1>
        <a:srgbClr val="FFFFFF"/>
      </a:lt1>
      <a:dk2>
        <a:srgbClr val="3F3F3F"/>
      </a:dk2>
      <a:lt2>
        <a:srgbClr val="F2F2F2"/>
      </a:lt2>
      <a:accent1>
        <a:srgbClr val="25C6E3"/>
      </a:accent1>
      <a:accent2>
        <a:srgbClr val="E80554"/>
      </a:accent2>
      <a:accent3>
        <a:srgbClr val="A9E26F"/>
      </a:accent3>
      <a:accent4>
        <a:srgbClr val="EAD000"/>
      </a:accent4>
      <a:accent5>
        <a:srgbClr val="1A0F49"/>
      </a:accent5>
      <a:accent6>
        <a:srgbClr val="FF4A01"/>
      </a:accent6>
      <a:hlink>
        <a:srgbClr val="25C6E3"/>
      </a:hlink>
      <a:folHlink>
        <a:srgbClr val="25C6E3"/>
      </a:folHlink>
    </a:clrScheme>
    <a:fontScheme name="Custom 149">
      <a:majorFont>
        <a:latin typeface="Corbel"/>
        <a:ea typeface=""/>
        <a:cs typeface=""/>
      </a:majorFont>
      <a:minorFont>
        <a:latin typeface="Candar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TF16411250_Bright business presentation_AAS_v3" id="{57D58BC9-3F05-45D4-81CD-7BA898B4CAAD}" vid="{0F92AA19-00D6-4C71-B13F-219D7994A0B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F111ED35F8CC479449609E8A0923A6" ma:contentTypeVersion="11" ma:contentTypeDescription="Create a new document." ma:contentTypeScope="" ma:versionID="96291512c1ee715ab617f4c07df79fc1">
  <xsd:schema xmlns:xsd="http://www.w3.org/2001/XMLSchema" xmlns:xs="http://www.w3.org/2001/XMLSchema" xmlns:p="http://schemas.microsoft.com/office/2006/metadata/properties" xmlns:ns2="71af3243-3dd4-4a8d-8c0d-dd76da1f02a5" xmlns:ns3="16c05727-aa75-4e4a-9b5f-8a80a1165891" targetNamespace="http://schemas.microsoft.com/office/2006/metadata/properties" ma:root="true" ma:fieldsID="8256c27c40ca5c40ce1cf6c44f0205df" ns2:_="" ns3:_="">
    <xsd:import namespace="71af3243-3dd4-4a8d-8c0d-dd76da1f02a5"/>
    <xsd:import namespace="16c05727-aa75-4e4a-9b5f-8a80a116589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2:MediaServiceAutoTags" minOccurs="0"/>
                <xsd:element ref="ns2:MediaServiceEventHashCode" minOccurs="0"/>
                <xsd:element ref="ns2:MediaServiceGenerationTim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af3243-3dd4-4a8d-8c0d-dd76da1f02a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fals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c05727-aa75-4e4a-9b5f-8a80a1165891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MediaServiceKeyPoints xmlns="71af3243-3dd4-4a8d-8c0d-dd76da1f02a5" xsi:nil="true"/>
  </documentManagement>
</p:properties>
</file>

<file path=customXml/itemProps1.xml><?xml version="1.0" encoding="utf-8"?>
<ds:datastoreItem xmlns:ds="http://schemas.openxmlformats.org/officeDocument/2006/customXml" ds:itemID="{B8E15EA0-2F38-456B-B156-038699A5D17F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2EDB5DD7-8DCC-4069-9EB3-5D098186652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1af3243-3dd4-4a8d-8c0d-dd76da1f02a5"/>
    <ds:schemaRef ds:uri="16c05727-aa75-4e4a-9b5f-8a80a116589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BF90D0D0-7C1D-47FF-A2F0-9937AA567A3D}">
  <ds:schemaRefs>
    <ds:schemaRef ds:uri="http://purl.org/dc/elements/1.1/"/>
    <ds:schemaRef ds:uri="http://schemas.microsoft.com/office/2006/metadata/properties"/>
    <ds:schemaRef ds:uri="http://schemas.microsoft.com/office/2006/documentManagement/types"/>
    <ds:schemaRef ds:uri="http://purl.org/dc/terms/"/>
    <ds:schemaRef ds:uri="http://schemas.openxmlformats.org/package/2006/metadata/core-properties"/>
    <ds:schemaRef ds:uri="http://schemas.microsoft.com/office/infopath/2007/PartnerControls"/>
    <ds:schemaRef ds:uri="71af3243-3dd4-4a8d-8c0d-dd76da1f02a5"/>
    <ds:schemaRef ds:uri="16c05727-aa75-4e4a-9b5f-8a80a1165891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Bright business presentation</Template>
  <TotalTime>958</TotalTime>
  <Words>460</Words>
  <Application>Microsoft Office PowerPoint</Application>
  <PresentationFormat>Widescreen</PresentationFormat>
  <Paragraphs>83</Paragraphs>
  <Slides>29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5" baseType="lpstr">
      <vt:lpstr>Arial</vt:lpstr>
      <vt:lpstr>Calibri</vt:lpstr>
      <vt:lpstr>Candara</vt:lpstr>
      <vt:lpstr>Corbel</vt:lpstr>
      <vt:lpstr>Times New Roman</vt:lpstr>
      <vt:lpstr>Office Theme</vt:lpstr>
      <vt:lpstr>Dental clinics finder and booking services</vt:lpstr>
      <vt:lpstr>Problem</vt:lpstr>
      <vt:lpstr>Objectives</vt:lpstr>
      <vt:lpstr>Development and Design</vt:lpstr>
      <vt:lpstr>Target Audiences</vt:lpstr>
      <vt:lpstr>How to get an account on the site?</vt:lpstr>
      <vt:lpstr>How to get an account on the site?</vt:lpstr>
      <vt:lpstr>How to get an account on the site?</vt:lpstr>
      <vt:lpstr>Profile personly</vt:lpstr>
      <vt:lpstr>Goals</vt:lpstr>
      <vt:lpstr>PowerPoint Presentation</vt:lpstr>
      <vt:lpstr>Profile</vt:lpstr>
      <vt:lpstr>PowerPoint Presentation</vt:lpstr>
      <vt:lpstr>Previous Cases</vt:lpstr>
      <vt:lpstr>advertisements</vt:lpstr>
      <vt:lpstr>Search ads </vt:lpstr>
      <vt:lpstr>Large image</vt:lpstr>
      <vt:lpstr>Dashboard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Future Work</vt:lpstr>
      <vt:lpstr>The Website is controlled by the administrator Ipsum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</dc:title>
  <dc:creator>Oraib-PC</dc:creator>
  <cp:lastModifiedBy>Oraib-PC</cp:lastModifiedBy>
  <cp:revision>96</cp:revision>
  <dcterms:created xsi:type="dcterms:W3CDTF">2021-05-29T01:27:13Z</dcterms:created>
  <dcterms:modified xsi:type="dcterms:W3CDTF">2021-06-03T02:21:42Z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0x01010079F111ED35F8CC479449609E8A0923A6</vt:lpwstr>
  </property>
</Properties>
</file>