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6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160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2BAE-66F1-406B-9BDD-8B61E209CBD8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00960-0661-4A5C-AF9E-DC3F7E56E7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2BAE-66F1-406B-9BDD-8B61E209CBD8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00960-0661-4A5C-AF9E-DC3F7E56E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2BAE-66F1-406B-9BDD-8B61E209CBD8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00960-0661-4A5C-AF9E-DC3F7E56E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2BAE-66F1-406B-9BDD-8B61E209CBD8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00960-0661-4A5C-AF9E-DC3F7E56E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2BAE-66F1-406B-9BDD-8B61E209CBD8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E000960-0661-4A5C-AF9E-DC3F7E56E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2BAE-66F1-406B-9BDD-8B61E209CBD8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00960-0661-4A5C-AF9E-DC3F7E56E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2BAE-66F1-406B-9BDD-8B61E209CBD8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00960-0661-4A5C-AF9E-DC3F7E56E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2BAE-66F1-406B-9BDD-8B61E209CBD8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00960-0661-4A5C-AF9E-DC3F7E56E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2BAE-66F1-406B-9BDD-8B61E209CBD8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00960-0661-4A5C-AF9E-DC3F7E56E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2BAE-66F1-406B-9BDD-8B61E209CBD8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00960-0661-4A5C-AF9E-DC3F7E56E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2BAE-66F1-406B-9BDD-8B61E209CBD8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00960-0661-4A5C-AF9E-DC3F7E56E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89C2BAE-66F1-406B-9BDD-8B61E209CBD8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000960-0661-4A5C-AF9E-DC3F7E56E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902797"/>
            <a:ext cx="69342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Mechanical engineering department </a:t>
            </a:r>
          </a:p>
          <a:p>
            <a:pPr algn="ctr"/>
            <a:r>
              <a:rPr lang="en-US" dirty="0"/>
              <a:t> </a:t>
            </a:r>
          </a:p>
          <a:p>
            <a:pPr algn="ctr"/>
            <a:r>
              <a:rPr lang="en-US" dirty="0" smtClean="0">
                <a:latin typeface="Comic Sans MS" pitchFamily="66" charset="0"/>
              </a:rPr>
              <a:t>Graduation project </a:t>
            </a:r>
          </a:p>
          <a:p>
            <a:pPr algn="ctr"/>
            <a:endParaRPr lang="en-US" dirty="0"/>
          </a:p>
          <a:p>
            <a:pPr algn="ctr"/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PLATERING WALL MACHINE </a:t>
            </a:r>
            <a:endParaRPr lang="en-US" dirty="0" smtClean="0">
              <a:latin typeface="Comic Sans MS" pitchFamily="66" charset="0"/>
            </a:endParaRPr>
          </a:p>
          <a:p>
            <a:pPr algn="ctr"/>
            <a:endParaRPr lang="en-US" dirty="0">
              <a:latin typeface="Comic Sans MS" pitchFamily="66" charset="0"/>
            </a:endParaRPr>
          </a:p>
          <a:p>
            <a:pPr algn="ctr"/>
            <a:r>
              <a:rPr lang="en-US" sz="2000" b="1" dirty="0" smtClean="0">
                <a:latin typeface="Comic Sans MS" pitchFamily="66" charset="0"/>
                <a:cs typeface="Times New Roman" pitchFamily="18" charset="0"/>
              </a:rPr>
              <a:t>Group member :-</a:t>
            </a:r>
          </a:p>
          <a:p>
            <a:pPr algn="ctr"/>
            <a:endParaRPr lang="en-US" dirty="0" smtClean="0">
              <a:latin typeface="Comic Sans MS" pitchFamily="66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Ali Al-</a:t>
            </a:r>
            <a:r>
              <a:rPr lang="en-US" dirty="0" err="1" smtClean="0">
                <a:latin typeface="Comic Sans MS" pitchFamily="66" charset="0"/>
              </a:rPr>
              <a:t>Hamad</a:t>
            </a:r>
            <a:r>
              <a:rPr lang="en-US" dirty="0" smtClean="0">
                <a:latin typeface="Comic Sans MS" pitchFamily="66" charset="0"/>
              </a:rPr>
              <a:t> 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Osaid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Hamdalah</a:t>
            </a:r>
            <a:r>
              <a:rPr lang="en-US" dirty="0" smtClean="0">
                <a:latin typeface="Comic Sans MS" pitchFamily="66" charset="0"/>
              </a:rPr>
              <a:t> 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Rand </a:t>
            </a:r>
            <a:r>
              <a:rPr lang="en-US" dirty="0" err="1" smtClean="0">
                <a:latin typeface="Comic Sans MS" pitchFamily="66" charset="0"/>
              </a:rPr>
              <a:t>Khraishi</a:t>
            </a:r>
            <a:endParaRPr lang="en-US" dirty="0" smtClean="0">
              <a:latin typeface="Comic Sans MS" pitchFamily="66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Sami </a:t>
            </a:r>
            <a:r>
              <a:rPr lang="en-US" dirty="0" err="1" smtClean="0">
                <a:latin typeface="Comic Sans MS" pitchFamily="66" charset="0"/>
              </a:rPr>
              <a:t>younis</a:t>
            </a:r>
            <a:r>
              <a:rPr lang="en-US" dirty="0" smtClean="0">
                <a:latin typeface="Comic Sans MS" pitchFamily="66" charset="0"/>
              </a:rPr>
              <a:t> </a:t>
            </a:r>
          </a:p>
          <a:p>
            <a:pPr algn="ctr">
              <a:buFont typeface="Arial" pitchFamily="34" charset="0"/>
              <a:buChar char="•"/>
            </a:pPr>
            <a:endParaRPr lang="en-US" dirty="0">
              <a:latin typeface="Comic Sans MS" pitchFamily="66" charset="0"/>
            </a:endParaRPr>
          </a:p>
          <a:p>
            <a:pPr algn="ctr"/>
            <a:r>
              <a:rPr lang="en-US" sz="2000" b="1" dirty="0" smtClean="0">
                <a:latin typeface="Comic Sans MS" pitchFamily="66" charset="0"/>
              </a:rPr>
              <a:t>Supervisor</a:t>
            </a:r>
            <a:r>
              <a:rPr lang="en-US" sz="2000" dirty="0" smtClean="0">
                <a:latin typeface="Comic Sans MS" pitchFamily="66" charset="0"/>
              </a:rPr>
              <a:t>:- </a:t>
            </a:r>
          </a:p>
          <a:p>
            <a:pPr algn="ctr"/>
            <a:r>
              <a:rPr lang="en-US" b="1" dirty="0" err="1" smtClean="0">
                <a:solidFill>
                  <a:srgbClr val="FF0000"/>
                </a:solidFill>
                <a:latin typeface="Comic Sans MS" pitchFamily="66" charset="0"/>
              </a:rPr>
              <a:t>Dr.Iyad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Comic Sans MS" pitchFamily="66" charset="0"/>
              </a:rPr>
              <a:t>Assaf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  <a:p>
            <a:pPr algn="ctr"/>
            <a:endParaRPr lang="en-US" dirty="0"/>
          </a:p>
        </p:txBody>
      </p:sp>
      <p:pic>
        <p:nvPicPr>
          <p:cNvPr id="14338" name="Picture 2" descr="http://www.nablustv.net/Uploads/Image/2134763002506146325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228600"/>
            <a:ext cx="1684824" cy="167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2000" dirty="0" smtClean="0">
                <a:latin typeface="Comic Sans MS" pitchFamily="66" charset="0"/>
              </a:rPr>
              <a:t>B-internal parts: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C:\Users\ali\Downloads\New folder (2)\12318137_1547566645533796_1608597742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90601"/>
            <a:ext cx="3124200" cy="2590800"/>
          </a:xfrm>
          <a:prstGeom prst="rect">
            <a:avLst/>
          </a:prstGeom>
          <a:noFill/>
        </p:spPr>
      </p:pic>
      <p:pic>
        <p:nvPicPr>
          <p:cNvPr id="4099" name="Picture 3" descr="C:\Users\ali\Downloads\New folder (2)\12333158_1547566845533776_265442347_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1066800"/>
            <a:ext cx="4987831" cy="2514600"/>
          </a:xfrm>
          <a:prstGeom prst="rect">
            <a:avLst/>
          </a:prstGeom>
          <a:noFill/>
        </p:spPr>
      </p:pic>
      <p:pic>
        <p:nvPicPr>
          <p:cNvPr id="4100" name="Picture 4" descr="C:\Users\ali\Downloads\New folder (2)\12343029_1547566972200430_351561125_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3962400"/>
            <a:ext cx="3048000" cy="2544768"/>
          </a:xfrm>
          <a:prstGeom prst="rect">
            <a:avLst/>
          </a:prstGeom>
          <a:noFill/>
        </p:spPr>
      </p:pic>
      <p:pic>
        <p:nvPicPr>
          <p:cNvPr id="4101" name="Picture 5" descr="C:\Users\ali\Downloads\New folder (2)\12315128_1547566685533792_1322645725_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81400" y="3962400"/>
            <a:ext cx="5160961" cy="2576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US" dirty="0" smtClean="0"/>
              <a:t>Car of cement and internal parts</a:t>
            </a:r>
            <a:endParaRPr lang="en-US" dirty="0"/>
          </a:p>
        </p:txBody>
      </p:sp>
      <p:pic>
        <p:nvPicPr>
          <p:cNvPr id="6146" name="Picture 2" descr="C:\Users\ali\Downloads\New folder (2)\12309221_1547566102200517_1848169716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447800"/>
            <a:ext cx="7620000" cy="45196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Developents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Sensor for stop</a:t>
            </a:r>
          </a:p>
        </p:txBody>
      </p:sp>
      <p:pic>
        <p:nvPicPr>
          <p:cNvPr id="7170" name="Picture 2" descr="C:\Users\ali\Downloads\New folder (2)\12315237_1547566742200453_777133987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3200400"/>
            <a:ext cx="5903913" cy="2727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 marL="514350" indent="-514350">
              <a:buNone/>
            </a:pPr>
            <a:r>
              <a:rPr lang="en-US" dirty="0" smtClean="0"/>
              <a:t>2. </a:t>
            </a:r>
            <a:r>
              <a:rPr lang="en-US" dirty="0" err="1" smtClean="0"/>
              <a:t>horizantal</a:t>
            </a:r>
            <a:r>
              <a:rPr lang="en-US" dirty="0" smtClean="0"/>
              <a:t> direction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3.Hydroulic impulse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>
                <a:latin typeface="Comic Sans MS" pitchFamily="66" charset="0"/>
              </a:rPr>
              <a:t>Gears calculations :</a:t>
            </a:r>
            <a:br>
              <a:rPr lang="en-US" sz="2000" dirty="0" smtClean="0">
                <a:latin typeface="Comic Sans MS" pitchFamily="66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600200" y="2621736"/>
            <a:ext cx="5924550" cy="2474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873" y="1143000"/>
            <a:ext cx="1519382" cy="533400"/>
          </a:xfrm>
          <a:prstGeom prst="rect">
            <a:avLst/>
          </a:prstGeom>
          <a:noFill/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70485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1143000"/>
            <a:ext cx="1152698" cy="609600"/>
          </a:xfrm>
          <a:prstGeom prst="rect">
            <a:avLst/>
          </a:prstGeom>
          <a:noFill/>
        </p:spPr>
      </p:pic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70485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43400" y="1143000"/>
            <a:ext cx="1905000" cy="598714"/>
          </a:xfrm>
          <a:prstGeom prst="rect">
            <a:avLst/>
          </a:prstGeom>
          <a:noFill/>
        </p:spPr>
      </p:pic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45720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r>
              <a:rPr lang="en-US" sz="2400" dirty="0" smtClean="0">
                <a:latin typeface="Comic Sans MS" pitchFamily="66" charset="0"/>
              </a:rPr>
              <a:t>Bearing calculations:</a:t>
            </a:r>
          </a:p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 To select the bearing the catalog rating load(C10) ,have to be found by the equation:-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C10=</a:t>
            </a:r>
          </a:p>
          <a:p>
            <a:pPr>
              <a:buNone/>
            </a:pPr>
            <a:r>
              <a:rPr lang="en-US" dirty="0" smtClean="0"/>
              <a:t>      </a:t>
            </a:r>
          </a:p>
          <a:p>
            <a:pPr>
              <a:buNone/>
            </a:pPr>
            <a:r>
              <a:rPr lang="en-US" dirty="0" smtClean="0"/>
              <a:t>       = 31.7 KN </a:t>
            </a:r>
          </a:p>
          <a:p>
            <a:pPr>
              <a:buNone/>
            </a:pPr>
            <a:endParaRPr lang="en-US" sz="2000" dirty="0" smtClean="0">
              <a:latin typeface="Comic Sans MS" pitchFamily="66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1981200"/>
            <a:ext cx="4343400" cy="1126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8229600" cy="5668963"/>
          </a:xfrm>
        </p:spPr>
        <p:txBody>
          <a:bodyPr/>
          <a:lstStyle/>
          <a:p>
            <a:r>
              <a:rPr lang="en-US" sz="2400" dirty="0" smtClean="0">
                <a:latin typeface="Comic Sans MS" pitchFamily="66" charset="0"/>
              </a:rPr>
              <a:t>Tube  :</a:t>
            </a:r>
          </a:p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Checking the buckling by Euler method by equation </a:t>
            </a:r>
          </a:p>
          <a:p>
            <a:pPr>
              <a:buNone/>
            </a:pPr>
            <a:endParaRPr lang="en-US" sz="2000" dirty="0" smtClean="0">
              <a:latin typeface="Comic Sans MS" pitchFamily="66" charset="0"/>
            </a:endParaRPr>
          </a:p>
          <a:p>
            <a:pPr>
              <a:buNone/>
            </a:pPr>
            <a:endParaRPr lang="en-US" sz="2000" dirty="0" smtClean="0">
              <a:latin typeface="Comic Sans MS" pitchFamily="66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24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The load on the tubes is from the weight and equal </a:t>
            </a:r>
          </a:p>
          <a:p>
            <a:pPr>
              <a:buNone/>
            </a:pPr>
            <a:endParaRPr lang="en-US" sz="20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 P=              = 0.50 KN</a:t>
            </a:r>
          </a:p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1.16&gt; 0.50 ( safe )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>
              <a:latin typeface="Comic Sans MS" pitchFamily="66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1676400"/>
            <a:ext cx="7543800" cy="1066800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3810000"/>
            <a:ext cx="872838" cy="457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85800"/>
            <a:ext cx="3581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out line :-</a:t>
            </a:r>
          </a:p>
          <a:p>
            <a:endParaRPr lang="en-US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1752600"/>
            <a:ext cx="4648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Introduction</a:t>
            </a:r>
            <a:endParaRPr lang="ar-AE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Problem </a:t>
            </a:r>
            <a:r>
              <a:rPr lang="en-US" dirty="0" smtClean="0"/>
              <a:t>statement</a:t>
            </a:r>
            <a:endParaRPr lang="ar-AE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lecture review</a:t>
            </a:r>
            <a:r>
              <a:rPr lang="ar-AE" dirty="0" smtClean="0"/>
              <a:t/>
            </a:r>
            <a:br>
              <a:rPr lang="ar-AE" dirty="0" smtClean="0"/>
            </a:b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Methodology 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Result  </a:t>
            </a:r>
            <a:r>
              <a:rPr lang="en-US" dirty="0" smtClean="0"/>
              <a:t>and </a:t>
            </a:r>
            <a:r>
              <a:rPr lang="en-US" dirty="0" smtClean="0"/>
              <a:t>analysis</a:t>
            </a:r>
            <a:endParaRPr lang="ar-AE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Recommendation</a:t>
            </a:r>
            <a:r>
              <a:rPr lang="ar-AE" dirty="0" smtClean="0"/>
              <a:t> </a:t>
            </a:r>
            <a:r>
              <a:rPr lang="en-US" dirty="0" smtClean="0"/>
              <a:t>Conclusion </a:t>
            </a:r>
            <a:r>
              <a:rPr lang="ar-AE" dirty="0" smtClean="0"/>
              <a:t>:</a:t>
            </a:r>
            <a:endParaRPr lang="en-US" dirty="0" smtClean="0"/>
          </a:p>
          <a:p>
            <a:pPr marL="342900" indent="-342900"/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rPr>
              <a:t>Introduction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Plastering machine is a machine that </a:t>
            </a:r>
            <a:r>
              <a:rPr lang="en-US" sz="2000" dirty="0" err="1" smtClean="0">
                <a:latin typeface="Comic Sans MS" pitchFamily="66" charset="0"/>
              </a:rPr>
              <a:t>plster</a:t>
            </a:r>
            <a:r>
              <a:rPr lang="en-US" sz="2000" dirty="0" smtClean="0">
                <a:latin typeface="Comic Sans MS" pitchFamily="66" charset="0"/>
              </a:rPr>
              <a:t> the walls in buildings by a mechanical parts </a:t>
            </a:r>
          </a:p>
          <a:p>
            <a:r>
              <a:rPr lang="en-US" sz="2000" dirty="0" smtClean="0">
                <a:latin typeface="Comic Sans MS" pitchFamily="66" charset="0"/>
              </a:rPr>
              <a:t>It is going up and down and drawn the cement in wall</a:t>
            </a:r>
          </a:p>
          <a:p>
            <a:endParaRPr lang="en-US" sz="2000" dirty="0" smtClean="0">
              <a:latin typeface="Comic Sans MS" pitchFamily="66" charset="0"/>
            </a:endParaRPr>
          </a:p>
        </p:txBody>
      </p:sp>
      <p:pic>
        <p:nvPicPr>
          <p:cNvPr id="1026" name="Picture 2" descr="C:\Users\ali\Desktop\pic\12319433_1548261382130989_1030630370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743200"/>
            <a:ext cx="4262438" cy="3219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rPr>
              <a:t>Problem statement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The workers and vocational and people in our society and every where facing difficulty from the 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Rendering process  </a:t>
            </a:r>
            <a:r>
              <a:rPr lang="en-US" sz="2000" dirty="0" smtClean="0">
                <a:latin typeface="Comic Sans MS" pitchFamily="66" charset="0"/>
              </a:rPr>
              <a:t>and the solution is 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plastering machine </a:t>
            </a:r>
          </a:p>
          <a:p>
            <a:r>
              <a:rPr lang="en-US" sz="2000" dirty="0" smtClean="0">
                <a:latin typeface="Comic Sans MS" pitchFamily="66" charset="0"/>
              </a:rPr>
              <a:t>The  plastering machine is inexpensive comparing with traditional way :</a:t>
            </a:r>
            <a:r>
              <a:rPr lang="ar-AE" sz="2000" dirty="0" smtClean="0">
                <a:latin typeface="Comic Sans MS" pitchFamily="66" charset="0"/>
              </a:rPr>
              <a:t>صورة</a:t>
            </a:r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</a:rPr>
              <a:t>It consume time less than other methods:</a:t>
            </a:r>
            <a:r>
              <a:rPr lang="ar-AE" sz="2000" dirty="0" smtClean="0">
                <a:latin typeface="Comic Sans MS" pitchFamily="66" charset="0"/>
              </a:rPr>
              <a:t>صورة</a:t>
            </a:r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</a:rPr>
              <a:t>Safe  (no hazards):</a:t>
            </a:r>
            <a:r>
              <a:rPr lang="ar-AE" sz="2000" dirty="0" smtClean="0">
                <a:latin typeface="Comic Sans MS" pitchFamily="66" charset="0"/>
              </a:rPr>
              <a:t>صورة</a:t>
            </a:r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</a:rPr>
              <a:t>Getting rid from scaffolds and them problems :</a:t>
            </a:r>
            <a:r>
              <a:rPr lang="ar-AE" sz="2000" dirty="0" smtClean="0">
                <a:latin typeface="Comic Sans MS" pitchFamily="66" charset="0"/>
              </a:rPr>
              <a:t>صورة</a:t>
            </a:r>
          </a:p>
          <a:p>
            <a:endParaRPr lang="en-US" sz="2000" dirty="0" smtClean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rPr>
              <a:t>Literature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The first machines to be developed were automated mixers which made the task of manual plaster mixing obsolete.</a:t>
            </a:r>
          </a:p>
          <a:p>
            <a:r>
              <a:rPr lang="en-US" sz="2000" dirty="0" smtClean="0">
                <a:latin typeface="Comic Sans MS" pitchFamily="66" charset="0"/>
              </a:rPr>
              <a:t> The introduction of plastering machines such as RUMA 1,Putzmeister KS 1 and </a:t>
            </a:r>
            <a:r>
              <a:rPr lang="en-US" sz="2000" dirty="0" err="1" smtClean="0">
                <a:latin typeface="Comic Sans MS" pitchFamily="66" charset="0"/>
              </a:rPr>
              <a:t>Putzmeister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Gipsomat</a:t>
            </a:r>
            <a:r>
              <a:rPr lang="en-US" sz="2000" dirty="0" smtClean="0">
                <a:latin typeface="Comic Sans MS" pitchFamily="66" charset="0"/>
              </a:rPr>
              <a:t>  in the sixties was considered revolutionary and marked the beginning of a new era in plastering technology.</a:t>
            </a:r>
          </a:p>
          <a:p>
            <a:r>
              <a:rPr lang="en-US" sz="2000" dirty="0" smtClean="0">
                <a:latin typeface="Comic Sans MS" pitchFamily="66" charset="0"/>
              </a:rPr>
              <a:t> The development of the AMPA machine  was the first attempt to significantly increase the level of automation but this kind of equipment has never been accepted in practice.</a:t>
            </a:r>
          </a:p>
          <a:p>
            <a:r>
              <a:rPr lang="en-US" sz="2000" dirty="0" smtClean="0">
                <a:latin typeface="Comic Sans MS" pitchFamily="66" charset="0"/>
              </a:rPr>
              <a:t> Automated spraying of mortar and paint has recently been demonstrated by means of the mobile articulated prototype robot TAMIR which had been developed in Israel  and a prototype of a </a:t>
            </a:r>
            <a:r>
              <a:rPr lang="en-US" sz="2000" dirty="0" err="1" smtClean="0">
                <a:latin typeface="Comic Sans MS" pitchFamily="66" charset="0"/>
              </a:rPr>
              <a:t>cartesian</a:t>
            </a:r>
            <a:r>
              <a:rPr lang="en-US" sz="2000" dirty="0" smtClean="0">
                <a:latin typeface="Comic Sans MS" pitchFamily="66" charset="0"/>
              </a:rPr>
              <a:t> robot which had been constructed in a Swedish joint venture between Swedish construction companies and universities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Osaid\Desktop\project 1  R on 4_5_2015\mobile plastering robot.jpg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945612"/>
            <a:ext cx="4038600" cy="1835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C:\Users\Osaid\Desktop\ماكنة زمان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295400"/>
            <a:ext cx="4038600" cy="480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2005-2014/ china</a:t>
            </a:r>
            <a:endParaRPr lang="en-US" dirty="0"/>
          </a:p>
        </p:txBody>
      </p:sp>
      <p:pic>
        <p:nvPicPr>
          <p:cNvPr id="4" name="Picture 2" descr="C:\Users\ali\Desktop\20141205102854_3307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242067" y="1600200"/>
            <a:ext cx="6659865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rPr>
              <a:t>Methodology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Design and </a:t>
            </a:r>
            <a:r>
              <a:rPr lang="en-US" sz="2000" dirty="0" err="1" smtClean="0">
                <a:latin typeface="Comic Sans MS" pitchFamily="66" charset="0"/>
              </a:rPr>
              <a:t>solidwork</a:t>
            </a:r>
            <a:r>
              <a:rPr lang="en-US" sz="2000" dirty="0" smtClean="0">
                <a:latin typeface="Comic Sans MS" pitchFamily="66" charset="0"/>
              </a:rPr>
              <a:t>:</a:t>
            </a:r>
          </a:p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 A:external parts  </a:t>
            </a:r>
          </a:p>
          <a:p>
            <a:pPr>
              <a:buNone/>
            </a:pPr>
            <a:endParaRPr lang="en-US" sz="2000" dirty="0" smtClean="0">
              <a:latin typeface="Comic Sans MS" pitchFamily="66" charset="0"/>
            </a:endParaRPr>
          </a:p>
        </p:txBody>
      </p:sp>
      <p:pic>
        <p:nvPicPr>
          <p:cNvPr id="3074" name="Picture 2" descr="C:\Users\ali\Downloads\New folder (2)\12315068_1547567125533748_2061451798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1" y="1981201"/>
            <a:ext cx="3047999" cy="2285999"/>
          </a:xfrm>
          <a:prstGeom prst="rect">
            <a:avLst/>
          </a:prstGeom>
          <a:noFill/>
        </p:spPr>
      </p:pic>
      <p:pic>
        <p:nvPicPr>
          <p:cNvPr id="3075" name="Picture 3" descr="C:\Users\ali\Downloads\New folder (2)\12315082_1547566668867127_249781821_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1981200"/>
            <a:ext cx="4524375" cy="2286000"/>
          </a:xfrm>
          <a:prstGeom prst="rect">
            <a:avLst/>
          </a:prstGeom>
          <a:noFill/>
        </p:spPr>
      </p:pic>
      <p:pic>
        <p:nvPicPr>
          <p:cNvPr id="3076" name="Picture 4" descr="C:\Users\ali\Downloads\New folder (2)\12318144_1547566785533782_1216107471_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4429125"/>
            <a:ext cx="2971800" cy="2124075"/>
          </a:xfrm>
          <a:prstGeom prst="rect">
            <a:avLst/>
          </a:prstGeom>
          <a:noFill/>
        </p:spPr>
      </p:pic>
      <p:pic>
        <p:nvPicPr>
          <p:cNvPr id="3077" name="Picture 5" descr="C:\Users\ali\Downloads\New folder (2)\12315179_1547567098867084_525818704_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33800" y="4419600"/>
            <a:ext cx="4416127" cy="2143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li\Downloads\New folder (2)\12333746_1547566605533800_517743688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599" y="686708"/>
            <a:ext cx="3733801" cy="2285092"/>
          </a:xfrm>
          <a:prstGeom prst="rect">
            <a:avLst/>
          </a:prstGeom>
          <a:noFill/>
        </p:spPr>
      </p:pic>
      <p:pic>
        <p:nvPicPr>
          <p:cNvPr id="5124" name="Picture 4" descr="C:\Users\ali\Downloads\New folder (2)\12333992_1547566985533762_651659607_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685826"/>
            <a:ext cx="3809999" cy="1977674"/>
          </a:xfrm>
          <a:prstGeom prst="rect">
            <a:avLst/>
          </a:prstGeom>
          <a:noFill/>
        </p:spPr>
      </p:pic>
      <p:pic>
        <p:nvPicPr>
          <p:cNvPr id="5125" name="Picture 5" descr="C:\Users\ali\Downloads\New folder (2)\12333746_1547566605533800_517743688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685800"/>
            <a:ext cx="3810000" cy="2209800"/>
          </a:xfrm>
          <a:prstGeom prst="rect">
            <a:avLst/>
          </a:prstGeom>
          <a:noFill/>
        </p:spPr>
      </p:pic>
      <p:pic>
        <p:nvPicPr>
          <p:cNvPr id="5126" name="Picture 6" descr="C:\Users\ali\Downloads\New folder (2)\12325991_1547567028867091_1371828959_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3429000"/>
            <a:ext cx="7467600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290</TotalTime>
  <Words>355</Words>
  <Application>Microsoft Office PowerPoint</Application>
  <PresentationFormat>On-screen Show (4:3)</PresentationFormat>
  <Paragraphs>63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Apex</vt:lpstr>
      <vt:lpstr>PowerPoint Presentation</vt:lpstr>
      <vt:lpstr>PowerPoint Presentation</vt:lpstr>
      <vt:lpstr>Introduction</vt:lpstr>
      <vt:lpstr>Problem statement </vt:lpstr>
      <vt:lpstr>Literature review</vt:lpstr>
      <vt:lpstr>PowerPoint Presentation</vt:lpstr>
      <vt:lpstr>From 2005-2014/ china</vt:lpstr>
      <vt:lpstr>Methodology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Gears calculations : 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ali</dc:creator>
  <cp:lastModifiedBy>fast 2</cp:lastModifiedBy>
  <cp:revision>27</cp:revision>
  <dcterms:created xsi:type="dcterms:W3CDTF">2015-12-17T10:34:19Z</dcterms:created>
  <dcterms:modified xsi:type="dcterms:W3CDTF">2016-01-11T09:29:24Z</dcterms:modified>
</cp:coreProperties>
</file>