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84" r:id="rId7"/>
    <p:sldId id="261" r:id="rId8"/>
    <p:sldId id="285" r:id="rId9"/>
    <p:sldId id="262" r:id="rId10"/>
    <p:sldId id="277" r:id="rId11"/>
    <p:sldId id="287" r:id="rId12"/>
    <p:sldId id="279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ABC"/>
    <a:srgbClr val="F5F577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B9C1DC-9E7B-4AA1-A04F-E4E63C9D70FE}" v="324" dt="2020-12-27T04:16:04.7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7" autoAdjust="0"/>
    <p:restoredTop sz="95179" autoAdjust="0"/>
  </p:normalViewPr>
  <p:slideViewPr>
    <p:cSldViewPr snapToGrid="0">
      <p:cViewPr varScale="1">
        <p:scale>
          <a:sx n="82" d="100"/>
          <a:sy n="82" d="100"/>
        </p:scale>
        <p:origin x="25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16D9A-624F-4AF7-AA38-52096B352E09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41249-CD60-48A7-BD44-FF6393739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22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1249-CD60-48A7-BD44-FF6393739AE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16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B41249-CD60-48A7-BD44-FF6393739AE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688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76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24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2787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861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63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6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4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204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144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7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40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83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6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38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95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30611-B0BF-472C-BE9D-14DAA09EA6A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FEE90A0-457D-44BD-9A4B-D97E6399A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151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  <p:sldLayoutId id="2147483972" r:id="rId13"/>
    <p:sldLayoutId id="2147483973" r:id="rId14"/>
    <p:sldLayoutId id="2147483974" r:id="rId15"/>
    <p:sldLayoutId id="214748397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4157" y="1558639"/>
            <a:ext cx="4467827" cy="119583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6600" b="1" dirty="0" smtClean="0"/>
              <a:t>Amaan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341" y="3652958"/>
            <a:ext cx="4282177" cy="1655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solidFill>
                  <a:schemeClr val="tx1"/>
                </a:solidFill>
              </a:rPr>
              <a:t>Presented by</a:t>
            </a:r>
            <a:r>
              <a:rPr lang="en-US" sz="2000" dirty="0">
                <a:solidFill>
                  <a:schemeClr val="tx1"/>
                </a:solidFill>
              </a:rPr>
              <a:t>: Shahd Zabade   </a:t>
            </a:r>
          </a:p>
          <a:p>
            <a:r>
              <a:rPr lang="en-US" sz="2000" dirty="0">
                <a:solidFill>
                  <a:schemeClr val="tx1"/>
                </a:solidFill>
              </a:rPr>
              <a:t>                         Zahra Abu Zahra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Supervisor</a:t>
            </a:r>
            <a:r>
              <a:rPr lang="en-US" sz="2000" dirty="0">
                <a:solidFill>
                  <a:schemeClr val="tx1"/>
                </a:solidFill>
              </a:rPr>
              <a:t>: </a:t>
            </a:r>
            <a:r>
              <a:rPr lang="en-US" sz="2000" dirty="0" smtClean="0">
                <a:solidFill>
                  <a:schemeClr val="tx1"/>
                </a:solidFill>
              </a:rPr>
              <a:t>Dr.Abdallah Rashed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466" y="2754473"/>
            <a:ext cx="5278056" cy="3125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2705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1" y="624110"/>
            <a:ext cx="3071222" cy="670118"/>
          </a:xfrm>
        </p:spPr>
        <p:txBody>
          <a:bodyPr>
            <a:normAutofit/>
          </a:bodyPr>
          <a:lstStyle/>
          <a:p>
            <a:r>
              <a:rPr lang="en-US" b="1" dirty="0"/>
              <a:t>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1353" y="1473758"/>
            <a:ext cx="8915400" cy="377762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Collecting </a:t>
            </a:r>
            <a:r>
              <a:rPr lang="en-US" sz="2800" b="1" dirty="0"/>
              <a:t>values from all the sensors around the </a:t>
            </a:r>
            <a:r>
              <a:rPr lang="en-US" sz="2800" b="1" dirty="0" smtClean="0"/>
              <a:t>house.</a:t>
            </a:r>
            <a:endParaRPr lang="en-US" sz="2800" b="1" dirty="0"/>
          </a:p>
          <a:p>
            <a:pPr marL="0" indent="0">
              <a:buNone/>
            </a:pPr>
            <a:r>
              <a:rPr lang="en-US" b="1" dirty="0" smtClean="0"/>
              <a:t>    </a:t>
            </a:r>
            <a:endParaRPr lang="en-US" b="1" dirty="0" smtClean="0"/>
          </a:p>
          <a:p>
            <a:pPr marL="0" indent="0">
              <a:buNone/>
            </a:pPr>
            <a:r>
              <a:rPr lang="en-US" sz="2400" b="1" dirty="0" smtClean="0"/>
              <a:t> - </a:t>
            </a:r>
            <a:r>
              <a:rPr lang="en-US" sz="2400" b="1" dirty="0"/>
              <a:t>By interlacing the wires in a certain way for the sensors with the Arduino, the values of the sensors were collected. As mentioned in the report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274" y="5159415"/>
            <a:ext cx="2314455" cy="146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88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1454584"/>
            <a:ext cx="9513766" cy="3777622"/>
          </a:xfrm>
        </p:spPr>
        <p:txBody>
          <a:bodyPr/>
          <a:lstStyle/>
          <a:p>
            <a:r>
              <a:rPr lang="en-US" sz="2800" b="1" dirty="0" smtClean="0"/>
              <a:t>Store data to firebase.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-</a:t>
            </a:r>
            <a:r>
              <a:rPr lang="en-US" sz="2400" b="1" dirty="0"/>
              <a:t>ESP was used </a:t>
            </a:r>
          </a:p>
          <a:p>
            <a:pPr marL="0" indent="0">
              <a:buNone/>
            </a:pPr>
            <a:r>
              <a:rPr lang="en-US" sz="2400" b="1" dirty="0" smtClean="0"/>
              <a:t>             - </a:t>
            </a:r>
            <a:r>
              <a:rPr lang="en-US" sz="2400" b="1" dirty="0"/>
              <a:t>The connection between the esp and the arduino </a:t>
            </a:r>
            <a:r>
              <a:rPr lang="en-US" sz="2400" b="1" dirty="0" smtClean="0"/>
              <a:t>was</a:t>
            </a:r>
          </a:p>
          <a:p>
            <a:pPr marL="0" indent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         </a:t>
            </a:r>
            <a:r>
              <a:rPr lang="en-US" sz="2400" b="1" dirty="0"/>
              <a:t>done through (Tx, Rx), and the data was transferred</a:t>
            </a:r>
          </a:p>
          <a:p>
            <a:pPr marL="0" indent="0">
              <a:buNone/>
            </a:pPr>
            <a:r>
              <a:rPr lang="en-US" sz="2400" b="1" dirty="0" smtClean="0"/>
              <a:t>              through </a:t>
            </a:r>
            <a:r>
              <a:rPr lang="en-US" sz="2400" b="1" dirty="0"/>
              <a:t>a serial port.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111" y="4363655"/>
            <a:ext cx="2681126" cy="17371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5339722"/>
            <a:ext cx="1905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312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8229" y="1303605"/>
            <a:ext cx="8824685" cy="326839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b="1" dirty="0"/>
              <a:t>Use </a:t>
            </a:r>
            <a:r>
              <a:rPr lang="en-US" sz="2800" b="1" dirty="0" smtClean="0"/>
              <a:t>the data for the application</a:t>
            </a:r>
          </a:p>
          <a:p>
            <a:pPr marL="0" indent="0">
              <a:buNone/>
            </a:pPr>
            <a:r>
              <a:rPr lang="en-US" sz="2800" b="1" dirty="0" smtClean="0"/>
              <a:t>    -</a:t>
            </a:r>
            <a:r>
              <a:rPr lang="en-US" sz="2400" b="1" dirty="0" smtClean="0"/>
              <a:t>React native firebase</a:t>
            </a:r>
            <a:r>
              <a:rPr lang="en-US" sz="2400" b="1" dirty="0" smtClean="0"/>
              <a:t>  was used to display sensors</a:t>
            </a:r>
          </a:p>
          <a:p>
            <a:pPr marL="0" indent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 values </a:t>
            </a:r>
            <a:r>
              <a:rPr lang="en-US" sz="2400" b="1" dirty="0"/>
              <a:t>and control the home</a:t>
            </a:r>
            <a:r>
              <a:rPr lang="en-US" sz="2400" b="1" dirty="0" smtClean="0"/>
              <a:t>.</a:t>
            </a:r>
          </a:p>
          <a:p>
            <a:pPr marL="0" indent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-Expo notification was used to send the notifications.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dirty="0" smtClean="0"/>
              <a:t>    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5276609"/>
            <a:ext cx="1905000" cy="1143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000" y="3695459"/>
            <a:ext cx="1761420" cy="27241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765" y="3695459"/>
            <a:ext cx="1800362" cy="2724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265" y="3695459"/>
            <a:ext cx="1862069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40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618343"/>
            <a:ext cx="3508717" cy="1325563"/>
          </a:xfrm>
        </p:spPr>
        <p:txBody>
          <a:bodyPr/>
          <a:lstStyle/>
          <a:p>
            <a:r>
              <a:rPr lang="en-US" b="1" dirty="0" smtClean="0"/>
              <a:t>Constraints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0846" y="2052038"/>
            <a:ext cx="9272240" cy="4082543"/>
          </a:xfrm>
        </p:spPr>
        <p:txBody>
          <a:bodyPr>
            <a:normAutofit/>
          </a:bodyPr>
          <a:lstStyle/>
          <a:p>
            <a:r>
              <a:rPr lang="en-US" sz="2200" b="1" dirty="0"/>
              <a:t>PIR Sensors</a:t>
            </a:r>
            <a:r>
              <a:rPr lang="en-US" sz="2200" dirty="0"/>
              <a:t>: before a short time from filming the demo, the PIR sensors ,unfortunately, failed to do its job correctly and we didn't have time to buy another </a:t>
            </a:r>
            <a:r>
              <a:rPr lang="en-US" sz="2200" dirty="0" smtClean="0"/>
              <a:t>one.</a:t>
            </a:r>
            <a:endParaRPr lang="ar-JO" sz="2200" dirty="0" smtClean="0"/>
          </a:p>
          <a:p>
            <a:r>
              <a:rPr lang="en-US" sz="2200" dirty="0"/>
              <a:t>The </a:t>
            </a:r>
            <a:r>
              <a:rPr lang="en-US" sz="2200" b="1" dirty="0" smtClean="0"/>
              <a:t>LCD</a:t>
            </a:r>
            <a:r>
              <a:rPr lang="en-US" sz="2200" dirty="0" smtClean="0"/>
              <a:t> </a:t>
            </a:r>
            <a:r>
              <a:rPr lang="en-US" sz="2200" dirty="0"/>
              <a:t>broke down shortly before </a:t>
            </a:r>
            <a:r>
              <a:rPr lang="en-US" sz="2200" dirty="0" smtClean="0"/>
              <a:t>filming </a:t>
            </a:r>
            <a:r>
              <a:rPr lang="en-US" sz="2200" dirty="0"/>
              <a:t>the </a:t>
            </a:r>
            <a:r>
              <a:rPr lang="en-US" sz="2200" dirty="0" smtClean="0"/>
              <a:t>demo.</a:t>
            </a:r>
          </a:p>
          <a:p>
            <a:r>
              <a:rPr lang="en-US" sz="2200" dirty="0"/>
              <a:t>While the arduino is sending the sensors value to the </a:t>
            </a:r>
            <a:r>
              <a:rPr lang="en-US" sz="2200" dirty="0" smtClean="0"/>
              <a:t>esp, </a:t>
            </a:r>
            <a:r>
              <a:rPr lang="en-US" sz="2200" dirty="0"/>
              <a:t>the keypad always stop reading any new values so moving between modes was impossible</a:t>
            </a:r>
            <a:r>
              <a:rPr lang="en-US" sz="2200" dirty="0" smtClean="0"/>
              <a:t>.</a:t>
            </a:r>
          </a:p>
          <a:p>
            <a:r>
              <a:rPr lang="en-US" sz="2200" dirty="0"/>
              <a:t>The distance between me and my partner, </a:t>
            </a:r>
            <a:r>
              <a:rPr lang="en-US" sz="2200" dirty="0" smtClean="0"/>
              <a:t>limited our meetings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and affected our work,which should be more co-operative</a:t>
            </a:r>
            <a:r>
              <a:rPr lang="ar-JO" sz="2200" dirty="0" smtClean="0"/>
              <a:t>.</a:t>
            </a:r>
            <a:endParaRPr lang="en-US" sz="2200" dirty="0" smtClean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5276609"/>
            <a:ext cx="1905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066" y="610042"/>
            <a:ext cx="8911687" cy="1280890"/>
          </a:xfrm>
        </p:spPr>
        <p:txBody>
          <a:bodyPr/>
          <a:lstStyle/>
          <a:p>
            <a:r>
              <a:rPr lang="en-US" b="1" dirty="0"/>
              <a:t>Future </a:t>
            </a:r>
            <a:r>
              <a:rPr lang="en-US" b="1" dirty="0" smtClean="0"/>
              <a:t>Work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2420" y="2133600"/>
            <a:ext cx="9502192" cy="3777622"/>
          </a:xfrm>
        </p:spPr>
        <p:txBody>
          <a:bodyPr>
            <a:normAutofit/>
          </a:bodyPr>
          <a:lstStyle/>
          <a:p>
            <a:r>
              <a:rPr lang="en-US" sz="2600" b="1" dirty="0" smtClean="0"/>
              <a:t>Controlling </a:t>
            </a:r>
            <a:r>
              <a:rPr lang="en-US" sz="2600" b="1" dirty="0"/>
              <a:t>all the electrical machines in the house remotely.</a:t>
            </a:r>
            <a:endParaRPr lang="en-US" sz="2600" b="1" dirty="0"/>
          </a:p>
          <a:p>
            <a:r>
              <a:rPr lang="en-US" sz="2600" b="1" dirty="0"/>
              <a:t>Adding a fingerprint authentication as a replacement of the PIN.</a:t>
            </a:r>
            <a:endParaRPr lang="en-US" sz="2600" b="1" dirty="0"/>
          </a:p>
          <a:p>
            <a:r>
              <a:rPr lang="en-US" sz="2600" b="1" dirty="0"/>
              <a:t>Improving the application by adding new users such as the police department to ensure getting a fast response.</a:t>
            </a:r>
            <a:endParaRPr lang="en-US" sz="2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5339722"/>
            <a:ext cx="1905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1365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2262" y="587474"/>
            <a:ext cx="3708042" cy="1027135"/>
          </a:xfrm>
        </p:spPr>
        <p:txBody>
          <a:bodyPr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2029" y="1614609"/>
            <a:ext cx="4442138" cy="4860924"/>
          </a:xfrm>
        </p:spPr>
        <p:txBody>
          <a:bodyPr>
            <a:normAutofit/>
          </a:bodyPr>
          <a:lstStyle/>
          <a:p>
            <a:r>
              <a:rPr lang="en-US" sz="2800" dirty="0"/>
              <a:t>Name Inspiration</a:t>
            </a:r>
            <a:endParaRPr lang="ar-JO" sz="2800" dirty="0"/>
          </a:p>
          <a:p>
            <a:r>
              <a:rPr lang="en-US" sz="2800" dirty="0"/>
              <a:t>Introduction</a:t>
            </a:r>
          </a:p>
          <a:p>
            <a:r>
              <a:rPr lang="en-US" sz="2800" dirty="0"/>
              <a:t>Problem</a:t>
            </a:r>
          </a:p>
          <a:p>
            <a:r>
              <a:rPr lang="en-US" sz="2800" dirty="0" smtClean="0"/>
              <a:t>Amaan</a:t>
            </a:r>
            <a:endParaRPr lang="en-US" sz="2800" dirty="0"/>
          </a:p>
          <a:p>
            <a:pPr lvl="1"/>
            <a:r>
              <a:rPr lang="en-US" sz="2600" dirty="0"/>
              <a:t>Features</a:t>
            </a:r>
          </a:p>
          <a:p>
            <a:pPr lvl="1"/>
            <a:r>
              <a:rPr lang="en-US" sz="2600" dirty="0"/>
              <a:t>Technologies &amp; Tools</a:t>
            </a:r>
          </a:p>
          <a:p>
            <a:pPr lvl="1"/>
            <a:r>
              <a:rPr lang="en-US" sz="2600" dirty="0"/>
              <a:t>Components</a:t>
            </a:r>
          </a:p>
          <a:p>
            <a:r>
              <a:rPr lang="en-US" sz="2800" dirty="0"/>
              <a:t>Constraints</a:t>
            </a:r>
          </a:p>
          <a:p>
            <a:r>
              <a:rPr lang="en-US" sz="2800" dirty="0"/>
              <a:t>Future </a:t>
            </a:r>
            <a:r>
              <a:rPr lang="en-US" sz="2800" dirty="0" smtClean="0"/>
              <a:t>Work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274" y="5159415"/>
            <a:ext cx="2314455" cy="146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61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1074" y="628059"/>
            <a:ext cx="4405132" cy="753139"/>
          </a:xfrm>
        </p:spPr>
        <p:txBody>
          <a:bodyPr/>
          <a:lstStyle/>
          <a:p>
            <a:r>
              <a:rPr lang="en-US" b="1" dirty="0"/>
              <a:t>Name inspiration</a:t>
            </a:r>
            <a:endParaRPr lang="ar-J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1074" y="1755287"/>
            <a:ext cx="880921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Main objective</a:t>
            </a:r>
            <a:r>
              <a:rPr lang="en-US" sz="2400" dirty="0"/>
              <a:t>: Our house give the owner  high level of luxury in daily life. A</a:t>
            </a:r>
            <a:r>
              <a:rPr lang="en-US" sz="2400" dirty="0" smtClean="0"/>
              <a:t>dding </a:t>
            </a:r>
            <a:r>
              <a:rPr lang="en-US" sz="2400" dirty="0"/>
              <a:t>to that, in case of </a:t>
            </a:r>
            <a:r>
              <a:rPr lang="en-US" sz="2400" dirty="0" smtClean="0"/>
              <a:t>danger, </a:t>
            </a:r>
            <a:r>
              <a:rPr lang="en-US" sz="2400" dirty="0"/>
              <a:t>it provides safety for him and the first responder at the same time</a:t>
            </a:r>
          </a:p>
          <a:p>
            <a:endParaRPr lang="en-US" sz="800" b="1" dirty="0"/>
          </a:p>
          <a:p>
            <a:r>
              <a:rPr lang="en-US" sz="2400" b="1" dirty="0" smtClean="0"/>
              <a:t>Amaan </a:t>
            </a:r>
            <a:r>
              <a:rPr lang="ar-JO" sz="2400" b="1" dirty="0" smtClean="0"/>
              <a:t>«أمان»</a:t>
            </a:r>
            <a:r>
              <a:rPr lang="en-US" sz="2400" dirty="0"/>
              <a:t>: </a:t>
            </a:r>
          </a:p>
          <a:p>
            <a:pPr lvl="1"/>
            <a:r>
              <a:rPr lang="en-US" sz="2000" dirty="0"/>
              <a:t>An Arabic word</a:t>
            </a:r>
          </a:p>
          <a:p>
            <a:pPr lvl="1"/>
            <a:r>
              <a:rPr lang="en-US" sz="2000" dirty="0" smtClean="0"/>
              <a:t>Means</a:t>
            </a:r>
            <a:r>
              <a:rPr lang="ar-JO" sz="2000" dirty="0" smtClean="0"/>
              <a:t> </a:t>
            </a:r>
            <a:r>
              <a:rPr lang="en-US" sz="2000" dirty="0" smtClean="0"/>
              <a:t>safety </a:t>
            </a:r>
            <a:r>
              <a:rPr lang="en-US" sz="2000" dirty="0"/>
              <a:t>and </a:t>
            </a:r>
            <a:r>
              <a:rPr lang="en-US" sz="2000" dirty="0" smtClean="0"/>
              <a:t>security</a:t>
            </a:r>
            <a:endParaRPr lang="en-US" sz="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274" y="5159415"/>
            <a:ext cx="2314455" cy="146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5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4464" y="632411"/>
            <a:ext cx="8156654" cy="1325563"/>
          </a:xfrm>
        </p:spPr>
        <p:txBody>
          <a:bodyPr/>
          <a:lstStyle/>
          <a:p>
            <a:r>
              <a:rPr lang="en-US" b="1" dirty="0"/>
              <a:t>Introduction: </a:t>
            </a:r>
            <a:r>
              <a:rPr lang="en-US" b="1" dirty="0" smtClean="0"/>
              <a:t>Amaan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0882" y="1957973"/>
            <a:ext cx="9562250" cy="40042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Connect between you and your house from any where in the world.</a:t>
            </a:r>
          </a:p>
          <a:p>
            <a:r>
              <a:rPr lang="en-US" sz="2800" dirty="0" smtClean="0"/>
              <a:t>Smart response in case of danger.</a:t>
            </a:r>
            <a:endParaRPr lang="en-US" sz="2800" dirty="0"/>
          </a:p>
          <a:p>
            <a:r>
              <a:rPr lang="en-US" sz="2800" dirty="0" smtClean="0"/>
              <a:t>Helps</a:t>
            </a:r>
            <a:r>
              <a:rPr lang="en-US" sz="2800" dirty="0" smtClean="0"/>
              <a:t> </a:t>
            </a:r>
            <a:r>
              <a:rPr lang="en-US" sz="2800" dirty="0"/>
              <a:t>both </a:t>
            </a:r>
            <a:r>
              <a:rPr lang="en-US" sz="2800" dirty="0" smtClean="0"/>
              <a:t>house owner and </a:t>
            </a:r>
            <a:r>
              <a:rPr lang="en-US" sz="2800" dirty="0"/>
              <a:t>first </a:t>
            </a:r>
            <a:r>
              <a:rPr lang="en-US" sz="2800" dirty="0" smtClean="0"/>
              <a:t>responders. </a:t>
            </a:r>
            <a:endParaRPr lang="en-US" sz="2800" dirty="0"/>
          </a:p>
          <a:p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274" y="5159415"/>
            <a:ext cx="2314455" cy="146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17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530" y="703385"/>
            <a:ext cx="5309382" cy="829993"/>
          </a:xfrm>
        </p:spPr>
        <p:txBody>
          <a:bodyPr>
            <a:noAutofit/>
          </a:bodyPr>
          <a:lstStyle/>
          <a:p>
            <a:r>
              <a:rPr lang="en-US" b="1" dirty="0"/>
              <a:t>Problem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7530" y="1684644"/>
            <a:ext cx="9748454" cy="3777622"/>
          </a:xfrm>
        </p:spPr>
        <p:txBody>
          <a:bodyPr>
            <a:normAutofit/>
          </a:bodyPr>
          <a:lstStyle/>
          <a:p>
            <a:r>
              <a:rPr lang="en-US" sz="2400" dirty="0"/>
              <a:t>An </a:t>
            </a:r>
            <a:r>
              <a:rPr lang="en-US" sz="2400" dirty="0"/>
              <a:t>increased need to have technology that gives the concerned authorities complete and detailed information about the </a:t>
            </a:r>
            <a:r>
              <a:rPr lang="en-US" sz="2400" dirty="0" smtClean="0"/>
              <a:t>situation in case of danger.</a:t>
            </a:r>
            <a:endParaRPr lang="en-US" sz="2400" dirty="0" smtClean="0"/>
          </a:p>
          <a:p>
            <a:pPr lvl="1"/>
            <a:r>
              <a:rPr lang="en-US" sz="2200" dirty="0" smtClean="0"/>
              <a:t>We need something to provide </a:t>
            </a:r>
            <a:r>
              <a:rPr lang="en-US" sz="2200" b="1" dirty="0" smtClean="0"/>
              <a:t>speed </a:t>
            </a:r>
            <a:r>
              <a:rPr lang="en-US" sz="2200" b="1" dirty="0"/>
              <a:t>of response</a:t>
            </a:r>
            <a:r>
              <a:rPr lang="en-US" sz="2200" dirty="0"/>
              <a:t>, and </a:t>
            </a:r>
            <a:r>
              <a:rPr lang="en-US" sz="2200" b="1" dirty="0"/>
              <a:t>reduce human and material losses </a:t>
            </a:r>
            <a:r>
              <a:rPr lang="en-US" sz="2200" dirty="0"/>
              <a:t>first</a:t>
            </a:r>
            <a:r>
              <a:rPr lang="en-US" sz="2200" dirty="0" smtClean="0"/>
              <a:t>.</a:t>
            </a:r>
          </a:p>
          <a:p>
            <a:pPr lvl="1"/>
            <a:endParaRPr lang="en-US" sz="2200" dirty="0"/>
          </a:p>
          <a:p>
            <a:pPr lvl="1"/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274" y="5159415"/>
            <a:ext cx="2314455" cy="146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52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530" y="703385"/>
            <a:ext cx="5309382" cy="829993"/>
          </a:xfrm>
        </p:spPr>
        <p:txBody>
          <a:bodyPr>
            <a:noAutofit/>
          </a:bodyPr>
          <a:lstStyle/>
          <a:p>
            <a:r>
              <a:rPr lang="en-US" b="1" dirty="0"/>
              <a:t>Problem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7530" y="1684644"/>
            <a:ext cx="9748454" cy="3777622"/>
          </a:xfrm>
        </p:spPr>
        <p:txBody>
          <a:bodyPr>
            <a:normAutofit/>
          </a:bodyPr>
          <a:lstStyle/>
          <a:p>
            <a:r>
              <a:rPr lang="en-US" sz="2400" dirty="0"/>
              <a:t>An increased need to have technology that gives the concerned authorities complete and detailed information about the situation in case of danger.</a:t>
            </a:r>
          </a:p>
          <a:p>
            <a:pPr lvl="1"/>
            <a:r>
              <a:rPr lang="en-US" sz="2200" dirty="0"/>
              <a:t>We need something to provide </a:t>
            </a:r>
            <a:r>
              <a:rPr lang="en-US" sz="2200" b="1" dirty="0"/>
              <a:t>speed of response</a:t>
            </a:r>
            <a:r>
              <a:rPr lang="en-US" sz="2200" dirty="0"/>
              <a:t>, and </a:t>
            </a:r>
            <a:r>
              <a:rPr lang="en-US" sz="2200" b="1" dirty="0"/>
              <a:t>reduce human and material losses </a:t>
            </a:r>
            <a:r>
              <a:rPr lang="en-US" sz="2200" dirty="0"/>
              <a:t>first.</a:t>
            </a:r>
          </a:p>
          <a:p>
            <a:pPr marL="457200" lvl="1" indent="0">
              <a:buNone/>
            </a:pPr>
            <a:r>
              <a:rPr lang="en-US" sz="2200" b="1" dirty="0" smtClean="0"/>
              <a:t> </a:t>
            </a:r>
            <a:endParaRPr lang="en-US" sz="2200" b="1" dirty="0"/>
          </a:p>
          <a:p>
            <a:pPr lvl="1"/>
            <a:endParaRPr lang="en-US" sz="20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73C9DA19-8B9C-491F-BD36-403859285ECF}"/>
              </a:ext>
            </a:extLst>
          </p:cNvPr>
          <p:cNvSpPr/>
          <p:nvPr/>
        </p:nvSpPr>
        <p:spPr>
          <a:xfrm>
            <a:off x="1956767" y="5121569"/>
            <a:ext cx="7998143" cy="1444357"/>
          </a:xfrm>
          <a:prstGeom prst="roundRect">
            <a:avLst/>
          </a:prstGeom>
          <a:solidFill>
            <a:srgbClr val="FBFAB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Solution</a:t>
            </a:r>
            <a:r>
              <a:rPr lang="en-US" sz="2400" dirty="0" smtClean="0">
                <a:solidFill>
                  <a:schemeClr val="tx1"/>
                </a:solidFill>
              </a:rPr>
              <a:t>: </a:t>
            </a:r>
            <a:r>
              <a:rPr lang="en-US" sz="2400" dirty="0" smtClean="0">
                <a:solidFill>
                  <a:schemeClr val="tx1"/>
                </a:solidFill>
              </a:rPr>
              <a:t>Providing </a:t>
            </a:r>
            <a:r>
              <a:rPr lang="en-US" sz="2400" dirty="0">
                <a:solidFill>
                  <a:schemeClr val="tx1"/>
                </a:solidFill>
              </a:rPr>
              <a:t>ability to </a:t>
            </a:r>
            <a:r>
              <a:rPr lang="en-US" sz="2400" u="sng" dirty="0">
                <a:solidFill>
                  <a:schemeClr val="tx1"/>
                </a:solidFill>
              </a:rPr>
              <a:t>control the house from anywhere in the world </a:t>
            </a:r>
            <a:r>
              <a:rPr lang="en-US" sz="2400" dirty="0" smtClean="0">
                <a:solidFill>
                  <a:schemeClr val="tx1"/>
                </a:solidFill>
              </a:rPr>
              <a:t>,and </a:t>
            </a:r>
            <a:r>
              <a:rPr lang="en-US" sz="2400" u="sng" dirty="0">
                <a:solidFill>
                  <a:schemeClr val="tx1"/>
                </a:solidFill>
              </a:rPr>
              <a:t>giving detailed information on the house current status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274" y="5159415"/>
            <a:ext cx="2314455" cy="146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96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8194" y="632411"/>
            <a:ext cx="5675142" cy="1325563"/>
          </a:xfrm>
        </p:spPr>
        <p:txBody>
          <a:bodyPr/>
          <a:lstStyle/>
          <a:p>
            <a:r>
              <a:rPr lang="en-US" b="1" dirty="0" smtClean="0"/>
              <a:t>Features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4022" y="1583530"/>
            <a:ext cx="10275277" cy="49383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AutoNum type="arabicPeriod"/>
            </a:pPr>
            <a:r>
              <a:rPr lang="en-US" sz="2200" dirty="0" smtClean="0"/>
              <a:t>PIN </a:t>
            </a:r>
            <a:r>
              <a:rPr lang="en-US" sz="2200" dirty="0"/>
              <a:t>access </a:t>
            </a:r>
            <a:r>
              <a:rPr lang="en-US" sz="2200" dirty="0" smtClean="0"/>
              <a:t>code.</a:t>
            </a:r>
          </a:p>
          <a:p>
            <a:pPr marL="457200" indent="-457200">
              <a:buAutoNum type="arabicPeriod"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2. </a:t>
            </a:r>
            <a:r>
              <a:rPr lang="en-US" sz="2200" dirty="0" smtClean="0"/>
              <a:t>Turning </a:t>
            </a:r>
            <a:r>
              <a:rPr lang="en-US" sz="2200" dirty="0"/>
              <a:t>on security alerts in the case of burglary.</a:t>
            </a: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3. Turning </a:t>
            </a:r>
            <a:r>
              <a:rPr lang="en-US" sz="2200" dirty="0"/>
              <a:t>on danger alerts in the case of gas leakage and </a:t>
            </a:r>
            <a:r>
              <a:rPr lang="en-US" sz="2200" dirty="0" smtClean="0"/>
              <a:t>fires.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/>
              <a:t>4. </a:t>
            </a:r>
            <a:r>
              <a:rPr lang="en-US" sz="2200" dirty="0" smtClean="0"/>
              <a:t>Remote </a:t>
            </a:r>
            <a:r>
              <a:rPr lang="en-US" sz="2200" dirty="0"/>
              <a:t>control on all the windows, doors and lights using the application</a:t>
            </a:r>
            <a:r>
              <a:rPr lang="en-US" sz="2200" dirty="0" smtClean="0"/>
              <a:t>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5. </a:t>
            </a:r>
            <a:r>
              <a:rPr lang="en-US" sz="2200" dirty="0" smtClean="0"/>
              <a:t>Showing </a:t>
            </a:r>
            <a:r>
              <a:rPr lang="en-US" sz="2200" dirty="0"/>
              <a:t>detailed information about the current  house </a:t>
            </a:r>
            <a:r>
              <a:rPr lang="en-US" sz="2200" dirty="0" smtClean="0"/>
              <a:t>status</a:t>
            </a:r>
          </a:p>
          <a:p>
            <a:pPr marL="0" indent="0">
              <a:buNone/>
            </a:pPr>
            <a:r>
              <a:rPr lang="en-US" sz="2200" dirty="0" smtClean="0"/>
              <a:t> </a:t>
            </a:r>
            <a:r>
              <a:rPr lang="en-US" sz="2200" dirty="0"/>
              <a:t>using an </a:t>
            </a:r>
            <a:r>
              <a:rPr lang="en-US" sz="2200" dirty="0" smtClean="0"/>
              <a:t>application.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274" y="5055243"/>
            <a:ext cx="2314455" cy="146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59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100" y="577812"/>
            <a:ext cx="8911687" cy="1280890"/>
          </a:xfrm>
        </p:spPr>
        <p:txBody>
          <a:bodyPr/>
          <a:lstStyle/>
          <a:p>
            <a:r>
              <a:rPr lang="en-US" b="1" dirty="0" smtClean="0"/>
              <a:t>Features cont.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4157" y="2133600"/>
            <a:ext cx="10012101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/>
              <a:t>6. Registration in the application as house owner or firefighter.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7.Notification send to house owner when there is a danger.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8. House owner can send notification to firefighter</a:t>
            </a:r>
            <a:r>
              <a:rPr lang="ar-JO" sz="2200" dirty="0" smtClean="0"/>
              <a:t> </a:t>
            </a:r>
            <a:r>
              <a:rPr lang="en-US" sz="2200" dirty="0"/>
              <a:t> If </a:t>
            </a:r>
            <a:r>
              <a:rPr lang="en-US" sz="2200" dirty="0" smtClean="0"/>
              <a:t>needed.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And </a:t>
            </a:r>
            <a:r>
              <a:rPr lang="en-US" sz="2200" dirty="0"/>
              <a:t>all that was made using </a:t>
            </a:r>
            <a:r>
              <a:rPr lang="en-US" sz="2200" b="1" dirty="0"/>
              <a:t>minimum number of wires</a:t>
            </a:r>
            <a:r>
              <a:rPr lang="en-US" sz="2200" dirty="0"/>
              <a:t> with </a:t>
            </a:r>
            <a:r>
              <a:rPr lang="en-US" sz="2200" dirty="0" smtClean="0"/>
              <a:t>a</a:t>
            </a:r>
          </a:p>
          <a:p>
            <a:pPr marL="0" indent="0">
              <a:buNone/>
            </a:pPr>
            <a:r>
              <a:rPr lang="en-US" sz="2200" dirty="0" smtClean="0"/>
              <a:t> </a:t>
            </a:r>
            <a:r>
              <a:rPr lang="en-US" sz="2200" dirty="0"/>
              <a:t>relatively </a:t>
            </a:r>
            <a:r>
              <a:rPr lang="en-US" sz="2200" b="1" dirty="0"/>
              <a:t>reasonable budget</a:t>
            </a:r>
            <a:r>
              <a:rPr lang="en-US" sz="2200" dirty="0"/>
              <a:t>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274" y="5159415"/>
            <a:ext cx="2314455" cy="146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7005" y="618344"/>
            <a:ext cx="5507223" cy="872832"/>
          </a:xfrm>
        </p:spPr>
        <p:txBody>
          <a:bodyPr>
            <a:noAutofit/>
          </a:bodyPr>
          <a:lstStyle/>
          <a:p>
            <a:r>
              <a:rPr lang="en-US" b="1" dirty="0"/>
              <a:t>Technologies &amp; </a:t>
            </a:r>
            <a:r>
              <a:rPr lang="en-US" b="1" dirty="0" smtClean="0"/>
              <a:t>Tools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514" y="2119533"/>
            <a:ext cx="10871200" cy="4353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    </a:t>
            </a:r>
            <a:endParaRPr lang="en-US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     React Native                          Arduino                                      Firebase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                          Expo                                                 VS Code</a:t>
            </a:r>
            <a:endParaRPr lang="en-US" b="1" dirty="0" smtClean="0"/>
          </a:p>
        </p:txBody>
      </p:sp>
      <p:sp>
        <p:nvSpPr>
          <p:cNvPr id="7" name="Rectangle 6"/>
          <p:cNvSpPr/>
          <p:nvPr/>
        </p:nvSpPr>
        <p:spPr>
          <a:xfrm>
            <a:off x="6007842" y="325203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7863415" y="325964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9828110" y="3236059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10255994" y="587309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6165476" y="589425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/>
          </a:p>
        </p:txBody>
      </p:sp>
      <p:sp>
        <p:nvSpPr>
          <p:cNvPr id="19" name="Rectangle 18"/>
          <p:cNvSpPr/>
          <p:nvPr/>
        </p:nvSpPr>
        <p:spPr>
          <a:xfrm>
            <a:off x="4137810" y="5893469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/>
          </a:p>
        </p:txBody>
      </p:sp>
      <p:sp>
        <p:nvSpPr>
          <p:cNvPr id="23" name="Rectangle 22"/>
          <p:cNvSpPr/>
          <p:nvPr/>
        </p:nvSpPr>
        <p:spPr>
          <a:xfrm>
            <a:off x="2503063" y="589347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769" y="1961087"/>
            <a:ext cx="1419225" cy="159688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335" y="4366855"/>
            <a:ext cx="1596012" cy="12468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323" y="4366855"/>
            <a:ext cx="1553769" cy="12468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171" y="2089501"/>
            <a:ext cx="1573823" cy="15968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979" y="1961087"/>
            <a:ext cx="2443637" cy="159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72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6580</TotalTime>
  <Words>607</Words>
  <Application>Microsoft Office PowerPoint</Application>
  <PresentationFormat>Widescreen</PresentationFormat>
  <Paragraphs>96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Tahoma</vt:lpstr>
      <vt:lpstr>Wingdings 3</vt:lpstr>
      <vt:lpstr>Wisp</vt:lpstr>
      <vt:lpstr>Amaan</vt:lpstr>
      <vt:lpstr>Outline</vt:lpstr>
      <vt:lpstr>Name inspiration</vt:lpstr>
      <vt:lpstr>Introduction: Amaan</vt:lpstr>
      <vt:lpstr>Problem </vt:lpstr>
      <vt:lpstr>Problem </vt:lpstr>
      <vt:lpstr>Features</vt:lpstr>
      <vt:lpstr>Features cont.</vt:lpstr>
      <vt:lpstr>Technologies &amp; Tools</vt:lpstr>
      <vt:lpstr>Components</vt:lpstr>
      <vt:lpstr>PowerPoint Presentation</vt:lpstr>
      <vt:lpstr>PowerPoint Presentation</vt:lpstr>
      <vt:lpstr>Constraints</vt:lpstr>
      <vt:lpstr>Future Work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183</cp:revision>
  <dcterms:created xsi:type="dcterms:W3CDTF">2020-12-23T21:39:18Z</dcterms:created>
  <dcterms:modified xsi:type="dcterms:W3CDTF">2021-06-08T01:29:51Z</dcterms:modified>
</cp:coreProperties>
</file>