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8" r:id="rId3"/>
    <p:sldId id="258" r:id="rId4"/>
    <p:sldId id="259" r:id="rId5"/>
    <p:sldId id="261" r:id="rId6"/>
    <p:sldId id="264" r:id="rId7"/>
    <p:sldId id="262" r:id="rId8"/>
    <p:sldId id="263" r:id="rId9"/>
    <p:sldId id="269" r:id="rId10"/>
    <p:sldId id="265" r:id="rId11"/>
    <p:sldId id="266" r:id="rId12"/>
    <p:sldId id="270" r:id="rId13"/>
    <p:sldId id="271" r:id="rId14"/>
    <p:sldId id="272" r:id="rId15"/>
    <p:sldId id="273" r:id="rId16"/>
    <p:sldId id="267" r:id="rId17"/>
    <p:sldId id="268" r:id="rId18"/>
    <p:sldId id="275" r:id="rId19"/>
    <p:sldId id="276" r:id="rId20"/>
    <p:sldId id="287" r:id="rId21"/>
    <p:sldId id="274" r:id="rId22"/>
    <p:sldId id="288" r:id="rId23"/>
    <p:sldId id="279" r:id="rId24"/>
    <p:sldId id="280" r:id="rId25"/>
    <p:sldId id="281" r:id="rId26"/>
    <p:sldId id="282" r:id="rId27"/>
    <p:sldId id="283" r:id="rId28"/>
    <p:sldId id="286" r:id="rId29"/>
    <p:sldId id="284" r:id="rId30"/>
    <p:sldId id="285" r:id="rId31"/>
    <p:sldId id="27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10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53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08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53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2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44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68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53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39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86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10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60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02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53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96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F914B70-E862-4439-B524-311BA068E728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6D44CBE-033C-4C84-92FE-1C4FB6126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54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08338"/>
            <a:ext cx="9144000" cy="95303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Attractive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060620"/>
            <a:ext cx="9144000" cy="374775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Prepared by:</a:t>
            </a:r>
            <a:endParaRPr lang="en-US" sz="20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20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Sahar </a:t>
            </a:r>
            <a:r>
              <a:rPr lang="en-US" sz="20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Qawariq</a:t>
            </a:r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&amp; </a:t>
            </a:r>
            <a:r>
              <a:rPr lang="en-US" sz="20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Deema</a:t>
            </a:r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Hamdan</a:t>
            </a:r>
            <a:endParaRPr lang="en-US" sz="20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        Supervisors: </a:t>
            </a:r>
            <a:r>
              <a:rPr lang="en-US" sz="20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Alaa</a:t>
            </a:r>
            <a:r>
              <a:rPr lang="en-US" sz="20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AlMasri</a:t>
            </a:r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&amp;</a:t>
            </a:r>
            <a:r>
              <a:rPr lang="en-US" sz="20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Hanal</a:t>
            </a:r>
            <a:r>
              <a:rPr lang="en-US" sz="20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Abu </a:t>
            </a:r>
            <a:r>
              <a:rPr lang="en-US" sz="20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Zant</a:t>
            </a:r>
            <a:endParaRPr lang="en-US" sz="20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61376"/>
            <a:ext cx="8616950" cy="273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119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Grade: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sign  in ,if you are in first grade this page will appear: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071" y="3065163"/>
            <a:ext cx="2459349" cy="32969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278" y="3065169"/>
            <a:ext cx="2539335" cy="3296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789" y="3065166"/>
            <a:ext cx="3217073" cy="32969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656" y="3065163"/>
            <a:ext cx="2356831" cy="3296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21" y="3065163"/>
            <a:ext cx="2356834" cy="329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57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First_Grade</a:t>
            </a:r>
            <a:r>
              <a:rPr lang="en-US" dirty="0" smtClean="0"/>
              <a:t> game(</a:t>
            </a:r>
            <a:r>
              <a:rPr lang="en-US" dirty="0" err="1" smtClean="0"/>
              <a:t>cont</a:t>
            </a:r>
            <a:r>
              <a:rPr lang="en-US" dirty="0" smtClean="0"/>
              <a:t>):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837" y="2706531"/>
            <a:ext cx="2510259" cy="34163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24" y="2706531"/>
            <a:ext cx="3966691" cy="34163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2706532"/>
            <a:ext cx="2785981" cy="341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79" y="2706531"/>
            <a:ext cx="948475" cy="341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4097" y="2706530"/>
            <a:ext cx="2229166" cy="341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641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grade (second game):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97036" y="3039411"/>
            <a:ext cx="3747753" cy="32068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430" y="3039411"/>
            <a:ext cx="3825630" cy="32068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974" y="3074427"/>
            <a:ext cx="3726480" cy="3171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6974" y="2614411"/>
            <a:ext cx="4276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 Number: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407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grade(eighth game):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019" y="2951229"/>
            <a:ext cx="4932716" cy="341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889" y="2951229"/>
            <a:ext cx="4906851" cy="3416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7019" y="2459865"/>
            <a:ext cx="2266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173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grade(tenth game):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709" y="2539106"/>
            <a:ext cx="8825659" cy="5775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Time: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2023" y="3381107"/>
            <a:ext cx="3554568" cy="2800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844" y="3381107"/>
            <a:ext cx="3760632" cy="2800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767" y="3381107"/>
            <a:ext cx="3537531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48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grade (12th game):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3337" y="3219718"/>
            <a:ext cx="3486059" cy="31229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239" y="3219717"/>
            <a:ext cx="3769175" cy="31229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699" y="3219717"/>
            <a:ext cx="3593617" cy="312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381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Grade: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367" y="2758047"/>
            <a:ext cx="2055424" cy="34163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441" y="2758047"/>
            <a:ext cx="2626925" cy="341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625" y="2758047"/>
            <a:ext cx="2150770" cy="341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712" y="2758047"/>
            <a:ext cx="2826911" cy="341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61" y="2758047"/>
            <a:ext cx="2239849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174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Game(</a:t>
            </a:r>
            <a:r>
              <a:rPr lang="en-US" dirty="0" err="1" smtClean="0"/>
              <a:t>cont</a:t>
            </a:r>
            <a:r>
              <a:rPr lang="en-US" dirty="0" smtClean="0"/>
              <a:t>):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304" y="2912593"/>
            <a:ext cx="2323564" cy="34163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774" y="2912593"/>
            <a:ext cx="2557529" cy="341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758" y="2912593"/>
            <a:ext cx="2550014" cy="341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56" y="2912593"/>
            <a:ext cx="2498500" cy="341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2912593"/>
            <a:ext cx="1996223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25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grade(second game):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843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Addition and subtraction </a:t>
            </a:r>
            <a:r>
              <a:rPr lang="en-US" dirty="0" smtClean="0"/>
              <a:t>: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954" y="3168203"/>
            <a:ext cx="8014804" cy="318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397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grade(11</a:t>
            </a:r>
            <a:r>
              <a:rPr lang="en-US" baseline="30000" dirty="0" smtClean="0"/>
              <a:t>th</a:t>
            </a:r>
            <a:r>
              <a:rPr lang="en-US" dirty="0" smtClean="0"/>
              <a:t> gam):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513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Data Representation: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810" y="3274051"/>
            <a:ext cx="5562600" cy="3152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31" y="3264526"/>
            <a:ext cx="5534025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119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our project</a:t>
            </a:r>
          </a:p>
          <a:p>
            <a:r>
              <a:rPr lang="en-US" dirty="0" smtClean="0"/>
              <a:t>The goal of the </a:t>
            </a:r>
            <a:r>
              <a:rPr lang="en-US" dirty="0" smtClean="0"/>
              <a:t>project</a:t>
            </a:r>
          </a:p>
          <a:p>
            <a:r>
              <a:rPr lang="en-US" dirty="0" smtClean="0"/>
              <a:t>Methodology</a:t>
            </a:r>
            <a:endParaRPr lang="en-US" dirty="0" smtClean="0"/>
          </a:p>
          <a:p>
            <a:r>
              <a:rPr lang="en-US" dirty="0" smtClean="0"/>
              <a:t>First grade</a:t>
            </a:r>
          </a:p>
          <a:p>
            <a:r>
              <a:rPr lang="en-US" dirty="0" smtClean="0"/>
              <a:t>Second </a:t>
            </a:r>
            <a:r>
              <a:rPr lang="en-US" dirty="0" smtClean="0"/>
              <a:t>grade</a:t>
            </a:r>
          </a:p>
          <a:p>
            <a:r>
              <a:rPr lang="en-US" dirty="0" smtClean="0"/>
              <a:t>website</a:t>
            </a:r>
            <a:endParaRPr lang="en-US" dirty="0" smtClean="0"/>
          </a:p>
          <a:p>
            <a:r>
              <a:rPr lang="en-US" dirty="0" smtClean="0"/>
              <a:t>Future work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844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grade(fifth game)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884" y="2809562"/>
            <a:ext cx="4997920" cy="34163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31" y="2880918"/>
            <a:ext cx="5106329" cy="32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840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grade(seventh game):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7769" y="3026535"/>
            <a:ext cx="4765182" cy="32841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9555" y="2653048"/>
            <a:ext cx="3348507" cy="37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 and odd number: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82" y="3026535"/>
            <a:ext cx="4617933" cy="328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7932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grade: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</a:t>
            </a:r>
            <a:r>
              <a:rPr lang="en-US" dirty="0"/>
              <a:t>Comparison 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37" y="3018081"/>
            <a:ext cx="9145276" cy="360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384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797" y="2846231"/>
            <a:ext cx="7791718" cy="3515931"/>
          </a:xfrm>
        </p:spPr>
      </p:pic>
      <p:sp>
        <p:nvSpPr>
          <p:cNvPr id="5" name="TextBox 4"/>
          <p:cNvSpPr txBox="1"/>
          <p:nvPr/>
        </p:nvSpPr>
        <p:spPr>
          <a:xfrm>
            <a:off x="1506828" y="2438262"/>
            <a:ext cx="255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 page: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0417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 up: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949" y="2732287"/>
            <a:ext cx="8113690" cy="3681392"/>
          </a:xfrm>
        </p:spPr>
      </p:pic>
    </p:spTree>
    <p:extLst>
      <p:ext uri="{BB962C8B-B14F-4D97-AF65-F5344CB8AC3E}">
        <p14:creationId xmlns:p14="http://schemas.microsoft.com/office/powerpoint/2010/main" val="38464717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 in: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87" y="2603499"/>
            <a:ext cx="7498490" cy="3668511"/>
          </a:xfrm>
        </p:spPr>
      </p:pic>
    </p:spTree>
    <p:extLst>
      <p:ext uri="{BB962C8B-B14F-4D97-AF65-F5344CB8AC3E}">
        <p14:creationId xmlns:p14="http://schemas.microsoft.com/office/powerpoint/2010/main" val="18451845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news: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853" y="2603500"/>
            <a:ext cx="7068607" cy="3416300"/>
          </a:xfrm>
        </p:spPr>
      </p:pic>
    </p:spTree>
    <p:extLst>
      <p:ext uri="{BB962C8B-B14F-4D97-AF65-F5344CB8AC3E}">
        <p14:creationId xmlns:p14="http://schemas.microsoft.com/office/powerpoint/2010/main" val="10803039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student scores: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03" y="2603500"/>
            <a:ext cx="6412506" cy="3416300"/>
          </a:xfrm>
        </p:spPr>
      </p:pic>
    </p:spTree>
    <p:extLst>
      <p:ext uri="{BB962C8B-B14F-4D97-AF65-F5344CB8AC3E}">
        <p14:creationId xmlns:p14="http://schemas.microsoft.com/office/powerpoint/2010/main" val="16654971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student scores: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924" y="2577743"/>
            <a:ext cx="6237006" cy="3416300"/>
          </a:xfrm>
        </p:spPr>
      </p:pic>
    </p:spTree>
    <p:extLst>
      <p:ext uri="{BB962C8B-B14F-4D97-AF65-F5344CB8AC3E}">
        <p14:creationId xmlns:p14="http://schemas.microsoft.com/office/powerpoint/2010/main" val="26705822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home page: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37" y="2356835"/>
            <a:ext cx="9762185" cy="4172754"/>
          </a:xfrm>
        </p:spPr>
      </p:pic>
    </p:spTree>
    <p:extLst>
      <p:ext uri="{BB962C8B-B14F-4D97-AF65-F5344CB8AC3E}">
        <p14:creationId xmlns:p14="http://schemas.microsoft.com/office/powerpoint/2010/main" val="3338405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our project?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67894"/>
            <a:ext cx="8825659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Cross platform application </a:t>
            </a:r>
            <a:r>
              <a:rPr lang="en-US" sz="2000" dirty="0" smtClean="0"/>
              <a:t>for mathematics learning </a:t>
            </a:r>
            <a:r>
              <a:rPr lang="en-US" sz="2000" dirty="0"/>
              <a:t>for primary school </a:t>
            </a:r>
            <a:r>
              <a:rPr lang="en-US" sz="2000" dirty="0" smtClean="0"/>
              <a:t>students, that enable them to learn exercise by game in our application.</a:t>
            </a:r>
          </a:p>
          <a:p>
            <a:pPr marL="0" indent="0">
              <a:buNone/>
            </a:pPr>
            <a:r>
              <a:rPr lang="en-US" sz="2000" b="1" dirty="0" smtClean="0"/>
              <a:t>Attractive learning Website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r>
              <a:rPr lang="en-US" sz="2000" dirty="0" smtClean="0"/>
              <a:t>Teachers side: added by admin who is head master responsible for adding other teachers 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53058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for student parent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012" y="2279561"/>
            <a:ext cx="9389726" cy="4443211"/>
          </a:xfrm>
        </p:spPr>
      </p:pic>
    </p:spTree>
    <p:extLst>
      <p:ext uri="{BB962C8B-B14F-4D97-AF65-F5344CB8AC3E}">
        <p14:creationId xmlns:p14="http://schemas.microsoft.com/office/powerpoint/2010/main" val="19152869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parent side functionalities  to our website .</a:t>
            </a:r>
            <a:endParaRPr lang="en-US" dirty="0" smtClean="0"/>
          </a:p>
          <a:p>
            <a:r>
              <a:rPr lang="en-US" dirty="0"/>
              <a:t>Add messages between parent part and the teacher side.</a:t>
            </a:r>
          </a:p>
          <a:p>
            <a:r>
              <a:rPr lang="en-US" dirty="0"/>
              <a:t>Add more control features to make our system works as an Evaluation tool for the student, teacher and curriculum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427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 of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motivate  and attract first and second </a:t>
            </a:r>
            <a:r>
              <a:rPr lang="en-US" sz="2000" dirty="0" smtClean="0"/>
              <a:t>grade </a:t>
            </a:r>
            <a:r>
              <a:rPr lang="en-US" sz="2000" dirty="0"/>
              <a:t>students to train and learn </a:t>
            </a:r>
            <a:r>
              <a:rPr lang="en-US" sz="2000" dirty="0" smtClean="0"/>
              <a:t>mathematics by </a:t>
            </a:r>
            <a:r>
              <a:rPr lang="en-US" sz="2000" dirty="0"/>
              <a:t>using our </a:t>
            </a:r>
            <a:r>
              <a:rPr lang="en-US" sz="2000" dirty="0" smtClean="0"/>
              <a:t>application.</a:t>
            </a:r>
          </a:p>
          <a:p>
            <a:r>
              <a:rPr lang="en-US" sz="2000" dirty="0" smtClean="0"/>
              <a:t>Instead of</a:t>
            </a:r>
            <a:r>
              <a:rPr lang="ar-JO" sz="2000" dirty="0" smtClean="0"/>
              <a:t> </a:t>
            </a:r>
            <a:r>
              <a:rPr lang="en-US" sz="2000" dirty="0" smtClean="0"/>
              <a:t>students spending time on </a:t>
            </a:r>
            <a:r>
              <a:rPr lang="en-US" sz="2000" dirty="0"/>
              <a:t>playing </a:t>
            </a:r>
            <a:r>
              <a:rPr lang="en-US" sz="2000" dirty="0" smtClean="0"/>
              <a:t>Entertainment </a:t>
            </a:r>
            <a:r>
              <a:rPr lang="en-US" sz="2000" dirty="0" smtClean="0"/>
              <a:t>games </a:t>
            </a:r>
            <a:r>
              <a:rPr lang="en-US" sz="2000" dirty="0" smtClean="0"/>
              <a:t>on mobile, tablet or desktop </a:t>
            </a:r>
            <a:r>
              <a:rPr lang="en-US" sz="2000" dirty="0" smtClean="0"/>
              <a:t>without any benefits , we want to attract them to </a:t>
            </a:r>
            <a:r>
              <a:rPr lang="en-US" sz="2000" dirty="0" smtClean="0"/>
              <a:t>our </a:t>
            </a:r>
            <a:r>
              <a:rPr lang="en-US" sz="2000" dirty="0" smtClean="0"/>
              <a:t>attractive </a:t>
            </a:r>
            <a:r>
              <a:rPr lang="en-US" sz="2000" dirty="0" smtClean="0"/>
              <a:t>learning </a:t>
            </a:r>
            <a:r>
              <a:rPr lang="en-US" sz="2000" dirty="0" smtClean="0"/>
              <a:t>game.</a:t>
            </a:r>
          </a:p>
          <a:p>
            <a:r>
              <a:rPr lang="en-US" sz="2000" dirty="0" smtClean="0"/>
              <a:t>Enable teachers to follow their score . 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019304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Methodology: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Technique </a:t>
            </a:r>
            <a:r>
              <a:rPr lang="en-US" dirty="0" smtClean="0"/>
              <a:t> </a:t>
            </a:r>
            <a:r>
              <a:rPr lang="en-US" dirty="0" smtClean="0"/>
              <a:t>that used in our project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LibGdx:is</a:t>
            </a:r>
            <a:r>
              <a:rPr lang="en-US" dirty="0" smtClean="0"/>
              <a:t> </a:t>
            </a:r>
            <a:r>
              <a:rPr lang="en-US" dirty="0"/>
              <a:t>a free and open-source game-development application </a:t>
            </a:r>
            <a:r>
              <a:rPr lang="en-US" dirty="0" smtClean="0"/>
              <a:t>framework written </a:t>
            </a:r>
            <a:r>
              <a:rPr lang="en-US" dirty="0"/>
              <a:t>in the Java programming </a:t>
            </a:r>
            <a:r>
              <a:rPr lang="en-US" dirty="0" smtClean="0"/>
              <a:t>language.</a:t>
            </a:r>
          </a:p>
          <a:p>
            <a:r>
              <a:rPr lang="en-US" dirty="0" err="1" smtClean="0"/>
              <a:t>PHP:to</a:t>
            </a:r>
            <a:r>
              <a:rPr lang="en-US" dirty="0" smtClean="0"/>
              <a:t> build our website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HTml,Css</a:t>
            </a:r>
            <a:r>
              <a:rPr lang="en-US" dirty="0" smtClean="0"/>
              <a:t> and </a:t>
            </a:r>
            <a:r>
              <a:rPr lang="en-US" dirty="0" err="1" smtClean="0"/>
              <a:t>javascript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err="1" smtClean="0"/>
              <a:t>Mysql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WampServer:for</a:t>
            </a:r>
            <a:r>
              <a:rPr lang="en-US" dirty="0" smtClean="0"/>
              <a:t> database.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068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893770"/>
          </a:xfrm>
        </p:spPr>
        <p:txBody>
          <a:bodyPr/>
          <a:lstStyle/>
          <a:p>
            <a:r>
              <a:rPr lang="en-US" dirty="0" smtClean="0"/>
              <a:t>How our project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Application.</a:t>
            </a:r>
          </a:p>
          <a:p>
            <a:endParaRPr lang="en-US" dirty="0" smtClean="0"/>
          </a:p>
          <a:p>
            <a:r>
              <a:rPr lang="en-US" dirty="0" smtClean="0"/>
              <a:t>Website.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61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378442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You should register in signup to have an account: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202" y="3026536"/>
            <a:ext cx="7790645" cy="368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012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page enable you enter app if you have an account: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659" y="2996837"/>
            <a:ext cx="7558826" cy="355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51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Failed sign 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1"/>
            <a:ext cx="8825659" cy="281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When user try to sign in without fill all the field: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-1" t="4839" r="-807" b="1623"/>
          <a:stretch/>
        </p:blipFill>
        <p:spPr bwMode="auto">
          <a:xfrm>
            <a:off x="1336617" y="2975021"/>
            <a:ext cx="6635406" cy="34322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1104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581</TotalTime>
  <Words>395</Words>
  <Application>Microsoft Office PowerPoint</Application>
  <PresentationFormat>Widescreen</PresentationFormat>
  <Paragraphs>81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Century Gothic</vt:lpstr>
      <vt:lpstr>Wingdings 3</vt:lpstr>
      <vt:lpstr>Ion Boardroom</vt:lpstr>
      <vt:lpstr>Attractive Learning</vt:lpstr>
      <vt:lpstr>Outline:</vt:lpstr>
      <vt:lpstr>What is our project?</vt:lpstr>
      <vt:lpstr>The goal of the project</vt:lpstr>
      <vt:lpstr>Methodology:</vt:lpstr>
      <vt:lpstr>How our project work?</vt:lpstr>
      <vt:lpstr>Signup</vt:lpstr>
      <vt:lpstr>Sign In</vt:lpstr>
      <vt:lpstr>Failed sign in:</vt:lpstr>
      <vt:lpstr>First Grade:</vt:lpstr>
      <vt:lpstr>First_Grade game(cont):</vt:lpstr>
      <vt:lpstr>First grade (second game):</vt:lpstr>
      <vt:lpstr>First grade(eighth game):</vt:lpstr>
      <vt:lpstr>First grade(tenth game):</vt:lpstr>
      <vt:lpstr>First grade (12th game):</vt:lpstr>
      <vt:lpstr>Second Grade:</vt:lpstr>
      <vt:lpstr>Second Game(cont):</vt:lpstr>
      <vt:lpstr>Second grade(second game):</vt:lpstr>
      <vt:lpstr>Second grade(11th gam):</vt:lpstr>
      <vt:lpstr>Second grade(fifth game)</vt:lpstr>
      <vt:lpstr>Second grade(seventh game):</vt:lpstr>
      <vt:lpstr>Second grade:</vt:lpstr>
      <vt:lpstr>Website:</vt:lpstr>
      <vt:lpstr>Sign up:</vt:lpstr>
      <vt:lpstr>Sign in:</vt:lpstr>
      <vt:lpstr>Add news:</vt:lpstr>
      <vt:lpstr>Track student scores:</vt:lpstr>
      <vt:lpstr>Track student scores:</vt:lpstr>
      <vt:lpstr>Teacher home page:</vt:lpstr>
      <vt:lpstr>Search for student parent </vt:lpstr>
      <vt:lpstr>Future Work: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Attractive Learning</dc:title>
  <dc:creator>sahar</dc:creator>
  <cp:lastModifiedBy>sahar</cp:lastModifiedBy>
  <cp:revision>63</cp:revision>
  <dcterms:created xsi:type="dcterms:W3CDTF">2016-12-20T16:20:03Z</dcterms:created>
  <dcterms:modified xsi:type="dcterms:W3CDTF">2016-12-21T10:00:28Z</dcterms:modified>
</cp:coreProperties>
</file>