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A0950-3529-4A64-95ED-087F5CE52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8A2B8-BFB9-4E9A-8D08-0278A07CE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BA0CB-9B6D-4037-A8A0-64DF34CCD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13BFA-68B9-4FDE-9720-7E7AA272A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69C7B-11E7-4B73-9105-3C5D33DE0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31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EFD1-F3BC-404A-B652-AC32B4E5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F4163C-1C2C-41A2-90FA-8AA4E1CA12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8CB3-31BE-4221-B3DC-71273DE2B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76F6F-8B25-4AC5-A059-C972B77E7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E3D10-DFB0-400B-837D-17431270C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00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A4FBF2-7A32-4B9B-AF7E-CFDA40252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7295D1-9D5E-4991-A72C-2E961BEF5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36DEB-98EB-4556-9ABA-DAA7A6F65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FF68B-CC37-4DA8-B0AE-9D709E6B2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EE9DB-826A-419D-A8A1-EEEF50A37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0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4D709-516F-4726-8137-0055A5D31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3C075-3EB5-42F1-91B6-E36934ABF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B4E42-3623-4FBB-8306-976812E88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13D75-81D0-4209-A7D3-DFED881AD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4144A-003A-4A1E-9DD5-4B454301E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08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728B3-7D4C-4723-A176-44A29CBAA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C6DF4-FCD4-4496-A49D-95F01E1CA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40897-A398-47B0-8E80-2B4F4E84E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562EC-6C04-4631-ABE9-8A05E96AB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F1076-832D-4B0D-8ECB-2E758A478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5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DD5D9-02B7-4E1A-8B38-C92024568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8F710-D83E-4125-BEF6-6921F5D94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DA4CF4-238C-4705-A732-D83792479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3E5AC-E070-40F5-9EAB-E0C6274C9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376CE-6AB3-4418-B8C0-C66508436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D9537-C9FD-4E84-9B6C-71E3C95D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8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1E478-A087-4A7D-ABC9-DC8FF417B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9001F-7B78-4A85-924A-FBD45A823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281C7-097F-4A9A-91D5-F54FD2D0B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B63194-2342-48E9-811D-92872077D7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B3ADA-0C0F-488C-B9F1-63F131ED71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6EE7EA-D4B7-4CB0-9007-A3C7200F1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F0871F-7740-4C83-8BD4-79BAD6605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9C72B1-4392-4E92-9A93-8F0D1DC3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95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FC30F-81F0-4B04-9D9B-D8045244D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71C835-606D-44B8-9FE5-C922F4622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2FE57-A803-4AB6-A8CF-00B886832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D781E-B456-4FC9-B51E-FE21E8C40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3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8DD7E1-61A5-4F8F-B3C1-77B2D1CF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555969-1DB5-4A96-A10D-03CD55BD8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A8AB1-6932-476F-A4C0-5DAC66831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72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D832D-9664-433A-982F-8366434AE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711F6-38B7-4582-8AE2-81346B8D5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83DA1-7C63-423B-BB83-EF1E9C2A7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7AE7EB-7094-44B7-8B26-9CD1FF1AC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D43ED-8606-49FF-B09D-A120CBA51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8D447-4DBA-48CC-97A1-07C51A37A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5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437D2-A2AA-475D-A026-8193A7FC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6CDE0-BE0A-43CD-8C05-DE59D84B55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95035-C4DF-4FBB-85F1-63A47CC94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6EFDB6-9242-42FA-9692-FCC43332F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62AC64-7FE1-45F2-8C9F-5821E7D5C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848C0-5003-4149-80CD-376F0E53F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4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287AF3-D49F-4906-AAC8-3005FE686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9C1D9-3C77-46AA-BF61-39C871CE0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8200C-6343-49D1-BCA2-E22F3993E7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853BA-5826-4607-A046-17D9E69D9B78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E81F-E38D-4F4B-A3F8-2904A87908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54924-C721-4FA7-B44E-C1F9EDC2D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B4635-20B9-4F27-9C47-CA59BFC37D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31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E2832-F307-4C85-A884-B1FD9398D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809" y="342210"/>
            <a:ext cx="10694504" cy="1655762"/>
          </a:xfrm>
        </p:spPr>
        <p:txBody>
          <a:bodyPr>
            <a:normAutofit fontScale="90000"/>
          </a:bodyPr>
          <a:lstStyle/>
          <a:p>
            <a:r>
              <a:rPr lang="en-GB" dirty="0"/>
              <a:t>Study of Smart Warehouse Management System based on IoT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D787EF-CAFC-4173-AA80-740533D41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853" y="2820159"/>
            <a:ext cx="2796208" cy="335535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Submitted by: </a:t>
            </a:r>
          </a:p>
          <a:p>
            <a:r>
              <a:rPr lang="en-GB" dirty="0"/>
              <a:t>Balsam </a:t>
            </a:r>
            <a:r>
              <a:rPr lang="en-GB" dirty="0" err="1"/>
              <a:t>Abdelrazeq</a:t>
            </a:r>
            <a:r>
              <a:rPr lang="en-GB" dirty="0"/>
              <a:t> </a:t>
            </a:r>
          </a:p>
          <a:p>
            <a:r>
              <a:rPr lang="en-GB" dirty="0" err="1"/>
              <a:t>Moreed</a:t>
            </a:r>
            <a:r>
              <a:rPr lang="en-GB" dirty="0"/>
              <a:t> </a:t>
            </a:r>
            <a:r>
              <a:rPr lang="en-GB" dirty="0" err="1"/>
              <a:t>Jabaji</a:t>
            </a:r>
            <a:endParaRPr lang="en-GB" dirty="0"/>
          </a:p>
          <a:p>
            <a:r>
              <a:rPr lang="en-GB" dirty="0"/>
              <a:t>Nidal </a:t>
            </a:r>
            <a:r>
              <a:rPr lang="en-GB" dirty="0" err="1"/>
              <a:t>Karsou</a:t>
            </a:r>
            <a:endParaRPr lang="en-GB" dirty="0"/>
          </a:p>
          <a:p>
            <a:r>
              <a:rPr lang="en-GB" dirty="0"/>
              <a:t>Hana </a:t>
            </a:r>
            <a:r>
              <a:rPr lang="en-GB" dirty="0" err="1"/>
              <a:t>Haqash</a:t>
            </a:r>
            <a:endParaRPr lang="en-GB" dirty="0"/>
          </a:p>
          <a:p>
            <a:r>
              <a:rPr lang="en-GB" dirty="0"/>
              <a:t>Yasmeen Nabulsi</a:t>
            </a:r>
          </a:p>
          <a:p>
            <a:endParaRPr lang="en-GB" dirty="0"/>
          </a:p>
          <a:p>
            <a:r>
              <a:rPr lang="en-GB" dirty="0"/>
              <a:t>Supervisor:</a:t>
            </a:r>
          </a:p>
          <a:p>
            <a:r>
              <a:rPr lang="en-GB" dirty="0" err="1"/>
              <a:t>Dr.</a:t>
            </a:r>
            <a:r>
              <a:rPr lang="en-GB" dirty="0"/>
              <a:t> </a:t>
            </a:r>
            <a:r>
              <a:rPr lang="en-GB" dirty="0" err="1"/>
              <a:t>Muawia</a:t>
            </a:r>
            <a:r>
              <a:rPr lang="en-GB" dirty="0"/>
              <a:t> Ramadan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2BD7FC-9E91-4D44-B9C4-F8DA42EECC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003" y="2407547"/>
            <a:ext cx="4906075" cy="445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60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31215-FC60-4038-A3FD-25BEA7277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10280-80C6-41A2-B5D8-99EE96F17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29B591-0DB3-42F9-9B5B-04D431E2C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91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C2A50-0AC2-49D5-8295-2C2E662C2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02E5B-85E8-4FB4-BC7C-D60CBFFAA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3AC8E7-4BD7-42B1-B4D6-00E843BF5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766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C568A-B970-4316-892C-4E72493A8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8BCC4-B712-4980-8D72-4ADDFE624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131DE-E68F-4CDD-99D1-D636851F2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2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58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4BA5-7E70-400E-8480-02ECF7AF9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1E9CA-6DAA-4313-BED9-4158AA364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BA5298-08CE-49EC-99A7-E172A8EA6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44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FA57-2EB6-432A-8718-C3983FC85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FACC4-BA54-4F88-A87C-5CC60B3F8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243730-72A4-436A-AC20-5D27E4687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15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38402-DD92-44D4-8C88-45FF64413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E4661-47AD-4737-BB64-C686CCFDB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F6B324-E031-441E-8917-8C3EC6FA0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61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4AF98-055A-4799-A4C9-BFFFEC1F0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5268A-6FA4-4CE1-BB1C-75F5D0020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F8D5F1-BC11-465A-9812-D7A396CE7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68AA-7FE9-47A2-B402-AA4AAC06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114D9-3E98-4BCF-A16F-B83DEE8B7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06AD9D-84BD-4944-90EF-5707CFB8D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11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17AD-A2EE-49F5-9E09-451AFCC69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9A445-3A29-4154-9866-4B2C65091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E1DF38-F343-4C51-8793-9991A3CA7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09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9B258-0192-40C3-9031-4AFA22F3C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21D4D-4582-481B-9FFD-05B0333A4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2D778F-CFF2-48F9-B519-D8C8B8EC5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127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19593-84BF-4336-A763-66DDD4E03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D6DA0-9DE9-40A1-B2B6-7759F9144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CEF881-9E9D-46BF-A58D-3F60D880F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997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3D2E4-2650-4B91-B08B-2FCF92E61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CACAA-1B28-4D01-BABE-5F3E2BD3D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3E6F61-6C33-4889-B61F-FA75B32D3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3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83F78-F2E8-4D1C-BDA0-268909AB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AF8B3-EA66-412E-B002-7CBFC03EF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C47D75-6C92-4023-A42A-74CD42E3B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873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249A-9178-4C38-8A33-12F74B7C8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FA687-173D-4383-A692-3CF3593C7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3CF0F9-E701-468C-BF67-10C252BE3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59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FF8AC-B781-4E56-9DC5-0AE208112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A5843-E946-4409-AF77-EE84E2B2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F0F5F2-519A-404F-ADCC-57F13F557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5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Widescreen</PresentationFormat>
  <Paragraphs>10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Study of Smart Warehouse Management System based on IoT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Smart Warehouse Management System based on IoT</dc:title>
  <dc:creator>ياسمين نابلسي</dc:creator>
  <cp:lastModifiedBy>ياسمين نابلسي</cp:lastModifiedBy>
  <cp:revision>1</cp:revision>
  <dcterms:created xsi:type="dcterms:W3CDTF">2022-06-03T12:21:19Z</dcterms:created>
  <dcterms:modified xsi:type="dcterms:W3CDTF">2022-06-03T12:21:25Z</dcterms:modified>
</cp:coreProperties>
</file>