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media/image84.jpg" ContentType="image/jpeg"/>
  <Override PartName="/ppt/media/image85.jpg" ContentType="image/jpeg"/>
  <Override PartName="/ppt/media/image86.jp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91" r:id="rId30"/>
    <p:sldId id="292" r:id="rId31"/>
    <p:sldId id="293" r:id="rId32"/>
    <p:sldId id="294" r:id="rId33"/>
    <p:sldId id="286" r:id="rId34"/>
    <p:sldId id="296" r:id="rId35"/>
    <p:sldId id="287" r:id="rId36"/>
    <p:sldId id="288" r:id="rId37"/>
    <p:sldId id="289" r:id="rId38"/>
    <p:sldId id="290" r:id="rId39"/>
    <p:sldId id="295" r:id="rId40"/>
  </p:sldIdLst>
  <p:sldSz cx="9144000" cy="5143500" type="screen16x9"/>
  <p:notesSz cx="9144000" cy="5143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898" y="20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7B99C3-4BDB-4EC7-9A26-2C3623C01934}" type="doc">
      <dgm:prSet loTypeId="urn:microsoft.com/office/officeart/2008/layout/HorizontalMultiLevelHierarchy" loCatId="hierarchy" qsTypeId="urn:microsoft.com/office/officeart/2005/8/quickstyle/3d5" qsCatId="3D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BF64F326-FC6C-4222-8B54-4738B1A83C5B}">
      <dgm:prSet phldrT="[Text]"/>
      <dgm:spPr/>
      <dgm:t>
        <a:bodyPr/>
        <a:lstStyle/>
        <a:p>
          <a:r>
            <a:rPr lang="en-US" dirty="0" smtClean="0"/>
            <a:t>Table of Content</a:t>
          </a:r>
          <a:endParaRPr lang="en-US" dirty="0"/>
        </a:p>
      </dgm:t>
    </dgm:pt>
    <dgm:pt modelId="{9F80DCC6-FF76-43D0-84F4-F874C81ADB9C}" type="parTrans" cxnId="{7D2BAC08-2F03-4162-9983-E0F967663868}">
      <dgm:prSet/>
      <dgm:spPr/>
      <dgm:t>
        <a:bodyPr/>
        <a:lstStyle/>
        <a:p>
          <a:endParaRPr lang="en-US"/>
        </a:p>
      </dgm:t>
    </dgm:pt>
    <dgm:pt modelId="{EF2CCAFA-57D0-428C-B375-8359E47F31C1}" type="sibTrans" cxnId="{7D2BAC08-2F03-4162-9983-E0F967663868}">
      <dgm:prSet/>
      <dgm:spPr/>
      <dgm:t>
        <a:bodyPr/>
        <a:lstStyle/>
        <a:p>
          <a:endParaRPr lang="en-US"/>
        </a:p>
      </dgm:t>
    </dgm:pt>
    <dgm:pt modelId="{D72F1DA7-9480-46AE-AF07-85BFC8753D55}">
      <dgm:prSet phldrT="[Text]"/>
      <dgm:spPr/>
      <dgm:t>
        <a:bodyPr/>
        <a:lstStyle/>
        <a:p>
          <a:r>
            <a:rPr lang="en-US" dirty="0" smtClean="0"/>
            <a:t>Reviewing from project 1 </a:t>
          </a:r>
          <a:endParaRPr lang="en-US" dirty="0"/>
        </a:p>
      </dgm:t>
    </dgm:pt>
    <dgm:pt modelId="{F7159AA7-EB9C-4292-BCEE-CCB9015E4BC8}" type="parTrans" cxnId="{78B0780F-567B-4ED3-B746-9A432A8113C9}">
      <dgm:prSet/>
      <dgm:spPr/>
      <dgm:t>
        <a:bodyPr/>
        <a:lstStyle/>
        <a:p>
          <a:endParaRPr lang="en-US"/>
        </a:p>
      </dgm:t>
    </dgm:pt>
    <dgm:pt modelId="{D5E976A0-3238-4501-A6AE-8936260CE19D}" type="sibTrans" cxnId="{78B0780F-567B-4ED3-B746-9A432A8113C9}">
      <dgm:prSet/>
      <dgm:spPr/>
      <dgm:t>
        <a:bodyPr/>
        <a:lstStyle/>
        <a:p>
          <a:endParaRPr lang="en-US"/>
        </a:p>
      </dgm:t>
    </dgm:pt>
    <dgm:pt modelId="{96CF31E1-888F-4A62-AD18-5E60D6E07071}">
      <dgm:prSet/>
      <dgm:spPr/>
      <dgm:t>
        <a:bodyPr/>
        <a:lstStyle/>
        <a:p>
          <a:r>
            <a:rPr lang="en-US" dirty="0" smtClean="0"/>
            <a:t>Design of the Runways </a:t>
          </a:r>
          <a:endParaRPr lang="en-US" dirty="0"/>
        </a:p>
      </dgm:t>
    </dgm:pt>
    <dgm:pt modelId="{27228FE2-E0E3-482A-A5B8-F06F92E13C26}" type="parTrans" cxnId="{B7DC9277-4899-4978-A071-2636B77ADCB6}">
      <dgm:prSet/>
      <dgm:spPr/>
      <dgm:t>
        <a:bodyPr/>
        <a:lstStyle/>
        <a:p>
          <a:endParaRPr lang="en-US"/>
        </a:p>
      </dgm:t>
    </dgm:pt>
    <dgm:pt modelId="{FE465C7B-9BB8-42BB-AAF6-3B33CC3755E8}" type="sibTrans" cxnId="{B7DC9277-4899-4978-A071-2636B77ADCB6}">
      <dgm:prSet/>
      <dgm:spPr/>
      <dgm:t>
        <a:bodyPr/>
        <a:lstStyle/>
        <a:p>
          <a:endParaRPr lang="en-US"/>
        </a:p>
      </dgm:t>
    </dgm:pt>
    <dgm:pt modelId="{7CF6DE3F-77C9-4116-AB63-EB299E0342A3}">
      <dgm:prSet/>
      <dgm:spPr/>
      <dgm:t>
        <a:bodyPr/>
        <a:lstStyle/>
        <a:p>
          <a:r>
            <a:rPr lang="en-US" dirty="0" smtClean="0"/>
            <a:t>Design of the taxiways</a:t>
          </a:r>
          <a:endParaRPr lang="en-US" dirty="0"/>
        </a:p>
      </dgm:t>
    </dgm:pt>
    <dgm:pt modelId="{C6E0048A-9EA1-4778-8BF0-FC3DBD66B4D5}" type="parTrans" cxnId="{F785978E-BA7C-4DF0-85C7-7AA4C3901808}">
      <dgm:prSet/>
      <dgm:spPr/>
      <dgm:t>
        <a:bodyPr/>
        <a:lstStyle/>
        <a:p>
          <a:endParaRPr lang="en-US"/>
        </a:p>
      </dgm:t>
    </dgm:pt>
    <dgm:pt modelId="{0D7AAA86-78D3-4513-8454-2F9290317F22}" type="sibTrans" cxnId="{F785978E-BA7C-4DF0-85C7-7AA4C3901808}">
      <dgm:prSet/>
      <dgm:spPr/>
      <dgm:t>
        <a:bodyPr/>
        <a:lstStyle/>
        <a:p>
          <a:endParaRPr lang="en-US"/>
        </a:p>
      </dgm:t>
    </dgm:pt>
    <dgm:pt modelId="{0AC5DCF8-6610-4543-91A5-6A6409EF0EBF}">
      <dgm:prSet/>
      <dgm:spPr/>
      <dgm:t>
        <a:bodyPr/>
        <a:lstStyle/>
        <a:p>
          <a:r>
            <a:rPr lang="en-US" dirty="0" smtClean="0"/>
            <a:t>Design of the Terminal Area</a:t>
          </a:r>
          <a:endParaRPr lang="en-US" dirty="0"/>
        </a:p>
      </dgm:t>
    </dgm:pt>
    <dgm:pt modelId="{6BA4622E-70FD-43B5-9654-47C2E8F133C4}" type="parTrans" cxnId="{C61223DC-386E-4B21-8F4F-5634E189BC35}">
      <dgm:prSet/>
      <dgm:spPr/>
      <dgm:t>
        <a:bodyPr/>
        <a:lstStyle/>
        <a:p>
          <a:endParaRPr lang="en-US"/>
        </a:p>
      </dgm:t>
    </dgm:pt>
    <dgm:pt modelId="{E34AC688-ACEC-4E43-8AFA-C223E8027F02}" type="sibTrans" cxnId="{C61223DC-386E-4B21-8F4F-5634E189BC35}">
      <dgm:prSet/>
      <dgm:spPr/>
      <dgm:t>
        <a:bodyPr/>
        <a:lstStyle/>
        <a:p>
          <a:endParaRPr lang="en-US"/>
        </a:p>
      </dgm:t>
    </dgm:pt>
    <dgm:pt modelId="{22F30C8C-3103-4D74-93CA-1E5314C6FE40}">
      <dgm:prSet/>
      <dgm:spPr/>
      <dgm:t>
        <a:bodyPr/>
        <a:lstStyle/>
        <a:p>
          <a:r>
            <a:rPr lang="en-US" dirty="0" smtClean="0"/>
            <a:t>Lighting, Marking, Signage </a:t>
          </a:r>
          <a:endParaRPr lang="en-US" dirty="0"/>
        </a:p>
      </dgm:t>
    </dgm:pt>
    <dgm:pt modelId="{8341843A-C0C1-46EC-B693-6B2DE284934E}" type="parTrans" cxnId="{833C8E0A-61E2-441F-B81D-5F35411059D8}">
      <dgm:prSet/>
      <dgm:spPr/>
      <dgm:t>
        <a:bodyPr/>
        <a:lstStyle/>
        <a:p>
          <a:endParaRPr lang="en-US"/>
        </a:p>
      </dgm:t>
    </dgm:pt>
    <dgm:pt modelId="{5DB40752-B36A-479D-ADE5-D7032275BBD7}" type="sibTrans" cxnId="{833C8E0A-61E2-441F-B81D-5F35411059D8}">
      <dgm:prSet/>
      <dgm:spPr/>
      <dgm:t>
        <a:bodyPr/>
        <a:lstStyle/>
        <a:p>
          <a:endParaRPr lang="en-US"/>
        </a:p>
      </dgm:t>
    </dgm:pt>
    <dgm:pt modelId="{B192D3DE-1141-48A0-BDF9-4133359C4DC0}">
      <dgm:prSet/>
      <dgm:spPr/>
      <dgm:t>
        <a:bodyPr/>
        <a:lstStyle/>
        <a:p>
          <a:r>
            <a:rPr lang="en-US" dirty="0" smtClean="0"/>
            <a:t>Cost Estimation </a:t>
          </a:r>
          <a:endParaRPr lang="en-US" dirty="0"/>
        </a:p>
      </dgm:t>
    </dgm:pt>
    <dgm:pt modelId="{DACC0F62-2BE5-41C9-91F1-376A14B18094}" type="parTrans" cxnId="{2972E0F7-71B2-48FC-AEE1-D27E3BFBF5D4}">
      <dgm:prSet/>
      <dgm:spPr/>
      <dgm:t>
        <a:bodyPr/>
        <a:lstStyle/>
        <a:p>
          <a:endParaRPr lang="en-US"/>
        </a:p>
      </dgm:t>
    </dgm:pt>
    <dgm:pt modelId="{BDC2EFC7-F495-40E4-90BF-B94AC1EBA2C7}" type="sibTrans" cxnId="{2972E0F7-71B2-48FC-AEE1-D27E3BFBF5D4}">
      <dgm:prSet/>
      <dgm:spPr/>
      <dgm:t>
        <a:bodyPr/>
        <a:lstStyle/>
        <a:p>
          <a:endParaRPr lang="en-US"/>
        </a:p>
      </dgm:t>
    </dgm:pt>
    <dgm:pt modelId="{A24287A7-DD6C-4578-A4BE-8B54ED048112}">
      <dgm:prSet/>
      <dgm:spPr/>
      <dgm:t>
        <a:bodyPr/>
        <a:lstStyle/>
        <a:p>
          <a:r>
            <a:rPr lang="en-US" dirty="0" smtClean="0"/>
            <a:t>Sustainable Airport</a:t>
          </a:r>
          <a:endParaRPr lang="en-US" dirty="0"/>
        </a:p>
      </dgm:t>
    </dgm:pt>
    <dgm:pt modelId="{BA5EFB19-784C-426E-8603-733DA5B1CAD8}" type="parTrans" cxnId="{9418955D-7A13-4C8C-91C5-8EDAEA577205}">
      <dgm:prSet/>
      <dgm:spPr/>
      <dgm:t>
        <a:bodyPr/>
        <a:lstStyle/>
        <a:p>
          <a:endParaRPr lang="en-US"/>
        </a:p>
      </dgm:t>
    </dgm:pt>
    <dgm:pt modelId="{922CE7C4-B3F4-4E54-BDAF-2AE5C261143C}" type="sibTrans" cxnId="{9418955D-7A13-4C8C-91C5-8EDAEA577205}">
      <dgm:prSet/>
      <dgm:spPr/>
      <dgm:t>
        <a:bodyPr/>
        <a:lstStyle/>
        <a:p>
          <a:endParaRPr lang="en-US"/>
        </a:p>
      </dgm:t>
    </dgm:pt>
    <dgm:pt modelId="{8FD10910-F82F-4597-9349-DB3979886E2D}" type="pres">
      <dgm:prSet presAssocID="{AD7B99C3-4BDB-4EC7-9A26-2C3623C01934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570BD2-10FA-4914-BB5A-5FDD03ACCA5B}" type="pres">
      <dgm:prSet presAssocID="{BF64F326-FC6C-4222-8B54-4738B1A83C5B}" presName="root1" presStyleCnt="0"/>
      <dgm:spPr/>
    </dgm:pt>
    <dgm:pt modelId="{A89D8AA9-BEF7-4CC3-9012-BE07BD5097CF}" type="pres">
      <dgm:prSet presAssocID="{BF64F326-FC6C-4222-8B54-4738B1A83C5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9B70A29-7B34-4FBA-A5DB-43473A0EBDC4}" type="pres">
      <dgm:prSet presAssocID="{BF64F326-FC6C-4222-8B54-4738B1A83C5B}" presName="level2hierChild" presStyleCnt="0"/>
      <dgm:spPr/>
    </dgm:pt>
    <dgm:pt modelId="{A0B9E0B6-3842-40D9-81EE-8CB365169FDD}" type="pres">
      <dgm:prSet presAssocID="{F7159AA7-EB9C-4292-BCEE-CCB9015E4BC8}" presName="conn2-1" presStyleLbl="parChTrans1D2" presStyleIdx="0" presStyleCnt="7"/>
      <dgm:spPr/>
      <dgm:t>
        <a:bodyPr/>
        <a:lstStyle/>
        <a:p>
          <a:endParaRPr lang="en-US"/>
        </a:p>
      </dgm:t>
    </dgm:pt>
    <dgm:pt modelId="{BC32B37F-7BD5-4B87-85F2-D2DF10AD7893}" type="pres">
      <dgm:prSet presAssocID="{F7159AA7-EB9C-4292-BCEE-CCB9015E4BC8}" presName="connTx" presStyleLbl="parChTrans1D2" presStyleIdx="0" presStyleCnt="7"/>
      <dgm:spPr/>
      <dgm:t>
        <a:bodyPr/>
        <a:lstStyle/>
        <a:p>
          <a:endParaRPr lang="en-US"/>
        </a:p>
      </dgm:t>
    </dgm:pt>
    <dgm:pt modelId="{CBBA20A6-3993-4F4B-9075-3DEB5074DC0B}" type="pres">
      <dgm:prSet presAssocID="{D72F1DA7-9480-46AE-AF07-85BFC8753D55}" presName="root2" presStyleCnt="0"/>
      <dgm:spPr/>
    </dgm:pt>
    <dgm:pt modelId="{2E8357C3-8DE0-46F2-AC5F-18A7841CD79D}" type="pres">
      <dgm:prSet presAssocID="{D72F1DA7-9480-46AE-AF07-85BFC8753D55}" presName="LevelTwoTextNode" presStyleLbl="node2" presStyleIdx="0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414F5A-60EC-492B-B619-00EC3EA5045C}" type="pres">
      <dgm:prSet presAssocID="{D72F1DA7-9480-46AE-AF07-85BFC8753D55}" presName="level3hierChild" presStyleCnt="0"/>
      <dgm:spPr/>
    </dgm:pt>
    <dgm:pt modelId="{D81489D1-F9FA-4C2A-B1F7-B48ADC49837D}" type="pres">
      <dgm:prSet presAssocID="{27228FE2-E0E3-482A-A5B8-F06F92E13C26}" presName="conn2-1" presStyleLbl="parChTrans1D2" presStyleIdx="1" presStyleCnt="7"/>
      <dgm:spPr/>
      <dgm:t>
        <a:bodyPr/>
        <a:lstStyle/>
        <a:p>
          <a:endParaRPr lang="en-US"/>
        </a:p>
      </dgm:t>
    </dgm:pt>
    <dgm:pt modelId="{915B6B72-5351-4BBA-AD45-6EACFE09883A}" type="pres">
      <dgm:prSet presAssocID="{27228FE2-E0E3-482A-A5B8-F06F92E13C26}" presName="connTx" presStyleLbl="parChTrans1D2" presStyleIdx="1" presStyleCnt="7"/>
      <dgm:spPr/>
      <dgm:t>
        <a:bodyPr/>
        <a:lstStyle/>
        <a:p>
          <a:endParaRPr lang="en-US"/>
        </a:p>
      </dgm:t>
    </dgm:pt>
    <dgm:pt modelId="{C4C2C881-96E5-4C57-B329-655CCADC4856}" type="pres">
      <dgm:prSet presAssocID="{96CF31E1-888F-4A62-AD18-5E60D6E07071}" presName="root2" presStyleCnt="0"/>
      <dgm:spPr/>
    </dgm:pt>
    <dgm:pt modelId="{CD66A604-33CC-49CC-B745-AD1D6B90D666}" type="pres">
      <dgm:prSet presAssocID="{96CF31E1-888F-4A62-AD18-5E60D6E07071}" presName="LevelTwoTextNode" presStyleLbl="node2" presStyleIdx="1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06A460A-1251-4209-8385-E9351FCEE497}" type="pres">
      <dgm:prSet presAssocID="{96CF31E1-888F-4A62-AD18-5E60D6E07071}" presName="level3hierChild" presStyleCnt="0"/>
      <dgm:spPr/>
    </dgm:pt>
    <dgm:pt modelId="{3A8B09A3-0C2C-4194-998F-B026F281247C}" type="pres">
      <dgm:prSet presAssocID="{C6E0048A-9EA1-4778-8BF0-FC3DBD66B4D5}" presName="conn2-1" presStyleLbl="parChTrans1D2" presStyleIdx="2" presStyleCnt="7"/>
      <dgm:spPr/>
      <dgm:t>
        <a:bodyPr/>
        <a:lstStyle/>
        <a:p>
          <a:endParaRPr lang="en-US"/>
        </a:p>
      </dgm:t>
    </dgm:pt>
    <dgm:pt modelId="{C30E14EE-1919-42EB-837C-5093D1F3BA09}" type="pres">
      <dgm:prSet presAssocID="{C6E0048A-9EA1-4778-8BF0-FC3DBD66B4D5}" presName="connTx" presStyleLbl="parChTrans1D2" presStyleIdx="2" presStyleCnt="7"/>
      <dgm:spPr/>
      <dgm:t>
        <a:bodyPr/>
        <a:lstStyle/>
        <a:p>
          <a:endParaRPr lang="en-US"/>
        </a:p>
      </dgm:t>
    </dgm:pt>
    <dgm:pt modelId="{D48CD17B-CAB3-4AC3-A135-372A7F12ECB6}" type="pres">
      <dgm:prSet presAssocID="{7CF6DE3F-77C9-4116-AB63-EB299E0342A3}" presName="root2" presStyleCnt="0"/>
      <dgm:spPr/>
    </dgm:pt>
    <dgm:pt modelId="{A39EB1A9-0CFA-40E8-8F19-65F1816FAEEE}" type="pres">
      <dgm:prSet presAssocID="{7CF6DE3F-77C9-4116-AB63-EB299E0342A3}" presName="LevelTwoTextNode" presStyleLbl="node2" presStyleIdx="2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8FD0C84-C63B-4A3B-81C2-15250FD8261A}" type="pres">
      <dgm:prSet presAssocID="{7CF6DE3F-77C9-4116-AB63-EB299E0342A3}" presName="level3hierChild" presStyleCnt="0"/>
      <dgm:spPr/>
    </dgm:pt>
    <dgm:pt modelId="{4ED7E028-19B4-4CF2-B211-597BE45A5463}" type="pres">
      <dgm:prSet presAssocID="{6BA4622E-70FD-43B5-9654-47C2E8F133C4}" presName="conn2-1" presStyleLbl="parChTrans1D2" presStyleIdx="3" presStyleCnt="7"/>
      <dgm:spPr/>
      <dgm:t>
        <a:bodyPr/>
        <a:lstStyle/>
        <a:p>
          <a:endParaRPr lang="en-US"/>
        </a:p>
      </dgm:t>
    </dgm:pt>
    <dgm:pt modelId="{0EF9BA10-B0F0-4F62-A761-C5428C0AB4F3}" type="pres">
      <dgm:prSet presAssocID="{6BA4622E-70FD-43B5-9654-47C2E8F133C4}" presName="connTx" presStyleLbl="parChTrans1D2" presStyleIdx="3" presStyleCnt="7"/>
      <dgm:spPr/>
      <dgm:t>
        <a:bodyPr/>
        <a:lstStyle/>
        <a:p>
          <a:endParaRPr lang="en-US"/>
        </a:p>
      </dgm:t>
    </dgm:pt>
    <dgm:pt modelId="{6D52CED5-D3B3-4B31-9B77-F88BC0C45A98}" type="pres">
      <dgm:prSet presAssocID="{0AC5DCF8-6610-4543-91A5-6A6409EF0EBF}" presName="root2" presStyleCnt="0"/>
      <dgm:spPr/>
    </dgm:pt>
    <dgm:pt modelId="{A11648DA-F1FD-48AF-A4F2-5A11B4EB324E}" type="pres">
      <dgm:prSet presAssocID="{0AC5DCF8-6610-4543-91A5-6A6409EF0EBF}" presName="LevelTwoTextNode" presStyleLbl="node2" presStyleIdx="3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A34B31-49E7-4782-8D70-7833ABABBB23}" type="pres">
      <dgm:prSet presAssocID="{0AC5DCF8-6610-4543-91A5-6A6409EF0EBF}" presName="level3hierChild" presStyleCnt="0"/>
      <dgm:spPr/>
    </dgm:pt>
    <dgm:pt modelId="{2B7B0B56-3600-4728-9839-F6F272F21A76}" type="pres">
      <dgm:prSet presAssocID="{8341843A-C0C1-46EC-B693-6B2DE284934E}" presName="conn2-1" presStyleLbl="parChTrans1D2" presStyleIdx="4" presStyleCnt="7"/>
      <dgm:spPr/>
      <dgm:t>
        <a:bodyPr/>
        <a:lstStyle/>
        <a:p>
          <a:endParaRPr lang="en-US"/>
        </a:p>
      </dgm:t>
    </dgm:pt>
    <dgm:pt modelId="{42F3AAF2-9DC9-4D18-8E46-4F3D38E08CBD}" type="pres">
      <dgm:prSet presAssocID="{8341843A-C0C1-46EC-B693-6B2DE284934E}" presName="connTx" presStyleLbl="parChTrans1D2" presStyleIdx="4" presStyleCnt="7"/>
      <dgm:spPr/>
      <dgm:t>
        <a:bodyPr/>
        <a:lstStyle/>
        <a:p>
          <a:endParaRPr lang="en-US"/>
        </a:p>
      </dgm:t>
    </dgm:pt>
    <dgm:pt modelId="{A1CEDA0E-95FE-4E14-8F5E-FE066DDBECB1}" type="pres">
      <dgm:prSet presAssocID="{22F30C8C-3103-4D74-93CA-1E5314C6FE40}" presName="root2" presStyleCnt="0"/>
      <dgm:spPr/>
    </dgm:pt>
    <dgm:pt modelId="{5881122A-D771-4E71-8CE5-26E8B2867956}" type="pres">
      <dgm:prSet presAssocID="{22F30C8C-3103-4D74-93CA-1E5314C6FE40}" presName="LevelTwoTextNode" presStyleLbl="node2" presStyleIdx="4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FD41DC-8290-421B-966B-FF66CBCC86F0}" type="pres">
      <dgm:prSet presAssocID="{22F30C8C-3103-4D74-93CA-1E5314C6FE40}" presName="level3hierChild" presStyleCnt="0"/>
      <dgm:spPr/>
    </dgm:pt>
    <dgm:pt modelId="{E334DE44-0021-4240-A907-BBD3B4BB1E6C}" type="pres">
      <dgm:prSet presAssocID="{DACC0F62-2BE5-41C9-91F1-376A14B18094}" presName="conn2-1" presStyleLbl="parChTrans1D2" presStyleIdx="5" presStyleCnt="7"/>
      <dgm:spPr/>
      <dgm:t>
        <a:bodyPr/>
        <a:lstStyle/>
        <a:p>
          <a:endParaRPr lang="en-US"/>
        </a:p>
      </dgm:t>
    </dgm:pt>
    <dgm:pt modelId="{9A8609C0-C01E-481C-A6F0-92FD504CA5E5}" type="pres">
      <dgm:prSet presAssocID="{DACC0F62-2BE5-41C9-91F1-376A14B18094}" presName="connTx" presStyleLbl="parChTrans1D2" presStyleIdx="5" presStyleCnt="7"/>
      <dgm:spPr/>
      <dgm:t>
        <a:bodyPr/>
        <a:lstStyle/>
        <a:p>
          <a:endParaRPr lang="en-US"/>
        </a:p>
      </dgm:t>
    </dgm:pt>
    <dgm:pt modelId="{DD926EB1-1E0B-4A67-BB9B-243A6A34539F}" type="pres">
      <dgm:prSet presAssocID="{B192D3DE-1141-48A0-BDF9-4133359C4DC0}" presName="root2" presStyleCnt="0"/>
      <dgm:spPr/>
    </dgm:pt>
    <dgm:pt modelId="{D16B926F-3A4D-4172-82EB-275C775A85C5}" type="pres">
      <dgm:prSet presAssocID="{B192D3DE-1141-48A0-BDF9-4133359C4DC0}" presName="LevelTwoTextNode" presStyleLbl="node2" presStyleIdx="5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3C6A7B5-FAD3-4E71-8D06-C602FAABE93A}" type="pres">
      <dgm:prSet presAssocID="{B192D3DE-1141-48A0-BDF9-4133359C4DC0}" presName="level3hierChild" presStyleCnt="0"/>
      <dgm:spPr/>
    </dgm:pt>
    <dgm:pt modelId="{5617AB96-7E48-40D1-9846-32053FFCE687}" type="pres">
      <dgm:prSet presAssocID="{BA5EFB19-784C-426E-8603-733DA5B1CAD8}" presName="conn2-1" presStyleLbl="parChTrans1D2" presStyleIdx="6" presStyleCnt="7"/>
      <dgm:spPr/>
      <dgm:t>
        <a:bodyPr/>
        <a:lstStyle/>
        <a:p>
          <a:endParaRPr lang="en-US"/>
        </a:p>
      </dgm:t>
    </dgm:pt>
    <dgm:pt modelId="{7A0AE556-0196-473C-9B00-F65CF158C73B}" type="pres">
      <dgm:prSet presAssocID="{BA5EFB19-784C-426E-8603-733DA5B1CAD8}" presName="connTx" presStyleLbl="parChTrans1D2" presStyleIdx="6" presStyleCnt="7"/>
      <dgm:spPr/>
      <dgm:t>
        <a:bodyPr/>
        <a:lstStyle/>
        <a:p>
          <a:endParaRPr lang="en-US"/>
        </a:p>
      </dgm:t>
    </dgm:pt>
    <dgm:pt modelId="{ECCB9C85-A38E-4A75-B1D7-FBE4389864E5}" type="pres">
      <dgm:prSet presAssocID="{A24287A7-DD6C-4578-A4BE-8B54ED048112}" presName="root2" presStyleCnt="0"/>
      <dgm:spPr/>
    </dgm:pt>
    <dgm:pt modelId="{95DC35F4-FF0D-49B5-A7C0-2DBA3DBFEBAD}" type="pres">
      <dgm:prSet presAssocID="{A24287A7-DD6C-4578-A4BE-8B54ED048112}" presName="LevelTwoTextNode" presStyleLbl="node2" presStyleIdx="6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AFA92B2-6C1F-45FE-A717-B2AAE7EB6044}" type="pres">
      <dgm:prSet presAssocID="{A24287A7-DD6C-4578-A4BE-8B54ED048112}" presName="level3hierChild" presStyleCnt="0"/>
      <dgm:spPr/>
    </dgm:pt>
  </dgm:ptLst>
  <dgm:cxnLst>
    <dgm:cxn modelId="{91333344-9E44-4E3E-BA85-D9FC78B61C0D}" type="presOf" srcId="{0AC5DCF8-6610-4543-91A5-6A6409EF0EBF}" destId="{A11648DA-F1FD-48AF-A4F2-5A11B4EB324E}" srcOrd="0" destOrd="0" presId="urn:microsoft.com/office/officeart/2008/layout/HorizontalMultiLevelHierarchy"/>
    <dgm:cxn modelId="{CBD10B50-92C4-4850-855A-FC0BE004A251}" type="presOf" srcId="{B192D3DE-1141-48A0-BDF9-4133359C4DC0}" destId="{D16B926F-3A4D-4172-82EB-275C775A85C5}" srcOrd="0" destOrd="0" presId="urn:microsoft.com/office/officeart/2008/layout/HorizontalMultiLevelHierarchy"/>
    <dgm:cxn modelId="{78B0780F-567B-4ED3-B746-9A432A8113C9}" srcId="{BF64F326-FC6C-4222-8B54-4738B1A83C5B}" destId="{D72F1DA7-9480-46AE-AF07-85BFC8753D55}" srcOrd="0" destOrd="0" parTransId="{F7159AA7-EB9C-4292-BCEE-CCB9015E4BC8}" sibTransId="{D5E976A0-3238-4501-A6AE-8936260CE19D}"/>
    <dgm:cxn modelId="{17918783-6FA6-4677-956D-01ADEAD7526F}" type="presOf" srcId="{DACC0F62-2BE5-41C9-91F1-376A14B18094}" destId="{E334DE44-0021-4240-A907-BBD3B4BB1E6C}" srcOrd="0" destOrd="0" presId="urn:microsoft.com/office/officeart/2008/layout/HorizontalMultiLevelHierarchy"/>
    <dgm:cxn modelId="{75285F8B-6FE2-48A1-8326-1FF7837452E2}" type="presOf" srcId="{D72F1DA7-9480-46AE-AF07-85BFC8753D55}" destId="{2E8357C3-8DE0-46F2-AC5F-18A7841CD79D}" srcOrd="0" destOrd="0" presId="urn:microsoft.com/office/officeart/2008/layout/HorizontalMultiLevelHierarchy"/>
    <dgm:cxn modelId="{9C1CB08D-A88C-4EA9-90D3-39EB13E1DEA9}" type="presOf" srcId="{C6E0048A-9EA1-4778-8BF0-FC3DBD66B4D5}" destId="{C30E14EE-1919-42EB-837C-5093D1F3BA09}" srcOrd="1" destOrd="0" presId="urn:microsoft.com/office/officeart/2008/layout/HorizontalMultiLevelHierarchy"/>
    <dgm:cxn modelId="{3B7397C7-65B8-4C8E-A5FF-D850FB526C90}" type="presOf" srcId="{BA5EFB19-784C-426E-8603-733DA5B1CAD8}" destId="{7A0AE556-0196-473C-9B00-F65CF158C73B}" srcOrd="1" destOrd="0" presId="urn:microsoft.com/office/officeart/2008/layout/HorizontalMultiLevelHierarchy"/>
    <dgm:cxn modelId="{F5307E52-E060-4098-9D4E-A3B135EAC93D}" type="presOf" srcId="{A24287A7-DD6C-4578-A4BE-8B54ED048112}" destId="{95DC35F4-FF0D-49B5-A7C0-2DBA3DBFEBAD}" srcOrd="0" destOrd="0" presId="urn:microsoft.com/office/officeart/2008/layout/HorizontalMultiLevelHierarchy"/>
    <dgm:cxn modelId="{CB72A89F-5FB9-400F-AA77-EFD235DCAD0B}" type="presOf" srcId="{BA5EFB19-784C-426E-8603-733DA5B1CAD8}" destId="{5617AB96-7E48-40D1-9846-32053FFCE687}" srcOrd="0" destOrd="0" presId="urn:microsoft.com/office/officeart/2008/layout/HorizontalMultiLevelHierarchy"/>
    <dgm:cxn modelId="{76CB5266-AE54-4145-BAE4-5A87446551AA}" type="presOf" srcId="{8341843A-C0C1-46EC-B693-6B2DE284934E}" destId="{2B7B0B56-3600-4728-9839-F6F272F21A76}" srcOrd="0" destOrd="0" presId="urn:microsoft.com/office/officeart/2008/layout/HorizontalMultiLevelHierarchy"/>
    <dgm:cxn modelId="{B6125D86-3D66-478F-8101-D65ACEDA8153}" type="presOf" srcId="{DACC0F62-2BE5-41C9-91F1-376A14B18094}" destId="{9A8609C0-C01E-481C-A6F0-92FD504CA5E5}" srcOrd="1" destOrd="0" presId="urn:microsoft.com/office/officeart/2008/layout/HorizontalMultiLevelHierarchy"/>
    <dgm:cxn modelId="{1A62B2EA-2001-475B-81F0-0DEAC77DE865}" type="presOf" srcId="{6BA4622E-70FD-43B5-9654-47C2E8F133C4}" destId="{0EF9BA10-B0F0-4F62-A761-C5428C0AB4F3}" srcOrd="1" destOrd="0" presId="urn:microsoft.com/office/officeart/2008/layout/HorizontalMultiLevelHierarchy"/>
    <dgm:cxn modelId="{D353D187-F7A1-48F2-BCF3-090D4A559668}" type="presOf" srcId="{7CF6DE3F-77C9-4116-AB63-EB299E0342A3}" destId="{A39EB1A9-0CFA-40E8-8F19-65F1816FAEEE}" srcOrd="0" destOrd="0" presId="urn:microsoft.com/office/officeart/2008/layout/HorizontalMultiLevelHierarchy"/>
    <dgm:cxn modelId="{A9659BD9-0E2A-4852-81D2-B933E61AB6BB}" type="presOf" srcId="{F7159AA7-EB9C-4292-BCEE-CCB9015E4BC8}" destId="{BC32B37F-7BD5-4B87-85F2-D2DF10AD7893}" srcOrd="1" destOrd="0" presId="urn:microsoft.com/office/officeart/2008/layout/HorizontalMultiLevelHierarchy"/>
    <dgm:cxn modelId="{8DDCCB60-CA40-4ECF-9CD5-E5DA07524E95}" type="presOf" srcId="{BF64F326-FC6C-4222-8B54-4738B1A83C5B}" destId="{A89D8AA9-BEF7-4CC3-9012-BE07BD5097CF}" srcOrd="0" destOrd="0" presId="urn:microsoft.com/office/officeart/2008/layout/HorizontalMultiLevelHierarchy"/>
    <dgm:cxn modelId="{2DF4F3D8-1D4C-4501-A337-7E534E61C47F}" type="presOf" srcId="{8341843A-C0C1-46EC-B693-6B2DE284934E}" destId="{42F3AAF2-9DC9-4D18-8E46-4F3D38E08CBD}" srcOrd="1" destOrd="0" presId="urn:microsoft.com/office/officeart/2008/layout/HorizontalMultiLevelHierarchy"/>
    <dgm:cxn modelId="{2972E0F7-71B2-48FC-AEE1-D27E3BFBF5D4}" srcId="{BF64F326-FC6C-4222-8B54-4738B1A83C5B}" destId="{B192D3DE-1141-48A0-BDF9-4133359C4DC0}" srcOrd="5" destOrd="0" parTransId="{DACC0F62-2BE5-41C9-91F1-376A14B18094}" sibTransId="{BDC2EFC7-F495-40E4-90BF-B94AC1EBA2C7}"/>
    <dgm:cxn modelId="{E10D1F39-52D5-4A88-B19A-7BA40978F7B4}" type="presOf" srcId="{AD7B99C3-4BDB-4EC7-9A26-2C3623C01934}" destId="{8FD10910-F82F-4597-9349-DB3979886E2D}" srcOrd="0" destOrd="0" presId="urn:microsoft.com/office/officeart/2008/layout/HorizontalMultiLevelHierarchy"/>
    <dgm:cxn modelId="{68702F62-4B47-4253-A3AC-889873D57019}" type="presOf" srcId="{27228FE2-E0E3-482A-A5B8-F06F92E13C26}" destId="{915B6B72-5351-4BBA-AD45-6EACFE09883A}" srcOrd="1" destOrd="0" presId="urn:microsoft.com/office/officeart/2008/layout/HorizontalMultiLevelHierarchy"/>
    <dgm:cxn modelId="{B7DC9277-4899-4978-A071-2636B77ADCB6}" srcId="{BF64F326-FC6C-4222-8B54-4738B1A83C5B}" destId="{96CF31E1-888F-4A62-AD18-5E60D6E07071}" srcOrd="1" destOrd="0" parTransId="{27228FE2-E0E3-482A-A5B8-F06F92E13C26}" sibTransId="{FE465C7B-9BB8-42BB-AAF6-3B33CC3755E8}"/>
    <dgm:cxn modelId="{FF24E37B-25FB-4A9B-8F89-DFB5F0F7FD5D}" type="presOf" srcId="{22F30C8C-3103-4D74-93CA-1E5314C6FE40}" destId="{5881122A-D771-4E71-8CE5-26E8B2867956}" srcOrd="0" destOrd="0" presId="urn:microsoft.com/office/officeart/2008/layout/HorizontalMultiLevelHierarchy"/>
    <dgm:cxn modelId="{0FE175F4-6F2D-49AA-B0D0-E0FD21462944}" type="presOf" srcId="{C6E0048A-9EA1-4778-8BF0-FC3DBD66B4D5}" destId="{3A8B09A3-0C2C-4194-998F-B026F281247C}" srcOrd="0" destOrd="0" presId="urn:microsoft.com/office/officeart/2008/layout/HorizontalMultiLevelHierarchy"/>
    <dgm:cxn modelId="{8295ED5E-8720-4895-9619-29E864F7FC9C}" type="presOf" srcId="{6BA4622E-70FD-43B5-9654-47C2E8F133C4}" destId="{4ED7E028-19B4-4CF2-B211-597BE45A5463}" srcOrd="0" destOrd="0" presId="urn:microsoft.com/office/officeart/2008/layout/HorizontalMultiLevelHierarchy"/>
    <dgm:cxn modelId="{B11FDEC0-40E8-4936-A448-EC2DD4818D58}" type="presOf" srcId="{F7159AA7-EB9C-4292-BCEE-CCB9015E4BC8}" destId="{A0B9E0B6-3842-40D9-81EE-8CB365169FDD}" srcOrd="0" destOrd="0" presId="urn:microsoft.com/office/officeart/2008/layout/HorizontalMultiLevelHierarchy"/>
    <dgm:cxn modelId="{F061AAF0-E854-4C0F-B9DA-4A3A5AEE3223}" type="presOf" srcId="{96CF31E1-888F-4A62-AD18-5E60D6E07071}" destId="{CD66A604-33CC-49CC-B745-AD1D6B90D666}" srcOrd="0" destOrd="0" presId="urn:microsoft.com/office/officeart/2008/layout/HorizontalMultiLevelHierarchy"/>
    <dgm:cxn modelId="{F785978E-BA7C-4DF0-85C7-7AA4C3901808}" srcId="{BF64F326-FC6C-4222-8B54-4738B1A83C5B}" destId="{7CF6DE3F-77C9-4116-AB63-EB299E0342A3}" srcOrd="2" destOrd="0" parTransId="{C6E0048A-9EA1-4778-8BF0-FC3DBD66B4D5}" sibTransId="{0D7AAA86-78D3-4513-8454-2F9290317F22}"/>
    <dgm:cxn modelId="{833C8E0A-61E2-441F-B81D-5F35411059D8}" srcId="{BF64F326-FC6C-4222-8B54-4738B1A83C5B}" destId="{22F30C8C-3103-4D74-93CA-1E5314C6FE40}" srcOrd="4" destOrd="0" parTransId="{8341843A-C0C1-46EC-B693-6B2DE284934E}" sibTransId="{5DB40752-B36A-479D-ADE5-D7032275BBD7}"/>
    <dgm:cxn modelId="{9418955D-7A13-4C8C-91C5-8EDAEA577205}" srcId="{BF64F326-FC6C-4222-8B54-4738B1A83C5B}" destId="{A24287A7-DD6C-4578-A4BE-8B54ED048112}" srcOrd="6" destOrd="0" parTransId="{BA5EFB19-784C-426E-8603-733DA5B1CAD8}" sibTransId="{922CE7C4-B3F4-4E54-BDAF-2AE5C261143C}"/>
    <dgm:cxn modelId="{7D2BAC08-2F03-4162-9983-E0F967663868}" srcId="{AD7B99C3-4BDB-4EC7-9A26-2C3623C01934}" destId="{BF64F326-FC6C-4222-8B54-4738B1A83C5B}" srcOrd="0" destOrd="0" parTransId="{9F80DCC6-FF76-43D0-84F4-F874C81ADB9C}" sibTransId="{EF2CCAFA-57D0-428C-B375-8359E47F31C1}"/>
    <dgm:cxn modelId="{B76FEDB9-CE85-47F0-A7AF-7165B91E8AF6}" type="presOf" srcId="{27228FE2-E0E3-482A-A5B8-F06F92E13C26}" destId="{D81489D1-F9FA-4C2A-B1F7-B48ADC49837D}" srcOrd="0" destOrd="0" presId="urn:microsoft.com/office/officeart/2008/layout/HorizontalMultiLevelHierarchy"/>
    <dgm:cxn modelId="{C61223DC-386E-4B21-8F4F-5634E189BC35}" srcId="{BF64F326-FC6C-4222-8B54-4738B1A83C5B}" destId="{0AC5DCF8-6610-4543-91A5-6A6409EF0EBF}" srcOrd="3" destOrd="0" parTransId="{6BA4622E-70FD-43B5-9654-47C2E8F133C4}" sibTransId="{E34AC688-ACEC-4E43-8AFA-C223E8027F02}"/>
    <dgm:cxn modelId="{102AC08D-2D89-4ECC-A4CD-B6E7422349B4}" type="presParOf" srcId="{8FD10910-F82F-4597-9349-DB3979886E2D}" destId="{AC570BD2-10FA-4914-BB5A-5FDD03ACCA5B}" srcOrd="0" destOrd="0" presId="urn:microsoft.com/office/officeart/2008/layout/HorizontalMultiLevelHierarchy"/>
    <dgm:cxn modelId="{C9900796-F807-4C29-9DC3-E8EDE35453AE}" type="presParOf" srcId="{AC570BD2-10FA-4914-BB5A-5FDD03ACCA5B}" destId="{A89D8AA9-BEF7-4CC3-9012-BE07BD5097CF}" srcOrd="0" destOrd="0" presId="urn:microsoft.com/office/officeart/2008/layout/HorizontalMultiLevelHierarchy"/>
    <dgm:cxn modelId="{8E361353-B172-45E4-901E-8A2A54C7F6FB}" type="presParOf" srcId="{AC570BD2-10FA-4914-BB5A-5FDD03ACCA5B}" destId="{D9B70A29-7B34-4FBA-A5DB-43473A0EBDC4}" srcOrd="1" destOrd="0" presId="urn:microsoft.com/office/officeart/2008/layout/HorizontalMultiLevelHierarchy"/>
    <dgm:cxn modelId="{230D7E0E-72DD-49FB-9B70-36EBB148773D}" type="presParOf" srcId="{D9B70A29-7B34-4FBA-A5DB-43473A0EBDC4}" destId="{A0B9E0B6-3842-40D9-81EE-8CB365169FDD}" srcOrd="0" destOrd="0" presId="urn:microsoft.com/office/officeart/2008/layout/HorizontalMultiLevelHierarchy"/>
    <dgm:cxn modelId="{A9E5DDFB-74FD-496A-AF86-64E9064EC66C}" type="presParOf" srcId="{A0B9E0B6-3842-40D9-81EE-8CB365169FDD}" destId="{BC32B37F-7BD5-4B87-85F2-D2DF10AD7893}" srcOrd="0" destOrd="0" presId="urn:microsoft.com/office/officeart/2008/layout/HorizontalMultiLevelHierarchy"/>
    <dgm:cxn modelId="{D19553DE-1249-4D63-9929-8D7E20FF1026}" type="presParOf" srcId="{D9B70A29-7B34-4FBA-A5DB-43473A0EBDC4}" destId="{CBBA20A6-3993-4F4B-9075-3DEB5074DC0B}" srcOrd="1" destOrd="0" presId="urn:microsoft.com/office/officeart/2008/layout/HorizontalMultiLevelHierarchy"/>
    <dgm:cxn modelId="{9E572748-54A6-477C-9A31-D856EA9E5623}" type="presParOf" srcId="{CBBA20A6-3993-4F4B-9075-3DEB5074DC0B}" destId="{2E8357C3-8DE0-46F2-AC5F-18A7841CD79D}" srcOrd="0" destOrd="0" presId="urn:microsoft.com/office/officeart/2008/layout/HorizontalMultiLevelHierarchy"/>
    <dgm:cxn modelId="{2560149A-6119-4C07-93D6-38C7BC693FF5}" type="presParOf" srcId="{CBBA20A6-3993-4F4B-9075-3DEB5074DC0B}" destId="{46414F5A-60EC-492B-B619-00EC3EA5045C}" srcOrd="1" destOrd="0" presId="urn:microsoft.com/office/officeart/2008/layout/HorizontalMultiLevelHierarchy"/>
    <dgm:cxn modelId="{4805B4FE-B779-4602-980A-E83B755A7FA8}" type="presParOf" srcId="{D9B70A29-7B34-4FBA-A5DB-43473A0EBDC4}" destId="{D81489D1-F9FA-4C2A-B1F7-B48ADC49837D}" srcOrd="2" destOrd="0" presId="urn:microsoft.com/office/officeart/2008/layout/HorizontalMultiLevelHierarchy"/>
    <dgm:cxn modelId="{7FE68C1C-A638-42C2-86C7-0270BA0995E2}" type="presParOf" srcId="{D81489D1-F9FA-4C2A-B1F7-B48ADC49837D}" destId="{915B6B72-5351-4BBA-AD45-6EACFE09883A}" srcOrd="0" destOrd="0" presId="urn:microsoft.com/office/officeart/2008/layout/HorizontalMultiLevelHierarchy"/>
    <dgm:cxn modelId="{7C25EEB3-CF60-477E-9534-EC23777F1FF5}" type="presParOf" srcId="{D9B70A29-7B34-4FBA-A5DB-43473A0EBDC4}" destId="{C4C2C881-96E5-4C57-B329-655CCADC4856}" srcOrd="3" destOrd="0" presId="urn:microsoft.com/office/officeart/2008/layout/HorizontalMultiLevelHierarchy"/>
    <dgm:cxn modelId="{5FC3D4A3-F744-4B71-9F99-4BF94B7A49F9}" type="presParOf" srcId="{C4C2C881-96E5-4C57-B329-655CCADC4856}" destId="{CD66A604-33CC-49CC-B745-AD1D6B90D666}" srcOrd="0" destOrd="0" presId="urn:microsoft.com/office/officeart/2008/layout/HorizontalMultiLevelHierarchy"/>
    <dgm:cxn modelId="{56AE206C-6621-4129-929F-2B523B883CF5}" type="presParOf" srcId="{C4C2C881-96E5-4C57-B329-655CCADC4856}" destId="{C06A460A-1251-4209-8385-E9351FCEE497}" srcOrd="1" destOrd="0" presId="urn:microsoft.com/office/officeart/2008/layout/HorizontalMultiLevelHierarchy"/>
    <dgm:cxn modelId="{F1077D8C-4828-44E2-87F5-F3B86E25AAF7}" type="presParOf" srcId="{D9B70A29-7B34-4FBA-A5DB-43473A0EBDC4}" destId="{3A8B09A3-0C2C-4194-998F-B026F281247C}" srcOrd="4" destOrd="0" presId="urn:microsoft.com/office/officeart/2008/layout/HorizontalMultiLevelHierarchy"/>
    <dgm:cxn modelId="{ED59319C-FEB9-4C06-96A8-A38739A00058}" type="presParOf" srcId="{3A8B09A3-0C2C-4194-998F-B026F281247C}" destId="{C30E14EE-1919-42EB-837C-5093D1F3BA09}" srcOrd="0" destOrd="0" presId="urn:microsoft.com/office/officeart/2008/layout/HorizontalMultiLevelHierarchy"/>
    <dgm:cxn modelId="{4AAA78A1-1627-4986-A85C-D40D258DD4DB}" type="presParOf" srcId="{D9B70A29-7B34-4FBA-A5DB-43473A0EBDC4}" destId="{D48CD17B-CAB3-4AC3-A135-372A7F12ECB6}" srcOrd="5" destOrd="0" presId="urn:microsoft.com/office/officeart/2008/layout/HorizontalMultiLevelHierarchy"/>
    <dgm:cxn modelId="{2EE8B0C1-8BD0-440B-90DE-197B0D34945D}" type="presParOf" srcId="{D48CD17B-CAB3-4AC3-A135-372A7F12ECB6}" destId="{A39EB1A9-0CFA-40E8-8F19-65F1816FAEEE}" srcOrd="0" destOrd="0" presId="urn:microsoft.com/office/officeart/2008/layout/HorizontalMultiLevelHierarchy"/>
    <dgm:cxn modelId="{14584373-A056-4967-8B4B-1A7079677239}" type="presParOf" srcId="{D48CD17B-CAB3-4AC3-A135-372A7F12ECB6}" destId="{B8FD0C84-C63B-4A3B-81C2-15250FD8261A}" srcOrd="1" destOrd="0" presId="urn:microsoft.com/office/officeart/2008/layout/HorizontalMultiLevelHierarchy"/>
    <dgm:cxn modelId="{794F9EEF-5F91-441F-8CB2-FE9FDB1A069C}" type="presParOf" srcId="{D9B70A29-7B34-4FBA-A5DB-43473A0EBDC4}" destId="{4ED7E028-19B4-4CF2-B211-597BE45A5463}" srcOrd="6" destOrd="0" presId="urn:microsoft.com/office/officeart/2008/layout/HorizontalMultiLevelHierarchy"/>
    <dgm:cxn modelId="{8834509D-617A-44FD-840D-FCB1BADB8BA8}" type="presParOf" srcId="{4ED7E028-19B4-4CF2-B211-597BE45A5463}" destId="{0EF9BA10-B0F0-4F62-A761-C5428C0AB4F3}" srcOrd="0" destOrd="0" presId="urn:microsoft.com/office/officeart/2008/layout/HorizontalMultiLevelHierarchy"/>
    <dgm:cxn modelId="{1099C2B8-9B33-44A3-B5CB-2C37DDE4235B}" type="presParOf" srcId="{D9B70A29-7B34-4FBA-A5DB-43473A0EBDC4}" destId="{6D52CED5-D3B3-4B31-9B77-F88BC0C45A98}" srcOrd="7" destOrd="0" presId="urn:microsoft.com/office/officeart/2008/layout/HorizontalMultiLevelHierarchy"/>
    <dgm:cxn modelId="{64E6692A-A704-4929-B3CD-CDD4856794CA}" type="presParOf" srcId="{6D52CED5-D3B3-4B31-9B77-F88BC0C45A98}" destId="{A11648DA-F1FD-48AF-A4F2-5A11B4EB324E}" srcOrd="0" destOrd="0" presId="urn:microsoft.com/office/officeart/2008/layout/HorizontalMultiLevelHierarchy"/>
    <dgm:cxn modelId="{1D16B451-834C-4878-9834-2CEEC86601F6}" type="presParOf" srcId="{6D52CED5-D3B3-4B31-9B77-F88BC0C45A98}" destId="{8EA34B31-49E7-4782-8D70-7833ABABBB23}" srcOrd="1" destOrd="0" presId="urn:microsoft.com/office/officeart/2008/layout/HorizontalMultiLevelHierarchy"/>
    <dgm:cxn modelId="{83A553D3-8AFE-4EC2-A0B6-7DCF535CED74}" type="presParOf" srcId="{D9B70A29-7B34-4FBA-A5DB-43473A0EBDC4}" destId="{2B7B0B56-3600-4728-9839-F6F272F21A76}" srcOrd="8" destOrd="0" presId="urn:microsoft.com/office/officeart/2008/layout/HorizontalMultiLevelHierarchy"/>
    <dgm:cxn modelId="{51AFBC37-95DB-4049-B22D-92CF12D14B7A}" type="presParOf" srcId="{2B7B0B56-3600-4728-9839-F6F272F21A76}" destId="{42F3AAF2-9DC9-4D18-8E46-4F3D38E08CBD}" srcOrd="0" destOrd="0" presId="urn:microsoft.com/office/officeart/2008/layout/HorizontalMultiLevelHierarchy"/>
    <dgm:cxn modelId="{60C15E6E-0BA3-494E-A4E9-3957B5BEA490}" type="presParOf" srcId="{D9B70A29-7B34-4FBA-A5DB-43473A0EBDC4}" destId="{A1CEDA0E-95FE-4E14-8F5E-FE066DDBECB1}" srcOrd="9" destOrd="0" presId="urn:microsoft.com/office/officeart/2008/layout/HorizontalMultiLevelHierarchy"/>
    <dgm:cxn modelId="{A2BF2606-C3B3-48AD-834F-76298134DAA7}" type="presParOf" srcId="{A1CEDA0E-95FE-4E14-8F5E-FE066DDBECB1}" destId="{5881122A-D771-4E71-8CE5-26E8B2867956}" srcOrd="0" destOrd="0" presId="urn:microsoft.com/office/officeart/2008/layout/HorizontalMultiLevelHierarchy"/>
    <dgm:cxn modelId="{8F53FF16-E746-4DBE-9AAF-AC00DB015995}" type="presParOf" srcId="{A1CEDA0E-95FE-4E14-8F5E-FE066DDBECB1}" destId="{69FD41DC-8290-421B-966B-FF66CBCC86F0}" srcOrd="1" destOrd="0" presId="urn:microsoft.com/office/officeart/2008/layout/HorizontalMultiLevelHierarchy"/>
    <dgm:cxn modelId="{1E558377-F274-437C-AECD-515A782FE06C}" type="presParOf" srcId="{D9B70A29-7B34-4FBA-A5DB-43473A0EBDC4}" destId="{E334DE44-0021-4240-A907-BBD3B4BB1E6C}" srcOrd="10" destOrd="0" presId="urn:microsoft.com/office/officeart/2008/layout/HorizontalMultiLevelHierarchy"/>
    <dgm:cxn modelId="{272F8821-E6A7-4F92-8F8D-D6ABCB307E98}" type="presParOf" srcId="{E334DE44-0021-4240-A907-BBD3B4BB1E6C}" destId="{9A8609C0-C01E-481C-A6F0-92FD504CA5E5}" srcOrd="0" destOrd="0" presId="urn:microsoft.com/office/officeart/2008/layout/HorizontalMultiLevelHierarchy"/>
    <dgm:cxn modelId="{B4BE34F6-E3EF-441B-AC53-702099FBCD6C}" type="presParOf" srcId="{D9B70A29-7B34-4FBA-A5DB-43473A0EBDC4}" destId="{DD926EB1-1E0B-4A67-BB9B-243A6A34539F}" srcOrd="11" destOrd="0" presId="urn:microsoft.com/office/officeart/2008/layout/HorizontalMultiLevelHierarchy"/>
    <dgm:cxn modelId="{34EF0BA8-24AA-4A0C-9D7D-F5B2E582DFE3}" type="presParOf" srcId="{DD926EB1-1E0B-4A67-BB9B-243A6A34539F}" destId="{D16B926F-3A4D-4172-82EB-275C775A85C5}" srcOrd="0" destOrd="0" presId="urn:microsoft.com/office/officeart/2008/layout/HorizontalMultiLevelHierarchy"/>
    <dgm:cxn modelId="{AB829D06-E895-49BA-BCC4-37DCDC986904}" type="presParOf" srcId="{DD926EB1-1E0B-4A67-BB9B-243A6A34539F}" destId="{F3C6A7B5-FAD3-4E71-8D06-C602FAABE93A}" srcOrd="1" destOrd="0" presId="urn:microsoft.com/office/officeart/2008/layout/HorizontalMultiLevelHierarchy"/>
    <dgm:cxn modelId="{53F674AC-570C-4E61-A0A2-9734ABE8B854}" type="presParOf" srcId="{D9B70A29-7B34-4FBA-A5DB-43473A0EBDC4}" destId="{5617AB96-7E48-40D1-9846-32053FFCE687}" srcOrd="12" destOrd="0" presId="urn:microsoft.com/office/officeart/2008/layout/HorizontalMultiLevelHierarchy"/>
    <dgm:cxn modelId="{7D89C0E0-8D4B-43F3-8B1E-C98CB26659CA}" type="presParOf" srcId="{5617AB96-7E48-40D1-9846-32053FFCE687}" destId="{7A0AE556-0196-473C-9B00-F65CF158C73B}" srcOrd="0" destOrd="0" presId="urn:microsoft.com/office/officeart/2008/layout/HorizontalMultiLevelHierarchy"/>
    <dgm:cxn modelId="{0CFC4005-BDA7-4546-BE6F-9E81808F1E0A}" type="presParOf" srcId="{D9B70A29-7B34-4FBA-A5DB-43473A0EBDC4}" destId="{ECCB9C85-A38E-4A75-B1D7-FBE4389864E5}" srcOrd="13" destOrd="0" presId="urn:microsoft.com/office/officeart/2008/layout/HorizontalMultiLevelHierarchy"/>
    <dgm:cxn modelId="{AA379526-1AD6-4842-AFBC-D74C5B8C1DDA}" type="presParOf" srcId="{ECCB9C85-A38E-4A75-B1D7-FBE4389864E5}" destId="{95DC35F4-FF0D-49B5-A7C0-2DBA3DBFEBAD}" srcOrd="0" destOrd="0" presId="urn:microsoft.com/office/officeart/2008/layout/HorizontalMultiLevelHierarchy"/>
    <dgm:cxn modelId="{780BEE9E-04E7-447D-911B-C39740345C15}" type="presParOf" srcId="{ECCB9C85-A38E-4A75-B1D7-FBE4389864E5}" destId="{9AFA92B2-6C1F-45FE-A717-B2AAE7EB6044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936B82A-9C41-4BA5-BCAD-4ED770E27CBB}" type="doc">
      <dgm:prSet loTypeId="urn:microsoft.com/office/officeart/2005/8/layout/funnel1" loCatId="process" qsTypeId="urn:microsoft.com/office/officeart/2005/8/quickstyle/simple2" qsCatId="simple" csTypeId="urn:microsoft.com/office/officeart/2005/8/colors/accent6_4" csCatId="accent6" phldr="1"/>
      <dgm:spPr/>
      <dgm:t>
        <a:bodyPr/>
        <a:lstStyle/>
        <a:p>
          <a:endParaRPr lang="en-US"/>
        </a:p>
      </dgm:t>
    </dgm:pt>
    <dgm:pt modelId="{F0AFCB06-5602-4E13-BA9D-64EB00BC74ED}">
      <dgm:prSet phldrT="[Text]"/>
      <dgm:spPr/>
      <dgm:t>
        <a:bodyPr/>
        <a:lstStyle/>
        <a:p>
          <a:r>
            <a:rPr lang="en-US" dirty="0" smtClean="0"/>
            <a:t>Runway Distance Remaining Signs</a:t>
          </a:r>
          <a:endParaRPr lang="en-US" dirty="0"/>
        </a:p>
      </dgm:t>
    </dgm:pt>
    <dgm:pt modelId="{5F4B3828-7968-4093-AB5F-E71855E1F06A}" type="parTrans" cxnId="{2FBC6D16-8833-47CE-B741-B232B0827845}">
      <dgm:prSet/>
      <dgm:spPr/>
      <dgm:t>
        <a:bodyPr/>
        <a:lstStyle/>
        <a:p>
          <a:endParaRPr lang="en-US"/>
        </a:p>
      </dgm:t>
    </dgm:pt>
    <dgm:pt modelId="{6A58ADA9-EBC3-4B47-B48D-BD57B85D8AB6}" type="sibTrans" cxnId="{2FBC6D16-8833-47CE-B741-B232B0827845}">
      <dgm:prSet/>
      <dgm:spPr/>
      <dgm:t>
        <a:bodyPr/>
        <a:lstStyle/>
        <a:p>
          <a:endParaRPr lang="en-US"/>
        </a:p>
      </dgm:t>
    </dgm:pt>
    <dgm:pt modelId="{BC5C2BE2-3734-44BE-9603-362612A4B21E}">
      <dgm:prSet phldrT="[Text]"/>
      <dgm:spPr/>
      <dgm:t>
        <a:bodyPr/>
        <a:lstStyle/>
        <a:p>
          <a:r>
            <a:rPr lang="en-US" dirty="0" smtClean="0"/>
            <a:t>Taxiway Designations</a:t>
          </a:r>
          <a:endParaRPr lang="en-US" dirty="0"/>
        </a:p>
      </dgm:t>
    </dgm:pt>
    <dgm:pt modelId="{BE7DB660-8FCE-47EC-8DFD-FFE7DDE24B5F}" type="parTrans" cxnId="{8B603D0C-B2CC-44FA-8144-5C650F889758}">
      <dgm:prSet/>
      <dgm:spPr/>
      <dgm:t>
        <a:bodyPr/>
        <a:lstStyle/>
        <a:p>
          <a:endParaRPr lang="en-US"/>
        </a:p>
      </dgm:t>
    </dgm:pt>
    <dgm:pt modelId="{9A711DE1-9E79-4EEC-97B0-13A1232F6880}" type="sibTrans" cxnId="{8B603D0C-B2CC-44FA-8144-5C650F889758}">
      <dgm:prSet/>
      <dgm:spPr/>
      <dgm:t>
        <a:bodyPr/>
        <a:lstStyle/>
        <a:p>
          <a:endParaRPr lang="en-US"/>
        </a:p>
      </dgm:t>
    </dgm:pt>
    <dgm:pt modelId="{AC878BEE-E127-4F15-A277-38B1EACE5FA6}">
      <dgm:prSet phldrT="[Text]"/>
      <dgm:spPr/>
      <dgm:t>
        <a:bodyPr/>
        <a:lstStyle/>
        <a:p>
          <a:endParaRPr lang="en-US" dirty="0"/>
        </a:p>
      </dgm:t>
    </dgm:pt>
    <dgm:pt modelId="{FE12FB54-0313-4F0C-A319-5872AD0BC057}" type="parTrans" cxnId="{DBDC3EDF-217F-48CE-84FD-D6567AABC156}">
      <dgm:prSet/>
      <dgm:spPr/>
      <dgm:t>
        <a:bodyPr/>
        <a:lstStyle/>
        <a:p>
          <a:endParaRPr lang="en-US"/>
        </a:p>
      </dgm:t>
    </dgm:pt>
    <dgm:pt modelId="{5D776050-DBE2-4BD5-9ACF-A2FE9B31664D}" type="sibTrans" cxnId="{DBDC3EDF-217F-48CE-84FD-D6567AABC156}">
      <dgm:prSet/>
      <dgm:spPr/>
      <dgm:t>
        <a:bodyPr/>
        <a:lstStyle/>
        <a:p>
          <a:endParaRPr lang="en-US"/>
        </a:p>
      </dgm:t>
    </dgm:pt>
    <dgm:pt modelId="{91496C4D-056F-4DB3-BC10-0259867CEB70}">
      <dgm:prSet phldrT="[Text]"/>
      <dgm:spPr/>
      <dgm:t>
        <a:bodyPr/>
        <a:lstStyle/>
        <a:p>
          <a:r>
            <a:rPr lang="en-US" dirty="0" smtClean="0"/>
            <a:t>Airfield Signing</a:t>
          </a:r>
          <a:endParaRPr lang="en-US" dirty="0"/>
        </a:p>
      </dgm:t>
    </dgm:pt>
    <dgm:pt modelId="{FF42F893-83CC-4391-B2A2-B0D0B82B0B58}" type="parTrans" cxnId="{A4AAFFA9-7BB1-4176-8849-67482FCB8DF3}">
      <dgm:prSet/>
      <dgm:spPr/>
      <dgm:t>
        <a:bodyPr/>
        <a:lstStyle/>
        <a:p>
          <a:endParaRPr lang="en-US"/>
        </a:p>
      </dgm:t>
    </dgm:pt>
    <dgm:pt modelId="{6F75DE05-C273-4F0D-AA30-35A83EA869C0}" type="sibTrans" cxnId="{A4AAFFA9-7BB1-4176-8849-67482FCB8DF3}">
      <dgm:prSet/>
      <dgm:spPr/>
      <dgm:t>
        <a:bodyPr/>
        <a:lstStyle/>
        <a:p>
          <a:endParaRPr lang="en-US"/>
        </a:p>
      </dgm:t>
    </dgm:pt>
    <dgm:pt modelId="{1EEC356F-51F6-4EF6-AB4D-9829FED84974}" type="pres">
      <dgm:prSet presAssocID="{8936B82A-9C41-4BA5-BCAD-4ED770E27CBB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CF59599-F72E-4245-B80B-73DF0C6F23A6}" type="pres">
      <dgm:prSet presAssocID="{8936B82A-9C41-4BA5-BCAD-4ED770E27CBB}" presName="ellipse" presStyleLbl="trBgShp" presStyleIdx="0" presStyleCnt="1"/>
      <dgm:spPr/>
    </dgm:pt>
    <dgm:pt modelId="{5CFA1235-AFA8-48B6-BCAE-7B05305FB461}" type="pres">
      <dgm:prSet presAssocID="{8936B82A-9C41-4BA5-BCAD-4ED770E27CBB}" presName="arrow1" presStyleLbl="fgShp" presStyleIdx="0" presStyleCnt="1" custLinFactY="-400000" custLinFactNeighborX="-14000" custLinFactNeighborY="-436967"/>
      <dgm:spPr/>
    </dgm:pt>
    <dgm:pt modelId="{FCD122FE-ECA1-400C-A9A6-F7BAB15811BA}" type="pres">
      <dgm:prSet presAssocID="{8936B82A-9C41-4BA5-BCAD-4ED770E27CBB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B880BD-61B4-49ED-A015-3B05F4AD3E89}" type="pres">
      <dgm:prSet presAssocID="{BC5C2BE2-3734-44BE-9603-362612A4B21E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5A8C45-28AC-4814-B5F4-B5AABE736DF7}" type="pres">
      <dgm:prSet presAssocID="{91496C4D-056F-4DB3-BC10-0259867CEB70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4A794B-A325-4ABD-98E6-CF6B924D9954}" type="pres">
      <dgm:prSet presAssocID="{AC878BEE-E127-4F15-A277-38B1EACE5FA6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2CF1CF-4B6F-4CDD-9E9A-DAB99CA3D0C6}" type="pres">
      <dgm:prSet presAssocID="{8936B82A-9C41-4BA5-BCAD-4ED770E27CBB}" presName="funnel" presStyleLbl="trAlignAcc1" presStyleIdx="0" presStyleCnt="1" custLinFactNeighborX="0" custLinFactNeighborY="1152"/>
      <dgm:spPr/>
    </dgm:pt>
  </dgm:ptLst>
  <dgm:cxnLst>
    <dgm:cxn modelId="{EB070557-F166-4507-A1FC-523B8B735D56}" type="presOf" srcId="{AC878BEE-E127-4F15-A277-38B1EACE5FA6}" destId="{FCD122FE-ECA1-400C-A9A6-F7BAB15811BA}" srcOrd="0" destOrd="0" presId="urn:microsoft.com/office/officeart/2005/8/layout/funnel1"/>
    <dgm:cxn modelId="{D24C848C-1EC6-457C-B692-D69800A9F507}" type="presOf" srcId="{BC5C2BE2-3734-44BE-9603-362612A4B21E}" destId="{755A8C45-28AC-4814-B5F4-B5AABE736DF7}" srcOrd="0" destOrd="0" presId="urn:microsoft.com/office/officeart/2005/8/layout/funnel1"/>
    <dgm:cxn modelId="{2FBC6D16-8833-47CE-B741-B232B0827845}" srcId="{8936B82A-9C41-4BA5-BCAD-4ED770E27CBB}" destId="{F0AFCB06-5602-4E13-BA9D-64EB00BC74ED}" srcOrd="0" destOrd="0" parTransId="{5F4B3828-7968-4093-AB5F-E71855E1F06A}" sibTransId="{6A58ADA9-EBC3-4B47-B48D-BD57B85D8AB6}"/>
    <dgm:cxn modelId="{4A89B689-EA51-43B3-B06E-E4246A33DB93}" type="presOf" srcId="{F0AFCB06-5602-4E13-BA9D-64EB00BC74ED}" destId="{E14A794B-A325-4ABD-98E6-CF6B924D9954}" srcOrd="0" destOrd="0" presId="urn:microsoft.com/office/officeart/2005/8/layout/funnel1"/>
    <dgm:cxn modelId="{8B603D0C-B2CC-44FA-8144-5C650F889758}" srcId="{8936B82A-9C41-4BA5-BCAD-4ED770E27CBB}" destId="{BC5C2BE2-3734-44BE-9603-362612A4B21E}" srcOrd="1" destOrd="0" parTransId="{BE7DB660-8FCE-47EC-8DFD-FFE7DDE24B5F}" sibTransId="{9A711DE1-9E79-4EEC-97B0-13A1232F6880}"/>
    <dgm:cxn modelId="{A4AAFFA9-7BB1-4176-8849-67482FCB8DF3}" srcId="{8936B82A-9C41-4BA5-BCAD-4ED770E27CBB}" destId="{91496C4D-056F-4DB3-BC10-0259867CEB70}" srcOrd="2" destOrd="0" parTransId="{FF42F893-83CC-4391-B2A2-B0D0B82B0B58}" sibTransId="{6F75DE05-C273-4F0D-AA30-35A83EA869C0}"/>
    <dgm:cxn modelId="{D8C539BE-748B-40F9-A597-8E847A3AD3AE}" type="presOf" srcId="{8936B82A-9C41-4BA5-BCAD-4ED770E27CBB}" destId="{1EEC356F-51F6-4EF6-AB4D-9829FED84974}" srcOrd="0" destOrd="0" presId="urn:microsoft.com/office/officeart/2005/8/layout/funnel1"/>
    <dgm:cxn modelId="{DBDC3EDF-217F-48CE-84FD-D6567AABC156}" srcId="{8936B82A-9C41-4BA5-BCAD-4ED770E27CBB}" destId="{AC878BEE-E127-4F15-A277-38B1EACE5FA6}" srcOrd="3" destOrd="0" parTransId="{FE12FB54-0313-4F0C-A319-5872AD0BC057}" sibTransId="{5D776050-DBE2-4BD5-9ACF-A2FE9B31664D}"/>
    <dgm:cxn modelId="{B591C967-F1EC-4123-AB45-F727B745A300}" type="presOf" srcId="{91496C4D-056F-4DB3-BC10-0259867CEB70}" destId="{D3B880BD-61B4-49ED-A015-3B05F4AD3E89}" srcOrd="0" destOrd="0" presId="urn:microsoft.com/office/officeart/2005/8/layout/funnel1"/>
    <dgm:cxn modelId="{C3D4433A-C8FE-4DB9-BDC5-23A60A47BC07}" type="presParOf" srcId="{1EEC356F-51F6-4EF6-AB4D-9829FED84974}" destId="{3CF59599-F72E-4245-B80B-73DF0C6F23A6}" srcOrd="0" destOrd="0" presId="urn:microsoft.com/office/officeart/2005/8/layout/funnel1"/>
    <dgm:cxn modelId="{516C181C-6D25-498D-9ECD-C533D9F8C2CC}" type="presParOf" srcId="{1EEC356F-51F6-4EF6-AB4D-9829FED84974}" destId="{5CFA1235-AFA8-48B6-BCAE-7B05305FB461}" srcOrd="1" destOrd="0" presId="urn:microsoft.com/office/officeart/2005/8/layout/funnel1"/>
    <dgm:cxn modelId="{327F1896-216B-4CE0-9D29-A4C731E7CBC9}" type="presParOf" srcId="{1EEC356F-51F6-4EF6-AB4D-9829FED84974}" destId="{FCD122FE-ECA1-400C-A9A6-F7BAB15811BA}" srcOrd="2" destOrd="0" presId="urn:microsoft.com/office/officeart/2005/8/layout/funnel1"/>
    <dgm:cxn modelId="{EF9C6A21-F488-48F3-BE85-322E1D01C76B}" type="presParOf" srcId="{1EEC356F-51F6-4EF6-AB4D-9829FED84974}" destId="{D3B880BD-61B4-49ED-A015-3B05F4AD3E89}" srcOrd="3" destOrd="0" presId="urn:microsoft.com/office/officeart/2005/8/layout/funnel1"/>
    <dgm:cxn modelId="{FD2BB95E-A125-4410-9ACD-392BF9838FA8}" type="presParOf" srcId="{1EEC356F-51F6-4EF6-AB4D-9829FED84974}" destId="{755A8C45-28AC-4814-B5F4-B5AABE736DF7}" srcOrd="4" destOrd="0" presId="urn:microsoft.com/office/officeart/2005/8/layout/funnel1"/>
    <dgm:cxn modelId="{9E38D163-0F8D-4CE6-9B70-EED3E8F7F199}" type="presParOf" srcId="{1EEC356F-51F6-4EF6-AB4D-9829FED84974}" destId="{E14A794B-A325-4ABD-98E6-CF6B924D9954}" srcOrd="5" destOrd="0" presId="urn:microsoft.com/office/officeart/2005/8/layout/funnel1"/>
    <dgm:cxn modelId="{905FBEE4-7B05-4F54-A860-349ADB8657A3}" type="presParOf" srcId="{1EEC356F-51F6-4EF6-AB4D-9829FED84974}" destId="{E02CF1CF-4B6F-4CDD-9E9A-DAB99CA3D0C6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B15E0C8-6B9E-40EE-A4DE-634C32B7267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DB4AF02-C5A2-485D-B8EF-43906E8D4E9C}" type="asst">
      <dgm:prSet phldrT="[Text]" custT="1"/>
      <dgm:spPr/>
      <dgm:t>
        <a:bodyPr/>
        <a:lstStyle/>
        <a:p>
          <a:r>
            <a:rPr lang="en-US" sz="1100" dirty="0" smtClean="0"/>
            <a:t>Element of </a:t>
          </a:r>
          <a:r>
            <a:rPr lang="en-US" sz="1100" dirty="0" err="1" smtClean="0"/>
            <a:t>constraction</a:t>
          </a:r>
          <a:r>
            <a:rPr lang="en-US" sz="1100" dirty="0" smtClean="0"/>
            <a:t> </a:t>
          </a:r>
          <a:endParaRPr lang="en-US" sz="1100" dirty="0"/>
        </a:p>
      </dgm:t>
    </dgm:pt>
    <dgm:pt modelId="{902AFA09-E0E5-43FB-977D-065288BE587F}" type="parTrans" cxnId="{E2A8C1C0-2A69-48AF-B933-1589E27370FA}">
      <dgm:prSet/>
      <dgm:spPr/>
      <dgm:t>
        <a:bodyPr/>
        <a:lstStyle/>
        <a:p>
          <a:endParaRPr lang="en-US"/>
        </a:p>
      </dgm:t>
    </dgm:pt>
    <dgm:pt modelId="{05DCC957-9D14-4574-8196-8974F96135A8}" type="sibTrans" cxnId="{E2A8C1C0-2A69-48AF-B933-1589E27370FA}">
      <dgm:prSet/>
      <dgm:spPr/>
      <dgm:t>
        <a:bodyPr/>
        <a:lstStyle/>
        <a:p>
          <a:endParaRPr lang="en-US"/>
        </a:p>
      </dgm:t>
    </dgm:pt>
    <dgm:pt modelId="{4113A956-B773-43C7-B797-ABFCA939C956}">
      <dgm:prSet phldrT="[Text]" custT="1"/>
      <dgm:spPr/>
      <dgm:t>
        <a:bodyPr/>
        <a:lstStyle/>
        <a:p>
          <a:r>
            <a:rPr lang="en-US" sz="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North runway</a:t>
          </a:r>
          <a:endParaRPr lang="en-US" sz="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DE75CD-3615-49A3-8CF8-B9BDFE3F8FA8}" type="parTrans" cxnId="{7F5547ED-201D-4A15-B02A-681954F57997}">
      <dgm:prSet/>
      <dgm:spPr/>
      <dgm:t>
        <a:bodyPr/>
        <a:lstStyle/>
        <a:p>
          <a:endParaRPr lang="en-US"/>
        </a:p>
      </dgm:t>
    </dgm:pt>
    <dgm:pt modelId="{D49AB339-82CF-4961-BA0A-A976125A44AB}" type="sibTrans" cxnId="{7F5547ED-201D-4A15-B02A-681954F57997}">
      <dgm:prSet/>
      <dgm:spPr/>
      <dgm:t>
        <a:bodyPr/>
        <a:lstStyle/>
        <a:p>
          <a:endParaRPr lang="en-US"/>
        </a:p>
      </dgm:t>
    </dgm:pt>
    <dgm:pt modelId="{0498944D-904C-47F1-8B5F-58B9C9414BD4}">
      <dgm:prSet phldrT="[Text]" custT="1"/>
      <dgm:spPr/>
      <dgm:t>
        <a:bodyPr/>
        <a:lstStyle/>
        <a:p>
          <a:r>
            <a:rPr lang="en-US" sz="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South Exit Taxiway</a:t>
          </a:r>
          <a:endParaRPr lang="en-US" sz="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54941A-5FE5-4A8B-9D59-0DC531E5FD1B}" type="parTrans" cxnId="{D54F5AC2-2142-4ABF-90A8-402421187DDA}">
      <dgm:prSet/>
      <dgm:spPr/>
      <dgm:t>
        <a:bodyPr/>
        <a:lstStyle/>
        <a:p>
          <a:endParaRPr lang="en-US"/>
        </a:p>
      </dgm:t>
    </dgm:pt>
    <dgm:pt modelId="{4CE4C2E2-08AE-4F7B-9515-F0A73DCDD625}" type="sibTrans" cxnId="{D54F5AC2-2142-4ABF-90A8-402421187DDA}">
      <dgm:prSet/>
      <dgm:spPr/>
      <dgm:t>
        <a:bodyPr/>
        <a:lstStyle/>
        <a:p>
          <a:endParaRPr lang="en-US"/>
        </a:p>
      </dgm:t>
    </dgm:pt>
    <dgm:pt modelId="{0EAA958B-0973-4034-9218-94100D005A27}">
      <dgm:prSet phldrT="[Text]" custT="1"/>
      <dgm:spPr/>
      <dgm:t>
        <a:bodyPr/>
        <a:lstStyle/>
        <a:p>
          <a:r>
            <a:rPr lang="en-US" sz="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9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Nourth</a:t>
          </a:r>
          <a:r>
            <a:rPr lang="en-US" sz="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Exit Taxiway</a:t>
          </a:r>
          <a:endParaRPr lang="en-US" sz="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AA58C68-0F4E-4B2C-BC14-C6ED4C4FEBB1}" type="parTrans" cxnId="{0D2B63A4-F72B-4A60-90A2-8BD25F690457}">
      <dgm:prSet/>
      <dgm:spPr/>
      <dgm:t>
        <a:bodyPr/>
        <a:lstStyle/>
        <a:p>
          <a:endParaRPr lang="en-US"/>
        </a:p>
      </dgm:t>
    </dgm:pt>
    <dgm:pt modelId="{BA8A895D-1277-4B98-B839-8A9EDA477F69}" type="sibTrans" cxnId="{0D2B63A4-F72B-4A60-90A2-8BD25F690457}">
      <dgm:prSet/>
      <dgm:spPr/>
      <dgm:t>
        <a:bodyPr/>
        <a:lstStyle/>
        <a:p>
          <a:endParaRPr lang="en-US"/>
        </a:p>
      </dgm:t>
    </dgm:pt>
    <dgm:pt modelId="{CFD40955-E53D-4E1C-87A4-1B6C40ED49A5}">
      <dgm:prSet custT="1"/>
      <dgm:spPr/>
      <dgm:t>
        <a:bodyPr/>
        <a:lstStyle/>
        <a:p>
          <a:r>
            <a:rPr lang="en-US" sz="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South Runway</a:t>
          </a:r>
          <a:endParaRPr lang="en-US" sz="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54A5FB-E032-435E-A2B2-9C7B8B781860}" type="parTrans" cxnId="{09CE9D9D-9491-425D-8CD9-9CFD23DD10AD}">
      <dgm:prSet/>
      <dgm:spPr/>
      <dgm:t>
        <a:bodyPr/>
        <a:lstStyle/>
        <a:p>
          <a:endParaRPr lang="en-US"/>
        </a:p>
      </dgm:t>
    </dgm:pt>
    <dgm:pt modelId="{E9E797EF-4734-4BB5-86FE-505E1F33EC9E}" type="sibTrans" cxnId="{09CE9D9D-9491-425D-8CD9-9CFD23DD10AD}">
      <dgm:prSet/>
      <dgm:spPr/>
      <dgm:t>
        <a:bodyPr/>
        <a:lstStyle/>
        <a:p>
          <a:endParaRPr lang="en-US"/>
        </a:p>
      </dgm:t>
    </dgm:pt>
    <dgm:pt modelId="{FE173229-8233-4F3C-B580-1423014AB741}">
      <dgm:prSet phldrT="[Text]" custT="1"/>
      <dgm:spPr/>
      <dgm:t>
        <a:bodyPr/>
        <a:lstStyle/>
        <a:p>
          <a:r>
            <a:rPr lang="en-US" sz="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Parallel  Taxiway  </a:t>
          </a:r>
          <a:endParaRPr lang="en-US" sz="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143CD14-6A7A-4316-A173-E7DF6DCD6D54}" type="parTrans" cxnId="{923B5463-0B76-40E6-8409-4A11384A76B8}">
      <dgm:prSet/>
      <dgm:spPr/>
      <dgm:t>
        <a:bodyPr/>
        <a:lstStyle/>
        <a:p>
          <a:endParaRPr lang="en-US"/>
        </a:p>
      </dgm:t>
    </dgm:pt>
    <dgm:pt modelId="{9B563685-2CCA-449E-95B8-2490F8852EB4}" type="sibTrans" cxnId="{923B5463-0B76-40E6-8409-4A11384A76B8}">
      <dgm:prSet/>
      <dgm:spPr/>
      <dgm:t>
        <a:bodyPr/>
        <a:lstStyle/>
        <a:p>
          <a:endParaRPr lang="en-US"/>
        </a:p>
      </dgm:t>
    </dgm:pt>
    <dgm:pt modelId="{A05795DF-0F8E-4F1C-857C-641FF126D848}">
      <dgm:prSet phldrT="[Text]" custT="1"/>
      <dgm:spPr/>
      <dgm:t>
        <a:bodyPr/>
        <a:lstStyle/>
        <a:p>
          <a:r>
            <a:rPr lang="en-US" sz="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Apron area</a:t>
          </a:r>
          <a:endParaRPr lang="en-US" sz="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FF89D7-7F93-4D7C-B534-5FAF40E6507E}" type="parTrans" cxnId="{EEE65D7A-C81B-424B-A9A3-DCE3BF1F4F3E}">
      <dgm:prSet/>
      <dgm:spPr/>
      <dgm:t>
        <a:bodyPr/>
        <a:lstStyle/>
        <a:p>
          <a:endParaRPr lang="en-US"/>
        </a:p>
      </dgm:t>
    </dgm:pt>
    <dgm:pt modelId="{479ED15F-79E4-42E6-9763-8D1C117ADE3D}" type="sibTrans" cxnId="{EEE65D7A-C81B-424B-A9A3-DCE3BF1F4F3E}">
      <dgm:prSet/>
      <dgm:spPr/>
      <dgm:t>
        <a:bodyPr/>
        <a:lstStyle/>
        <a:p>
          <a:endParaRPr lang="en-US"/>
        </a:p>
      </dgm:t>
    </dgm:pt>
    <dgm:pt modelId="{BBE8F391-767A-4E85-9B63-ABA6F6CD8003}" type="pres">
      <dgm:prSet presAssocID="{EB15E0C8-6B9E-40EE-A4DE-634C32B7267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E30894E-2542-4BF9-990E-2863060CBDFE}" type="pres">
      <dgm:prSet presAssocID="{6DB4AF02-C5A2-485D-B8EF-43906E8D4E9C}" presName="hierRoot1" presStyleCnt="0">
        <dgm:presLayoutVars>
          <dgm:hierBranch val="init"/>
        </dgm:presLayoutVars>
      </dgm:prSet>
      <dgm:spPr/>
    </dgm:pt>
    <dgm:pt modelId="{1E6FDB07-A660-4F0E-8066-1AF5D97B2362}" type="pres">
      <dgm:prSet presAssocID="{6DB4AF02-C5A2-485D-B8EF-43906E8D4E9C}" presName="rootComposite1" presStyleCnt="0"/>
      <dgm:spPr/>
    </dgm:pt>
    <dgm:pt modelId="{42E5322E-1CD1-4860-81DD-C6F73AD22FAC}" type="pres">
      <dgm:prSet presAssocID="{6DB4AF02-C5A2-485D-B8EF-43906E8D4E9C}" presName="rootText1" presStyleLbl="node0" presStyleIdx="0" presStyleCnt="1" custLinFactNeighborX="-4133" custLinFactNeighborY="-32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E58DC7-2EED-4AB4-9559-DC5FE20435E3}" type="pres">
      <dgm:prSet presAssocID="{6DB4AF02-C5A2-485D-B8EF-43906E8D4E9C}" presName="rootConnector1" presStyleLbl="asst0" presStyleIdx="0" presStyleCnt="0"/>
      <dgm:spPr/>
      <dgm:t>
        <a:bodyPr/>
        <a:lstStyle/>
        <a:p>
          <a:endParaRPr lang="en-US"/>
        </a:p>
      </dgm:t>
    </dgm:pt>
    <dgm:pt modelId="{2540A334-FF3D-4D18-9189-E49755F1DAEC}" type="pres">
      <dgm:prSet presAssocID="{6DB4AF02-C5A2-485D-B8EF-43906E8D4E9C}" presName="hierChild2" presStyleCnt="0"/>
      <dgm:spPr/>
    </dgm:pt>
    <dgm:pt modelId="{951DC195-486D-4B2C-B787-702917781F4D}" type="pres">
      <dgm:prSet presAssocID="{B7DE75CD-3615-49A3-8CF8-B9BDFE3F8FA8}" presName="Name37" presStyleLbl="parChTrans1D2" presStyleIdx="0" presStyleCnt="6"/>
      <dgm:spPr/>
      <dgm:t>
        <a:bodyPr/>
        <a:lstStyle/>
        <a:p>
          <a:endParaRPr lang="en-US"/>
        </a:p>
      </dgm:t>
    </dgm:pt>
    <dgm:pt modelId="{FF743CB1-FEB0-42B9-A845-8C97C97CBE1E}" type="pres">
      <dgm:prSet presAssocID="{4113A956-B773-43C7-B797-ABFCA939C956}" presName="hierRoot2" presStyleCnt="0">
        <dgm:presLayoutVars>
          <dgm:hierBranch val="init"/>
        </dgm:presLayoutVars>
      </dgm:prSet>
      <dgm:spPr/>
    </dgm:pt>
    <dgm:pt modelId="{53DE78E7-7CB6-4B8D-A833-FD413AFB1115}" type="pres">
      <dgm:prSet presAssocID="{4113A956-B773-43C7-B797-ABFCA939C956}" presName="rootComposite" presStyleCnt="0"/>
      <dgm:spPr/>
    </dgm:pt>
    <dgm:pt modelId="{E10581E8-6B45-448B-A5B6-7C1F90B7AE45}" type="pres">
      <dgm:prSet presAssocID="{4113A956-B773-43C7-B797-ABFCA939C956}" presName="rootText" presStyleLbl="node2" presStyleIdx="0" presStyleCnt="6" custScaleX="91140" custScaleY="15415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F7EB983-C55D-4418-AABA-4E9495680DB3}" type="pres">
      <dgm:prSet presAssocID="{4113A956-B773-43C7-B797-ABFCA939C956}" presName="rootConnector" presStyleLbl="node2" presStyleIdx="0" presStyleCnt="6"/>
      <dgm:spPr/>
      <dgm:t>
        <a:bodyPr/>
        <a:lstStyle/>
        <a:p>
          <a:endParaRPr lang="en-US"/>
        </a:p>
      </dgm:t>
    </dgm:pt>
    <dgm:pt modelId="{5AEFFF23-86C7-47D5-8627-793EE0BC0647}" type="pres">
      <dgm:prSet presAssocID="{4113A956-B773-43C7-B797-ABFCA939C956}" presName="hierChild4" presStyleCnt="0"/>
      <dgm:spPr/>
    </dgm:pt>
    <dgm:pt modelId="{921B484B-BB13-4FC2-B0FD-1C01E4682AEC}" type="pres">
      <dgm:prSet presAssocID="{4113A956-B773-43C7-B797-ABFCA939C956}" presName="hierChild5" presStyleCnt="0"/>
      <dgm:spPr/>
    </dgm:pt>
    <dgm:pt modelId="{837A5F91-3FAC-43C4-98A5-01D2CF130C56}" type="pres">
      <dgm:prSet presAssocID="{8154A5FB-E032-435E-A2B2-9C7B8B781860}" presName="Name37" presStyleLbl="parChTrans1D2" presStyleIdx="1" presStyleCnt="6"/>
      <dgm:spPr/>
    </dgm:pt>
    <dgm:pt modelId="{A4FB24CC-4C96-4596-A669-87749712351D}" type="pres">
      <dgm:prSet presAssocID="{CFD40955-E53D-4E1C-87A4-1B6C40ED49A5}" presName="hierRoot2" presStyleCnt="0">
        <dgm:presLayoutVars>
          <dgm:hierBranch val="init"/>
        </dgm:presLayoutVars>
      </dgm:prSet>
      <dgm:spPr/>
    </dgm:pt>
    <dgm:pt modelId="{16ECE144-2365-4207-8E50-5E4D3E9EB93D}" type="pres">
      <dgm:prSet presAssocID="{CFD40955-E53D-4E1C-87A4-1B6C40ED49A5}" presName="rootComposite" presStyleCnt="0"/>
      <dgm:spPr/>
    </dgm:pt>
    <dgm:pt modelId="{877008F4-8814-435F-9D63-B67DAA5D89D6}" type="pres">
      <dgm:prSet presAssocID="{CFD40955-E53D-4E1C-87A4-1B6C40ED49A5}" presName="rootText" presStyleLbl="node2" presStyleIdx="1" presStyleCnt="6" custScaleY="1889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CA27B1C-06E8-4C4B-A77B-502948E8CFF0}" type="pres">
      <dgm:prSet presAssocID="{CFD40955-E53D-4E1C-87A4-1B6C40ED49A5}" presName="rootConnector" presStyleLbl="node2" presStyleIdx="1" presStyleCnt="6"/>
      <dgm:spPr/>
    </dgm:pt>
    <dgm:pt modelId="{CF64E675-D75A-4248-90E0-FC05BF09289D}" type="pres">
      <dgm:prSet presAssocID="{CFD40955-E53D-4E1C-87A4-1B6C40ED49A5}" presName="hierChild4" presStyleCnt="0"/>
      <dgm:spPr/>
    </dgm:pt>
    <dgm:pt modelId="{4F595830-638E-45C6-8470-E4F4C43DF2D3}" type="pres">
      <dgm:prSet presAssocID="{CFD40955-E53D-4E1C-87A4-1B6C40ED49A5}" presName="hierChild5" presStyleCnt="0"/>
      <dgm:spPr/>
    </dgm:pt>
    <dgm:pt modelId="{6C4A3D6C-34DF-4838-A5B3-E8BD1D20F13A}" type="pres">
      <dgm:prSet presAssocID="{D654941A-5FE5-4A8B-9D59-0DC531E5FD1B}" presName="Name37" presStyleLbl="parChTrans1D2" presStyleIdx="2" presStyleCnt="6"/>
      <dgm:spPr/>
      <dgm:t>
        <a:bodyPr/>
        <a:lstStyle/>
        <a:p>
          <a:endParaRPr lang="en-US"/>
        </a:p>
      </dgm:t>
    </dgm:pt>
    <dgm:pt modelId="{C01C8774-6608-450D-9B9C-FF3CD5E27CEA}" type="pres">
      <dgm:prSet presAssocID="{0498944D-904C-47F1-8B5F-58B9C9414BD4}" presName="hierRoot2" presStyleCnt="0">
        <dgm:presLayoutVars>
          <dgm:hierBranch val="init"/>
        </dgm:presLayoutVars>
      </dgm:prSet>
      <dgm:spPr/>
    </dgm:pt>
    <dgm:pt modelId="{45100005-8249-4295-AA3E-9513F43BA3B3}" type="pres">
      <dgm:prSet presAssocID="{0498944D-904C-47F1-8B5F-58B9C9414BD4}" presName="rootComposite" presStyleCnt="0"/>
      <dgm:spPr/>
    </dgm:pt>
    <dgm:pt modelId="{2E62E8F7-36E0-4F57-A66F-2E21F3899889}" type="pres">
      <dgm:prSet presAssocID="{0498944D-904C-47F1-8B5F-58B9C9414BD4}" presName="rootText" presStyleLbl="node2" presStyleIdx="2" presStyleCnt="6" custScaleY="2151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7EE165C-95D7-42DB-9DFC-798E69814A09}" type="pres">
      <dgm:prSet presAssocID="{0498944D-904C-47F1-8B5F-58B9C9414BD4}" presName="rootConnector" presStyleLbl="node2" presStyleIdx="2" presStyleCnt="6"/>
      <dgm:spPr/>
      <dgm:t>
        <a:bodyPr/>
        <a:lstStyle/>
        <a:p>
          <a:endParaRPr lang="en-US"/>
        </a:p>
      </dgm:t>
    </dgm:pt>
    <dgm:pt modelId="{050A989F-50C5-4FC7-8F4E-6CE567059B30}" type="pres">
      <dgm:prSet presAssocID="{0498944D-904C-47F1-8B5F-58B9C9414BD4}" presName="hierChild4" presStyleCnt="0"/>
      <dgm:spPr/>
    </dgm:pt>
    <dgm:pt modelId="{A75ADBB1-1D37-4606-97DC-E15EF96A1AAA}" type="pres">
      <dgm:prSet presAssocID="{0498944D-904C-47F1-8B5F-58B9C9414BD4}" presName="hierChild5" presStyleCnt="0"/>
      <dgm:spPr/>
    </dgm:pt>
    <dgm:pt modelId="{7F6AE2D5-B0A5-4D71-9A6B-85E07134A61B}" type="pres">
      <dgm:prSet presAssocID="{FAA58C68-0F4E-4B2C-BC14-C6ED4C4FEBB1}" presName="Name37" presStyleLbl="parChTrans1D2" presStyleIdx="3" presStyleCnt="6"/>
      <dgm:spPr/>
      <dgm:t>
        <a:bodyPr/>
        <a:lstStyle/>
        <a:p>
          <a:endParaRPr lang="en-US"/>
        </a:p>
      </dgm:t>
    </dgm:pt>
    <dgm:pt modelId="{B068C81B-9A91-4A4E-B22E-504796C39AC7}" type="pres">
      <dgm:prSet presAssocID="{0EAA958B-0973-4034-9218-94100D005A27}" presName="hierRoot2" presStyleCnt="0">
        <dgm:presLayoutVars>
          <dgm:hierBranch val="init"/>
        </dgm:presLayoutVars>
      </dgm:prSet>
      <dgm:spPr/>
    </dgm:pt>
    <dgm:pt modelId="{F05AD54E-B869-4301-8921-EDC5DE8DC599}" type="pres">
      <dgm:prSet presAssocID="{0EAA958B-0973-4034-9218-94100D005A27}" presName="rootComposite" presStyleCnt="0"/>
      <dgm:spPr/>
    </dgm:pt>
    <dgm:pt modelId="{D1F3AE64-12FA-4EBC-A103-2CB435FE83CD}" type="pres">
      <dgm:prSet presAssocID="{0EAA958B-0973-4034-9218-94100D005A27}" presName="rootText" presStyleLbl="node2" presStyleIdx="3" presStyleCnt="6" custScaleY="2151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9539EF9-F1F3-450F-9114-91E68FE56B04}" type="pres">
      <dgm:prSet presAssocID="{0EAA958B-0973-4034-9218-94100D005A27}" presName="rootConnector" presStyleLbl="node2" presStyleIdx="3" presStyleCnt="6"/>
      <dgm:spPr/>
      <dgm:t>
        <a:bodyPr/>
        <a:lstStyle/>
        <a:p>
          <a:endParaRPr lang="en-US"/>
        </a:p>
      </dgm:t>
    </dgm:pt>
    <dgm:pt modelId="{EB1A98B9-6494-4AC3-BDCC-61B595B2983C}" type="pres">
      <dgm:prSet presAssocID="{0EAA958B-0973-4034-9218-94100D005A27}" presName="hierChild4" presStyleCnt="0"/>
      <dgm:spPr/>
    </dgm:pt>
    <dgm:pt modelId="{D90E5D98-57A6-41EC-88C4-E123EF9CA071}" type="pres">
      <dgm:prSet presAssocID="{0EAA958B-0973-4034-9218-94100D005A27}" presName="hierChild5" presStyleCnt="0"/>
      <dgm:spPr/>
    </dgm:pt>
    <dgm:pt modelId="{4A81D1A2-57A8-4D1A-9678-6AAD078E8BDB}" type="pres">
      <dgm:prSet presAssocID="{E143CD14-6A7A-4316-A173-E7DF6DCD6D54}" presName="Name37" presStyleLbl="parChTrans1D2" presStyleIdx="4" presStyleCnt="6"/>
      <dgm:spPr/>
    </dgm:pt>
    <dgm:pt modelId="{1A2FE76C-7D29-4EB1-BCE6-B004174324C3}" type="pres">
      <dgm:prSet presAssocID="{FE173229-8233-4F3C-B580-1423014AB741}" presName="hierRoot2" presStyleCnt="0">
        <dgm:presLayoutVars>
          <dgm:hierBranch val="init"/>
        </dgm:presLayoutVars>
      </dgm:prSet>
      <dgm:spPr/>
    </dgm:pt>
    <dgm:pt modelId="{E0060ED4-323C-4CE7-B707-6A0C4C8C2142}" type="pres">
      <dgm:prSet presAssocID="{FE173229-8233-4F3C-B580-1423014AB741}" presName="rootComposite" presStyleCnt="0"/>
      <dgm:spPr/>
    </dgm:pt>
    <dgm:pt modelId="{B03A8930-DFF2-45A4-B9E5-F01987B238F2}" type="pres">
      <dgm:prSet presAssocID="{FE173229-8233-4F3C-B580-1423014AB741}" presName="rootText" presStyleLbl="node2" presStyleIdx="4" presStyleCnt="6" custScaleY="2151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3442A0F-101D-4DF1-9CA4-10E6473D9BCC}" type="pres">
      <dgm:prSet presAssocID="{FE173229-8233-4F3C-B580-1423014AB741}" presName="rootConnector" presStyleLbl="node2" presStyleIdx="4" presStyleCnt="6"/>
      <dgm:spPr/>
      <dgm:t>
        <a:bodyPr/>
        <a:lstStyle/>
        <a:p>
          <a:endParaRPr lang="en-US"/>
        </a:p>
      </dgm:t>
    </dgm:pt>
    <dgm:pt modelId="{FEDC87ED-B7C9-4310-BA86-A4F57EDEED33}" type="pres">
      <dgm:prSet presAssocID="{FE173229-8233-4F3C-B580-1423014AB741}" presName="hierChild4" presStyleCnt="0"/>
      <dgm:spPr/>
    </dgm:pt>
    <dgm:pt modelId="{56D6ADCB-A709-4F1A-9F20-C008A1C727A9}" type="pres">
      <dgm:prSet presAssocID="{FE173229-8233-4F3C-B580-1423014AB741}" presName="hierChild5" presStyleCnt="0"/>
      <dgm:spPr/>
    </dgm:pt>
    <dgm:pt modelId="{150F6660-DC74-40DD-A1D8-677BE9CAD6DC}" type="pres">
      <dgm:prSet presAssocID="{90FF89D7-7F93-4D7C-B534-5FAF40E6507E}" presName="Name37" presStyleLbl="parChTrans1D2" presStyleIdx="5" presStyleCnt="6"/>
      <dgm:spPr/>
    </dgm:pt>
    <dgm:pt modelId="{859A4BC0-DD85-437C-9AF2-8F36D0FC3347}" type="pres">
      <dgm:prSet presAssocID="{A05795DF-0F8E-4F1C-857C-641FF126D848}" presName="hierRoot2" presStyleCnt="0">
        <dgm:presLayoutVars>
          <dgm:hierBranch val="init"/>
        </dgm:presLayoutVars>
      </dgm:prSet>
      <dgm:spPr/>
    </dgm:pt>
    <dgm:pt modelId="{986B50BD-518B-47B4-BC37-3394FD63352F}" type="pres">
      <dgm:prSet presAssocID="{A05795DF-0F8E-4F1C-857C-641FF126D848}" presName="rootComposite" presStyleCnt="0"/>
      <dgm:spPr/>
    </dgm:pt>
    <dgm:pt modelId="{4E61547B-2B38-484C-99D5-E66F1C7B14E2}" type="pres">
      <dgm:prSet presAssocID="{A05795DF-0F8E-4F1C-857C-641FF126D848}" presName="rootText" presStyleLbl="node2" presStyleIdx="5" presStyleCnt="6" custScaleY="2151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D8E22D8-A731-428F-AD21-06F5BD6B2CE8}" type="pres">
      <dgm:prSet presAssocID="{A05795DF-0F8E-4F1C-857C-641FF126D848}" presName="rootConnector" presStyleLbl="node2" presStyleIdx="5" presStyleCnt="6"/>
      <dgm:spPr/>
      <dgm:t>
        <a:bodyPr/>
        <a:lstStyle/>
        <a:p>
          <a:endParaRPr lang="en-US"/>
        </a:p>
      </dgm:t>
    </dgm:pt>
    <dgm:pt modelId="{157E8D68-E61A-4F42-B520-DDEEF894A6D8}" type="pres">
      <dgm:prSet presAssocID="{A05795DF-0F8E-4F1C-857C-641FF126D848}" presName="hierChild4" presStyleCnt="0"/>
      <dgm:spPr/>
    </dgm:pt>
    <dgm:pt modelId="{A924C9D0-09C2-4D78-92B4-1AF3DC0005FB}" type="pres">
      <dgm:prSet presAssocID="{A05795DF-0F8E-4F1C-857C-641FF126D848}" presName="hierChild5" presStyleCnt="0"/>
      <dgm:spPr/>
    </dgm:pt>
    <dgm:pt modelId="{2702D204-C249-4C8E-8167-6D3754707968}" type="pres">
      <dgm:prSet presAssocID="{6DB4AF02-C5A2-485D-B8EF-43906E8D4E9C}" presName="hierChild3" presStyleCnt="0"/>
      <dgm:spPr/>
    </dgm:pt>
  </dgm:ptLst>
  <dgm:cxnLst>
    <dgm:cxn modelId="{E21407D5-7638-4F31-B252-B74347719215}" type="presOf" srcId="{A05795DF-0F8E-4F1C-857C-641FF126D848}" destId="{5D8E22D8-A731-428F-AD21-06F5BD6B2CE8}" srcOrd="1" destOrd="0" presId="urn:microsoft.com/office/officeart/2005/8/layout/orgChart1"/>
    <dgm:cxn modelId="{923B5463-0B76-40E6-8409-4A11384A76B8}" srcId="{6DB4AF02-C5A2-485D-B8EF-43906E8D4E9C}" destId="{FE173229-8233-4F3C-B580-1423014AB741}" srcOrd="4" destOrd="0" parTransId="{E143CD14-6A7A-4316-A173-E7DF6DCD6D54}" sibTransId="{9B563685-2CCA-449E-95B8-2490F8852EB4}"/>
    <dgm:cxn modelId="{7E4C11E8-5AFE-463B-B7AE-3E80B21A5D47}" type="presOf" srcId="{D654941A-5FE5-4A8B-9D59-0DC531E5FD1B}" destId="{6C4A3D6C-34DF-4838-A5B3-E8BD1D20F13A}" srcOrd="0" destOrd="0" presId="urn:microsoft.com/office/officeart/2005/8/layout/orgChart1"/>
    <dgm:cxn modelId="{7F5547ED-201D-4A15-B02A-681954F57997}" srcId="{6DB4AF02-C5A2-485D-B8EF-43906E8D4E9C}" destId="{4113A956-B773-43C7-B797-ABFCA939C956}" srcOrd="0" destOrd="0" parTransId="{B7DE75CD-3615-49A3-8CF8-B9BDFE3F8FA8}" sibTransId="{D49AB339-82CF-4961-BA0A-A976125A44AB}"/>
    <dgm:cxn modelId="{CA488B1E-0798-480D-9834-12C621A74CB5}" type="presOf" srcId="{8154A5FB-E032-435E-A2B2-9C7B8B781860}" destId="{837A5F91-3FAC-43C4-98A5-01D2CF130C56}" srcOrd="0" destOrd="0" presId="urn:microsoft.com/office/officeart/2005/8/layout/orgChart1"/>
    <dgm:cxn modelId="{FFF427FA-0E70-4928-928F-6E00A79023A1}" type="presOf" srcId="{4113A956-B773-43C7-B797-ABFCA939C956}" destId="{E10581E8-6B45-448B-A5B6-7C1F90B7AE45}" srcOrd="0" destOrd="0" presId="urn:microsoft.com/office/officeart/2005/8/layout/orgChart1"/>
    <dgm:cxn modelId="{0263099E-8750-4743-8E3A-344FE7EF6963}" type="presOf" srcId="{FAA58C68-0F4E-4B2C-BC14-C6ED4C4FEBB1}" destId="{7F6AE2D5-B0A5-4D71-9A6B-85E07134A61B}" srcOrd="0" destOrd="0" presId="urn:microsoft.com/office/officeart/2005/8/layout/orgChart1"/>
    <dgm:cxn modelId="{5B4257E7-2F15-48F4-BA1C-8BA04954E50B}" type="presOf" srcId="{EB15E0C8-6B9E-40EE-A4DE-634C32B7267E}" destId="{BBE8F391-767A-4E85-9B63-ABA6F6CD8003}" srcOrd="0" destOrd="0" presId="urn:microsoft.com/office/officeart/2005/8/layout/orgChart1"/>
    <dgm:cxn modelId="{0DC0B472-4A3A-444A-93C7-7BE4B26601D9}" type="presOf" srcId="{0498944D-904C-47F1-8B5F-58B9C9414BD4}" destId="{77EE165C-95D7-42DB-9DFC-798E69814A09}" srcOrd="1" destOrd="0" presId="urn:microsoft.com/office/officeart/2005/8/layout/orgChart1"/>
    <dgm:cxn modelId="{82A6C956-4AC7-4CCB-9C10-2CE03B992956}" type="presOf" srcId="{0EAA958B-0973-4034-9218-94100D005A27}" destId="{C9539EF9-F1F3-450F-9114-91E68FE56B04}" srcOrd="1" destOrd="0" presId="urn:microsoft.com/office/officeart/2005/8/layout/orgChart1"/>
    <dgm:cxn modelId="{09CE9D9D-9491-425D-8CD9-9CFD23DD10AD}" srcId="{6DB4AF02-C5A2-485D-B8EF-43906E8D4E9C}" destId="{CFD40955-E53D-4E1C-87A4-1B6C40ED49A5}" srcOrd="1" destOrd="0" parTransId="{8154A5FB-E032-435E-A2B2-9C7B8B781860}" sibTransId="{E9E797EF-4734-4BB5-86FE-505E1F33EC9E}"/>
    <dgm:cxn modelId="{C937F38F-2C69-43C5-8A28-28A1615F7604}" type="presOf" srcId="{FE173229-8233-4F3C-B580-1423014AB741}" destId="{B03A8930-DFF2-45A4-B9E5-F01987B238F2}" srcOrd="0" destOrd="0" presId="urn:microsoft.com/office/officeart/2005/8/layout/orgChart1"/>
    <dgm:cxn modelId="{0D2B63A4-F72B-4A60-90A2-8BD25F690457}" srcId="{6DB4AF02-C5A2-485D-B8EF-43906E8D4E9C}" destId="{0EAA958B-0973-4034-9218-94100D005A27}" srcOrd="3" destOrd="0" parTransId="{FAA58C68-0F4E-4B2C-BC14-C6ED4C4FEBB1}" sibTransId="{BA8A895D-1277-4B98-B839-8A9EDA477F69}"/>
    <dgm:cxn modelId="{51871EFE-1504-4AF3-83DF-7D3CBB2F790A}" type="presOf" srcId="{4113A956-B773-43C7-B797-ABFCA939C956}" destId="{7F7EB983-C55D-4418-AABA-4E9495680DB3}" srcOrd="1" destOrd="0" presId="urn:microsoft.com/office/officeart/2005/8/layout/orgChart1"/>
    <dgm:cxn modelId="{F16ACA36-2A63-47E1-A41A-7EF3F06FC796}" type="presOf" srcId="{E143CD14-6A7A-4316-A173-E7DF6DCD6D54}" destId="{4A81D1A2-57A8-4D1A-9678-6AAD078E8BDB}" srcOrd="0" destOrd="0" presId="urn:microsoft.com/office/officeart/2005/8/layout/orgChart1"/>
    <dgm:cxn modelId="{F2872C40-7FA5-4E3B-A542-0F56BEE2A625}" type="presOf" srcId="{B7DE75CD-3615-49A3-8CF8-B9BDFE3F8FA8}" destId="{951DC195-486D-4B2C-B787-702917781F4D}" srcOrd="0" destOrd="0" presId="urn:microsoft.com/office/officeart/2005/8/layout/orgChart1"/>
    <dgm:cxn modelId="{D54F5AC2-2142-4ABF-90A8-402421187DDA}" srcId="{6DB4AF02-C5A2-485D-B8EF-43906E8D4E9C}" destId="{0498944D-904C-47F1-8B5F-58B9C9414BD4}" srcOrd="2" destOrd="0" parTransId="{D654941A-5FE5-4A8B-9D59-0DC531E5FD1B}" sibTransId="{4CE4C2E2-08AE-4F7B-9515-F0A73DCDD625}"/>
    <dgm:cxn modelId="{48BD5911-C887-4C23-96DA-881E06759768}" type="presOf" srcId="{0498944D-904C-47F1-8B5F-58B9C9414BD4}" destId="{2E62E8F7-36E0-4F57-A66F-2E21F3899889}" srcOrd="0" destOrd="0" presId="urn:microsoft.com/office/officeart/2005/8/layout/orgChart1"/>
    <dgm:cxn modelId="{18C651C6-6296-416C-A287-734F7CD6D554}" type="presOf" srcId="{CFD40955-E53D-4E1C-87A4-1B6C40ED49A5}" destId="{ACA27B1C-06E8-4C4B-A77B-502948E8CFF0}" srcOrd="1" destOrd="0" presId="urn:microsoft.com/office/officeart/2005/8/layout/orgChart1"/>
    <dgm:cxn modelId="{865AB9F4-79AF-4C6B-AB67-75DC7CBD25C7}" type="presOf" srcId="{6DB4AF02-C5A2-485D-B8EF-43906E8D4E9C}" destId="{68E58DC7-2EED-4AB4-9559-DC5FE20435E3}" srcOrd="1" destOrd="0" presId="urn:microsoft.com/office/officeart/2005/8/layout/orgChart1"/>
    <dgm:cxn modelId="{41ACEA5E-7DEF-4305-8F71-EF58F5DCB316}" type="presOf" srcId="{90FF89D7-7F93-4D7C-B534-5FAF40E6507E}" destId="{150F6660-DC74-40DD-A1D8-677BE9CAD6DC}" srcOrd="0" destOrd="0" presId="urn:microsoft.com/office/officeart/2005/8/layout/orgChart1"/>
    <dgm:cxn modelId="{BFC5385C-A8F7-487E-BDDA-8EF0D989DD24}" type="presOf" srcId="{6DB4AF02-C5A2-485D-B8EF-43906E8D4E9C}" destId="{42E5322E-1CD1-4860-81DD-C6F73AD22FAC}" srcOrd="0" destOrd="0" presId="urn:microsoft.com/office/officeart/2005/8/layout/orgChart1"/>
    <dgm:cxn modelId="{EEE65D7A-C81B-424B-A9A3-DCE3BF1F4F3E}" srcId="{6DB4AF02-C5A2-485D-B8EF-43906E8D4E9C}" destId="{A05795DF-0F8E-4F1C-857C-641FF126D848}" srcOrd="5" destOrd="0" parTransId="{90FF89D7-7F93-4D7C-B534-5FAF40E6507E}" sibTransId="{479ED15F-79E4-42E6-9763-8D1C117ADE3D}"/>
    <dgm:cxn modelId="{EEFF6CE4-51B4-4DF8-B4FA-DAD4C2EA5A2D}" type="presOf" srcId="{FE173229-8233-4F3C-B580-1423014AB741}" destId="{23442A0F-101D-4DF1-9CA4-10E6473D9BCC}" srcOrd="1" destOrd="0" presId="urn:microsoft.com/office/officeart/2005/8/layout/orgChart1"/>
    <dgm:cxn modelId="{CB0EA89E-FD7F-445F-BF21-8C3A57BFC1EF}" type="presOf" srcId="{A05795DF-0F8E-4F1C-857C-641FF126D848}" destId="{4E61547B-2B38-484C-99D5-E66F1C7B14E2}" srcOrd="0" destOrd="0" presId="urn:microsoft.com/office/officeart/2005/8/layout/orgChart1"/>
    <dgm:cxn modelId="{2B938F60-859C-4F48-B6D6-F648BF8742B9}" type="presOf" srcId="{0EAA958B-0973-4034-9218-94100D005A27}" destId="{D1F3AE64-12FA-4EBC-A103-2CB435FE83CD}" srcOrd="0" destOrd="0" presId="urn:microsoft.com/office/officeart/2005/8/layout/orgChart1"/>
    <dgm:cxn modelId="{64DE6272-1565-4CE8-9396-9A90CAD87017}" type="presOf" srcId="{CFD40955-E53D-4E1C-87A4-1B6C40ED49A5}" destId="{877008F4-8814-435F-9D63-B67DAA5D89D6}" srcOrd="0" destOrd="0" presId="urn:microsoft.com/office/officeart/2005/8/layout/orgChart1"/>
    <dgm:cxn modelId="{E2A8C1C0-2A69-48AF-B933-1589E27370FA}" srcId="{EB15E0C8-6B9E-40EE-A4DE-634C32B7267E}" destId="{6DB4AF02-C5A2-485D-B8EF-43906E8D4E9C}" srcOrd="0" destOrd="0" parTransId="{902AFA09-E0E5-43FB-977D-065288BE587F}" sibTransId="{05DCC957-9D14-4574-8196-8974F96135A8}"/>
    <dgm:cxn modelId="{AB0DE2C2-50D6-4261-BEE2-840210BFE543}" type="presParOf" srcId="{BBE8F391-767A-4E85-9B63-ABA6F6CD8003}" destId="{7E30894E-2542-4BF9-990E-2863060CBDFE}" srcOrd="0" destOrd="0" presId="urn:microsoft.com/office/officeart/2005/8/layout/orgChart1"/>
    <dgm:cxn modelId="{52D61C07-94F1-429E-BD07-3D87679D8FCC}" type="presParOf" srcId="{7E30894E-2542-4BF9-990E-2863060CBDFE}" destId="{1E6FDB07-A660-4F0E-8066-1AF5D97B2362}" srcOrd="0" destOrd="0" presId="urn:microsoft.com/office/officeart/2005/8/layout/orgChart1"/>
    <dgm:cxn modelId="{275DE743-08E4-4539-9B7F-C44B981C327A}" type="presParOf" srcId="{1E6FDB07-A660-4F0E-8066-1AF5D97B2362}" destId="{42E5322E-1CD1-4860-81DD-C6F73AD22FAC}" srcOrd="0" destOrd="0" presId="urn:microsoft.com/office/officeart/2005/8/layout/orgChart1"/>
    <dgm:cxn modelId="{7926F717-65F6-4B3E-90CB-A463A25C6E40}" type="presParOf" srcId="{1E6FDB07-A660-4F0E-8066-1AF5D97B2362}" destId="{68E58DC7-2EED-4AB4-9559-DC5FE20435E3}" srcOrd="1" destOrd="0" presId="urn:microsoft.com/office/officeart/2005/8/layout/orgChart1"/>
    <dgm:cxn modelId="{E5340BE2-6C63-4727-8EAB-10C872C15B0F}" type="presParOf" srcId="{7E30894E-2542-4BF9-990E-2863060CBDFE}" destId="{2540A334-FF3D-4D18-9189-E49755F1DAEC}" srcOrd="1" destOrd="0" presId="urn:microsoft.com/office/officeart/2005/8/layout/orgChart1"/>
    <dgm:cxn modelId="{CA97AE5A-A73F-464A-9578-018DC50C15F6}" type="presParOf" srcId="{2540A334-FF3D-4D18-9189-E49755F1DAEC}" destId="{951DC195-486D-4B2C-B787-702917781F4D}" srcOrd="0" destOrd="0" presId="urn:microsoft.com/office/officeart/2005/8/layout/orgChart1"/>
    <dgm:cxn modelId="{763F441E-E499-4442-8F4C-4C87CD5D8C66}" type="presParOf" srcId="{2540A334-FF3D-4D18-9189-E49755F1DAEC}" destId="{FF743CB1-FEB0-42B9-A845-8C97C97CBE1E}" srcOrd="1" destOrd="0" presId="urn:microsoft.com/office/officeart/2005/8/layout/orgChart1"/>
    <dgm:cxn modelId="{075DBED9-BE92-42E1-A2C1-839FE3E8416F}" type="presParOf" srcId="{FF743CB1-FEB0-42B9-A845-8C97C97CBE1E}" destId="{53DE78E7-7CB6-4B8D-A833-FD413AFB1115}" srcOrd="0" destOrd="0" presId="urn:microsoft.com/office/officeart/2005/8/layout/orgChart1"/>
    <dgm:cxn modelId="{78370D81-3E3F-414D-B1B2-DC4E9C1C325E}" type="presParOf" srcId="{53DE78E7-7CB6-4B8D-A833-FD413AFB1115}" destId="{E10581E8-6B45-448B-A5B6-7C1F90B7AE45}" srcOrd="0" destOrd="0" presId="urn:microsoft.com/office/officeart/2005/8/layout/orgChart1"/>
    <dgm:cxn modelId="{D057109E-6E11-43B6-9FD2-D706B052FE1D}" type="presParOf" srcId="{53DE78E7-7CB6-4B8D-A833-FD413AFB1115}" destId="{7F7EB983-C55D-4418-AABA-4E9495680DB3}" srcOrd="1" destOrd="0" presId="urn:microsoft.com/office/officeart/2005/8/layout/orgChart1"/>
    <dgm:cxn modelId="{37D40533-EB6B-4A97-A53F-768F7CBD38A0}" type="presParOf" srcId="{FF743CB1-FEB0-42B9-A845-8C97C97CBE1E}" destId="{5AEFFF23-86C7-47D5-8627-793EE0BC0647}" srcOrd="1" destOrd="0" presId="urn:microsoft.com/office/officeart/2005/8/layout/orgChart1"/>
    <dgm:cxn modelId="{467B25FE-334D-484C-858F-687932418E7A}" type="presParOf" srcId="{FF743CB1-FEB0-42B9-A845-8C97C97CBE1E}" destId="{921B484B-BB13-4FC2-B0FD-1C01E4682AEC}" srcOrd="2" destOrd="0" presId="urn:microsoft.com/office/officeart/2005/8/layout/orgChart1"/>
    <dgm:cxn modelId="{BD53BD4A-643B-42F1-B505-A1674E7A9B4E}" type="presParOf" srcId="{2540A334-FF3D-4D18-9189-E49755F1DAEC}" destId="{837A5F91-3FAC-43C4-98A5-01D2CF130C56}" srcOrd="2" destOrd="0" presId="urn:microsoft.com/office/officeart/2005/8/layout/orgChart1"/>
    <dgm:cxn modelId="{A82B9ED2-DA9B-42F8-A18D-A2537387C6B9}" type="presParOf" srcId="{2540A334-FF3D-4D18-9189-E49755F1DAEC}" destId="{A4FB24CC-4C96-4596-A669-87749712351D}" srcOrd="3" destOrd="0" presId="urn:microsoft.com/office/officeart/2005/8/layout/orgChart1"/>
    <dgm:cxn modelId="{BF02B3E0-1C05-41A4-B7BC-63CE4563D679}" type="presParOf" srcId="{A4FB24CC-4C96-4596-A669-87749712351D}" destId="{16ECE144-2365-4207-8E50-5E4D3E9EB93D}" srcOrd="0" destOrd="0" presId="urn:microsoft.com/office/officeart/2005/8/layout/orgChart1"/>
    <dgm:cxn modelId="{009ACC9E-E2CC-4665-B70D-F6F47A8234AF}" type="presParOf" srcId="{16ECE144-2365-4207-8E50-5E4D3E9EB93D}" destId="{877008F4-8814-435F-9D63-B67DAA5D89D6}" srcOrd="0" destOrd="0" presId="urn:microsoft.com/office/officeart/2005/8/layout/orgChart1"/>
    <dgm:cxn modelId="{2677DFEE-9245-4983-896F-3C288D1352FE}" type="presParOf" srcId="{16ECE144-2365-4207-8E50-5E4D3E9EB93D}" destId="{ACA27B1C-06E8-4C4B-A77B-502948E8CFF0}" srcOrd="1" destOrd="0" presId="urn:microsoft.com/office/officeart/2005/8/layout/orgChart1"/>
    <dgm:cxn modelId="{7B22711D-C216-4AB8-8D6A-9874D61C4B23}" type="presParOf" srcId="{A4FB24CC-4C96-4596-A669-87749712351D}" destId="{CF64E675-D75A-4248-90E0-FC05BF09289D}" srcOrd="1" destOrd="0" presId="urn:microsoft.com/office/officeart/2005/8/layout/orgChart1"/>
    <dgm:cxn modelId="{0AB9DC0C-BB0F-4EC2-924C-7D6AAB03E1E8}" type="presParOf" srcId="{A4FB24CC-4C96-4596-A669-87749712351D}" destId="{4F595830-638E-45C6-8470-E4F4C43DF2D3}" srcOrd="2" destOrd="0" presId="urn:microsoft.com/office/officeart/2005/8/layout/orgChart1"/>
    <dgm:cxn modelId="{777C33D4-3B89-497A-BE1E-5FD59DD56901}" type="presParOf" srcId="{2540A334-FF3D-4D18-9189-E49755F1DAEC}" destId="{6C4A3D6C-34DF-4838-A5B3-E8BD1D20F13A}" srcOrd="4" destOrd="0" presId="urn:microsoft.com/office/officeart/2005/8/layout/orgChart1"/>
    <dgm:cxn modelId="{3534D124-1191-4764-BD81-8F28E0C68C01}" type="presParOf" srcId="{2540A334-FF3D-4D18-9189-E49755F1DAEC}" destId="{C01C8774-6608-450D-9B9C-FF3CD5E27CEA}" srcOrd="5" destOrd="0" presId="urn:microsoft.com/office/officeart/2005/8/layout/orgChart1"/>
    <dgm:cxn modelId="{8C980F2A-1B8A-45AC-9B82-C68FC3045BFA}" type="presParOf" srcId="{C01C8774-6608-450D-9B9C-FF3CD5E27CEA}" destId="{45100005-8249-4295-AA3E-9513F43BA3B3}" srcOrd="0" destOrd="0" presId="urn:microsoft.com/office/officeart/2005/8/layout/orgChart1"/>
    <dgm:cxn modelId="{E7C8E202-F45E-497E-96C3-51817B21C951}" type="presParOf" srcId="{45100005-8249-4295-AA3E-9513F43BA3B3}" destId="{2E62E8F7-36E0-4F57-A66F-2E21F3899889}" srcOrd="0" destOrd="0" presId="urn:microsoft.com/office/officeart/2005/8/layout/orgChart1"/>
    <dgm:cxn modelId="{5E61DE54-B222-4985-96DC-0CA5660E8B4F}" type="presParOf" srcId="{45100005-8249-4295-AA3E-9513F43BA3B3}" destId="{77EE165C-95D7-42DB-9DFC-798E69814A09}" srcOrd="1" destOrd="0" presId="urn:microsoft.com/office/officeart/2005/8/layout/orgChart1"/>
    <dgm:cxn modelId="{68183CA3-96B2-42CB-90DC-AF667117CA60}" type="presParOf" srcId="{C01C8774-6608-450D-9B9C-FF3CD5E27CEA}" destId="{050A989F-50C5-4FC7-8F4E-6CE567059B30}" srcOrd="1" destOrd="0" presId="urn:microsoft.com/office/officeart/2005/8/layout/orgChart1"/>
    <dgm:cxn modelId="{250C0AF4-70DB-4FFC-95D8-2C405ED5F621}" type="presParOf" srcId="{C01C8774-6608-450D-9B9C-FF3CD5E27CEA}" destId="{A75ADBB1-1D37-4606-97DC-E15EF96A1AAA}" srcOrd="2" destOrd="0" presId="urn:microsoft.com/office/officeart/2005/8/layout/orgChart1"/>
    <dgm:cxn modelId="{3A393A22-69A0-433A-9C34-56AB428DF9EC}" type="presParOf" srcId="{2540A334-FF3D-4D18-9189-E49755F1DAEC}" destId="{7F6AE2D5-B0A5-4D71-9A6B-85E07134A61B}" srcOrd="6" destOrd="0" presId="urn:microsoft.com/office/officeart/2005/8/layout/orgChart1"/>
    <dgm:cxn modelId="{30F1D78C-5C2E-45AA-8C5A-1BEBEAAA5140}" type="presParOf" srcId="{2540A334-FF3D-4D18-9189-E49755F1DAEC}" destId="{B068C81B-9A91-4A4E-B22E-504796C39AC7}" srcOrd="7" destOrd="0" presId="urn:microsoft.com/office/officeart/2005/8/layout/orgChart1"/>
    <dgm:cxn modelId="{50F784E3-09D3-4346-9F58-C74BF9CD459E}" type="presParOf" srcId="{B068C81B-9A91-4A4E-B22E-504796C39AC7}" destId="{F05AD54E-B869-4301-8921-EDC5DE8DC599}" srcOrd="0" destOrd="0" presId="urn:microsoft.com/office/officeart/2005/8/layout/orgChart1"/>
    <dgm:cxn modelId="{AA51CB90-256D-4D58-83A0-B7453F237EFF}" type="presParOf" srcId="{F05AD54E-B869-4301-8921-EDC5DE8DC599}" destId="{D1F3AE64-12FA-4EBC-A103-2CB435FE83CD}" srcOrd="0" destOrd="0" presId="urn:microsoft.com/office/officeart/2005/8/layout/orgChart1"/>
    <dgm:cxn modelId="{103B22EE-3154-409F-9E84-8C4D4A645142}" type="presParOf" srcId="{F05AD54E-B869-4301-8921-EDC5DE8DC599}" destId="{C9539EF9-F1F3-450F-9114-91E68FE56B04}" srcOrd="1" destOrd="0" presId="urn:microsoft.com/office/officeart/2005/8/layout/orgChart1"/>
    <dgm:cxn modelId="{F91E8481-504C-4EDF-AC17-96E79F440432}" type="presParOf" srcId="{B068C81B-9A91-4A4E-B22E-504796C39AC7}" destId="{EB1A98B9-6494-4AC3-BDCC-61B595B2983C}" srcOrd="1" destOrd="0" presId="urn:microsoft.com/office/officeart/2005/8/layout/orgChart1"/>
    <dgm:cxn modelId="{4296A872-2F7B-4F7B-8865-87BAB15B5996}" type="presParOf" srcId="{B068C81B-9A91-4A4E-B22E-504796C39AC7}" destId="{D90E5D98-57A6-41EC-88C4-E123EF9CA071}" srcOrd="2" destOrd="0" presId="urn:microsoft.com/office/officeart/2005/8/layout/orgChart1"/>
    <dgm:cxn modelId="{D08A3788-CA52-4620-8FD0-4D72583E146D}" type="presParOf" srcId="{2540A334-FF3D-4D18-9189-E49755F1DAEC}" destId="{4A81D1A2-57A8-4D1A-9678-6AAD078E8BDB}" srcOrd="8" destOrd="0" presId="urn:microsoft.com/office/officeart/2005/8/layout/orgChart1"/>
    <dgm:cxn modelId="{5FFE0AD3-4F0A-4887-A54E-E95CEDE9E60A}" type="presParOf" srcId="{2540A334-FF3D-4D18-9189-E49755F1DAEC}" destId="{1A2FE76C-7D29-4EB1-BCE6-B004174324C3}" srcOrd="9" destOrd="0" presId="urn:microsoft.com/office/officeart/2005/8/layout/orgChart1"/>
    <dgm:cxn modelId="{63814601-A257-4A84-9DC8-13E6E6849D2B}" type="presParOf" srcId="{1A2FE76C-7D29-4EB1-BCE6-B004174324C3}" destId="{E0060ED4-323C-4CE7-B707-6A0C4C8C2142}" srcOrd="0" destOrd="0" presId="urn:microsoft.com/office/officeart/2005/8/layout/orgChart1"/>
    <dgm:cxn modelId="{2C7511A1-EB47-4375-8A36-7DF15C2B4B29}" type="presParOf" srcId="{E0060ED4-323C-4CE7-B707-6A0C4C8C2142}" destId="{B03A8930-DFF2-45A4-B9E5-F01987B238F2}" srcOrd="0" destOrd="0" presId="urn:microsoft.com/office/officeart/2005/8/layout/orgChart1"/>
    <dgm:cxn modelId="{1BBA5A32-6B12-4FC6-83E7-EE136B71A382}" type="presParOf" srcId="{E0060ED4-323C-4CE7-B707-6A0C4C8C2142}" destId="{23442A0F-101D-4DF1-9CA4-10E6473D9BCC}" srcOrd="1" destOrd="0" presId="urn:microsoft.com/office/officeart/2005/8/layout/orgChart1"/>
    <dgm:cxn modelId="{ED4FA47C-A8B8-4CD7-A853-0AD9411887B4}" type="presParOf" srcId="{1A2FE76C-7D29-4EB1-BCE6-B004174324C3}" destId="{FEDC87ED-B7C9-4310-BA86-A4F57EDEED33}" srcOrd="1" destOrd="0" presId="urn:microsoft.com/office/officeart/2005/8/layout/orgChart1"/>
    <dgm:cxn modelId="{23F7C861-47A0-4C89-8478-CED1A254AAFA}" type="presParOf" srcId="{1A2FE76C-7D29-4EB1-BCE6-B004174324C3}" destId="{56D6ADCB-A709-4F1A-9F20-C008A1C727A9}" srcOrd="2" destOrd="0" presId="urn:microsoft.com/office/officeart/2005/8/layout/orgChart1"/>
    <dgm:cxn modelId="{5FE54812-BBA4-4DCA-A45B-452EE19AD87C}" type="presParOf" srcId="{2540A334-FF3D-4D18-9189-E49755F1DAEC}" destId="{150F6660-DC74-40DD-A1D8-677BE9CAD6DC}" srcOrd="10" destOrd="0" presId="urn:microsoft.com/office/officeart/2005/8/layout/orgChart1"/>
    <dgm:cxn modelId="{7846E59C-06AD-4129-BD55-09A251BAFBC5}" type="presParOf" srcId="{2540A334-FF3D-4D18-9189-E49755F1DAEC}" destId="{859A4BC0-DD85-437C-9AF2-8F36D0FC3347}" srcOrd="11" destOrd="0" presId="urn:microsoft.com/office/officeart/2005/8/layout/orgChart1"/>
    <dgm:cxn modelId="{E7147E75-0335-4E03-A6AF-BD5641E7364F}" type="presParOf" srcId="{859A4BC0-DD85-437C-9AF2-8F36D0FC3347}" destId="{986B50BD-518B-47B4-BC37-3394FD63352F}" srcOrd="0" destOrd="0" presId="urn:microsoft.com/office/officeart/2005/8/layout/orgChart1"/>
    <dgm:cxn modelId="{C4144051-90A6-4128-9CCC-249B0F9FD455}" type="presParOf" srcId="{986B50BD-518B-47B4-BC37-3394FD63352F}" destId="{4E61547B-2B38-484C-99D5-E66F1C7B14E2}" srcOrd="0" destOrd="0" presId="urn:microsoft.com/office/officeart/2005/8/layout/orgChart1"/>
    <dgm:cxn modelId="{95F9162E-4333-46D6-8F84-95D567DAC99E}" type="presParOf" srcId="{986B50BD-518B-47B4-BC37-3394FD63352F}" destId="{5D8E22D8-A731-428F-AD21-06F5BD6B2CE8}" srcOrd="1" destOrd="0" presId="urn:microsoft.com/office/officeart/2005/8/layout/orgChart1"/>
    <dgm:cxn modelId="{90C99254-9C41-4BD2-A46E-591A4DDB27A9}" type="presParOf" srcId="{859A4BC0-DD85-437C-9AF2-8F36D0FC3347}" destId="{157E8D68-E61A-4F42-B520-DDEEF894A6D8}" srcOrd="1" destOrd="0" presId="urn:microsoft.com/office/officeart/2005/8/layout/orgChart1"/>
    <dgm:cxn modelId="{74121539-EDE8-495C-A8B1-EB1A62BEAE3B}" type="presParOf" srcId="{859A4BC0-DD85-437C-9AF2-8F36D0FC3347}" destId="{A924C9D0-09C2-4D78-92B4-1AF3DC0005FB}" srcOrd="2" destOrd="0" presId="urn:microsoft.com/office/officeart/2005/8/layout/orgChart1"/>
    <dgm:cxn modelId="{A4F10E2D-8EBF-45AD-8E69-359E05E5EBE4}" type="presParOf" srcId="{7E30894E-2542-4BF9-990E-2863060CBDFE}" destId="{2702D204-C249-4C8E-8167-6D375470796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B15E0C8-6B9E-40EE-A4DE-634C32B7267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DB4AF02-C5A2-485D-B8EF-43906E8D4E9C}" type="asst">
      <dgm:prSet phldrT="[Text]" custT="1"/>
      <dgm:spPr/>
      <dgm:t>
        <a:bodyPr/>
        <a:lstStyle/>
        <a:p>
          <a:r>
            <a:rPr lang="en-US" sz="1100" dirty="0" smtClean="0"/>
            <a:t> </a:t>
          </a:r>
          <a:r>
            <a:rPr lang="en-US" sz="1100" dirty="0" smtClean="0"/>
            <a:t>clause</a:t>
          </a:r>
          <a:endParaRPr lang="en-US" sz="1100" dirty="0"/>
        </a:p>
      </dgm:t>
    </dgm:pt>
    <dgm:pt modelId="{902AFA09-E0E5-43FB-977D-065288BE587F}" type="parTrans" cxnId="{E2A8C1C0-2A69-48AF-B933-1589E27370FA}">
      <dgm:prSet/>
      <dgm:spPr/>
      <dgm:t>
        <a:bodyPr/>
        <a:lstStyle/>
        <a:p>
          <a:endParaRPr lang="en-US"/>
        </a:p>
      </dgm:t>
    </dgm:pt>
    <dgm:pt modelId="{05DCC957-9D14-4574-8196-8974F96135A8}" type="sibTrans" cxnId="{E2A8C1C0-2A69-48AF-B933-1589E27370FA}">
      <dgm:prSet/>
      <dgm:spPr/>
      <dgm:t>
        <a:bodyPr/>
        <a:lstStyle/>
        <a:p>
          <a:endParaRPr lang="en-US"/>
        </a:p>
      </dgm:t>
    </dgm:pt>
    <dgm:pt modelId="{4113A956-B773-43C7-B797-ABFCA939C956}">
      <dgm:prSet phldrT="[Text]" custT="1"/>
      <dgm:spPr/>
      <dgm:t>
        <a:bodyPr/>
        <a:lstStyle/>
        <a:p>
          <a:r>
            <a:rPr lang="en-US" sz="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earthwork </a:t>
          </a:r>
          <a:endParaRPr lang="en-US" sz="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DE75CD-3615-49A3-8CF8-B9BDFE3F8FA8}" type="parTrans" cxnId="{7F5547ED-201D-4A15-B02A-681954F57997}">
      <dgm:prSet/>
      <dgm:spPr/>
      <dgm:t>
        <a:bodyPr/>
        <a:lstStyle/>
        <a:p>
          <a:endParaRPr lang="en-US"/>
        </a:p>
      </dgm:t>
    </dgm:pt>
    <dgm:pt modelId="{D49AB339-82CF-4961-BA0A-A976125A44AB}" type="sibTrans" cxnId="{7F5547ED-201D-4A15-B02A-681954F57997}">
      <dgm:prSet/>
      <dgm:spPr/>
      <dgm:t>
        <a:bodyPr/>
        <a:lstStyle/>
        <a:p>
          <a:endParaRPr lang="en-US"/>
        </a:p>
      </dgm:t>
    </dgm:pt>
    <dgm:pt modelId="{0498944D-904C-47F1-8B5F-58B9C9414BD4}">
      <dgm:prSet phldrT="[Text]" custT="1"/>
      <dgm:spPr/>
      <dgm:t>
        <a:bodyPr/>
        <a:lstStyle/>
        <a:p>
          <a:r>
            <a:rPr lang="en-US" sz="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Bridges</a:t>
          </a:r>
          <a:endParaRPr lang="en-US" sz="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54941A-5FE5-4A8B-9D59-0DC531E5FD1B}" type="parTrans" cxnId="{D54F5AC2-2142-4ABF-90A8-402421187DDA}">
      <dgm:prSet/>
      <dgm:spPr/>
      <dgm:t>
        <a:bodyPr/>
        <a:lstStyle/>
        <a:p>
          <a:endParaRPr lang="en-US"/>
        </a:p>
      </dgm:t>
    </dgm:pt>
    <dgm:pt modelId="{4CE4C2E2-08AE-4F7B-9515-F0A73DCDD625}" type="sibTrans" cxnId="{D54F5AC2-2142-4ABF-90A8-402421187DDA}">
      <dgm:prSet/>
      <dgm:spPr/>
      <dgm:t>
        <a:bodyPr/>
        <a:lstStyle/>
        <a:p>
          <a:endParaRPr lang="en-US"/>
        </a:p>
      </dgm:t>
    </dgm:pt>
    <dgm:pt modelId="{CFD40955-E53D-4E1C-87A4-1B6C40ED49A5}">
      <dgm:prSet custT="1"/>
      <dgm:spPr/>
      <dgm:t>
        <a:bodyPr/>
        <a:lstStyle/>
        <a:p>
          <a:r>
            <a:rPr lang="en-US" sz="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pavement </a:t>
          </a:r>
          <a:endParaRPr lang="en-US" sz="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54A5FB-E032-435E-A2B2-9C7B8B781860}" type="parTrans" cxnId="{09CE9D9D-9491-425D-8CD9-9CFD23DD10AD}">
      <dgm:prSet/>
      <dgm:spPr/>
      <dgm:t>
        <a:bodyPr/>
        <a:lstStyle/>
        <a:p>
          <a:endParaRPr lang="en-US"/>
        </a:p>
      </dgm:t>
    </dgm:pt>
    <dgm:pt modelId="{E9E797EF-4734-4BB5-86FE-505E1F33EC9E}" type="sibTrans" cxnId="{09CE9D9D-9491-425D-8CD9-9CFD23DD10AD}">
      <dgm:prSet/>
      <dgm:spPr/>
      <dgm:t>
        <a:bodyPr/>
        <a:lstStyle/>
        <a:p>
          <a:endParaRPr lang="en-US"/>
        </a:p>
      </dgm:t>
    </dgm:pt>
    <dgm:pt modelId="{6739CB87-1376-46BE-A650-EE02B0C2A4C4}">
      <dgm:prSet phldrT="[Text]" custT="1"/>
      <dgm:spPr/>
      <dgm:t>
        <a:bodyPr/>
        <a:lstStyle/>
        <a:p>
          <a:r>
            <a:rPr lang="en-US" sz="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Net fill need  export</a:t>
          </a:r>
          <a:endParaRPr lang="en-US" sz="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5E4217-8B61-40EF-98D5-02663A7E9875}" type="parTrans" cxnId="{386F3754-337E-464E-B023-B13FB1F7256E}">
      <dgm:prSet/>
      <dgm:spPr/>
      <dgm:t>
        <a:bodyPr/>
        <a:lstStyle/>
        <a:p>
          <a:endParaRPr lang="en-US"/>
        </a:p>
      </dgm:t>
    </dgm:pt>
    <dgm:pt modelId="{13B4D77B-C6CB-4CFC-807F-8E19754458F2}" type="sibTrans" cxnId="{386F3754-337E-464E-B023-B13FB1F7256E}">
      <dgm:prSet/>
      <dgm:spPr/>
      <dgm:t>
        <a:bodyPr/>
        <a:lstStyle/>
        <a:p>
          <a:endParaRPr lang="en-US"/>
        </a:p>
      </dgm:t>
    </dgm:pt>
    <dgm:pt modelId="{BBE8F391-767A-4E85-9B63-ABA6F6CD8003}" type="pres">
      <dgm:prSet presAssocID="{EB15E0C8-6B9E-40EE-A4DE-634C32B7267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E30894E-2542-4BF9-990E-2863060CBDFE}" type="pres">
      <dgm:prSet presAssocID="{6DB4AF02-C5A2-485D-B8EF-43906E8D4E9C}" presName="hierRoot1" presStyleCnt="0">
        <dgm:presLayoutVars>
          <dgm:hierBranch val="init"/>
        </dgm:presLayoutVars>
      </dgm:prSet>
      <dgm:spPr/>
    </dgm:pt>
    <dgm:pt modelId="{1E6FDB07-A660-4F0E-8066-1AF5D97B2362}" type="pres">
      <dgm:prSet presAssocID="{6DB4AF02-C5A2-485D-B8EF-43906E8D4E9C}" presName="rootComposite1" presStyleCnt="0"/>
      <dgm:spPr/>
    </dgm:pt>
    <dgm:pt modelId="{42E5322E-1CD1-4860-81DD-C6F73AD22FAC}" type="pres">
      <dgm:prSet presAssocID="{6DB4AF02-C5A2-485D-B8EF-43906E8D4E9C}" presName="rootText1" presStyleLbl="node0" presStyleIdx="0" presStyleCnt="1" custLinFactNeighborX="-4133" custLinFactNeighborY="-32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E58DC7-2EED-4AB4-9559-DC5FE20435E3}" type="pres">
      <dgm:prSet presAssocID="{6DB4AF02-C5A2-485D-B8EF-43906E8D4E9C}" presName="rootConnector1" presStyleLbl="asst0" presStyleIdx="0" presStyleCnt="0"/>
      <dgm:spPr/>
      <dgm:t>
        <a:bodyPr/>
        <a:lstStyle/>
        <a:p>
          <a:endParaRPr lang="en-US"/>
        </a:p>
      </dgm:t>
    </dgm:pt>
    <dgm:pt modelId="{2540A334-FF3D-4D18-9189-E49755F1DAEC}" type="pres">
      <dgm:prSet presAssocID="{6DB4AF02-C5A2-485D-B8EF-43906E8D4E9C}" presName="hierChild2" presStyleCnt="0"/>
      <dgm:spPr/>
    </dgm:pt>
    <dgm:pt modelId="{951DC195-486D-4B2C-B787-702917781F4D}" type="pres">
      <dgm:prSet presAssocID="{B7DE75CD-3615-49A3-8CF8-B9BDFE3F8FA8}" presName="Name37" presStyleLbl="parChTrans1D2" presStyleIdx="0" presStyleCnt="4"/>
      <dgm:spPr/>
      <dgm:t>
        <a:bodyPr/>
        <a:lstStyle/>
        <a:p>
          <a:endParaRPr lang="en-US"/>
        </a:p>
      </dgm:t>
    </dgm:pt>
    <dgm:pt modelId="{FF743CB1-FEB0-42B9-A845-8C97C97CBE1E}" type="pres">
      <dgm:prSet presAssocID="{4113A956-B773-43C7-B797-ABFCA939C956}" presName="hierRoot2" presStyleCnt="0">
        <dgm:presLayoutVars>
          <dgm:hierBranch val="init"/>
        </dgm:presLayoutVars>
      </dgm:prSet>
      <dgm:spPr/>
    </dgm:pt>
    <dgm:pt modelId="{53DE78E7-7CB6-4B8D-A833-FD413AFB1115}" type="pres">
      <dgm:prSet presAssocID="{4113A956-B773-43C7-B797-ABFCA939C956}" presName="rootComposite" presStyleCnt="0"/>
      <dgm:spPr/>
    </dgm:pt>
    <dgm:pt modelId="{E10581E8-6B45-448B-A5B6-7C1F90B7AE45}" type="pres">
      <dgm:prSet presAssocID="{4113A956-B773-43C7-B797-ABFCA939C956}" presName="rootText" presStyleLbl="node2" presStyleIdx="0" presStyleCnt="4" custScaleX="91140" custScaleY="15415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F7EB983-C55D-4418-AABA-4E9495680DB3}" type="pres">
      <dgm:prSet presAssocID="{4113A956-B773-43C7-B797-ABFCA939C956}" presName="rootConnector" presStyleLbl="node2" presStyleIdx="0" presStyleCnt="4"/>
      <dgm:spPr/>
      <dgm:t>
        <a:bodyPr/>
        <a:lstStyle/>
        <a:p>
          <a:endParaRPr lang="en-US"/>
        </a:p>
      </dgm:t>
    </dgm:pt>
    <dgm:pt modelId="{5AEFFF23-86C7-47D5-8627-793EE0BC0647}" type="pres">
      <dgm:prSet presAssocID="{4113A956-B773-43C7-B797-ABFCA939C956}" presName="hierChild4" presStyleCnt="0"/>
      <dgm:spPr/>
    </dgm:pt>
    <dgm:pt modelId="{921B484B-BB13-4FC2-B0FD-1C01E4682AEC}" type="pres">
      <dgm:prSet presAssocID="{4113A956-B773-43C7-B797-ABFCA939C956}" presName="hierChild5" presStyleCnt="0"/>
      <dgm:spPr/>
    </dgm:pt>
    <dgm:pt modelId="{837A5F91-3FAC-43C4-98A5-01D2CF130C56}" type="pres">
      <dgm:prSet presAssocID="{8154A5FB-E032-435E-A2B2-9C7B8B781860}" presName="Name37" presStyleLbl="parChTrans1D2" presStyleIdx="1" presStyleCnt="4"/>
      <dgm:spPr/>
    </dgm:pt>
    <dgm:pt modelId="{A4FB24CC-4C96-4596-A669-87749712351D}" type="pres">
      <dgm:prSet presAssocID="{CFD40955-E53D-4E1C-87A4-1B6C40ED49A5}" presName="hierRoot2" presStyleCnt="0">
        <dgm:presLayoutVars>
          <dgm:hierBranch val="init"/>
        </dgm:presLayoutVars>
      </dgm:prSet>
      <dgm:spPr/>
    </dgm:pt>
    <dgm:pt modelId="{16ECE144-2365-4207-8E50-5E4D3E9EB93D}" type="pres">
      <dgm:prSet presAssocID="{CFD40955-E53D-4E1C-87A4-1B6C40ED49A5}" presName="rootComposite" presStyleCnt="0"/>
      <dgm:spPr/>
    </dgm:pt>
    <dgm:pt modelId="{877008F4-8814-435F-9D63-B67DAA5D89D6}" type="pres">
      <dgm:prSet presAssocID="{CFD40955-E53D-4E1C-87A4-1B6C40ED49A5}" presName="rootText" presStyleLbl="node2" presStyleIdx="1" presStyleCnt="4" custScaleY="1889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CA27B1C-06E8-4C4B-A77B-502948E8CFF0}" type="pres">
      <dgm:prSet presAssocID="{CFD40955-E53D-4E1C-87A4-1B6C40ED49A5}" presName="rootConnector" presStyleLbl="node2" presStyleIdx="1" presStyleCnt="4"/>
      <dgm:spPr/>
    </dgm:pt>
    <dgm:pt modelId="{CF64E675-D75A-4248-90E0-FC05BF09289D}" type="pres">
      <dgm:prSet presAssocID="{CFD40955-E53D-4E1C-87A4-1B6C40ED49A5}" presName="hierChild4" presStyleCnt="0"/>
      <dgm:spPr/>
    </dgm:pt>
    <dgm:pt modelId="{4F595830-638E-45C6-8470-E4F4C43DF2D3}" type="pres">
      <dgm:prSet presAssocID="{CFD40955-E53D-4E1C-87A4-1B6C40ED49A5}" presName="hierChild5" presStyleCnt="0"/>
      <dgm:spPr/>
    </dgm:pt>
    <dgm:pt modelId="{6C4A3D6C-34DF-4838-A5B3-E8BD1D20F13A}" type="pres">
      <dgm:prSet presAssocID="{D654941A-5FE5-4A8B-9D59-0DC531E5FD1B}" presName="Name37" presStyleLbl="parChTrans1D2" presStyleIdx="2" presStyleCnt="4"/>
      <dgm:spPr/>
      <dgm:t>
        <a:bodyPr/>
        <a:lstStyle/>
        <a:p>
          <a:endParaRPr lang="en-US"/>
        </a:p>
      </dgm:t>
    </dgm:pt>
    <dgm:pt modelId="{C01C8774-6608-450D-9B9C-FF3CD5E27CEA}" type="pres">
      <dgm:prSet presAssocID="{0498944D-904C-47F1-8B5F-58B9C9414BD4}" presName="hierRoot2" presStyleCnt="0">
        <dgm:presLayoutVars>
          <dgm:hierBranch val="init"/>
        </dgm:presLayoutVars>
      </dgm:prSet>
      <dgm:spPr/>
    </dgm:pt>
    <dgm:pt modelId="{45100005-8249-4295-AA3E-9513F43BA3B3}" type="pres">
      <dgm:prSet presAssocID="{0498944D-904C-47F1-8B5F-58B9C9414BD4}" presName="rootComposite" presStyleCnt="0"/>
      <dgm:spPr/>
    </dgm:pt>
    <dgm:pt modelId="{2E62E8F7-36E0-4F57-A66F-2E21F3899889}" type="pres">
      <dgm:prSet presAssocID="{0498944D-904C-47F1-8B5F-58B9C9414BD4}" presName="rootText" presStyleLbl="node2" presStyleIdx="2" presStyleCnt="4" custScaleY="2151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7EE165C-95D7-42DB-9DFC-798E69814A09}" type="pres">
      <dgm:prSet presAssocID="{0498944D-904C-47F1-8B5F-58B9C9414BD4}" presName="rootConnector" presStyleLbl="node2" presStyleIdx="2" presStyleCnt="4"/>
      <dgm:spPr/>
      <dgm:t>
        <a:bodyPr/>
        <a:lstStyle/>
        <a:p>
          <a:endParaRPr lang="en-US"/>
        </a:p>
      </dgm:t>
    </dgm:pt>
    <dgm:pt modelId="{050A989F-50C5-4FC7-8F4E-6CE567059B30}" type="pres">
      <dgm:prSet presAssocID="{0498944D-904C-47F1-8B5F-58B9C9414BD4}" presName="hierChild4" presStyleCnt="0"/>
      <dgm:spPr/>
    </dgm:pt>
    <dgm:pt modelId="{A75ADBB1-1D37-4606-97DC-E15EF96A1AAA}" type="pres">
      <dgm:prSet presAssocID="{0498944D-904C-47F1-8B5F-58B9C9414BD4}" presName="hierChild5" presStyleCnt="0"/>
      <dgm:spPr/>
    </dgm:pt>
    <dgm:pt modelId="{787D0497-3B59-4C50-975F-179A5F9F21FC}" type="pres">
      <dgm:prSet presAssocID="{495E4217-8B61-40EF-98D5-02663A7E9875}" presName="Name37" presStyleLbl="parChTrans1D2" presStyleIdx="3" presStyleCnt="4"/>
      <dgm:spPr/>
    </dgm:pt>
    <dgm:pt modelId="{CA22B787-B19B-4685-895E-4BCAAAF1376E}" type="pres">
      <dgm:prSet presAssocID="{6739CB87-1376-46BE-A650-EE02B0C2A4C4}" presName="hierRoot2" presStyleCnt="0">
        <dgm:presLayoutVars>
          <dgm:hierBranch val="init"/>
        </dgm:presLayoutVars>
      </dgm:prSet>
      <dgm:spPr/>
    </dgm:pt>
    <dgm:pt modelId="{D36303AE-88B2-4E84-A055-98EF007F6A5B}" type="pres">
      <dgm:prSet presAssocID="{6739CB87-1376-46BE-A650-EE02B0C2A4C4}" presName="rootComposite" presStyleCnt="0"/>
      <dgm:spPr/>
    </dgm:pt>
    <dgm:pt modelId="{F12B6B77-A9A0-4C75-9181-2E3EB0222A1D}" type="pres">
      <dgm:prSet presAssocID="{6739CB87-1376-46BE-A650-EE02B0C2A4C4}" presName="rootText" presStyleLbl="node2" presStyleIdx="3" presStyleCnt="4" custScaleY="15250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E197994-A1B3-419E-B938-358AF971AB2B}" type="pres">
      <dgm:prSet presAssocID="{6739CB87-1376-46BE-A650-EE02B0C2A4C4}" presName="rootConnector" presStyleLbl="node2" presStyleIdx="3" presStyleCnt="4"/>
      <dgm:spPr/>
      <dgm:t>
        <a:bodyPr/>
        <a:lstStyle/>
        <a:p>
          <a:endParaRPr lang="en-US"/>
        </a:p>
      </dgm:t>
    </dgm:pt>
    <dgm:pt modelId="{FB702F0D-7C49-4836-9F2D-23242981508A}" type="pres">
      <dgm:prSet presAssocID="{6739CB87-1376-46BE-A650-EE02B0C2A4C4}" presName="hierChild4" presStyleCnt="0"/>
      <dgm:spPr/>
    </dgm:pt>
    <dgm:pt modelId="{E50AF3B5-DAC1-4C49-990A-A47157454E72}" type="pres">
      <dgm:prSet presAssocID="{6739CB87-1376-46BE-A650-EE02B0C2A4C4}" presName="hierChild5" presStyleCnt="0"/>
      <dgm:spPr/>
    </dgm:pt>
    <dgm:pt modelId="{2702D204-C249-4C8E-8167-6D3754707968}" type="pres">
      <dgm:prSet presAssocID="{6DB4AF02-C5A2-485D-B8EF-43906E8D4E9C}" presName="hierChild3" presStyleCnt="0"/>
      <dgm:spPr/>
    </dgm:pt>
  </dgm:ptLst>
  <dgm:cxnLst>
    <dgm:cxn modelId="{55F5C1FD-9AFE-4D66-9019-E76EBA98C72C}" type="presOf" srcId="{6739CB87-1376-46BE-A650-EE02B0C2A4C4}" destId="{0E197994-A1B3-419E-B938-358AF971AB2B}" srcOrd="1" destOrd="0" presId="urn:microsoft.com/office/officeart/2005/8/layout/orgChart1"/>
    <dgm:cxn modelId="{0DC0B472-4A3A-444A-93C7-7BE4B26601D9}" type="presOf" srcId="{0498944D-904C-47F1-8B5F-58B9C9414BD4}" destId="{77EE165C-95D7-42DB-9DFC-798E69814A09}" srcOrd="1" destOrd="0" presId="urn:microsoft.com/office/officeart/2005/8/layout/orgChart1"/>
    <dgm:cxn modelId="{18C651C6-6296-416C-A287-734F7CD6D554}" type="presOf" srcId="{CFD40955-E53D-4E1C-87A4-1B6C40ED49A5}" destId="{ACA27B1C-06E8-4C4B-A77B-502948E8CFF0}" srcOrd="1" destOrd="0" presId="urn:microsoft.com/office/officeart/2005/8/layout/orgChart1"/>
    <dgm:cxn modelId="{BFC5385C-A8F7-487E-BDDA-8EF0D989DD24}" type="presOf" srcId="{6DB4AF02-C5A2-485D-B8EF-43906E8D4E9C}" destId="{42E5322E-1CD1-4860-81DD-C6F73AD22FAC}" srcOrd="0" destOrd="0" presId="urn:microsoft.com/office/officeart/2005/8/layout/orgChart1"/>
    <dgm:cxn modelId="{647699C1-068D-4144-9BC3-183DD9EB5D9D}" type="presOf" srcId="{6739CB87-1376-46BE-A650-EE02B0C2A4C4}" destId="{F12B6B77-A9A0-4C75-9181-2E3EB0222A1D}" srcOrd="0" destOrd="0" presId="urn:microsoft.com/office/officeart/2005/8/layout/orgChart1"/>
    <dgm:cxn modelId="{865AB9F4-79AF-4C6B-AB67-75DC7CBD25C7}" type="presOf" srcId="{6DB4AF02-C5A2-485D-B8EF-43906E8D4E9C}" destId="{68E58DC7-2EED-4AB4-9559-DC5FE20435E3}" srcOrd="1" destOrd="0" presId="urn:microsoft.com/office/officeart/2005/8/layout/orgChart1"/>
    <dgm:cxn modelId="{48BD5911-C887-4C23-96DA-881E06759768}" type="presOf" srcId="{0498944D-904C-47F1-8B5F-58B9C9414BD4}" destId="{2E62E8F7-36E0-4F57-A66F-2E21F3899889}" srcOrd="0" destOrd="0" presId="urn:microsoft.com/office/officeart/2005/8/layout/orgChart1"/>
    <dgm:cxn modelId="{64DE6272-1565-4CE8-9396-9A90CAD87017}" type="presOf" srcId="{CFD40955-E53D-4E1C-87A4-1B6C40ED49A5}" destId="{877008F4-8814-435F-9D63-B67DAA5D89D6}" srcOrd="0" destOrd="0" presId="urn:microsoft.com/office/officeart/2005/8/layout/orgChart1"/>
    <dgm:cxn modelId="{CA488B1E-0798-480D-9834-12C621A74CB5}" type="presOf" srcId="{8154A5FB-E032-435E-A2B2-9C7B8B781860}" destId="{837A5F91-3FAC-43C4-98A5-01D2CF130C56}" srcOrd="0" destOrd="0" presId="urn:microsoft.com/office/officeart/2005/8/layout/orgChart1"/>
    <dgm:cxn modelId="{7E4C11E8-5AFE-463B-B7AE-3E80B21A5D47}" type="presOf" srcId="{D654941A-5FE5-4A8B-9D59-0DC531E5FD1B}" destId="{6C4A3D6C-34DF-4838-A5B3-E8BD1D20F13A}" srcOrd="0" destOrd="0" presId="urn:microsoft.com/office/officeart/2005/8/layout/orgChart1"/>
    <dgm:cxn modelId="{A3D00EB6-4660-4C69-883D-61E8CE5B2E01}" type="presOf" srcId="{495E4217-8B61-40EF-98D5-02663A7E9875}" destId="{787D0497-3B59-4C50-975F-179A5F9F21FC}" srcOrd="0" destOrd="0" presId="urn:microsoft.com/office/officeart/2005/8/layout/orgChart1"/>
    <dgm:cxn modelId="{7F5547ED-201D-4A15-B02A-681954F57997}" srcId="{6DB4AF02-C5A2-485D-B8EF-43906E8D4E9C}" destId="{4113A956-B773-43C7-B797-ABFCA939C956}" srcOrd="0" destOrd="0" parTransId="{B7DE75CD-3615-49A3-8CF8-B9BDFE3F8FA8}" sibTransId="{D49AB339-82CF-4961-BA0A-A976125A44AB}"/>
    <dgm:cxn modelId="{E2A8C1C0-2A69-48AF-B933-1589E27370FA}" srcId="{EB15E0C8-6B9E-40EE-A4DE-634C32B7267E}" destId="{6DB4AF02-C5A2-485D-B8EF-43906E8D4E9C}" srcOrd="0" destOrd="0" parTransId="{902AFA09-E0E5-43FB-977D-065288BE587F}" sibTransId="{05DCC957-9D14-4574-8196-8974F96135A8}"/>
    <dgm:cxn modelId="{D54F5AC2-2142-4ABF-90A8-402421187DDA}" srcId="{6DB4AF02-C5A2-485D-B8EF-43906E8D4E9C}" destId="{0498944D-904C-47F1-8B5F-58B9C9414BD4}" srcOrd="2" destOrd="0" parTransId="{D654941A-5FE5-4A8B-9D59-0DC531E5FD1B}" sibTransId="{4CE4C2E2-08AE-4F7B-9515-F0A73DCDD625}"/>
    <dgm:cxn modelId="{51871EFE-1504-4AF3-83DF-7D3CBB2F790A}" type="presOf" srcId="{4113A956-B773-43C7-B797-ABFCA939C956}" destId="{7F7EB983-C55D-4418-AABA-4E9495680DB3}" srcOrd="1" destOrd="0" presId="urn:microsoft.com/office/officeart/2005/8/layout/orgChart1"/>
    <dgm:cxn modelId="{F2872C40-7FA5-4E3B-A542-0F56BEE2A625}" type="presOf" srcId="{B7DE75CD-3615-49A3-8CF8-B9BDFE3F8FA8}" destId="{951DC195-486D-4B2C-B787-702917781F4D}" srcOrd="0" destOrd="0" presId="urn:microsoft.com/office/officeart/2005/8/layout/orgChart1"/>
    <dgm:cxn modelId="{386F3754-337E-464E-B023-B13FB1F7256E}" srcId="{6DB4AF02-C5A2-485D-B8EF-43906E8D4E9C}" destId="{6739CB87-1376-46BE-A650-EE02B0C2A4C4}" srcOrd="3" destOrd="0" parTransId="{495E4217-8B61-40EF-98D5-02663A7E9875}" sibTransId="{13B4D77B-C6CB-4CFC-807F-8E19754458F2}"/>
    <dgm:cxn modelId="{09CE9D9D-9491-425D-8CD9-9CFD23DD10AD}" srcId="{6DB4AF02-C5A2-485D-B8EF-43906E8D4E9C}" destId="{CFD40955-E53D-4E1C-87A4-1B6C40ED49A5}" srcOrd="1" destOrd="0" parTransId="{8154A5FB-E032-435E-A2B2-9C7B8B781860}" sibTransId="{E9E797EF-4734-4BB5-86FE-505E1F33EC9E}"/>
    <dgm:cxn modelId="{5B4257E7-2F15-48F4-BA1C-8BA04954E50B}" type="presOf" srcId="{EB15E0C8-6B9E-40EE-A4DE-634C32B7267E}" destId="{BBE8F391-767A-4E85-9B63-ABA6F6CD8003}" srcOrd="0" destOrd="0" presId="urn:microsoft.com/office/officeart/2005/8/layout/orgChart1"/>
    <dgm:cxn modelId="{FFF427FA-0E70-4928-928F-6E00A79023A1}" type="presOf" srcId="{4113A956-B773-43C7-B797-ABFCA939C956}" destId="{E10581E8-6B45-448B-A5B6-7C1F90B7AE45}" srcOrd="0" destOrd="0" presId="urn:microsoft.com/office/officeart/2005/8/layout/orgChart1"/>
    <dgm:cxn modelId="{AB0DE2C2-50D6-4261-BEE2-840210BFE543}" type="presParOf" srcId="{BBE8F391-767A-4E85-9B63-ABA6F6CD8003}" destId="{7E30894E-2542-4BF9-990E-2863060CBDFE}" srcOrd="0" destOrd="0" presId="urn:microsoft.com/office/officeart/2005/8/layout/orgChart1"/>
    <dgm:cxn modelId="{52D61C07-94F1-429E-BD07-3D87679D8FCC}" type="presParOf" srcId="{7E30894E-2542-4BF9-990E-2863060CBDFE}" destId="{1E6FDB07-A660-4F0E-8066-1AF5D97B2362}" srcOrd="0" destOrd="0" presId="urn:microsoft.com/office/officeart/2005/8/layout/orgChart1"/>
    <dgm:cxn modelId="{275DE743-08E4-4539-9B7F-C44B981C327A}" type="presParOf" srcId="{1E6FDB07-A660-4F0E-8066-1AF5D97B2362}" destId="{42E5322E-1CD1-4860-81DD-C6F73AD22FAC}" srcOrd="0" destOrd="0" presId="urn:microsoft.com/office/officeart/2005/8/layout/orgChart1"/>
    <dgm:cxn modelId="{7926F717-65F6-4B3E-90CB-A463A25C6E40}" type="presParOf" srcId="{1E6FDB07-A660-4F0E-8066-1AF5D97B2362}" destId="{68E58DC7-2EED-4AB4-9559-DC5FE20435E3}" srcOrd="1" destOrd="0" presId="urn:microsoft.com/office/officeart/2005/8/layout/orgChart1"/>
    <dgm:cxn modelId="{E5340BE2-6C63-4727-8EAB-10C872C15B0F}" type="presParOf" srcId="{7E30894E-2542-4BF9-990E-2863060CBDFE}" destId="{2540A334-FF3D-4D18-9189-E49755F1DAEC}" srcOrd="1" destOrd="0" presId="urn:microsoft.com/office/officeart/2005/8/layout/orgChart1"/>
    <dgm:cxn modelId="{CA97AE5A-A73F-464A-9578-018DC50C15F6}" type="presParOf" srcId="{2540A334-FF3D-4D18-9189-E49755F1DAEC}" destId="{951DC195-486D-4B2C-B787-702917781F4D}" srcOrd="0" destOrd="0" presId="urn:microsoft.com/office/officeart/2005/8/layout/orgChart1"/>
    <dgm:cxn modelId="{763F441E-E499-4442-8F4C-4C87CD5D8C66}" type="presParOf" srcId="{2540A334-FF3D-4D18-9189-E49755F1DAEC}" destId="{FF743CB1-FEB0-42B9-A845-8C97C97CBE1E}" srcOrd="1" destOrd="0" presId="urn:microsoft.com/office/officeart/2005/8/layout/orgChart1"/>
    <dgm:cxn modelId="{075DBED9-BE92-42E1-A2C1-839FE3E8416F}" type="presParOf" srcId="{FF743CB1-FEB0-42B9-A845-8C97C97CBE1E}" destId="{53DE78E7-7CB6-4B8D-A833-FD413AFB1115}" srcOrd="0" destOrd="0" presId="urn:microsoft.com/office/officeart/2005/8/layout/orgChart1"/>
    <dgm:cxn modelId="{78370D81-3E3F-414D-B1B2-DC4E9C1C325E}" type="presParOf" srcId="{53DE78E7-7CB6-4B8D-A833-FD413AFB1115}" destId="{E10581E8-6B45-448B-A5B6-7C1F90B7AE45}" srcOrd="0" destOrd="0" presId="urn:microsoft.com/office/officeart/2005/8/layout/orgChart1"/>
    <dgm:cxn modelId="{D057109E-6E11-43B6-9FD2-D706B052FE1D}" type="presParOf" srcId="{53DE78E7-7CB6-4B8D-A833-FD413AFB1115}" destId="{7F7EB983-C55D-4418-AABA-4E9495680DB3}" srcOrd="1" destOrd="0" presId="urn:microsoft.com/office/officeart/2005/8/layout/orgChart1"/>
    <dgm:cxn modelId="{37D40533-EB6B-4A97-A53F-768F7CBD38A0}" type="presParOf" srcId="{FF743CB1-FEB0-42B9-A845-8C97C97CBE1E}" destId="{5AEFFF23-86C7-47D5-8627-793EE0BC0647}" srcOrd="1" destOrd="0" presId="urn:microsoft.com/office/officeart/2005/8/layout/orgChart1"/>
    <dgm:cxn modelId="{467B25FE-334D-484C-858F-687932418E7A}" type="presParOf" srcId="{FF743CB1-FEB0-42B9-A845-8C97C97CBE1E}" destId="{921B484B-BB13-4FC2-B0FD-1C01E4682AEC}" srcOrd="2" destOrd="0" presId="urn:microsoft.com/office/officeart/2005/8/layout/orgChart1"/>
    <dgm:cxn modelId="{BD53BD4A-643B-42F1-B505-A1674E7A9B4E}" type="presParOf" srcId="{2540A334-FF3D-4D18-9189-E49755F1DAEC}" destId="{837A5F91-3FAC-43C4-98A5-01D2CF130C56}" srcOrd="2" destOrd="0" presId="urn:microsoft.com/office/officeart/2005/8/layout/orgChart1"/>
    <dgm:cxn modelId="{A82B9ED2-DA9B-42F8-A18D-A2537387C6B9}" type="presParOf" srcId="{2540A334-FF3D-4D18-9189-E49755F1DAEC}" destId="{A4FB24CC-4C96-4596-A669-87749712351D}" srcOrd="3" destOrd="0" presId="urn:microsoft.com/office/officeart/2005/8/layout/orgChart1"/>
    <dgm:cxn modelId="{BF02B3E0-1C05-41A4-B7BC-63CE4563D679}" type="presParOf" srcId="{A4FB24CC-4C96-4596-A669-87749712351D}" destId="{16ECE144-2365-4207-8E50-5E4D3E9EB93D}" srcOrd="0" destOrd="0" presId="urn:microsoft.com/office/officeart/2005/8/layout/orgChart1"/>
    <dgm:cxn modelId="{009ACC9E-E2CC-4665-B70D-F6F47A8234AF}" type="presParOf" srcId="{16ECE144-2365-4207-8E50-5E4D3E9EB93D}" destId="{877008F4-8814-435F-9D63-B67DAA5D89D6}" srcOrd="0" destOrd="0" presId="urn:microsoft.com/office/officeart/2005/8/layout/orgChart1"/>
    <dgm:cxn modelId="{2677DFEE-9245-4983-896F-3C288D1352FE}" type="presParOf" srcId="{16ECE144-2365-4207-8E50-5E4D3E9EB93D}" destId="{ACA27B1C-06E8-4C4B-A77B-502948E8CFF0}" srcOrd="1" destOrd="0" presId="urn:microsoft.com/office/officeart/2005/8/layout/orgChart1"/>
    <dgm:cxn modelId="{7B22711D-C216-4AB8-8D6A-9874D61C4B23}" type="presParOf" srcId="{A4FB24CC-4C96-4596-A669-87749712351D}" destId="{CF64E675-D75A-4248-90E0-FC05BF09289D}" srcOrd="1" destOrd="0" presId="urn:microsoft.com/office/officeart/2005/8/layout/orgChart1"/>
    <dgm:cxn modelId="{0AB9DC0C-BB0F-4EC2-924C-7D6AAB03E1E8}" type="presParOf" srcId="{A4FB24CC-4C96-4596-A669-87749712351D}" destId="{4F595830-638E-45C6-8470-E4F4C43DF2D3}" srcOrd="2" destOrd="0" presId="urn:microsoft.com/office/officeart/2005/8/layout/orgChart1"/>
    <dgm:cxn modelId="{777C33D4-3B89-497A-BE1E-5FD59DD56901}" type="presParOf" srcId="{2540A334-FF3D-4D18-9189-E49755F1DAEC}" destId="{6C4A3D6C-34DF-4838-A5B3-E8BD1D20F13A}" srcOrd="4" destOrd="0" presId="urn:microsoft.com/office/officeart/2005/8/layout/orgChart1"/>
    <dgm:cxn modelId="{3534D124-1191-4764-BD81-8F28E0C68C01}" type="presParOf" srcId="{2540A334-FF3D-4D18-9189-E49755F1DAEC}" destId="{C01C8774-6608-450D-9B9C-FF3CD5E27CEA}" srcOrd="5" destOrd="0" presId="urn:microsoft.com/office/officeart/2005/8/layout/orgChart1"/>
    <dgm:cxn modelId="{8C980F2A-1B8A-45AC-9B82-C68FC3045BFA}" type="presParOf" srcId="{C01C8774-6608-450D-9B9C-FF3CD5E27CEA}" destId="{45100005-8249-4295-AA3E-9513F43BA3B3}" srcOrd="0" destOrd="0" presId="urn:microsoft.com/office/officeart/2005/8/layout/orgChart1"/>
    <dgm:cxn modelId="{E7C8E202-F45E-497E-96C3-51817B21C951}" type="presParOf" srcId="{45100005-8249-4295-AA3E-9513F43BA3B3}" destId="{2E62E8F7-36E0-4F57-A66F-2E21F3899889}" srcOrd="0" destOrd="0" presId="urn:microsoft.com/office/officeart/2005/8/layout/orgChart1"/>
    <dgm:cxn modelId="{5E61DE54-B222-4985-96DC-0CA5660E8B4F}" type="presParOf" srcId="{45100005-8249-4295-AA3E-9513F43BA3B3}" destId="{77EE165C-95D7-42DB-9DFC-798E69814A09}" srcOrd="1" destOrd="0" presId="urn:microsoft.com/office/officeart/2005/8/layout/orgChart1"/>
    <dgm:cxn modelId="{68183CA3-96B2-42CB-90DC-AF667117CA60}" type="presParOf" srcId="{C01C8774-6608-450D-9B9C-FF3CD5E27CEA}" destId="{050A989F-50C5-4FC7-8F4E-6CE567059B30}" srcOrd="1" destOrd="0" presId="urn:microsoft.com/office/officeart/2005/8/layout/orgChart1"/>
    <dgm:cxn modelId="{250C0AF4-70DB-4FFC-95D8-2C405ED5F621}" type="presParOf" srcId="{C01C8774-6608-450D-9B9C-FF3CD5E27CEA}" destId="{A75ADBB1-1D37-4606-97DC-E15EF96A1AAA}" srcOrd="2" destOrd="0" presId="urn:microsoft.com/office/officeart/2005/8/layout/orgChart1"/>
    <dgm:cxn modelId="{ED8AA79D-F40F-4851-A235-60EC35BF4936}" type="presParOf" srcId="{2540A334-FF3D-4D18-9189-E49755F1DAEC}" destId="{787D0497-3B59-4C50-975F-179A5F9F21FC}" srcOrd="6" destOrd="0" presId="urn:microsoft.com/office/officeart/2005/8/layout/orgChart1"/>
    <dgm:cxn modelId="{F82B9526-4F98-45E3-AF21-71B20FA0C0B5}" type="presParOf" srcId="{2540A334-FF3D-4D18-9189-E49755F1DAEC}" destId="{CA22B787-B19B-4685-895E-4BCAAAF1376E}" srcOrd="7" destOrd="0" presId="urn:microsoft.com/office/officeart/2005/8/layout/orgChart1"/>
    <dgm:cxn modelId="{E1FA059F-20D4-49DF-9349-8F82DFC2C82E}" type="presParOf" srcId="{CA22B787-B19B-4685-895E-4BCAAAF1376E}" destId="{D36303AE-88B2-4E84-A055-98EF007F6A5B}" srcOrd="0" destOrd="0" presId="urn:microsoft.com/office/officeart/2005/8/layout/orgChart1"/>
    <dgm:cxn modelId="{D9D71197-B733-402F-98C9-9EFC39003F4C}" type="presParOf" srcId="{D36303AE-88B2-4E84-A055-98EF007F6A5B}" destId="{F12B6B77-A9A0-4C75-9181-2E3EB0222A1D}" srcOrd="0" destOrd="0" presId="urn:microsoft.com/office/officeart/2005/8/layout/orgChart1"/>
    <dgm:cxn modelId="{8AABE810-5FE2-4714-BA2F-FE5E306C1A24}" type="presParOf" srcId="{D36303AE-88B2-4E84-A055-98EF007F6A5B}" destId="{0E197994-A1B3-419E-B938-358AF971AB2B}" srcOrd="1" destOrd="0" presId="urn:microsoft.com/office/officeart/2005/8/layout/orgChart1"/>
    <dgm:cxn modelId="{76E63884-1328-47E7-A760-30894905BAC3}" type="presParOf" srcId="{CA22B787-B19B-4685-895E-4BCAAAF1376E}" destId="{FB702F0D-7C49-4836-9F2D-23242981508A}" srcOrd="1" destOrd="0" presId="urn:microsoft.com/office/officeart/2005/8/layout/orgChart1"/>
    <dgm:cxn modelId="{C9807BD3-0CC7-4BCE-9A65-3CE3315E6654}" type="presParOf" srcId="{CA22B787-B19B-4685-895E-4BCAAAF1376E}" destId="{E50AF3B5-DAC1-4C49-990A-A47157454E72}" srcOrd="2" destOrd="0" presId="urn:microsoft.com/office/officeart/2005/8/layout/orgChart1"/>
    <dgm:cxn modelId="{A4F10E2D-8EBF-45AD-8E69-359E05E5EBE4}" type="presParOf" srcId="{7E30894E-2542-4BF9-990E-2863060CBDFE}" destId="{2702D204-C249-4C8E-8167-6D375470796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BBDB78-E235-4652-B082-D38B7A6D4AA7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E4656F8-C883-415F-AA33-61D081B8EB3D}">
      <dgm:prSet phldrT="[Text]" custT="1"/>
      <dgm:spPr/>
      <dgm:t>
        <a:bodyPr/>
        <a:lstStyle/>
        <a:p>
          <a:r>
            <a:rPr lang="en-US" sz="1400" dirty="0" smtClean="0"/>
            <a:t>Data Collection</a:t>
          </a:r>
          <a:endParaRPr lang="en-US" sz="1400" dirty="0"/>
        </a:p>
      </dgm:t>
    </dgm:pt>
    <dgm:pt modelId="{256D623C-C3BA-4807-9078-CFDEF0450419}" type="parTrans" cxnId="{F04139BD-823F-4CDE-AC5F-574EBE0C69BE}">
      <dgm:prSet/>
      <dgm:spPr/>
      <dgm:t>
        <a:bodyPr/>
        <a:lstStyle/>
        <a:p>
          <a:endParaRPr lang="en-US"/>
        </a:p>
      </dgm:t>
    </dgm:pt>
    <dgm:pt modelId="{E843BDC0-3704-4CF6-AD6D-7B5CA6AA2330}" type="sibTrans" cxnId="{F04139BD-823F-4CDE-AC5F-574EBE0C69BE}">
      <dgm:prSet/>
      <dgm:spPr/>
      <dgm:t>
        <a:bodyPr/>
        <a:lstStyle/>
        <a:p>
          <a:endParaRPr lang="en-US"/>
        </a:p>
      </dgm:t>
    </dgm:pt>
    <dgm:pt modelId="{B3CE0F77-E4C2-4A47-AE64-2B1F6EFBD468}">
      <dgm:prSet phldrT="[Text]" custT="1"/>
      <dgm:spPr/>
      <dgm:t>
        <a:bodyPr/>
        <a:lstStyle/>
        <a:p>
          <a:r>
            <a:rPr lang="en-US" sz="1400" dirty="0" smtClean="0"/>
            <a:t>Site Selection </a:t>
          </a:r>
          <a:endParaRPr lang="en-US" sz="1400" dirty="0"/>
        </a:p>
      </dgm:t>
    </dgm:pt>
    <dgm:pt modelId="{4D0EDF6A-62E3-4EE7-814D-0E5E7105C1B6}" type="parTrans" cxnId="{23E7C7CB-99EF-4532-81C1-F5560F075C4E}">
      <dgm:prSet/>
      <dgm:spPr/>
      <dgm:t>
        <a:bodyPr/>
        <a:lstStyle/>
        <a:p>
          <a:endParaRPr lang="en-US"/>
        </a:p>
      </dgm:t>
    </dgm:pt>
    <dgm:pt modelId="{790C21C7-EF20-4A4B-978B-6D4C3C0A04CD}" type="sibTrans" cxnId="{23E7C7CB-99EF-4532-81C1-F5560F075C4E}">
      <dgm:prSet/>
      <dgm:spPr/>
      <dgm:t>
        <a:bodyPr/>
        <a:lstStyle/>
        <a:p>
          <a:endParaRPr lang="en-US"/>
        </a:p>
      </dgm:t>
    </dgm:pt>
    <dgm:pt modelId="{7DBA1F16-3037-4889-BC59-40402C6C15F9}">
      <dgm:prSet phldrT="[Text]" custT="1"/>
      <dgm:spPr/>
      <dgm:t>
        <a:bodyPr/>
        <a:lstStyle/>
        <a:p>
          <a:endParaRPr lang="en-US" sz="1400" dirty="0" smtClean="0"/>
        </a:p>
        <a:p>
          <a:r>
            <a:rPr lang="en-US" sz="1400" dirty="0" smtClean="0"/>
            <a:t>Data Analysis</a:t>
          </a:r>
        </a:p>
        <a:p>
          <a:endParaRPr lang="en-US" sz="1400" dirty="0"/>
        </a:p>
      </dgm:t>
    </dgm:pt>
    <dgm:pt modelId="{864C09D3-DE9E-4839-9CCB-2A689D467275}" type="parTrans" cxnId="{F87E7702-949D-414B-8A95-8B5D38959214}">
      <dgm:prSet/>
      <dgm:spPr/>
      <dgm:t>
        <a:bodyPr/>
        <a:lstStyle/>
        <a:p>
          <a:endParaRPr lang="en-US"/>
        </a:p>
      </dgm:t>
    </dgm:pt>
    <dgm:pt modelId="{BB6E9F59-E784-4689-B6C8-3DEDA3D2FC7C}" type="sibTrans" cxnId="{F87E7702-949D-414B-8A95-8B5D38959214}">
      <dgm:prSet/>
      <dgm:spPr/>
      <dgm:t>
        <a:bodyPr/>
        <a:lstStyle/>
        <a:p>
          <a:endParaRPr lang="en-US"/>
        </a:p>
      </dgm:t>
    </dgm:pt>
    <dgm:pt modelId="{6DD8F2A0-A4A1-4BF7-B27F-1CE556752FFC}">
      <dgm:prSet custT="1"/>
      <dgm:spPr/>
      <dgm:t>
        <a:bodyPr/>
        <a:lstStyle/>
        <a:p>
          <a:r>
            <a:rPr lang="en-US" sz="1400" dirty="0" smtClean="0"/>
            <a:t>Imaginary Surface   </a:t>
          </a:r>
        </a:p>
      </dgm:t>
    </dgm:pt>
    <dgm:pt modelId="{7BACF15E-BE29-4582-9524-82B156889473}" type="parTrans" cxnId="{47FDBCFB-0819-4EFD-B154-A62A5DE6A4BA}">
      <dgm:prSet/>
      <dgm:spPr/>
      <dgm:t>
        <a:bodyPr/>
        <a:lstStyle/>
        <a:p>
          <a:endParaRPr lang="en-US"/>
        </a:p>
      </dgm:t>
    </dgm:pt>
    <dgm:pt modelId="{ED781201-0D8D-424A-BFC3-A2A961603B02}" type="sibTrans" cxnId="{47FDBCFB-0819-4EFD-B154-A62A5DE6A4BA}">
      <dgm:prSet/>
      <dgm:spPr/>
      <dgm:t>
        <a:bodyPr/>
        <a:lstStyle/>
        <a:p>
          <a:endParaRPr lang="en-US"/>
        </a:p>
      </dgm:t>
    </dgm:pt>
    <dgm:pt modelId="{A3BAEC28-4AF7-4CDB-9BA2-682A58161B3D}">
      <dgm:prSet custT="1"/>
      <dgm:spPr/>
      <dgm:t>
        <a:bodyPr/>
        <a:lstStyle/>
        <a:p>
          <a:r>
            <a:rPr lang="en-US" sz="1400" dirty="0" smtClean="0"/>
            <a:t>Critical Aircraft </a:t>
          </a:r>
          <a:endParaRPr lang="en-US" sz="1400" dirty="0"/>
        </a:p>
      </dgm:t>
    </dgm:pt>
    <dgm:pt modelId="{75C9DE39-93E9-48A9-B89E-ECD687033251}" type="parTrans" cxnId="{DA09369C-F939-46B5-B9BF-33B95DB5FED9}">
      <dgm:prSet/>
      <dgm:spPr/>
      <dgm:t>
        <a:bodyPr/>
        <a:lstStyle/>
        <a:p>
          <a:endParaRPr lang="en-US"/>
        </a:p>
      </dgm:t>
    </dgm:pt>
    <dgm:pt modelId="{E0A9313D-A72F-4214-9AC0-E5DB7F496D61}" type="sibTrans" cxnId="{DA09369C-F939-46B5-B9BF-33B95DB5FED9}">
      <dgm:prSet/>
      <dgm:spPr/>
      <dgm:t>
        <a:bodyPr/>
        <a:lstStyle/>
        <a:p>
          <a:endParaRPr lang="en-US"/>
        </a:p>
      </dgm:t>
    </dgm:pt>
    <dgm:pt modelId="{8F06C67E-050E-4A2A-A2E3-E66852AF9F2B}">
      <dgm:prSet custT="1"/>
      <dgm:spPr/>
      <dgm:t>
        <a:bodyPr/>
        <a:lstStyle/>
        <a:p>
          <a:r>
            <a:rPr lang="en-US" sz="1400" dirty="0" smtClean="0"/>
            <a:t>Gate Capacity</a:t>
          </a:r>
          <a:endParaRPr lang="en-US" sz="1400" dirty="0"/>
        </a:p>
      </dgm:t>
    </dgm:pt>
    <dgm:pt modelId="{0E981D9B-1813-4E65-AD8E-F87C9CCA0453}" type="parTrans" cxnId="{04CDA69A-07FD-4668-9BC7-2F5C0221321C}">
      <dgm:prSet/>
      <dgm:spPr/>
      <dgm:t>
        <a:bodyPr/>
        <a:lstStyle/>
        <a:p>
          <a:endParaRPr lang="en-US"/>
        </a:p>
      </dgm:t>
    </dgm:pt>
    <dgm:pt modelId="{C5F29BC0-1EEC-4AF7-B108-AA2A5A6E123A}" type="sibTrans" cxnId="{04CDA69A-07FD-4668-9BC7-2F5C0221321C}">
      <dgm:prSet/>
      <dgm:spPr/>
      <dgm:t>
        <a:bodyPr/>
        <a:lstStyle/>
        <a:p>
          <a:endParaRPr lang="en-US"/>
        </a:p>
      </dgm:t>
    </dgm:pt>
    <dgm:pt modelId="{97DE2447-254A-4080-AC99-B36714F09348}">
      <dgm:prSet custT="1"/>
      <dgm:spPr/>
      <dgm:t>
        <a:bodyPr/>
        <a:lstStyle/>
        <a:p>
          <a:r>
            <a:rPr lang="en-US" sz="1400" dirty="0" smtClean="0"/>
            <a:t>Airport Configuration</a:t>
          </a:r>
          <a:endParaRPr lang="en-US" sz="1400" dirty="0"/>
        </a:p>
      </dgm:t>
    </dgm:pt>
    <dgm:pt modelId="{1A86B8B5-A050-4C07-9224-AC08A6557873}" type="parTrans" cxnId="{9D6EA094-3704-46B4-A1F5-A3B6537FABE8}">
      <dgm:prSet/>
      <dgm:spPr/>
      <dgm:t>
        <a:bodyPr/>
        <a:lstStyle/>
        <a:p>
          <a:endParaRPr lang="en-US"/>
        </a:p>
      </dgm:t>
    </dgm:pt>
    <dgm:pt modelId="{CCBE9B1B-C338-4C05-983D-8CA96AAE4276}" type="sibTrans" cxnId="{9D6EA094-3704-46B4-A1F5-A3B6537FABE8}">
      <dgm:prSet/>
      <dgm:spPr/>
      <dgm:t>
        <a:bodyPr/>
        <a:lstStyle/>
        <a:p>
          <a:endParaRPr lang="en-US"/>
        </a:p>
      </dgm:t>
    </dgm:pt>
    <dgm:pt modelId="{67AE4661-3B29-46E6-B46A-F2B6286B0703}" type="pres">
      <dgm:prSet presAssocID="{6FBBDB78-E235-4652-B082-D38B7A6D4AA7}" presName="CompostProcess" presStyleCnt="0">
        <dgm:presLayoutVars>
          <dgm:dir/>
          <dgm:resizeHandles val="exact"/>
        </dgm:presLayoutVars>
      </dgm:prSet>
      <dgm:spPr/>
    </dgm:pt>
    <dgm:pt modelId="{CC1DE447-0305-4C0D-B49A-361B863AFC21}" type="pres">
      <dgm:prSet presAssocID="{6FBBDB78-E235-4652-B082-D38B7A6D4AA7}" presName="arrow" presStyleLbl="bgShp" presStyleIdx="0" presStyleCnt="1"/>
      <dgm:spPr/>
    </dgm:pt>
    <dgm:pt modelId="{6B96BAED-20A1-441E-AD5D-610247974E64}" type="pres">
      <dgm:prSet presAssocID="{6FBBDB78-E235-4652-B082-D38B7A6D4AA7}" presName="linearProcess" presStyleCnt="0"/>
      <dgm:spPr/>
    </dgm:pt>
    <dgm:pt modelId="{42713626-713D-4FD6-BD06-55791DEBD515}" type="pres">
      <dgm:prSet presAssocID="{DE4656F8-C883-415F-AA33-61D081B8EB3D}" presName="text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35F2F9-1720-4E94-8114-FC1B8E0F62A0}" type="pres">
      <dgm:prSet presAssocID="{E843BDC0-3704-4CF6-AD6D-7B5CA6AA2330}" presName="sibTrans" presStyleCnt="0"/>
      <dgm:spPr/>
    </dgm:pt>
    <dgm:pt modelId="{59CFF35C-77CB-4214-865C-27A605AD6D22}" type="pres">
      <dgm:prSet presAssocID="{B3CE0F77-E4C2-4A47-AE64-2B1F6EFBD468}" presName="text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502023-4E25-4249-8FDD-625813112090}" type="pres">
      <dgm:prSet presAssocID="{790C21C7-EF20-4A4B-978B-6D4C3C0A04CD}" presName="sibTrans" presStyleCnt="0"/>
      <dgm:spPr/>
    </dgm:pt>
    <dgm:pt modelId="{60F318C5-50EB-426F-9054-CBBD2BD21306}" type="pres">
      <dgm:prSet presAssocID="{6DD8F2A0-A4A1-4BF7-B27F-1CE556752FFC}" presName="text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CB2740-C568-4747-A4EA-440469C6EB6C}" type="pres">
      <dgm:prSet presAssocID="{ED781201-0D8D-424A-BFC3-A2A961603B02}" presName="sibTrans" presStyleCnt="0"/>
      <dgm:spPr/>
    </dgm:pt>
    <dgm:pt modelId="{396E232A-5585-4850-AC8C-B9A39971E2FB}" type="pres">
      <dgm:prSet presAssocID="{7DBA1F16-3037-4889-BC59-40402C6C15F9}" presName="text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475FDF-DBCC-4FB8-B6BC-EFFE47D71803}" type="pres">
      <dgm:prSet presAssocID="{BB6E9F59-E784-4689-B6C8-3DEDA3D2FC7C}" presName="sibTrans" presStyleCnt="0"/>
      <dgm:spPr/>
    </dgm:pt>
    <dgm:pt modelId="{C25AFDBA-8BBE-4CE1-949E-A34692727910}" type="pres">
      <dgm:prSet presAssocID="{A3BAEC28-4AF7-4CDB-9BA2-682A58161B3D}" presName="text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75D781-D738-4396-A2B8-C18FE80DC39F}" type="pres">
      <dgm:prSet presAssocID="{E0A9313D-A72F-4214-9AC0-E5DB7F496D61}" presName="sibTrans" presStyleCnt="0"/>
      <dgm:spPr/>
    </dgm:pt>
    <dgm:pt modelId="{99B5B900-FD4D-46EF-9296-3030B1930020}" type="pres">
      <dgm:prSet presAssocID="{8F06C67E-050E-4A2A-A2E3-E66852AF9F2B}" presName="text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0A5050-0058-4C49-B09D-AF2B9C1E46E5}" type="pres">
      <dgm:prSet presAssocID="{C5F29BC0-1EEC-4AF7-B108-AA2A5A6E123A}" presName="sibTrans" presStyleCnt="0"/>
      <dgm:spPr/>
    </dgm:pt>
    <dgm:pt modelId="{1AC1B73E-0254-467D-812E-B47FA919C82E}" type="pres">
      <dgm:prSet presAssocID="{97DE2447-254A-4080-AC99-B36714F09348}" presName="textNode" presStyleLbl="node1" presStyleIdx="6" presStyleCnt="7" custScaleX="1168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3002B8F-DEB0-4D21-907D-D9A9F70371CC}" type="presOf" srcId="{8F06C67E-050E-4A2A-A2E3-E66852AF9F2B}" destId="{99B5B900-FD4D-46EF-9296-3030B1930020}" srcOrd="0" destOrd="0" presId="urn:microsoft.com/office/officeart/2005/8/layout/hProcess9"/>
    <dgm:cxn modelId="{9D6EA094-3704-46B4-A1F5-A3B6537FABE8}" srcId="{6FBBDB78-E235-4652-B082-D38B7A6D4AA7}" destId="{97DE2447-254A-4080-AC99-B36714F09348}" srcOrd="6" destOrd="0" parTransId="{1A86B8B5-A050-4C07-9224-AC08A6557873}" sibTransId="{CCBE9B1B-C338-4C05-983D-8CA96AAE4276}"/>
    <dgm:cxn modelId="{75BD40B6-669D-4B34-8EDB-D149CD2DF217}" type="presOf" srcId="{97DE2447-254A-4080-AC99-B36714F09348}" destId="{1AC1B73E-0254-467D-812E-B47FA919C82E}" srcOrd="0" destOrd="0" presId="urn:microsoft.com/office/officeart/2005/8/layout/hProcess9"/>
    <dgm:cxn modelId="{F87E7702-949D-414B-8A95-8B5D38959214}" srcId="{6FBBDB78-E235-4652-B082-D38B7A6D4AA7}" destId="{7DBA1F16-3037-4889-BC59-40402C6C15F9}" srcOrd="3" destOrd="0" parTransId="{864C09D3-DE9E-4839-9CCB-2A689D467275}" sibTransId="{BB6E9F59-E784-4689-B6C8-3DEDA3D2FC7C}"/>
    <dgm:cxn modelId="{F04139BD-823F-4CDE-AC5F-574EBE0C69BE}" srcId="{6FBBDB78-E235-4652-B082-D38B7A6D4AA7}" destId="{DE4656F8-C883-415F-AA33-61D081B8EB3D}" srcOrd="0" destOrd="0" parTransId="{256D623C-C3BA-4807-9078-CFDEF0450419}" sibTransId="{E843BDC0-3704-4CF6-AD6D-7B5CA6AA2330}"/>
    <dgm:cxn modelId="{1C39CCC4-66FF-44C7-B3FB-4A4247AA2E2B}" type="presOf" srcId="{A3BAEC28-4AF7-4CDB-9BA2-682A58161B3D}" destId="{C25AFDBA-8BBE-4CE1-949E-A34692727910}" srcOrd="0" destOrd="0" presId="urn:microsoft.com/office/officeart/2005/8/layout/hProcess9"/>
    <dgm:cxn modelId="{04CDA69A-07FD-4668-9BC7-2F5C0221321C}" srcId="{6FBBDB78-E235-4652-B082-D38B7A6D4AA7}" destId="{8F06C67E-050E-4A2A-A2E3-E66852AF9F2B}" srcOrd="5" destOrd="0" parTransId="{0E981D9B-1813-4E65-AD8E-F87C9CCA0453}" sibTransId="{C5F29BC0-1EEC-4AF7-B108-AA2A5A6E123A}"/>
    <dgm:cxn modelId="{DA09369C-F939-46B5-B9BF-33B95DB5FED9}" srcId="{6FBBDB78-E235-4652-B082-D38B7A6D4AA7}" destId="{A3BAEC28-4AF7-4CDB-9BA2-682A58161B3D}" srcOrd="4" destOrd="0" parTransId="{75C9DE39-93E9-48A9-B89E-ECD687033251}" sibTransId="{E0A9313D-A72F-4214-9AC0-E5DB7F496D61}"/>
    <dgm:cxn modelId="{47FDBCFB-0819-4EFD-B154-A62A5DE6A4BA}" srcId="{6FBBDB78-E235-4652-B082-D38B7A6D4AA7}" destId="{6DD8F2A0-A4A1-4BF7-B27F-1CE556752FFC}" srcOrd="2" destOrd="0" parTransId="{7BACF15E-BE29-4582-9524-82B156889473}" sibTransId="{ED781201-0D8D-424A-BFC3-A2A961603B02}"/>
    <dgm:cxn modelId="{23E7C7CB-99EF-4532-81C1-F5560F075C4E}" srcId="{6FBBDB78-E235-4652-B082-D38B7A6D4AA7}" destId="{B3CE0F77-E4C2-4A47-AE64-2B1F6EFBD468}" srcOrd="1" destOrd="0" parTransId="{4D0EDF6A-62E3-4EE7-814D-0E5E7105C1B6}" sibTransId="{790C21C7-EF20-4A4B-978B-6D4C3C0A04CD}"/>
    <dgm:cxn modelId="{757B7309-B717-4564-A2F0-EB73725C6193}" type="presOf" srcId="{6FBBDB78-E235-4652-B082-D38B7A6D4AA7}" destId="{67AE4661-3B29-46E6-B46A-F2B6286B0703}" srcOrd="0" destOrd="0" presId="urn:microsoft.com/office/officeart/2005/8/layout/hProcess9"/>
    <dgm:cxn modelId="{9480AB88-8414-402B-AD70-5F5E8ADD28AA}" type="presOf" srcId="{7DBA1F16-3037-4889-BC59-40402C6C15F9}" destId="{396E232A-5585-4850-AC8C-B9A39971E2FB}" srcOrd="0" destOrd="0" presId="urn:microsoft.com/office/officeart/2005/8/layout/hProcess9"/>
    <dgm:cxn modelId="{B659BF8E-7621-4870-92D4-DBA08F5640C4}" type="presOf" srcId="{6DD8F2A0-A4A1-4BF7-B27F-1CE556752FFC}" destId="{60F318C5-50EB-426F-9054-CBBD2BD21306}" srcOrd="0" destOrd="0" presId="urn:microsoft.com/office/officeart/2005/8/layout/hProcess9"/>
    <dgm:cxn modelId="{ED2AB7C6-D06B-43DF-8A94-FCE908A393EF}" type="presOf" srcId="{DE4656F8-C883-415F-AA33-61D081B8EB3D}" destId="{42713626-713D-4FD6-BD06-55791DEBD515}" srcOrd="0" destOrd="0" presId="urn:microsoft.com/office/officeart/2005/8/layout/hProcess9"/>
    <dgm:cxn modelId="{D6766266-F251-4ECC-BE4C-B32B5849D3AE}" type="presOf" srcId="{B3CE0F77-E4C2-4A47-AE64-2B1F6EFBD468}" destId="{59CFF35C-77CB-4214-865C-27A605AD6D22}" srcOrd="0" destOrd="0" presId="urn:microsoft.com/office/officeart/2005/8/layout/hProcess9"/>
    <dgm:cxn modelId="{DC9348AA-B9B8-4CCA-BA5E-7589D3840D60}" type="presParOf" srcId="{67AE4661-3B29-46E6-B46A-F2B6286B0703}" destId="{CC1DE447-0305-4C0D-B49A-361B863AFC21}" srcOrd="0" destOrd="0" presId="urn:microsoft.com/office/officeart/2005/8/layout/hProcess9"/>
    <dgm:cxn modelId="{7FEACFB3-AF7E-42DF-B45F-93E1EA1BB7FF}" type="presParOf" srcId="{67AE4661-3B29-46E6-B46A-F2B6286B0703}" destId="{6B96BAED-20A1-441E-AD5D-610247974E64}" srcOrd="1" destOrd="0" presId="urn:microsoft.com/office/officeart/2005/8/layout/hProcess9"/>
    <dgm:cxn modelId="{0F526275-3228-4BCF-82D6-FC2C287CA660}" type="presParOf" srcId="{6B96BAED-20A1-441E-AD5D-610247974E64}" destId="{42713626-713D-4FD6-BD06-55791DEBD515}" srcOrd="0" destOrd="0" presId="urn:microsoft.com/office/officeart/2005/8/layout/hProcess9"/>
    <dgm:cxn modelId="{FE2679DE-053E-43EB-913E-62B6BBE271D6}" type="presParOf" srcId="{6B96BAED-20A1-441E-AD5D-610247974E64}" destId="{4835F2F9-1720-4E94-8114-FC1B8E0F62A0}" srcOrd="1" destOrd="0" presId="urn:microsoft.com/office/officeart/2005/8/layout/hProcess9"/>
    <dgm:cxn modelId="{EDDD88D1-9DB0-4615-AF3A-6527538786F2}" type="presParOf" srcId="{6B96BAED-20A1-441E-AD5D-610247974E64}" destId="{59CFF35C-77CB-4214-865C-27A605AD6D22}" srcOrd="2" destOrd="0" presId="urn:microsoft.com/office/officeart/2005/8/layout/hProcess9"/>
    <dgm:cxn modelId="{BE6499A5-CE0F-4445-8D0D-605EE0528E55}" type="presParOf" srcId="{6B96BAED-20A1-441E-AD5D-610247974E64}" destId="{42502023-4E25-4249-8FDD-625813112090}" srcOrd="3" destOrd="0" presId="urn:microsoft.com/office/officeart/2005/8/layout/hProcess9"/>
    <dgm:cxn modelId="{F3A24B12-C964-41AC-AE76-9B0DB8167A4B}" type="presParOf" srcId="{6B96BAED-20A1-441E-AD5D-610247974E64}" destId="{60F318C5-50EB-426F-9054-CBBD2BD21306}" srcOrd="4" destOrd="0" presId="urn:microsoft.com/office/officeart/2005/8/layout/hProcess9"/>
    <dgm:cxn modelId="{1E675435-8791-4320-AB41-676B255B44F2}" type="presParOf" srcId="{6B96BAED-20A1-441E-AD5D-610247974E64}" destId="{24CB2740-C568-4747-A4EA-440469C6EB6C}" srcOrd="5" destOrd="0" presId="urn:microsoft.com/office/officeart/2005/8/layout/hProcess9"/>
    <dgm:cxn modelId="{05C62650-AE82-4356-826D-2ADBF8B74AA6}" type="presParOf" srcId="{6B96BAED-20A1-441E-AD5D-610247974E64}" destId="{396E232A-5585-4850-AC8C-B9A39971E2FB}" srcOrd="6" destOrd="0" presId="urn:microsoft.com/office/officeart/2005/8/layout/hProcess9"/>
    <dgm:cxn modelId="{88BD9BAE-046D-4AF4-B48B-415EEBE5376E}" type="presParOf" srcId="{6B96BAED-20A1-441E-AD5D-610247974E64}" destId="{FD475FDF-DBCC-4FB8-B6BC-EFFE47D71803}" srcOrd="7" destOrd="0" presId="urn:microsoft.com/office/officeart/2005/8/layout/hProcess9"/>
    <dgm:cxn modelId="{45228439-3FF6-4FF3-98A8-E876388E5D62}" type="presParOf" srcId="{6B96BAED-20A1-441E-AD5D-610247974E64}" destId="{C25AFDBA-8BBE-4CE1-949E-A34692727910}" srcOrd="8" destOrd="0" presId="urn:microsoft.com/office/officeart/2005/8/layout/hProcess9"/>
    <dgm:cxn modelId="{43870B7D-E6C8-49C0-8977-969407F448F2}" type="presParOf" srcId="{6B96BAED-20A1-441E-AD5D-610247974E64}" destId="{E075D781-D738-4396-A2B8-C18FE80DC39F}" srcOrd="9" destOrd="0" presId="urn:microsoft.com/office/officeart/2005/8/layout/hProcess9"/>
    <dgm:cxn modelId="{0C016250-E32E-4613-B412-73CADF0EB959}" type="presParOf" srcId="{6B96BAED-20A1-441E-AD5D-610247974E64}" destId="{99B5B900-FD4D-46EF-9296-3030B1930020}" srcOrd="10" destOrd="0" presId="urn:microsoft.com/office/officeart/2005/8/layout/hProcess9"/>
    <dgm:cxn modelId="{7E64F14D-4D58-422C-B9E2-A908C5810DA5}" type="presParOf" srcId="{6B96BAED-20A1-441E-AD5D-610247974E64}" destId="{340A5050-0058-4C49-B09D-AF2B9C1E46E5}" srcOrd="11" destOrd="0" presId="urn:microsoft.com/office/officeart/2005/8/layout/hProcess9"/>
    <dgm:cxn modelId="{1B1D4B70-9ADD-4A24-A18E-76AA766D23BC}" type="presParOf" srcId="{6B96BAED-20A1-441E-AD5D-610247974E64}" destId="{1AC1B73E-0254-467D-812E-B47FA919C82E}" srcOrd="1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47A45B-B071-4E9B-AC36-9A06BA5FFB72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86A9150-5C06-4F50-92D2-FBA191B3F449}">
      <dgm:prSet phldrT="[Text]"/>
      <dgm:spPr/>
      <dgm:t>
        <a:bodyPr/>
        <a:lstStyle/>
        <a:p>
          <a:r>
            <a:rPr lang="en-US" dirty="0" smtClean="0"/>
            <a:t>Runway Design</a:t>
          </a:r>
          <a:endParaRPr lang="en-US" dirty="0"/>
        </a:p>
      </dgm:t>
    </dgm:pt>
    <dgm:pt modelId="{5BDA19D0-CE7A-42E3-A45C-8F2636F79DAB}" type="parTrans" cxnId="{8B81FF65-9DCF-4754-8503-EF540ABB586C}">
      <dgm:prSet/>
      <dgm:spPr/>
      <dgm:t>
        <a:bodyPr/>
        <a:lstStyle/>
        <a:p>
          <a:endParaRPr lang="en-US"/>
        </a:p>
      </dgm:t>
    </dgm:pt>
    <dgm:pt modelId="{5DAB4114-7ACE-4AC4-985D-DBC5508874F7}" type="sibTrans" cxnId="{8B81FF65-9DCF-4754-8503-EF540ABB586C}">
      <dgm:prSet/>
      <dgm:spPr/>
      <dgm:t>
        <a:bodyPr/>
        <a:lstStyle/>
        <a:p>
          <a:endParaRPr lang="en-US"/>
        </a:p>
      </dgm:t>
    </dgm:pt>
    <dgm:pt modelId="{C1E47CE6-01DA-441A-90F0-C068EDEFE6D9}">
      <dgm:prSet phldrT="[Text]"/>
      <dgm:spPr/>
      <dgm:t>
        <a:bodyPr/>
        <a:lstStyle/>
        <a:p>
          <a:r>
            <a:rPr lang="en-US" dirty="0" smtClean="0"/>
            <a:t>Alignment + Profile +Assembly  </a:t>
          </a:r>
          <a:endParaRPr lang="en-US" dirty="0"/>
        </a:p>
      </dgm:t>
    </dgm:pt>
    <dgm:pt modelId="{D319915A-8186-489A-B2E7-C9FC1D17D735}" type="parTrans" cxnId="{9FB3B811-6F0B-4930-BDAB-ACD0BF01F0F5}">
      <dgm:prSet/>
      <dgm:spPr/>
      <dgm:t>
        <a:bodyPr/>
        <a:lstStyle/>
        <a:p>
          <a:endParaRPr lang="en-US"/>
        </a:p>
      </dgm:t>
    </dgm:pt>
    <dgm:pt modelId="{E2749843-67ED-40CC-95B5-9A5429B72D90}" type="sibTrans" cxnId="{9FB3B811-6F0B-4930-BDAB-ACD0BF01F0F5}">
      <dgm:prSet/>
      <dgm:spPr/>
      <dgm:t>
        <a:bodyPr/>
        <a:lstStyle/>
        <a:p>
          <a:endParaRPr lang="en-US"/>
        </a:p>
      </dgm:t>
    </dgm:pt>
    <dgm:pt modelId="{3EBD9324-8CF9-4BAC-8736-0D349BE2F22A}">
      <dgm:prSet/>
      <dgm:spPr/>
      <dgm:t>
        <a:bodyPr/>
        <a:lstStyle/>
        <a:p>
          <a:r>
            <a:rPr lang="en-US" dirty="0" smtClean="0"/>
            <a:t>Design of Pavement</a:t>
          </a:r>
          <a:endParaRPr lang="en-US" dirty="0"/>
        </a:p>
      </dgm:t>
    </dgm:pt>
    <dgm:pt modelId="{1C1E4C9E-539F-41B8-9BA7-66C69805E3AC}" type="parTrans" cxnId="{4C2E7C39-8E8E-4DCC-A971-07AD5D5C7C5A}">
      <dgm:prSet/>
      <dgm:spPr/>
      <dgm:t>
        <a:bodyPr/>
        <a:lstStyle/>
        <a:p>
          <a:endParaRPr lang="en-US"/>
        </a:p>
      </dgm:t>
    </dgm:pt>
    <dgm:pt modelId="{33DBC229-FED2-4C2D-B91B-7804AC5BEFE5}" type="sibTrans" cxnId="{4C2E7C39-8E8E-4DCC-A971-07AD5D5C7C5A}">
      <dgm:prSet/>
      <dgm:spPr/>
      <dgm:t>
        <a:bodyPr/>
        <a:lstStyle/>
        <a:p>
          <a:endParaRPr lang="en-US"/>
        </a:p>
      </dgm:t>
    </dgm:pt>
    <dgm:pt modelId="{7B3D8802-45CE-414F-A0F4-1C035338692A}">
      <dgm:prSet/>
      <dgm:spPr/>
      <dgm:t>
        <a:bodyPr/>
        <a:lstStyle/>
        <a:p>
          <a:r>
            <a:rPr lang="en-US" dirty="0" smtClean="0"/>
            <a:t>Dimensions</a:t>
          </a:r>
          <a:endParaRPr lang="en-US" dirty="0"/>
        </a:p>
      </dgm:t>
    </dgm:pt>
    <dgm:pt modelId="{004AB80E-519B-4961-9D7F-3365E67F8BDF}" type="parTrans" cxnId="{84210AF1-5251-458B-BF9C-8B329C7FB49B}">
      <dgm:prSet/>
      <dgm:spPr/>
      <dgm:t>
        <a:bodyPr/>
        <a:lstStyle/>
        <a:p>
          <a:endParaRPr lang="en-US"/>
        </a:p>
      </dgm:t>
    </dgm:pt>
    <dgm:pt modelId="{3551136C-B417-44DA-8567-A24CDA0F0518}" type="sibTrans" cxnId="{84210AF1-5251-458B-BF9C-8B329C7FB49B}">
      <dgm:prSet/>
      <dgm:spPr/>
      <dgm:t>
        <a:bodyPr/>
        <a:lstStyle/>
        <a:p>
          <a:endParaRPr lang="en-US"/>
        </a:p>
      </dgm:t>
    </dgm:pt>
    <dgm:pt modelId="{1C71300D-6770-46D8-8260-9D5CA1778129}">
      <dgm:prSet/>
      <dgm:spPr/>
      <dgm:t>
        <a:bodyPr/>
        <a:lstStyle/>
        <a:p>
          <a:r>
            <a:rPr lang="en-US" dirty="0" smtClean="0"/>
            <a:t>Site Analysis</a:t>
          </a:r>
          <a:endParaRPr lang="en-US" dirty="0"/>
        </a:p>
      </dgm:t>
    </dgm:pt>
    <dgm:pt modelId="{11ACA79F-1025-4DAF-A493-AC72D1D7E2EC}" type="parTrans" cxnId="{9FDC057A-7231-42D9-B016-C6A6EF16C8B7}">
      <dgm:prSet/>
      <dgm:spPr/>
      <dgm:t>
        <a:bodyPr/>
        <a:lstStyle/>
        <a:p>
          <a:endParaRPr lang="en-US"/>
        </a:p>
      </dgm:t>
    </dgm:pt>
    <dgm:pt modelId="{AD062CFA-8EE4-4CED-B722-5E8DDBD1133C}" type="sibTrans" cxnId="{9FDC057A-7231-42D9-B016-C6A6EF16C8B7}">
      <dgm:prSet/>
      <dgm:spPr/>
      <dgm:t>
        <a:bodyPr/>
        <a:lstStyle/>
        <a:p>
          <a:endParaRPr lang="en-US"/>
        </a:p>
      </dgm:t>
    </dgm:pt>
    <dgm:pt modelId="{BCAE1186-DBCD-436E-8925-84ABE99A6217}" type="pres">
      <dgm:prSet presAssocID="{EE47A45B-B071-4E9B-AC36-9A06BA5FFB7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907D5A6-C1E6-4E1D-99EA-421919307907}" type="pres">
      <dgm:prSet presAssocID="{E86A9150-5C06-4F50-92D2-FBA191B3F449}" presName="hierRoot1" presStyleCnt="0">
        <dgm:presLayoutVars>
          <dgm:hierBranch val="init"/>
        </dgm:presLayoutVars>
      </dgm:prSet>
      <dgm:spPr/>
    </dgm:pt>
    <dgm:pt modelId="{51255AA9-A82F-488E-B786-E186ECBF2E5A}" type="pres">
      <dgm:prSet presAssocID="{E86A9150-5C06-4F50-92D2-FBA191B3F449}" presName="rootComposite1" presStyleCnt="0"/>
      <dgm:spPr/>
    </dgm:pt>
    <dgm:pt modelId="{356BAD06-1C72-4F94-91F8-1D972905A2D7}" type="pres">
      <dgm:prSet presAssocID="{E86A9150-5C06-4F50-92D2-FBA191B3F44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0EE30E7-DE66-47B9-B0FE-BBB908FC1B4F}" type="pres">
      <dgm:prSet presAssocID="{E86A9150-5C06-4F50-92D2-FBA191B3F449}" presName="rootConnector1" presStyleLbl="node1" presStyleIdx="0" presStyleCnt="0"/>
      <dgm:spPr/>
      <dgm:t>
        <a:bodyPr/>
        <a:lstStyle/>
        <a:p>
          <a:endParaRPr lang="en-US"/>
        </a:p>
      </dgm:t>
    </dgm:pt>
    <dgm:pt modelId="{C3B4C591-A713-476F-855F-33ED02052A12}" type="pres">
      <dgm:prSet presAssocID="{E86A9150-5C06-4F50-92D2-FBA191B3F449}" presName="hierChild2" presStyleCnt="0"/>
      <dgm:spPr/>
    </dgm:pt>
    <dgm:pt modelId="{5C30B0C4-975A-4D59-A2EE-78BEAE923FEF}" type="pres">
      <dgm:prSet presAssocID="{004AB80E-519B-4961-9D7F-3365E67F8BDF}" presName="Name37" presStyleLbl="parChTrans1D2" presStyleIdx="0" presStyleCnt="4"/>
      <dgm:spPr/>
      <dgm:t>
        <a:bodyPr/>
        <a:lstStyle/>
        <a:p>
          <a:endParaRPr lang="en-US"/>
        </a:p>
      </dgm:t>
    </dgm:pt>
    <dgm:pt modelId="{F436402D-587D-4916-A930-246B6464B20F}" type="pres">
      <dgm:prSet presAssocID="{7B3D8802-45CE-414F-A0F4-1C035338692A}" presName="hierRoot2" presStyleCnt="0">
        <dgm:presLayoutVars>
          <dgm:hierBranch val="init"/>
        </dgm:presLayoutVars>
      </dgm:prSet>
      <dgm:spPr/>
    </dgm:pt>
    <dgm:pt modelId="{9FFA4C03-33D0-467E-A026-ED8A9DAD14E3}" type="pres">
      <dgm:prSet presAssocID="{7B3D8802-45CE-414F-A0F4-1C035338692A}" presName="rootComposite" presStyleCnt="0"/>
      <dgm:spPr/>
    </dgm:pt>
    <dgm:pt modelId="{922635B8-D2ED-481B-B437-FF9E69B8FD6E}" type="pres">
      <dgm:prSet presAssocID="{7B3D8802-45CE-414F-A0F4-1C035338692A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1A484F0-8F68-476A-BE6B-9D72AE2E6025}" type="pres">
      <dgm:prSet presAssocID="{7B3D8802-45CE-414F-A0F4-1C035338692A}" presName="rootConnector" presStyleLbl="node2" presStyleIdx="0" presStyleCnt="4"/>
      <dgm:spPr/>
      <dgm:t>
        <a:bodyPr/>
        <a:lstStyle/>
        <a:p>
          <a:endParaRPr lang="en-US"/>
        </a:p>
      </dgm:t>
    </dgm:pt>
    <dgm:pt modelId="{4D1CC674-F05B-4483-A6F6-83A8914E1A95}" type="pres">
      <dgm:prSet presAssocID="{7B3D8802-45CE-414F-A0F4-1C035338692A}" presName="hierChild4" presStyleCnt="0"/>
      <dgm:spPr/>
    </dgm:pt>
    <dgm:pt modelId="{17660FBF-EB54-4981-B1CA-5EE3B377D242}" type="pres">
      <dgm:prSet presAssocID="{7B3D8802-45CE-414F-A0F4-1C035338692A}" presName="hierChild5" presStyleCnt="0"/>
      <dgm:spPr/>
    </dgm:pt>
    <dgm:pt modelId="{902400A4-3094-442F-B0A4-15E4CFE6C425}" type="pres">
      <dgm:prSet presAssocID="{11ACA79F-1025-4DAF-A493-AC72D1D7E2EC}" presName="Name37" presStyleLbl="parChTrans1D2" presStyleIdx="1" presStyleCnt="4"/>
      <dgm:spPr/>
      <dgm:t>
        <a:bodyPr/>
        <a:lstStyle/>
        <a:p>
          <a:endParaRPr lang="en-US"/>
        </a:p>
      </dgm:t>
    </dgm:pt>
    <dgm:pt modelId="{0F60384E-1718-4998-9B0A-B01B3AA85FA6}" type="pres">
      <dgm:prSet presAssocID="{1C71300D-6770-46D8-8260-9D5CA1778129}" presName="hierRoot2" presStyleCnt="0">
        <dgm:presLayoutVars>
          <dgm:hierBranch val="init"/>
        </dgm:presLayoutVars>
      </dgm:prSet>
      <dgm:spPr/>
    </dgm:pt>
    <dgm:pt modelId="{F48ECD5E-74BC-4C70-AB98-C0365099DA9A}" type="pres">
      <dgm:prSet presAssocID="{1C71300D-6770-46D8-8260-9D5CA1778129}" presName="rootComposite" presStyleCnt="0"/>
      <dgm:spPr/>
    </dgm:pt>
    <dgm:pt modelId="{6FBE0287-E8A9-41D0-9A0E-9E70E1044C92}" type="pres">
      <dgm:prSet presAssocID="{1C71300D-6770-46D8-8260-9D5CA1778129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EC984AF-8B33-4875-9C6A-146BB36218F1}" type="pres">
      <dgm:prSet presAssocID="{1C71300D-6770-46D8-8260-9D5CA1778129}" presName="rootConnector" presStyleLbl="node2" presStyleIdx="1" presStyleCnt="4"/>
      <dgm:spPr/>
      <dgm:t>
        <a:bodyPr/>
        <a:lstStyle/>
        <a:p>
          <a:endParaRPr lang="en-US"/>
        </a:p>
      </dgm:t>
    </dgm:pt>
    <dgm:pt modelId="{FB2A37FC-9FE6-46E3-B8BC-5B28D8C1FE52}" type="pres">
      <dgm:prSet presAssocID="{1C71300D-6770-46D8-8260-9D5CA1778129}" presName="hierChild4" presStyleCnt="0"/>
      <dgm:spPr/>
    </dgm:pt>
    <dgm:pt modelId="{C96D1730-28AD-4AB2-9B3B-B1FA92F66529}" type="pres">
      <dgm:prSet presAssocID="{1C71300D-6770-46D8-8260-9D5CA1778129}" presName="hierChild5" presStyleCnt="0"/>
      <dgm:spPr/>
    </dgm:pt>
    <dgm:pt modelId="{44A7553C-C536-4519-A2BC-C309D44EBFB5}" type="pres">
      <dgm:prSet presAssocID="{D319915A-8186-489A-B2E7-C9FC1D17D735}" presName="Name37" presStyleLbl="parChTrans1D2" presStyleIdx="2" presStyleCnt="4"/>
      <dgm:spPr/>
      <dgm:t>
        <a:bodyPr/>
        <a:lstStyle/>
        <a:p>
          <a:endParaRPr lang="en-US"/>
        </a:p>
      </dgm:t>
    </dgm:pt>
    <dgm:pt modelId="{1FE729DB-BDA1-444D-8FA9-9548FAC94163}" type="pres">
      <dgm:prSet presAssocID="{C1E47CE6-01DA-441A-90F0-C068EDEFE6D9}" presName="hierRoot2" presStyleCnt="0">
        <dgm:presLayoutVars>
          <dgm:hierBranch val="init"/>
        </dgm:presLayoutVars>
      </dgm:prSet>
      <dgm:spPr/>
    </dgm:pt>
    <dgm:pt modelId="{A05BE36B-D376-4D8B-A3C2-DF1C669C4A77}" type="pres">
      <dgm:prSet presAssocID="{C1E47CE6-01DA-441A-90F0-C068EDEFE6D9}" presName="rootComposite" presStyleCnt="0"/>
      <dgm:spPr/>
    </dgm:pt>
    <dgm:pt modelId="{53C61462-CA79-45B1-8FCD-1C5794425AA3}" type="pres">
      <dgm:prSet presAssocID="{C1E47CE6-01DA-441A-90F0-C068EDEFE6D9}" presName="rootText" presStyleLbl="node2" presStyleIdx="2" presStyleCnt="4" custScaleX="11130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A4A01A8-B398-4FDB-BDED-50145C71F743}" type="pres">
      <dgm:prSet presAssocID="{C1E47CE6-01DA-441A-90F0-C068EDEFE6D9}" presName="rootConnector" presStyleLbl="node2" presStyleIdx="2" presStyleCnt="4"/>
      <dgm:spPr/>
      <dgm:t>
        <a:bodyPr/>
        <a:lstStyle/>
        <a:p>
          <a:endParaRPr lang="en-US"/>
        </a:p>
      </dgm:t>
    </dgm:pt>
    <dgm:pt modelId="{937979A4-E836-42F9-9024-D7B790184CF4}" type="pres">
      <dgm:prSet presAssocID="{C1E47CE6-01DA-441A-90F0-C068EDEFE6D9}" presName="hierChild4" presStyleCnt="0"/>
      <dgm:spPr/>
    </dgm:pt>
    <dgm:pt modelId="{12ADC9C4-665E-4049-B962-A9879F802108}" type="pres">
      <dgm:prSet presAssocID="{C1E47CE6-01DA-441A-90F0-C068EDEFE6D9}" presName="hierChild5" presStyleCnt="0"/>
      <dgm:spPr/>
    </dgm:pt>
    <dgm:pt modelId="{C834E9FA-ECEF-4272-A185-7D4302E3A6F5}" type="pres">
      <dgm:prSet presAssocID="{1C1E4C9E-539F-41B8-9BA7-66C69805E3AC}" presName="Name37" presStyleLbl="parChTrans1D2" presStyleIdx="3" presStyleCnt="4"/>
      <dgm:spPr/>
      <dgm:t>
        <a:bodyPr/>
        <a:lstStyle/>
        <a:p>
          <a:endParaRPr lang="en-US"/>
        </a:p>
      </dgm:t>
    </dgm:pt>
    <dgm:pt modelId="{7397B2BB-C369-4540-81BE-60220CAC3E0D}" type="pres">
      <dgm:prSet presAssocID="{3EBD9324-8CF9-4BAC-8736-0D349BE2F22A}" presName="hierRoot2" presStyleCnt="0">
        <dgm:presLayoutVars>
          <dgm:hierBranch val="init"/>
        </dgm:presLayoutVars>
      </dgm:prSet>
      <dgm:spPr/>
    </dgm:pt>
    <dgm:pt modelId="{C5AF3FDD-2E2E-48D9-A429-27C6D7DDA1DA}" type="pres">
      <dgm:prSet presAssocID="{3EBD9324-8CF9-4BAC-8736-0D349BE2F22A}" presName="rootComposite" presStyleCnt="0"/>
      <dgm:spPr/>
    </dgm:pt>
    <dgm:pt modelId="{4DF3B852-11E2-491A-93BD-F4795ABDD017}" type="pres">
      <dgm:prSet presAssocID="{3EBD9324-8CF9-4BAC-8736-0D349BE2F22A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A53AEB0-06B4-4C75-8D70-868269BE092C}" type="pres">
      <dgm:prSet presAssocID="{3EBD9324-8CF9-4BAC-8736-0D349BE2F22A}" presName="rootConnector" presStyleLbl="node2" presStyleIdx="3" presStyleCnt="4"/>
      <dgm:spPr/>
      <dgm:t>
        <a:bodyPr/>
        <a:lstStyle/>
        <a:p>
          <a:endParaRPr lang="en-US"/>
        </a:p>
      </dgm:t>
    </dgm:pt>
    <dgm:pt modelId="{63EBA179-1028-4DEF-9DD9-39F317E95BD0}" type="pres">
      <dgm:prSet presAssocID="{3EBD9324-8CF9-4BAC-8736-0D349BE2F22A}" presName="hierChild4" presStyleCnt="0"/>
      <dgm:spPr/>
    </dgm:pt>
    <dgm:pt modelId="{EA09F8BD-0BC9-460C-AA04-738E5A732B9E}" type="pres">
      <dgm:prSet presAssocID="{3EBD9324-8CF9-4BAC-8736-0D349BE2F22A}" presName="hierChild5" presStyleCnt="0"/>
      <dgm:spPr/>
    </dgm:pt>
    <dgm:pt modelId="{2E3B3DBF-141B-4D04-96B5-809CC9D9F233}" type="pres">
      <dgm:prSet presAssocID="{E86A9150-5C06-4F50-92D2-FBA191B3F449}" presName="hierChild3" presStyleCnt="0"/>
      <dgm:spPr/>
    </dgm:pt>
  </dgm:ptLst>
  <dgm:cxnLst>
    <dgm:cxn modelId="{9FB3B811-6F0B-4930-BDAB-ACD0BF01F0F5}" srcId="{E86A9150-5C06-4F50-92D2-FBA191B3F449}" destId="{C1E47CE6-01DA-441A-90F0-C068EDEFE6D9}" srcOrd="2" destOrd="0" parTransId="{D319915A-8186-489A-B2E7-C9FC1D17D735}" sibTransId="{E2749843-67ED-40CC-95B5-9A5429B72D90}"/>
    <dgm:cxn modelId="{FDFF8171-9A29-452E-A97D-0AE5A544B60A}" type="presOf" srcId="{004AB80E-519B-4961-9D7F-3365E67F8BDF}" destId="{5C30B0C4-975A-4D59-A2EE-78BEAE923FEF}" srcOrd="0" destOrd="0" presId="urn:microsoft.com/office/officeart/2005/8/layout/orgChart1"/>
    <dgm:cxn modelId="{46FD4C5D-201E-475C-832C-9734132CAB8C}" type="presOf" srcId="{D319915A-8186-489A-B2E7-C9FC1D17D735}" destId="{44A7553C-C536-4519-A2BC-C309D44EBFB5}" srcOrd="0" destOrd="0" presId="urn:microsoft.com/office/officeart/2005/8/layout/orgChart1"/>
    <dgm:cxn modelId="{EFADE8E2-E501-46F6-ACD3-841502FFC687}" type="presOf" srcId="{11ACA79F-1025-4DAF-A493-AC72D1D7E2EC}" destId="{902400A4-3094-442F-B0A4-15E4CFE6C425}" srcOrd="0" destOrd="0" presId="urn:microsoft.com/office/officeart/2005/8/layout/orgChart1"/>
    <dgm:cxn modelId="{C53AB940-BC61-42F7-9C9D-DF037735C18C}" type="presOf" srcId="{1C71300D-6770-46D8-8260-9D5CA1778129}" destId="{3EC984AF-8B33-4875-9C6A-146BB36218F1}" srcOrd="1" destOrd="0" presId="urn:microsoft.com/office/officeart/2005/8/layout/orgChart1"/>
    <dgm:cxn modelId="{3CA9D673-834F-4A7F-A0A9-E568444ED5FE}" type="presOf" srcId="{C1E47CE6-01DA-441A-90F0-C068EDEFE6D9}" destId="{53C61462-CA79-45B1-8FCD-1C5794425AA3}" srcOrd="0" destOrd="0" presId="urn:microsoft.com/office/officeart/2005/8/layout/orgChart1"/>
    <dgm:cxn modelId="{65FE6091-03BA-4370-B95D-B8AD69CF5F41}" type="presOf" srcId="{C1E47CE6-01DA-441A-90F0-C068EDEFE6D9}" destId="{FA4A01A8-B398-4FDB-BDED-50145C71F743}" srcOrd="1" destOrd="0" presId="urn:microsoft.com/office/officeart/2005/8/layout/orgChart1"/>
    <dgm:cxn modelId="{258AB969-BAC5-413D-93B9-CE58FDAD5D56}" type="presOf" srcId="{1C1E4C9E-539F-41B8-9BA7-66C69805E3AC}" destId="{C834E9FA-ECEF-4272-A185-7D4302E3A6F5}" srcOrd="0" destOrd="0" presId="urn:microsoft.com/office/officeart/2005/8/layout/orgChart1"/>
    <dgm:cxn modelId="{EC08C05A-2244-42E6-A8D6-64782A06E52A}" type="presOf" srcId="{3EBD9324-8CF9-4BAC-8736-0D349BE2F22A}" destId="{4A53AEB0-06B4-4C75-8D70-868269BE092C}" srcOrd="1" destOrd="0" presId="urn:microsoft.com/office/officeart/2005/8/layout/orgChart1"/>
    <dgm:cxn modelId="{84210AF1-5251-458B-BF9C-8B329C7FB49B}" srcId="{E86A9150-5C06-4F50-92D2-FBA191B3F449}" destId="{7B3D8802-45CE-414F-A0F4-1C035338692A}" srcOrd="0" destOrd="0" parTransId="{004AB80E-519B-4961-9D7F-3365E67F8BDF}" sibTransId="{3551136C-B417-44DA-8567-A24CDA0F0518}"/>
    <dgm:cxn modelId="{41946247-DD6B-4596-A868-0B2B705DF6A1}" type="presOf" srcId="{E86A9150-5C06-4F50-92D2-FBA191B3F449}" destId="{40EE30E7-DE66-47B9-B0FE-BBB908FC1B4F}" srcOrd="1" destOrd="0" presId="urn:microsoft.com/office/officeart/2005/8/layout/orgChart1"/>
    <dgm:cxn modelId="{71E9AEE4-B3F3-4172-82FA-CEFB13072A43}" type="presOf" srcId="{1C71300D-6770-46D8-8260-9D5CA1778129}" destId="{6FBE0287-E8A9-41D0-9A0E-9E70E1044C92}" srcOrd="0" destOrd="0" presId="urn:microsoft.com/office/officeart/2005/8/layout/orgChart1"/>
    <dgm:cxn modelId="{A72DBCB8-407D-4235-8CB4-AD1327765C28}" type="presOf" srcId="{E86A9150-5C06-4F50-92D2-FBA191B3F449}" destId="{356BAD06-1C72-4F94-91F8-1D972905A2D7}" srcOrd="0" destOrd="0" presId="urn:microsoft.com/office/officeart/2005/8/layout/orgChart1"/>
    <dgm:cxn modelId="{6D19A1E6-D18A-40D2-BDDE-47C865126D84}" type="presOf" srcId="{3EBD9324-8CF9-4BAC-8736-0D349BE2F22A}" destId="{4DF3B852-11E2-491A-93BD-F4795ABDD017}" srcOrd="0" destOrd="0" presId="urn:microsoft.com/office/officeart/2005/8/layout/orgChart1"/>
    <dgm:cxn modelId="{8B81FF65-9DCF-4754-8503-EF540ABB586C}" srcId="{EE47A45B-B071-4E9B-AC36-9A06BA5FFB72}" destId="{E86A9150-5C06-4F50-92D2-FBA191B3F449}" srcOrd="0" destOrd="0" parTransId="{5BDA19D0-CE7A-42E3-A45C-8F2636F79DAB}" sibTransId="{5DAB4114-7ACE-4AC4-985D-DBC5508874F7}"/>
    <dgm:cxn modelId="{F43A7C47-FC00-47DA-984F-8710A38995CF}" type="presOf" srcId="{7B3D8802-45CE-414F-A0F4-1C035338692A}" destId="{61A484F0-8F68-476A-BE6B-9D72AE2E6025}" srcOrd="1" destOrd="0" presId="urn:microsoft.com/office/officeart/2005/8/layout/orgChart1"/>
    <dgm:cxn modelId="{9FDC057A-7231-42D9-B016-C6A6EF16C8B7}" srcId="{E86A9150-5C06-4F50-92D2-FBA191B3F449}" destId="{1C71300D-6770-46D8-8260-9D5CA1778129}" srcOrd="1" destOrd="0" parTransId="{11ACA79F-1025-4DAF-A493-AC72D1D7E2EC}" sibTransId="{AD062CFA-8EE4-4CED-B722-5E8DDBD1133C}"/>
    <dgm:cxn modelId="{4C2E7C39-8E8E-4DCC-A971-07AD5D5C7C5A}" srcId="{E86A9150-5C06-4F50-92D2-FBA191B3F449}" destId="{3EBD9324-8CF9-4BAC-8736-0D349BE2F22A}" srcOrd="3" destOrd="0" parTransId="{1C1E4C9E-539F-41B8-9BA7-66C69805E3AC}" sibTransId="{33DBC229-FED2-4C2D-B91B-7804AC5BEFE5}"/>
    <dgm:cxn modelId="{4EA6463D-E5B4-4DB2-B717-DBE728E30B20}" type="presOf" srcId="{EE47A45B-B071-4E9B-AC36-9A06BA5FFB72}" destId="{BCAE1186-DBCD-436E-8925-84ABE99A6217}" srcOrd="0" destOrd="0" presId="urn:microsoft.com/office/officeart/2005/8/layout/orgChart1"/>
    <dgm:cxn modelId="{C29B71FA-46F4-4190-B6F7-34A247A0DA7E}" type="presOf" srcId="{7B3D8802-45CE-414F-A0F4-1C035338692A}" destId="{922635B8-D2ED-481B-B437-FF9E69B8FD6E}" srcOrd="0" destOrd="0" presId="urn:microsoft.com/office/officeart/2005/8/layout/orgChart1"/>
    <dgm:cxn modelId="{F31D80FC-C6B3-42FA-81A1-76041E6CB576}" type="presParOf" srcId="{BCAE1186-DBCD-436E-8925-84ABE99A6217}" destId="{4907D5A6-C1E6-4E1D-99EA-421919307907}" srcOrd="0" destOrd="0" presId="urn:microsoft.com/office/officeart/2005/8/layout/orgChart1"/>
    <dgm:cxn modelId="{09F693A1-2437-4540-9CBA-6FEC289AA4A3}" type="presParOf" srcId="{4907D5A6-C1E6-4E1D-99EA-421919307907}" destId="{51255AA9-A82F-488E-B786-E186ECBF2E5A}" srcOrd="0" destOrd="0" presId="urn:microsoft.com/office/officeart/2005/8/layout/orgChart1"/>
    <dgm:cxn modelId="{7134C8E8-B64B-49CD-B743-30B6D692889A}" type="presParOf" srcId="{51255AA9-A82F-488E-B786-E186ECBF2E5A}" destId="{356BAD06-1C72-4F94-91F8-1D972905A2D7}" srcOrd="0" destOrd="0" presId="urn:microsoft.com/office/officeart/2005/8/layout/orgChart1"/>
    <dgm:cxn modelId="{F08085E0-37B3-438F-9EA3-33D815A6CC3B}" type="presParOf" srcId="{51255AA9-A82F-488E-B786-E186ECBF2E5A}" destId="{40EE30E7-DE66-47B9-B0FE-BBB908FC1B4F}" srcOrd="1" destOrd="0" presId="urn:microsoft.com/office/officeart/2005/8/layout/orgChart1"/>
    <dgm:cxn modelId="{6BEF2594-E088-4926-812A-F9447E5FF87B}" type="presParOf" srcId="{4907D5A6-C1E6-4E1D-99EA-421919307907}" destId="{C3B4C591-A713-476F-855F-33ED02052A12}" srcOrd="1" destOrd="0" presId="urn:microsoft.com/office/officeart/2005/8/layout/orgChart1"/>
    <dgm:cxn modelId="{681FD8F6-1C67-464E-A64F-2A2AA4D6FF61}" type="presParOf" srcId="{C3B4C591-A713-476F-855F-33ED02052A12}" destId="{5C30B0C4-975A-4D59-A2EE-78BEAE923FEF}" srcOrd="0" destOrd="0" presId="urn:microsoft.com/office/officeart/2005/8/layout/orgChart1"/>
    <dgm:cxn modelId="{D27130B1-0BCD-44E4-B408-676A39F4C2EF}" type="presParOf" srcId="{C3B4C591-A713-476F-855F-33ED02052A12}" destId="{F436402D-587D-4916-A930-246B6464B20F}" srcOrd="1" destOrd="0" presId="urn:microsoft.com/office/officeart/2005/8/layout/orgChart1"/>
    <dgm:cxn modelId="{BA3C133C-BE6D-4782-8A76-71732C603D46}" type="presParOf" srcId="{F436402D-587D-4916-A930-246B6464B20F}" destId="{9FFA4C03-33D0-467E-A026-ED8A9DAD14E3}" srcOrd="0" destOrd="0" presId="urn:microsoft.com/office/officeart/2005/8/layout/orgChart1"/>
    <dgm:cxn modelId="{568407DB-7A99-4597-BCCF-CE1BC5FB37E8}" type="presParOf" srcId="{9FFA4C03-33D0-467E-A026-ED8A9DAD14E3}" destId="{922635B8-D2ED-481B-B437-FF9E69B8FD6E}" srcOrd="0" destOrd="0" presId="urn:microsoft.com/office/officeart/2005/8/layout/orgChart1"/>
    <dgm:cxn modelId="{07A8A44D-5689-44AA-86F3-9B741F369B54}" type="presParOf" srcId="{9FFA4C03-33D0-467E-A026-ED8A9DAD14E3}" destId="{61A484F0-8F68-476A-BE6B-9D72AE2E6025}" srcOrd="1" destOrd="0" presId="urn:microsoft.com/office/officeart/2005/8/layout/orgChart1"/>
    <dgm:cxn modelId="{8FD585B8-F764-4AC5-B403-A00A0D460331}" type="presParOf" srcId="{F436402D-587D-4916-A930-246B6464B20F}" destId="{4D1CC674-F05B-4483-A6F6-83A8914E1A95}" srcOrd="1" destOrd="0" presId="urn:microsoft.com/office/officeart/2005/8/layout/orgChart1"/>
    <dgm:cxn modelId="{022F3953-1FE1-4911-9E69-A94A6EFE8FBC}" type="presParOf" srcId="{F436402D-587D-4916-A930-246B6464B20F}" destId="{17660FBF-EB54-4981-B1CA-5EE3B377D242}" srcOrd="2" destOrd="0" presId="urn:microsoft.com/office/officeart/2005/8/layout/orgChart1"/>
    <dgm:cxn modelId="{F011C935-E8AD-4B01-9A55-9DBE890B89E3}" type="presParOf" srcId="{C3B4C591-A713-476F-855F-33ED02052A12}" destId="{902400A4-3094-442F-B0A4-15E4CFE6C425}" srcOrd="2" destOrd="0" presId="urn:microsoft.com/office/officeart/2005/8/layout/orgChart1"/>
    <dgm:cxn modelId="{545B88BA-CAF5-40A9-85E4-BB7789A87CD0}" type="presParOf" srcId="{C3B4C591-A713-476F-855F-33ED02052A12}" destId="{0F60384E-1718-4998-9B0A-B01B3AA85FA6}" srcOrd="3" destOrd="0" presId="urn:microsoft.com/office/officeart/2005/8/layout/orgChart1"/>
    <dgm:cxn modelId="{4AF553DE-81C1-480A-8600-7F3B62020CF2}" type="presParOf" srcId="{0F60384E-1718-4998-9B0A-B01B3AA85FA6}" destId="{F48ECD5E-74BC-4C70-AB98-C0365099DA9A}" srcOrd="0" destOrd="0" presId="urn:microsoft.com/office/officeart/2005/8/layout/orgChart1"/>
    <dgm:cxn modelId="{67F6A2B6-F4E4-4EBD-81B0-2DA63B2C8BBC}" type="presParOf" srcId="{F48ECD5E-74BC-4C70-AB98-C0365099DA9A}" destId="{6FBE0287-E8A9-41D0-9A0E-9E70E1044C92}" srcOrd="0" destOrd="0" presId="urn:microsoft.com/office/officeart/2005/8/layout/orgChart1"/>
    <dgm:cxn modelId="{6D1EC082-82F0-475B-9DF3-ACBC4B25FEE3}" type="presParOf" srcId="{F48ECD5E-74BC-4C70-AB98-C0365099DA9A}" destId="{3EC984AF-8B33-4875-9C6A-146BB36218F1}" srcOrd="1" destOrd="0" presId="urn:microsoft.com/office/officeart/2005/8/layout/orgChart1"/>
    <dgm:cxn modelId="{3F00C080-2003-4CF7-9C05-B93330219A84}" type="presParOf" srcId="{0F60384E-1718-4998-9B0A-B01B3AA85FA6}" destId="{FB2A37FC-9FE6-46E3-B8BC-5B28D8C1FE52}" srcOrd="1" destOrd="0" presId="urn:microsoft.com/office/officeart/2005/8/layout/orgChart1"/>
    <dgm:cxn modelId="{86948C9A-3448-4BB7-8F4F-43A18FF391F8}" type="presParOf" srcId="{0F60384E-1718-4998-9B0A-B01B3AA85FA6}" destId="{C96D1730-28AD-4AB2-9B3B-B1FA92F66529}" srcOrd="2" destOrd="0" presId="urn:microsoft.com/office/officeart/2005/8/layout/orgChart1"/>
    <dgm:cxn modelId="{BC9D11C6-49C3-463E-9031-3A0D2AC5D180}" type="presParOf" srcId="{C3B4C591-A713-476F-855F-33ED02052A12}" destId="{44A7553C-C536-4519-A2BC-C309D44EBFB5}" srcOrd="4" destOrd="0" presId="urn:microsoft.com/office/officeart/2005/8/layout/orgChart1"/>
    <dgm:cxn modelId="{75794282-1BE0-49C7-A80D-15D601CF1BFB}" type="presParOf" srcId="{C3B4C591-A713-476F-855F-33ED02052A12}" destId="{1FE729DB-BDA1-444D-8FA9-9548FAC94163}" srcOrd="5" destOrd="0" presId="urn:microsoft.com/office/officeart/2005/8/layout/orgChart1"/>
    <dgm:cxn modelId="{5C59BD5D-D828-408A-9131-1C23F42A2130}" type="presParOf" srcId="{1FE729DB-BDA1-444D-8FA9-9548FAC94163}" destId="{A05BE36B-D376-4D8B-A3C2-DF1C669C4A77}" srcOrd="0" destOrd="0" presId="urn:microsoft.com/office/officeart/2005/8/layout/orgChart1"/>
    <dgm:cxn modelId="{6E31A78F-9E95-417C-938C-9C44E471F3B6}" type="presParOf" srcId="{A05BE36B-D376-4D8B-A3C2-DF1C669C4A77}" destId="{53C61462-CA79-45B1-8FCD-1C5794425AA3}" srcOrd="0" destOrd="0" presId="urn:microsoft.com/office/officeart/2005/8/layout/orgChart1"/>
    <dgm:cxn modelId="{ABFD19A4-BEC3-4C1B-AE46-9EDB1C392358}" type="presParOf" srcId="{A05BE36B-D376-4D8B-A3C2-DF1C669C4A77}" destId="{FA4A01A8-B398-4FDB-BDED-50145C71F743}" srcOrd="1" destOrd="0" presId="urn:microsoft.com/office/officeart/2005/8/layout/orgChart1"/>
    <dgm:cxn modelId="{E707436A-4582-4B36-8DDC-BCD1EF3318A2}" type="presParOf" srcId="{1FE729DB-BDA1-444D-8FA9-9548FAC94163}" destId="{937979A4-E836-42F9-9024-D7B790184CF4}" srcOrd="1" destOrd="0" presId="urn:microsoft.com/office/officeart/2005/8/layout/orgChart1"/>
    <dgm:cxn modelId="{5D60F21B-7B43-4BFF-A82E-C38952710820}" type="presParOf" srcId="{1FE729DB-BDA1-444D-8FA9-9548FAC94163}" destId="{12ADC9C4-665E-4049-B962-A9879F802108}" srcOrd="2" destOrd="0" presId="urn:microsoft.com/office/officeart/2005/8/layout/orgChart1"/>
    <dgm:cxn modelId="{B828D727-9C11-4E18-AB8A-42D096EAAC35}" type="presParOf" srcId="{C3B4C591-A713-476F-855F-33ED02052A12}" destId="{C834E9FA-ECEF-4272-A185-7D4302E3A6F5}" srcOrd="6" destOrd="0" presId="urn:microsoft.com/office/officeart/2005/8/layout/orgChart1"/>
    <dgm:cxn modelId="{2559907A-E557-42D7-9C31-4B28215301F9}" type="presParOf" srcId="{C3B4C591-A713-476F-855F-33ED02052A12}" destId="{7397B2BB-C369-4540-81BE-60220CAC3E0D}" srcOrd="7" destOrd="0" presId="urn:microsoft.com/office/officeart/2005/8/layout/orgChart1"/>
    <dgm:cxn modelId="{6F53E135-42EF-49EE-ACC9-E5CD7466EAD7}" type="presParOf" srcId="{7397B2BB-C369-4540-81BE-60220CAC3E0D}" destId="{C5AF3FDD-2E2E-48D9-A429-27C6D7DDA1DA}" srcOrd="0" destOrd="0" presId="urn:microsoft.com/office/officeart/2005/8/layout/orgChart1"/>
    <dgm:cxn modelId="{7180FA14-8077-4900-9D7E-7CB4E07C7984}" type="presParOf" srcId="{C5AF3FDD-2E2E-48D9-A429-27C6D7DDA1DA}" destId="{4DF3B852-11E2-491A-93BD-F4795ABDD017}" srcOrd="0" destOrd="0" presId="urn:microsoft.com/office/officeart/2005/8/layout/orgChart1"/>
    <dgm:cxn modelId="{DDF3F088-15DC-4F9B-A68E-009A758AC5D6}" type="presParOf" srcId="{C5AF3FDD-2E2E-48D9-A429-27C6D7DDA1DA}" destId="{4A53AEB0-06B4-4C75-8D70-868269BE092C}" srcOrd="1" destOrd="0" presId="urn:microsoft.com/office/officeart/2005/8/layout/orgChart1"/>
    <dgm:cxn modelId="{E0E1FB40-3905-47E4-B2DB-487700B4419A}" type="presParOf" srcId="{7397B2BB-C369-4540-81BE-60220CAC3E0D}" destId="{63EBA179-1028-4DEF-9DD9-39F317E95BD0}" srcOrd="1" destOrd="0" presId="urn:microsoft.com/office/officeart/2005/8/layout/orgChart1"/>
    <dgm:cxn modelId="{42FA726C-18A1-4096-9F23-BD3483136E91}" type="presParOf" srcId="{7397B2BB-C369-4540-81BE-60220CAC3E0D}" destId="{EA09F8BD-0BC9-460C-AA04-738E5A732B9E}" srcOrd="2" destOrd="0" presId="urn:microsoft.com/office/officeart/2005/8/layout/orgChart1"/>
    <dgm:cxn modelId="{0BB98966-3884-46A3-B338-86B3E0994104}" type="presParOf" srcId="{4907D5A6-C1E6-4E1D-99EA-421919307907}" destId="{2E3B3DBF-141B-4D04-96B5-809CC9D9F23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A4D0535-F317-4EF3-B94F-645A72FBB0FB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D0F64D4-7BAF-421A-9702-F212C275166B}">
      <dgm:prSet/>
      <dgm:spPr/>
      <dgm:t>
        <a:bodyPr/>
        <a:lstStyle/>
        <a:p>
          <a:r>
            <a:rPr lang="en-US" dirty="0" smtClean="0"/>
            <a:t>Manual design of flexible pavement. </a:t>
          </a:r>
          <a:endParaRPr lang="en-US" dirty="0"/>
        </a:p>
      </dgm:t>
    </dgm:pt>
    <dgm:pt modelId="{D988F17D-A8BF-4FED-A610-0047BB388AF3}" type="parTrans" cxnId="{5D03763B-2671-4781-A430-AEA5DFD3E212}">
      <dgm:prSet/>
      <dgm:spPr/>
      <dgm:t>
        <a:bodyPr/>
        <a:lstStyle/>
        <a:p>
          <a:endParaRPr lang="en-US"/>
        </a:p>
      </dgm:t>
    </dgm:pt>
    <dgm:pt modelId="{04024F5C-B794-4800-8E34-DAE7C96E597E}" type="sibTrans" cxnId="{5D03763B-2671-4781-A430-AEA5DFD3E212}">
      <dgm:prSet/>
      <dgm:spPr/>
      <dgm:t>
        <a:bodyPr/>
        <a:lstStyle/>
        <a:p>
          <a:endParaRPr lang="en-US"/>
        </a:p>
      </dgm:t>
    </dgm:pt>
    <dgm:pt modelId="{0659CE5A-2C36-4988-9E45-1D04A346FC39}">
      <dgm:prSet custT="1"/>
      <dgm:spPr/>
      <dgm:t>
        <a:bodyPr/>
        <a:lstStyle/>
        <a:p>
          <a:pPr algn="l"/>
          <a:r>
            <a:rPr lang="en-US" sz="1200" dirty="0" smtClean="0"/>
            <a:t>The suitable thickness of the aircraft is equal to 4.7 inches (12 cm)</a:t>
          </a:r>
          <a:endParaRPr lang="en-US" sz="1200" dirty="0"/>
        </a:p>
      </dgm:t>
    </dgm:pt>
    <dgm:pt modelId="{AA307212-5DD5-442E-A87D-AF662977C713}" type="parTrans" cxnId="{CE9668DC-6AA6-4052-ACA2-86BFB3CB449B}">
      <dgm:prSet/>
      <dgm:spPr/>
      <dgm:t>
        <a:bodyPr/>
        <a:lstStyle/>
        <a:p>
          <a:endParaRPr lang="en-US"/>
        </a:p>
      </dgm:t>
    </dgm:pt>
    <dgm:pt modelId="{40AA17A6-0B0E-4F40-8B68-EF8084B45D3F}" type="sibTrans" cxnId="{CE9668DC-6AA6-4052-ACA2-86BFB3CB449B}">
      <dgm:prSet/>
      <dgm:spPr/>
      <dgm:t>
        <a:bodyPr/>
        <a:lstStyle/>
        <a:p>
          <a:endParaRPr lang="en-US"/>
        </a:p>
      </dgm:t>
    </dgm:pt>
    <dgm:pt modelId="{EC4790C6-1939-4082-8F15-12379B7C0A2C}">
      <dgm:prSet/>
      <dgm:spPr/>
      <dgm:t>
        <a:bodyPr/>
        <a:lstStyle/>
        <a:p>
          <a:r>
            <a:rPr lang="en-US" dirty="0" smtClean="0"/>
            <a:t>Design flexible pavement using “FAARFIELD v 1.42”.</a:t>
          </a:r>
          <a:endParaRPr lang="en-US" dirty="0"/>
        </a:p>
      </dgm:t>
    </dgm:pt>
    <dgm:pt modelId="{A6FC1D81-52D8-436D-B6B3-E7B5F8898CDA}" type="parTrans" cxnId="{F807F057-48E0-477C-8CE0-EBF94D7816EC}">
      <dgm:prSet/>
      <dgm:spPr/>
      <dgm:t>
        <a:bodyPr/>
        <a:lstStyle/>
        <a:p>
          <a:endParaRPr lang="en-US"/>
        </a:p>
      </dgm:t>
    </dgm:pt>
    <dgm:pt modelId="{4F92402E-DA18-471E-99C4-16AB9B1287B9}" type="sibTrans" cxnId="{F807F057-48E0-477C-8CE0-EBF94D7816EC}">
      <dgm:prSet/>
      <dgm:spPr/>
      <dgm:t>
        <a:bodyPr/>
        <a:lstStyle/>
        <a:p>
          <a:endParaRPr lang="en-US"/>
        </a:p>
      </dgm:t>
    </dgm:pt>
    <dgm:pt modelId="{75D7F1B5-F0D7-4B12-9DBF-F3B1513C53FE}">
      <dgm:prSet custT="1"/>
      <dgm:spPr/>
      <dgm:t>
        <a:bodyPr/>
        <a:lstStyle/>
        <a:p>
          <a:r>
            <a:rPr lang="en-US" sz="1200" dirty="0" smtClean="0"/>
            <a:t>The suitable thickness of the aircraft is equal to 4 inches (10.16 cm)</a:t>
          </a:r>
          <a:endParaRPr lang="en-US" sz="1200" dirty="0"/>
        </a:p>
      </dgm:t>
    </dgm:pt>
    <dgm:pt modelId="{3C6A190E-9353-4930-99E8-23BC8DC41EB6}" type="parTrans" cxnId="{A5D7C8D0-1090-408A-B807-EDEC4877CC16}">
      <dgm:prSet/>
      <dgm:spPr/>
      <dgm:t>
        <a:bodyPr/>
        <a:lstStyle/>
        <a:p>
          <a:endParaRPr lang="en-US"/>
        </a:p>
      </dgm:t>
    </dgm:pt>
    <dgm:pt modelId="{AFF90D93-434D-416D-A478-1712250CC004}" type="sibTrans" cxnId="{A5D7C8D0-1090-408A-B807-EDEC4877CC16}">
      <dgm:prSet/>
      <dgm:spPr/>
      <dgm:t>
        <a:bodyPr/>
        <a:lstStyle/>
        <a:p>
          <a:endParaRPr lang="en-US"/>
        </a:p>
      </dgm:t>
    </dgm:pt>
    <dgm:pt modelId="{FC094132-025B-422E-A73A-688376843C19}" type="pres">
      <dgm:prSet presAssocID="{9A4D0535-F317-4EF3-B94F-645A72FBB0FB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7085096E-C237-45EF-B95C-A7DC07EF9BD6}" type="pres">
      <dgm:prSet presAssocID="{6D0F64D4-7BAF-421A-9702-F212C275166B}" presName="posSpace" presStyleCnt="0"/>
      <dgm:spPr/>
    </dgm:pt>
    <dgm:pt modelId="{709641AB-353B-48B4-B95F-FADF811B71AA}" type="pres">
      <dgm:prSet presAssocID="{6D0F64D4-7BAF-421A-9702-F212C275166B}" presName="vertFlow" presStyleCnt="0"/>
      <dgm:spPr/>
    </dgm:pt>
    <dgm:pt modelId="{566923ED-BCB4-4CA0-A5F6-D91605EBC775}" type="pres">
      <dgm:prSet presAssocID="{6D0F64D4-7BAF-421A-9702-F212C275166B}" presName="topSpace" presStyleCnt="0"/>
      <dgm:spPr/>
    </dgm:pt>
    <dgm:pt modelId="{943A980F-7F01-4E49-B70D-BD24BC11540C}" type="pres">
      <dgm:prSet presAssocID="{6D0F64D4-7BAF-421A-9702-F212C275166B}" presName="firstComp" presStyleCnt="0"/>
      <dgm:spPr/>
    </dgm:pt>
    <dgm:pt modelId="{A9F5620B-59A9-464A-9CDD-8954D25D3387}" type="pres">
      <dgm:prSet presAssocID="{6D0F64D4-7BAF-421A-9702-F212C275166B}" presName="firstChild" presStyleLbl="bgAccFollowNode1" presStyleIdx="0" presStyleCnt="2" custScaleX="82647" custScaleY="89104" custLinFactNeighborX="-78765" custLinFactNeighborY="-53077"/>
      <dgm:spPr/>
      <dgm:t>
        <a:bodyPr/>
        <a:lstStyle/>
        <a:p>
          <a:endParaRPr lang="en-US"/>
        </a:p>
      </dgm:t>
    </dgm:pt>
    <dgm:pt modelId="{2D8D59B9-6FA2-48A6-B2B4-477746B15656}" type="pres">
      <dgm:prSet presAssocID="{6D0F64D4-7BAF-421A-9702-F212C275166B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427728-B9AA-47FF-832B-3C90389AF476}" type="pres">
      <dgm:prSet presAssocID="{6D0F64D4-7BAF-421A-9702-F212C275166B}" presName="negSpace" presStyleCnt="0"/>
      <dgm:spPr/>
    </dgm:pt>
    <dgm:pt modelId="{8E33B366-F3DD-439A-BA69-7D12EA561EBD}" type="pres">
      <dgm:prSet presAssocID="{6D0F64D4-7BAF-421A-9702-F212C275166B}" presName="circle" presStyleLbl="node1" presStyleIdx="0" presStyleCnt="2" custLinFactNeighborX="83026" custLinFactNeighborY="-19826"/>
      <dgm:spPr/>
      <dgm:t>
        <a:bodyPr/>
        <a:lstStyle/>
        <a:p>
          <a:endParaRPr lang="en-US"/>
        </a:p>
      </dgm:t>
    </dgm:pt>
    <dgm:pt modelId="{984C4CCA-3B86-4DF6-8F87-7A103818679F}" type="pres">
      <dgm:prSet presAssocID="{04024F5C-B794-4800-8E34-DAE7C96E597E}" presName="transSpace" presStyleCnt="0"/>
      <dgm:spPr/>
    </dgm:pt>
    <dgm:pt modelId="{65CB3642-6149-419C-996B-5649CA00C76F}" type="pres">
      <dgm:prSet presAssocID="{EC4790C6-1939-4082-8F15-12379B7C0A2C}" presName="posSpace" presStyleCnt="0"/>
      <dgm:spPr/>
    </dgm:pt>
    <dgm:pt modelId="{B8503BCF-72D3-4BC5-82B1-27A9B006DCA0}" type="pres">
      <dgm:prSet presAssocID="{EC4790C6-1939-4082-8F15-12379B7C0A2C}" presName="vertFlow" presStyleCnt="0"/>
      <dgm:spPr/>
    </dgm:pt>
    <dgm:pt modelId="{66082730-18E5-4B3F-9334-1B75DF195F2F}" type="pres">
      <dgm:prSet presAssocID="{EC4790C6-1939-4082-8F15-12379B7C0A2C}" presName="topSpace" presStyleCnt="0"/>
      <dgm:spPr/>
    </dgm:pt>
    <dgm:pt modelId="{709F9993-28D5-49FA-846D-F3A522F74C55}" type="pres">
      <dgm:prSet presAssocID="{EC4790C6-1939-4082-8F15-12379B7C0A2C}" presName="firstComp" presStyleCnt="0"/>
      <dgm:spPr/>
    </dgm:pt>
    <dgm:pt modelId="{3189FEB4-BAF3-48CC-90D0-E9151D8D7871}" type="pres">
      <dgm:prSet presAssocID="{EC4790C6-1939-4082-8F15-12379B7C0A2C}" presName="firstChild" presStyleLbl="bgAccFollowNode1" presStyleIdx="1" presStyleCnt="2" custScaleX="81690" custScaleY="89104" custLinFactNeighborX="-24255" custLinFactNeighborY="-55804"/>
      <dgm:spPr/>
      <dgm:t>
        <a:bodyPr/>
        <a:lstStyle/>
        <a:p>
          <a:endParaRPr lang="en-US"/>
        </a:p>
      </dgm:t>
    </dgm:pt>
    <dgm:pt modelId="{0D69351E-D774-4EAE-A62E-B6AB907895B0}" type="pres">
      <dgm:prSet presAssocID="{EC4790C6-1939-4082-8F15-12379B7C0A2C}" presName="first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4F080B-C6EB-444A-B686-B9070284A7D7}" type="pres">
      <dgm:prSet presAssocID="{EC4790C6-1939-4082-8F15-12379B7C0A2C}" presName="negSpace" presStyleCnt="0"/>
      <dgm:spPr/>
    </dgm:pt>
    <dgm:pt modelId="{080B93E9-566F-4034-8838-9E8D681A76D7}" type="pres">
      <dgm:prSet presAssocID="{EC4790C6-1939-4082-8F15-12379B7C0A2C}" presName="circle" presStyleLbl="node1" presStyleIdx="1" presStyleCnt="2" custLinFactNeighborX="5222" custLinFactNeighborY="-22972"/>
      <dgm:spPr/>
      <dgm:t>
        <a:bodyPr/>
        <a:lstStyle/>
        <a:p>
          <a:endParaRPr lang="en-US"/>
        </a:p>
      </dgm:t>
    </dgm:pt>
  </dgm:ptLst>
  <dgm:cxnLst>
    <dgm:cxn modelId="{0A1386BB-1C68-4868-A7B2-A52A173FC68E}" type="presOf" srcId="{0659CE5A-2C36-4988-9E45-1D04A346FC39}" destId="{A9F5620B-59A9-464A-9CDD-8954D25D3387}" srcOrd="0" destOrd="0" presId="urn:microsoft.com/office/officeart/2005/8/layout/hList9"/>
    <dgm:cxn modelId="{F807F057-48E0-477C-8CE0-EBF94D7816EC}" srcId="{9A4D0535-F317-4EF3-B94F-645A72FBB0FB}" destId="{EC4790C6-1939-4082-8F15-12379B7C0A2C}" srcOrd="1" destOrd="0" parTransId="{A6FC1D81-52D8-436D-B6B3-E7B5F8898CDA}" sibTransId="{4F92402E-DA18-471E-99C4-16AB9B1287B9}"/>
    <dgm:cxn modelId="{5806C975-87AF-4176-A1BD-D765FEBF583D}" type="presOf" srcId="{75D7F1B5-F0D7-4B12-9DBF-F3B1513C53FE}" destId="{0D69351E-D774-4EAE-A62E-B6AB907895B0}" srcOrd="1" destOrd="0" presId="urn:microsoft.com/office/officeart/2005/8/layout/hList9"/>
    <dgm:cxn modelId="{92642EC4-A0B7-4418-93BD-1D4C3509D234}" type="presOf" srcId="{EC4790C6-1939-4082-8F15-12379B7C0A2C}" destId="{080B93E9-566F-4034-8838-9E8D681A76D7}" srcOrd="0" destOrd="0" presId="urn:microsoft.com/office/officeart/2005/8/layout/hList9"/>
    <dgm:cxn modelId="{DA8B09CA-CB66-4F9E-9414-E739FFCFB269}" type="presOf" srcId="{9A4D0535-F317-4EF3-B94F-645A72FBB0FB}" destId="{FC094132-025B-422E-A73A-688376843C19}" srcOrd="0" destOrd="0" presId="urn:microsoft.com/office/officeart/2005/8/layout/hList9"/>
    <dgm:cxn modelId="{B7B6EA78-A287-4592-8119-93BF2A233BBA}" type="presOf" srcId="{75D7F1B5-F0D7-4B12-9DBF-F3B1513C53FE}" destId="{3189FEB4-BAF3-48CC-90D0-E9151D8D7871}" srcOrd="0" destOrd="0" presId="urn:microsoft.com/office/officeart/2005/8/layout/hList9"/>
    <dgm:cxn modelId="{A5D7C8D0-1090-408A-B807-EDEC4877CC16}" srcId="{EC4790C6-1939-4082-8F15-12379B7C0A2C}" destId="{75D7F1B5-F0D7-4B12-9DBF-F3B1513C53FE}" srcOrd="0" destOrd="0" parTransId="{3C6A190E-9353-4930-99E8-23BC8DC41EB6}" sibTransId="{AFF90D93-434D-416D-A478-1712250CC004}"/>
    <dgm:cxn modelId="{5D03763B-2671-4781-A430-AEA5DFD3E212}" srcId="{9A4D0535-F317-4EF3-B94F-645A72FBB0FB}" destId="{6D0F64D4-7BAF-421A-9702-F212C275166B}" srcOrd="0" destOrd="0" parTransId="{D988F17D-A8BF-4FED-A610-0047BB388AF3}" sibTransId="{04024F5C-B794-4800-8E34-DAE7C96E597E}"/>
    <dgm:cxn modelId="{CE9668DC-6AA6-4052-ACA2-86BFB3CB449B}" srcId="{6D0F64D4-7BAF-421A-9702-F212C275166B}" destId="{0659CE5A-2C36-4988-9E45-1D04A346FC39}" srcOrd="0" destOrd="0" parTransId="{AA307212-5DD5-442E-A87D-AF662977C713}" sibTransId="{40AA17A6-0B0E-4F40-8B68-EF8084B45D3F}"/>
    <dgm:cxn modelId="{27E79397-1AB4-4350-99E5-683809B0F78F}" type="presOf" srcId="{6D0F64D4-7BAF-421A-9702-F212C275166B}" destId="{8E33B366-F3DD-439A-BA69-7D12EA561EBD}" srcOrd="0" destOrd="0" presId="urn:microsoft.com/office/officeart/2005/8/layout/hList9"/>
    <dgm:cxn modelId="{0BD6FFFF-E6FE-4555-8838-3178D7794B04}" type="presOf" srcId="{0659CE5A-2C36-4988-9E45-1D04A346FC39}" destId="{2D8D59B9-6FA2-48A6-B2B4-477746B15656}" srcOrd="1" destOrd="0" presId="urn:microsoft.com/office/officeart/2005/8/layout/hList9"/>
    <dgm:cxn modelId="{3EFA8AEE-43F1-4372-A674-66A2D397B2DD}" type="presParOf" srcId="{FC094132-025B-422E-A73A-688376843C19}" destId="{7085096E-C237-45EF-B95C-A7DC07EF9BD6}" srcOrd="0" destOrd="0" presId="urn:microsoft.com/office/officeart/2005/8/layout/hList9"/>
    <dgm:cxn modelId="{34AD2FE2-3E15-4046-A37A-2963609BD8DC}" type="presParOf" srcId="{FC094132-025B-422E-A73A-688376843C19}" destId="{709641AB-353B-48B4-B95F-FADF811B71AA}" srcOrd="1" destOrd="0" presId="urn:microsoft.com/office/officeart/2005/8/layout/hList9"/>
    <dgm:cxn modelId="{AA79B8F6-7465-4707-B9AC-56979B7A5E57}" type="presParOf" srcId="{709641AB-353B-48B4-B95F-FADF811B71AA}" destId="{566923ED-BCB4-4CA0-A5F6-D91605EBC775}" srcOrd="0" destOrd="0" presId="urn:microsoft.com/office/officeart/2005/8/layout/hList9"/>
    <dgm:cxn modelId="{937B1223-FC7D-45F8-99B5-E5BAE498080F}" type="presParOf" srcId="{709641AB-353B-48B4-B95F-FADF811B71AA}" destId="{943A980F-7F01-4E49-B70D-BD24BC11540C}" srcOrd="1" destOrd="0" presId="urn:microsoft.com/office/officeart/2005/8/layout/hList9"/>
    <dgm:cxn modelId="{2DAA16B6-2046-42AC-9312-BA2E5A786752}" type="presParOf" srcId="{943A980F-7F01-4E49-B70D-BD24BC11540C}" destId="{A9F5620B-59A9-464A-9CDD-8954D25D3387}" srcOrd="0" destOrd="0" presId="urn:microsoft.com/office/officeart/2005/8/layout/hList9"/>
    <dgm:cxn modelId="{BBF3E367-8DBE-4C26-BB52-154DB98429AB}" type="presParOf" srcId="{943A980F-7F01-4E49-B70D-BD24BC11540C}" destId="{2D8D59B9-6FA2-48A6-B2B4-477746B15656}" srcOrd="1" destOrd="0" presId="urn:microsoft.com/office/officeart/2005/8/layout/hList9"/>
    <dgm:cxn modelId="{79D458D7-53A7-4564-8DB1-070CA15EFE93}" type="presParOf" srcId="{FC094132-025B-422E-A73A-688376843C19}" destId="{DA427728-B9AA-47FF-832B-3C90389AF476}" srcOrd="2" destOrd="0" presId="urn:microsoft.com/office/officeart/2005/8/layout/hList9"/>
    <dgm:cxn modelId="{0FD66DA2-F613-4F51-8ACC-F930C6749DEB}" type="presParOf" srcId="{FC094132-025B-422E-A73A-688376843C19}" destId="{8E33B366-F3DD-439A-BA69-7D12EA561EBD}" srcOrd="3" destOrd="0" presId="urn:microsoft.com/office/officeart/2005/8/layout/hList9"/>
    <dgm:cxn modelId="{59957310-2A8B-4764-9028-AB4134CBD434}" type="presParOf" srcId="{FC094132-025B-422E-A73A-688376843C19}" destId="{984C4CCA-3B86-4DF6-8F87-7A103818679F}" srcOrd="4" destOrd="0" presId="urn:microsoft.com/office/officeart/2005/8/layout/hList9"/>
    <dgm:cxn modelId="{ACE6F8A2-5CAF-4FF4-80BE-D398F79B954C}" type="presParOf" srcId="{FC094132-025B-422E-A73A-688376843C19}" destId="{65CB3642-6149-419C-996B-5649CA00C76F}" srcOrd="5" destOrd="0" presId="urn:microsoft.com/office/officeart/2005/8/layout/hList9"/>
    <dgm:cxn modelId="{639CB8E9-E530-4F27-9BA5-B95C457491C9}" type="presParOf" srcId="{FC094132-025B-422E-A73A-688376843C19}" destId="{B8503BCF-72D3-4BC5-82B1-27A9B006DCA0}" srcOrd="6" destOrd="0" presId="urn:microsoft.com/office/officeart/2005/8/layout/hList9"/>
    <dgm:cxn modelId="{EA20F898-9B91-4752-801B-18360BA839CA}" type="presParOf" srcId="{B8503BCF-72D3-4BC5-82B1-27A9B006DCA0}" destId="{66082730-18E5-4B3F-9334-1B75DF195F2F}" srcOrd="0" destOrd="0" presId="urn:microsoft.com/office/officeart/2005/8/layout/hList9"/>
    <dgm:cxn modelId="{D978B7DF-5E61-44FD-B22A-287EC6C79BAA}" type="presParOf" srcId="{B8503BCF-72D3-4BC5-82B1-27A9B006DCA0}" destId="{709F9993-28D5-49FA-846D-F3A522F74C55}" srcOrd="1" destOrd="0" presId="urn:microsoft.com/office/officeart/2005/8/layout/hList9"/>
    <dgm:cxn modelId="{14746A2C-871A-45E7-B53C-FFA01260DA1C}" type="presParOf" srcId="{709F9993-28D5-49FA-846D-F3A522F74C55}" destId="{3189FEB4-BAF3-48CC-90D0-E9151D8D7871}" srcOrd="0" destOrd="0" presId="urn:microsoft.com/office/officeart/2005/8/layout/hList9"/>
    <dgm:cxn modelId="{C2466898-5720-48FF-BD50-C500C8D717A8}" type="presParOf" srcId="{709F9993-28D5-49FA-846D-F3A522F74C55}" destId="{0D69351E-D774-4EAE-A62E-B6AB907895B0}" srcOrd="1" destOrd="0" presId="urn:microsoft.com/office/officeart/2005/8/layout/hList9"/>
    <dgm:cxn modelId="{BD86859B-24FB-46DE-B724-8D62EAB3391D}" type="presParOf" srcId="{FC094132-025B-422E-A73A-688376843C19}" destId="{054F080B-C6EB-444A-B686-B9070284A7D7}" srcOrd="7" destOrd="0" presId="urn:microsoft.com/office/officeart/2005/8/layout/hList9"/>
    <dgm:cxn modelId="{7FDB4FDB-C4E1-4739-8980-CEA73C605D72}" type="presParOf" srcId="{FC094132-025B-422E-A73A-688376843C19}" destId="{080B93E9-566F-4034-8838-9E8D681A76D7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E47A45B-B071-4E9B-AC36-9A06BA5FFB72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86A9150-5C06-4F50-92D2-FBA191B3F449}">
      <dgm:prSet phldrT="[Text]"/>
      <dgm:spPr/>
      <dgm:t>
        <a:bodyPr/>
        <a:lstStyle/>
        <a:p>
          <a:r>
            <a:rPr lang="en-US" dirty="0" smtClean="0"/>
            <a:t>Taxiway Design</a:t>
          </a:r>
          <a:endParaRPr lang="en-US" dirty="0"/>
        </a:p>
      </dgm:t>
    </dgm:pt>
    <dgm:pt modelId="{5BDA19D0-CE7A-42E3-A45C-8F2636F79DAB}" type="parTrans" cxnId="{8B81FF65-9DCF-4754-8503-EF540ABB586C}">
      <dgm:prSet/>
      <dgm:spPr/>
      <dgm:t>
        <a:bodyPr/>
        <a:lstStyle/>
        <a:p>
          <a:endParaRPr lang="en-US"/>
        </a:p>
      </dgm:t>
    </dgm:pt>
    <dgm:pt modelId="{5DAB4114-7ACE-4AC4-985D-DBC5508874F7}" type="sibTrans" cxnId="{8B81FF65-9DCF-4754-8503-EF540ABB586C}">
      <dgm:prSet/>
      <dgm:spPr/>
      <dgm:t>
        <a:bodyPr/>
        <a:lstStyle/>
        <a:p>
          <a:endParaRPr lang="en-US"/>
        </a:p>
      </dgm:t>
    </dgm:pt>
    <dgm:pt modelId="{C1E47CE6-01DA-441A-90F0-C068EDEFE6D9}">
      <dgm:prSet phldrT="[Text]"/>
      <dgm:spPr/>
      <dgm:t>
        <a:bodyPr/>
        <a:lstStyle/>
        <a:p>
          <a:r>
            <a:rPr lang="en-US" dirty="0" smtClean="0"/>
            <a:t>Alignment + Profile +Assembly  </a:t>
          </a:r>
          <a:endParaRPr lang="en-US" dirty="0"/>
        </a:p>
      </dgm:t>
    </dgm:pt>
    <dgm:pt modelId="{D319915A-8186-489A-B2E7-C9FC1D17D735}" type="parTrans" cxnId="{9FB3B811-6F0B-4930-BDAB-ACD0BF01F0F5}">
      <dgm:prSet/>
      <dgm:spPr/>
      <dgm:t>
        <a:bodyPr/>
        <a:lstStyle/>
        <a:p>
          <a:endParaRPr lang="en-US"/>
        </a:p>
      </dgm:t>
    </dgm:pt>
    <dgm:pt modelId="{E2749843-67ED-40CC-95B5-9A5429B72D90}" type="sibTrans" cxnId="{9FB3B811-6F0B-4930-BDAB-ACD0BF01F0F5}">
      <dgm:prSet/>
      <dgm:spPr/>
      <dgm:t>
        <a:bodyPr/>
        <a:lstStyle/>
        <a:p>
          <a:endParaRPr lang="en-US"/>
        </a:p>
      </dgm:t>
    </dgm:pt>
    <dgm:pt modelId="{7B3D8802-45CE-414F-A0F4-1C035338692A}">
      <dgm:prSet/>
      <dgm:spPr/>
      <dgm:t>
        <a:bodyPr/>
        <a:lstStyle/>
        <a:p>
          <a:r>
            <a:rPr lang="en-US" dirty="0" smtClean="0"/>
            <a:t>Exit </a:t>
          </a:r>
          <a:r>
            <a:rPr lang="en-US" dirty="0" smtClean="0"/>
            <a:t>Taxiways location </a:t>
          </a:r>
          <a:endParaRPr lang="en-US" dirty="0"/>
        </a:p>
      </dgm:t>
    </dgm:pt>
    <dgm:pt modelId="{004AB80E-519B-4961-9D7F-3365E67F8BDF}" type="parTrans" cxnId="{84210AF1-5251-458B-BF9C-8B329C7FB49B}">
      <dgm:prSet/>
      <dgm:spPr/>
      <dgm:t>
        <a:bodyPr/>
        <a:lstStyle/>
        <a:p>
          <a:endParaRPr lang="en-US"/>
        </a:p>
      </dgm:t>
    </dgm:pt>
    <dgm:pt modelId="{3551136C-B417-44DA-8567-A24CDA0F0518}" type="sibTrans" cxnId="{84210AF1-5251-458B-BF9C-8B329C7FB49B}">
      <dgm:prSet/>
      <dgm:spPr/>
      <dgm:t>
        <a:bodyPr/>
        <a:lstStyle/>
        <a:p>
          <a:endParaRPr lang="en-US"/>
        </a:p>
      </dgm:t>
    </dgm:pt>
    <dgm:pt modelId="{1C71300D-6770-46D8-8260-9D5CA1778129}">
      <dgm:prSet/>
      <dgm:spPr/>
      <dgm:t>
        <a:bodyPr/>
        <a:lstStyle/>
        <a:p>
          <a:r>
            <a:rPr lang="en-US" dirty="0" smtClean="0"/>
            <a:t>Dimensions &amp; Taxiways curve Design</a:t>
          </a:r>
          <a:endParaRPr lang="en-US" dirty="0"/>
        </a:p>
      </dgm:t>
    </dgm:pt>
    <dgm:pt modelId="{11ACA79F-1025-4DAF-A493-AC72D1D7E2EC}" type="parTrans" cxnId="{9FDC057A-7231-42D9-B016-C6A6EF16C8B7}">
      <dgm:prSet/>
      <dgm:spPr/>
      <dgm:t>
        <a:bodyPr/>
        <a:lstStyle/>
        <a:p>
          <a:endParaRPr lang="en-US"/>
        </a:p>
      </dgm:t>
    </dgm:pt>
    <dgm:pt modelId="{AD062CFA-8EE4-4CED-B722-5E8DDBD1133C}" type="sibTrans" cxnId="{9FDC057A-7231-42D9-B016-C6A6EF16C8B7}">
      <dgm:prSet/>
      <dgm:spPr/>
      <dgm:t>
        <a:bodyPr/>
        <a:lstStyle/>
        <a:p>
          <a:endParaRPr lang="en-US"/>
        </a:p>
      </dgm:t>
    </dgm:pt>
    <dgm:pt modelId="{45B72509-2531-453B-B1E0-523CC011616F}">
      <dgm:prSet phldrT="[Text]"/>
      <dgm:spPr/>
      <dgm:t>
        <a:bodyPr/>
        <a:lstStyle/>
        <a:p>
          <a:r>
            <a:rPr lang="en-US" dirty="0" smtClean="0"/>
            <a:t>Shape of Taxiway </a:t>
          </a:r>
          <a:endParaRPr lang="en-US" dirty="0"/>
        </a:p>
      </dgm:t>
    </dgm:pt>
    <dgm:pt modelId="{D9C2B67E-9AE4-487F-8D8F-34409DA105D9}" type="parTrans" cxnId="{933E075C-F8EF-4877-8078-3D0379E6BFE0}">
      <dgm:prSet/>
      <dgm:spPr/>
      <dgm:t>
        <a:bodyPr/>
        <a:lstStyle/>
        <a:p>
          <a:endParaRPr lang="en-US"/>
        </a:p>
      </dgm:t>
    </dgm:pt>
    <dgm:pt modelId="{754DC8A9-4467-437F-A468-97CE2EFDA2CA}" type="sibTrans" cxnId="{933E075C-F8EF-4877-8078-3D0379E6BFE0}">
      <dgm:prSet/>
      <dgm:spPr/>
      <dgm:t>
        <a:bodyPr/>
        <a:lstStyle/>
        <a:p>
          <a:endParaRPr lang="en-US"/>
        </a:p>
      </dgm:t>
    </dgm:pt>
    <dgm:pt modelId="{BCAE1186-DBCD-436E-8925-84ABE99A6217}" type="pres">
      <dgm:prSet presAssocID="{EE47A45B-B071-4E9B-AC36-9A06BA5FFB7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907D5A6-C1E6-4E1D-99EA-421919307907}" type="pres">
      <dgm:prSet presAssocID="{E86A9150-5C06-4F50-92D2-FBA191B3F449}" presName="hierRoot1" presStyleCnt="0">
        <dgm:presLayoutVars>
          <dgm:hierBranch val="init"/>
        </dgm:presLayoutVars>
      </dgm:prSet>
      <dgm:spPr/>
    </dgm:pt>
    <dgm:pt modelId="{51255AA9-A82F-488E-B786-E186ECBF2E5A}" type="pres">
      <dgm:prSet presAssocID="{E86A9150-5C06-4F50-92D2-FBA191B3F449}" presName="rootComposite1" presStyleCnt="0"/>
      <dgm:spPr/>
    </dgm:pt>
    <dgm:pt modelId="{356BAD06-1C72-4F94-91F8-1D972905A2D7}" type="pres">
      <dgm:prSet presAssocID="{E86A9150-5C06-4F50-92D2-FBA191B3F44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0EE30E7-DE66-47B9-B0FE-BBB908FC1B4F}" type="pres">
      <dgm:prSet presAssocID="{E86A9150-5C06-4F50-92D2-FBA191B3F449}" presName="rootConnector1" presStyleLbl="node1" presStyleIdx="0" presStyleCnt="0"/>
      <dgm:spPr/>
      <dgm:t>
        <a:bodyPr/>
        <a:lstStyle/>
        <a:p>
          <a:endParaRPr lang="en-US"/>
        </a:p>
      </dgm:t>
    </dgm:pt>
    <dgm:pt modelId="{C3B4C591-A713-476F-855F-33ED02052A12}" type="pres">
      <dgm:prSet presAssocID="{E86A9150-5C06-4F50-92D2-FBA191B3F449}" presName="hierChild2" presStyleCnt="0"/>
      <dgm:spPr/>
    </dgm:pt>
    <dgm:pt modelId="{5C30B0C4-975A-4D59-A2EE-78BEAE923FEF}" type="pres">
      <dgm:prSet presAssocID="{004AB80E-519B-4961-9D7F-3365E67F8BDF}" presName="Name37" presStyleLbl="parChTrans1D2" presStyleIdx="0" presStyleCnt="4"/>
      <dgm:spPr/>
      <dgm:t>
        <a:bodyPr/>
        <a:lstStyle/>
        <a:p>
          <a:endParaRPr lang="en-US"/>
        </a:p>
      </dgm:t>
    </dgm:pt>
    <dgm:pt modelId="{F436402D-587D-4916-A930-246B6464B20F}" type="pres">
      <dgm:prSet presAssocID="{7B3D8802-45CE-414F-A0F4-1C035338692A}" presName="hierRoot2" presStyleCnt="0">
        <dgm:presLayoutVars>
          <dgm:hierBranch val="init"/>
        </dgm:presLayoutVars>
      </dgm:prSet>
      <dgm:spPr/>
    </dgm:pt>
    <dgm:pt modelId="{9FFA4C03-33D0-467E-A026-ED8A9DAD14E3}" type="pres">
      <dgm:prSet presAssocID="{7B3D8802-45CE-414F-A0F4-1C035338692A}" presName="rootComposite" presStyleCnt="0"/>
      <dgm:spPr/>
    </dgm:pt>
    <dgm:pt modelId="{922635B8-D2ED-481B-B437-FF9E69B8FD6E}" type="pres">
      <dgm:prSet presAssocID="{7B3D8802-45CE-414F-A0F4-1C035338692A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1A484F0-8F68-476A-BE6B-9D72AE2E6025}" type="pres">
      <dgm:prSet presAssocID="{7B3D8802-45CE-414F-A0F4-1C035338692A}" presName="rootConnector" presStyleLbl="node2" presStyleIdx="0" presStyleCnt="4"/>
      <dgm:spPr/>
      <dgm:t>
        <a:bodyPr/>
        <a:lstStyle/>
        <a:p>
          <a:endParaRPr lang="en-US"/>
        </a:p>
      </dgm:t>
    </dgm:pt>
    <dgm:pt modelId="{4D1CC674-F05B-4483-A6F6-83A8914E1A95}" type="pres">
      <dgm:prSet presAssocID="{7B3D8802-45CE-414F-A0F4-1C035338692A}" presName="hierChild4" presStyleCnt="0"/>
      <dgm:spPr/>
    </dgm:pt>
    <dgm:pt modelId="{17660FBF-EB54-4981-B1CA-5EE3B377D242}" type="pres">
      <dgm:prSet presAssocID="{7B3D8802-45CE-414F-A0F4-1C035338692A}" presName="hierChild5" presStyleCnt="0"/>
      <dgm:spPr/>
    </dgm:pt>
    <dgm:pt modelId="{902400A4-3094-442F-B0A4-15E4CFE6C425}" type="pres">
      <dgm:prSet presAssocID="{11ACA79F-1025-4DAF-A493-AC72D1D7E2EC}" presName="Name37" presStyleLbl="parChTrans1D2" presStyleIdx="1" presStyleCnt="4"/>
      <dgm:spPr/>
      <dgm:t>
        <a:bodyPr/>
        <a:lstStyle/>
        <a:p>
          <a:endParaRPr lang="en-US"/>
        </a:p>
      </dgm:t>
    </dgm:pt>
    <dgm:pt modelId="{0F60384E-1718-4998-9B0A-B01B3AA85FA6}" type="pres">
      <dgm:prSet presAssocID="{1C71300D-6770-46D8-8260-9D5CA1778129}" presName="hierRoot2" presStyleCnt="0">
        <dgm:presLayoutVars>
          <dgm:hierBranch val="init"/>
        </dgm:presLayoutVars>
      </dgm:prSet>
      <dgm:spPr/>
    </dgm:pt>
    <dgm:pt modelId="{F48ECD5E-74BC-4C70-AB98-C0365099DA9A}" type="pres">
      <dgm:prSet presAssocID="{1C71300D-6770-46D8-8260-9D5CA1778129}" presName="rootComposite" presStyleCnt="0"/>
      <dgm:spPr/>
    </dgm:pt>
    <dgm:pt modelId="{6FBE0287-E8A9-41D0-9A0E-9E70E1044C92}" type="pres">
      <dgm:prSet presAssocID="{1C71300D-6770-46D8-8260-9D5CA1778129}" presName="rootText" presStyleLbl="node2" presStyleIdx="1" presStyleCnt="4" custLinFactX="20546" custLinFactNeighborX="100000" custLinFactNeighborY="389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EC984AF-8B33-4875-9C6A-146BB36218F1}" type="pres">
      <dgm:prSet presAssocID="{1C71300D-6770-46D8-8260-9D5CA1778129}" presName="rootConnector" presStyleLbl="node2" presStyleIdx="1" presStyleCnt="4"/>
      <dgm:spPr/>
      <dgm:t>
        <a:bodyPr/>
        <a:lstStyle/>
        <a:p>
          <a:endParaRPr lang="en-US"/>
        </a:p>
      </dgm:t>
    </dgm:pt>
    <dgm:pt modelId="{FB2A37FC-9FE6-46E3-B8BC-5B28D8C1FE52}" type="pres">
      <dgm:prSet presAssocID="{1C71300D-6770-46D8-8260-9D5CA1778129}" presName="hierChild4" presStyleCnt="0"/>
      <dgm:spPr/>
    </dgm:pt>
    <dgm:pt modelId="{C96D1730-28AD-4AB2-9B3B-B1FA92F66529}" type="pres">
      <dgm:prSet presAssocID="{1C71300D-6770-46D8-8260-9D5CA1778129}" presName="hierChild5" presStyleCnt="0"/>
      <dgm:spPr/>
    </dgm:pt>
    <dgm:pt modelId="{44A7553C-C536-4519-A2BC-C309D44EBFB5}" type="pres">
      <dgm:prSet presAssocID="{D319915A-8186-489A-B2E7-C9FC1D17D735}" presName="Name37" presStyleLbl="parChTrans1D2" presStyleIdx="2" presStyleCnt="4"/>
      <dgm:spPr/>
      <dgm:t>
        <a:bodyPr/>
        <a:lstStyle/>
        <a:p>
          <a:endParaRPr lang="en-US"/>
        </a:p>
      </dgm:t>
    </dgm:pt>
    <dgm:pt modelId="{1FE729DB-BDA1-444D-8FA9-9548FAC94163}" type="pres">
      <dgm:prSet presAssocID="{C1E47CE6-01DA-441A-90F0-C068EDEFE6D9}" presName="hierRoot2" presStyleCnt="0">
        <dgm:presLayoutVars>
          <dgm:hierBranch val="init"/>
        </dgm:presLayoutVars>
      </dgm:prSet>
      <dgm:spPr/>
    </dgm:pt>
    <dgm:pt modelId="{A05BE36B-D376-4D8B-A3C2-DF1C669C4A77}" type="pres">
      <dgm:prSet presAssocID="{C1E47CE6-01DA-441A-90F0-C068EDEFE6D9}" presName="rootComposite" presStyleCnt="0"/>
      <dgm:spPr/>
    </dgm:pt>
    <dgm:pt modelId="{53C61462-CA79-45B1-8FCD-1C5794425AA3}" type="pres">
      <dgm:prSet presAssocID="{C1E47CE6-01DA-441A-90F0-C068EDEFE6D9}" presName="rootText" presStyleLbl="node2" presStyleIdx="2" presStyleCnt="4" custScaleX="111301" custLinFactX="13357" custLinFactNeighborX="100000" custLinFactNeighborY="-558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A4A01A8-B398-4FDB-BDED-50145C71F743}" type="pres">
      <dgm:prSet presAssocID="{C1E47CE6-01DA-441A-90F0-C068EDEFE6D9}" presName="rootConnector" presStyleLbl="node2" presStyleIdx="2" presStyleCnt="4"/>
      <dgm:spPr/>
      <dgm:t>
        <a:bodyPr/>
        <a:lstStyle/>
        <a:p>
          <a:endParaRPr lang="en-US"/>
        </a:p>
      </dgm:t>
    </dgm:pt>
    <dgm:pt modelId="{937979A4-E836-42F9-9024-D7B790184CF4}" type="pres">
      <dgm:prSet presAssocID="{C1E47CE6-01DA-441A-90F0-C068EDEFE6D9}" presName="hierChild4" presStyleCnt="0"/>
      <dgm:spPr/>
    </dgm:pt>
    <dgm:pt modelId="{12ADC9C4-665E-4049-B962-A9879F802108}" type="pres">
      <dgm:prSet presAssocID="{C1E47CE6-01DA-441A-90F0-C068EDEFE6D9}" presName="hierChild5" presStyleCnt="0"/>
      <dgm:spPr/>
    </dgm:pt>
    <dgm:pt modelId="{458D4D62-EC19-4F9F-983A-9C3477DCA7C2}" type="pres">
      <dgm:prSet presAssocID="{D9C2B67E-9AE4-487F-8D8F-34409DA105D9}" presName="Name37" presStyleLbl="parChTrans1D2" presStyleIdx="3" presStyleCnt="4"/>
      <dgm:spPr/>
    </dgm:pt>
    <dgm:pt modelId="{D012D33C-04D2-4EBB-B5FD-6A88961339DB}" type="pres">
      <dgm:prSet presAssocID="{45B72509-2531-453B-B1E0-523CC011616F}" presName="hierRoot2" presStyleCnt="0">
        <dgm:presLayoutVars>
          <dgm:hierBranch val="init"/>
        </dgm:presLayoutVars>
      </dgm:prSet>
      <dgm:spPr/>
    </dgm:pt>
    <dgm:pt modelId="{7CDF96F3-4E2A-45CF-A2FF-49B3224B1B0B}" type="pres">
      <dgm:prSet presAssocID="{45B72509-2531-453B-B1E0-523CC011616F}" presName="rootComposite" presStyleCnt="0"/>
      <dgm:spPr/>
    </dgm:pt>
    <dgm:pt modelId="{1F165758-7836-4BC2-AAFF-D8D4B559F0B9}" type="pres">
      <dgm:prSet presAssocID="{45B72509-2531-453B-B1E0-523CC011616F}" presName="rootText" presStyleLbl="node2" presStyleIdx="3" presStyleCnt="4" custLinFactX="-100000" custLinFactNeighborX="-162425" custLinFactNeighborY="205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3235ED-59F2-4032-A483-B2DF9CC149A1}" type="pres">
      <dgm:prSet presAssocID="{45B72509-2531-453B-B1E0-523CC011616F}" presName="rootConnector" presStyleLbl="node2" presStyleIdx="3" presStyleCnt="4"/>
      <dgm:spPr/>
      <dgm:t>
        <a:bodyPr/>
        <a:lstStyle/>
        <a:p>
          <a:endParaRPr lang="en-US"/>
        </a:p>
      </dgm:t>
    </dgm:pt>
    <dgm:pt modelId="{FC04CABF-EFFF-44E5-B2B1-330C1C0C8F9A}" type="pres">
      <dgm:prSet presAssocID="{45B72509-2531-453B-B1E0-523CC011616F}" presName="hierChild4" presStyleCnt="0"/>
      <dgm:spPr/>
    </dgm:pt>
    <dgm:pt modelId="{2F83C8D7-DA0A-4D77-B197-E609A6830039}" type="pres">
      <dgm:prSet presAssocID="{45B72509-2531-453B-B1E0-523CC011616F}" presName="hierChild5" presStyleCnt="0"/>
      <dgm:spPr/>
    </dgm:pt>
    <dgm:pt modelId="{2E3B3DBF-141B-4D04-96B5-809CC9D9F233}" type="pres">
      <dgm:prSet presAssocID="{E86A9150-5C06-4F50-92D2-FBA191B3F449}" presName="hierChild3" presStyleCnt="0"/>
      <dgm:spPr/>
    </dgm:pt>
  </dgm:ptLst>
  <dgm:cxnLst>
    <dgm:cxn modelId="{B248A4E8-9018-4E9D-A5E6-D8C270520FB7}" type="presOf" srcId="{C1E47CE6-01DA-441A-90F0-C068EDEFE6D9}" destId="{53C61462-CA79-45B1-8FCD-1C5794425AA3}" srcOrd="0" destOrd="0" presId="urn:microsoft.com/office/officeart/2005/8/layout/orgChart1"/>
    <dgm:cxn modelId="{51E9BF62-3532-48A6-9EE3-9A8CAB7571E6}" type="presOf" srcId="{45B72509-2531-453B-B1E0-523CC011616F}" destId="{673235ED-59F2-4032-A483-B2DF9CC149A1}" srcOrd="1" destOrd="0" presId="urn:microsoft.com/office/officeart/2005/8/layout/orgChart1"/>
    <dgm:cxn modelId="{9FB3B811-6F0B-4930-BDAB-ACD0BF01F0F5}" srcId="{E86A9150-5C06-4F50-92D2-FBA191B3F449}" destId="{C1E47CE6-01DA-441A-90F0-C068EDEFE6D9}" srcOrd="2" destOrd="0" parTransId="{D319915A-8186-489A-B2E7-C9FC1D17D735}" sibTransId="{E2749843-67ED-40CC-95B5-9A5429B72D90}"/>
    <dgm:cxn modelId="{9B6976BE-A423-4625-A498-3B05ED3CB660}" type="presOf" srcId="{7B3D8802-45CE-414F-A0F4-1C035338692A}" destId="{922635B8-D2ED-481B-B437-FF9E69B8FD6E}" srcOrd="0" destOrd="0" presId="urn:microsoft.com/office/officeart/2005/8/layout/orgChart1"/>
    <dgm:cxn modelId="{D42A53D5-05DB-4BEB-AB85-D77EDF13B353}" type="presOf" srcId="{7B3D8802-45CE-414F-A0F4-1C035338692A}" destId="{61A484F0-8F68-476A-BE6B-9D72AE2E6025}" srcOrd="1" destOrd="0" presId="urn:microsoft.com/office/officeart/2005/8/layout/orgChart1"/>
    <dgm:cxn modelId="{14C00FBF-7797-477A-9AEF-7B45B2CF44A1}" type="presOf" srcId="{D319915A-8186-489A-B2E7-C9FC1D17D735}" destId="{44A7553C-C536-4519-A2BC-C309D44EBFB5}" srcOrd="0" destOrd="0" presId="urn:microsoft.com/office/officeart/2005/8/layout/orgChart1"/>
    <dgm:cxn modelId="{933E075C-F8EF-4877-8078-3D0379E6BFE0}" srcId="{E86A9150-5C06-4F50-92D2-FBA191B3F449}" destId="{45B72509-2531-453B-B1E0-523CC011616F}" srcOrd="3" destOrd="0" parTransId="{D9C2B67E-9AE4-487F-8D8F-34409DA105D9}" sibTransId="{754DC8A9-4467-437F-A468-97CE2EFDA2CA}"/>
    <dgm:cxn modelId="{9FEB7F28-D74C-496B-A5FA-FB120D2B86F5}" type="presOf" srcId="{E86A9150-5C06-4F50-92D2-FBA191B3F449}" destId="{356BAD06-1C72-4F94-91F8-1D972905A2D7}" srcOrd="0" destOrd="0" presId="urn:microsoft.com/office/officeart/2005/8/layout/orgChart1"/>
    <dgm:cxn modelId="{52B98B62-A8F1-4C3C-B828-ACBFF74FDB48}" type="presOf" srcId="{C1E47CE6-01DA-441A-90F0-C068EDEFE6D9}" destId="{FA4A01A8-B398-4FDB-BDED-50145C71F743}" srcOrd="1" destOrd="0" presId="urn:microsoft.com/office/officeart/2005/8/layout/orgChart1"/>
    <dgm:cxn modelId="{CBBB28FD-2B72-4FE6-A656-6BAEED7E9CE4}" type="presOf" srcId="{45B72509-2531-453B-B1E0-523CC011616F}" destId="{1F165758-7836-4BC2-AAFF-D8D4B559F0B9}" srcOrd="0" destOrd="0" presId="urn:microsoft.com/office/officeart/2005/8/layout/orgChart1"/>
    <dgm:cxn modelId="{97944D16-63A8-4502-922D-8D3CC5CD0864}" type="presOf" srcId="{004AB80E-519B-4961-9D7F-3365E67F8BDF}" destId="{5C30B0C4-975A-4D59-A2EE-78BEAE923FEF}" srcOrd="0" destOrd="0" presId="urn:microsoft.com/office/officeart/2005/8/layout/orgChart1"/>
    <dgm:cxn modelId="{0BDD3FDD-BB7E-4E5F-9ECC-7CFC170E0907}" type="presOf" srcId="{1C71300D-6770-46D8-8260-9D5CA1778129}" destId="{6FBE0287-E8A9-41D0-9A0E-9E70E1044C92}" srcOrd="0" destOrd="0" presId="urn:microsoft.com/office/officeart/2005/8/layout/orgChart1"/>
    <dgm:cxn modelId="{84210AF1-5251-458B-BF9C-8B329C7FB49B}" srcId="{E86A9150-5C06-4F50-92D2-FBA191B3F449}" destId="{7B3D8802-45CE-414F-A0F4-1C035338692A}" srcOrd="0" destOrd="0" parTransId="{004AB80E-519B-4961-9D7F-3365E67F8BDF}" sibTransId="{3551136C-B417-44DA-8567-A24CDA0F0518}"/>
    <dgm:cxn modelId="{1A570AC5-1007-4906-9197-1FC053A9DA84}" type="presOf" srcId="{11ACA79F-1025-4DAF-A493-AC72D1D7E2EC}" destId="{902400A4-3094-442F-B0A4-15E4CFE6C425}" srcOrd="0" destOrd="0" presId="urn:microsoft.com/office/officeart/2005/8/layout/orgChart1"/>
    <dgm:cxn modelId="{1C6B7C1A-02B9-413E-8C4C-8EFF073E6EFA}" type="presOf" srcId="{E86A9150-5C06-4F50-92D2-FBA191B3F449}" destId="{40EE30E7-DE66-47B9-B0FE-BBB908FC1B4F}" srcOrd="1" destOrd="0" presId="urn:microsoft.com/office/officeart/2005/8/layout/orgChart1"/>
    <dgm:cxn modelId="{8B81FF65-9DCF-4754-8503-EF540ABB586C}" srcId="{EE47A45B-B071-4E9B-AC36-9A06BA5FFB72}" destId="{E86A9150-5C06-4F50-92D2-FBA191B3F449}" srcOrd="0" destOrd="0" parTransId="{5BDA19D0-CE7A-42E3-A45C-8F2636F79DAB}" sibTransId="{5DAB4114-7ACE-4AC4-985D-DBC5508874F7}"/>
    <dgm:cxn modelId="{B454F0D1-9721-4415-9416-E3B087E8B4B2}" type="presOf" srcId="{EE47A45B-B071-4E9B-AC36-9A06BA5FFB72}" destId="{BCAE1186-DBCD-436E-8925-84ABE99A6217}" srcOrd="0" destOrd="0" presId="urn:microsoft.com/office/officeart/2005/8/layout/orgChart1"/>
    <dgm:cxn modelId="{43C8E61E-ED6E-4D4E-9C59-A635C07310DB}" type="presOf" srcId="{1C71300D-6770-46D8-8260-9D5CA1778129}" destId="{3EC984AF-8B33-4875-9C6A-146BB36218F1}" srcOrd="1" destOrd="0" presId="urn:microsoft.com/office/officeart/2005/8/layout/orgChart1"/>
    <dgm:cxn modelId="{9FDC057A-7231-42D9-B016-C6A6EF16C8B7}" srcId="{E86A9150-5C06-4F50-92D2-FBA191B3F449}" destId="{1C71300D-6770-46D8-8260-9D5CA1778129}" srcOrd="1" destOrd="0" parTransId="{11ACA79F-1025-4DAF-A493-AC72D1D7E2EC}" sibTransId="{AD062CFA-8EE4-4CED-B722-5E8DDBD1133C}"/>
    <dgm:cxn modelId="{AF51BF3E-53E5-4F36-B39A-EAC88C3C313E}" type="presOf" srcId="{D9C2B67E-9AE4-487F-8D8F-34409DA105D9}" destId="{458D4D62-EC19-4F9F-983A-9C3477DCA7C2}" srcOrd="0" destOrd="0" presId="urn:microsoft.com/office/officeart/2005/8/layout/orgChart1"/>
    <dgm:cxn modelId="{C95B6596-1DC6-4B73-B63C-E704CA6212B9}" type="presParOf" srcId="{BCAE1186-DBCD-436E-8925-84ABE99A6217}" destId="{4907D5A6-C1E6-4E1D-99EA-421919307907}" srcOrd="0" destOrd="0" presId="urn:microsoft.com/office/officeart/2005/8/layout/orgChart1"/>
    <dgm:cxn modelId="{FE5B3380-ABA5-4E22-8552-E99B461B06B5}" type="presParOf" srcId="{4907D5A6-C1E6-4E1D-99EA-421919307907}" destId="{51255AA9-A82F-488E-B786-E186ECBF2E5A}" srcOrd="0" destOrd="0" presId="urn:microsoft.com/office/officeart/2005/8/layout/orgChart1"/>
    <dgm:cxn modelId="{F2450000-8629-4E8F-993E-9D118AAB449B}" type="presParOf" srcId="{51255AA9-A82F-488E-B786-E186ECBF2E5A}" destId="{356BAD06-1C72-4F94-91F8-1D972905A2D7}" srcOrd="0" destOrd="0" presId="urn:microsoft.com/office/officeart/2005/8/layout/orgChart1"/>
    <dgm:cxn modelId="{7F9CC2C8-DC4B-42B2-BA56-2574D82F4654}" type="presParOf" srcId="{51255AA9-A82F-488E-B786-E186ECBF2E5A}" destId="{40EE30E7-DE66-47B9-B0FE-BBB908FC1B4F}" srcOrd="1" destOrd="0" presId="urn:microsoft.com/office/officeart/2005/8/layout/orgChart1"/>
    <dgm:cxn modelId="{3AA4C188-1E9E-42A3-8ACF-E164156B7251}" type="presParOf" srcId="{4907D5A6-C1E6-4E1D-99EA-421919307907}" destId="{C3B4C591-A713-476F-855F-33ED02052A12}" srcOrd="1" destOrd="0" presId="urn:microsoft.com/office/officeart/2005/8/layout/orgChart1"/>
    <dgm:cxn modelId="{7700D3A8-A735-4170-A93A-68A19D923347}" type="presParOf" srcId="{C3B4C591-A713-476F-855F-33ED02052A12}" destId="{5C30B0C4-975A-4D59-A2EE-78BEAE923FEF}" srcOrd="0" destOrd="0" presId="urn:microsoft.com/office/officeart/2005/8/layout/orgChart1"/>
    <dgm:cxn modelId="{286F8F90-7F70-4657-86E7-4A8E1C0993A7}" type="presParOf" srcId="{C3B4C591-A713-476F-855F-33ED02052A12}" destId="{F436402D-587D-4916-A930-246B6464B20F}" srcOrd="1" destOrd="0" presId="urn:microsoft.com/office/officeart/2005/8/layout/orgChart1"/>
    <dgm:cxn modelId="{AF28788D-3EE3-4CCC-B545-FA4A513212F1}" type="presParOf" srcId="{F436402D-587D-4916-A930-246B6464B20F}" destId="{9FFA4C03-33D0-467E-A026-ED8A9DAD14E3}" srcOrd="0" destOrd="0" presId="urn:microsoft.com/office/officeart/2005/8/layout/orgChart1"/>
    <dgm:cxn modelId="{DFE5B66B-A4A0-41A2-AE06-EBE8D9CA02EE}" type="presParOf" srcId="{9FFA4C03-33D0-467E-A026-ED8A9DAD14E3}" destId="{922635B8-D2ED-481B-B437-FF9E69B8FD6E}" srcOrd="0" destOrd="0" presId="urn:microsoft.com/office/officeart/2005/8/layout/orgChart1"/>
    <dgm:cxn modelId="{DB0E8921-9B93-43B2-9CBD-F6A0B1F816C9}" type="presParOf" srcId="{9FFA4C03-33D0-467E-A026-ED8A9DAD14E3}" destId="{61A484F0-8F68-476A-BE6B-9D72AE2E6025}" srcOrd="1" destOrd="0" presId="urn:microsoft.com/office/officeart/2005/8/layout/orgChart1"/>
    <dgm:cxn modelId="{D89B886B-EBF0-405D-BB99-A5495E335A1D}" type="presParOf" srcId="{F436402D-587D-4916-A930-246B6464B20F}" destId="{4D1CC674-F05B-4483-A6F6-83A8914E1A95}" srcOrd="1" destOrd="0" presId="urn:microsoft.com/office/officeart/2005/8/layout/orgChart1"/>
    <dgm:cxn modelId="{1B531F6C-9F89-4E42-9BE6-8FE857B1C58C}" type="presParOf" srcId="{F436402D-587D-4916-A930-246B6464B20F}" destId="{17660FBF-EB54-4981-B1CA-5EE3B377D242}" srcOrd="2" destOrd="0" presId="urn:microsoft.com/office/officeart/2005/8/layout/orgChart1"/>
    <dgm:cxn modelId="{4CDC1ABC-A9F5-4F5B-9FDE-F40336B118D8}" type="presParOf" srcId="{C3B4C591-A713-476F-855F-33ED02052A12}" destId="{902400A4-3094-442F-B0A4-15E4CFE6C425}" srcOrd="2" destOrd="0" presId="urn:microsoft.com/office/officeart/2005/8/layout/orgChart1"/>
    <dgm:cxn modelId="{8B7E37E8-3903-4599-A979-16B8FEC10046}" type="presParOf" srcId="{C3B4C591-A713-476F-855F-33ED02052A12}" destId="{0F60384E-1718-4998-9B0A-B01B3AA85FA6}" srcOrd="3" destOrd="0" presId="urn:microsoft.com/office/officeart/2005/8/layout/orgChart1"/>
    <dgm:cxn modelId="{E59D8F67-C639-4ACC-B30A-F78DC5EFD0EC}" type="presParOf" srcId="{0F60384E-1718-4998-9B0A-B01B3AA85FA6}" destId="{F48ECD5E-74BC-4C70-AB98-C0365099DA9A}" srcOrd="0" destOrd="0" presId="urn:microsoft.com/office/officeart/2005/8/layout/orgChart1"/>
    <dgm:cxn modelId="{5077E610-C8F9-4AB6-A6F0-769C3AD5374E}" type="presParOf" srcId="{F48ECD5E-74BC-4C70-AB98-C0365099DA9A}" destId="{6FBE0287-E8A9-41D0-9A0E-9E70E1044C92}" srcOrd="0" destOrd="0" presId="urn:microsoft.com/office/officeart/2005/8/layout/orgChart1"/>
    <dgm:cxn modelId="{037364CA-5D1F-469D-B113-19FB801CF2ED}" type="presParOf" srcId="{F48ECD5E-74BC-4C70-AB98-C0365099DA9A}" destId="{3EC984AF-8B33-4875-9C6A-146BB36218F1}" srcOrd="1" destOrd="0" presId="urn:microsoft.com/office/officeart/2005/8/layout/orgChart1"/>
    <dgm:cxn modelId="{145A5CBB-BBD0-4ED3-90D9-89E676FC8DD7}" type="presParOf" srcId="{0F60384E-1718-4998-9B0A-B01B3AA85FA6}" destId="{FB2A37FC-9FE6-46E3-B8BC-5B28D8C1FE52}" srcOrd="1" destOrd="0" presId="urn:microsoft.com/office/officeart/2005/8/layout/orgChart1"/>
    <dgm:cxn modelId="{392EF0E8-5FD9-48F6-A974-659EAFF9F37A}" type="presParOf" srcId="{0F60384E-1718-4998-9B0A-B01B3AA85FA6}" destId="{C96D1730-28AD-4AB2-9B3B-B1FA92F66529}" srcOrd="2" destOrd="0" presId="urn:microsoft.com/office/officeart/2005/8/layout/orgChart1"/>
    <dgm:cxn modelId="{B457D03B-B5C1-48E4-AC6A-1B0ACD973867}" type="presParOf" srcId="{C3B4C591-A713-476F-855F-33ED02052A12}" destId="{44A7553C-C536-4519-A2BC-C309D44EBFB5}" srcOrd="4" destOrd="0" presId="urn:microsoft.com/office/officeart/2005/8/layout/orgChart1"/>
    <dgm:cxn modelId="{642AD0B8-C9CC-4F40-91BD-58398C72F403}" type="presParOf" srcId="{C3B4C591-A713-476F-855F-33ED02052A12}" destId="{1FE729DB-BDA1-444D-8FA9-9548FAC94163}" srcOrd="5" destOrd="0" presId="urn:microsoft.com/office/officeart/2005/8/layout/orgChart1"/>
    <dgm:cxn modelId="{08426722-C61B-46C3-9F55-B8FA61318376}" type="presParOf" srcId="{1FE729DB-BDA1-444D-8FA9-9548FAC94163}" destId="{A05BE36B-D376-4D8B-A3C2-DF1C669C4A77}" srcOrd="0" destOrd="0" presId="urn:microsoft.com/office/officeart/2005/8/layout/orgChart1"/>
    <dgm:cxn modelId="{FEB1228A-8293-4243-86AB-9B083F4685AF}" type="presParOf" srcId="{A05BE36B-D376-4D8B-A3C2-DF1C669C4A77}" destId="{53C61462-CA79-45B1-8FCD-1C5794425AA3}" srcOrd="0" destOrd="0" presId="urn:microsoft.com/office/officeart/2005/8/layout/orgChart1"/>
    <dgm:cxn modelId="{0C72A954-D598-4E72-8ECC-6BFC11F577B8}" type="presParOf" srcId="{A05BE36B-D376-4D8B-A3C2-DF1C669C4A77}" destId="{FA4A01A8-B398-4FDB-BDED-50145C71F743}" srcOrd="1" destOrd="0" presId="urn:microsoft.com/office/officeart/2005/8/layout/orgChart1"/>
    <dgm:cxn modelId="{CFEF4B3A-5A00-4C79-A4D5-F4700B5DFAC4}" type="presParOf" srcId="{1FE729DB-BDA1-444D-8FA9-9548FAC94163}" destId="{937979A4-E836-42F9-9024-D7B790184CF4}" srcOrd="1" destOrd="0" presId="urn:microsoft.com/office/officeart/2005/8/layout/orgChart1"/>
    <dgm:cxn modelId="{0F5FF18D-3FDB-406F-908F-F898588515B9}" type="presParOf" srcId="{1FE729DB-BDA1-444D-8FA9-9548FAC94163}" destId="{12ADC9C4-665E-4049-B962-A9879F802108}" srcOrd="2" destOrd="0" presId="urn:microsoft.com/office/officeart/2005/8/layout/orgChart1"/>
    <dgm:cxn modelId="{A90849A7-82D8-4F96-B539-46A8EA435B3A}" type="presParOf" srcId="{C3B4C591-A713-476F-855F-33ED02052A12}" destId="{458D4D62-EC19-4F9F-983A-9C3477DCA7C2}" srcOrd="6" destOrd="0" presId="urn:microsoft.com/office/officeart/2005/8/layout/orgChart1"/>
    <dgm:cxn modelId="{5A7E7165-4F66-42D5-B132-A6622C5BA4AA}" type="presParOf" srcId="{C3B4C591-A713-476F-855F-33ED02052A12}" destId="{D012D33C-04D2-4EBB-B5FD-6A88961339DB}" srcOrd="7" destOrd="0" presId="urn:microsoft.com/office/officeart/2005/8/layout/orgChart1"/>
    <dgm:cxn modelId="{4C7BB20F-5A47-4771-AA9C-01D049D81BA6}" type="presParOf" srcId="{D012D33C-04D2-4EBB-B5FD-6A88961339DB}" destId="{7CDF96F3-4E2A-45CF-A2FF-49B3224B1B0B}" srcOrd="0" destOrd="0" presId="urn:microsoft.com/office/officeart/2005/8/layout/orgChart1"/>
    <dgm:cxn modelId="{FCA63F5F-0818-41A8-B5D7-0FEFE59D7151}" type="presParOf" srcId="{7CDF96F3-4E2A-45CF-A2FF-49B3224B1B0B}" destId="{1F165758-7836-4BC2-AAFF-D8D4B559F0B9}" srcOrd="0" destOrd="0" presId="urn:microsoft.com/office/officeart/2005/8/layout/orgChart1"/>
    <dgm:cxn modelId="{6EFCB923-FE7E-4760-B725-800EF82541FA}" type="presParOf" srcId="{7CDF96F3-4E2A-45CF-A2FF-49B3224B1B0B}" destId="{673235ED-59F2-4032-A483-B2DF9CC149A1}" srcOrd="1" destOrd="0" presId="urn:microsoft.com/office/officeart/2005/8/layout/orgChart1"/>
    <dgm:cxn modelId="{27984E3D-1232-44F8-A9C8-F2C8AA360064}" type="presParOf" srcId="{D012D33C-04D2-4EBB-B5FD-6A88961339DB}" destId="{FC04CABF-EFFF-44E5-B2B1-330C1C0C8F9A}" srcOrd="1" destOrd="0" presId="urn:microsoft.com/office/officeart/2005/8/layout/orgChart1"/>
    <dgm:cxn modelId="{56084184-1C65-4A49-8638-20E6F1FFDDEC}" type="presParOf" srcId="{D012D33C-04D2-4EBB-B5FD-6A88961339DB}" destId="{2F83C8D7-DA0A-4D77-B197-E609A6830039}" srcOrd="2" destOrd="0" presId="urn:microsoft.com/office/officeart/2005/8/layout/orgChart1"/>
    <dgm:cxn modelId="{F2B65EAD-C29B-4568-8334-91BFD70F79F6}" type="presParOf" srcId="{4907D5A6-C1E6-4E1D-99EA-421919307907}" destId="{2E3B3DBF-141B-4D04-96B5-809CC9D9F23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5525ED2-AD80-46CE-8EBC-7AAEBC51041B}" type="doc">
      <dgm:prSet loTypeId="urn:microsoft.com/office/officeart/2005/8/layout/hList9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E3E0337D-3F36-4310-87BD-416EB595BEF2}">
      <dgm:prSet phldrT="[Text]"/>
      <dgm:spPr/>
      <dgm:t>
        <a:bodyPr/>
        <a:lstStyle/>
        <a:p>
          <a:r>
            <a:rPr lang="en-US" dirty="0" smtClean="0"/>
            <a:t>Case 1</a:t>
          </a:r>
          <a:endParaRPr lang="en-US" dirty="0"/>
        </a:p>
      </dgm:t>
    </dgm:pt>
    <dgm:pt modelId="{84C2FD8A-D7A0-48C2-BEAF-67F184B5FD5A}" type="parTrans" cxnId="{9012D606-1ED3-483A-B41E-78658364D629}">
      <dgm:prSet/>
      <dgm:spPr/>
      <dgm:t>
        <a:bodyPr/>
        <a:lstStyle/>
        <a:p>
          <a:endParaRPr lang="en-US"/>
        </a:p>
      </dgm:t>
    </dgm:pt>
    <dgm:pt modelId="{957CF50D-62B2-4F5F-AFAB-9A2ADAC860B8}" type="sibTrans" cxnId="{9012D606-1ED3-483A-B41E-78658364D629}">
      <dgm:prSet/>
      <dgm:spPr/>
      <dgm:t>
        <a:bodyPr/>
        <a:lstStyle/>
        <a:p>
          <a:endParaRPr lang="en-US"/>
        </a:p>
      </dgm:t>
    </dgm:pt>
    <dgm:pt modelId="{2FB0F5A4-CC42-44B4-958A-B159B215697B}">
      <dgm:prSet phldrT="[Text]"/>
      <dgm:spPr/>
      <dgm:t>
        <a:bodyPr/>
        <a:lstStyle/>
        <a:p>
          <a:r>
            <a:rPr lang="en-US" dirty="0" smtClean="0"/>
            <a:t>Case 2</a:t>
          </a:r>
          <a:endParaRPr lang="en-US" dirty="0"/>
        </a:p>
      </dgm:t>
    </dgm:pt>
    <dgm:pt modelId="{C04AABAB-58DE-4DC0-98B9-E16E813C961D}" type="parTrans" cxnId="{94DED3C1-917C-4178-8396-B21C1877EDBC}">
      <dgm:prSet/>
      <dgm:spPr/>
      <dgm:t>
        <a:bodyPr/>
        <a:lstStyle/>
        <a:p>
          <a:endParaRPr lang="en-US"/>
        </a:p>
      </dgm:t>
    </dgm:pt>
    <dgm:pt modelId="{560F18A5-11F1-4776-B754-73D251396E6D}" type="sibTrans" cxnId="{94DED3C1-917C-4178-8396-B21C1877EDBC}">
      <dgm:prSet/>
      <dgm:spPr/>
      <dgm:t>
        <a:bodyPr/>
        <a:lstStyle/>
        <a:p>
          <a:endParaRPr lang="en-US"/>
        </a:p>
      </dgm:t>
    </dgm:pt>
    <dgm:pt modelId="{AB3A16AD-A849-490B-86B8-06D23B751DC2}">
      <dgm:prSet/>
      <dgm:spPr/>
      <dgm:t>
        <a:bodyPr/>
        <a:lstStyle/>
        <a:p>
          <a:r>
            <a:rPr lang="en-US" dirty="0" smtClean="0"/>
            <a:t>high exit speed</a:t>
          </a:r>
          <a:endParaRPr lang="en-US" dirty="0"/>
        </a:p>
      </dgm:t>
    </dgm:pt>
    <dgm:pt modelId="{A8D14267-54D3-456D-A5EF-9BEEF237E09A}" type="parTrans" cxnId="{B831166D-7DF1-4917-9609-8910B32CE185}">
      <dgm:prSet/>
      <dgm:spPr/>
      <dgm:t>
        <a:bodyPr/>
        <a:lstStyle/>
        <a:p>
          <a:endParaRPr lang="en-US"/>
        </a:p>
      </dgm:t>
    </dgm:pt>
    <dgm:pt modelId="{B0DE4052-5A11-42AE-B6F5-2BD4C62E4D59}" type="sibTrans" cxnId="{B831166D-7DF1-4917-9609-8910B32CE185}">
      <dgm:prSet/>
      <dgm:spPr/>
      <dgm:t>
        <a:bodyPr/>
        <a:lstStyle/>
        <a:p>
          <a:endParaRPr lang="en-US"/>
        </a:p>
      </dgm:t>
    </dgm:pt>
    <dgm:pt modelId="{F4F5D342-6416-4B60-9B9C-9DC971095344}">
      <dgm:prSet/>
      <dgm:spPr/>
      <dgm:t>
        <a:bodyPr/>
        <a:lstStyle/>
        <a:p>
          <a:r>
            <a:rPr lang="en-US" dirty="0" smtClean="0"/>
            <a:t>Regular Exit</a:t>
          </a:r>
          <a:endParaRPr lang="en-US" dirty="0"/>
        </a:p>
      </dgm:t>
    </dgm:pt>
    <dgm:pt modelId="{FAFD7F4D-B908-4B77-802E-75E6837D7DA4}" type="parTrans" cxnId="{FF18758B-D650-49E2-AA13-0D5B541AC633}">
      <dgm:prSet/>
      <dgm:spPr/>
      <dgm:t>
        <a:bodyPr/>
        <a:lstStyle/>
        <a:p>
          <a:endParaRPr lang="en-US"/>
        </a:p>
      </dgm:t>
    </dgm:pt>
    <dgm:pt modelId="{62ACD793-A767-444F-B738-A34FF9BCFB4C}" type="sibTrans" cxnId="{FF18758B-D650-49E2-AA13-0D5B541AC633}">
      <dgm:prSet/>
      <dgm:spPr/>
      <dgm:t>
        <a:bodyPr/>
        <a:lstStyle/>
        <a:p>
          <a:endParaRPr lang="en-US"/>
        </a:p>
      </dgm:t>
    </dgm:pt>
    <dgm:pt modelId="{1F56374C-4443-4C6C-9611-0AC187B103C3}" type="pres">
      <dgm:prSet presAssocID="{75525ED2-AD80-46CE-8EBC-7AAEBC51041B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1F15645-32BD-4AE0-A426-FD91B3D6C55E}" type="pres">
      <dgm:prSet presAssocID="{E3E0337D-3F36-4310-87BD-416EB595BEF2}" presName="posSpace" presStyleCnt="0"/>
      <dgm:spPr/>
    </dgm:pt>
    <dgm:pt modelId="{B81D1647-24CE-4452-91F8-775C8EE43BC8}" type="pres">
      <dgm:prSet presAssocID="{E3E0337D-3F36-4310-87BD-416EB595BEF2}" presName="vertFlow" presStyleCnt="0"/>
      <dgm:spPr/>
    </dgm:pt>
    <dgm:pt modelId="{4B586BFA-9E60-498F-9E0F-0D7F54D487B3}" type="pres">
      <dgm:prSet presAssocID="{E3E0337D-3F36-4310-87BD-416EB595BEF2}" presName="topSpace" presStyleCnt="0"/>
      <dgm:spPr/>
    </dgm:pt>
    <dgm:pt modelId="{553EF194-F2CC-4269-9775-4960657E38F9}" type="pres">
      <dgm:prSet presAssocID="{E3E0337D-3F36-4310-87BD-416EB595BEF2}" presName="firstComp" presStyleCnt="0"/>
      <dgm:spPr/>
    </dgm:pt>
    <dgm:pt modelId="{1455872D-E33D-414E-9917-E1AF9A5E515E}" type="pres">
      <dgm:prSet presAssocID="{E3E0337D-3F36-4310-87BD-416EB595BEF2}" presName="firstChild" presStyleLbl="bgAccFollowNode1" presStyleIdx="0" presStyleCnt="2"/>
      <dgm:spPr/>
      <dgm:t>
        <a:bodyPr/>
        <a:lstStyle/>
        <a:p>
          <a:endParaRPr lang="en-US"/>
        </a:p>
      </dgm:t>
    </dgm:pt>
    <dgm:pt modelId="{98018E0B-BB6A-4C1F-9808-52208A4CC371}" type="pres">
      <dgm:prSet presAssocID="{E3E0337D-3F36-4310-87BD-416EB595BEF2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CF7398-3ACE-4FEB-A192-4E1E1507BDA8}" type="pres">
      <dgm:prSet presAssocID="{E3E0337D-3F36-4310-87BD-416EB595BEF2}" presName="negSpace" presStyleCnt="0"/>
      <dgm:spPr/>
    </dgm:pt>
    <dgm:pt modelId="{F2DB8A8C-63E3-40FC-BC60-0BC739183627}" type="pres">
      <dgm:prSet presAssocID="{E3E0337D-3F36-4310-87BD-416EB595BEF2}" presName="circle" presStyleLbl="node1" presStyleIdx="0" presStyleCnt="2"/>
      <dgm:spPr/>
      <dgm:t>
        <a:bodyPr/>
        <a:lstStyle/>
        <a:p>
          <a:endParaRPr lang="en-US"/>
        </a:p>
      </dgm:t>
    </dgm:pt>
    <dgm:pt modelId="{6BD56EAE-649A-46F8-86A2-1BB261C6CFD4}" type="pres">
      <dgm:prSet presAssocID="{957CF50D-62B2-4F5F-AFAB-9A2ADAC860B8}" presName="transSpace" presStyleCnt="0"/>
      <dgm:spPr/>
    </dgm:pt>
    <dgm:pt modelId="{2F280CC3-AF5B-45C8-A513-95BB25B61F8E}" type="pres">
      <dgm:prSet presAssocID="{2FB0F5A4-CC42-44B4-958A-B159B215697B}" presName="posSpace" presStyleCnt="0"/>
      <dgm:spPr/>
    </dgm:pt>
    <dgm:pt modelId="{67C5DBED-0612-4765-AC32-ED85BB36D955}" type="pres">
      <dgm:prSet presAssocID="{2FB0F5A4-CC42-44B4-958A-B159B215697B}" presName="vertFlow" presStyleCnt="0"/>
      <dgm:spPr/>
    </dgm:pt>
    <dgm:pt modelId="{B3370716-C6EA-4CF6-B5AF-1A6D03771907}" type="pres">
      <dgm:prSet presAssocID="{2FB0F5A4-CC42-44B4-958A-B159B215697B}" presName="topSpace" presStyleCnt="0"/>
      <dgm:spPr/>
    </dgm:pt>
    <dgm:pt modelId="{351152A1-C193-4853-8363-D11F89441531}" type="pres">
      <dgm:prSet presAssocID="{2FB0F5A4-CC42-44B4-958A-B159B215697B}" presName="firstComp" presStyleCnt="0"/>
      <dgm:spPr/>
    </dgm:pt>
    <dgm:pt modelId="{2DDB624F-5A2E-434E-80D9-A4A00E2FBB29}" type="pres">
      <dgm:prSet presAssocID="{2FB0F5A4-CC42-44B4-958A-B159B215697B}" presName="firstChild" presStyleLbl="bgAccFollowNode1" presStyleIdx="1" presStyleCnt="2"/>
      <dgm:spPr/>
      <dgm:t>
        <a:bodyPr/>
        <a:lstStyle/>
        <a:p>
          <a:endParaRPr lang="en-US"/>
        </a:p>
      </dgm:t>
    </dgm:pt>
    <dgm:pt modelId="{D7518BAC-2981-4FE5-BBFF-1AA621F8C4DD}" type="pres">
      <dgm:prSet presAssocID="{2FB0F5A4-CC42-44B4-958A-B159B215697B}" presName="first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92D7FE-5EA6-440B-84FA-6C73089011FB}" type="pres">
      <dgm:prSet presAssocID="{2FB0F5A4-CC42-44B4-958A-B159B215697B}" presName="negSpace" presStyleCnt="0"/>
      <dgm:spPr/>
    </dgm:pt>
    <dgm:pt modelId="{1D5C0C88-6BF9-4908-89AF-C4B8A93FAC1F}" type="pres">
      <dgm:prSet presAssocID="{2FB0F5A4-CC42-44B4-958A-B159B215697B}" presName="circle" presStyleLbl="node1" presStyleIdx="1" presStyleCnt="2"/>
      <dgm:spPr/>
      <dgm:t>
        <a:bodyPr/>
        <a:lstStyle/>
        <a:p>
          <a:endParaRPr lang="en-US"/>
        </a:p>
      </dgm:t>
    </dgm:pt>
  </dgm:ptLst>
  <dgm:cxnLst>
    <dgm:cxn modelId="{2CAD858D-0798-4105-83E5-58F2F028547C}" type="presOf" srcId="{F4F5D342-6416-4B60-9B9C-9DC971095344}" destId="{D7518BAC-2981-4FE5-BBFF-1AA621F8C4DD}" srcOrd="1" destOrd="0" presId="urn:microsoft.com/office/officeart/2005/8/layout/hList9"/>
    <dgm:cxn modelId="{507698AB-234E-4F36-8571-CAD6D52D6BFF}" type="presOf" srcId="{E3E0337D-3F36-4310-87BD-416EB595BEF2}" destId="{F2DB8A8C-63E3-40FC-BC60-0BC739183627}" srcOrd="0" destOrd="0" presId="urn:microsoft.com/office/officeart/2005/8/layout/hList9"/>
    <dgm:cxn modelId="{9012D606-1ED3-483A-B41E-78658364D629}" srcId="{75525ED2-AD80-46CE-8EBC-7AAEBC51041B}" destId="{E3E0337D-3F36-4310-87BD-416EB595BEF2}" srcOrd="0" destOrd="0" parTransId="{84C2FD8A-D7A0-48C2-BEAF-67F184B5FD5A}" sibTransId="{957CF50D-62B2-4F5F-AFAB-9A2ADAC860B8}"/>
    <dgm:cxn modelId="{D707F523-74E4-489D-801B-78917A401184}" type="presOf" srcId="{AB3A16AD-A849-490B-86B8-06D23B751DC2}" destId="{98018E0B-BB6A-4C1F-9808-52208A4CC371}" srcOrd="1" destOrd="0" presId="urn:microsoft.com/office/officeart/2005/8/layout/hList9"/>
    <dgm:cxn modelId="{FF18758B-D650-49E2-AA13-0D5B541AC633}" srcId="{2FB0F5A4-CC42-44B4-958A-B159B215697B}" destId="{F4F5D342-6416-4B60-9B9C-9DC971095344}" srcOrd="0" destOrd="0" parTransId="{FAFD7F4D-B908-4B77-802E-75E6837D7DA4}" sibTransId="{62ACD793-A767-444F-B738-A34FF9BCFB4C}"/>
    <dgm:cxn modelId="{9992E382-C00F-47AA-935C-4CBC53D70A5F}" type="presOf" srcId="{2FB0F5A4-CC42-44B4-958A-B159B215697B}" destId="{1D5C0C88-6BF9-4908-89AF-C4B8A93FAC1F}" srcOrd="0" destOrd="0" presId="urn:microsoft.com/office/officeart/2005/8/layout/hList9"/>
    <dgm:cxn modelId="{DBB90B74-D2A0-4D18-BF30-53506B963780}" type="presOf" srcId="{F4F5D342-6416-4B60-9B9C-9DC971095344}" destId="{2DDB624F-5A2E-434E-80D9-A4A00E2FBB29}" srcOrd="0" destOrd="0" presId="urn:microsoft.com/office/officeart/2005/8/layout/hList9"/>
    <dgm:cxn modelId="{94DED3C1-917C-4178-8396-B21C1877EDBC}" srcId="{75525ED2-AD80-46CE-8EBC-7AAEBC51041B}" destId="{2FB0F5A4-CC42-44B4-958A-B159B215697B}" srcOrd="1" destOrd="0" parTransId="{C04AABAB-58DE-4DC0-98B9-E16E813C961D}" sibTransId="{560F18A5-11F1-4776-B754-73D251396E6D}"/>
    <dgm:cxn modelId="{77F765F4-EDA9-4861-8B24-A7292D54A572}" type="presOf" srcId="{AB3A16AD-A849-490B-86B8-06D23B751DC2}" destId="{1455872D-E33D-414E-9917-E1AF9A5E515E}" srcOrd="0" destOrd="0" presId="urn:microsoft.com/office/officeart/2005/8/layout/hList9"/>
    <dgm:cxn modelId="{B831166D-7DF1-4917-9609-8910B32CE185}" srcId="{E3E0337D-3F36-4310-87BD-416EB595BEF2}" destId="{AB3A16AD-A849-490B-86B8-06D23B751DC2}" srcOrd="0" destOrd="0" parTransId="{A8D14267-54D3-456D-A5EF-9BEEF237E09A}" sibTransId="{B0DE4052-5A11-42AE-B6F5-2BD4C62E4D59}"/>
    <dgm:cxn modelId="{0D6AC216-47AA-4610-985E-B35D1241FD08}" type="presOf" srcId="{75525ED2-AD80-46CE-8EBC-7AAEBC51041B}" destId="{1F56374C-4443-4C6C-9611-0AC187B103C3}" srcOrd="0" destOrd="0" presId="urn:microsoft.com/office/officeart/2005/8/layout/hList9"/>
    <dgm:cxn modelId="{8D1BF02D-6608-4535-8053-BA50FDA1F281}" type="presParOf" srcId="{1F56374C-4443-4C6C-9611-0AC187B103C3}" destId="{91F15645-32BD-4AE0-A426-FD91B3D6C55E}" srcOrd="0" destOrd="0" presId="urn:microsoft.com/office/officeart/2005/8/layout/hList9"/>
    <dgm:cxn modelId="{08D8D715-F863-47CA-B7FD-497E68F064FF}" type="presParOf" srcId="{1F56374C-4443-4C6C-9611-0AC187B103C3}" destId="{B81D1647-24CE-4452-91F8-775C8EE43BC8}" srcOrd="1" destOrd="0" presId="urn:microsoft.com/office/officeart/2005/8/layout/hList9"/>
    <dgm:cxn modelId="{94310C0B-180A-4717-BFC7-A917A1D68BDC}" type="presParOf" srcId="{B81D1647-24CE-4452-91F8-775C8EE43BC8}" destId="{4B586BFA-9E60-498F-9E0F-0D7F54D487B3}" srcOrd="0" destOrd="0" presId="urn:microsoft.com/office/officeart/2005/8/layout/hList9"/>
    <dgm:cxn modelId="{A57705DB-2436-462D-ABBD-6FC8C861E9FE}" type="presParOf" srcId="{B81D1647-24CE-4452-91F8-775C8EE43BC8}" destId="{553EF194-F2CC-4269-9775-4960657E38F9}" srcOrd="1" destOrd="0" presId="urn:microsoft.com/office/officeart/2005/8/layout/hList9"/>
    <dgm:cxn modelId="{4CB9A891-D428-4752-8012-DB335C94D6D8}" type="presParOf" srcId="{553EF194-F2CC-4269-9775-4960657E38F9}" destId="{1455872D-E33D-414E-9917-E1AF9A5E515E}" srcOrd="0" destOrd="0" presId="urn:microsoft.com/office/officeart/2005/8/layout/hList9"/>
    <dgm:cxn modelId="{5B2EC9A3-4EFD-453C-AF32-1F0C03EB213B}" type="presParOf" srcId="{553EF194-F2CC-4269-9775-4960657E38F9}" destId="{98018E0B-BB6A-4C1F-9808-52208A4CC371}" srcOrd="1" destOrd="0" presId="urn:microsoft.com/office/officeart/2005/8/layout/hList9"/>
    <dgm:cxn modelId="{1EEF4A82-22B6-4844-B84E-9DCEF0987FDF}" type="presParOf" srcId="{1F56374C-4443-4C6C-9611-0AC187B103C3}" destId="{9CCF7398-3ACE-4FEB-A192-4E1E1507BDA8}" srcOrd="2" destOrd="0" presId="urn:microsoft.com/office/officeart/2005/8/layout/hList9"/>
    <dgm:cxn modelId="{CC802856-5132-4DD3-90A9-221CA3D4BF1B}" type="presParOf" srcId="{1F56374C-4443-4C6C-9611-0AC187B103C3}" destId="{F2DB8A8C-63E3-40FC-BC60-0BC739183627}" srcOrd="3" destOrd="0" presId="urn:microsoft.com/office/officeart/2005/8/layout/hList9"/>
    <dgm:cxn modelId="{95A0B529-E365-41FF-9B6F-1E4375AD777D}" type="presParOf" srcId="{1F56374C-4443-4C6C-9611-0AC187B103C3}" destId="{6BD56EAE-649A-46F8-86A2-1BB261C6CFD4}" srcOrd="4" destOrd="0" presId="urn:microsoft.com/office/officeart/2005/8/layout/hList9"/>
    <dgm:cxn modelId="{086B4EC2-C489-4245-9441-9EAD4DB33D04}" type="presParOf" srcId="{1F56374C-4443-4C6C-9611-0AC187B103C3}" destId="{2F280CC3-AF5B-45C8-A513-95BB25B61F8E}" srcOrd="5" destOrd="0" presId="urn:microsoft.com/office/officeart/2005/8/layout/hList9"/>
    <dgm:cxn modelId="{DC13F8B2-C766-4BED-83D1-6E2E75ADF435}" type="presParOf" srcId="{1F56374C-4443-4C6C-9611-0AC187B103C3}" destId="{67C5DBED-0612-4765-AC32-ED85BB36D955}" srcOrd="6" destOrd="0" presId="urn:microsoft.com/office/officeart/2005/8/layout/hList9"/>
    <dgm:cxn modelId="{E1A85E8C-5D98-4D4D-9C90-4EA6DED304D0}" type="presParOf" srcId="{67C5DBED-0612-4765-AC32-ED85BB36D955}" destId="{B3370716-C6EA-4CF6-B5AF-1A6D03771907}" srcOrd="0" destOrd="0" presId="urn:microsoft.com/office/officeart/2005/8/layout/hList9"/>
    <dgm:cxn modelId="{67CC88F8-D2A8-4AFB-9578-1C2FAF6A517B}" type="presParOf" srcId="{67C5DBED-0612-4765-AC32-ED85BB36D955}" destId="{351152A1-C193-4853-8363-D11F89441531}" srcOrd="1" destOrd="0" presId="urn:microsoft.com/office/officeart/2005/8/layout/hList9"/>
    <dgm:cxn modelId="{1AFE3CE6-F03A-4740-B6BE-40695892115F}" type="presParOf" srcId="{351152A1-C193-4853-8363-D11F89441531}" destId="{2DDB624F-5A2E-434E-80D9-A4A00E2FBB29}" srcOrd="0" destOrd="0" presId="urn:microsoft.com/office/officeart/2005/8/layout/hList9"/>
    <dgm:cxn modelId="{D1CB7DF4-F150-442C-962D-17CC295394BF}" type="presParOf" srcId="{351152A1-C193-4853-8363-D11F89441531}" destId="{D7518BAC-2981-4FE5-BBFF-1AA621F8C4DD}" srcOrd="1" destOrd="0" presId="urn:microsoft.com/office/officeart/2005/8/layout/hList9"/>
    <dgm:cxn modelId="{B240FDC0-8D64-452F-B16F-E8DDF4C87A0A}" type="presParOf" srcId="{1F56374C-4443-4C6C-9611-0AC187B103C3}" destId="{FB92D7FE-5EA6-440B-84FA-6C73089011FB}" srcOrd="7" destOrd="0" presId="urn:microsoft.com/office/officeart/2005/8/layout/hList9"/>
    <dgm:cxn modelId="{B5BBB1DD-203E-4618-ACDC-AA1DF308BA16}" type="presParOf" srcId="{1F56374C-4443-4C6C-9611-0AC187B103C3}" destId="{1D5C0C88-6BF9-4908-89AF-C4B8A93FAC1F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D32567C-37CF-49CB-83A9-A8F65D87D9B3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0750D4B-7221-461A-AB87-366E0C159833}" type="asst">
      <dgm:prSet phldrT="[Text]"/>
      <dgm:spPr/>
      <dgm:t>
        <a:bodyPr/>
        <a:lstStyle/>
        <a:p>
          <a:r>
            <a:rPr lang="en-US" dirty="0" smtClean="0"/>
            <a:t>Terminal Building</a:t>
          </a:r>
          <a:endParaRPr lang="en-US" dirty="0"/>
        </a:p>
      </dgm:t>
    </dgm:pt>
    <dgm:pt modelId="{ED1740BA-4803-4AAF-A4C9-42D0101CA510}" type="parTrans" cxnId="{E7B34860-C368-40CC-9639-92B0DFD76FBA}">
      <dgm:prSet/>
      <dgm:spPr/>
      <dgm:t>
        <a:bodyPr/>
        <a:lstStyle/>
        <a:p>
          <a:endParaRPr lang="en-US"/>
        </a:p>
      </dgm:t>
    </dgm:pt>
    <dgm:pt modelId="{2840218D-DC7A-4037-9312-BCEC80876178}" type="sibTrans" cxnId="{E7B34860-C368-40CC-9639-92B0DFD76FBA}">
      <dgm:prSet/>
      <dgm:spPr/>
      <dgm:t>
        <a:bodyPr/>
        <a:lstStyle/>
        <a:p>
          <a:endParaRPr lang="en-US"/>
        </a:p>
      </dgm:t>
    </dgm:pt>
    <dgm:pt modelId="{7C14242D-C376-41FD-A462-DCD24BF34D1E}">
      <dgm:prSet phldrT="[Text]"/>
      <dgm:spPr/>
      <dgm:t>
        <a:bodyPr/>
        <a:lstStyle/>
        <a:p>
          <a:r>
            <a:rPr lang="en-US" dirty="0" smtClean="0"/>
            <a:t> Concept of Development</a:t>
          </a:r>
          <a:endParaRPr lang="en-US" dirty="0"/>
        </a:p>
      </dgm:t>
    </dgm:pt>
    <dgm:pt modelId="{BF271380-C16F-401F-BE9E-65E3E0FF577D}" type="parTrans" cxnId="{9A13E2C4-7D34-4918-9F0D-809750B702F3}">
      <dgm:prSet/>
      <dgm:spPr/>
      <dgm:t>
        <a:bodyPr/>
        <a:lstStyle/>
        <a:p>
          <a:endParaRPr lang="en-US"/>
        </a:p>
      </dgm:t>
    </dgm:pt>
    <dgm:pt modelId="{38687D84-FAE4-4ACA-95F3-0A80F0745B8A}" type="sibTrans" cxnId="{9A13E2C4-7D34-4918-9F0D-809750B702F3}">
      <dgm:prSet/>
      <dgm:spPr/>
      <dgm:t>
        <a:bodyPr/>
        <a:lstStyle/>
        <a:p>
          <a:endParaRPr lang="en-US"/>
        </a:p>
      </dgm:t>
    </dgm:pt>
    <dgm:pt modelId="{76122345-84E9-4529-B835-87DB2A5D9349}">
      <dgm:prSet phldrT="[Text]"/>
      <dgm:spPr/>
      <dgm:t>
        <a:bodyPr/>
        <a:lstStyle/>
        <a:p>
          <a:r>
            <a:rPr lang="en-US" dirty="0" smtClean="0"/>
            <a:t> Aircraft Parking Type</a:t>
          </a:r>
          <a:endParaRPr lang="en-US" dirty="0"/>
        </a:p>
      </dgm:t>
    </dgm:pt>
    <dgm:pt modelId="{387CDF49-583C-4759-B45B-01B94765CC21}" type="parTrans" cxnId="{A917C340-364C-4699-8F95-AEB85D8235C7}">
      <dgm:prSet/>
      <dgm:spPr/>
      <dgm:t>
        <a:bodyPr/>
        <a:lstStyle/>
        <a:p>
          <a:endParaRPr lang="en-US"/>
        </a:p>
      </dgm:t>
    </dgm:pt>
    <dgm:pt modelId="{4C7E6D2C-AF19-4421-B51D-D771AA2F9FA6}" type="sibTrans" cxnId="{A917C340-364C-4699-8F95-AEB85D8235C7}">
      <dgm:prSet/>
      <dgm:spPr/>
      <dgm:t>
        <a:bodyPr/>
        <a:lstStyle/>
        <a:p>
          <a:endParaRPr lang="en-US"/>
        </a:p>
      </dgm:t>
    </dgm:pt>
    <dgm:pt modelId="{D5FF4044-1797-4E16-AECD-17B913F7AAB0}">
      <dgm:prSet phldrT="[Text]"/>
      <dgm:spPr/>
      <dgm:t>
        <a:bodyPr/>
        <a:lstStyle/>
        <a:p>
          <a:r>
            <a:rPr lang="en-US" dirty="0" smtClean="0"/>
            <a:t>Apron area design</a:t>
          </a:r>
          <a:endParaRPr lang="en-US" dirty="0"/>
        </a:p>
      </dgm:t>
    </dgm:pt>
    <dgm:pt modelId="{A5FC37F7-B25C-4AD9-BEC1-8CDA42738685}" type="parTrans" cxnId="{04972948-262F-4BD0-B79D-8C5C216834D8}">
      <dgm:prSet/>
      <dgm:spPr/>
      <dgm:t>
        <a:bodyPr/>
        <a:lstStyle/>
        <a:p>
          <a:endParaRPr lang="en-US"/>
        </a:p>
      </dgm:t>
    </dgm:pt>
    <dgm:pt modelId="{6F50B0D7-675E-47D7-BE71-349E6C597AA1}" type="sibTrans" cxnId="{04972948-262F-4BD0-B79D-8C5C216834D8}">
      <dgm:prSet/>
      <dgm:spPr/>
      <dgm:t>
        <a:bodyPr/>
        <a:lstStyle/>
        <a:p>
          <a:endParaRPr lang="en-US"/>
        </a:p>
      </dgm:t>
    </dgm:pt>
    <dgm:pt modelId="{5B86BF00-DF5C-4B98-A3DC-26FC10DA32E5}" type="pres">
      <dgm:prSet presAssocID="{9D32567C-37CF-49CB-83A9-A8F65D87D9B3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B3EE2E6-BFF9-43C3-8ED4-D5FD48B10638}" type="pres">
      <dgm:prSet presAssocID="{D0750D4B-7221-461A-AB87-366E0C159833}" presName="hierRoot1" presStyleCnt="0">
        <dgm:presLayoutVars>
          <dgm:hierBranch val="init"/>
        </dgm:presLayoutVars>
      </dgm:prSet>
      <dgm:spPr/>
    </dgm:pt>
    <dgm:pt modelId="{7CE94ACB-84A9-49F6-B1A1-2C3A8FBD8544}" type="pres">
      <dgm:prSet presAssocID="{D0750D4B-7221-461A-AB87-366E0C159833}" presName="rootComposite1" presStyleCnt="0"/>
      <dgm:spPr/>
    </dgm:pt>
    <dgm:pt modelId="{C71A2F0E-B43D-422C-9AC2-56FBE327C8A1}" type="pres">
      <dgm:prSet presAssocID="{D0750D4B-7221-461A-AB87-366E0C159833}" presName="rootText1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718E341-5238-4255-94C7-C0CD83CD258C}" type="pres">
      <dgm:prSet presAssocID="{D0750D4B-7221-461A-AB87-366E0C159833}" presName="topArc1" presStyleLbl="parChTrans1D1" presStyleIdx="0" presStyleCnt="8"/>
      <dgm:spPr/>
    </dgm:pt>
    <dgm:pt modelId="{8EC25EC8-3703-4C7C-974D-80CC00C0A7B2}" type="pres">
      <dgm:prSet presAssocID="{D0750D4B-7221-461A-AB87-366E0C159833}" presName="bottomArc1" presStyleLbl="parChTrans1D1" presStyleIdx="1" presStyleCnt="8"/>
      <dgm:spPr/>
    </dgm:pt>
    <dgm:pt modelId="{202EE104-9AFB-4190-8749-AFDF374328E5}" type="pres">
      <dgm:prSet presAssocID="{D0750D4B-7221-461A-AB87-366E0C159833}" presName="topConnNode1" presStyleLbl="asst0" presStyleIdx="0" presStyleCnt="0"/>
      <dgm:spPr/>
      <dgm:t>
        <a:bodyPr/>
        <a:lstStyle/>
        <a:p>
          <a:endParaRPr lang="en-US"/>
        </a:p>
      </dgm:t>
    </dgm:pt>
    <dgm:pt modelId="{D65D937F-6E17-447D-BB6C-3284E253E15D}" type="pres">
      <dgm:prSet presAssocID="{D0750D4B-7221-461A-AB87-366E0C159833}" presName="hierChild2" presStyleCnt="0"/>
      <dgm:spPr/>
    </dgm:pt>
    <dgm:pt modelId="{4E51568D-35C1-439B-8BB2-C4641B6DE346}" type="pres">
      <dgm:prSet presAssocID="{BF271380-C16F-401F-BE9E-65E3E0FF577D}" presName="Name28" presStyleLbl="parChTrans1D2" presStyleIdx="0" presStyleCnt="3"/>
      <dgm:spPr/>
      <dgm:t>
        <a:bodyPr/>
        <a:lstStyle/>
        <a:p>
          <a:endParaRPr lang="en-US"/>
        </a:p>
      </dgm:t>
    </dgm:pt>
    <dgm:pt modelId="{65681F62-3F8D-40BA-AE5D-33292EDC0C2C}" type="pres">
      <dgm:prSet presAssocID="{7C14242D-C376-41FD-A462-DCD24BF34D1E}" presName="hierRoot2" presStyleCnt="0">
        <dgm:presLayoutVars>
          <dgm:hierBranch val="init"/>
        </dgm:presLayoutVars>
      </dgm:prSet>
      <dgm:spPr/>
    </dgm:pt>
    <dgm:pt modelId="{EBE4A167-C55B-4ABF-88AE-32D980B6EADC}" type="pres">
      <dgm:prSet presAssocID="{7C14242D-C376-41FD-A462-DCD24BF34D1E}" presName="rootComposite2" presStyleCnt="0"/>
      <dgm:spPr/>
    </dgm:pt>
    <dgm:pt modelId="{8CE6162D-7D71-4681-81A7-C54E223E3426}" type="pres">
      <dgm:prSet presAssocID="{7C14242D-C376-41FD-A462-DCD24BF34D1E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BFE9ABF-6C54-427E-9A36-F0F0DC6F8BDB}" type="pres">
      <dgm:prSet presAssocID="{7C14242D-C376-41FD-A462-DCD24BF34D1E}" presName="topArc2" presStyleLbl="parChTrans1D1" presStyleIdx="2" presStyleCnt="8"/>
      <dgm:spPr/>
    </dgm:pt>
    <dgm:pt modelId="{23CF469D-250D-4841-A529-3485CF992938}" type="pres">
      <dgm:prSet presAssocID="{7C14242D-C376-41FD-A462-DCD24BF34D1E}" presName="bottomArc2" presStyleLbl="parChTrans1D1" presStyleIdx="3" presStyleCnt="8"/>
      <dgm:spPr/>
    </dgm:pt>
    <dgm:pt modelId="{8F582FD4-F58D-4E64-BEB2-011E08509BC7}" type="pres">
      <dgm:prSet presAssocID="{7C14242D-C376-41FD-A462-DCD24BF34D1E}" presName="topConnNode2" presStyleLbl="node2" presStyleIdx="0" presStyleCnt="0"/>
      <dgm:spPr/>
      <dgm:t>
        <a:bodyPr/>
        <a:lstStyle/>
        <a:p>
          <a:endParaRPr lang="en-US"/>
        </a:p>
      </dgm:t>
    </dgm:pt>
    <dgm:pt modelId="{E65344BD-4819-4918-9AB6-632B85D0B8F4}" type="pres">
      <dgm:prSet presAssocID="{7C14242D-C376-41FD-A462-DCD24BF34D1E}" presName="hierChild4" presStyleCnt="0"/>
      <dgm:spPr/>
    </dgm:pt>
    <dgm:pt modelId="{C59E2292-B322-4727-9587-FC60E2D6EF81}" type="pres">
      <dgm:prSet presAssocID="{7C14242D-C376-41FD-A462-DCD24BF34D1E}" presName="hierChild5" presStyleCnt="0"/>
      <dgm:spPr/>
    </dgm:pt>
    <dgm:pt modelId="{CC137BC0-85D3-48A0-9970-241D95E32FAB}" type="pres">
      <dgm:prSet presAssocID="{387CDF49-583C-4759-B45B-01B94765CC21}" presName="Name28" presStyleLbl="parChTrans1D2" presStyleIdx="1" presStyleCnt="3"/>
      <dgm:spPr/>
      <dgm:t>
        <a:bodyPr/>
        <a:lstStyle/>
        <a:p>
          <a:endParaRPr lang="en-US"/>
        </a:p>
      </dgm:t>
    </dgm:pt>
    <dgm:pt modelId="{92B11B32-A5A1-4DA4-9E03-9C1CE212B356}" type="pres">
      <dgm:prSet presAssocID="{76122345-84E9-4529-B835-87DB2A5D9349}" presName="hierRoot2" presStyleCnt="0">
        <dgm:presLayoutVars>
          <dgm:hierBranch val="init"/>
        </dgm:presLayoutVars>
      </dgm:prSet>
      <dgm:spPr/>
    </dgm:pt>
    <dgm:pt modelId="{92972BAD-5A96-4574-AEE1-BAE3224DD3D4}" type="pres">
      <dgm:prSet presAssocID="{76122345-84E9-4529-B835-87DB2A5D9349}" presName="rootComposite2" presStyleCnt="0"/>
      <dgm:spPr/>
    </dgm:pt>
    <dgm:pt modelId="{CF013DBF-393B-4B09-9ABA-A2C6AE73BF8D}" type="pres">
      <dgm:prSet presAssocID="{76122345-84E9-4529-B835-87DB2A5D9349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B58E84-0A5B-49AE-933D-281408935F05}" type="pres">
      <dgm:prSet presAssocID="{76122345-84E9-4529-B835-87DB2A5D9349}" presName="topArc2" presStyleLbl="parChTrans1D1" presStyleIdx="4" presStyleCnt="8"/>
      <dgm:spPr/>
    </dgm:pt>
    <dgm:pt modelId="{AA5EAEEF-CE5F-4D8E-8C74-952BF6868E00}" type="pres">
      <dgm:prSet presAssocID="{76122345-84E9-4529-B835-87DB2A5D9349}" presName="bottomArc2" presStyleLbl="parChTrans1D1" presStyleIdx="5" presStyleCnt="8"/>
      <dgm:spPr/>
    </dgm:pt>
    <dgm:pt modelId="{2C252B46-127C-42B4-9324-385E4D106BF1}" type="pres">
      <dgm:prSet presAssocID="{76122345-84E9-4529-B835-87DB2A5D9349}" presName="topConnNode2" presStyleLbl="node2" presStyleIdx="0" presStyleCnt="0"/>
      <dgm:spPr/>
      <dgm:t>
        <a:bodyPr/>
        <a:lstStyle/>
        <a:p>
          <a:endParaRPr lang="en-US"/>
        </a:p>
      </dgm:t>
    </dgm:pt>
    <dgm:pt modelId="{F2ECCA14-C8CF-4839-A9B6-5F0E6EC532D9}" type="pres">
      <dgm:prSet presAssocID="{76122345-84E9-4529-B835-87DB2A5D9349}" presName="hierChild4" presStyleCnt="0"/>
      <dgm:spPr/>
    </dgm:pt>
    <dgm:pt modelId="{2A6E4951-96B4-4167-8C84-32BEAF1A2BC2}" type="pres">
      <dgm:prSet presAssocID="{76122345-84E9-4529-B835-87DB2A5D9349}" presName="hierChild5" presStyleCnt="0"/>
      <dgm:spPr/>
    </dgm:pt>
    <dgm:pt modelId="{9E227E4B-CC07-4E40-BBAC-820A692B712D}" type="pres">
      <dgm:prSet presAssocID="{A5FC37F7-B25C-4AD9-BEC1-8CDA42738685}" presName="Name28" presStyleLbl="parChTrans1D2" presStyleIdx="2" presStyleCnt="3"/>
      <dgm:spPr/>
      <dgm:t>
        <a:bodyPr/>
        <a:lstStyle/>
        <a:p>
          <a:endParaRPr lang="en-US"/>
        </a:p>
      </dgm:t>
    </dgm:pt>
    <dgm:pt modelId="{ADC32CD3-90B9-4889-B309-B92A62D1ECDF}" type="pres">
      <dgm:prSet presAssocID="{D5FF4044-1797-4E16-AECD-17B913F7AAB0}" presName="hierRoot2" presStyleCnt="0">
        <dgm:presLayoutVars>
          <dgm:hierBranch val="init"/>
        </dgm:presLayoutVars>
      </dgm:prSet>
      <dgm:spPr/>
    </dgm:pt>
    <dgm:pt modelId="{0C072BF5-5F77-45BC-9532-E8AE06D07BC4}" type="pres">
      <dgm:prSet presAssocID="{D5FF4044-1797-4E16-AECD-17B913F7AAB0}" presName="rootComposite2" presStyleCnt="0"/>
      <dgm:spPr/>
    </dgm:pt>
    <dgm:pt modelId="{E018D4F1-EED4-4614-AF39-BA4807880220}" type="pres">
      <dgm:prSet presAssocID="{D5FF4044-1797-4E16-AECD-17B913F7AAB0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D5631C9-3DD8-4CD7-906C-1E9EC342E3CB}" type="pres">
      <dgm:prSet presAssocID="{D5FF4044-1797-4E16-AECD-17B913F7AAB0}" presName="topArc2" presStyleLbl="parChTrans1D1" presStyleIdx="6" presStyleCnt="8"/>
      <dgm:spPr/>
    </dgm:pt>
    <dgm:pt modelId="{ABF4A241-D242-430F-9001-4CE091C32A15}" type="pres">
      <dgm:prSet presAssocID="{D5FF4044-1797-4E16-AECD-17B913F7AAB0}" presName="bottomArc2" presStyleLbl="parChTrans1D1" presStyleIdx="7" presStyleCnt="8"/>
      <dgm:spPr/>
    </dgm:pt>
    <dgm:pt modelId="{C61E5007-EAFD-4799-B475-4B1933BE4161}" type="pres">
      <dgm:prSet presAssocID="{D5FF4044-1797-4E16-AECD-17B913F7AAB0}" presName="topConnNode2" presStyleLbl="node2" presStyleIdx="0" presStyleCnt="0"/>
      <dgm:spPr/>
      <dgm:t>
        <a:bodyPr/>
        <a:lstStyle/>
        <a:p>
          <a:endParaRPr lang="en-US"/>
        </a:p>
      </dgm:t>
    </dgm:pt>
    <dgm:pt modelId="{A1461093-DF2E-4158-B6A8-CD89C6589A1E}" type="pres">
      <dgm:prSet presAssocID="{D5FF4044-1797-4E16-AECD-17B913F7AAB0}" presName="hierChild4" presStyleCnt="0"/>
      <dgm:spPr/>
    </dgm:pt>
    <dgm:pt modelId="{3B83EE56-744C-4E60-91CF-2DD4F6834850}" type="pres">
      <dgm:prSet presAssocID="{D5FF4044-1797-4E16-AECD-17B913F7AAB0}" presName="hierChild5" presStyleCnt="0"/>
      <dgm:spPr/>
    </dgm:pt>
    <dgm:pt modelId="{25DD73B6-B35B-4EC8-9D88-BE2EB1F2B783}" type="pres">
      <dgm:prSet presAssocID="{D0750D4B-7221-461A-AB87-366E0C159833}" presName="hierChild3" presStyleCnt="0"/>
      <dgm:spPr/>
    </dgm:pt>
  </dgm:ptLst>
  <dgm:cxnLst>
    <dgm:cxn modelId="{0FA83BDB-B299-40A4-9040-19F75992096B}" type="presOf" srcId="{D5FF4044-1797-4E16-AECD-17B913F7AAB0}" destId="{C61E5007-EAFD-4799-B475-4B1933BE4161}" srcOrd="1" destOrd="0" presId="urn:microsoft.com/office/officeart/2008/layout/HalfCircleOrganizationChart"/>
    <dgm:cxn modelId="{1F45325E-E009-46B2-ADA5-08696B4DDD82}" type="presOf" srcId="{7C14242D-C376-41FD-A462-DCD24BF34D1E}" destId="{8F582FD4-F58D-4E64-BEB2-011E08509BC7}" srcOrd="1" destOrd="0" presId="urn:microsoft.com/office/officeart/2008/layout/HalfCircleOrganizationChart"/>
    <dgm:cxn modelId="{65CB1917-A53A-4BF3-8A10-F51A844EBB7C}" type="presOf" srcId="{387CDF49-583C-4759-B45B-01B94765CC21}" destId="{CC137BC0-85D3-48A0-9970-241D95E32FAB}" srcOrd="0" destOrd="0" presId="urn:microsoft.com/office/officeart/2008/layout/HalfCircleOrganizationChart"/>
    <dgm:cxn modelId="{777B9E56-1391-4697-8E93-D623DBB39D66}" type="presOf" srcId="{9D32567C-37CF-49CB-83A9-A8F65D87D9B3}" destId="{5B86BF00-DF5C-4B98-A3DC-26FC10DA32E5}" srcOrd="0" destOrd="0" presId="urn:microsoft.com/office/officeart/2008/layout/HalfCircleOrganizationChart"/>
    <dgm:cxn modelId="{04972948-262F-4BD0-B79D-8C5C216834D8}" srcId="{D0750D4B-7221-461A-AB87-366E0C159833}" destId="{D5FF4044-1797-4E16-AECD-17B913F7AAB0}" srcOrd="2" destOrd="0" parTransId="{A5FC37F7-B25C-4AD9-BEC1-8CDA42738685}" sibTransId="{6F50B0D7-675E-47D7-BE71-349E6C597AA1}"/>
    <dgm:cxn modelId="{B48BF192-842D-4071-BD4A-242A3EFA0146}" type="presOf" srcId="{A5FC37F7-B25C-4AD9-BEC1-8CDA42738685}" destId="{9E227E4B-CC07-4E40-BBAC-820A692B712D}" srcOrd="0" destOrd="0" presId="urn:microsoft.com/office/officeart/2008/layout/HalfCircleOrganizationChart"/>
    <dgm:cxn modelId="{9A13E2C4-7D34-4918-9F0D-809750B702F3}" srcId="{D0750D4B-7221-461A-AB87-366E0C159833}" destId="{7C14242D-C376-41FD-A462-DCD24BF34D1E}" srcOrd="0" destOrd="0" parTransId="{BF271380-C16F-401F-BE9E-65E3E0FF577D}" sibTransId="{38687D84-FAE4-4ACA-95F3-0A80F0745B8A}"/>
    <dgm:cxn modelId="{FC279F7F-2FF4-4F65-AF56-B82DD4B9C49F}" type="presOf" srcId="{76122345-84E9-4529-B835-87DB2A5D9349}" destId="{2C252B46-127C-42B4-9324-385E4D106BF1}" srcOrd="1" destOrd="0" presId="urn:microsoft.com/office/officeart/2008/layout/HalfCircleOrganizationChart"/>
    <dgm:cxn modelId="{AF957BF0-88FF-4F97-8624-8DDEADD9E9FC}" type="presOf" srcId="{D0750D4B-7221-461A-AB87-366E0C159833}" destId="{202EE104-9AFB-4190-8749-AFDF374328E5}" srcOrd="1" destOrd="0" presId="urn:microsoft.com/office/officeart/2008/layout/HalfCircleOrganizationChart"/>
    <dgm:cxn modelId="{6528AF29-DA29-4304-B22A-72ADEE7A41B7}" type="presOf" srcId="{D0750D4B-7221-461A-AB87-366E0C159833}" destId="{C71A2F0E-B43D-422C-9AC2-56FBE327C8A1}" srcOrd="0" destOrd="0" presId="urn:microsoft.com/office/officeart/2008/layout/HalfCircleOrganizationChart"/>
    <dgm:cxn modelId="{E7B34860-C368-40CC-9639-92B0DFD76FBA}" srcId="{9D32567C-37CF-49CB-83A9-A8F65D87D9B3}" destId="{D0750D4B-7221-461A-AB87-366E0C159833}" srcOrd="0" destOrd="0" parTransId="{ED1740BA-4803-4AAF-A4C9-42D0101CA510}" sibTransId="{2840218D-DC7A-4037-9312-BCEC80876178}"/>
    <dgm:cxn modelId="{348B6A63-B224-4884-8B06-2797B6D19FAD}" type="presOf" srcId="{7C14242D-C376-41FD-A462-DCD24BF34D1E}" destId="{8CE6162D-7D71-4681-81A7-C54E223E3426}" srcOrd="0" destOrd="0" presId="urn:microsoft.com/office/officeart/2008/layout/HalfCircleOrganizationChart"/>
    <dgm:cxn modelId="{ACA81D7D-E8E1-4148-9AD0-B399A700D33B}" type="presOf" srcId="{76122345-84E9-4529-B835-87DB2A5D9349}" destId="{CF013DBF-393B-4B09-9ABA-A2C6AE73BF8D}" srcOrd="0" destOrd="0" presId="urn:microsoft.com/office/officeart/2008/layout/HalfCircleOrganizationChart"/>
    <dgm:cxn modelId="{24CB8707-51B6-4A39-AE68-5E870ACF1FE2}" type="presOf" srcId="{BF271380-C16F-401F-BE9E-65E3E0FF577D}" destId="{4E51568D-35C1-439B-8BB2-C4641B6DE346}" srcOrd="0" destOrd="0" presId="urn:microsoft.com/office/officeart/2008/layout/HalfCircleOrganizationChart"/>
    <dgm:cxn modelId="{A917C340-364C-4699-8F95-AEB85D8235C7}" srcId="{D0750D4B-7221-461A-AB87-366E0C159833}" destId="{76122345-84E9-4529-B835-87DB2A5D9349}" srcOrd="1" destOrd="0" parTransId="{387CDF49-583C-4759-B45B-01B94765CC21}" sibTransId="{4C7E6D2C-AF19-4421-B51D-D771AA2F9FA6}"/>
    <dgm:cxn modelId="{ABDD2485-DB61-4380-B189-5F00F8B59FF7}" type="presOf" srcId="{D5FF4044-1797-4E16-AECD-17B913F7AAB0}" destId="{E018D4F1-EED4-4614-AF39-BA4807880220}" srcOrd="0" destOrd="0" presId="urn:microsoft.com/office/officeart/2008/layout/HalfCircleOrganizationChart"/>
    <dgm:cxn modelId="{A3AE94CE-26AF-4948-A776-99ACE2732B80}" type="presParOf" srcId="{5B86BF00-DF5C-4B98-A3DC-26FC10DA32E5}" destId="{CB3EE2E6-BFF9-43C3-8ED4-D5FD48B10638}" srcOrd="0" destOrd="0" presId="urn:microsoft.com/office/officeart/2008/layout/HalfCircleOrganizationChart"/>
    <dgm:cxn modelId="{0D9F78BE-9B5A-4F0C-B134-4F5CE6865DC8}" type="presParOf" srcId="{CB3EE2E6-BFF9-43C3-8ED4-D5FD48B10638}" destId="{7CE94ACB-84A9-49F6-B1A1-2C3A8FBD8544}" srcOrd="0" destOrd="0" presId="urn:microsoft.com/office/officeart/2008/layout/HalfCircleOrganizationChart"/>
    <dgm:cxn modelId="{608EA266-474F-4541-9B87-6FB76FB4559C}" type="presParOf" srcId="{7CE94ACB-84A9-49F6-B1A1-2C3A8FBD8544}" destId="{C71A2F0E-B43D-422C-9AC2-56FBE327C8A1}" srcOrd="0" destOrd="0" presId="urn:microsoft.com/office/officeart/2008/layout/HalfCircleOrganizationChart"/>
    <dgm:cxn modelId="{FE0EB90A-D424-4B6D-BE00-ED1B92A33B51}" type="presParOf" srcId="{7CE94ACB-84A9-49F6-B1A1-2C3A8FBD8544}" destId="{2718E341-5238-4255-94C7-C0CD83CD258C}" srcOrd="1" destOrd="0" presId="urn:microsoft.com/office/officeart/2008/layout/HalfCircleOrganizationChart"/>
    <dgm:cxn modelId="{F9302548-2B9F-4409-B92B-0EAE5A39EC55}" type="presParOf" srcId="{7CE94ACB-84A9-49F6-B1A1-2C3A8FBD8544}" destId="{8EC25EC8-3703-4C7C-974D-80CC00C0A7B2}" srcOrd="2" destOrd="0" presId="urn:microsoft.com/office/officeart/2008/layout/HalfCircleOrganizationChart"/>
    <dgm:cxn modelId="{1D82C5DA-532C-4084-A81D-6838939ED705}" type="presParOf" srcId="{7CE94ACB-84A9-49F6-B1A1-2C3A8FBD8544}" destId="{202EE104-9AFB-4190-8749-AFDF374328E5}" srcOrd="3" destOrd="0" presId="urn:microsoft.com/office/officeart/2008/layout/HalfCircleOrganizationChart"/>
    <dgm:cxn modelId="{2EA705C9-EA9B-4118-8245-8C4D4D3995BD}" type="presParOf" srcId="{CB3EE2E6-BFF9-43C3-8ED4-D5FD48B10638}" destId="{D65D937F-6E17-447D-BB6C-3284E253E15D}" srcOrd="1" destOrd="0" presId="urn:microsoft.com/office/officeart/2008/layout/HalfCircleOrganizationChart"/>
    <dgm:cxn modelId="{5B2449BF-3A4E-4821-B10F-1472E5E4B481}" type="presParOf" srcId="{D65D937F-6E17-447D-BB6C-3284E253E15D}" destId="{4E51568D-35C1-439B-8BB2-C4641B6DE346}" srcOrd="0" destOrd="0" presId="urn:microsoft.com/office/officeart/2008/layout/HalfCircleOrganizationChart"/>
    <dgm:cxn modelId="{FD533AE0-EBB8-48DD-9C0C-C2A694F69ACA}" type="presParOf" srcId="{D65D937F-6E17-447D-BB6C-3284E253E15D}" destId="{65681F62-3F8D-40BA-AE5D-33292EDC0C2C}" srcOrd="1" destOrd="0" presId="urn:microsoft.com/office/officeart/2008/layout/HalfCircleOrganizationChart"/>
    <dgm:cxn modelId="{CD48969D-E0ED-4A13-B9EA-585F8948668E}" type="presParOf" srcId="{65681F62-3F8D-40BA-AE5D-33292EDC0C2C}" destId="{EBE4A167-C55B-4ABF-88AE-32D980B6EADC}" srcOrd="0" destOrd="0" presId="urn:microsoft.com/office/officeart/2008/layout/HalfCircleOrganizationChart"/>
    <dgm:cxn modelId="{D67ED6D1-4208-4DD9-9ECD-B12F960669B7}" type="presParOf" srcId="{EBE4A167-C55B-4ABF-88AE-32D980B6EADC}" destId="{8CE6162D-7D71-4681-81A7-C54E223E3426}" srcOrd="0" destOrd="0" presId="urn:microsoft.com/office/officeart/2008/layout/HalfCircleOrganizationChart"/>
    <dgm:cxn modelId="{EAF1869B-0609-4004-AB40-6F9E83EE40EB}" type="presParOf" srcId="{EBE4A167-C55B-4ABF-88AE-32D980B6EADC}" destId="{6BFE9ABF-6C54-427E-9A36-F0F0DC6F8BDB}" srcOrd="1" destOrd="0" presId="urn:microsoft.com/office/officeart/2008/layout/HalfCircleOrganizationChart"/>
    <dgm:cxn modelId="{357EB9F7-A663-43B8-846B-302F2802F382}" type="presParOf" srcId="{EBE4A167-C55B-4ABF-88AE-32D980B6EADC}" destId="{23CF469D-250D-4841-A529-3485CF992938}" srcOrd="2" destOrd="0" presId="urn:microsoft.com/office/officeart/2008/layout/HalfCircleOrganizationChart"/>
    <dgm:cxn modelId="{BF85F655-E87C-40DE-8BE3-5B359EB1A437}" type="presParOf" srcId="{EBE4A167-C55B-4ABF-88AE-32D980B6EADC}" destId="{8F582FD4-F58D-4E64-BEB2-011E08509BC7}" srcOrd="3" destOrd="0" presId="urn:microsoft.com/office/officeart/2008/layout/HalfCircleOrganizationChart"/>
    <dgm:cxn modelId="{AEB57E04-C2E5-497C-916E-885B6313A22A}" type="presParOf" srcId="{65681F62-3F8D-40BA-AE5D-33292EDC0C2C}" destId="{E65344BD-4819-4918-9AB6-632B85D0B8F4}" srcOrd="1" destOrd="0" presId="urn:microsoft.com/office/officeart/2008/layout/HalfCircleOrganizationChart"/>
    <dgm:cxn modelId="{BC9B67FA-EBCA-47E6-886F-076999A90F3A}" type="presParOf" srcId="{65681F62-3F8D-40BA-AE5D-33292EDC0C2C}" destId="{C59E2292-B322-4727-9587-FC60E2D6EF81}" srcOrd="2" destOrd="0" presId="urn:microsoft.com/office/officeart/2008/layout/HalfCircleOrganizationChart"/>
    <dgm:cxn modelId="{E196D826-EF0E-4553-9283-FB4ECE5C9C02}" type="presParOf" srcId="{D65D937F-6E17-447D-BB6C-3284E253E15D}" destId="{CC137BC0-85D3-48A0-9970-241D95E32FAB}" srcOrd="2" destOrd="0" presId="urn:microsoft.com/office/officeart/2008/layout/HalfCircleOrganizationChart"/>
    <dgm:cxn modelId="{24478045-6AC5-4A16-AAC6-EEC835A79012}" type="presParOf" srcId="{D65D937F-6E17-447D-BB6C-3284E253E15D}" destId="{92B11B32-A5A1-4DA4-9E03-9C1CE212B356}" srcOrd="3" destOrd="0" presId="urn:microsoft.com/office/officeart/2008/layout/HalfCircleOrganizationChart"/>
    <dgm:cxn modelId="{42FCE62F-4173-4CD2-AB40-B4FC61678D1D}" type="presParOf" srcId="{92B11B32-A5A1-4DA4-9E03-9C1CE212B356}" destId="{92972BAD-5A96-4574-AEE1-BAE3224DD3D4}" srcOrd="0" destOrd="0" presId="urn:microsoft.com/office/officeart/2008/layout/HalfCircleOrganizationChart"/>
    <dgm:cxn modelId="{D2CE5E31-695A-4C64-9E9C-EB9F0DBC7A11}" type="presParOf" srcId="{92972BAD-5A96-4574-AEE1-BAE3224DD3D4}" destId="{CF013DBF-393B-4B09-9ABA-A2C6AE73BF8D}" srcOrd="0" destOrd="0" presId="urn:microsoft.com/office/officeart/2008/layout/HalfCircleOrganizationChart"/>
    <dgm:cxn modelId="{116FB2DF-742B-4893-BEE9-80E8C1929B2E}" type="presParOf" srcId="{92972BAD-5A96-4574-AEE1-BAE3224DD3D4}" destId="{E4B58E84-0A5B-49AE-933D-281408935F05}" srcOrd="1" destOrd="0" presId="urn:microsoft.com/office/officeart/2008/layout/HalfCircleOrganizationChart"/>
    <dgm:cxn modelId="{F8DC906F-52EA-4898-BEA1-D6B82C59F0E0}" type="presParOf" srcId="{92972BAD-5A96-4574-AEE1-BAE3224DD3D4}" destId="{AA5EAEEF-CE5F-4D8E-8C74-952BF6868E00}" srcOrd="2" destOrd="0" presId="urn:microsoft.com/office/officeart/2008/layout/HalfCircleOrganizationChart"/>
    <dgm:cxn modelId="{28D50847-E6CF-4A10-A0F9-BAB223113A70}" type="presParOf" srcId="{92972BAD-5A96-4574-AEE1-BAE3224DD3D4}" destId="{2C252B46-127C-42B4-9324-385E4D106BF1}" srcOrd="3" destOrd="0" presId="urn:microsoft.com/office/officeart/2008/layout/HalfCircleOrganizationChart"/>
    <dgm:cxn modelId="{E118F223-E97B-4317-9E39-5013A720D850}" type="presParOf" srcId="{92B11B32-A5A1-4DA4-9E03-9C1CE212B356}" destId="{F2ECCA14-C8CF-4839-A9B6-5F0E6EC532D9}" srcOrd="1" destOrd="0" presId="urn:microsoft.com/office/officeart/2008/layout/HalfCircleOrganizationChart"/>
    <dgm:cxn modelId="{169ADFDC-D94C-4832-8275-BE1A0A9F18FD}" type="presParOf" srcId="{92B11B32-A5A1-4DA4-9E03-9C1CE212B356}" destId="{2A6E4951-96B4-4167-8C84-32BEAF1A2BC2}" srcOrd="2" destOrd="0" presId="urn:microsoft.com/office/officeart/2008/layout/HalfCircleOrganizationChart"/>
    <dgm:cxn modelId="{8C38ABE0-6A97-45AA-A330-4457C429F57A}" type="presParOf" srcId="{D65D937F-6E17-447D-BB6C-3284E253E15D}" destId="{9E227E4B-CC07-4E40-BBAC-820A692B712D}" srcOrd="4" destOrd="0" presId="urn:microsoft.com/office/officeart/2008/layout/HalfCircleOrganizationChart"/>
    <dgm:cxn modelId="{1B1BEB9D-F9EC-4E14-9C91-EE29C4AD1CBD}" type="presParOf" srcId="{D65D937F-6E17-447D-BB6C-3284E253E15D}" destId="{ADC32CD3-90B9-4889-B309-B92A62D1ECDF}" srcOrd="5" destOrd="0" presId="urn:microsoft.com/office/officeart/2008/layout/HalfCircleOrganizationChart"/>
    <dgm:cxn modelId="{E949E361-FF8F-43EF-8AEE-7C6BEC7BAB7B}" type="presParOf" srcId="{ADC32CD3-90B9-4889-B309-B92A62D1ECDF}" destId="{0C072BF5-5F77-45BC-9532-E8AE06D07BC4}" srcOrd="0" destOrd="0" presId="urn:microsoft.com/office/officeart/2008/layout/HalfCircleOrganizationChart"/>
    <dgm:cxn modelId="{7D86EA45-A222-4572-8B2D-E5773D5AB628}" type="presParOf" srcId="{0C072BF5-5F77-45BC-9532-E8AE06D07BC4}" destId="{E018D4F1-EED4-4614-AF39-BA4807880220}" srcOrd="0" destOrd="0" presId="urn:microsoft.com/office/officeart/2008/layout/HalfCircleOrganizationChart"/>
    <dgm:cxn modelId="{EA41C1BB-E48C-4DD4-99DF-1DC2A7BB217C}" type="presParOf" srcId="{0C072BF5-5F77-45BC-9532-E8AE06D07BC4}" destId="{6D5631C9-3DD8-4CD7-906C-1E9EC342E3CB}" srcOrd="1" destOrd="0" presId="urn:microsoft.com/office/officeart/2008/layout/HalfCircleOrganizationChart"/>
    <dgm:cxn modelId="{EF615208-E1A9-4D21-ADA3-E355DED1EC3A}" type="presParOf" srcId="{0C072BF5-5F77-45BC-9532-E8AE06D07BC4}" destId="{ABF4A241-D242-430F-9001-4CE091C32A15}" srcOrd="2" destOrd="0" presId="urn:microsoft.com/office/officeart/2008/layout/HalfCircleOrganizationChart"/>
    <dgm:cxn modelId="{4FEA9C42-E68E-404F-87FE-F3FB60F2FEC1}" type="presParOf" srcId="{0C072BF5-5F77-45BC-9532-E8AE06D07BC4}" destId="{C61E5007-EAFD-4799-B475-4B1933BE4161}" srcOrd="3" destOrd="0" presId="urn:microsoft.com/office/officeart/2008/layout/HalfCircleOrganizationChart"/>
    <dgm:cxn modelId="{51FC39E3-3300-4578-A720-2C251C98A1C2}" type="presParOf" srcId="{ADC32CD3-90B9-4889-B309-B92A62D1ECDF}" destId="{A1461093-DF2E-4158-B6A8-CD89C6589A1E}" srcOrd="1" destOrd="0" presId="urn:microsoft.com/office/officeart/2008/layout/HalfCircleOrganizationChart"/>
    <dgm:cxn modelId="{735D7D68-350A-455A-8AB3-9FB8E29E425B}" type="presParOf" srcId="{ADC32CD3-90B9-4889-B309-B92A62D1ECDF}" destId="{3B83EE56-744C-4E60-91CF-2DD4F6834850}" srcOrd="2" destOrd="0" presId="urn:microsoft.com/office/officeart/2008/layout/HalfCircleOrganizationChart"/>
    <dgm:cxn modelId="{8120AB3A-6D0A-40A2-AF41-4DB6072F2077}" type="presParOf" srcId="{CB3EE2E6-BFF9-43C3-8ED4-D5FD48B10638}" destId="{25DD73B6-B35B-4EC8-9D88-BE2EB1F2B783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B15E0C8-6B9E-40EE-A4DE-634C32B7267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DB4AF02-C5A2-485D-B8EF-43906E8D4E9C}" type="asst">
      <dgm:prSet phldrT="[Text]" custT="1"/>
      <dgm:spPr/>
      <dgm:t>
        <a:bodyPr/>
        <a:lstStyle/>
        <a:p>
          <a:r>
            <a:rPr lang="en-US" sz="1600" dirty="0" smtClean="0"/>
            <a:t>Lighting system</a:t>
          </a:r>
          <a:endParaRPr lang="en-US" sz="1600" dirty="0"/>
        </a:p>
      </dgm:t>
    </dgm:pt>
    <dgm:pt modelId="{902AFA09-E0E5-43FB-977D-065288BE587F}" type="parTrans" cxnId="{E2A8C1C0-2A69-48AF-B933-1589E27370FA}">
      <dgm:prSet/>
      <dgm:spPr/>
      <dgm:t>
        <a:bodyPr/>
        <a:lstStyle/>
        <a:p>
          <a:endParaRPr lang="en-US"/>
        </a:p>
      </dgm:t>
    </dgm:pt>
    <dgm:pt modelId="{05DCC957-9D14-4574-8196-8974F96135A8}" type="sibTrans" cxnId="{E2A8C1C0-2A69-48AF-B933-1589E27370FA}">
      <dgm:prSet/>
      <dgm:spPr/>
      <dgm:t>
        <a:bodyPr/>
        <a:lstStyle/>
        <a:p>
          <a:endParaRPr lang="en-US"/>
        </a:p>
      </dgm:t>
    </dgm:pt>
    <dgm:pt modelId="{4113A956-B773-43C7-B797-ABFCA939C956}">
      <dgm:prSet phldrT="[Text]" custT="1"/>
      <dgm:spPr/>
      <dgm:t>
        <a:bodyPr/>
        <a:lstStyle/>
        <a:p>
          <a:r>
            <a:rPr lang="en-US" sz="1600" dirty="0" smtClean="0"/>
            <a:t>Airport beacon</a:t>
          </a:r>
          <a:endParaRPr lang="en-US" sz="1600" dirty="0"/>
        </a:p>
      </dgm:t>
    </dgm:pt>
    <dgm:pt modelId="{B7DE75CD-3615-49A3-8CF8-B9BDFE3F8FA8}" type="parTrans" cxnId="{7F5547ED-201D-4A15-B02A-681954F57997}">
      <dgm:prSet/>
      <dgm:spPr/>
      <dgm:t>
        <a:bodyPr/>
        <a:lstStyle/>
        <a:p>
          <a:endParaRPr lang="en-US"/>
        </a:p>
      </dgm:t>
    </dgm:pt>
    <dgm:pt modelId="{D49AB339-82CF-4961-BA0A-A976125A44AB}" type="sibTrans" cxnId="{7F5547ED-201D-4A15-B02A-681954F57997}">
      <dgm:prSet/>
      <dgm:spPr/>
      <dgm:t>
        <a:bodyPr/>
        <a:lstStyle/>
        <a:p>
          <a:endParaRPr lang="en-US"/>
        </a:p>
      </dgm:t>
    </dgm:pt>
    <dgm:pt modelId="{E66623E0-DC94-4AAD-8BF3-43FB14711367}">
      <dgm:prSet phldrT="[Text]" custT="1"/>
      <dgm:spPr/>
      <dgm:t>
        <a:bodyPr/>
        <a:lstStyle/>
        <a:p>
          <a:r>
            <a:rPr lang="en-US" sz="1600" dirty="0" smtClean="0"/>
            <a:t>Height information</a:t>
          </a:r>
          <a:endParaRPr lang="en-US" sz="1600" dirty="0"/>
        </a:p>
      </dgm:t>
    </dgm:pt>
    <dgm:pt modelId="{CECDCC67-7F07-48D7-99AB-2E29AD1A0C1E}" type="parTrans" cxnId="{4BF1554C-FDB2-4EFD-9066-0C3ACFBEFB96}">
      <dgm:prSet/>
      <dgm:spPr/>
      <dgm:t>
        <a:bodyPr/>
        <a:lstStyle/>
        <a:p>
          <a:endParaRPr lang="en-US"/>
        </a:p>
      </dgm:t>
    </dgm:pt>
    <dgm:pt modelId="{4FD92105-24BC-4367-854E-CE742F743A30}" type="sibTrans" cxnId="{4BF1554C-FDB2-4EFD-9066-0C3ACFBEFB96}">
      <dgm:prSet/>
      <dgm:spPr/>
      <dgm:t>
        <a:bodyPr/>
        <a:lstStyle/>
        <a:p>
          <a:endParaRPr lang="en-US"/>
        </a:p>
      </dgm:t>
    </dgm:pt>
    <dgm:pt modelId="{0498944D-904C-47F1-8B5F-58B9C9414BD4}">
      <dgm:prSet phldrT="[Text]" custT="1"/>
      <dgm:spPr/>
      <dgm:t>
        <a:bodyPr/>
        <a:lstStyle/>
        <a:p>
          <a:r>
            <a:rPr lang="en-US" sz="1600" dirty="0" smtClean="0"/>
            <a:t>Runway lighting </a:t>
          </a:r>
          <a:endParaRPr lang="en-US" sz="1600" dirty="0"/>
        </a:p>
      </dgm:t>
    </dgm:pt>
    <dgm:pt modelId="{D654941A-5FE5-4A8B-9D59-0DC531E5FD1B}" type="parTrans" cxnId="{D54F5AC2-2142-4ABF-90A8-402421187DDA}">
      <dgm:prSet/>
      <dgm:spPr/>
      <dgm:t>
        <a:bodyPr/>
        <a:lstStyle/>
        <a:p>
          <a:endParaRPr lang="en-US"/>
        </a:p>
      </dgm:t>
    </dgm:pt>
    <dgm:pt modelId="{4CE4C2E2-08AE-4F7B-9515-F0A73DCDD625}" type="sibTrans" cxnId="{D54F5AC2-2142-4ABF-90A8-402421187DDA}">
      <dgm:prSet/>
      <dgm:spPr/>
      <dgm:t>
        <a:bodyPr/>
        <a:lstStyle/>
        <a:p>
          <a:endParaRPr lang="en-US"/>
        </a:p>
      </dgm:t>
    </dgm:pt>
    <dgm:pt modelId="{0EAA958B-0973-4034-9218-94100D005A27}">
      <dgm:prSet phldrT="[Text]" custT="1"/>
      <dgm:spPr/>
      <dgm:t>
        <a:bodyPr/>
        <a:lstStyle/>
        <a:p>
          <a:r>
            <a:rPr lang="en-US" sz="1600" dirty="0" smtClean="0"/>
            <a:t>Taxiway lighting</a:t>
          </a:r>
          <a:endParaRPr lang="en-US" sz="1600" dirty="0"/>
        </a:p>
      </dgm:t>
    </dgm:pt>
    <dgm:pt modelId="{FAA58C68-0F4E-4B2C-BC14-C6ED4C4FEBB1}" type="parTrans" cxnId="{0D2B63A4-F72B-4A60-90A2-8BD25F690457}">
      <dgm:prSet/>
      <dgm:spPr/>
      <dgm:t>
        <a:bodyPr/>
        <a:lstStyle/>
        <a:p>
          <a:endParaRPr lang="en-US"/>
        </a:p>
      </dgm:t>
    </dgm:pt>
    <dgm:pt modelId="{BA8A895D-1277-4B98-B839-8A9EDA477F69}" type="sibTrans" cxnId="{0D2B63A4-F72B-4A60-90A2-8BD25F690457}">
      <dgm:prSet/>
      <dgm:spPr/>
      <dgm:t>
        <a:bodyPr/>
        <a:lstStyle/>
        <a:p>
          <a:endParaRPr lang="en-US"/>
        </a:p>
      </dgm:t>
    </dgm:pt>
    <dgm:pt modelId="{BBE8F391-767A-4E85-9B63-ABA6F6CD8003}" type="pres">
      <dgm:prSet presAssocID="{EB15E0C8-6B9E-40EE-A4DE-634C32B7267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E30894E-2542-4BF9-990E-2863060CBDFE}" type="pres">
      <dgm:prSet presAssocID="{6DB4AF02-C5A2-485D-B8EF-43906E8D4E9C}" presName="hierRoot1" presStyleCnt="0">
        <dgm:presLayoutVars>
          <dgm:hierBranch val="init"/>
        </dgm:presLayoutVars>
      </dgm:prSet>
      <dgm:spPr/>
    </dgm:pt>
    <dgm:pt modelId="{1E6FDB07-A660-4F0E-8066-1AF5D97B2362}" type="pres">
      <dgm:prSet presAssocID="{6DB4AF02-C5A2-485D-B8EF-43906E8D4E9C}" presName="rootComposite1" presStyleCnt="0"/>
      <dgm:spPr/>
    </dgm:pt>
    <dgm:pt modelId="{42E5322E-1CD1-4860-81DD-C6F73AD22FAC}" type="pres">
      <dgm:prSet presAssocID="{6DB4AF02-C5A2-485D-B8EF-43906E8D4E9C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E58DC7-2EED-4AB4-9559-DC5FE20435E3}" type="pres">
      <dgm:prSet presAssocID="{6DB4AF02-C5A2-485D-B8EF-43906E8D4E9C}" presName="rootConnector1" presStyleLbl="asst0" presStyleIdx="0" presStyleCnt="0"/>
      <dgm:spPr/>
      <dgm:t>
        <a:bodyPr/>
        <a:lstStyle/>
        <a:p>
          <a:endParaRPr lang="en-US"/>
        </a:p>
      </dgm:t>
    </dgm:pt>
    <dgm:pt modelId="{2540A334-FF3D-4D18-9189-E49755F1DAEC}" type="pres">
      <dgm:prSet presAssocID="{6DB4AF02-C5A2-485D-B8EF-43906E8D4E9C}" presName="hierChild2" presStyleCnt="0"/>
      <dgm:spPr/>
    </dgm:pt>
    <dgm:pt modelId="{951DC195-486D-4B2C-B787-702917781F4D}" type="pres">
      <dgm:prSet presAssocID="{B7DE75CD-3615-49A3-8CF8-B9BDFE3F8FA8}" presName="Name37" presStyleLbl="parChTrans1D2" presStyleIdx="0" presStyleCnt="4"/>
      <dgm:spPr/>
      <dgm:t>
        <a:bodyPr/>
        <a:lstStyle/>
        <a:p>
          <a:endParaRPr lang="en-US"/>
        </a:p>
      </dgm:t>
    </dgm:pt>
    <dgm:pt modelId="{FF743CB1-FEB0-42B9-A845-8C97C97CBE1E}" type="pres">
      <dgm:prSet presAssocID="{4113A956-B773-43C7-B797-ABFCA939C956}" presName="hierRoot2" presStyleCnt="0">
        <dgm:presLayoutVars>
          <dgm:hierBranch val="init"/>
        </dgm:presLayoutVars>
      </dgm:prSet>
      <dgm:spPr/>
    </dgm:pt>
    <dgm:pt modelId="{53DE78E7-7CB6-4B8D-A833-FD413AFB1115}" type="pres">
      <dgm:prSet presAssocID="{4113A956-B773-43C7-B797-ABFCA939C956}" presName="rootComposite" presStyleCnt="0"/>
      <dgm:spPr/>
    </dgm:pt>
    <dgm:pt modelId="{E10581E8-6B45-448B-A5B6-7C1F90B7AE45}" type="pres">
      <dgm:prSet presAssocID="{4113A956-B773-43C7-B797-ABFCA939C956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F7EB983-C55D-4418-AABA-4E9495680DB3}" type="pres">
      <dgm:prSet presAssocID="{4113A956-B773-43C7-B797-ABFCA939C956}" presName="rootConnector" presStyleLbl="node2" presStyleIdx="0" presStyleCnt="4"/>
      <dgm:spPr/>
      <dgm:t>
        <a:bodyPr/>
        <a:lstStyle/>
        <a:p>
          <a:endParaRPr lang="en-US"/>
        </a:p>
      </dgm:t>
    </dgm:pt>
    <dgm:pt modelId="{5AEFFF23-86C7-47D5-8627-793EE0BC0647}" type="pres">
      <dgm:prSet presAssocID="{4113A956-B773-43C7-B797-ABFCA939C956}" presName="hierChild4" presStyleCnt="0"/>
      <dgm:spPr/>
    </dgm:pt>
    <dgm:pt modelId="{921B484B-BB13-4FC2-B0FD-1C01E4682AEC}" type="pres">
      <dgm:prSet presAssocID="{4113A956-B773-43C7-B797-ABFCA939C956}" presName="hierChild5" presStyleCnt="0"/>
      <dgm:spPr/>
    </dgm:pt>
    <dgm:pt modelId="{EA6765C4-D44E-4D10-8735-D61C7F44EA94}" type="pres">
      <dgm:prSet presAssocID="{CECDCC67-7F07-48D7-99AB-2E29AD1A0C1E}" presName="Name37" presStyleLbl="parChTrans1D2" presStyleIdx="1" presStyleCnt="4"/>
      <dgm:spPr/>
      <dgm:t>
        <a:bodyPr/>
        <a:lstStyle/>
        <a:p>
          <a:endParaRPr lang="en-US"/>
        </a:p>
      </dgm:t>
    </dgm:pt>
    <dgm:pt modelId="{E026320D-63CB-4CB0-A160-609336DE9DE9}" type="pres">
      <dgm:prSet presAssocID="{E66623E0-DC94-4AAD-8BF3-43FB14711367}" presName="hierRoot2" presStyleCnt="0">
        <dgm:presLayoutVars>
          <dgm:hierBranch val="init"/>
        </dgm:presLayoutVars>
      </dgm:prSet>
      <dgm:spPr/>
    </dgm:pt>
    <dgm:pt modelId="{46DB8715-C88C-47E8-9416-C54495CDB0EA}" type="pres">
      <dgm:prSet presAssocID="{E66623E0-DC94-4AAD-8BF3-43FB14711367}" presName="rootComposite" presStyleCnt="0"/>
      <dgm:spPr/>
    </dgm:pt>
    <dgm:pt modelId="{34FF9C58-3F29-4D7A-9070-A78FDDC31620}" type="pres">
      <dgm:prSet presAssocID="{E66623E0-DC94-4AAD-8BF3-43FB14711367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7A7684-8970-4D7E-8097-8A6E45D46C4F}" type="pres">
      <dgm:prSet presAssocID="{E66623E0-DC94-4AAD-8BF3-43FB14711367}" presName="rootConnector" presStyleLbl="node2" presStyleIdx="1" presStyleCnt="4"/>
      <dgm:spPr/>
      <dgm:t>
        <a:bodyPr/>
        <a:lstStyle/>
        <a:p>
          <a:endParaRPr lang="en-US"/>
        </a:p>
      </dgm:t>
    </dgm:pt>
    <dgm:pt modelId="{26F6F9EC-D8E3-4DFA-89B9-6E9E07A63AFA}" type="pres">
      <dgm:prSet presAssocID="{E66623E0-DC94-4AAD-8BF3-43FB14711367}" presName="hierChild4" presStyleCnt="0"/>
      <dgm:spPr/>
    </dgm:pt>
    <dgm:pt modelId="{76103389-CA08-471A-9B9A-A9D7E1E4BAC1}" type="pres">
      <dgm:prSet presAssocID="{E66623E0-DC94-4AAD-8BF3-43FB14711367}" presName="hierChild5" presStyleCnt="0"/>
      <dgm:spPr/>
    </dgm:pt>
    <dgm:pt modelId="{6C4A3D6C-34DF-4838-A5B3-E8BD1D20F13A}" type="pres">
      <dgm:prSet presAssocID="{D654941A-5FE5-4A8B-9D59-0DC531E5FD1B}" presName="Name37" presStyleLbl="parChTrans1D2" presStyleIdx="2" presStyleCnt="4"/>
      <dgm:spPr/>
      <dgm:t>
        <a:bodyPr/>
        <a:lstStyle/>
        <a:p>
          <a:endParaRPr lang="en-US"/>
        </a:p>
      </dgm:t>
    </dgm:pt>
    <dgm:pt modelId="{C01C8774-6608-450D-9B9C-FF3CD5E27CEA}" type="pres">
      <dgm:prSet presAssocID="{0498944D-904C-47F1-8B5F-58B9C9414BD4}" presName="hierRoot2" presStyleCnt="0">
        <dgm:presLayoutVars>
          <dgm:hierBranch val="init"/>
        </dgm:presLayoutVars>
      </dgm:prSet>
      <dgm:spPr/>
    </dgm:pt>
    <dgm:pt modelId="{45100005-8249-4295-AA3E-9513F43BA3B3}" type="pres">
      <dgm:prSet presAssocID="{0498944D-904C-47F1-8B5F-58B9C9414BD4}" presName="rootComposite" presStyleCnt="0"/>
      <dgm:spPr/>
    </dgm:pt>
    <dgm:pt modelId="{2E62E8F7-36E0-4F57-A66F-2E21F3899889}" type="pres">
      <dgm:prSet presAssocID="{0498944D-904C-47F1-8B5F-58B9C9414BD4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7EE165C-95D7-42DB-9DFC-798E69814A09}" type="pres">
      <dgm:prSet presAssocID="{0498944D-904C-47F1-8B5F-58B9C9414BD4}" presName="rootConnector" presStyleLbl="node2" presStyleIdx="2" presStyleCnt="4"/>
      <dgm:spPr/>
      <dgm:t>
        <a:bodyPr/>
        <a:lstStyle/>
        <a:p>
          <a:endParaRPr lang="en-US"/>
        </a:p>
      </dgm:t>
    </dgm:pt>
    <dgm:pt modelId="{050A989F-50C5-4FC7-8F4E-6CE567059B30}" type="pres">
      <dgm:prSet presAssocID="{0498944D-904C-47F1-8B5F-58B9C9414BD4}" presName="hierChild4" presStyleCnt="0"/>
      <dgm:spPr/>
    </dgm:pt>
    <dgm:pt modelId="{A75ADBB1-1D37-4606-97DC-E15EF96A1AAA}" type="pres">
      <dgm:prSet presAssocID="{0498944D-904C-47F1-8B5F-58B9C9414BD4}" presName="hierChild5" presStyleCnt="0"/>
      <dgm:spPr/>
    </dgm:pt>
    <dgm:pt modelId="{7F6AE2D5-B0A5-4D71-9A6B-85E07134A61B}" type="pres">
      <dgm:prSet presAssocID="{FAA58C68-0F4E-4B2C-BC14-C6ED4C4FEBB1}" presName="Name37" presStyleLbl="parChTrans1D2" presStyleIdx="3" presStyleCnt="4"/>
      <dgm:spPr/>
      <dgm:t>
        <a:bodyPr/>
        <a:lstStyle/>
        <a:p>
          <a:endParaRPr lang="en-US"/>
        </a:p>
      </dgm:t>
    </dgm:pt>
    <dgm:pt modelId="{B068C81B-9A91-4A4E-B22E-504796C39AC7}" type="pres">
      <dgm:prSet presAssocID="{0EAA958B-0973-4034-9218-94100D005A27}" presName="hierRoot2" presStyleCnt="0">
        <dgm:presLayoutVars>
          <dgm:hierBranch val="init"/>
        </dgm:presLayoutVars>
      </dgm:prSet>
      <dgm:spPr/>
    </dgm:pt>
    <dgm:pt modelId="{F05AD54E-B869-4301-8921-EDC5DE8DC599}" type="pres">
      <dgm:prSet presAssocID="{0EAA958B-0973-4034-9218-94100D005A27}" presName="rootComposite" presStyleCnt="0"/>
      <dgm:spPr/>
    </dgm:pt>
    <dgm:pt modelId="{D1F3AE64-12FA-4EBC-A103-2CB435FE83CD}" type="pres">
      <dgm:prSet presAssocID="{0EAA958B-0973-4034-9218-94100D005A27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9539EF9-F1F3-450F-9114-91E68FE56B04}" type="pres">
      <dgm:prSet presAssocID="{0EAA958B-0973-4034-9218-94100D005A27}" presName="rootConnector" presStyleLbl="node2" presStyleIdx="3" presStyleCnt="4"/>
      <dgm:spPr/>
      <dgm:t>
        <a:bodyPr/>
        <a:lstStyle/>
        <a:p>
          <a:endParaRPr lang="en-US"/>
        </a:p>
      </dgm:t>
    </dgm:pt>
    <dgm:pt modelId="{EB1A98B9-6494-4AC3-BDCC-61B595B2983C}" type="pres">
      <dgm:prSet presAssocID="{0EAA958B-0973-4034-9218-94100D005A27}" presName="hierChild4" presStyleCnt="0"/>
      <dgm:spPr/>
    </dgm:pt>
    <dgm:pt modelId="{D90E5D98-57A6-41EC-88C4-E123EF9CA071}" type="pres">
      <dgm:prSet presAssocID="{0EAA958B-0973-4034-9218-94100D005A27}" presName="hierChild5" presStyleCnt="0"/>
      <dgm:spPr/>
    </dgm:pt>
    <dgm:pt modelId="{2702D204-C249-4C8E-8167-6D3754707968}" type="pres">
      <dgm:prSet presAssocID="{6DB4AF02-C5A2-485D-B8EF-43906E8D4E9C}" presName="hierChild3" presStyleCnt="0"/>
      <dgm:spPr/>
    </dgm:pt>
  </dgm:ptLst>
  <dgm:cxnLst>
    <dgm:cxn modelId="{BFC5385C-A8F7-487E-BDDA-8EF0D989DD24}" type="presOf" srcId="{6DB4AF02-C5A2-485D-B8EF-43906E8D4E9C}" destId="{42E5322E-1CD1-4860-81DD-C6F73AD22FAC}" srcOrd="0" destOrd="0" presId="urn:microsoft.com/office/officeart/2005/8/layout/orgChart1"/>
    <dgm:cxn modelId="{0D2B63A4-F72B-4A60-90A2-8BD25F690457}" srcId="{6DB4AF02-C5A2-485D-B8EF-43906E8D4E9C}" destId="{0EAA958B-0973-4034-9218-94100D005A27}" srcOrd="3" destOrd="0" parTransId="{FAA58C68-0F4E-4B2C-BC14-C6ED4C4FEBB1}" sibTransId="{BA8A895D-1277-4B98-B839-8A9EDA477F69}"/>
    <dgm:cxn modelId="{865AB9F4-79AF-4C6B-AB67-75DC7CBD25C7}" type="presOf" srcId="{6DB4AF02-C5A2-485D-B8EF-43906E8D4E9C}" destId="{68E58DC7-2EED-4AB4-9559-DC5FE20435E3}" srcOrd="1" destOrd="0" presId="urn:microsoft.com/office/officeart/2005/8/layout/orgChart1"/>
    <dgm:cxn modelId="{0263099E-8750-4743-8E3A-344FE7EF6963}" type="presOf" srcId="{FAA58C68-0F4E-4B2C-BC14-C6ED4C4FEBB1}" destId="{7F6AE2D5-B0A5-4D71-9A6B-85E07134A61B}" srcOrd="0" destOrd="0" presId="urn:microsoft.com/office/officeart/2005/8/layout/orgChart1"/>
    <dgm:cxn modelId="{0655EC0D-6902-449E-88C3-90694C483E8B}" type="presOf" srcId="{E66623E0-DC94-4AAD-8BF3-43FB14711367}" destId="{487A7684-8970-4D7E-8097-8A6E45D46C4F}" srcOrd="1" destOrd="0" presId="urn:microsoft.com/office/officeart/2005/8/layout/orgChart1"/>
    <dgm:cxn modelId="{5B4257E7-2F15-48F4-BA1C-8BA04954E50B}" type="presOf" srcId="{EB15E0C8-6B9E-40EE-A4DE-634C32B7267E}" destId="{BBE8F391-767A-4E85-9B63-ABA6F6CD8003}" srcOrd="0" destOrd="0" presId="urn:microsoft.com/office/officeart/2005/8/layout/orgChart1"/>
    <dgm:cxn modelId="{FFF427FA-0E70-4928-928F-6E00A79023A1}" type="presOf" srcId="{4113A956-B773-43C7-B797-ABFCA939C956}" destId="{E10581E8-6B45-448B-A5B6-7C1F90B7AE45}" srcOrd="0" destOrd="0" presId="urn:microsoft.com/office/officeart/2005/8/layout/orgChart1"/>
    <dgm:cxn modelId="{D54F5AC2-2142-4ABF-90A8-402421187DDA}" srcId="{6DB4AF02-C5A2-485D-B8EF-43906E8D4E9C}" destId="{0498944D-904C-47F1-8B5F-58B9C9414BD4}" srcOrd="2" destOrd="0" parTransId="{D654941A-5FE5-4A8B-9D59-0DC531E5FD1B}" sibTransId="{4CE4C2E2-08AE-4F7B-9515-F0A73DCDD625}"/>
    <dgm:cxn modelId="{4BF1554C-FDB2-4EFD-9066-0C3ACFBEFB96}" srcId="{6DB4AF02-C5A2-485D-B8EF-43906E8D4E9C}" destId="{E66623E0-DC94-4AAD-8BF3-43FB14711367}" srcOrd="1" destOrd="0" parTransId="{CECDCC67-7F07-48D7-99AB-2E29AD1A0C1E}" sibTransId="{4FD92105-24BC-4367-854E-CE742F743A30}"/>
    <dgm:cxn modelId="{F2872C40-7FA5-4E3B-A542-0F56BEE2A625}" type="presOf" srcId="{B7DE75CD-3615-49A3-8CF8-B9BDFE3F8FA8}" destId="{951DC195-486D-4B2C-B787-702917781F4D}" srcOrd="0" destOrd="0" presId="urn:microsoft.com/office/officeart/2005/8/layout/orgChart1"/>
    <dgm:cxn modelId="{E2A8C1C0-2A69-48AF-B933-1589E27370FA}" srcId="{EB15E0C8-6B9E-40EE-A4DE-634C32B7267E}" destId="{6DB4AF02-C5A2-485D-B8EF-43906E8D4E9C}" srcOrd="0" destOrd="0" parTransId="{902AFA09-E0E5-43FB-977D-065288BE587F}" sibTransId="{05DCC957-9D14-4574-8196-8974F96135A8}"/>
    <dgm:cxn modelId="{48BD5911-C887-4C23-96DA-881E06759768}" type="presOf" srcId="{0498944D-904C-47F1-8B5F-58B9C9414BD4}" destId="{2E62E8F7-36E0-4F57-A66F-2E21F3899889}" srcOrd="0" destOrd="0" presId="urn:microsoft.com/office/officeart/2005/8/layout/orgChart1"/>
    <dgm:cxn modelId="{2B938F60-859C-4F48-B6D6-F648BF8742B9}" type="presOf" srcId="{0EAA958B-0973-4034-9218-94100D005A27}" destId="{D1F3AE64-12FA-4EBC-A103-2CB435FE83CD}" srcOrd="0" destOrd="0" presId="urn:microsoft.com/office/officeart/2005/8/layout/orgChart1"/>
    <dgm:cxn modelId="{EE1784F4-FC82-40C8-845E-D45E56E2D749}" type="presOf" srcId="{CECDCC67-7F07-48D7-99AB-2E29AD1A0C1E}" destId="{EA6765C4-D44E-4D10-8735-D61C7F44EA94}" srcOrd="0" destOrd="0" presId="urn:microsoft.com/office/officeart/2005/8/layout/orgChart1"/>
    <dgm:cxn modelId="{0DC0B472-4A3A-444A-93C7-7BE4B26601D9}" type="presOf" srcId="{0498944D-904C-47F1-8B5F-58B9C9414BD4}" destId="{77EE165C-95D7-42DB-9DFC-798E69814A09}" srcOrd="1" destOrd="0" presId="urn:microsoft.com/office/officeart/2005/8/layout/orgChart1"/>
    <dgm:cxn modelId="{21359182-7C74-4F67-A41D-65A6B5CC6583}" type="presOf" srcId="{E66623E0-DC94-4AAD-8BF3-43FB14711367}" destId="{34FF9C58-3F29-4D7A-9070-A78FDDC31620}" srcOrd="0" destOrd="0" presId="urn:microsoft.com/office/officeart/2005/8/layout/orgChart1"/>
    <dgm:cxn modelId="{82A6C956-4AC7-4CCB-9C10-2CE03B992956}" type="presOf" srcId="{0EAA958B-0973-4034-9218-94100D005A27}" destId="{C9539EF9-F1F3-450F-9114-91E68FE56B04}" srcOrd="1" destOrd="0" presId="urn:microsoft.com/office/officeart/2005/8/layout/orgChart1"/>
    <dgm:cxn modelId="{51871EFE-1504-4AF3-83DF-7D3CBB2F790A}" type="presOf" srcId="{4113A956-B773-43C7-B797-ABFCA939C956}" destId="{7F7EB983-C55D-4418-AABA-4E9495680DB3}" srcOrd="1" destOrd="0" presId="urn:microsoft.com/office/officeart/2005/8/layout/orgChart1"/>
    <dgm:cxn modelId="{7F5547ED-201D-4A15-B02A-681954F57997}" srcId="{6DB4AF02-C5A2-485D-B8EF-43906E8D4E9C}" destId="{4113A956-B773-43C7-B797-ABFCA939C956}" srcOrd="0" destOrd="0" parTransId="{B7DE75CD-3615-49A3-8CF8-B9BDFE3F8FA8}" sibTransId="{D49AB339-82CF-4961-BA0A-A976125A44AB}"/>
    <dgm:cxn modelId="{7E4C11E8-5AFE-463B-B7AE-3E80B21A5D47}" type="presOf" srcId="{D654941A-5FE5-4A8B-9D59-0DC531E5FD1B}" destId="{6C4A3D6C-34DF-4838-A5B3-E8BD1D20F13A}" srcOrd="0" destOrd="0" presId="urn:microsoft.com/office/officeart/2005/8/layout/orgChart1"/>
    <dgm:cxn modelId="{AB0DE2C2-50D6-4261-BEE2-840210BFE543}" type="presParOf" srcId="{BBE8F391-767A-4E85-9B63-ABA6F6CD8003}" destId="{7E30894E-2542-4BF9-990E-2863060CBDFE}" srcOrd="0" destOrd="0" presId="urn:microsoft.com/office/officeart/2005/8/layout/orgChart1"/>
    <dgm:cxn modelId="{52D61C07-94F1-429E-BD07-3D87679D8FCC}" type="presParOf" srcId="{7E30894E-2542-4BF9-990E-2863060CBDFE}" destId="{1E6FDB07-A660-4F0E-8066-1AF5D97B2362}" srcOrd="0" destOrd="0" presId="urn:microsoft.com/office/officeart/2005/8/layout/orgChart1"/>
    <dgm:cxn modelId="{275DE743-08E4-4539-9B7F-C44B981C327A}" type="presParOf" srcId="{1E6FDB07-A660-4F0E-8066-1AF5D97B2362}" destId="{42E5322E-1CD1-4860-81DD-C6F73AD22FAC}" srcOrd="0" destOrd="0" presId="urn:microsoft.com/office/officeart/2005/8/layout/orgChart1"/>
    <dgm:cxn modelId="{7926F717-65F6-4B3E-90CB-A463A25C6E40}" type="presParOf" srcId="{1E6FDB07-A660-4F0E-8066-1AF5D97B2362}" destId="{68E58DC7-2EED-4AB4-9559-DC5FE20435E3}" srcOrd="1" destOrd="0" presId="urn:microsoft.com/office/officeart/2005/8/layout/orgChart1"/>
    <dgm:cxn modelId="{E5340BE2-6C63-4727-8EAB-10C872C15B0F}" type="presParOf" srcId="{7E30894E-2542-4BF9-990E-2863060CBDFE}" destId="{2540A334-FF3D-4D18-9189-E49755F1DAEC}" srcOrd="1" destOrd="0" presId="urn:microsoft.com/office/officeart/2005/8/layout/orgChart1"/>
    <dgm:cxn modelId="{CA97AE5A-A73F-464A-9578-018DC50C15F6}" type="presParOf" srcId="{2540A334-FF3D-4D18-9189-E49755F1DAEC}" destId="{951DC195-486D-4B2C-B787-702917781F4D}" srcOrd="0" destOrd="0" presId="urn:microsoft.com/office/officeart/2005/8/layout/orgChart1"/>
    <dgm:cxn modelId="{763F441E-E499-4442-8F4C-4C87CD5D8C66}" type="presParOf" srcId="{2540A334-FF3D-4D18-9189-E49755F1DAEC}" destId="{FF743CB1-FEB0-42B9-A845-8C97C97CBE1E}" srcOrd="1" destOrd="0" presId="urn:microsoft.com/office/officeart/2005/8/layout/orgChart1"/>
    <dgm:cxn modelId="{075DBED9-BE92-42E1-A2C1-839FE3E8416F}" type="presParOf" srcId="{FF743CB1-FEB0-42B9-A845-8C97C97CBE1E}" destId="{53DE78E7-7CB6-4B8D-A833-FD413AFB1115}" srcOrd="0" destOrd="0" presId="urn:microsoft.com/office/officeart/2005/8/layout/orgChart1"/>
    <dgm:cxn modelId="{78370D81-3E3F-414D-B1B2-DC4E9C1C325E}" type="presParOf" srcId="{53DE78E7-7CB6-4B8D-A833-FD413AFB1115}" destId="{E10581E8-6B45-448B-A5B6-7C1F90B7AE45}" srcOrd="0" destOrd="0" presId="urn:microsoft.com/office/officeart/2005/8/layout/orgChart1"/>
    <dgm:cxn modelId="{D057109E-6E11-43B6-9FD2-D706B052FE1D}" type="presParOf" srcId="{53DE78E7-7CB6-4B8D-A833-FD413AFB1115}" destId="{7F7EB983-C55D-4418-AABA-4E9495680DB3}" srcOrd="1" destOrd="0" presId="urn:microsoft.com/office/officeart/2005/8/layout/orgChart1"/>
    <dgm:cxn modelId="{37D40533-EB6B-4A97-A53F-768F7CBD38A0}" type="presParOf" srcId="{FF743CB1-FEB0-42B9-A845-8C97C97CBE1E}" destId="{5AEFFF23-86C7-47D5-8627-793EE0BC0647}" srcOrd="1" destOrd="0" presId="urn:microsoft.com/office/officeart/2005/8/layout/orgChart1"/>
    <dgm:cxn modelId="{467B25FE-334D-484C-858F-687932418E7A}" type="presParOf" srcId="{FF743CB1-FEB0-42B9-A845-8C97C97CBE1E}" destId="{921B484B-BB13-4FC2-B0FD-1C01E4682AEC}" srcOrd="2" destOrd="0" presId="urn:microsoft.com/office/officeart/2005/8/layout/orgChart1"/>
    <dgm:cxn modelId="{0C79F958-6C08-4E5A-93F2-DF1D1FAB1DE9}" type="presParOf" srcId="{2540A334-FF3D-4D18-9189-E49755F1DAEC}" destId="{EA6765C4-D44E-4D10-8735-D61C7F44EA94}" srcOrd="2" destOrd="0" presId="urn:microsoft.com/office/officeart/2005/8/layout/orgChart1"/>
    <dgm:cxn modelId="{D2AA6ED2-E6E1-4A1F-AAE1-8A4B688FEC73}" type="presParOf" srcId="{2540A334-FF3D-4D18-9189-E49755F1DAEC}" destId="{E026320D-63CB-4CB0-A160-609336DE9DE9}" srcOrd="3" destOrd="0" presId="urn:microsoft.com/office/officeart/2005/8/layout/orgChart1"/>
    <dgm:cxn modelId="{632842B0-FC52-48B0-8203-ACFFE1074098}" type="presParOf" srcId="{E026320D-63CB-4CB0-A160-609336DE9DE9}" destId="{46DB8715-C88C-47E8-9416-C54495CDB0EA}" srcOrd="0" destOrd="0" presId="urn:microsoft.com/office/officeart/2005/8/layout/orgChart1"/>
    <dgm:cxn modelId="{E90EFB88-931E-48CC-9012-AEC01D2DEAA8}" type="presParOf" srcId="{46DB8715-C88C-47E8-9416-C54495CDB0EA}" destId="{34FF9C58-3F29-4D7A-9070-A78FDDC31620}" srcOrd="0" destOrd="0" presId="urn:microsoft.com/office/officeart/2005/8/layout/orgChart1"/>
    <dgm:cxn modelId="{24FF0743-2BDF-471D-8C5C-AA7B841CD5E9}" type="presParOf" srcId="{46DB8715-C88C-47E8-9416-C54495CDB0EA}" destId="{487A7684-8970-4D7E-8097-8A6E45D46C4F}" srcOrd="1" destOrd="0" presId="urn:microsoft.com/office/officeart/2005/8/layout/orgChart1"/>
    <dgm:cxn modelId="{9EF8D390-A519-400C-A814-DD4130B8FF60}" type="presParOf" srcId="{E026320D-63CB-4CB0-A160-609336DE9DE9}" destId="{26F6F9EC-D8E3-4DFA-89B9-6E9E07A63AFA}" srcOrd="1" destOrd="0" presId="urn:microsoft.com/office/officeart/2005/8/layout/orgChart1"/>
    <dgm:cxn modelId="{506ED33E-D4F5-48DC-AA6A-B9041E90B1A2}" type="presParOf" srcId="{E026320D-63CB-4CB0-A160-609336DE9DE9}" destId="{76103389-CA08-471A-9B9A-A9D7E1E4BAC1}" srcOrd="2" destOrd="0" presId="urn:microsoft.com/office/officeart/2005/8/layout/orgChart1"/>
    <dgm:cxn modelId="{777C33D4-3B89-497A-BE1E-5FD59DD56901}" type="presParOf" srcId="{2540A334-FF3D-4D18-9189-E49755F1DAEC}" destId="{6C4A3D6C-34DF-4838-A5B3-E8BD1D20F13A}" srcOrd="4" destOrd="0" presId="urn:microsoft.com/office/officeart/2005/8/layout/orgChart1"/>
    <dgm:cxn modelId="{3534D124-1191-4764-BD81-8F28E0C68C01}" type="presParOf" srcId="{2540A334-FF3D-4D18-9189-E49755F1DAEC}" destId="{C01C8774-6608-450D-9B9C-FF3CD5E27CEA}" srcOrd="5" destOrd="0" presId="urn:microsoft.com/office/officeart/2005/8/layout/orgChart1"/>
    <dgm:cxn modelId="{8C980F2A-1B8A-45AC-9B82-C68FC3045BFA}" type="presParOf" srcId="{C01C8774-6608-450D-9B9C-FF3CD5E27CEA}" destId="{45100005-8249-4295-AA3E-9513F43BA3B3}" srcOrd="0" destOrd="0" presId="urn:microsoft.com/office/officeart/2005/8/layout/orgChart1"/>
    <dgm:cxn modelId="{E7C8E202-F45E-497E-96C3-51817B21C951}" type="presParOf" srcId="{45100005-8249-4295-AA3E-9513F43BA3B3}" destId="{2E62E8F7-36E0-4F57-A66F-2E21F3899889}" srcOrd="0" destOrd="0" presId="urn:microsoft.com/office/officeart/2005/8/layout/orgChart1"/>
    <dgm:cxn modelId="{5E61DE54-B222-4985-96DC-0CA5660E8B4F}" type="presParOf" srcId="{45100005-8249-4295-AA3E-9513F43BA3B3}" destId="{77EE165C-95D7-42DB-9DFC-798E69814A09}" srcOrd="1" destOrd="0" presId="urn:microsoft.com/office/officeart/2005/8/layout/orgChart1"/>
    <dgm:cxn modelId="{68183CA3-96B2-42CB-90DC-AF667117CA60}" type="presParOf" srcId="{C01C8774-6608-450D-9B9C-FF3CD5E27CEA}" destId="{050A989F-50C5-4FC7-8F4E-6CE567059B30}" srcOrd="1" destOrd="0" presId="urn:microsoft.com/office/officeart/2005/8/layout/orgChart1"/>
    <dgm:cxn modelId="{250C0AF4-70DB-4FFC-95D8-2C405ED5F621}" type="presParOf" srcId="{C01C8774-6608-450D-9B9C-FF3CD5E27CEA}" destId="{A75ADBB1-1D37-4606-97DC-E15EF96A1AAA}" srcOrd="2" destOrd="0" presId="urn:microsoft.com/office/officeart/2005/8/layout/orgChart1"/>
    <dgm:cxn modelId="{3A393A22-69A0-433A-9C34-56AB428DF9EC}" type="presParOf" srcId="{2540A334-FF3D-4D18-9189-E49755F1DAEC}" destId="{7F6AE2D5-B0A5-4D71-9A6B-85E07134A61B}" srcOrd="6" destOrd="0" presId="urn:microsoft.com/office/officeart/2005/8/layout/orgChart1"/>
    <dgm:cxn modelId="{30F1D78C-5C2E-45AA-8C5A-1BEBEAAA5140}" type="presParOf" srcId="{2540A334-FF3D-4D18-9189-E49755F1DAEC}" destId="{B068C81B-9A91-4A4E-B22E-504796C39AC7}" srcOrd="7" destOrd="0" presId="urn:microsoft.com/office/officeart/2005/8/layout/orgChart1"/>
    <dgm:cxn modelId="{50F784E3-09D3-4346-9F58-C74BF9CD459E}" type="presParOf" srcId="{B068C81B-9A91-4A4E-B22E-504796C39AC7}" destId="{F05AD54E-B869-4301-8921-EDC5DE8DC599}" srcOrd="0" destOrd="0" presId="urn:microsoft.com/office/officeart/2005/8/layout/orgChart1"/>
    <dgm:cxn modelId="{AA51CB90-256D-4D58-83A0-B7453F237EFF}" type="presParOf" srcId="{F05AD54E-B869-4301-8921-EDC5DE8DC599}" destId="{D1F3AE64-12FA-4EBC-A103-2CB435FE83CD}" srcOrd="0" destOrd="0" presId="urn:microsoft.com/office/officeart/2005/8/layout/orgChart1"/>
    <dgm:cxn modelId="{103B22EE-3154-409F-9E84-8C4D4A645142}" type="presParOf" srcId="{F05AD54E-B869-4301-8921-EDC5DE8DC599}" destId="{C9539EF9-F1F3-450F-9114-91E68FE56B04}" srcOrd="1" destOrd="0" presId="urn:microsoft.com/office/officeart/2005/8/layout/orgChart1"/>
    <dgm:cxn modelId="{F91E8481-504C-4EDF-AC17-96E79F440432}" type="presParOf" srcId="{B068C81B-9A91-4A4E-B22E-504796C39AC7}" destId="{EB1A98B9-6494-4AC3-BDCC-61B595B2983C}" srcOrd="1" destOrd="0" presId="urn:microsoft.com/office/officeart/2005/8/layout/orgChart1"/>
    <dgm:cxn modelId="{4296A872-2F7B-4F7B-8865-87BAB15B5996}" type="presParOf" srcId="{B068C81B-9A91-4A4E-B22E-504796C39AC7}" destId="{D90E5D98-57A6-41EC-88C4-E123EF9CA071}" srcOrd="2" destOrd="0" presId="urn:microsoft.com/office/officeart/2005/8/layout/orgChart1"/>
    <dgm:cxn modelId="{A4F10E2D-8EBF-45AD-8E69-359E05E5EBE4}" type="presParOf" srcId="{7E30894E-2542-4BF9-990E-2863060CBDFE}" destId="{2702D204-C249-4C8E-8167-6D375470796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F831D9F-D875-49F7-B817-10CF73001F59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9A11369-61A4-4358-AC96-8B6EF210C289}">
      <dgm:prSet phldrT="[Text]"/>
      <dgm:spPr/>
      <dgm:t>
        <a:bodyPr/>
        <a:lstStyle/>
        <a:p>
          <a:r>
            <a:rPr lang="en-US" dirty="0" smtClean="0"/>
            <a:t>Runway</a:t>
          </a:r>
          <a:endParaRPr lang="en-US" dirty="0"/>
        </a:p>
      </dgm:t>
    </dgm:pt>
    <dgm:pt modelId="{9DE14BA6-C8B3-459F-901A-6ABC2FCCB56D}" type="parTrans" cxnId="{39ED04D5-A6E0-454B-AE41-37C3608DF23A}">
      <dgm:prSet/>
      <dgm:spPr/>
      <dgm:t>
        <a:bodyPr/>
        <a:lstStyle/>
        <a:p>
          <a:endParaRPr lang="en-US"/>
        </a:p>
      </dgm:t>
    </dgm:pt>
    <dgm:pt modelId="{D6D964A8-D423-4AF7-8E90-BA9C150E70FE}" type="sibTrans" cxnId="{39ED04D5-A6E0-454B-AE41-37C3608DF23A}">
      <dgm:prSet/>
      <dgm:spPr/>
      <dgm:t>
        <a:bodyPr/>
        <a:lstStyle/>
        <a:p>
          <a:endParaRPr lang="en-US"/>
        </a:p>
      </dgm:t>
    </dgm:pt>
    <dgm:pt modelId="{5CAF854B-6B3B-480D-AFA6-E5828E215797}">
      <dgm:prSet phldrT="[Text]"/>
      <dgm:spPr/>
      <dgm:t>
        <a:bodyPr/>
        <a:lstStyle/>
        <a:p>
          <a:r>
            <a:rPr lang="en-US" baseline="0" dirty="0" smtClean="0"/>
            <a:t>Designator</a:t>
          </a:r>
          <a:endParaRPr lang="en-US" dirty="0"/>
        </a:p>
      </dgm:t>
    </dgm:pt>
    <dgm:pt modelId="{F75141A7-DA79-414A-A72A-8FB896C4CB14}" type="parTrans" cxnId="{902FD922-D2B9-4833-B55D-2399D8CE21A5}">
      <dgm:prSet/>
      <dgm:spPr/>
      <dgm:t>
        <a:bodyPr/>
        <a:lstStyle/>
        <a:p>
          <a:endParaRPr lang="en-US"/>
        </a:p>
      </dgm:t>
    </dgm:pt>
    <dgm:pt modelId="{97D1F011-3369-4C69-9F30-C9C8301400FF}" type="sibTrans" cxnId="{902FD922-D2B9-4833-B55D-2399D8CE21A5}">
      <dgm:prSet/>
      <dgm:spPr/>
      <dgm:t>
        <a:bodyPr/>
        <a:lstStyle/>
        <a:p>
          <a:endParaRPr lang="en-US"/>
        </a:p>
      </dgm:t>
    </dgm:pt>
    <dgm:pt modelId="{BA97AE7D-DFCF-46E6-8FAB-F2251D5F91F1}">
      <dgm:prSet phldrT="[Text]"/>
      <dgm:spPr/>
      <dgm:t>
        <a:bodyPr/>
        <a:lstStyle/>
        <a:p>
          <a:r>
            <a:rPr lang="en-US" dirty="0" smtClean="0"/>
            <a:t>Threshold </a:t>
          </a:r>
          <a:endParaRPr lang="en-US" dirty="0"/>
        </a:p>
      </dgm:t>
    </dgm:pt>
    <dgm:pt modelId="{47109BB2-FBF8-44F0-8835-D586950CF225}" type="parTrans" cxnId="{C2AD13F0-DA65-49AD-882A-3EDAD8F4E7F8}">
      <dgm:prSet/>
      <dgm:spPr/>
      <dgm:t>
        <a:bodyPr/>
        <a:lstStyle/>
        <a:p>
          <a:endParaRPr lang="en-US"/>
        </a:p>
      </dgm:t>
    </dgm:pt>
    <dgm:pt modelId="{BC0098FB-4E1D-48E2-BC89-2DA7A0BB0D25}" type="sibTrans" cxnId="{C2AD13F0-DA65-49AD-882A-3EDAD8F4E7F8}">
      <dgm:prSet/>
      <dgm:spPr/>
      <dgm:t>
        <a:bodyPr/>
        <a:lstStyle/>
        <a:p>
          <a:endParaRPr lang="en-US"/>
        </a:p>
      </dgm:t>
    </dgm:pt>
    <dgm:pt modelId="{4FBDF611-7519-4071-B2DD-406263FE9B18}">
      <dgm:prSet phldrT="[Text]"/>
      <dgm:spPr/>
      <dgm:t>
        <a:bodyPr/>
        <a:lstStyle/>
        <a:p>
          <a:r>
            <a:rPr lang="en-US" dirty="0" smtClean="0"/>
            <a:t>Taxiway</a:t>
          </a:r>
          <a:endParaRPr lang="en-US" dirty="0"/>
        </a:p>
      </dgm:t>
    </dgm:pt>
    <dgm:pt modelId="{66880C7E-4DE1-445C-B208-BB84AE2A968D}" type="parTrans" cxnId="{29B7942D-1475-4A64-8FF5-154695B3C1AE}">
      <dgm:prSet/>
      <dgm:spPr/>
      <dgm:t>
        <a:bodyPr/>
        <a:lstStyle/>
        <a:p>
          <a:endParaRPr lang="en-US"/>
        </a:p>
      </dgm:t>
    </dgm:pt>
    <dgm:pt modelId="{2641CF96-B397-4D91-B345-C0487C70628C}" type="sibTrans" cxnId="{29B7942D-1475-4A64-8FF5-154695B3C1AE}">
      <dgm:prSet/>
      <dgm:spPr/>
      <dgm:t>
        <a:bodyPr/>
        <a:lstStyle/>
        <a:p>
          <a:endParaRPr lang="en-US"/>
        </a:p>
      </dgm:t>
    </dgm:pt>
    <dgm:pt modelId="{DCBE49E2-19B2-4391-9DFC-A6BAE77E094C}">
      <dgm:prSet phldrT="[Text]"/>
      <dgm:spPr/>
      <dgm:t>
        <a:bodyPr/>
        <a:lstStyle/>
        <a:p>
          <a:pPr rtl="1"/>
          <a:r>
            <a:rPr lang="en-US" dirty="0" smtClean="0"/>
            <a:t>Centerline and edge</a:t>
          </a:r>
          <a:endParaRPr lang="en-US" dirty="0"/>
        </a:p>
      </dgm:t>
    </dgm:pt>
    <dgm:pt modelId="{A39E9796-040F-4092-BA26-6491DBE3184B}" type="parTrans" cxnId="{6D6CE3F3-F938-4751-A7BF-68AFCC30160C}">
      <dgm:prSet/>
      <dgm:spPr/>
      <dgm:t>
        <a:bodyPr/>
        <a:lstStyle/>
        <a:p>
          <a:endParaRPr lang="en-US"/>
        </a:p>
      </dgm:t>
    </dgm:pt>
    <dgm:pt modelId="{71DEA5D0-10F2-4BD6-ADB7-063A0FB928C2}" type="sibTrans" cxnId="{6D6CE3F3-F938-4751-A7BF-68AFCC30160C}">
      <dgm:prSet/>
      <dgm:spPr/>
      <dgm:t>
        <a:bodyPr/>
        <a:lstStyle/>
        <a:p>
          <a:endParaRPr lang="en-US"/>
        </a:p>
      </dgm:t>
    </dgm:pt>
    <dgm:pt modelId="{C23EBBAA-1A0E-44E8-A169-7F8AADF968DA}">
      <dgm:prSet phldrT="[Text]"/>
      <dgm:spPr/>
      <dgm:t>
        <a:bodyPr/>
        <a:lstStyle/>
        <a:p>
          <a:r>
            <a:rPr lang="en-US" dirty="0" smtClean="0"/>
            <a:t>Holding position</a:t>
          </a:r>
          <a:endParaRPr lang="en-US" dirty="0"/>
        </a:p>
      </dgm:t>
    </dgm:pt>
    <dgm:pt modelId="{FDEDF084-6EC8-4AFF-8BA0-F6AF77407513}" type="parTrans" cxnId="{920BE202-9A75-4CFE-B679-2C0D2E16D61A}">
      <dgm:prSet/>
      <dgm:spPr/>
      <dgm:t>
        <a:bodyPr/>
        <a:lstStyle/>
        <a:p>
          <a:endParaRPr lang="en-US"/>
        </a:p>
      </dgm:t>
    </dgm:pt>
    <dgm:pt modelId="{2E4B5C89-1AB5-4372-A4C7-3D668FF34995}" type="sibTrans" cxnId="{920BE202-9A75-4CFE-B679-2C0D2E16D61A}">
      <dgm:prSet/>
      <dgm:spPr/>
      <dgm:t>
        <a:bodyPr/>
        <a:lstStyle/>
        <a:p>
          <a:endParaRPr lang="en-US"/>
        </a:p>
      </dgm:t>
    </dgm:pt>
    <dgm:pt modelId="{3FD02DB3-59A4-469E-897A-BA700F38EF0F}">
      <dgm:prSet phldrT="[Text]"/>
      <dgm:spPr/>
      <dgm:t>
        <a:bodyPr/>
        <a:lstStyle/>
        <a:p>
          <a:r>
            <a:rPr lang="en-US" dirty="0" smtClean="0"/>
            <a:t>Blast pad</a:t>
          </a:r>
          <a:endParaRPr lang="en-US" dirty="0"/>
        </a:p>
      </dgm:t>
    </dgm:pt>
    <dgm:pt modelId="{A3FC5A8D-3623-481F-B201-9BC3194EA923}" type="parTrans" cxnId="{61C1E604-FEED-4266-87CA-FB4ED35CF23C}">
      <dgm:prSet/>
      <dgm:spPr/>
      <dgm:t>
        <a:bodyPr/>
        <a:lstStyle/>
        <a:p>
          <a:endParaRPr lang="en-US"/>
        </a:p>
      </dgm:t>
    </dgm:pt>
    <dgm:pt modelId="{9FAD86CB-4430-4B71-AB57-EF040B6006EB}" type="sibTrans" cxnId="{61C1E604-FEED-4266-87CA-FB4ED35CF23C}">
      <dgm:prSet/>
      <dgm:spPr/>
      <dgm:t>
        <a:bodyPr/>
        <a:lstStyle/>
        <a:p>
          <a:endParaRPr lang="en-US"/>
        </a:p>
      </dgm:t>
    </dgm:pt>
    <dgm:pt modelId="{5237A71D-87C5-4B63-8843-138C61266B3B}">
      <dgm:prSet phldrT="[Text]"/>
      <dgm:spPr/>
      <dgm:t>
        <a:bodyPr/>
        <a:lstStyle/>
        <a:p>
          <a:pPr rtl="1"/>
          <a:r>
            <a:rPr lang="en-US" dirty="0" smtClean="0"/>
            <a:t>Aiming Point</a:t>
          </a:r>
          <a:endParaRPr lang="en-US" dirty="0"/>
        </a:p>
      </dgm:t>
    </dgm:pt>
    <dgm:pt modelId="{4570B5B8-BF45-421F-B714-56DDDC7A0E44}" type="parTrans" cxnId="{5C23FB5D-9CC8-487F-AB27-E5B1D0F24049}">
      <dgm:prSet/>
      <dgm:spPr/>
      <dgm:t>
        <a:bodyPr/>
        <a:lstStyle/>
        <a:p>
          <a:endParaRPr lang="en-US"/>
        </a:p>
      </dgm:t>
    </dgm:pt>
    <dgm:pt modelId="{2E9095CB-55BE-42D4-BBD6-02BA0A169C25}" type="sibTrans" cxnId="{5C23FB5D-9CC8-487F-AB27-E5B1D0F24049}">
      <dgm:prSet/>
      <dgm:spPr/>
      <dgm:t>
        <a:bodyPr/>
        <a:lstStyle/>
        <a:p>
          <a:endParaRPr lang="en-US"/>
        </a:p>
      </dgm:t>
    </dgm:pt>
    <dgm:pt modelId="{5F6435BC-4266-4FD6-B9F1-A665D42EB5DD}">
      <dgm:prSet phldrT="[Text]"/>
      <dgm:spPr/>
      <dgm:t>
        <a:bodyPr/>
        <a:lstStyle/>
        <a:p>
          <a:pPr rtl="1"/>
          <a:r>
            <a:rPr lang="en-US" dirty="0" smtClean="0"/>
            <a:t>Centerline and edge</a:t>
          </a:r>
          <a:endParaRPr lang="en-US" dirty="0"/>
        </a:p>
      </dgm:t>
    </dgm:pt>
    <dgm:pt modelId="{3E690AE7-2E0D-4B47-A4BB-EEDE4F09D636}" type="parTrans" cxnId="{14DCAED3-9707-4C77-B8AF-F96CD6817885}">
      <dgm:prSet/>
      <dgm:spPr/>
      <dgm:t>
        <a:bodyPr/>
        <a:lstStyle/>
        <a:p>
          <a:endParaRPr lang="en-US"/>
        </a:p>
      </dgm:t>
    </dgm:pt>
    <dgm:pt modelId="{37CCF22F-3212-4597-88A2-B367D1CE4143}" type="sibTrans" cxnId="{14DCAED3-9707-4C77-B8AF-F96CD6817885}">
      <dgm:prSet/>
      <dgm:spPr/>
      <dgm:t>
        <a:bodyPr/>
        <a:lstStyle/>
        <a:p>
          <a:endParaRPr lang="en-US"/>
        </a:p>
      </dgm:t>
    </dgm:pt>
    <dgm:pt modelId="{9F959001-DD41-4BED-9D97-648E29C08EA7}">
      <dgm:prSet phldrT="[Text]"/>
      <dgm:spPr/>
      <dgm:t>
        <a:bodyPr/>
        <a:lstStyle/>
        <a:p>
          <a:pPr rtl="1"/>
          <a:r>
            <a:rPr lang="en-US" dirty="0" smtClean="0"/>
            <a:t>Side Stirrups</a:t>
          </a:r>
          <a:endParaRPr lang="en-US" dirty="0"/>
        </a:p>
      </dgm:t>
    </dgm:pt>
    <dgm:pt modelId="{42998396-1DAB-41D3-A5FA-05DD2EF846B7}" type="parTrans" cxnId="{759F46E1-388F-41CC-8EF8-F5B30AA91CD3}">
      <dgm:prSet/>
      <dgm:spPr/>
      <dgm:t>
        <a:bodyPr/>
        <a:lstStyle/>
        <a:p>
          <a:endParaRPr lang="en-US"/>
        </a:p>
      </dgm:t>
    </dgm:pt>
    <dgm:pt modelId="{AAB88394-C598-4B3D-8681-3A93BDBD65EC}" type="sibTrans" cxnId="{759F46E1-388F-41CC-8EF8-F5B30AA91CD3}">
      <dgm:prSet/>
      <dgm:spPr/>
      <dgm:t>
        <a:bodyPr/>
        <a:lstStyle/>
        <a:p>
          <a:endParaRPr lang="en-US"/>
        </a:p>
      </dgm:t>
    </dgm:pt>
    <dgm:pt modelId="{D96DDB1B-78B4-4522-830E-8D8DEFB35D01}">
      <dgm:prSet phldrT="[Text]"/>
      <dgm:spPr/>
      <dgm:t>
        <a:bodyPr/>
        <a:lstStyle/>
        <a:p>
          <a:r>
            <a:rPr lang="en-US" dirty="0" smtClean="0"/>
            <a:t>Shoulder</a:t>
          </a:r>
          <a:endParaRPr lang="en-US" dirty="0"/>
        </a:p>
      </dgm:t>
    </dgm:pt>
    <dgm:pt modelId="{B667471C-0962-4285-BB2E-A4219004238D}" type="parTrans" cxnId="{212000F6-E3B2-428F-99CD-9DC4B9C0223F}">
      <dgm:prSet/>
      <dgm:spPr/>
      <dgm:t>
        <a:bodyPr/>
        <a:lstStyle/>
        <a:p>
          <a:endParaRPr lang="en-US"/>
        </a:p>
      </dgm:t>
    </dgm:pt>
    <dgm:pt modelId="{66ADA9D1-869D-4678-826B-2E7E12172CE6}" type="sibTrans" cxnId="{212000F6-E3B2-428F-99CD-9DC4B9C0223F}">
      <dgm:prSet/>
      <dgm:spPr/>
      <dgm:t>
        <a:bodyPr/>
        <a:lstStyle/>
        <a:p>
          <a:endParaRPr lang="en-US"/>
        </a:p>
      </dgm:t>
    </dgm:pt>
    <dgm:pt modelId="{A83660DA-A140-4223-8268-50A3F5204948}" type="pres">
      <dgm:prSet presAssocID="{4F831D9F-D875-49F7-B817-10CF73001F5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723D96F-CEEE-4E07-B8B2-2A0EF694A91E}" type="pres">
      <dgm:prSet presAssocID="{09A11369-61A4-4358-AC96-8B6EF210C289}" presName="root" presStyleCnt="0"/>
      <dgm:spPr/>
    </dgm:pt>
    <dgm:pt modelId="{1B14681D-2F85-45D6-98C4-D2CB47061442}" type="pres">
      <dgm:prSet presAssocID="{09A11369-61A4-4358-AC96-8B6EF210C289}" presName="rootComposite" presStyleCnt="0"/>
      <dgm:spPr/>
    </dgm:pt>
    <dgm:pt modelId="{19585132-5B50-4982-9AD4-C7405DEB5C61}" type="pres">
      <dgm:prSet presAssocID="{09A11369-61A4-4358-AC96-8B6EF210C289}" presName="rootText" presStyleLbl="node1" presStyleIdx="0" presStyleCnt="2"/>
      <dgm:spPr/>
      <dgm:t>
        <a:bodyPr/>
        <a:lstStyle/>
        <a:p>
          <a:endParaRPr lang="en-US"/>
        </a:p>
      </dgm:t>
    </dgm:pt>
    <dgm:pt modelId="{B0177F30-DC10-4924-9C11-44E890C04BD2}" type="pres">
      <dgm:prSet presAssocID="{09A11369-61A4-4358-AC96-8B6EF210C289}" presName="rootConnector" presStyleLbl="node1" presStyleIdx="0" presStyleCnt="2"/>
      <dgm:spPr/>
      <dgm:t>
        <a:bodyPr/>
        <a:lstStyle/>
        <a:p>
          <a:endParaRPr lang="en-US"/>
        </a:p>
      </dgm:t>
    </dgm:pt>
    <dgm:pt modelId="{A10A05AF-A6DA-4186-9795-EA74B1115BC2}" type="pres">
      <dgm:prSet presAssocID="{09A11369-61A4-4358-AC96-8B6EF210C289}" presName="childShape" presStyleCnt="0"/>
      <dgm:spPr/>
    </dgm:pt>
    <dgm:pt modelId="{CD232F0C-C3CE-4020-B33B-992353CE79FE}" type="pres">
      <dgm:prSet presAssocID="{F75141A7-DA79-414A-A72A-8FB896C4CB14}" presName="Name13" presStyleLbl="parChTrans1D2" presStyleIdx="0" presStyleCnt="9"/>
      <dgm:spPr/>
      <dgm:t>
        <a:bodyPr/>
        <a:lstStyle/>
        <a:p>
          <a:endParaRPr lang="en-US"/>
        </a:p>
      </dgm:t>
    </dgm:pt>
    <dgm:pt modelId="{76519B51-553B-4DA8-81F7-19C44C9A7601}" type="pres">
      <dgm:prSet presAssocID="{5CAF854B-6B3B-480D-AFA6-E5828E215797}" presName="childText" presStyleLbl="bgAcc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E4D3B0-8C0B-44C0-8A3B-40535AD5CEE8}" type="pres">
      <dgm:prSet presAssocID="{A3FC5A8D-3623-481F-B201-9BC3194EA923}" presName="Name13" presStyleLbl="parChTrans1D2" presStyleIdx="1" presStyleCnt="9"/>
      <dgm:spPr/>
      <dgm:t>
        <a:bodyPr/>
        <a:lstStyle/>
        <a:p>
          <a:endParaRPr lang="en-US"/>
        </a:p>
      </dgm:t>
    </dgm:pt>
    <dgm:pt modelId="{8C23AB5E-5C2C-4CE7-9BD3-6239D6A7304F}" type="pres">
      <dgm:prSet presAssocID="{3FD02DB3-59A4-469E-897A-BA700F38EF0F}" presName="childText" presStyleLbl="bgAcc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85E8D1-E613-42DF-BF8E-9E97F4F32797}" type="pres">
      <dgm:prSet presAssocID="{47109BB2-FBF8-44F0-8835-D586950CF225}" presName="Name13" presStyleLbl="parChTrans1D2" presStyleIdx="2" presStyleCnt="9"/>
      <dgm:spPr/>
      <dgm:t>
        <a:bodyPr/>
        <a:lstStyle/>
        <a:p>
          <a:endParaRPr lang="en-US"/>
        </a:p>
      </dgm:t>
    </dgm:pt>
    <dgm:pt modelId="{E8062090-DC7E-4ACE-8FDF-6E061A50B725}" type="pres">
      <dgm:prSet presAssocID="{BA97AE7D-DFCF-46E6-8FAB-F2251D5F91F1}" presName="childText" presStyleLbl="bgAcc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F2D86C-0685-45EF-936B-E1128056E1D2}" type="pres">
      <dgm:prSet presAssocID="{4570B5B8-BF45-421F-B714-56DDDC7A0E44}" presName="Name13" presStyleLbl="parChTrans1D2" presStyleIdx="3" presStyleCnt="9"/>
      <dgm:spPr/>
      <dgm:t>
        <a:bodyPr/>
        <a:lstStyle/>
        <a:p>
          <a:endParaRPr lang="en-US"/>
        </a:p>
      </dgm:t>
    </dgm:pt>
    <dgm:pt modelId="{AA9D03D9-D5F9-45AB-BEDE-B76DA3830095}" type="pres">
      <dgm:prSet presAssocID="{5237A71D-87C5-4B63-8843-138C61266B3B}" presName="childText" presStyleLbl="bgAcc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1943A3-CDDE-4442-99CB-3FB540BD5CE8}" type="pres">
      <dgm:prSet presAssocID="{3E690AE7-2E0D-4B47-A4BB-EEDE4F09D636}" presName="Name13" presStyleLbl="parChTrans1D2" presStyleIdx="4" presStyleCnt="9"/>
      <dgm:spPr/>
      <dgm:t>
        <a:bodyPr/>
        <a:lstStyle/>
        <a:p>
          <a:endParaRPr lang="en-US"/>
        </a:p>
      </dgm:t>
    </dgm:pt>
    <dgm:pt modelId="{64CD9296-FE71-48DF-979F-0AC7B184F168}" type="pres">
      <dgm:prSet presAssocID="{5F6435BC-4266-4FD6-B9F1-A665D42EB5DD}" presName="childText" presStyleLbl="bgAcc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365B97-5F81-4F50-8392-483757427F4A}" type="pres">
      <dgm:prSet presAssocID="{42998396-1DAB-41D3-A5FA-05DD2EF846B7}" presName="Name13" presStyleLbl="parChTrans1D2" presStyleIdx="5" presStyleCnt="9"/>
      <dgm:spPr/>
      <dgm:t>
        <a:bodyPr/>
        <a:lstStyle/>
        <a:p>
          <a:endParaRPr lang="en-US"/>
        </a:p>
      </dgm:t>
    </dgm:pt>
    <dgm:pt modelId="{6742F696-258E-40EF-B6EE-1DAF39FD7D50}" type="pres">
      <dgm:prSet presAssocID="{9F959001-DD41-4BED-9D97-648E29C08EA7}" presName="childText" presStyleLbl="bgAcc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8F5002-2E7B-419A-925C-174C9790E80B}" type="pres">
      <dgm:prSet presAssocID="{4FBDF611-7519-4071-B2DD-406263FE9B18}" presName="root" presStyleCnt="0"/>
      <dgm:spPr/>
    </dgm:pt>
    <dgm:pt modelId="{058FF013-ADEB-4C6D-B2EC-6173FBB2DA84}" type="pres">
      <dgm:prSet presAssocID="{4FBDF611-7519-4071-B2DD-406263FE9B18}" presName="rootComposite" presStyleCnt="0"/>
      <dgm:spPr/>
    </dgm:pt>
    <dgm:pt modelId="{4C847996-5F86-4AE6-8B7C-32ADD3B70220}" type="pres">
      <dgm:prSet presAssocID="{4FBDF611-7519-4071-B2DD-406263FE9B18}" presName="rootText" presStyleLbl="node1" presStyleIdx="1" presStyleCnt="2"/>
      <dgm:spPr/>
      <dgm:t>
        <a:bodyPr/>
        <a:lstStyle/>
        <a:p>
          <a:endParaRPr lang="en-US"/>
        </a:p>
      </dgm:t>
    </dgm:pt>
    <dgm:pt modelId="{F0B7B6F6-6524-4DCA-A1CD-0A73916D53DF}" type="pres">
      <dgm:prSet presAssocID="{4FBDF611-7519-4071-B2DD-406263FE9B18}" presName="rootConnector" presStyleLbl="node1" presStyleIdx="1" presStyleCnt="2"/>
      <dgm:spPr/>
      <dgm:t>
        <a:bodyPr/>
        <a:lstStyle/>
        <a:p>
          <a:endParaRPr lang="en-US"/>
        </a:p>
      </dgm:t>
    </dgm:pt>
    <dgm:pt modelId="{BF624A1D-2CCB-4CFF-9C62-7DA54831031E}" type="pres">
      <dgm:prSet presAssocID="{4FBDF611-7519-4071-B2DD-406263FE9B18}" presName="childShape" presStyleCnt="0"/>
      <dgm:spPr/>
    </dgm:pt>
    <dgm:pt modelId="{791E4F54-1632-4F53-A157-C2D57751755A}" type="pres">
      <dgm:prSet presAssocID="{A39E9796-040F-4092-BA26-6491DBE3184B}" presName="Name13" presStyleLbl="parChTrans1D2" presStyleIdx="6" presStyleCnt="9"/>
      <dgm:spPr/>
      <dgm:t>
        <a:bodyPr/>
        <a:lstStyle/>
        <a:p>
          <a:endParaRPr lang="en-US"/>
        </a:p>
      </dgm:t>
    </dgm:pt>
    <dgm:pt modelId="{26EFB352-B9A3-4468-A6C0-9F299E584DC2}" type="pres">
      <dgm:prSet presAssocID="{DCBE49E2-19B2-4391-9DFC-A6BAE77E094C}" presName="childText" presStyleLbl="bgAcc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64129F-37F5-4067-9478-E0BE42841409}" type="pres">
      <dgm:prSet presAssocID="{FDEDF084-6EC8-4AFF-8BA0-F6AF77407513}" presName="Name13" presStyleLbl="parChTrans1D2" presStyleIdx="7" presStyleCnt="9"/>
      <dgm:spPr/>
      <dgm:t>
        <a:bodyPr/>
        <a:lstStyle/>
        <a:p>
          <a:endParaRPr lang="en-US"/>
        </a:p>
      </dgm:t>
    </dgm:pt>
    <dgm:pt modelId="{1982B02C-7D10-4437-9D31-0E27B846E798}" type="pres">
      <dgm:prSet presAssocID="{C23EBBAA-1A0E-44E8-A169-7F8AADF968DA}" presName="childText" presStyleLbl="bgAcc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38B857-614D-4C27-A126-426BF3F69BFF}" type="pres">
      <dgm:prSet presAssocID="{B667471C-0962-4285-BB2E-A4219004238D}" presName="Name13" presStyleLbl="parChTrans1D2" presStyleIdx="8" presStyleCnt="9"/>
      <dgm:spPr/>
      <dgm:t>
        <a:bodyPr/>
        <a:lstStyle/>
        <a:p>
          <a:endParaRPr lang="en-US"/>
        </a:p>
      </dgm:t>
    </dgm:pt>
    <dgm:pt modelId="{98091A96-D5A9-4033-9F83-83855DA73015}" type="pres">
      <dgm:prSet presAssocID="{D96DDB1B-78B4-4522-830E-8D8DEFB35D01}" presName="childText" presStyleLbl="bgAcc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40A0621-A6CF-4E22-93CE-D7A0B3CF53ED}" type="presOf" srcId="{B667471C-0962-4285-BB2E-A4219004238D}" destId="{3D38B857-614D-4C27-A126-426BF3F69BFF}" srcOrd="0" destOrd="0" presId="urn:microsoft.com/office/officeart/2005/8/layout/hierarchy3"/>
    <dgm:cxn modelId="{3AA441B2-6A5A-4E3F-B659-7530DD207424}" type="presOf" srcId="{4FBDF611-7519-4071-B2DD-406263FE9B18}" destId="{4C847996-5F86-4AE6-8B7C-32ADD3B70220}" srcOrd="0" destOrd="0" presId="urn:microsoft.com/office/officeart/2005/8/layout/hierarchy3"/>
    <dgm:cxn modelId="{8ECE38BD-B8EF-4AF3-9720-CF5ADCC5D6CD}" type="presOf" srcId="{4F831D9F-D875-49F7-B817-10CF73001F59}" destId="{A83660DA-A140-4223-8268-50A3F5204948}" srcOrd="0" destOrd="0" presId="urn:microsoft.com/office/officeart/2005/8/layout/hierarchy3"/>
    <dgm:cxn modelId="{72EF94C6-935B-4A59-A6E7-A10DA5E1AD41}" type="presOf" srcId="{A39E9796-040F-4092-BA26-6491DBE3184B}" destId="{791E4F54-1632-4F53-A157-C2D57751755A}" srcOrd="0" destOrd="0" presId="urn:microsoft.com/office/officeart/2005/8/layout/hierarchy3"/>
    <dgm:cxn modelId="{5E669227-815B-431C-B3F9-C1D4E36894E5}" type="presOf" srcId="{C23EBBAA-1A0E-44E8-A169-7F8AADF968DA}" destId="{1982B02C-7D10-4437-9D31-0E27B846E798}" srcOrd="0" destOrd="0" presId="urn:microsoft.com/office/officeart/2005/8/layout/hierarchy3"/>
    <dgm:cxn modelId="{6270BA98-554E-48E3-91A0-AB63827AFEE2}" type="presOf" srcId="{4570B5B8-BF45-421F-B714-56DDDC7A0E44}" destId="{53F2D86C-0685-45EF-936B-E1128056E1D2}" srcOrd="0" destOrd="0" presId="urn:microsoft.com/office/officeart/2005/8/layout/hierarchy3"/>
    <dgm:cxn modelId="{14D32EBE-84BE-4917-BBBA-1FFC79164DE9}" type="presOf" srcId="{47109BB2-FBF8-44F0-8835-D586950CF225}" destId="{5385E8D1-E613-42DF-BF8E-9E97F4F32797}" srcOrd="0" destOrd="0" presId="urn:microsoft.com/office/officeart/2005/8/layout/hierarchy3"/>
    <dgm:cxn modelId="{61C1E604-FEED-4266-87CA-FB4ED35CF23C}" srcId="{09A11369-61A4-4358-AC96-8B6EF210C289}" destId="{3FD02DB3-59A4-469E-897A-BA700F38EF0F}" srcOrd="1" destOrd="0" parTransId="{A3FC5A8D-3623-481F-B201-9BC3194EA923}" sibTransId="{9FAD86CB-4430-4B71-AB57-EF040B6006EB}"/>
    <dgm:cxn modelId="{21641EDD-9E6E-4C3A-B048-BB8FCD60DBCC}" type="presOf" srcId="{5CAF854B-6B3B-480D-AFA6-E5828E215797}" destId="{76519B51-553B-4DA8-81F7-19C44C9A7601}" srcOrd="0" destOrd="0" presId="urn:microsoft.com/office/officeart/2005/8/layout/hierarchy3"/>
    <dgm:cxn modelId="{B29E11CC-3908-4098-A209-027EC5DD8BAA}" type="presOf" srcId="{5F6435BC-4266-4FD6-B9F1-A665D42EB5DD}" destId="{64CD9296-FE71-48DF-979F-0AC7B184F168}" srcOrd="0" destOrd="0" presId="urn:microsoft.com/office/officeart/2005/8/layout/hierarchy3"/>
    <dgm:cxn modelId="{29B7942D-1475-4A64-8FF5-154695B3C1AE}" srcId="{4F831D9F-D875-49F7-B817-10CF73001F59}" destId="{4FBDF611-7519-4071-B2DD-406263FE9B18}" srcOrd="1" destOrd="0" parTransId="{66880C7E-4DE1-445C-B208-BB84AE2A968D}" sibTransId="{2641CF96-B397-4D91-B345-C0487C70628C}"/>
    <dgm:cxn modelId="{5C23FB5D-9CC8-487F-AB27-E5B1D0F24049}" srcId="{09A11369-61A4-4358-AC96-8B6EF210C289}" destId="{5237A71D-87C5-4B63-8843-138C61266B3B}" srcOrd="3" destOrd="0" parTransId="{4570B5B8-BF45-421F-B714-56DDDC7A0E44}" sibTransId="{2E9095CB-55BE-42D4-BBD6-02BA0A169C25}"/>
    <dgm:cxn modelId="{0E1F6803-08B4-4DDD-9588-A5E1CA33D4D8}" type="presOf" srcId="{09A11369-61A4-4358-AC96-8B6EF210C289}" destId="{B0177F30-DC10-4924-9C11-44E890C04BD2}" srcOrd="1" destOrd="0" presId="urn:microsoft.com/office/officeart/2005/8/layout/hierarchy3"/>
    <dgm:cxn modelId="{14DCAED3-9707-4C77-B8AF-F96CD6817885}" srcId="{09A11369-61A4-4358-AC96-8B6EF210C289}" destId="{5F6435BC-4266-4FD6-B9F1-A665D42EB5DD}" srcOrd="4" destOrd="0" parTransId="{3E690AE7-2E0D-4B47-A4BB-EEDE4F09D636}" sibTransId="{37CCF22F-3212-4597-88A2-B367D1CE4143}"/>
    <dgm:cxn modelId="{D66E074A-ADBB-4992-9D9A-8FD9DDA640CE}" type="presOf" srcId="{3E690AE7-2E0D-4B47-A4BB-EEDE4F09D636}" destId="{FF1943A3-CDDE-4442-99CB-3FB540BD5CE8}" srcOrd="0" destOrd="0" presId="urn:microsoft.com/office/officeart/2005/8/layout/hierarchy3"/>
    <dgm:cxn modelId="{806904B5-7483-4AAF-9044-68B5E4528F87}" type="presOf" srcId="{D96DDB1B-78B4-4522-830E-8D8DEFB35D01}" destId="{98091A96-D5A9-4033-9F83-83855DA73015}" srcOrd="0" destOrd="0" presId="urn:microsoft.com/office/officeart/2005/8/layout/hierarchy3"/>
    <dgm:cxn modelId="{94C009A6-31CB-4D3A-AC7F-02FAB3385055}" type="presOf" srcId="{42998396-1DAB-41D3-A5FA-05DD2EF846B7}" destId="{A1365B97-5F81-4F50-8392-483757427F4A}" srcOrd="0" destOrd="0" presId="urn:microsoft.com/office/officeart/2005/8/layout/hierarchy3"/>
    <dgm:cxn modelId="{3848B4A4-EB27-43EB-A8AE-8DA88DEA24E1}" type="presOf" srcId="{9F959001-DD41-4BED-9D97-648E29C08EA7}" destId="{6742F696-258E-40EF-B6EE-1DAF39FD7D50}" srcOrd="0" destOrd="0" presId="urn:microsoft.com/office/officeart/2005/8/layout/hierarchy3"/>
    <dgm:cxn modelId="{212000F6-E3B2-428F-99CD-9DC4B9C0223F}" srcId="{4FBDF611-7519-4071-B2DD-406263FE9B18}" destId="{D96DDB1B-78B4-4522-830E-8D8DEFB35D01}" srcOrd="2" destOrd="0" parTransId="{B667471C-0962-4285-BB2E-A4219004238D}" sibTransId="{66ADA9D1-869D-4678-826B-2E7E12172CE6}"/>
    <dgm:cxn modelId="{759F46E1-388F-41CC-8EF8-F5B30AA91CD3}" srcId="{09A11369-61A4-4358-AC96-8B6EF210C289}" destId="{9F959001-DD41-4BED-9D97-648E29C08EA7}" srcOrd="5" destOrd="0" parTransId="{42998396-1DAB-41D3-A5FA-05DD2EF846B7}" sibTransId="{AAB88394-C598-4B3D-8681-3A93BDBD65EC}"/>
    <dgm:cxn modelId="{57BB68C0-7C1A-4B61-B79F-263E6BF5B781}" type="presOf" srcId="{F75141A7-DA79-414A-A72A-8FB896C4CB14}" destId="{CD232F0C-C3CE-4020-B33B-992353CE79FE}" srcOrd="0" destOrd="0" presId="urn:microsoft.com/office/officeart/2005/8/layout/hierarchy3"/>
    <dgm:cxn modelId="{39ED04D5-A6E0-454B-AE41-37C3608DF23A}" srcId="{4F831D9F-D875-49F7-B817-10CF73001F59}" destId="{09A11369-61A4-4358-AC96-8B6EF210C289}" srcOrd="0" destOrd="0" parTransId="{9DE14BA6-C8B3-459F-901A-6ABC2FCCB56D}" sibTransId="{D6D964A8-D423-4AF7-8E90-BA9C150E70FE}"/>
    <dgm:cxn modelId="{CA14B43B-FD6B-4A0C-AAB9-052F8CA1AD86}" type="presOf" srcId="{3FD02DB3-59A4-469E-897A-BA700F38EF0F}" destId="{8C23AB5E-5C2C-4CE7-9BD3-6239D6A7304F}" srcOrd="0" destOrd="0" presId="urn:microsoft.com/office/officeart/2005/8/layout/hierarchy3"/>
    <dgm:cxn modelId="{A1A5FA53-B4C5-447D-B130-5FE3225E4497}" type="presOf" srcId="{FDEDF084-6EC8-4AFF-8BA0-F6AF77407513}" destId="{1464129F-37F5-4067-9478-E0BE42841409}" srcOrd="0" destOrd="0" presId="urn:microsoft.com/office/officeart/2005/8/layout/hierarchy3"/>
    <dgm:cxn modelId="{68595A8A-1E50-460D-8EAC-AB4A013D9FC2}" type="presOf" srcId="{09A11369-61A4-4358-AC96-8B6EF210C289}" destId="{19585132-5B50-4982-9AD4-C7405DEB5C61}" srcOrd="0" destOrd="0" presId="urn:microsoft.com/office/officeart/2005/8/layout/hierarchy3"/>
    <dgm:cxn modelId="{AFEDBD14-27EE-463B-BBCA-E57C01F39B2E}" type="presOf" srcId="{5237A71D-87C5-4B63-8843-138C61266B3B}" destId="{AA9D03D9-D5F9-45AB-BEDE-B76DA3830095}" srcOrd="0" destOrd="0" presId="urn:microsoft.com/office/officeart/2005/8/layout/hierarchy3"/>
    <dgm:cxn modelId="{C2AD13F0-DA65-49AD-882A-3EDAD8F4E7F8}" srcId="{09A11369-61A4-4358-AC96-8B6EF210C289}" destId="{BA97AE7D-DFCF-46E6-8FAB-F2251D5F91F1}" srcOrd="2" destOrd="0" parTransId="{47109BB2-FBF8-44F0-8835-D586950CF225}" sibTransId="{BC0098FB-4E1D-48E2-BC89-2DA7A0BB0D25}"/>
    <dgm:cxn modelId="{920BE202-9A75-4CFE-B679-2C0D2E16D61A}" srcId="{4FBDF611-7519-4071-B2DD-406263FE9B18}" destId="{C23EBBAA-1A0E-44E8-A169-7F8AADF968DA}" srcOrd="1" destOrd="0" parTransId="{FDEDF084-6EC8-4AFF-8BA0-F6AF77407513}" sibTransId="{2E4B5C89-1AB5-4372-A4C7-3D668FF34995}"/>
    <dgm:cxn modelId="{6D6CE3F3-F938-4751-A7BF-68AFCC30160C}" srcId="{4FBDF611-7519-4071-B2DD-406263FE9B18}" destId="{DCBE49E2-19B2-4391-9DFC-A6BAE77E094C}" srcOrd="0" destOrd="0" parTransId="{A39E9796-040F-4092-BA26-6491DBE3184B}" sibTransId="{71DEA5D0-10F2-4BD6-ADB7-063A0FB928C2}"/>
    <dgm:cxn modelId="{902FD922-D2B9-4833-B55D-2399D8CE21A5}" srcId="{09A11369-61A4-4358-AC96-8B6EF210C289}" destId="{5CAF854B-6B3B-480D-AFA6-E5828E215797}" srcOrd="0" destOrd="0" parTransId="{F75141A7-DA79-414A-A72A-8FB896C4CB14}" sibTransId="{97D1F011-3369-4C69-9F30-C9C8301400FF}"/>
    <dgm:cxn modelId="{C4D1F533-4570-4140-8DC3-3E0273DC232A}" type="presOf" srcId="{4FBDF611-7519-4071-B2DD-406263FE9B18}" destId="{F0B7B6F6-6524-4DCA-A1CD-0A73916D53DF}" srcOrd="1" destOrd="0" presId="urn:microsoft.com/office/officeart/2005/8/layout/hierarchy3"/>
    <dgm:cxn modelId="{DB308A5F-14DA-4926-83E2-DA26F52AC813}" type="presOf" srcId="{BA97AE7D-DFCF-46E6-8FAB-F2251D5F91F1}" destId="{E8062090-DC7E-4ACE-8FDF-6E061A50B725}" srcOrd="0" destOrd="0" presId="urn:microsoft.com/office/officeart/2005/8/layout/hierarchy3"/>
    <dgm:cxn modelId="{AFEC3C57-680B-4B85-A2E7-37522BB5F1DB}" type="presOf" srcId="{DCBE49E2-19B2-4391-9DFC-A6BAE77E094C}" destId="{26EFB352-B9A3-4468-A6C0-9F299E584DC2}" srcOrd="0" destOrd="0" presId="urn:microsoft.com/office/officeart/2005/8/layout/hierarchy3"/>
    <dgm:cxn modelId="{906E789B-C313-4C18-9BD8-683E45A13E82}" type="presOf" srcId="{A3FC5A8D-3623-481F-B201-9BC3194EA923}" destId="{7AE4D3B0-8C0B-44C0-8A3B-40535AD5CEE8}" srcOrd="0" destOrd="0" presId="urn:microsoft.com/office/officeart/2005/8/layout/hierarchy3"/>
    <dgm:cxn modelId="{DCF653F9-FAF3-473A-874D-595010156BDB}" type="presParOf" srcId="{A83660DA-A140-4223-8268-50A3F5204948}" destId="{1723D96F-CEEE-4E07-B8B2-2A0EF694A91E}" srcOrd="0" destOrd="0" presId="urn:microsoft.com/office/officeart/2005/8/layout/hierarchy3"/>
    <dgm:cxn modelId="{791D65AB-308D-4BAC-B002-52A56B6BDBF3}" type="presParOf" srcId="{1723D96F-CEEE-4E07-B8B2-2A0EF694A91E}" destId="{1B14681D-2F85-45D6-98C4-D2CB47061442}" srcOrd="0" destOrd="0" presId="urn:microsoft.com/office/officeart/2005/8/layout/hierarchy3"/>
    <dgm:cxn modelId="{8D8114A8-44AF-42A9-8EE9-FD4A16C2BA7F}" type="presParOf" srcId="{1B14681D-2F85-45D6-98C4-D2CB47061442}" destId="{19585132-5B50-4982-9AD4-C7405DEB5C61}" srcOrd="0" destOrd="0" presId="urn:microsoft.com/office/officeart/2005/8/layout/hierarchy3"/>
    <dgm:cxn modelId="{E65928E3-AB53-4BB6-8953-AA470B634B03}" type="presParOf" srcId="{1B14681D-2F85-45D6-98C4-D2CB47061442}" destId="{B0177F30-DC10-4924-9C11-44E890C04BD2}" srcOrd="1" destOrd="0" presId="urn:microsoft.com/office/officeart/2005/8/layout/hierarchy3"/>
    <dgm:cxn modelId="{2F847C7B-CB5F-4FBF-9E89-16CAFD80EB00}" type="presParOf" srcId="{1723D96F-CEEE-4E07-B8B2-2A0EF694A91E}" destId="{A10A05AF-A6DA-4186-9795-EA74B1115BC2}" srcOrd="1" destOrd="0" presId="urn:microsoft.com/office/officeart/2005/8/layout/hierarchy3"/>
    <dgm:cxn modelId="{3C87CF84-B948-48EF-9F70-6A5C0DEA2FF0}" type="presParOf" srcId="{A10A05AF-A6DA-4186-9795-EA74B1115BC2}" destId="{CD232F0C-C3CE-4020-B33B-992353CE79FE}" srcOrd="0" destOrd="0" presId="urn:microsoft.com/office/officeart/2005/8/layout/hierarchy3"/>
    <dgm:cxn modelId="{F83DED51-94D1-4797-A6FD-C02436D9D4FF}" type="presParOf" srcId="{A10A05AF-A6DA-4186-9795-EA74B1115BC2}" destId="{76519B51-553B-4DA8-81F7-19C44C9A7601}" srcOrd="1" destOrd="0" presId="urn:microsoft.com/office/officeart/2005/8/layout/hierarchy3"/>
    <dgm:cxn modelId="{AA6D65E2-CC81-4AEC-B348-FFC7E8611A53}" type="presParOf" srcId="{A10A05AF-A6DA-4186-9795-EA74B1115BC2}" destId="{7AE4D3B0-8C0B-44C0-8A3B-40535AD5CEE8}" srcOrd="2" destOrd="0" presId="urn:microsoft.com/office/officeart/2005/8/layout/hierarchy3"/>
    <dgm:cxn modelId="{C54BBDDA-9571-4B9E-9A23-0B392C0A6AD4}" type="presParOf" srcId="{A10A05AF-A6DA-4186-9795-EA74B1115BC2}" destId="{8C23AB5E-5C2C-4CE7-9BD3-6239D6A7304F}" srcOrd="3" destOrd="0" presId="urn:microsoft.com/office/officeart/2005/8/layout/hierarchy3"/>
    <dgm:cxn modelId="{2C589010-0BC0-4AB8-9686-E9E3E8ECD334}" type="presParOf" srcId="{A10A05AF-A6DA-4186-9795-EA74B1115BC2}" destId="{5385E8D1-E613-42DF-BF8E-9E97F4F32797}" srcOrd="4" destOrd="0" presId="urn:microsoft.com/office/officeart/2005/8/layout/hierarchy3"/>
    <dgm:cxn modelId="{E5D66D9D-3DAE-4D50-B30F-3D8FE6D56D4B}" type="presParOf" srcId="{A10A05AF-A6DA-4186-9795-EA74B1115BC2}" destId="{E8062090-DC7E-4ACE-8FDF-6E061A50B725}" srcOrd="5" destOrd="0" presId="urn:microsoft.com/office/officeart/2005/8/layout/hierarchy3"/>
    <dgm:cxn modelId="{EF95E444-4273-4F57-BDD9-571618A12BBD}" type="presParOf" srcId="{A10A05AF-A6DA-4186-9795-EA74B1115BC2}" destId="{53F2D86C-0685-45EF-936B-E1128056E1D2}" srcOrd="6" destOrd="0" presId="urn:microsoft.com/office/officeart/2005/8/layout/hierarchy3"/>
    <dgm:cxn modelId="{462F8F3E-B59E-40E5-91AA-71C7AA5D88A3}" type="presParOf" srcId="{A10A05AF-A6DA-4186-9795-EA74B1115BC2}" destId="{AA9D03D9-D5F9-45AB-BEDE-B76DA3830095}" srcOrd="7" destOrd="0" presId="urn:microsoft.com/office/officeart/2005/8/layout/hierarchy3"/>
    <dgm:cxn modelId="{26B7312B-2863-4B3D-A6C1-630F8AA77742}" type="presParOf" srcId="{A10A05AF-A6DA-4186-9795-EA74B1115BC2}" destId="{FF1943A3-CDDE-4442-99CB-3FB540BD5CE8}" srcOrd="8" destOrd="0" presId="urn:microsoft.com/office/officeart/2005/8/layout/hierarchy3"/>
    <dgm:cxn modelId="{AE2F5FFF-8B35-4946-B573-851B7BCBFB02}" type="presParOf" srcId="{A10A05AF-A6DA-4186-9795-EA74B1115BC2}" destId="{64CD9296-FE71-48DF-979F-0AC7B184F168}" srcOrd="9" destOrd="0" presId="urn:microsoft.com/office/officeart/2005/8/layout/hierarchy3"/>
    <dgm:cxn modelId="{24B5D550-EEC9-451F-B801-759ADACB30C4}" type="presParOf" srcId="{A10A05AF-A6DA-4186-9795-EA74B1115BC2}" destId="{A1365B97-5F81-4F50-8392-483757427F4A}" srcOrd="10" destOrd="0" presId="urn:microsoft.com/office/officeart/2005/8/layout/hierarchy3"/>
    <dgm:cxn modelId="{4374632E-F18A-4F23-864A-CA2986D98298}" type="presParOf" srcId="{A10A05AF-A6DA-4186-9795-EA74B1115BC2}" destId="{6742F696-258E-40EF-B6EE-1DAF39FD7D50}" srcOrd="11" destOrd="0" presId="urn:microsoft.com/office/officeart/2005/8/layout/hierarchy3"/>
    <dgm:cxn modelId="{237E76F9-82B9-4FF8-86F3-4E7B49BB2DEF}" type="presParOf" srcId="{A83660DA-A140-4223-8268-50A3F5204948}" destId="{5B8F5002-2E7B-419A-925C-174C9790E80B}" srcOrd="1" destOrd="0" presId="urn:microsoft.com/office/officeart/2005/8/layout/hierarchy3"/>
    <dgm:cxn modelId="{28C4878E-3578-4FFD-B51C-906D0622D9CA}" type="presParOf" srcId="{5B8F5002-2E7B-419A-925C-174C9790E80B}" destId="{058FF013-ADEB-4C6D-B2EC-6173FBB2DA84}" srcOrd="0" destOrd="0" presId="urn:microsoft.com/office/officeart/2005/8/layout/hierarchy3"/>
    <dgm:cxn modelId="{839851C0-E30D-4191-ACBF-59E768AFA184}" type="presParOf" srcId="{058FF013-ADEB-4C6D-B2EC-6173FBB2DA84}" destId="{4C847996-5F86-4AE6-8B7C-32ADD3B70220}" srcOrd="0" destOrd="0" presId="urn:microsoft.com/office/officeart/2005/8/layout/hierarchy3"/>
    <dgm:cxn modelId="{E87BA991-E63C-4867-A3AF-09836DF72BBE}" type="presParOf" srcId="{058FF013-ADEB-4C6D-B2EC-6173FBB2DA84}" destId="{F0B7B6F6-6524-4DCA-A1CD-0A73916D53DF}" srcOrd="1" destOrd="0" presId="urn:microsoft.com/office/officeart/2005/8/layout/hierarchy3"/>
    <dgm:cxn modelId="{9BB395BA-21E9-4EB2-BAED-44DF5C742726}" type="presParOf" srcId="{5B8F5002-2E7B-419A-925C-174C9790E80B}" destId="{BF624A1D-2CCB-4CFF-9C62-7DA54831031E}" srcOrd="1" destOrd="0" presId="urn:microsoft.com/office/officeart/2005/8/layout/hierarchy3"/>
    <dgm:cxn modelId="{919C3FF0-0222-487F-9B04-662BC2378B9C}" type="presParOf" srcId="{BF624A1D-2CCB-4CFF-9C62-7DA54831031E}" destId="{791E4F54-1632-4F53-A157-C2D57751755A}" srcOrd="0" destOrd="0" presId="urn:microsoft.com/office/officeart/2005/8/layout/hierarchy3"/>
    <dgm:cxn modelId="{7489CD04-F412-41CF-8D73-5B18A45E5EA3}" type="presParOf" srcId="{BF624A1D-2CCB-4CFF-9C62-7DA54831031E}" destId="{26EFB352-B9A3-4468-A6C0-9F299E584DC2}" srcOrd="1" destOrd="0" presId="urn:microsoft.com/office/officeart/2005/8/layout/hierarchy3"/>
    <dgm:cxn modelId="{8D9A5E57-28FD-4CF1-855B-FD78E24B1AA6}" type="presParOf" srcId="{BF624A1D-2CCB-4CFF-9C62-7DA54831031E}" destId="{1464129F-37F5-4067-9478-E0BE42841409}" srcOrd="2" destOrd="0" presId="urn:microsoft.com/office/officeart/2005/8/layout/hierarchy3"/>
    <dgm:cxn modelId="{83C95F33-6D68-40E6-B003-F89D8753806C}" type="presParOf" srcId="{BF624A1D-2CCB-4CFF-9C62-7DA54831031E}" destId="{1982B02C-7D10-4437-9D31-0E27B846E798}" srcOrd="3" destOrd="0" presId="urn:microsoft.com/office/officeart/2005/8/layout/hierarchy3"/>
    <dgm:cxn modelId="{0EF21A68-7413-40B9-BA16-19FD47C10556}" type="presParOf" srcId="{BF624A1D-2CCB-4CFF-9C62-7DA54831031E}" destId="{3D38B857-614D-4C27-A126-426BF3F69BFF}" srcOrd="4" destOrd="0" presId="urn:microsoft.com/office/officeart/2005/8/layout/hierarchy3"/>
    <dgm:cxn modelId="{DCFD6A11-3A23-408E-9EB0-F00B643B337A}" type="presParOf" srcId="{BF624A1D-2CCB-4CFF-9C62-7DA54831031E}" destId="{98091A96-D5A9-4033-9F83-83855DA73015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17AB96-7E48-40D1-9846-32053FFCE687}">
      <dsp:nvSpPr>
        <dsp:cNvPr id="0" name=""/>
        <dsp:cNvSpPr/>
      </dsp:nvSpPr>
      <dsp:spPr>
        <a:xfrm>
          <a:off x="2245299" y="2324100"/>
          <a:ext cx="358700" cy="2050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9350" y="0"/>
              </a:lnTo>
              <a:lnTo>
                <a:pt x="179350" y="2050496"/>
              </a:lnTo>
              <a:lnTo>
                <a:pt x="358700" y="2050496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2372608" y="3297307"/>
        <a:ext cx="104081" cy="104081"/>
      </dsp:txXfrm>
    </dsp:sp>
    <dsp:sp modelId="{E334DE44-0021-4240-A907-BBD3B4BB1E6C}">
      <dsp:nvSpPr>
        <dsp:cNvPr id="0" name=""/>
        <dsp:cNvSpPr/>
      </dsp:nvSpPr>
      <dsp:spPr>
        <a:xfrm>
          <a:off x="2245299" y="2324100"/>
          <a:ext cx="358700" cy="13669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9350" y="0"/>
              </a:lnTo>
              <a:lnTo>
                <a:pt x="179350" y="1366997"/>
              </a:lnTo>
              <a:lnTo>
                <a:pt x="358700" y="1366997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89317" y="2972266"/>
        <a:ext cx="70663" cy="70663"/>
      </dsp:txXfrm>
    </dsp:sp>
    <dsp:sp modelId="{2B7B0B56-3600-4728-9839-F6F272F21A76}">
      <dsp:nvSpPr>
        <dsp:cNvPr id="0" name=""/>
        <dsp:cNvSpPr/>
      </dsp:nvSpPr>
      <dsp:spPr>
        <a:xfrm>
          <a:off x="2245299" y="2324100"/>
          <a:ext cx="358700" cy="6834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9350" y="0"/>
              </a:lnTo>
              <a:lnTo>
                <a:pt x="179350" y="683498"/>
              </a:lnTo>
              <a:lnTo>
                <a:pt x="358700" y="683498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405351" y="2646551"/>
        <a:ext cx="38595" cy="38595"/>
      </dsp:txXfrm>
    </dsp:sp>
    <dsp:sp modelId="{4ED7E028-19B4-4CF2-B211-597BE45A5463}">
      <dsp:nvSpPr>
        <dsp:cNvPr id="0" name=""/>
        <dsp:cNvSpPr/>
      </dsp:nvSpPr>
      <dsp:spPr>
        <a:xfrm>
          <a:off x="2245299" y="2278380"/>
          <a:ext cx="35870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8700" y="45720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415681" y="2315132"/>
        <a:ext cx="17935" cy="17935"/>
      </dsp:txXfrm>
    </dsp:sp>
    <dsp:sp modelId="{3A8B09A3-0C2C-4194-998F-B026F281247C}">
      <dsp:nvSpPr>
        <dsp:cNvPr id="0" name=""/>
        <dsp:cNvSpPr/>
      </dsp:nvSpPr>
      <dsp:spPr>
        <a:xfrm>
          <a:off x="2245299" y="1640601"/>
          <a:ext cx="358700" cy="683498"/>
        </a:xfrm>
        <a:custGeom>
          <a:avLst/>
          <a:gdLst/>
          <a:ahLst/>
          <a:cxnLst/>
          <a:rect l="0" t="0" r="0" b="0"/>
          <a:pathLst>
            <a:path>
              <a:moveTo>
                <a:pt x="0" y="683498"/>
              </a:moveTo>
              <a:lnTo>
                <a:pt x="179350" y="683498"/>
              </a:lnTo>
              <a:lnTo>
                <a:pt x="179350" y="0"/>
              </a:lnTo>
              <a:lnTo>
                <a:pt x="358700" y="0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405351" y="1963053"/>
        <a:ext cx="38595" cy="38595"/>
      </dsp:txXfrm>
    </dsp:sp>
    <dsp:sp modelId="{D81489D1-F9FA-4C2A-B1F7-B48ADC49837D}">
      <dsp:nvSpPr>
        <dsp:cNvPr id="0" name=""/>
        <dsp:cNvSpPr/>
      </dsp:nvSpPr>
      <dsp:spPr>
        <a:xfrm>
          <a:off x="2245299" y="957102"/>
          <a:ext cx="358700" cy="1366997"/>
        </a:xfrm>
        <a:custGeom>
          <a:avLst/>
          <a:gdLst/>
          <a:ahLst/>
          <a:cxnLst/>
          <a:rect l="0" t="0" r="0" b="0"/>
          <a:pathLst>
            <a:path>
              <a:moveTo>
                <a:pt x="0" y="1366997"/>
              </a:moveTo>
              <a:lnTo>
                <a:pt x="179350" y="1366997"/>
              </a:lnTo>
              <a:lnTo>
                <a:pt x="179350" y="0"/>
              </a:lnTo>
              <a:lnTo>
                <a:pt x="358700" y="0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89317" y="1605269"/>
        <a:ext cx="70663" cy="70663"/>
      </dsp:txXfrm>
    </dsp:sp>
    <dsp:sp modelId="{A0B9E0B6-3842-40D9-81EE-8CB365169FDD}">
      <dsp:nvSpPr>
        <dsp:cNvPr id="0" name=""/>
        <dsp:cNvSpPr/>
      </dsp:nvSpPr>
      <dsp:spPr>
        <a:xfrm>
          <a:off x="2245299" y="273603"/>
          <a:ext cx="358700" cy="2050496"/>
        </a:xfrm>
        <a:custGeom>
          <a:avLst/>
          <a:gdLst/>
          <a:ahLst/>
          <a:cxnLst/>
          <a:rect l="0" t="0" r="0" b="0"/>
          <a:pathLst>
            <a:path>
              <a:moveTo>
                <a:pt x="0" y="2050496"/>
              </a:moveTo>
              <a:lnTo>
                <a:pt x="179350" y="2050496"/>
              </a:lnTo>
              <a:lnTo>
                <a:pt x="179350" y="0"/>
              </a:lnTo>
              <a:lnTo>
                <a:pt x="358700" y="0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2372608" y="1246811"/>
        <a:ext cx="104081" cy="104081"/>
      </dsp:txXfrm>
    </dsp:sp>
    <dsp:sp modelId="{A89D8AA9-BEF7-4CC3-9012-BE07BD5097CF}">
      <dsp:nvSpPr>
        <dsp:cNvPr id="0" name=""/>
        <dsp:cNvSpPr/>
      </dsp:nvSpPr>
      <dsp:spPr>
        <a:xfrm rot="16200000">
          <a:off x="532954" y="2050700"/>
          <a:ext cx="2877889" cy="54679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Table of Content</a:t>
          </a:r>
          <a:endParaRPr lang="en-US" sz="3300" kern="1200" dirty="0"/>
        </a:p>
      </dsp:txBody>
      <dsp:txXfrm>
        <a:off x="532954" y="2050700"/>
        <a:ext cx="2877889" cy="546798"/>
      </dsp:txXfrm>
    </dsp:sp>
    <dsp:sp modelId="{2E8357C3-8DE0-46F2-AC5F-18A7841CD79D}">
      <dsp:nvSpPr>
        <dsp:cNvPr id="0" name=""/>
        <dsp:cNvSpPr/>
      </dsp:nvSpPr>
      <dsp:spPr>
        <a:xfrm>
          <a:off x="2603999" y="204"/>
          <a:ext cx="1793500" cy="54679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Reviewing from project 1 </a:t>
          </a:r>
          <a:endParaRPr lang="en-US" sz="1800" kern="1200" dirty="0"/>
        </a:p>
      </dsp:txBody>
      <dsp:txXfrm>
        <a:off x="2603999" y="204"/>
        <a:ext cx="1793500" cy="546798"/>
      </dsp:txXfrm>
    </dsp:sp>
    <dsp:sp modelId="{CD66A604-33CC-49CC-B745-AD1D6B90D666}">
      <dsp:nvSpPr>
        <dsp:cNvPr id="0" name=""/>
        <dsp:cNvSpPr/>
      </dsp:nvSpPr>
      <dsp:spPr>
        <a:xfrm>
          <a:off x="2603999" y="683703"/>
          <a:ext cx="1793500" cy="54679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Design of the Runways </a:t>
          </a:r>
          <a:endParaRPr lang="en-US" sz="1800" kern="1200" dirty="0"/>
        </a:p>
      </dsp:txBody>
      <dsp:txXfrm>
        <a:off x="2603999" y="683703"/>
        <a:ext cx="1793500" cy="546798"/>
      </dsp:txXfrm>
    </dsp:sp>
    <dsp:sp modelId="{A39EB1A9-0CFA-40E8-8F19-65F1816FAEEE}">
      <dsp:nvSpPr>
        <dsp:cNvPr id="0" name=""/>
        <dsp:cNvSpPr/>
      </dsp:nvSpPr>
      <dsp:spPr>
        <a:xfrm>
          <a:off x="2603999" y="1367201"/>
          <a:ext cx="1793500" cy="54679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Design of the taxiways</a:t>
          </a:r>
          <a:endParaRPr lang="en-US" sz="1800" kern="1200" dirty="0"/>
        </a:p>
      </dsp:txBody>
      <dsp:txXfrm>
        <a:off x="2603999" y="1367201"/>
        <a:ext cx="1793500" cy="546798"/>
      </dsp:txXfrm>
    </dsp:sp>
    <dsp:sp modelId="{A11648DA-F1FD-48AF-A4F2-5A11B4EB324E}">
      <dsp:nvSpPr>
        <dsp:cNvPr id="0" name=""/>
        <dsp:cNvSpPr/>
      </dsp:nvSpPr>
      <dsp:spPr>
        <a:xfrm>
          <a:off x="2603999" y="2050700"/>
          <a:ext cx="1793500" cy="54679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Design of the Terminal Area</a:t>
          </a:r>
          <a:endParaRPr lang="en-US" sz="1800" kern="1200" dirty="0"/>
        </a:p>
      </dsp:txBody>
      <dsp:txXfrm>
        <a:off x="2603999" y="2050700"/>
        <a:ext cx="1793500" cy="546798"/>
      </dsp:txXfrm>
    </dsp:sp>
    <dsp:sp modelId="{5881122A-D771-4E71-8CE5-26E8B2867956}">
      <dsp:nvSpPr>
        <dsp:cNvPr id="0" name=""/>
        <dsp:cNvSpPr/>
      </dsp:nvSpPr>
      <dsp:spPr>
        <a:xfrm>
          <a:off x="2603999" y="2734199"/>
          <a:ext cx="1793500" cy="54679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Lighting, Marking, Signage </a:t>
          </a:r>
          <a:endParaRPr lang="en-US" sz="1800" kern="1200" dirty="0"/>
        </a:p>
      </dsp:txBody>
      <dsp:txXfrm>
        <a:off x="2603999" y="2734199"/>
        <a:ext cx="1793500" cy="546798"/>
      </dsp:txXfrm>
    </dsp:sp>
    <dsp:sp modelId="{D16B926F-3A4D-4172-82EB-275C775A85C5}">
      <dsp:nvSpPr>
        <dsp:cNvPr id="0" name=""/>
        <dsp:cNvSpPr/>
      </dsp:nvSpPr>
      <dsp:spPr>
        <a:xfrm>
          <a:off x="2603999" y="3417697"/>
          <a:ext cx="1793500" cy="54679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Cost Estimation </a:t>
          </a:r>
          <a:endParaRPr lang="en-US" sz="1800" kern="1200" dirty="0"/>
        </a:p>
      </dsp:txBody>
      <dsp:txXfrm>
        <a:off x="2603999" y="3417697"/>
        <a:ext cx="1793500" cy="546798"/>
      </dsp:txXfrm>
    </dsp:sp>
    <dsp:sp modelId="{95DC35F4-FF0D-49B5-A7C0-2DBA3DBFEBAD}">
      <dsp:nvSpPr>
        <dsp:cNvPr id="0" name=""/>
        <dsp:cNvSpPr/>
      </dsp:nvSpPr>
      <dsp:spPr>
        <a:xfrm>
          <a:off x="2603999" y="4101196"/>
          <a:ext cx="1793500" cy="54679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Sustainable Airport</a:t>
          </a:r>
          <a:endParaRPr lang="en-US" sz="1800" kern="1200" dirty="0"/>
        </a:p>
      </dsp:txBody>
      <dsp:txXfrm>
        <a:off x="2603999" y="4101196"/>
        <a:ext cx="1793500" cy="54679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F59599-F72E-4245-B80B-73DF0C6F23A6}">
      <dsp:nvSpPr>
        <dsp:cNvPr id="0" name=""/>
        <dsp:cNvSpPr/>
      </dsp:nvSpPr>
      <dsp:spPr>
        <a:xfrm>
          <a:off x="699363" y="552283"/>
          <a:ext cx="2555748" cy="887577"/>
        </a:xfrm>
        <a:prstGeom prst="ellipse">
          <a:avLst/>
        </a:prstGeom>
        <a:solidFill>
          <a:schemeClr val="accent6">
            <a:tint val="50000"/>
            <a:alpha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FA1235-AFA8-48B6-BCAE-7B05305FB461}">
      <dsp:nvSpPr>
        <dsp:cNvPr id="0" name=""/>
        <dsp:cNvSpPr/>
      </dsp:nvSpPr>
      <dsp:spPr>
        <a:xfrm>
          <a:off x="1664208" y="72540"/>
          <a:ext cx="495300" cy="316992"/>
        </a:xfrm>
        <a:prstGeom prst="downArrow">
          <a:avLst/>
        </a:prstGeom>
        <a:solidFill>
          <a:schemeClr val="accent6">
            <a:tint val="55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CD122FE-ECA1-400C-A9A6-F7BAB15811BA}">
      <dsp:nvSpPr>
        <dsp:cNvPr id="0" name=""/>
        <dsp:cNvSpPr/>
      </dsp:nvSpPr>
      <dsp:spPr>
        <a:xfrm>
          <a:off x="792479" y="2979253"/>
          <a:ext cx="2377440" cy="594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792479" y="2979253"/>
        <a:ext cx="2377440" cy="594360"/>
      </dsp:txXfrm>
    </dsp:sp>
    <dsp:sp modelId="{D3B880BD-61B4-49ED-A015-3B05F4AD3E89}">
      <dsp:nvSpPr>
        <dsp:cNvPr id="0" name=""/>
        <dsp:cNvSpPr/>
      </dsp:nvSpPr>
      <dsp:spPr>
        <a:xfrm>
          <a:off x="1628546" y="1508410"/>
          <a:ext cx="891540" cy="891540"/>
        </a:xfrm>
        <a:prstGeom prst="ellipse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Airfield Signing</a:t>
          </a:r>
          <a:endParaRPr lang="en-US" sz="900" kern="1200" dirty="0"/>
        </a:p>
      </dsp:txBody>
      <dsp:txXfrm>
        <a:off x="1759109" y="1638973"/>
        <a:ext cx="630414" cy="630414"/>
      </dsp:txXfrm>
    </dsp:sp>
    <dsp:sp modelId="{755A8C45-28AC-4814-B5F4-B5AABE736DF7}">
      <dsp:nvSpPr>
        <dsp:cNvPr id="0" name=""/>
        <dsp:cNvSpPr/>
      </dsp:nvSpPr>
      <dsp:spPr>
        <a:xfrm>
          <a:off x="990600" y="839557"/>
          <a:ext cx="891540" cy="891540"/>
        </a:xfrm>
        <a:prstGeom prst="ellipse">
          <a:avLst/>
        </a:prstGeom>
        <a:solidFill>
          <a:schemeClr val="accent6">
            <a:shade val="50000"/>
            <a:hueOff val="-307797"/>
            <a:satOff val="20520"/>
            <a:lumOff val="2679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Taxiway Designations</a:t>
          </a:r>
          <a:endParaRPr lang="en-US" sz="900" kern="1200" dirty="0"/>
        </a:p>
      </dsp:txBody>
      <dsp:txXfrm>
        <a:off x="1121163" y="970120"/>
        <a:ext cx="630414" cy="630414"/>
      </dsp:txXfrm>
    </dsp:sp>
    <dsp:sp modelId="{E14A794B-A325-4ABD-98E6-CF6B924D9954}">
      <dsp:nvSpPr>
        <dsp:cNvPr id="0" name=""/>
        <dsp:cNvSpPr/>
      </dsp:nvSpPr>
      <dsp:spPr>
        <a:xfrm>
          <a:off x="1901952" y="624002"/>
          <a:ext cx="891540" cy="891540"/>
        </a:xfrm>
        <a:prstGeom prst="ellipse">
          <a:avLst/>
        </a:prstGeom>
        <a:solidFill>
          <a:schemeClr val="accent6">
            <a:shade val="50000"/>
            <a:hueOff val="-307797"/>
            <a:satOff val="20520"/>
            <a:lumOff val="2679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Runway Distance Remaining Signs</a:t>
          </a:r>
          <a:endParaRPr lang="en-US" sz="900" kern="1200" dirty="0"/>
        </a:p>
      </dsp:txBody>
      <dsp:txXfrm>
        <a:off x="2032515" y="754565"/>
        <a:ext cx="630414" cy="630414"/>
      </dsp:txXfrm>
    </dsp:sp>
    <dsp:sp modelId="{E02CF1CF-4B6F-4CDD-9E9A-DAB99CA3D0C6}">
      <dsp:nvSpPr>
        <dsp:cNvPr id="0" name=""/>
        <dsp:cNvSpPr/>
      </dsp:nvSpPr>
      <dsp:spPr>
        <a:xfrm>
          <a:off x="594359" y="468879"/>
          <a:ext cx="2773680" cy="2218944"/>
        </a:xfrm>
        <a:prstGeom prst="funnel">
          <a:avLst/>
        </a:prstGeom>
        <a:solidFill>
          <a:schemeClr val="lt1">
            <a:alpha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0F6660-DC74-40DD-A1D8-677BE9CAD6DC}">
      <dsp:nvSpPr>
        <dsp:cNvPr id="0" name=""/>
        <dsp:cNvSpPr/>
      </dsp:nvSpPr>
      <dsp:spPr>
        <a:xfrm>
          <a:off x="3124767" y="1190550"/>
          <a:ext cx="2744362" cy="2053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0023"/>
              </a:lnTo>
              <a:lnTo>
                <a:pt x="2744362" y="110023"/>
              </a:lnTo>
              <a:lnTo>
                <a:pt x="2744362" y="2053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81D1A2-57A8-4D1A-9678-6AAD078E8BDB}">
      <dsp:nvSpPr>
        <dsp:cNvPr id="0" name=""/>
        <dsp:cNvSpPr/>
      </dsp:nvSpPr>
      <dsp:spPr>
        <a:xfrm>
          <a:off x="3124767" y="1190550"/>
          <a:ext cx="1645538" cy="2053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0023"/>
              </a:lnTo>
              <a:lnTo>
                <a:pt x="1645538" y="110023"/>
              </a:lnTo>
              <a:lnTo>
                <a:pt x="1645538" y="2053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6AE2D5-B0A5-4D71-9A6B-85E07134A61B}">
      <dsp:nvSpPr>
        <dsp:cNvPr id="0" name=""/>
        <dsp:cNvSpPr/>
      </dsp:nvSpPr>
      <dsp:spPr>
        <a:xfrm>
          <a:off x="3124767" y="1190550"/>
          <a:ext cx="546714" cy="2053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0023"/>
              </a:lnTo>
              <a:lnTo>
                <a:pt x="546714" y="110023"/>
              </a:lnTo>
              <a:lnTo>
                <a:pt x="546714" y="2053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4A3D6C-34DF-4838-A5B3-E8BD1D20F13A}">
      <dsp:nvSpPr>
        <dsp:cNvPr id="0" name=""/>
        <dsp:cNvSpPr/>
      </dsp:nvSpPr>
      <dsp:spPr>
        <a:xfrm>
          <a:off x="2572658" y="1190550"/>
          <a:ext cx="552109" cy="205375"/>
        </a:xfrm>
        <a:custGeom>
          <a:avLst/>
          <a:gdLst/>
          <a:ahLst/>
          <a:cxnLst/>
          <a:rect l="0" t="0" r="0" b="0"/>
          <a:pathLst>
            <a:path>
              <a:moveTo>
                <a:pt x="552109" y="0"/>
              </a:moveTo>
              <a:lnTo>
                <a:pt x="552109" y="110023"/>
              </a:lnTo>
              <a:lnTo>
                <a:pt x="0" y="110023"/>
              </a:lnTo>
              <a:lnTo>
                <a:pt x="0" y="2053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7A5F91-3FAC-43C4-98A5-01D2CF130C56}">
      <dsp:nvSpPr>
        <dsp:cNvPr id="0" name=""/>
        <dsp:cNvSpPr/>
      </dsp:nvSpPr>
      <dsp:spPr>
        <a:xfrm>
          <a:off x="1473834" y="1190550"/>
          <a:ext cx="1650933" cy="205375"/>
        </a:xfrm>
        <a:custGeom>
          <a:avLst/>
          <a:gdLst/>
          <a:ahLst/>
          <a:cxnLst/>
          <a:rect l="0" t="0" r="0" b="0"/>
          <a:pathLst>
            <a:path>
              <a:moveTo>
                <a:pt x="1650933" y="0"/>
              </a:moveTo>
              <a:lnTo>
                <a:pt x="1650933" y="110023"/>
              </a:lnTo>
              <a:lnTo>
                <a:pt x="0" y="110023"/>
              </a:lnTo>
              <a:lnTo>
                <a:pt x="0" y="2053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1DC195-486D-4B2C-B787-702917781F4D}">
      <dsp:nvSpPr>
        <dsp:cNvPr id="0" name=""/>
        <dsp:cNvSpPr/>
      </dsp:nvSpPr>
      <dsp:spPr>
        <a:xfrm>
          <a:off x="415240" y="1190550"/>
          <a:ext cx="2709527" cy="205375"/>
        </a:xfrm>
        <a:custGeom>
          <a:avLst/>
          <a:gdLst/>
          <a:ahLst/>
          <a:cxnLst/>
          <a:rect l="0" t="0" r="0" b="0"/>
          <a:pathLst>
            <a:path>
              <a:moveTo>
                <a:pt x="2709527" y="0"/>
              </a:moveTo>
              <a:lnTo>
                <a:pt x="2709527" y="110023"/>
              </a:lnTo>
              <a:lnTo>
                <a:pt x="0" y="110023"/>
              </a:lnTo>
              <a:lnTo>
                <a:pt x="0" y="2053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E5322E-1CD1-4860-81DD-C6F73AD22FAC}">
      <dsp:nvSpPr>
        <dsp:cNvPr id="0" name=""/>
        <dsp:cNvSpPr/>
      </dsp:nvSpPr>
      <dsp:spPr>
        <a:xfrm>
          <a:off x="2670707" y="736490"/>
          <a:ext cx="908118" cy="4540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Element of </a:t>
          </a:r>
          <a:r>
            <a:rPr lang="en-US" sz="1100" kern="1200" dirty="0" err="1" smtClean="0"/>
            <a:t>constraction</a:t>
          </a:r>
          <a:r>
            <a:rPr lang="en-US" sz="1100" kern="1200" dirty="0" smtClean="0"/>
            <a:t> </a:t>
          </a:r>
          <a:endParaRPr lang="en-US" sz="1100" kern="1200" dirty="0"/>
        </a:p>
      </dsp:txBody>
      <dsp:txXfrm>
        <a:off x="2670707" y="736490"/>
        <a:ext cx="908118" cy="454059"/>
      </dsp:txXfrm>
    </dsp:sp>
    <dsp:sp modelId="{E10581E8-6B45-448B-A5B6-7C1F90B7AE45}">
      <dsp:nvSpPr>
        <dsp:cNvPr id="0" name=""/>
        <dsp:cNvSpPr/>
      </dsp:nvSpPr>
      <dsp:spPr>
        <a:xfrm>
          <a:off x="1410" y="1395926"/>
          <a:ext cx="827659" cy="699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North runway</a:t>
          </a:r>
          <a:endParaRPr lang="en-US" sz="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10" y="1395926"/>
        <a:ext cx="827659" cy="699973"/>
      </dsp:txXfrm>
    </dsp:sp>
    <dsp:sp modelId="{877008F4-8814-435F-9D63-B67DAA5D89D6}">
      <dsp:nvSpPr>
        <dsp:cNvPr id="0" name=""/>
        <dsp:cNvSpPr/>
      </dsp:nvSpPr>
      <dsp:spPr>
        <a:xfrm>
          <a:off x="1019774" y="1395926"/>
          <a:ext cx="908118" cy="8577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South Runway</a:t>
          </a:r>
          <a:endParaRPr lang="en-US" sz="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19774" y="1395926"/>
        <a:ext cx="908118" cy="857745"/>
      </dsp:txXfrm>
    </dsp:sp>
    <dsp:sp modelId="{2E62E8F7-36E0-4F57-A66F-2E21F3899889}">
      <dsp:nvSpPr>
        <dsp:cNvPr id="0" name=""/>
        <dsp:cNvSpPr/>
      </dsp:nvSpPr>
      <dsp:spPr>
        <a:xfrm>
          <a:off x="2118598" y="1395926"/>
          <a:ext cx="908118" cy="9771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South Exit Taxiway</a:t>
          </a:r>
          <a:endParaRPr lang="en-US" sz="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18598" y="1395926"/>
        <a:ext cx="908118" cy="977113"/>
      </dsp:txXfrm>
    </dsp:sp>
    <dsp:sp modelId="{D1F3AE64-12FA-4EBC-A103-2CB435FE83CD}">
      <dsp:nvSpPr>
        <dsp:cNvPr id="0" name=""/>
        <dsp:cNvSpPr/>
      </dsp:nvSpPr>
      <dsp:spPr>
        <a:xfrm>
          <a:off x="3217422" y="1395926"/>
          <a:ext cx="908118" cy="9771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9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Nourth</a:t>
          </a:r>
          <a:r>
            <a:rPr lang="en-US" sz="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Exit Taxiway</a:t>
          </a:r>
          <a:endParaRPr lang="en-US" sz="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17422" y="1395926"/>
        <a:ext cx="908118" cy="977113"/>
      </dsp:txXfrm>
    </dsp:sp>
    <dsp:sp modelId="{B03A8930-DFF2-45A4-B9E5-F01987B238F2}">
      <dsp:nvSpPr>
        <dsp:cNvPr id="0" name=""/>
        <dsp:cNvSpPr/>
      </dsp:nvSpPr>
      <dsp:spPr>
        <a:xfrm>
          <a:off x="4316246" y="1395926"/>
          <a:ext cx="908118" cy="9771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Parallel  Taxiway  </a:t>
          </a:r>
          <a:endParaRPr lang="en-US" sz="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16246" y="1395926"/>
        <a:ext cx="908118" cy="977113"/>
      </dsp:txXfrm>
    </dsp:sp>
    <dsp:sp modelId="{4E61547B-2B38-484C-99D5-E66F1C7B14E2}">
      <dsp:nvSpPr>
        <dsp:cNvPr id="0" name=""/>
        <dsp:cNvSpPr/>
      </dsp:nvSpPr>
      <dsp:spPr>
        <a:xfrm>
          <a:off x="5415070" y="1395926"/>
          <a:ext cx="908118" cy="9771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Apron area</a:t>
          </a:r>
          <a:endParaRPr lang="en-US" sz="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15070" y="1395926"/>
        <a:ext cx="908118" cy="97711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7D0497-3B59-4C50-975F-179A5F9F21FC}">
      <dsp:nvSpPr>
        <dsp:cNvPr id="0" name=""/>
        <dsp:cNvSpPr/>
      </dsp:nvSpPr>
      <dsp:spPr>
        <a:xfrm>
          <a:off x="1453098" y="325650"/>
          <a:ext cx="1180177" cy="1371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721"/>
              </a:lnTo>
              <a:lnTo>
                <a:pt x="1180177" y="68721"/>
              </a:lnTo>
              <a:lnTo>
                <a:pt x="1180177" y="1371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4A3D6C-34DF-4838-A5B3-E8BD1D20F13A}">
      <dsp:nvSpPr>
        <dsp:cNvPr id="0" name=""/>
        <dsp:cNvSpPr/>
      </dsp:nvSpPr>
      <dsp:spPr>
        <a:xfrm>
          <a:off x="1453098" y="325650"/>
          <a:ext cx="392102" cy="1371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721"/>
              </a:lnTo>
              <a:lnTo>
                <a:pt x="392102" y="68721"/>
              </a:lnTo>
              <a:lnTo>
                <a:pt x="392102" y="1371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7A5F91-3FAC-43C4-98A5-01D2CF130C56}">
      <dsp:nvSpPr>
        <dsp:cNvPr id="0" name=""/>
        <dsp:cNvSpPr/>
      </dsp:nvSpPr>
      <dsp:spPr>
        <a:xfrm>
          <a:off x="1057126" y="325650"/>
          <a:ext cx="395971" cy="137107"/>
        </a:xfrm>
        <a:custGeom>
          <a:avLst/>
          <a:gdLst/>
          <a:ahLst/>
          <a:cxnLst/>
          <a:rect l="0" t="0" r="0" b="0"/>
          <a:pathLst>
            <a:path>
              <a:moveTo>
                <a:pt x="395971" y="0"/>
              </a:moveTo>
              <a:lnTo>
                <a:pt x="395971" y="68721"/>
              </a:lnTo>
              <a:lnTo>
                <a:pt x="0" y="68721"/>
              </a:lnTo>
              <a:lnTo>
                <a:pt x="0" y="1371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1DC195-486D-4B2C-B787-702917781F4D}">
      <dsp:nvSpPr>
        <dsp:cNvPr id="0" name=""/>
        <dsp:cNvSpPr/>
      </dsp:nvSpPr>
      <dsp:spPr>
        <a:xfrm>
          <a:off x="297904" y="325650"/>
          <a:ext cx="1155193" cy="137107"/>
        </a:xfrm>
        <a:custGeom>
          <a:avLst/>
          <a:gdLst/>
          <a:ahLst/>
          <a:cxnLst/>
          <a:rect l="0" t="0" r="0" b="0"/>
          <a:pathLst>
            <a:path>
              <a:moveTo>
                <a:pt x="1155193" y="0"/>
              </a:moveTo>
              <a:lnTo>
                <a:pt x="1155193" y="68721"/>
              </a:lnTo>
              <a:lnTo>
                <a:pt x="0" y="68721"/>
              </a:lnTo>
              <a:lnTo>
                <a:pt x="0" y="1371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E5322E-1CD1-4860-81DD-C6F73AD22FAC}">
      <dsp:nvSpPr>
        <dsp:cNvPr id="0" name=""/>
        <dsp:cNvSpPr/>
      </dsp:nvSpPr>
      <dsp:spPr>
        <a:xfrm>
          <a:off x="1127447" y="0"/>
          <a:ext cx="651301" cy="3256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 </a:t>
          </a:r>
          <a:r>
            <a:rPr lang="en-US" sz="1100" kern="1200" dirty="0" smtClean="0"/>
            <a:t>clause</a:t>
          </a:r>
          <a:endParaRPr lang="en-US" sz="1100" kern="1200" dirty="0"/>
        </a:p>
      </dsp:txBody>
      <dsp:txXfrm>
        <a:off x="1127447" y="0"/>
        <a:ext cx="651301" cy="325650"/>
      </dsp:txXfrm>
    </dsp:sp>
    <dsp:sp modelId="{E10581E8-6B45-448B-A5B6-7C1F90B7AE45}">
      <dsp:nvSpPr>
        <dsp:cNvPr id="0" name=""/>
        <dsp:cNvSpPr/>
      </dsp:nvSpPr>
      <dsp:spPr>
        <a:xfrm>
          <a:off x="1106" y="462758"/>
          <a:ext cx="593596" cy="5020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earthwork </a:t>
          </a:r>
          <a:endParaRPr lang="en-US" sz="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06" y="462758"/>
        <a:ext cx="593596" cy="502019"/>
      </dsp:txXfrm>
    </dsp:sp>
    <dsp:sp modelId="{877008F4-8814-435F-9D63-B67DAA5D89D6}">
      <dsp:nvSpPr>
        <dsp:cNvPr id="0" name=""/>
        <dsp:cNvSpPr/>
      </dsp:nvSpPr>
      <dsp:spPr>
        <a:xfrm>
          <a:off x="731476" y="462758"/>
          <a:ext cx="651301" cy="6151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pavement </a:t>
          </a:r>
          <a:endParaRPr lang="en-US" sz="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31476" y="462758"/>
        <a:ext cx="651301" cy="615173"/>
      </dsp:txXfrm>
    </dsp:sp>
    <dsp:sp modelId="{2E62E8F7-36E0-4F57-A66F-2E21F3899889}">
      <dsp:nvSpPr>
        <dsp:cNvPr id="0" name=""/>
        <dsp:cNvSpPr/>
      </dsp:nvSpPr>
      <dsp:spPr>
        <a:xfrm>
          <a:off x="1519550" y="462758"/>
          <a:ext cx="651301" cy="7007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Bridges</a:t>
          </a:r>
          <a:endParaRPr lang="en-US" sz="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19550" y="462758"/>
        <a:ext cx="651301" cy="700784"/>
      </dsp:txXfrm>
    </dsp:sp>
    <dsp:sp modelId="{F12B6B77-A9A0-4C75-9181-2E3EB0222A1D}">
      <dsp:nvSpPr>
        <dsp:cNvPr id="0" name=""/>
        <dsp:cNvSpPr/>
      </dsp:nvSpPr>
      <dsp:spPr>
        <a:xfrm>
          <a:off x="2307625" y="462758"/>
          <a:ext cx="651301" cy="4966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Net fill need  export</a:t>
          </a:r>
          <a:endParaRPr lang="en-US" sz="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07625" y="462758"/>
        <a:ext cx="651301" cy="4966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1DE447-0305-4C0D-B49A-361B863AFC21}">
      <dsp:nvSpPr>
        <dsp:cNvPr id="0" name=""/>
        <dsp:cNvSpPr/>
      </dsp:nvSpPr>
      <dsp:spPr>
        <a:xfrm>
          <a:off x="666633" y="0"/>
          <a:ext cx="7555179" cy="34036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713626-713D-4FD6-BD06-55791DEBD515}">
      <dsp:nvSpPr>
        <dsp:cNvPr id="0" name=""/>
        <dsp:cNvSpPr/>
      </dsp:nvSpPr>
      <dsp:spPr>
        <a:xfrm>
          <a:off x="3875" y="1021080"/>
          <a:ext cx="1087185" cy="1361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Data Collection</a:t>
          </a:r>
          <a:endParaRPr lang="en-US" sz="1400" kern="1200" dirty="0"/>
        </a:p>
      </dsp:txBody>
      <dsp:txXfrm>
        <a:off x="56947" y="1074152"/>
        <a:ext cx="981041" cy="1255296"/>
      </dsp:txXfrm>
    </dsp:sp>
    <dsp:sp modelId="{59CFF35C-77CB-4214-865C-27A605AD6D22}">
      <dsp:nvSpPr>
        <dsp:cNvPr id="0" name=""/>
        <dsp:cNvSpPr/>
      </dsp:nvSpPr>
      <dsp:spPr>
        <a:xfrm>
          <a:off x="1272258" y="1021080"/>
          <a:ext cx="1087185" cy="1361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Site Selection </a:t>
          </a:r>
          <a:endParaRPr lang="en-US" sz="1400" kern="1200" dirty="0"/>
        </a:p>
      </dsp:txBody>
      <dsp:txXfrm>
        <a:off x="1325330" y="1074152"/>
        <a:ext cx="981041" cy="1255296"/>
      </dsp:txXfrm>
    </dsp:sp>
    <dsp:sp modelId="{60F318C5-50EB-426F-9054-CBBD2BD21306}">
      <dsp:nvSpPr>
        <dsp:cNvPr id="0" name=""/>
        <dsp:cNvSpPr/>
      </dsp:nvSpPr>
      <dsp:spPr>
        <a:xfrm>
          <a:off x="2540641" y="1021080"/>
          <a:ext cx="1087185" cy="1361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Imaginary Surface   </a:t>
          </a:r>
        </a:p>
      </dsp:txBody>
      <dsp:txXfrm>
        <a:off x="2593713" y="1074152"/>
        <a:ext cx="981041" cy="1255296"/>
      </dsp:txXfrm>
    </dsp:sp>
    <dsp:sp modelId="{396E232A-5585-4850-AC8C-B9A39971E2FB}">
      <dsp:nvSpPr>
        <dsp:cNvPr id="0" name=""/>
        <dsp:cNvSpPr/>
      </dsp:nvSpPr>
      <dsp:spPr>
        <a:xfrm>
          <a:off x="3809024" y="1021080"/>
          <a:ext cx="1087185" cy="1361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Data Analysis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>
        <a:off x="3862096" y="1074152"/>
        <a:ext cx="981041" cy="1255296"/>
      </dsp:txXfrm>
    </dsp:sp>
    <dsp:sp modelId="{C25AFDBA-8BBE-4CE1-949E-A34692727910}">
      <dsp:nvSpPr>
        <dsp:cNvPr id="0" name=""/>
        <dsp:cNvSpPr/>
      </dsp:nvSpPr>
      <dsp:spPr>
        <a:xfrm>
          <a:off x="5077407" y="1021080"/>
          <a:ext cx="1087185" cy="1361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Critical Aircraft </a:t>
          </a:r>
          <a:endParaRPr lang="en-US" sz="1400" kern="1200" dirty="0"/>
        </a:p>
      </dsp:txBody>
      <dsp:txXfrm>
        <a:off x="5130479" y="1074152"/>
        <a:ext cx="981041" cy="1255296"/>
      </dsp:txXfrm>
    </dsp:sp>
    <dsp:sp modelId="{99B5B900-FD4D-46EF-9296-3030B1930020}">
      <dsp:nvSpPr>
        <dsp:cNvPr id="0" name=""/>
        <dsp:cNvSpPr/>
      </dsp:nvSpPr>
      <dsp:spPr>
        <a:xfrm>
          <a:off x="6345790" y="1021080"/>
          <a:ext cx="1087185" cy="1361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Gate Capacity</a:t>
          </a:r>
          <a:endParaRPr lang="en-US" sz="1400" kern="1200" dirty="0"/>
        </a:p>
      </dsp:txBody>
      <dsp:txXfrm>
        <a:off x="6398862" y="1074152"/>
        <a:ext cx="981041" cy="1255296"/>
      </dsp:txXfrm>
    </dsp:sp>
    <dsp:sp modelId="{1AC1B73E-0254-467D-812E-B47FA919C82E}">
      <dsp:nvSpPr>
        <dsp:cNvPr id="0" name=""/>
        <dsp:cNvSpPr/>
      </dsp:nvSpPr>
      <dsp:spPr>
        <a:xfrm>
          <a:off x="7614172" y="1021080"/>
          <a:ext cx="1270397" cy="1361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Airport Configuration</a:t>
          </a:r>
          <a:endParaRPr lang="en-US" sz="1400" kern="1200" dirty="0"/>
        </a:p>
      </dsp:txBody>
      <dsp:txXfrm>
        <a:off x="7676188" y="1083096"/>
        <a:ext cx="1146365" cy="123740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34E9FA-ECEF-4272-A185-7D4302E3A6F5}">
      <dsp:nvSpPr>
        <dsp:cNvPr id="0" name=""/>
        <dsp:cNvSpPr/>
      </dsp:nvSpPr>
      <dsp:spPr>
        <a:xfrm>
          <a:off x="4099492" y="1542332"/>
          <a:ext cx="3231098" cy="3625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279"/>
              </a:lnTo>
              <a:lnTo>
                <a:pt x="3231098" y="181279"/>
              </a:lnTo>
              <a:lnTo>
                <a:pt x="3231098" y="36255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A7553C-C536-4519-A2BC-C309D44EBFB5}">
      <dsp:nvSpPr>
        <dsp:cNvPr id="0" name=""/>
        <dsp:cNvSpPr/>
      </dsp:nvSpPr>
      <dsp:spPr>
        <a:xfrm>
          <a:off x="4099492" y="1542332"/>
          <a:ext cx="1044514" cy="3625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279"/>
              </a:lnTo>
              <a:lnTo>
                <a:pt x="1044514" y="181279"/>
              </a:lnTo>
              <a:lnTo>
                <a:pt x="1044514" y="36255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2400A4-3094-442F-B0A4-15E4CFE6C425}">
      <dsp:nvSpPr>
        <dsp:cNvPr id="0" name=""/>
        <dsp:cNvSpPr/>
      </dsp:nvSpPr>
      <dsp:spPr>
        <a:xfrm>
          <a:off x="2957423" y="1542332"/>
          <a:ext cx="1142068" cy="362558"/>
        </a:xfrm>
        <a:custGeom>
          <a:avLst/>
          <a:gdLst/>
          <a:ahLst/>
          <a:cxnLst/>
          <a:rect l="0" t="0" r="0" b="0"/>
          <a:pathLst>
            <a:path>
              <a:moveTo>
                <a:pt x="1142068" y="0"/>
              </a:moveTo>
              <a:lnTo>
                <a:pt x="1142068" y="181279"/>
              </a:lnTo>
              <a:lnTo>
                <a:pt x="0" y="181279"/>
              </a:lnTo>
              <a:lnTo>
                <a:pt x="0" y="36255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30B0C4-975A-4D59-A2EE-78BEAE923FEF}">
      <dsp:nvSpPr>
        <dsp:cNvPr id="0" name=""/>
        <dsp:cNvSpPr/>
      </dsp:nvSpPr>
      <dsp:spPr>
        <a:xfrm>
          <a:off x="868393" y="1542332"/>
          <a:ext cx="3231098" cy="362558"/>
        </a:xfrm>
        <a:custGeom>
          <a:avLst/>
          <a:gdLst/>
          <a:ahLst/>
          <a:cxnLst/>
          <a:rect l="0" t="0" r="0" b="0"/>
          <a:pathLst>
            <a:path>
              <a:moveTo>
                <a:pt x="3231098" y="0"/>
              </a:moveTo>
              <a:lnTo>
                <a:pt x="3231098" y="181279"/>
              </a:lnTo>
              <a:lnTo>
                <a:pt x="0" y="181279"/>
              </a:lnTo>
              <a:lnTo>
                <a:pt x="0" y="36255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6BAD06-1C72-4F94-91F8-1D972905A2D7}">
      <dsp:nvSpPr>
        <dsp:cNvPr id="0" name=""/>
        <dsp:cNvSpPr/>
      </dsp:nvSpPr>
      <dsp:spPr>
        <a:xfrm>
          <a:off x="3236256" y="679097"/>
          <a:ext cx="1726470" cy="86323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Runway Design</a:t>
          </a:r>
          <a:endParaRPr lang="en-US" sz="2000" kern="1200" dirty="0"/>
        </a:p>
      </dsp:txBody>
      <dsp:txXfrm>
        <a:off x="3236256" y="679097"/>
        <a:ext cx="1726470" cy="863235"/>
      </dsp:txXfrm>
    </dsp:sp>
    <dsp:sp modelId="{922635B8-D2ED-481B-B437-FF9E69B8FD6E}">
      <dsp:nvSpPr>
        <dsp:cNvPr id="0" name=""/>
        <dsp:cNvSpPr/>
      </dsp:nvSpPr>
      <dsp:spPr>
        <a:xfrm>
          <a:off x="5158" y="1904891"/>
          <a:ext cx="1726470" cy="86323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Dimensions</a:t>
          </a:r>
          <a:endParaRPr lang="en-US" sz="2000" kern="1200" dirty="0"/>
        </a:p>
      </dsp:txBody>
      <dsp:txXfrm>
        <a:off x="5158" y="1904891"/>
        <a:ext cx="1726470" cy="863235"/>
      </dsp:txXfrm>
    </dsp:sp>
    <dsp:sp modelId="{6FBE0287-E8A9-41D0-9A0E-9E70E1044C92}">
      <dsp:nvSpPr>
        <dsp:cNvPr id="0" name=""/>
        <dsp:cNvSpPr/>
      </dsp:nvSpPr>
      <dsp:spPr>
        <a:xfrm>
          <a:off x="2094187" y="1904891"/>
          <a:ext cx="1726470" cy="86323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Site Analysis</a:t>
          </a:r>
          <a:endParaRPr lang="en-US" sz="2000" kern="1200" dirty="0"/>
        </a:p>
      </dsp:txBody>
      <dsp:txXfrm>
        <a:off x="2094187" y="1904891"/>
        <a:ext cx="1726470" cy="863235"/>
      </dsp:txXfrm>
    </dsp:sp>
    <dsp:sp modelId="{53C61462-CA79-45B1-8FCD-1C5794425AA3}">
      <dsp:nvSpPr>
        <dsp:cNvPr id="0" name=""/>
        <dsp:cNvSpPr/>
      </dsp:nvSpPr>
      <dsp:spPr>
        <a:xfrm>
          <a:off x="4183217" y="1904891"/>
          <a:ext cx="1921579" cy="86323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Alignment + Profile +Assembly  </a:t>
          </a:r>
          <a:endParaRPr lang="en-US" sz="2000" kern="1200" dirty="0"/>
        </a:p>
      </dsp:txBody>
      <dsp:txXfrm>
        <a:off x="4183217" y="1904891"/>
        <a:ext cx="1921579" cy="863235"/>
      </dsp:txXfrm>
    </dsp:sp>
    <dsp:sp modelId="{4DF3B852-11E2-491A-93BD-F4795ABDD017}">
      <dsp:nvSpPr>
        <dsp:cNvPr id="0" name=""/>
        <dsp:cNvSpPr/>
      </dsp:nvSpPr>
      <dsp:spPr>
        <a:xfrm>
          <a:off x="6467355" y="1904891"/>
          <a:ext cx="1726470" cy="86323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Design of Pavement</a:t>
          </a:r>
          <a:endParaRPr lang="en-US" sz="2000" kern="1200" dirty="0"/>
        </a:p>
      </dsp:txBody>
      <dsp:txXfrm>
        <a:off x="6467355" y="1904891"/>
        <a:ext cx="1726470" cy="8632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F5620B-59A9-464A-9CDD-8954D25D3387}">
      <dsp:nvSpPr>
        <dsp:cNvPr id="0" name=""/>
        <dsp:cNvSpPr/>
      </dsp:nvSpPr>
      <dsp:spPr>
        <a:xfrm>
          <a:off x="533406" y="484729"/>
          <a:ext cx="1328249" cy="115570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5344" rIns="85344" bIns="8534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The suitable thickness of the aircraft is equal to 4.7 inches (12 cm)</a:t>
          </a:r>
          <a:endParaRPr lang="en-US" sz="1200" kern="1200" dirty="0"/>
        </a:p>
      </dsp:txBody>
      <dsp:txXfrm>
        <a:off x="745926" y="484729"/>
        <a:ext cx="1115729" cy="1155709"/>
      </dsp:txXfrm>
    </dsp:sp>
    <dsp:sp modelId="{8E33B366-F3DD-439A-BA69-7D12EA561EBD}">
      <dsp:nvSpPr>
        <dsp:cNvPr id="0" name=""/>
        <dsp:cNvSpPr/>
      </dsp:nvSpPr>
      <dsp:spPr>
        <a:xfrm>
          <a:off x="1760335" y="397580"/>
          <a:ext cx="1296385" cy="12963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Manual design of flexible pavement. </a:t>
          </a:r>
          <a:endParaRPr lang="en-US" sz="1200" kern="1200" dirty="0"/>
        </a:p>
      </dsp:txBody>
      <dsp:txXfrm>
        <a:off x="1950186" y="587431"/>
        <a:ext cx="916683" cy="916683"/>
      </dsp:txXfrm>
    </dsp:sp>
    <dsp:sp modelId="{3189FEB4-BAF3-48CC-90D0-E9151D8D7871}">
      <dsp:nvSpPr>
        <dsp:cNvPr id="0" name=""/>
        <dsp:cNvSpPr/>
      </dsp:nvSpPr>
      <dsp:spPr>
        <a:xfrm>
          <a:off x="4038606" y="449359"/>
          <a:ext cx="1297667" cy="115570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5344" rIns="85344" bIns="8534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The suitable thickness of the aircraft is equal to 4 inches (10.16 cm)</a:t>
          </a:r>
          <a:endParaRPr lang="en-US" sz="1200" kern="1200" dirty="0"/>
        </a:p>
      </dsp:txBody>
      <dsp:txXfrm>
        <a:off x="4246232" y="449359"/>
        <a:ext cx="1090040" cy="1155709"/>
      </dsp:txXfrm>
    </dsp:sp>
    <dsp:sp modelId="{080B93E9-566F-4034-8838-9E8D681A76D7}">
      <dsp:nvSpPr>
        <dsp:cNvPr id="0" name=""/>
        <dsp:cNvSpPr/>
      </dsp:nvSpPr>
      <dsp:spPr>
        <a:xfrm>
          <a:off x="2895586" y="356796"/>
          <a:ext cx="1296385" cy="12963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Design flexible pavement using “FAARFIELD v 1.42”.</a:t>
          </a:r>
          <a:endParaRPr lang="en-US" sz="1200" kern="1200" dirty="0"/>
        </a:p>
      </dsp:txBody>
      <dsp:txXfrm>
        <a:off x="3085437" y="546647"/>
        <a:ext cx="916683" cy="91668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8D4D62-EC19-4F9F-983A-9C3477DCA7C2}">
      <dsp:nvSpPr>
        <dsp:cNvPr id="0" name=""/>
        <dsp:cNvSpPr/>
      </dsp:nvSpPr>
      <dsp:spPr>
        <a:xfrm>
          <a:off x="1334209" y="412678"/>
          <a:ext cx="619281" cy="174096"/>
        </a:xfrm>
        <a:custGeom>
          <a:avLst/>
          <a:gdLst/>
          <a:ahLst/>
          <a:cxnLst/>
          <a:rect l="0" t="0" r="0" b="0"/>
          <a:pathLst>
            <a:path>
              <a:moveTo>
                <a:pt x="619281" y="0"/>
              </a:moveTo>
              <a:lnTo>
                <a:pt x="619281" y="87712"/>
              </a:lnTo>
              <a:lnTo>
                <a:pt x="0" y="87712"/>
              </a:lnTo>
              <a:lnTo>
                <a:pt x="0" y="17409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A7553C-C536-4519-A2BC-C309D44EBFB5}">
      <dsp:nvSpPr>
        <dsp:cNvPr id="0" name=""/>
        <dsp:cNvSpPr/>
      </dsp:nvSpPr>
      <dsp:spPr>
        <a:xfrm>
          <a:off x="1953491" y="412678"/>
          <a:ext cx="1430318" cy="1497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401"/>
              </a:lnTo>
              <a:lnTo>
                <a:pt x="1430318" y="63401"/>
              </a:lnTo>
              <a:lnTo>
                <a:pt x="1430318" y="149784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2400A4-3094-442F-B0A4-15E4CFE6C425}">
      <dsp:nvSpPr>
        <dsp:cNvPr id="0" name=""/>
        <dsp:cNvSpPr/>
      </dsp:nvSpPr>
      <dsp:spPr>
        <a:xfrm>
          <a:off x="1953491" y="412678"/>
          <a:ext cx="447510" cy="1740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712"/>
              </a:lnTo>
              <a:lnTo>
                <a:pt x="447510" y="87712"/>
              </a:lnTo>
              <a:lnTo>
                <a:pt x="447510" y="17409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30B0C4-975A-4D59-A2EE-78BEAE923FEF}">
      <dsp:nvSpPr>
        <dsp:cNvPr id="0" name=""/>
        <dsp:cNvSpPr/>
      </dsp:nvSpPr>
      <dsp:spPr>
        <a:xfrm>
          <a:off x="413807" y="412678"/>
          <a:ext cx="1539683" cy="172766"/>
        </a:xfrm>
        <a:custGeom>
          <a:avLst/>
          <a:gdLst/>
          <a:ahLst/>
          <a:cxnLst/>
          <a:rect l="0" t="0" r="0" b="0"/>
          <a:pathLst>
            <a:path>
              <a:moveTo>
                <a:pt x="1539683" y="0"/>
              </a:moveTo>
              <a:lnTo>
                <a:pt x="1539683" y="86383"/>
              </a:lnTo>
              <a:lnTo>
                <a:pt x="0" y="86383"/>
              </a:lnTo>
              <a:lnTo>
                <a:pt x="0" y="17276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6BAD06-1C72-4F94-91F8-1D972905A2D7}">
      <dsp:nvSpPr>
        <dsp:cNvPr id="0" name=""/>
        <dsp:cNvSpPr/>
      </dsp:nvSpPr>
      <dsp:spPr>
        <a:xfrm>
          <a:off x="1542141" y="1329"/>
          <a:ext cx="822698" cy="41134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Taxiway Design</a:t>
          </a:r>
          <a:endParaRPr lang="en-US" sz="900" kern="1200" dirty="0"/>
        </a:p>
      </dsp:txBody>
      <dsp:txXfrm>
        <a:off x="1542141" y="1329"/>
        <a:ext cx="822698" cy="411349"/>
      </dsp:txXfrm>
    </dsp:sp>
    <dsp:sp modelId="{922635B8-D2ED-481B-B437-FF9E69B8FD6E}">
      <dsp:nvSpPr>
        <dsp:cNvPr id="0" name=""/>
        <dsp:cNvSpPr/>
      </dsp:nvSpPr>
      <dsp:spPr>
        <a:xfrm>
          <a:off x="2458" y="585445"/>
          <a:ext cx="822698" cy="41134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Exit </a:t>
          </a:r>
          <a:r>
            <a:rPr lang="en-US" sz="900" kern="1200" dirty="0" smtClean="0"/>
            <a:t>Taxiways location </a:t>
          </a:r>
          <a:endParaRPr lang="en-US" sz="900" kern="1200" dirty="0"/>
        </a:p>
      </dsp:txBody>
      <dsp:txXfrm>
        <a:off x="2458" y="585445"/>
        <a:ext cx="822698" cy="411349"/>
      </dsp:txXfrm>
    </dsp:sp>
    <dsp:sp modelId="{6FBE0287-E8A9-41D0-9A0E-9E70E1044C92}">
      <dsp:nvSpPr>
        <dsp:cNvPr id="0" name=""/>
        <dsp:cNvSpPr/>
      </dsp:nvSpPr>
      <dsp:spPr>
        <a:xfrm>
          <a:off x="1989652" y="586774"/>
          <a:ext cx="822698" cy="41134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Dimensions &amp; Taxiways curve Design</a:t>
          </a:r>
          <a:endParaRPr lang="en-US" sz="900" kern="1200" dirty="0"/>
        </a:p>
      </dsp:txBody>
      <dsp:txXfrm>
        <a:off x="1989652" y="586774"/>
        <a:ext cx="822698" cy="411349"/>
      </dsp:txXfrm>
    </dsp:sp>
    <dsp:sp modelId="{53C61462-CA79-45B1-8FCD-1C5794425AA3}">
      <dsp:nvSpPr>
        <dsp:cNvPr id="0" name=""/>
        <dsp:cNvSpPr/>
      </dsp:nvSpPr>
      <dsp:spPr>
        <a:xfrm>
          <a:off x="2925973" y="562463"/>
          <a:ext cx="915671" cy="41134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Alignment + Profile +Assembly  </a:t>
          </a:r>
          <a:endParaRPr lang="en-US" sz="900" kern="1200" dirty="0"/>
        </a:p>
      </dsp:txBody>
      <dsp:txXfrm>
        <a:off x="2925973" y="562463"/>
        <a:ext cx="915671" cy="411349"/>
      </dsp:txXfrm>
    </dsp:sp>
    <dsp:sp modelId="{1F165758-7836-4BC2-AAFF-D8D4B559F0B9}">
      <dsp:nvSpPr>
        <dsp:cNvPr id="0" name=""/>
        <dsp:cNvSpPr/>
      </dsp:nvSpPr>
      <dsp:spPr>
        <a:xfrm>
          <a:off x="922859" y="586774"/>
          <a:ext cx="822698" cy="41134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Shape of Taxiway </a:t>
          </a:r>
          <a:endParaRPr lang="en-US" sz="900" kern="1200" dirty="0"/>
        </a:p>
      </dsp:txBody>
      <dsp:txXfrm>
        <a:off x="922859" y="586774"/>
        <a:ext cx="822698" cy="41134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55872D-E33D-414E-9917-E1AF9A5E515E}">
      <dsp:nvSpPr>
        <dsp:cNvPr id="0" name=""/>
        <dsp:cNvSpPr/>
      </dsp:nvSpPr>
      <dsp:spPr>
        <a:xfrm>
          <a:off x="673625" y="1318842"/>
          <a:ext cx="1261569" cy="841466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high exit speed</a:t>
          </a:r>
          <a:endParaRPr lang="en-US" sz="1900" kern="1200" dirty="0"/>
        </a:p>
      </dsp:txBody>
      <dsp:txXfrm>
        <a:off x="875476" y="1318842"/>
        <a:ext cx="1059718" cy="841466"/>
      </dsp:txXfrm>
    </dsp:sp>
    <dsp:sp modelId="{F2DB8A8C-63E3-40FC-BC60-0BC739183627}">
      <dsp:nvSpPr>
        <dsp:cNvPr id="0" name=""/>
        <dsp:cNvSpPr/>
      </dsp:nvSpPr>
      <dsp:spPr>
        <a:xfrm>
          <a:off x="788" y="982424"/>
          <a:ext cx="841046" cy="8410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Case 1</a:t>
          </a:r>
          <a:endParaRPr lang="en-US" sz="2100" kern="1200" dirty="0"/>
        </a:p>
      </dsp:txBody>
      <dsp:txXfrm>
        <a:off x="123956" y="1105592"/>
        <a:ext cx="594710" cy="594710"/>
      </dsp:txXfrm>
    </dsp:sp>
    <dsp:sp modelId="{2DDB624F-5A2E-434E-80D9-A4A00E2FBB29}">
      <dsp:nvSpPr>
        <dsp:cNvPr id="0" name=""/>
        <dsp:cNvSpPr/>
      </dsp:nvSpPr>
      <dsp:spPr>
        <a:xfrm>
          <a:off x="2776241" y="1318842"/>
          <a:ext cx="1261569" cy="841466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Regular Exit</a:t>
          </a:r>
          <a:endParaRPr lang="en-US" sz="1900" kern="1200" dirty="0"/>
        </a:p>
      </dsp:txBody>
      <dsp:txXfrm>
        <a:off x="2978092" y="1318842"/>
        <a:ext cx="1059718" cy="841466"/>
      </dsp:txXfrm>
    </dsp:sp>
    <dsp:sp modelId="{1D5C0C88-6BF9-4908-89AF-C4B8A93FAC1F}">
      <dsp:nvSpPr>
        <dsp:cNvPr id="0" name=""/>
        <dsp:cNvSpPr/>
      </dsp:nvSpPr>
      <dsp:spPr>
        <a:xfrm>
          <a:off x="2103404" y="982424"/>
          <a:ext cx="841046" cy="8410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Case 2</a:t>
          </a:r>
          <a:endParaRPr lang="en-US" sz="2100" kern="1200" dirty="0"/>
        </a:p>
      </dsp:txBody>
      <dsp:txXfrm>
        <a:off x="2226572" y="1105592"/>
        <a:ext cx="594710" cy="59471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227E4B-CC07-4E40-BBAC-820A692B712D}">
      <dsp:nvSpPr>
        <dsp:cNvPr id="0" name=""/>
        <dsp:cNvSpPr/>
      </dsp:nvSpPr>
      <dsp:spPr>
        <a:xfrm>
          <a:off x="2209799" y="1607403"/>
          <a:ext cx="1563449" cy="2713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671"/>
              </a:lnTo>
              <a:lnTo>
                <a:pt x="1563449" y="135671"/>
              </a:lnTo>
              <a:lnTo>
                <a:pt x="1563449" y="2713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137BC0-85D3-48A0-9970-241D95E32FAB}">
      <dsp:nvSpPr>
        <dsp:cNvPr id="0" name=""/>
        <dsp:cNvSpPr/>
      </dsp:nvSpPr>
      <dsp:spPr>
        <a:xfrm>
          <a:off x="2164079" y="1607403"/>
          <a:ext cx="91440" cy="27134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13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51568D-35C1-439B-8BB2-C4641B6DE346}">
      <dsp:nvSpPr>
        <dsp:cNvPr id="0" name=""/>
        <dsp:cNvSpPr/>
      </dsp:nvSpPr>
      <dsp:spPr>
        <a:xfrm>
          <a:off x="646350" y="1607403"/>
          <a:ext cx="1563449" cy="271342"/>
        </a:xfrm>
        <a:custGeom>
          <a:avLst/>
          <a:gdLst/>
          <a:ahLst/>
          <a:cxnLst/>
          <a:rect l="0" t="0" r="0" b="0"/>
          <a:pathLst>
            <a:path>
              <a:moveTo>
                <a:pt x="1563449" y="0"/>
              </a:moveTo>
              <a:lnTo>
                <a:pt x="1563449" y="135671"/>
              </a:lnTo>
              <a:lnTo>
                <a:pt x="0" y="135671"/>
              </a:lnTo>
              <a:lnTo>
                <a:pt x="0" y="2713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18E341-5238-4255-94C7-C0CD83CD258C}">
      <dsp:nvSpPr>
        <dsp:cNvPr id="0" name=""/>
        <dsp:cNvSpPr/>
      </dsp:nvSpPr>
      <dsp:spPr>
        <a:xfrm>
          <a:off x="1886773" y="961349"/>
          <a:ext cx="646053" cy="646053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C25EC8-3703-4C7C-974D-80CC00C0A7B2}">
      <dsp:nvSpPr>
        <dsp:cNvPr id="0" name=""/>
        <dsp:cNvSpPr/>
      </dsp:nvSpPr>
      <dsp:spPr>
        <a:xfrm>
          <a:off x="1886773" y="961349"/>
          <a:ext cx="646053" cy="646053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1A2F0E-B43D-422C-9AC2-56FBE327C8A1}">
      <dsp:nvSpPr>
        <dsp:cNvPr id="0" name=""/>
        <dsp:cNvSpPr/>
      </dsp:nvSpPr>
      <dsp:spPr>
        <a:xfrm>
          <a:off x="1563746" y="1077639"/>
          <a:ext cx="1292107" cy="41347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Terminal Building</a:t>
          </a:r>
          <a:endParaRPr lang="en-US" sz="1400" kern="1200" dirty="0"/>
        </a:p>
      </dsp:txBody>
      <dsp:txXfrm>
        <a:off x="1563746" y="1077639"/>
        <a:ext cx="1292107" cy="413474"/>
      </dsp:txXfrm>
    </dsp:sp>
    <dsp:sp modelId="{6BFE9ABF-6C54-427E-9A36-F0F0DC6F8BDB}">
      <dsp:nvSpPr>
        <dsp:cNvPr id="0" name=""/>
        <dsp:cNvSpPr/>
      </dsp:nvSpPr>
      <dsp:spPr>
        <a:xfrm>
          <a:off x="323323" y="1878745"/>
          <a:ext cx="646053" cy="646053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CF469D-250D-4841-A529-3485CF992938}">
      <dsp:nvSpPr>
        <dsp:cNvPr id="0" name=""/>
        <dsp:cNvSpPr/>
      </dsp:nvSpPr>
      <dsp:spPr>
        <a:xfrm>
          <a:off x="323323" y="1878745"/>
          <a:ext cx="646053" cy="646053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E6162D-7D71-4681-81A7-C54E223E3426}">
      <dsp:nvSpPr>
        <dsp:cNvPr id="0" name=""/>
        <dsp:cNvSpPr/>
      </dsp:nvSpPr>
      <dsp:spPr>
        <a:xfrm>
          <a:off x="296" y="1995035"/>
          <a:ext cx="1292107" cy="41347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 Concept of Development</a:t>
          </a:r>
          <a:endParaRPr lang="en-US" sz="1400" kern="1200" dirty="0"/>
        </a:p>
      </dsp:txBody>
      <dsp:txXfrm>
        <a:off x="296" y="1995035"/>
        <a:ext cx="1292107" cy="413474"/>
      </dsp:txXfrm>
    </dsp:sp>
    <dsp:sp modelId="{E4B58E84-0A5B-49AE-933D-281408935F05}">
      <dsp:nvSpPr>
        <dsp:cNvPr id="0" name=""/>
        <dsp:cNvSpPr/>
      </dsp:nvSpPr>
      <dsp:spPr>
        <a:xfrm>
          <a:off x="1886773" y="1878745"/>
          <a:ext cx="646053" cy="646053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5EAEEF-CE5F-4D8E-8C74-952BF6868E00}">
      <dsp:nvSpPr>
        <dsp:cNvPr id="0" name=""/>
        <dsp:cNvSpPr/>
      </dsp:nvSpPr>
      <dsp:spPr>
        <a:xfrm>
          <a:off x="1886773" y="1878745"/>
          <a:ext cx="646053" cy="646053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013DBF-393B-4B09-9ABA-A2C6AE73BF8D}">
      <dsp:nvSpPr>
        <dsp:cNvPr id="0" name=""/>
        <dsp:cNvSpPr/>
      </dsp:nvSpPr>
      <dsp:spPr>
        <a:xfrm>
          <a:off x="1563746" y="1995035"/>
          <a:ext cx="1292107" cy="41347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 Aircraft Parking Type</a:t>
          </a:r>
          <a:endParaRPr lang="en-US" sz="1400" kern="1200" dirty="0"/>
        </a:p>
      </dsp:txBody>
      <dsp:txXfrm>
        <a:off x="1563746" y="1995035"/>
        <a:ext cx="1292107" cy="413474"/>
      </dsp:txXfrm>
    </dsp:sp>
    <dsp:sp modelId="{6D5631C9-3DD8-4CD7-906C-1E9EC342E3CB}">
      <dsp:nvSpPr>
        <dsp:cNvPr id="0" name=""/>
        <dsp:cNvSpPr/>
      </dsp:nvSpPr>
      <dsp:spPr>
        <a:xfrm>
          <a:off x="3450222" y="1878745"/>
          <a:ext cx="646053" cy="646053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F4A241-D242-430F-9001-4CE091C32A15}">
      <dsp:nvSpPr>
        <dsp:cNvPr id="0" name=""/>
        <dsp:cNvSpPr/>
      </dsp:nvSpPr>
      <dsp:spPr>
        <a:xfrm>
          <a:off x="3450222" y="1878745"/>
          <a:ext cx="646053" cy="646053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18D4F1-EED4-4614-AF39-BA4807880220}">
      <dsp:nvSpPr>
        <dsp:cNvPr id="0" name=""/>
        <dsp:cNvSpPr/>
      </dsp:nvSpPr>
      <dsp:spPr>
        <a:xfrm>
          <a:off x="3127196" y="1995035"/>
          <a:ext cx="1292107" cy="41347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Apron area design</a:t>
          </a:r>
          <a:endParaRPr lang="en-US" sz="1400" kern="1200" dirty="0"/>
        </a:p>
      </dsp:txBody>
      <dsp:txXfrm>
        <a:off x="3127196" y="1995035"/>
        <a:ext cx="1292107" cy="41347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6AE2D5-B0A5-4D71-9A6B-85E07134A61B}">
      <dsp:nvSpPr>
        <dsp:cNvPr id="0" name=""/>
        <dsp:cNvSpPr/>
      </dsp:nvSpPr>
      <dsp:spPr>
        <a:xfrm>
          <a:off x="3695699" y="2109024"/>
          <a:ext cx="2894494" cy="3349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450"/>
              </a:lnTo>
              <a:lnTo>
                <a:pt x="2894494" y="167450"/>
              </a:lnTo>
              <a:lnTo>
                <a:pt x="2894494" y="3349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4A3D6C-34DF-4838-A5B3-E8BD1D20F13A}">
      <dsp:nvSpPr>
        <dsp:cNvPr id="0" name=""/>
        <dsp:cNvSpPr/>
      </dsp:nvSpPr>
      <dsp:spPr>
        <a:xfrm>
          <a:off x="3695699" y="2109024"/>
          <a:ext cx="964831" cy="3349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450"/>
              </a:lnTo>
              <a:lnTo>
                <a:pt x="964831" y="167450"/>
              </a:lnTo>
              <a:lnTo>
                <a:pt x="964831" y="3349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6765C4-D44E-4D10-8735-D61C7F44EA94}">
      <dsp:nvSpPr>
        <dsp:cNvPr id="0" name=""/>
        <dsp:cNvSpPr/>
      </dsp:nvSpPr>
      <dsp:spPr>
        <a:xfrm>
          <a:off x="2730867" y="2109024"/>
          <a:ext cx="964831" cy="334900"/>
        </a:xfrm>
        <a:custGeom>
          <a:avLst/>
          <a:gdLst/>
          <a:ahLst/>
          <a:cxnLst/>
          <a:rect l="0" t="0" r="0" b="0"/>
          <a:pathLst>
            <a:path>
              <a:moveTo>
                <a:pt x="964831" y="0"/>
              </a:moveTo>
              <a:lnTo>
                <a:pt x="964831" y="167450"/>
              </a:lnTo>
              <a:lnTo>
                <a:pt x="0" y="167450"/>
              </a:lnTo>
              <a:lnTo>
                <a:pt x="0" y="3349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1DC195-486D-4B2C-B787-702917781F4D}">
      <dsp:nvSpPr>
        <dsp:cNvPr id="0" name=""/>
        <dsp:cNvSpPr/>
      </dsp:nvSpPr>
      <dsp:spPr>
        <a:xfrm>
          <a:off x="801204" y="2109024"/>
          <a:ext cx="2894494" cy="334900"/>
        </a:xfrm>
        <a:custGeom>
          <a:avLst/>
          <a:gdLst/>
          <a:ahLst/>
          <a:cxnLst/>
          <a:rect l="0" t="0" r="0" b="0"/>
          <a:pathLst>
            <a:path>
              <a:moveTo>
                <a:pt x="2894494" y="0"/>
              </a:moveTo>
              <a:lnTo>
                <a:pt x="2894494" y="167450"/>
              </a:lnTo>
              <a:lnTo>
                <a:pt x="0" y="167450"/>
              </a:lnTo>
              <a:lnTo>
                <a:pt x="0" y="3349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E5322E-1CD1-4860-81DD-C6F73AD22FAC}">
      <dsp:nvSpPr>
        <dsp:cNvPr id="0" name=""/>
        <dsp:cNvSpPr/>
      </dsp:nvSpPr>
      <dsp:spPr>
        <a:xfrm>
          <a:off x="2898318" y="1311642"/>
          <a:ext cx="1594762" cy="7973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Lighting system</a:t>
          </a:r>
          <a:endParaRPr lang="en-US" sz="1600" kern="1200" dirty="0"/>
        </a:p>
      </dsp:txBody>
      <dsp:txXfrm>
        <a:off x="2898318" y="1311642"/>
        <a:ext cx="1594762" cy="797381"/>
      </dsp:txXfrm>
    </dsp:sp>
    <dsp:sp modelId="{E10581E8-6B45-448B-A5B6-7C1F90B7AE45}">
      <dsp:nvSpPr>
        <dsp:cNvPr id="0" name=""/>
        <dsp:cNvSpPr/>
      </dsp:nvSpPr>
      <dsp:spPr>
        <a:xfrm>
          <a:off x="3823" y="2443924"/>
          <a:ext cx="1594762" cy="7973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Airport beacon</a:t>
          </a:r>
          <a:endParaRPr lang="en-US" sz="1600" kern="1200" dirty="0"/>
        </a:p>
      </dsp:txBody>
      <dsp:txXfrm>
        <a:off x="3823" y="2443924"/>
        <a:ext cx="1594762" cy="797381"/>
      </dsp:txXfrm>
    </dsp:sp>
    <dsp:sp modelId="{34FF9C58-3F29-4D7A-9070-A78FDDC31620}">
      <dsp:nvSpPr>
        <dsp:cNvPr id="0" name=""/>
        <dsp:cNvSpPr/>
      </dsp:nvSpPr>
      <dsp:spPr>
        <a:xfrm>
          <a:off x="1933486" y="2443924"/>
          <a:ext cx="1594762" cy="7973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Height information</a:t>
          </a:r>
          <a:endParaRPr lang="en-US" sz="1600" kern="1200" dirty="0"/>
        </a:p>
      </dsp:txBody>
      <dsp:txXfrm>
        <a:off x="1933486" y="2443924"/>
        <a:ext cx="1594762" cy="797381"/>
      </dsp:txXfrm>
    </dsp:sp>
    <dsp:sp modelId="{2E62E8F7-36E0-4F57-A66F-2E21F3899889}">
      <dsp:nvSpPr>
        <dsp:cNvPr id="0" name=""/>
        <dsp:cNvSpPr/>
      </dsp:nvSpPr>
      <dsp:spPr>
        <a:xfrm>
          <a:off x="3863149" y="2443924"/>
          <a:ext cx="1594762" cy="7973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Runway lighting </a:t>
          </a:r>
          <a:endParaRPr lang="en-US" sz="1600" kern="1200" dirty="0"/>
        </a:p>
      </dsp:txBody>
      <dsp:txXfrm>
        <a:off x="3863149" y="2443924"/>
        <a:ext cx="1594762" cy="797381"/>
      </dsp:txXfrm>
    </dsp:sp>
    <dsp:sp modelId="{D1F3AE64-12FA-4EBC-A103-2CB435FE83CD}">
      <dsp:nvSpPr>
        <dsp:cNvPr id="0" name=""/>
        <dsp:cNvSpPr/>
      </dsp:nvSpPr>
      <dsp:spPr>
        <a:xfrm>
          <a:off x="5792812" y="2443924"/>
          <a:ext cx="1594762" cy="7973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Taxiway lighting</a:t>
          </a:r>
          <a:endParaRPr lang="en-US" sz="1600" kern="1200" dirty="0"/>
        </a:p>
      </dsp:txBody>
      <dsp:txXfrm>
        <a:off x="5792812" y="2443924"/>
        <a:ext cx="1594762" cy="79738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585132-5B50-4982-9AD4-C7405DEB5C61}">
      <dsp:nvSpPr>
        <dsp:cNvPr id="0" name=""/>
        <dsp:cNvSpPr/>
      </dsp:nvSpPr>
      <dsp:spPr>
        <a:xfrm>
          <a:off x="1418848" y="2133"/>
          <a:ext cx="838535" cy="4192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Runway</a:t>
          </a:r>
          <a:endParaRPr lang="en-US" sz="1800" kern="1200" dirty="0"/>
        </a:p>
      </dsp:txBody>
      <dsp:txXfrm>
        <a:off x="1431128" y="14413"/>
        <a:ext cx="813975" cy="394707"/>
      </dsp:txXfrm>
    </dsp:sp>
    <dsp:sp modelId="{CD232F0C-C3CE-4020-B33B-992353CE79FE}">
      <dsp:nvSpPr>
        <dsp:cNvPr id="0" name=""/>
        <dsp:cNvSpPr/>
      </dsp:nvSpPr>
      <dsp:spPr>
        <a:xfrm>
          <a:off x="1456982" y="421400"/>
          <a:ext cx="91440" cy="31445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4450"/>
              </a:lnTo>
              <a:lnTo>
                <a:pt x="129573" y="3144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519B51-553B-4DA8-81F7-19C44C9A7601}">
      <dsp:nvSpPr>
        <dsp:cNvPr id="0" name=""/>
        <dsp:cNvSpPr/>
      </dsp:nvSpPr>
      <dsp:spPr>
        <a:xfrm>
          <a:off x="1586555" y="526217"/>
          <a:ext cx="670828" cy="4192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baseline="0" dirty="0" smtClean="0"/>
            <a:t>Designator</a:t>
          </a:r>
          <a:endParaRPr lang="en-US" sz="1000" kern="1200" dirty="0"/>
        </a:p>
      </dsp:txBody>
      <dsp:txXfrm>
        <a:off x="1598835" y="538497"/>
        <a:ext cx="646268" cy="394707"/>
      </dsp:txXfrm>
    </dsp:sp>
    <dsp:sp modelId="{7AE4D3B0-8C0B-44C0-8A3B-40535AD5CEE8}">
      <dsp:nvSpPr>
        <dsp:cNvPr id="0" name=""/>
        <dsp:cNvSpPr/>
      </dsp:nvSpPr>
      <dsp:spPr>
        <a:xfrm>
          <a:off x="1456982" y="421400"/>
          <a:ext cx="91440" cy="83853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38535"/>
              </a:lnTo>
              <a:lnTo>
                <a:pt x="129573" y="8385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23AB5E-5C2C-4CE7-9BD3-6239D6A7304F}">
      <dsp:nvSpPr>
        <dsp:cNvPr id="0" name=""/>
        <dsp:cNvSpPr/>
      </dsp:nvSpPr>
      <dsp:spPr>
        <a:xfrm>
          <a:off x="1586555" y="1050301"/>
          <a:ext cx="670828" cy="4192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Blast pad</a:t>
          </a:r>
          <a:endParaRPr lang="en-US" sz="1000" kern="1200" dirty="0"/>
        </a:p>
      </dsp:txBody>
      <dsp:txXfrm>
        <a:off x="1598835" y="1062581"/>
        <a:ext cx="646268" cy="394707"/>
      </dsp:txXfrm>
    </dsp:sp>
    <dsp:sp modelId="{5385E8D1-E613-42DF-BF8E-9E97F4F32797}">
      <dsp:nvSpPr>
        <dsp:cNvPr id="0" name=""/>
        <dsp:cNvSpPr/>
      </dsp:nvSpPr>
      <dsp:spPr>
        <a:xfrm>
          <a:off x="1456982" y="421400"/>
          <a:ext cx="91440" cy="136261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362619"/>
              </a:lnTo>
              <a:lnTo>
                <a:pt x="129573" y="136261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062090-DC7E-4ACE-8FDF-6E061A50B725}">
      <dsp:nvSpPr>
        <dsp:cNvPr id="0" name=""/>
        <dsp:cNvSpPr/>
      </dsp:nvSpPr>
      <dsp:spPr>
        <a:xfrm>
          <a:off x="1586555" y="1574386"/>
          <a:ext cx="670828" cy="4192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Threshold </a:t>
          </a:r>
          <a:endParaRPr lang="en-US" sz="1000" kern="1200" dirty="0"/>
        </a:p>
      </dsp:txBody>
      <dsp:txXfrm>
        <a:off x="1598835" y="1586666"/>
        <a:ext cx="646268" cy="394707"/>
      </dsp:txXfrm>
    </dsp:sp>
    <dsp:sp modelId="{53F2D86C-0685-45EF-936B-E1128056E1D2}">
      <dsp:nvSpPr>
        <dsp:cNvPr id="0" name=""/>
        <dsp:cNvSpPr/>
      </dsp:nvSpPr>
      <dsp:spPr>
        <a:xfrm>
          <a:off x="1456982" y="421400"/>
          <a:ext cx="91440" cy="18867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86703"/>
              </a:lnTo>
              <a:lnTo>
                <a:pt x="129573" y="18867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9D03D9-D5F9-45AB-BEDE-B76DA3830095}">
      <dsp:nvSpPr>
        <dsp:cNvPr id="0" name=""/>
        <dsp:cNvSpPr/>
      </dsp:nvSpPr>
      <dsp:spPr>
        <a:xfrm>
          <a:off x="1586555" y="2098470"/>
          <a:ext cx="670828" cy="4192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Aiming Point</a:t>
          </a:r>
          <a:endParaRPr lang="en-US" sz="1000" kern="1200" dirty="0"/>
        </a:p>
      </dsp:txBody>
      <dsp:txXfrm>
        <a:off x="1598835" y="2110750"/>
        <a:ext cx="646268" cy="394707"/>
      </dsp:txXfrm>
    </dsp:sp>
    <dsp:sp modelId="{FF1943A3-CDDE-4442-99CB-3FB540BD5CE8}">
      <dsp:nvSpPr>
        <dsp:cNvPr id="0" name=""/>
        <dsp:cNvSpPr/>
      </dsp:nvSpPr>
      <dsp:spPr>
        <a:xfrm>
          <a:off x="1456982" y="421400"/>
          <a:ext cx="91440" cy="24107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10788"/>
              </a:lnTo>
              <a:lnTo>
                <a:pt x="129573" y="24107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CD9296-FE71-48DF-979F-0AC7B184F168}">
      <dsp:nvSpPr>
        <dsp:cNvPr id="0" name=""/>
        <dsp:cNvSpPr/>
      </dsp:nvSpPr>
      <dsp:spPr>
        <a:xfrm>
          <a:off x="1586555" y="2622555"/>
          <a:ext cx="670828" cy="4192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Centerline and edge</a:t>
          </a:r>
          <a:endParaRPr lang="en-US" sz="1000" kern="1200" dirty="0"/>
        </a:p>
      </dsp:txBody>
      <dsp:txXfrm>
        <a:off x="1598835" y="2634835"/>
        <a:ext cx="646268" cy="394707"/>
      </dsp:txXfrm>
    </dsp:sp>
    <dsp:sp modelId="{A1365B97-5F81-4F50-8392-483757427F4A}">
      <dsp:nvSpPr>
        <dsp:cNvPr id="0" name=""/>
        <dsp:cNvSpPr/>
      </dsp:nvSpPr>
      <dsp:spPr>
        <a:xfrm>
          <a:off x="1456982" y="421400"/>
          <a:ext cx="91440" cy="293487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34872"/>
              </a:lnTo>
              <a:lnTo>
                <a:pt x="129573" y="293487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42F696-258E-40EF-B6EE-1DAF39FD7D50}">
      <dsp:nvSpPr>
        <dsp:cNvPr id="0" name=""/>
        <dsp:cNvSpPr/>
      </dsp:nvSpPr>
      <dsp:spPr>
        <a:xfrm>
          <a:off x="1586555" y="3146639"/>
          <a:ext cx="670828" cy="4192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Side Stirrups</a:t>
          </a:r>
          <a:endParaRPr lang="en-US" sz="1000" kern="1200" dirty="0"/>
        </a:p>
      </dsp:txBody>
      <dsp:txXfrm>
        <a:off x="1598835" y="3158919"/>
        <a:ext cx="646268" cy="394707"/>
      </dsp:txXfrm>
    </dsp:sp>
    <dsp:sp modelId="{4C847996-5F86-4AE6-8B7C-32ADD3B70220}">
      <dsp:nvSpPr>
        <dsp:cNvPr id="0" name=""/>
        <dsp:cNvSpPr/>
      </dsp:nvSpPr>
      <dsp:spPr>
        <a:xfrm>
          <a:off x="2467017" y="2133"/>
          <a:ext cx="838535" cy="4192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Taxiway</a:t>
          </a:r>
          <a:endParaRPr lang="en-US" sz="1800" kern="1200" dirty="0"/>
        </a:p>
      </dsp:txBody>
      <dsp:txXfrm>
        <a:off x="2479297" y="14413"/>
        <a:ext cx="813975" cy="394707"/>
      </dsp:txXfrm>
    </dsp:sp>
    <dsp:sp modelId="{791E4F54-1632-4F53-A157-C2D57751755A}">
      <dsp:nvSpPr>
        <dsp:cNvPr id="0" name=""/>
        <dsp:cNvSpPr/>
      </dsp:nvSpPr>
      <dsp:spPr>
        <a:xfrm>
          <a:off x="2505150" y="421400"/>
          <a:ext cx="91440" cy="31445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4450"/>
              </a:lnTo>
              <a:lnTo>
                <a:pt x="129573" y="3144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EFB352-B9A3-4468-A6C0-9F299E584DC2}">
      <dsp:nvSpPr>
        <dsp:cNvPr id="0" name=""/>
        <dsp:cNvSpPr/>
      </dsp:nvSpPr>
      <dsp:spPr>
        <a:xfrm>
          <a:off x="2634724" y="526217"/>
          <a:ext cx="670828" cy="4192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Centerline and edge</a:t>
          </a:r>
          <a:endParaRPr lang="en-US" sz="1000" kern="1200" dirty="0"/>
        </a:p>
      </dsp:txBody>
      <dsp:txXfrm>
        <a:off x="2647004" y="538497"/>
        <a:ext cx="646268" cy="394707"/>
      </dsp:txXfrm>
    </dsp:sp>
    <dsp:sp modelId="{1464129F-37F5-4067-9478-E0BE42841409}">
      <dsp:nvSpPr>
        <dsp:cNvPr id="0" name=""/>
        <dsp:cNvSpPr/>
      </dsp:nvSpPr>
      <dsp:spPr>
        <a:xfrm>
          <a:off x="2505150" y="421400"/>
          <a:ext cx="91440" cy="83853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38535"/>
              </a:lnTo>
              <a:lnTo>
                <a:pt x="129573" y="8385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2B02C-7D10-4437-9D31-0E27B846E798}">
      <dsp:nvSpPr>
        <dsp:cNvPr id="0" name=""/>
        <dsp:cNvSpPr/>
      </dsp:nvSpPr>
      <dsp:spPr>
        <a:xfrm>
          <a:off x="2634724" y="1050301"/>
          <a:ext cx="670828" cy="4192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Holding position</a:t>
          </a:r>
          <a:endParaRPr lang="en-US" sz="1000" kern="1200" dirty="0"/>
        </a:p>
      </dsp:txBody>
      <dsp:txXfrm>
        <a:off x="2647004" y="1062581"/>
        <a:ext cx="646268" cy="394707"/>
      </dsp:txXfrm>
    </dsp:sp>
    <dsp:sp modelId="{3D38B857-614D-4C27-A126-426BF3F69BFF}">
      <dsp:nvSpPr>
        <dsp:cNvPr id="0" name=""/>
        <dsp:cNvSpPr/>
      </dsp:nvSpPr>
      <dsp:spPr>
        <a:xfrm>
          <a:off x="2505150" y="421400"/>
          <a:ext cx="91440" cy="136261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362619"/>
              </a:lnTo>
              <a:lnTo>
                <a:pt x="129573" y="136261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091A96-D5A9-4033-9F83-83855DA73015}">
      <dsp:nvSpPr>
        <dsp:cNvPr id="0" name=""/>
        <dsp:cNvSpPr/>
      </dsp:nvSpPr>
      <dsp:spPr>
        <a:xfrm>
          <a:off x="2634724" y="1574386"/>
          <a:ext cx="670828" cy="4192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Shoulder</a:t>
          </a:r>
          <a:endParaRPr lang="en-US" sz="1000" kern="1200" dirty="0"/>
        </a:p>
      </dsp:txBody>
      <dsp:txXfrm>
        <a:off x="2647004" y="1586666"/>
        <a:ext cx="646268" cy="3947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8350A-534C-4237-80AB-61B2F91E637E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385763"/>
            <a:ext cx="3429000" cy="1928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2443163"/>
            <a:ext cx="7315200" cy="23145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488473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488473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8A1F95-7C74-418C-A309-A9182EB06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219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8A1F95-7C74-418C-A309-A9182EB068E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74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E46C0A"/>
                </a:solidFill>
                <a:latin typeface="Wingdings"/>
                <a:cs typeface="Wingding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105155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2463" y="447088"/>
            <a:ext cx="8919072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5000" y="1885745"/>
            <a:ext cx="8090534" cy="15068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E46C0A"/>
                </a:solidFill>
                <a:latin typeface="Wingdings"/>
                <a:cs typeface="Wingding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microsoft.com/office/2007/relationships/diagramDrawing" Target="../diagrams/drawing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openxmlformats.org/officeDocument/2006/relationships/diagramColors" Target="../diagrams/colors6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diagramQuickStyle" Target="../diagrams/quickStyle6.xml"/><Relationship Id="rId5" Type="http://schemas.openxmlformats.org/officeDocument/2006/relationships/diagramQuickStyle" Target="../diagrams/quickStyle5.xml"/><Relationship Id="rId15" Type="http://schemas.openxmlformats.org/officeDocument/2006/relationships/image" Target="../media/image26.png"/><Relationship Id="rId10" Type="http://schemas.openxmlformats.org/officeDocument/2006/relationships/diagramLayout" Target="../diagrams/layout6.xml"/><Relationship Id="rId4" Type="http://schemas.openxmlformats.org/officeDocument/2006/relationships/diagramLayout" Target="../diagrams/layout5.xml"/><Relationship Id="rId9" Type="http://schemas.openxmlformats.org/officeDocument/2006/relationships/diagramData" Target="../diagrams/data6.xml"/><Relationship Id="rId1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13" Type="http://schemas.openxmlformats.org/officeDocument/2006/relationships/image" Target="../media/image50.png"/><Relationship Id="rId3" Type="http://schemas.openxmlformats.org/officeDocument/2006/relationships/image" Target="../media/image5.jpg"/><Relationship Id="rId7" Type="http://schemas.openxmlformats.org/officeDocument/2006/relationships/diagramColors" Target="../diagrams/colors9.xml"/><Relationship Id="rId12" Type="http://schemas.openxmlformats.org/officeDocument/2006/relationships/image" Target="../media/image4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11" Type="http://schemas.openxmlformats.org/officeDocument/2006/relationships/image" Target="../media/image48.png"/><Relationship Id="rId5" Type="http://schemas.openxmlformats.org/officeDocument/2006/relationships/diagramLayout" Target="../diagrams/layout9.xml"/><Relationship Id="rId10" Type="http://schemas.openxmlformats.org/officeDocument/2006/relationships/image" Target="../media/image47.png"/><Relationship Id="rId4" Type="http://schemas.openxmlformats.org/officeDocument/2006/relationships/diagramData" Target="../diagrams/data9.xml"/><Relationship Id="rId9" Type="http://schemas.openxmlformats.org/officeDocument/2006/relationships/image" Target="../media/image4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9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12" Type="http://schemas.openxmlformats.org/officeDocument/2006/relationships/image" Target="../media/image5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11" Type="http://schemas.openxmlformats.org/officeDocument/2006/relationships/image" Target="../media/image57.png"/><Relationship Id="rId5" Type="http://schemas.openxmlformats.org/officeDocument/2006/relationships/diagramQuickStyle" Target="../diagrams/quickStyle10.xml"/><Relationship Id="rId10" Type="http://schemas.openxmlformats.org/officeDocument/2006/relationships/image" Target="../media/image56.png"/><Relationship Id="rId4" Type="http://schemas.openxmlformats.org/officeDocument/2006/relationships/diagramLayout" Target="../diagrams/layout10.xml"/><Relationship Id="rId9" Type="http://schemas.openxmlformats.org/officeDocument/2006/relationships/image" Target="../media/image55.png"/><Relationship Id="rId14" Type="http://schemas.openxmlformats.org/officeDocument/2006/relationships/image" Target="../media/image6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1.xml"/><Relationship Id="rId13" Type="http://schemas.openxmlformats.org/officeDocument/2006/relationships/diagramColors" Target="../diagrams/colors12.xml"/><Relationship Id="rId3" Type="http://schemas.openxmlformats.org/officeDocument/2006/relationships/image" Target="../media/image63.png"/><Relationship Id="rId7" Type="http://schemas.openxmlformats.org/officeDocument/2006/relationships/diagramQuickStyle" Target="../diagrams/quickStyle11.xml"/><Relationship Id="rId12" Type="http://schemas.openxmlformats.org/officeDocument/2006/relationships/diagramQuickStyle" Target="../diagrams/quickStyle12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1.xml"/><Relationship Id="rId11" Type="http://schemas.openxmlformats.org/officeDocument/2006/relationships/diagramLayout" Target="../diagrams/layout12.xml"/><Relationship Id="rId5" Type="http://schemas.openxmlformats.org/officeDocument/2006/relationships/diagramData" Target="../diagrams/data11.xml"/><Relationship Id="rId10" Type="http://schemas.openxmlformats.org/officeDocument/2006/relationships/diagramData" Target="../diagrams/data12.xml"/><Relationship Id="rId4" Type="http://schemas.openxmlformats.org/officeDocument/2006/relationships/image" Target="../media/image64.png"/><Relationship Id="rId9" Type="http://schemas.microsoft.com/office/2007/relationships/diagramDrawing" Target="../diagrams/drawing11.xml"/><Relationship Id="rId14" Type="http://schemas.microsoft.com/office/2007/relationships/diagramDrawing" Target="../diagrams/drawing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jp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514349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70234" y="2904128"/>
            <a:ext cx="525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Planning and Design of Al-</a:t>
            </a:r>
            <a:r>
              <a:rPr lang="en-US" dirty="0" err="1" smtClean="0">
                <a:solidFill>
                  <a:schemeClr val="bg1"/>
                </a:solidFill>
              </a:rPr>
              <a:t>baqiea</a:t>
            </a:r>
            <a:r>
              <a:rPr lang="en-US" dirty="0" smtClean="0">
                <a:solidFill>
                  <a:schemeClr val="bg1"/>
                </a:solidFill>
              </a:rPr>
              <a:t> International Airport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71500" y="3362325"/>
            <a:ext cx="2844800" cy="228600"/>
          </a:xfrm>
          <a:custGeom>
            <a:avLst/>
            <a:gdLst/>
            <a:ahLst/>
            <a:cxnLst/>
            <a:rect l="l" t="t" r="r" b="b"/>
            <a:pathLst>
              <a:path w="2844800" h="228600">
                <a:moveTo>
                  <a:pt x="2844800" y="0"/>
                </a:moveTo>
                <a:lnTo>
                  <a:pt x="0" y="0"/>
                </a:lnTo>
                <a:lnTo>
                  <a:pt x="0" y="228600"/>
                </a:lnTo>
                <a:lnTo>
                  <a:pt x="2844800" y="228600"/>
                </a:lnTo>
                <a:lnTo>
                  <a:pt x="2844800" y="0"/>
                </a:lnTo>
                <a:close/>
              </a:path>
            </a:pathLst>
          </a:custGeom>
          <a:solidFill>
            <a:srgbClr val="FFEF66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4" name="object 4"/>
            <p:cNvSpPr/>
            <p:nvPr/>
          </p:nvSpPr>
          <p:spPr>
            <a:xfrm>
              <a:off x="3733800" y="2143125"/>
              <a:ext cx="1587500" cy="241300"/>
            </a:xfrm>
            <a:custGeom>
              <a:avLst/>
              <a:gdLst/>
              <a:ahLst/>
              <a:cxnLst/>
              <a:rect l="l" t="t" r="r" b="b"/>
              <a:pathLst>
                <a:path w="1587500" h="241300">
                  <a:moveTo>
                    <a:pt x="1587500" y="0"/>
                  </a:moveTo>
                  <a:lnTo>
                    <a:pt x="0" y="0"/>
                  </a:lnTo>
                  <a:lnTo>
                    <a:pt x="0" y="241300"/>
                  </a:lnTo>
                  <a:lnTo>
                    <a:pt x="1587500" y="241300"/>
                  </a:lnTo>
                  <a:lnTo>
                    <a:pt x="1587500" y="0"/>
                  </a:lnTo>
                  <a:close/>
                </a:path>
              </a:pathLst>
            </a:custGeom>
            <a:solidFill>
              <a:srgbClr val="FFE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5143499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76200" y="514350"/>
            <a:ext cx="6135937" cy="10284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spc="-5" dirty="0"/>
              <a:t>Planning and Design of Al-</a:t>
            </a:r>
            <a:r>
              <a:rPr lang="en-US" sz="1800" spc="-5" dirty="0" err="1"/>
              <a:t>baqiea</a:t>
            </a:r>
            <a:r>
              <a:rPr lang="en-US" sz="1800" spc="-5" dirty="0"/>
              <a:t> International Airport</a:t>
            </a:r>
            <a:r>
              <a:rPr lang="en-US" spc="-5" dirty="0"/>
              <a:t/>
            </a:r>
            <a:br>
              <a:rPr lang="en-US" spc="-5" dirty="0"/>
            </a:br>
            <a:r>
              <a:rPr lang="en-US" spc="-5" dirty="0"/>
              <a:t/>
            </a:r>
            <a:br>
              <a:rPr lang="en-US" spc="-5" dirty="0"/>
            </a:br>
            <a:endParaRPr spc="-5" dirty="0"/>
          </a:p>
        </p:txBody>
      </p:sp>
      <p:sp>
        <p:nvSpPr>
          <p:cNvPr id="16" name="Rectangle 15"/>
          <p:cNvSpPr/>
          <p:nvPr/>
        </p:nvSpPr>
        <p:spPr>
          <a:xfrm>
            <a:off x="587334" y="1444883"/>
            <a:ext cx="15409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Gate capacity:</a:t>
            </a:r>
            <a:endParaRPr lang="en-US" b="1" u="sng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059379"/>
            <a:ext cx="5002953" cy="2350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71500" y="2701925"/>
            <a:ext cx="749300" cy="228600"/>
          </a:xfrm>
          <a:custGeom>
            <a:avLst/>
            <a:gdLst/>
            <a:ahLst/>
            <a:cxnLst/>
            <a:rect l="l" t="t" r="r" b="b"/>
            <a:pathLst>
              <a:path w="749300" h="228600">
                <a:moveTo>
                  <a:pt x="749300" y="0"/>
                </a:moveTo>
                <a:lnTo>
                  <a:pt x="0" y="0"/>
                </a:lnTo>
                <a:lnTo>
                  <a:pt x="0" y="228600"/>
                </a:lnTo>
                <a:lnTo>
                  <a:pt x="749300" y="228600"/>
                </a:lnTo>
                <a:lnTo>
                  <a:pt x="749300" y="0"/>
                </a:lnTo>
                <a:close/>
              </a:path>
            </a:pathLst>
          </a:custGeom>
          <a:solidFill>
            <a:srgbClr val="FFEF66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4" name="object 4"/>
            <p:cNvSpPr/>
            <p:nvPr/>
          </p:nvSpPr>
          <p:spPr>
            <a:xfrm>
              <a:off x="3581400" y="3349625"/>
              <a:ext cx="1866900" cy="241300"/>
            </a:xfrm>
            <a:custGeom>
              <a:avLst/>
              <a:gdLst/>
              <a:ahLst/>
              <a:cxnLst/>
              <a:rect l="l" t="t" r="r" b="b"/>
              <a:pathLst>
                <a:path w="1866900" h="241300">
                  <a:moveTo>
                    <a:pt x="1866900" y="0"/>
                  </a:moveTo>
                  <a:lnTo>
                    <a:pt x="0" y="0"/>
                  </a:lnTo>
                  <a:lnTo>
                    <a:pt x="0" y="241300"/>
                  </a:lnTo>
                  <a:lnTo>
                    <a:pt x="1866900" y="241300"/>
                  </a:lnTo>
                  <a:lnTo>
                    <a:pt x="1866900" y="0"/>
                  </a:lnTo>
                  <a:close/>
                </a:path>
              </a:pathLst>
            </a:custGeom>
            <a:solidFill>
              <a:srgbClr val="FFE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5143499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20440" y="0"/>
            <a:ext cx="2273300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000" dirty="0">
              <a:latin typeface="Calibri"/>
              <a:cs typeface="Calibri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63037" y="538615"/>
            <a:ext cx="7507537" cy="10284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spc="-5" dirty="0"/>
              <a:t>Planning and Design of Al-</a:t>
            </a:r>
            <a:r>
              <a:rPr lang="en-US" sz="1800" spc="-5" dirty="0" err="1"/>
              <a:t>baqiea</a:t>
            </a:r>
            <a:r>
              <a:rPr lang="en-US" sz="1800" spc="-5" dirty="0"/>
              <a:t> International Airport</a:t>
            </a:r>
            <a:r>
              <a:rPr lang="en-US" spc="-5" dirty="0"/>
              <a:t/>
            </a:r>
            <a:br>
              <a:rPr lang="en-US" spc="-5" dirty="0"/>
            </a:br>
            <a:r>
              <a:rPr lang="en-US" spc="-5" dirty="0"/>
              <a:t/>
            </a:r>
            <a:br>
              <a:rPr lang="en-US" spc="-5" dirty="0"/>
            </a:br>
            <a:endParaRPr spc="-5" dirty="0"/>
          </a:p>
        </p:txBody>
      </p:sp>
      <p:sp>
        <p:nvSpPr>
          <p:cNvPr id="11" name="object 11"/>
          <p:cNvSpPr txBox="1"/>
          <p:nvPr/>
        </p:nvSpPr>
        <p:spPr>
          <a:xfrm>
            <a:off x="222294" y="998854"/>
            <a:ext cx="8547100" cy="383438"/>
          </a:xfrm>
          <a:prstGeom prst="rect">
            <a:avLst/>
          </a:prstGeom>
        </p:spPr>
        <p:txBody>
          <a:bodyPr vert="horz" wrap="square" lIns="0" tIns="749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90"/>
              </a:spcBef>
            </a:pPr>
            <a:endParaRPr lang="en-US" sz="2000" b="1" u="heavy" spc="-5" dirty="0" smtClean="0">
              <a:solidFill>
                <a:srgbClr val="E46C0A"/>
              </a:solidFill>
              <a:uFill>
                <a:solidFill>
                  <a:srgbClr val="E46C0A"/>
                </a:solidFill>
              </a:uFill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71500" y="2701925"/>
            <a:ext cx="762000" cy="224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15">
              <a:lnSpc>
                <a:spcPts val="1685"/>
              </a:lnSpc>
            </a:pPr>
            <a:endParaRPr sz="1800" dirty="0">
              <a:latin typeface="Calibri"/>
              <a:cs typeface="Calibri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85178" y="1197770"/>
            <a:ext cx="27788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AIRPORT CONFIGURATION:</a:t>
            </a:r>
            <a:endParaRPr lang="en-US" b="1" u="sng" dirty="0"/>
          </a:p>
        </p:txBody>
      </p:sp>
      <p:sp>
        <p:nvSpPr>
          <p:cNvPr id="16" name="Rectangle 15"/>
          <p:cNvSpPr/>
          <p:nvPr/>
        </p:nvSpPr>
        <p:spPr>
          <a:xfrm>
            <a:off x="730294" y="1702456"/>
            <a:ext cx="841370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1) Airport Classification </a:t>
            </a:r>
          </a:p>
          <a:p>
            <a:r>
              <a:rPr lang="en-US" sz="1600" dirty="0" smtClean="0"/>
              <a:t>  - the critical aircraft is Boeing 747-400. </a:t>
            </a:r>
          </a:p>
          <a:p>
            <a:r>
              <a:rPr lang="en-US" sz="1600" dirty="0" smtClean="0"/>
              <a:t> Airport Reference Code (ARC) provided by FAA as D-V.</a:t>
            </a:r>
          </a:p>
          <a:p>
            <a:r>
              <a:rPr lang="en-US" sz="1600" dirty="0" smtClean="0"/>
              <a:t> Based on ICAO classification , it provided by ICAO as 4E. </a:t>
            </a:r>
          </a:p>
          <a:p>
            <a:endParaRPr lang="en-US" sz="1600" dirty="0" smtClean="0"/>
          </a:p>
          <a:p>
            <a:r>
              <a:rPr lang="en-US" sz="1600" dirty="0" smtClean="0"/>
              <a:t>2) Runway Orientation  : the allowable crosswind is considered to be 16kn (18.5 mi/</a:t>
            </a:r>
            <a:r>
              <a:rPr lang="en-US" sz="1600" dirty="0" err="1" smtClean="0"/>
              <a:t>hr</a:t>
            </a:r>
            <a:r>
              <a:rPr lang="en-US" sz="1600" dirty="0" smtClean="0"/>
              <a:t>) .also according to wind ross there isn't wind speed more than 16Kn. Allowable crosswind component</a:t>
            </a:r>
          </a:p>
          <a:p>
            <a:r>
              <a:rPr lang="en-US" sz="1600" dirty="0"/>
              <a:t>(</a:t>
            </a:r>
            <a:r>
              <a:rPr lang="en-US" sz="1600" dirty="0" smtClean="0"/>
              <a:t>North northeast). </a:t>
            </a:r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571500" y="3693153"/>
            <a:ext cx="17230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Runway length: </a:t>
            </a:r>
            <a:endParaRPr lang="en-US" b="1" u="sng" dirty="0"/>
          </a:p>
        </p:txBody>
      </p:sp>
      <p:sp>
        <p:nvSpPr>
          <p:cNvPr id="18" name="Rectangle 17"/>
          <p:cNvSpPr/>
          <p:nvPr/>
        </p:nvSpPr>
        <p:spPr>
          <a:xfrm>
            <a:off x="585178" y="4066914"/>
            <a:ext cx="883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the required runway length for Take-off operation is approximately 11,100 ft. (3383 m).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60500" y="2498725"/>
            <a:ext cx="2654300" cy="228600"/>
          </a:xfrm>
          <a:custGeom>
            <a:avLst/>
            <a:gdLst/>
            <a:ahLst/>
            <a:cxnLst/>
            <a:rect l="l" t="t" r="r" b="b"/>
            <a:pathLst>
              <a:path w="2654300" h="228600">
                <a:moveTo>
                  <a:pt x="2654300" y="0"/>
                </a:moveTo>
                <a:lnTo>
                  <a:pt x="0" y="0"/>
                </a:lnTo>
                <a:lnTo>
                  <a:pt x="0" y="228600"/>
                </a:lnTo>
                <a:lnTo>
                  <a:pt x="2654300" y="228600"/>
                </a:lnTo>
                <a:lnTo>
                  <a:pt x="2654300" y="0"/>
                </a:lnTo>
                <a:close/>
              </a:path>
            </a:pathLst>
          </a:custGeom>
          <a:solidFill>
            <a:srgbClr val="FFEF66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4" name="object 4"/>
            <p:cNvSpPr/>
            <p:nvPr/>
          </p:nvSpPr>
          <p:spPr>
            <a:xfrm>
              <a:off x="7289800" y="1279525"/>
              <a:ext cx="1460500" cy="241300"/>
            </a:xfrm>
            <a:custGeom>
              <a:avLst/>
              <a:gdLst/>
              <a:ahLst/>
              <a:cxnLst/>
              <a:rect l="l" t="t" r="r" b="b"/>
              <a:pathLst>
                <a:path w="1460500" h="241300">
                  <a:moveTo>
                    <a:pt x="1460500" y="0"/>
                  </a:moveTo>
                  <a:lnTo>
                    <a:pt x="0" y="0"/>
                  </a:lnTo>
                  <a:lnTo>
                    <a:pt x="0" y="241300"/>
                  </a:lnTo>
                  <a:lnTo>
                    <a:pt x="1460500" y="241300"/>
                  </a:lnTo>
                  <a:lnTo>
                    <a:pt x="1460500" y="0"/>
                  </a:lnTo>
                  <a:close/>
                </a:path>
              </a:pathLst>
            </a:custGeom>
            <a:solidFill>
              <a:srgbClr val="FFE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5143499"/>
            </a:xfrm>
            <a:prstGeom prst="rect">
              <a:avLst/>
            </a:prstGeom>
          </p:spPr>
        </p:pic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76200" y="514350"/>
            <a:ext cx="6516937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spc="-5" dirty="0"/>
              <a:t>Planning and Design of Al-</a:t>
            </a:r>
            <a:r>
              <a:rPr lang="en-US" sz="1800" spc="-5" dirty="0" err="1"/>
              <a:t>baqiea</a:t>
            </a:r>
            <a:r>
              <a:rPr lang="en-US" sz="1800" spc="-5" dirty="0"/>
              <a:t> International Airport</a:t>
            </a:r>
            <a:br>
              <a:rPr lang="en-US" sz="1800" spc="-5" dirty="0"/>
            </a:br>
            <a:endParaRPr sz="1800" spc="-5" dirty="0"/>
          </a:p>
        </p:txBody>
      </p:sp>
      <p:sp>
        <p:nvSpPr>
          <p:cNvPr id="15" name="object 15"/>
          <p:cNvSpPr txBox="1"/>
          <p:nvPr/>
        </p:nvSpPr>
        <p:spPr>
          <a:xfrm>
            <a:off x="564965" y="2422193"/>
            <a:ext cx="7715884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 smtClean="0">
                <a:solidFill>
                  <a:srgbClr val="254061"/>
                </a:solidFill>
                <a:latin typeface="Calibri"/>
                <a:cs typeface="Calibri"/>
              </a:rPr>
              <a:t>.</a:t>
            </a:r>
            <a:r>
              <a:rPr sz="1800" spc="305" dirty="0" smtClean="0">
                <a:solidFill>
                  <a:srgbClr val="254061"/>
                </a:solidFill>
                <a:latin typeface="Calibri"/>
                <a:cs typeface="Calibri"/>
              </a:rPr>
              <a:t> 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38200" y="1279525"/>
            <a:ext cx="1828800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Runway Design :</a:t>
            </a:r>
            <a:endParaRPr lang="en-US" dirty="0"/>
          </a:p>
        </p:txBody>
      </p: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3082956904"/>
              </p:ext>
            </p:extLst>
          </p:nvPr>
        </p:nvGraphicFramePr>
        <p:xfrm>
          <a:off x="457200" y="1200151"/>
          <a:ext cx="8198984" cy="3447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626" y="514350"/>
            <a:ext cx="6364537" cy="659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spc="-5" dirty="0"/>
              <a:t>Planning and Design of Al-</a:t>
            </a:r>
            <a:r>
              <a:rPr lang="en-US" sz="1800" spc="-5" dirty="0" err="1"/>
              <a:t>baqiea</a:t>
            </a:r>
            <a:r>
              <a:rPr lang="en-US" sz="1800" spc="-5" dirty="0"/>
              <a:t> International Airport</a:t>
            </a:r>
            <a:r>
              <a:rPr lang="en-US" spc="-5" dirty="0"/>
              <a:t/>
            </a:r>
            <a:br>
              <a:rPr lang="en-US" spc="-5" dirty="0"/>
            </a:br>
            <a:endParaRPr spc="-5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33550"/>
            <a:ext cx="5029200" cy="28955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606" y="1523240"/>
            <a:ext cx="3242586" cy="34107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381000" y="1184686"/>
            <a:ext cx="12346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 smtClean="0"/>
              <a:t>Dimensions:</a:t>
            </a:r>
            <a:endParaRPr lang="en-US" sz="16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11300" y="1558925"/>
            <a:ext cx="1320800" cy="228600"/>
          </a:xfrm>
          <a:custGeom>
            <a:avLst/>
            <a:gdLst/>
            <a:ahLst/>
            <a:cxnLst/>
            <a:rect l="l" t="t" r="r" b="b"/>
            <a:pathLst>
              <a:path w="1320800" h="228600">
                <a:moveTo>
                  <a:pt x="1320800" y="0"/>
                </a:moveTo>
                <a:lnTo>
                  <a:pt x="0" y="0"/>
                </a:lnTo>
                <a:lnTo>
                  <a:pt x="0" y="228600"/>
                </a:lnTo>
                <a:lnTo>
                  <a:pt x="1320800" y="228600"/>
                </a:lnTo>
                <a:lnTo>
                  <a:pt x="1320800" y="0"/>
                </a:lnTo>
                <a:close/>
              </a:path>
            </a:pathLst>
          </a:custGeom>
          <a:solidFill>
            <a:srgbClr val="FFEF66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4" name="object 4"/>
            <p:cNvSpPr/>
            <p:nvPr/>
          </p:nvSpPr>
          <p:spPr>
            <a:xfrm>
              <a:off x="6540500" y="2498725"/>
              <a:ext cx="698500" cy="228600"/>
            </a:xfrm>
            <a:custGeom>
              <a:avLst/>
              <a:gdLst/>
              <a:ahLst/>
              <a:cxnLst/>
              <a:rect l="l" t="t" r="r" b="b"/>
              <a:pathLst>
                <a:path w="698500" h="228600">
                  <a:moveTo>
                    <a:pt x="698500" y="0"/>
                  </a:moveTo>
                  <a:lnTo>
                    <a:pt x="0" y="0"/>
                  </a:lnTo>
                  <a:lnTo>
                    <a:pt x="0" y="228600"/>
                  </a:lnTo>
                  <a:lnTo>
                    <a:pt x="698500" y="228600"/>
                  </a:lnTo>
                  <a:lnTo>
                    <a:pt x="698500" y="0"/>
                  </a:lnTo>
                  <a:close/>
                </a:path>
              </a:pathLst>
            </a:custGeom>
            <a:solidFill>
              <a:srgbClr val="FFE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5143499"/>
            </a:xfrm>
            <a:prstGeom prst="rect">
              <a:avLst/>
            </a:prstGeom>
          </p:spPr>
        </p:pic>
      </p:grp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45131" y="514350"/>
            <a:ext cx="5373937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spc="-10" dirty="0"/>
              <a:t>Planning and Design of Al-</a:t>
            </a:r>
            <a:r>
              <a:rPr lang="en-US" sz="1800" spc="-10" dirty="0" err="1"/>
              <a:t>baqiea</a:t>
            </a:r>
            <a:r>
              <a:rPr lang="en-US" sz="1800" spc="-10" dirty="0"/>
              <a:t> International Airport</a:t>
            </a:r>
            <a:br>
              <a:rPr lang="en-US" sz="1800" spc="-10" dirty="0"/>
            </a:br>
            <a:endParaRPr sz="1800" spc="-1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493899"/>
            <a:ext cx="6858000" cy="2967314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371475" y="1160641"/>
            <a:ext cx="58674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u="sng" dirty="0" smtClean="0"/>
              <a:t>Site Analysis: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6200" y="514350"/>
            <a:ext cx="5297737" cy="659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spc="-10" dirty="0"/>
              <a:t>Planning and Design of Al-</a:t>
            </a:r>
            <a:r>
              <a:rPr lang="en-US" sz="1800" spc="-10" dirty="0" err="1"/>
              <a:t>baqiea</a:t>
            </a:r>
            <a:r>
              <a:rPr lang="en-US" sz="1800" spc="-10" dirty="0"/>
              <a:t> International Airport</a:t>
            </a:r>
            <a:r>
              <a:rPr lang="en-US" spc="-10" dirty="0"/>
              <a:t/>
            </a:r>
            <a:br>
              <a:rPr lang="en-US" spc="-10" dirty="0"/>
            </a:br>
            <a:endParaRPr spc="-10" dirty="0"/>
          </a:p>
        </p:txBody>
      </p:sp>
      <p:sp>
        <p:nvSpPr>
          <p:cNvPr id="5" name="Rectangle 4"/>
          <p:cNvSpPr/>
          <p:nvPr/>
        </p:nvSpPr>
        <p:spPr>
          <a:xfrm>
            <a:off x="228600" y="1259473"/>
            <a:ext cx="3640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 smtClean="0"/>
              <a:t>Design alignment of Runway and Profile:</a:t>
            </a:r>
            <a:endParaRPr lang="en-US" sz="1600" b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5" y="1809750"/>
            <a:ext cx="4058216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616" y="1809750"/>
            <a:ext cx="4086795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36600" y="1444624"/>
            <a:ext cx="8013700" cy="508000"/>
          </a:xfrm>
          <a:custGeom>
            <a:avLst/>
            <a:gdLst/>
            <a:ahLst/>
            <a:cxnLst/>
            <a:rect l="l" t="t" r="r" b="b"/>
            <a:pathLst>
              <a:path w="8013700" h="508000">
                <a:moveTo>
                  <a:pt x="7848600" y="279400"/>
                </a:moveTo>
                <a:lnTo>
                  <a:pt x="0" y="279400"/>
                </a:lnTo>
                <a:lnTo>
                  <a:pt x="0" y="508000"/>
                </a:lnTo>
                <a:lnTo>
                  <a:pt x="7848600" y="508000"/>
                </a:lnTo>
                <a:lnTo>
                  <a:pt x="7848600" y="279400"/>
                </a:lnTo>
                <a:close/>
              </a:path>
              <a:path w="8013700" h="508000">
                <a:moveTo>
                  <a:pt x="8013700" y="0"/>
                </a:moveTo>
                <a:lnTo>
                  <a:pt x="4521200" y="0"/>
                </a:lnTo>
                <a:lnTo>
                  <a:pt x="4521200" y="266700"/>
                </a:lnTo>
                <a:lnTo>
                  <a:pt x="8013700" y="266700"/>
                </a:lnTo>
                <a:lnTo>
                  <a:pt x="8013700" y="0"/>
                </a:lnTo>
                <a:close/>
              </a:path>
            </a:pathLst>
          </a:custGeom>
          <a:solidFill>
            <a:srgbClr val="FFEF66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4" name="object 4"/>
            <p:cNvSpPr/>
            <p:nvPr/>
          </p:nvSpPr>
          <p:spPr>
            <a:xfrm>
              <a:off x="736600" y="1444625"/>
              <a:ext cx="2311400" cy="266700"/>
            </a:xfrm>
            <a:custGeom>
              <a:avLst/>
              <a:gdLst/>
              <a:ahLst/>
              <a:cxnLst/>
              <a:rect l="l" t="t" r="r" b="b"/>
              <a:pathLst>
                <a:path w="2311400" h="266700">
                  <a:moveTo>
                    <a:pt x="2311400" y="0"/>
                  </a:moveTo>
                  <a:lnTo>
                    <a:pt x="0" y="0"/>
                  </a:lnTo>
                  <a:lnTo>
                    <a:pt x="0" y="266700"/>
                  </a:lnTo>
                  <a:lnTo>
                    <a:pt x="2311400" y="266700"/>
                  </a:lnTo>
                  <a:lnTo>
                    <a:pt x="2311400" y="0"/>
                  </a:lnTo>
                  <a:close/>
                </a:path>
              </a:pathLst>
            </a:custGeom>
            <a:solidFill>
              <a:srgbClr val="FFE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5143499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20440" y="0"/>
            <a:ext cx="2273300" cy="361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0070C0"/>
                </a:solidFill>
                <a:latin typeface="Calibri"/>
                <a:cs typeface="Calibri"/>
              </a:rPr>
              <a:t>Sustainable</a:t>
            </a:r>
            <a:r>
              <a:rPr sz="1200" b="1" spc="-2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0070C0"/>
                </a:solidFill>
                <a:latin typeface="Calibri"/>
                <a:cs typeface="Calibri"/>
              </a:rPr>
              <a:t>Transportation</a:t>
            </a:r>
            <a:r>
              <a:rPr sz="1200" b="1" spc="-15" dirty="0">
                <a:solidFill>
                  <a:srgbClr val="0070C0"/>
                </a:solidFill>
                <a:latin typeface="Calibri"/>
                <a:cs typeface="Calibri"/>
              </a:rPr>
              <a:t> Systems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000" b="1" i="1" spc="-5" dirty="0">
                <a:solidFill>
                  <a:srgbClr val="0070C0"/>
                </a:solidFill>
                <a:latin typeface="Calibri"/>
                <a:cs typeface="Calibri"/>
              </a:rPr>
              <a:t>Prepared</a:t>
            </a:r>
            <a:r>
              <a:rPr sz="1000" b="1" i="1" spc="-2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1000" b="1" i="1" spc="-5" dirty="0">
                <a:solidFill>
                  <a:srgbClr val="0070C0"/>
                </a:solidFill>
                <a:latin typeface="Calibri"/>
                <a:cs typeface="Calibri"/>
              </a:rPr>
              <a:t>by:</a:t>
            </a:r>
            <a:r>
              <a:rPr sz="1000" b="1" i="1" spc="-1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1000" b="1" i="1" spc="-5" dirty="0">
                <a:solidFill>
                  <a:srgbClr val="0070C0"/>
                </a:solidFill>
                <a:latin typeface="Calibri"/>
                <a:cs typeface="Calibri"/>
              </a:rPr>
              <a:t>Fady Hassouna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76200" y="557128"/>
            <a:ext cx="6364537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spc="-10" dirty="0"/>
              <a:t>Planning and Design of Al-</a:t>
            </a:r>
            <a:r>
              <a:rPr lang="en-US" sz="1800" spc="-10" dirty="0" err="1"/>
              <a:t>baqiea</a:t>
            </a:r>
            <a:r>
              <a:rPr lang="en-US" sz="1800" spc="-10" dirty="0"/>
              <a:t> International Airport</a:t>
            </a:r>
            <a:br>
              <a:rPr lang="en-US" sz="1800" spc="-10" dirty="0"/>
            </a:br>
            <a:endParaRPr sz="1800" spc="-1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1123950"/>
            <a:ext cx="4190999" cy="381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133475"/>
            <a:ext cx="3906083" cy="38100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251700" y="2473325"/>
            <a:ext cx="1054100" cy="228600"/>
          </a:xfrm>
          <a:custGeom>
            <a:avLst/>
            <a:gdLst/>
            <a:ahLst/>
            <a:cxnLst/>
            <a:rect l="l" t="t" r="r" b="b"/>
            <a:pathLst>
              <a:path w="1054100" h="228600">
                <a:moveTo>
                  <a:pt x="1054100" y="0"/>
                </a:moveTo>
                <a:lnTo>
                  <a:pt x="0" y="0"/>
                </a:lnTo>
                <a:lnTo>
                  <a:pt x="0" y="228600"/>
                </a:lnTo>
                <a:lnTo>
                  <a:pt x="1054100" y="228600"/>
                </a:lnTo>
                <a:lnTo>
                  <a:pt x="1054100" y="0"/>
                </a:lnTo>
                <a:close/>
              </a:path>
            </a:pathLst>
          </a:custGeom>
          <a:solidFill>
            <a:srgbClr val="FFEF66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4" name="object 4"/>
            <p:cNvSpPr/>
            <p:nvPr/>
          </p:nvSpPr>
          <p:spPr>
            <a:xfrm>
              <a:off x="5156200" y="3298825"/>
              <a:ext cx="901700" cy="228600"/>
            </a:xfrm>
            <a:custGeom>
              <a:avLst/>
              <a:gdLst/>
              <a:ahLst/>
              <a:cxnLst/>
              <a:rect l="l" t="t" r="r" b="b"/>
              <a:pathLst>
                <a:path w="901700" h="228600">
                  <a:moveTo>
                    <a:pt x="901700" y="0"/>
                  </a:moveTo>
                  <a:lnTo>
                    <a:pt x="0" y="0"/>
                  </a:lnTo>
                  <a:lnTo>
                    <a:pt x="0" y="228600"/>
                  </a:lnTo>
                  <a:lnTo>
                    <a:pt x="901700" y="228600"/>
                  </a:lnTo>
                  <a:lnTo>
                    <a:pt x="901700" y="0"/>
                  </a:lnTo>
                  <a:close/>
                </a:path>
              </a:pathLst>
            </a:custGeom>
            <a:solidFill>
              <a:srgbClr val="FFE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5143499"/>
            </a:xfrm>
            <a:prstGeom prst="rect">
              <a:avLst/>
            </a:prstGeom>
          </p:spPr>
        </p:pic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26318" y="514350"/>
            <a:ext cx="5945437" cy="659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spc="-10" dirty="0"/>
              <a:t>Planning and Design of Al-</a:t>
            </a:r>
            <a:r>
              <a:rPr lang="en-US" sz="1800" spc="-10" dirty="0" err="1"/>
              <a:t>baqiea</a:t>
            </a:r>
            <a:r>
              <a:rPr lang="en-US" sz="1800" spc="-10" dirty="0"/>
              <a:t> International Airport</a:t>
            </a:r>
            <a:r>
              <a:rPr lang="en-US" spc="-10" dirty="0"/>
              <a:t/>
            </a:r>
            <a:br>
              <a:rPr lang="en-US" spc="-10" dirty="0"/>
            </a:br>
            <a:endParaRPr spc="-10" dirty="0"/>
          </a:p>
        </p:txBody>
      </p:sp>
      <p:sp>
        <p:nvSpPr>
          <p:cNvPr id="16" name="Rectangle 15"/>
          <p:cNvSpPr/>
          <p:nvPr/>
        </p:nvSpPr>
        <p:spPr>
          <a:xfrm>
            <a:off x="1524000" y="1447800"/>
            <a:ext cx="2311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 </a:t>
            </a:r>
            <a:endParaRPr lang="en-US" sz="1600" b="1" u="sng" dirty="0"/>
          </a:p>
        </p:txBody>
      </p:sp>
      <p:sp>
        <p:nvSpPr>
          <p:cNvPr id="17" name="Rectangle 16"/>
          <p:cNvSpPr/>
          <p:nvPr/>
        </p:nvSpPr>
        <p:spPr>
          <a:xfrm>
            <a:off x="5867400" y="1417022"/>
            <a:ext cx="18624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 smtClean="0"/>
              <a:t>Location of Bridges:</a:t>
            </a:r>
            <a:endParaRPr lang="en-US" sz="1600" b="1" u="sng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2165158"/>
            <a:ext cx="3563007" cy="185439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17077"/>
            <a:ext cx="4630090" cy="2581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404100" y="3171825"/>
            <a:ext cx="1054100" cy="228600"/>
          </a:xfrm>
          <a:custGeom>
            <a:avLst/>
            <a:gdLst/>
            <a:ahLst/>
            <a:cxnLst/>
            <a:rect l="l" t="t" r="r" b="b"/>
            <a:pathLst>
              <a:path w="1054100" h="228600">
                <a:moveTo>
                  <a:pt x="1054100" y="0"/>
                </a:moveTo>
                <a:lnTo>
                  <a:pt x="0" y="0"/>
                </a:lnTo>
                <a:lnTo>
                  <a:pt x="0" y="228600"/>
                </a:lnTo>
                <a:lnTo>
                  <a:pt x="1054100" y="228600"/>
                </a:lnTo>
                <a:lnTo>
                  <a:pt x="1054100" y="0"/>
                </a:lnTo>
                <a:close/>
              </a:path>
            </a:pathLst>
          </a:custGeom>
          <a:solidFill>
            <a:srgbClr val="FFEF66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4" name="object 4"/>
            <p:cNvSpPr/>
            <p:nvPr/>
          </p:nvSpPr>
          <p:spPr>
            <a:xfrm>
              <a:off x="736600" y="2003424"/>
              <a:ext cx="1676400" cy="241300"/>
            </a:xfrm>
            <a:custGeom>
              <a:avLst/>
              <a:gdLst/>
              <a:ahLst/>
              <a:cxnLst/>
              <a:rect l="l" t="t" r="r" b="b"/>
              <a:pathLst>
                <a:path w="1676400" h="241300">
                  <a:moveTo>
                    <a:pt x="1676400" y="0"/>
                  </a:moveTo>
                  <a:lnTo>
                    <a:pt x="1612900" y="0"/>
                  </a:lnTo>
                  <a:lnTo>
                    <a:pt x="0" y="0"/>
                  </a:lnTo>
                  <a:lnTo>
                    <a:pt x="0" y="241300"/>
                  </a:lnTo>
                  <a:lnTo>
                    <a:pt x="1612900" y="241300"/>
                  </a:lnTo>
                  <a:lnTo>
                    <a:pt x="1676400" y="241300"/>
                  </a:lnTo>
                  <a:lnTo>
                    <a:pt x="1676400" y="0"/>
                  </a:lnTo>
                  <a:close/>
                </a:path>
              </a:pathLst>
            </a:custGeom>
            <a:solidFill>
              <a:srgbClr val="FFE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5143499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52400" y="514350"/>
            <a:ext cx="5373937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600" spc="-10" dirty="0"/>
              <a:t>Planning and Design of Al-</a:t>
            </a:r>
            <a:r>
              <a:rPr lang="en-US" sz="1600" spc="-10" dirty="0" err="1"/>
              <a:t>baqiea</a:t>
            </a:r>
            <a:r>
              <a:rPr lang="en-US" sz="1600" spc="-10" dirty="0"/>
              <a:t> International Airport</a:t>
            </a:r>
            <a:endParaRPr sz="1600" spc="-10" dirty="0"/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97883597"/>
              </p:ext>
            </p:extLst>
          </p:nvPr>
        </p:nvGraphicFramePr>
        <p:xfrm>
          <a:off x="3581400" y="1080015"/>
          <a:ext cx="5867400" cy="2983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Rectangle 13"/>
          <p:cNvSpPr/>
          <p:nvPr/>
        </p:nvSpPr>
        <p:spPr>
          <a:xfrm>
            <a:off x="727075" y="1276350"/>
            <a:ext cx="29900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b="1" u="sng" dirty="0" smtClean="0"/>
              <a:t>Design of Flexible pavement:</a:t>
            </a:r>
            <a:endParaRPr lang="en-US" b="1" u="sng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800350"/>
            <a:ext cx="5638801" cy="231457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100" y="3486150"/>
            <a:ext cx="30480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81400" y="2105025"/>
            <a:ext cx="1422400" cy="228600"/>
          </a:xfrm>
          <a:custGeom>
            <a:avLst/>
            <a:gdLst/>
            <a:ahLst/>
            <a:cxnLst/>
            <a:rect l="l" t="t" r="r" b="b"/>
            <a:pathLst>
              <a:path w="1422400" h="228600">
                <a:moveTo>
                  <a:pt x="1422400" y="0"/>
                </a:moveTo>
                <a:lnTo>
                  <a:pt x="0" y="0"/>
                </a:lnTo>
                <a:lnTo>
                  <a:pt x="0" y="228600"/>
                </a:lnTo>
                <a:lnTo>
                  <a:pt x="1422400" y="228600"/>
                </a:lnTo>
                <a:lnTo>
                  <a:pt x="1422400" y="0"/>
                </a:lnTo>
                <a:close/>
              </a:path>
            </a:pathLst>
          </a:custGeom>
          <a:solidFill>
            <a:srgbClr val="FFEF66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4" name="object 4"/>
            <p:cNvSpPr/>
            <p:nvPr/>
          </p:nvSpPr>
          <p:spPr>
            <a:xfrm>
              <a:off x="2844800" y="3743325"/>
              <a:ext cx="800100" cy="228600"/>
            </a:xfrm>
            <a:custGeom>
              <a:avLst/>
              <a:gdLst/>
              <a:ahLst/>
              <a:cxnLst/>
              <a:rect l="l" t="t" r="r" b="b"/>
              <a:pathLst>
                <a:path w="800100" h="228600">
                  <a:moveTo>
                    <a:pt x="800100" y="0"/>
                  </a:moveTo>
                  <a:lnTo>
                    <a:pt x="0" y="0"/>
                  </a:lnTo>
                  <a:lnTo>
                    <a:pt x="0" y="228600"/>
                  </a:lnTo>
                  <a:lnTo>
                    <a:pt x="800100" y="228600"/>
                  </a:lnTo>
                  <a:lnTo>
                    <a:pt x="800100" y="0"/>
                  </a:lnTo>
                  <a:close/>
                </a:path>
              </a:pathLst>
            </a:custGeom>
            <a:solidFill>
              <a:srgbClr val="FFE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5143499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6231" y="590550"/>
            <a:ext cx="5221537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600" spc="-10" dirty="0"/>
              <a:t>Planning and Design of Al-</a:t>
            </a:r>
            <a:r>
              <a:rPr lang="en-US" sz="1600" spc="-10" dirty="0" err="1"/>
              <a:t>baqiea</a:t>
            </a:r>
            <a:r>
              <a:rPr lang="en-US" sz="1600" spc="-10" dirty="0"/>
              <a:t> International Airport</a:t>
            </a:r>
            <a:endParaRPr sz="1600" spc="-10" dirty="0"/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3377697872"/>
              </p:ext>
            </p:extLst>
          </p:nvPr>
        </p:nvGraphicFramePr>
        <p:xfrm>
          <a:off x="524944" y="1891465"/>
          <a:ext cx="3906982" cy="998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838200" y="1279525"/>
            <a:ext cx="7817984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Taxiway Design </a:t>
            </a:r>
            <a:r>
              <a:rPr lang="en-US" dirty="0" smtClean="0"/>
              <a:t>:is </a:t>
            </a:r>
            <a:r>
              <a:rPr lang="en-US" dirty="0" smtClean="0"/>
              <a:t>the part connection between the runway and apron area 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1000" y="3321597"/>
            <a:ext cx="3429000" cy="1300655"/>
          </a:xfrm>
          <a:prstGeom prst="rect">
            <a:avLst/>
          </a:prstGeom>
        </p:spPr>
      </p:pic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4767501"/>
              </p:ext>
            </p:extLst>
          </p:nvPr>
        </p:nvGraphicFramePr>
        <p:xfrm>
          <a:off x="4984579" y="605601"/>
          <a:ext cx="4038600" cy="31427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863758" y="2836373"/>
            <a:ext cx="2126265" cy="13508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68684" y="2860148"/>
            <a:ext cx="2038218" cy="13181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105155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503362"/>
            <a:ext cx="6096000" cy="282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76200" y="507644"/>
            <a:ext cx="563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Planning and Design of Al-</a:t>
            </a:r>
            <a:r>
              <a:rPr lang="en-US" dirty="0" err="1" smtClean="0">
                <a:solidFill>
                  <a:schemeClr val="bg1"/>
                </a:solidFill>
              </a:rPr>
              <a:t>baqiea</a:t>
            </a:r>
            <a:r>
              <a:rPr lang="en-US" dirty="0" smtClean="0">
                <a:solidFill>
                  <a:schemeClr val="bg1"/>
                </a:solidFill>
              </a:rPr>
              <a:t> International Airport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413500" y="1825625"/>
            <a:ext cx="1765300" cy="228600"/>
          </a:xfrm>
          <a:custGeom>
            <a:avLst/>
            <a:gdLst/>
            <a:ahLst/>
            <a:cxnLst/>
            <a:rect l="l" t="t" r="r" b="b"/>
            <a:pathLst>
              <a:path w="1765300" h="228600">
                <a:moveTo>
                  <a:pt x="1765300" y="0"/>
                </a:moveTo>
                <a:lnTo>
                  <a:pt x="0" y="0"/>
                </a:lnTo>
                <a:lnTo>
                  <a:pt x="0" y="228600"/>
                </a:lnTo>
                <a:lnTo>
                  <a:pt x="1765300" y="228600"/>
                </a:lnTo>
                <a:lnTo>
                  <a:pt x="1765300" y="0"/>
                </a:lnTo>
                <a:close/>
              </a:path>
            </a:pathLst>
          </a:custGeom>
          <a:solidFill>
            <a:srgbClr val="FFEF66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4" name="object 4"/>
            <p:cNvSpPr/>
            <p:nvPr/>
          </p:nvSpPr>
          <p:spPr>
            <a:xfrm>
              <a:off x="838200" y="1825625"/>
              <a:ext cx="1244600" cy="228600"/>
            </a:xfrm>
            <a:custGeom>
              <a:avLst/>
              <a:gdLst/>
              <a:ahLst/>
              <a:cxnLst/>
              <a:rect l="l" t="t" r="r" b="b"/>
              <a:pathLst>
                <a:path w="1244600" h="228600">
                  <a:moveTo>
                    <a:pt x="1244600" y="0"/>
                  </a:moveTo>
                  <a:lnTo>
                    <a:pt x="0" y="0"/>
                  </a:lnTo>
                  <a:lnTo>
                    <a:pt x="0" y="228600"/>
                  </a:lnTo>
                  <a:lnTo>
                    <a:pt x="1244600" y="228600"/>
                  </a:lnTo>
                  <a:lnTo>
                    <a:pt x="1244600" y="0"/>
                  </a:lnTo>
                  <a:close/>
                </a:path>
              </a:pathLst>
            </a:custGeom>
            <a:solidFill>
              <a:srgbClr val="FFE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5143499"/>
            </a:xfrm>
            <a:prstGeom prst="rect">
              <a:avLst/>
            </a:prstGeom>
          </p:spPr>
        </p:pic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400" y="514350"/>
            <a:ext cx="4840537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600" spc="-10" dirty="0"/>
              <a:t>Planning and Design of Al-</a:t>
            </a:r>
            <a:r>
              <a:rPr lang="en-US" sz="1600" spc="-10" dirty="0" err="1"/>
              <a:t>baqiea</a:t>
            </a:r>
            <a:r>
              <a:rPr lang="en-US" sz="1600" spc="-10" dirty="0"/>
              <a:t> International Airport</a:t>
            </a:r>
            <a:endParaRPr sz="1600" spc="-10" dirty="0"/>
          </a:p>
        </p:txBody>
      </p:sp>
      <p:sp>
        <p:nvSpPr>
          <p:cNvPr id="13" name="object 13"/>
          <p:cNvSpPr txBox="1"/>
          <p:nvPr/>
        </p:nvSpPr>
        <p:spPr>
          <a:xfrm>
            <a:off x="375000" y="1060955"/>
            <a:ext cx="8089265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endParaRPr sz="2000" dirty="0">
              <a:latin typeface="Calibri"/>
              <a:cs typeface="Calibri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75000" y="1036910"/>
            <a:ext cx="3686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Dimensions &amp; Taxiways curve Design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334917"/>
            <a:ext cx="3119074" cy="2557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57" y="1415767"/>
            <a:ext cx="3276600" cy="2509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Rectangle 16"/>
          <p:cNvSpPr/>
          <p:nvPr/>
        </p:nvSpPr>
        <p:spPr>
          <a:xfrm>
            <a:off x="4676775" y="4019550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/>
              <a:t>With speed = 60 mi/</a:t>
            </a:r>
            <a:r>
              <a:rPr lang="en-US" sz="1400" dirty="0" err="1" smtClean="0"/>
              <a:t>hr</a:t>
            </a:r>
            <a:r>
              <a:rPr lang="en-US" sz="1400" dirty="0" smtClean="0"/>
              <a:t>, the radius of entrance curve (R1) = 3180 ft. radius of central curve (R2) = 1820 </a:t>
            </a:r>
            <a:r>
              <a:rPr lang="en-US" sz="1400" dirty="0" err="1" smtClean="0"/>
              <a:t>ft</a:t>
            </a:r>
            <a:r>
              <a:rPr lang="en-US" sz="1400" dirty="0" smtClean="0"/>
              <a:t>, and the length of entrance curve ( L) = 290 ft.</a:t>
            </a:r>
            <a:endParaRPr lang="en-US" sz="1400" dirty="0"/>
          </a:p>
        </p:txBody>
      </p:sp>
      <p:sp>
        <p:nvSpPr>
          <p:cNvPr id="18" name="Rectangle 17"/>
          <p:cNvSpPr/>
          <p:nvPr/>
        </p:nvSpPr>
        <p:spPr>
          <a:xfrm>
            <a:off x="580055" y="4081105"/>
            <a:ext cx="36871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The radius of the taxiway turn is equal to 150 ft.</a:t>
            </a:r>
            <a:endParaRPr lang="en-US" sz="1400" dirty="0"/>
          </a:p>
        </p:txBody>
      </p:sp>
      <p:sp>
        <p:nvSpPr>
          <p:cNvPr id="19" name="Snip Same Side Corner Rectangle 18"/>
          <p:cNvSpPr/>
          <p:nvPr/>
        </p:nvSpPr>
        <p:spPr>
          <a:xfrm>
            <a:off x="3856657" y="1825625"/>
            <a:ext cx="1553543" cy="1889125"/>
          </a:xfrm>
          <a:prstGeom prst="snip2Same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The width of the taxiway is 75 ft. and the shoulder is </a:t>
            </a:r>
            <a:r>
              <a:rPr lang="ar-EG" sz="1600" dirty="0" smtClean="0"/>
              <a:t>35</a:t>
            </a:r>
            <a:r>
              <a:rPr lang="en-US" sz="1600" dirty="0" smtClean="0"/>
              <a:t> ft.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89000" y="2041525"/>
            <a:ext cx="3060700" cy="228600"/>
          </a:xfrm>
          <a:custGeom>
            <a:avLst/>
            <a:gdLst/>
            <a:ahLst/>
            <a:cxnLst/>
            <a:rect l="l" t="t" r="r" b="b"/>
            <a:pathLst>
              <a:path w="3060700" h="228600">
                <a:moveTo>
                  <a:pt x="3060700" y="0"/>
                </a:moveTo>
                <a:lnTo>
                  <a:pt x="0" y="0"/>
                </a:lnTo>
                <a:lnTo>
                  <a:pt x="0" y="228600"/>
                </a:lnTo>
                <a:lnTo>
                  <a:pt x="3060700" y="228600"/>
                </a:lnTo>
                <a:lnTo>
                  <a:pt x="3060700" y="0"/>
                </a:lnTo>
                <a:close/>
              </a:path>
            </a:pathLst>
          </a:custGeom>
          <a:solidFill>
            <a:srgbClr val="FFEF66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4" name="object 4"/>
            <p:cNvSpPr/>
            <p:nvPr/>
          </p:nvSpPr>
          <p:spPr>
            <a:xfrm>
              <a:off x="1028700" y="3032125"/>
              <a:ext cx="774700" cy="228600"/>
            </a:xfrm>
            <a:custGeom>
              <a:avLst/>
              <a:gdLst/>
              <a:ahLst/>
              <a:cxnLst/>
              <a:rect l="l" t="t" r="r" b="b"/>
              <a:pathLst>
                <a:path w="774700" h="228600">
                  <a:moveTo>
                    <a:pt x="774700" y="0"/>
                  </a:moveTo>
                  <a:lnTo>
                    <a:pt x="0" y="0"/>
                  </a:lnTo>
                  <a:lnTo>
                    <a:pt x="0" y="228600"/>
                  </a:lnTo>
                  <a:lnTo>
                    <a:pt x="774700" y="228600"/>
                  </a:lnTo>
                  <a:lnTo>
                    <a:pt x="774700" y="0"/>
                  </a:lnTo>
                  <a:close/>
                </a:path>
              </a:pathLst>
            </a:custGeom>
            <a:solidFill>
              <a:srgbClr val="FFE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5143499"/>
            </a:xfrm>
            <a:prstGeom prst="rect">
              <a:avLst/>
            </a:prstGeom>
          </p:spPr>
        </p:pic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49014" y="514350"/>
            <a:ext cx="5526337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spc="-10" dirty="0"/>
              <a:t>Planning and Design of Al-</a:t>
            </a:r>
            <a:r>
              <a:rPr lang="en-US" sz="1800" spc="-10" dirty="0" err="1"/>
              <a:t>baqiea</a:t>
            </a:r>
            <a:r>
              <a:rPr lang="en-US" sz="1800" spc="-10" dirty="0"/>
              <a:t> International Airport</a:t>
            </a:r>
            <a:endParaRPr sz="1800" spc="-10" dirty="0"/>
          </a:p>
        </p:txBody>
      </p:sp>
      <p:sp>
        <p:nvSpPr>
          <p:cNvPr id="17" name="Rectangle 16"/>
          <p:cNvSpPr/>
          <p:nvPr/>
        </p:nvSpPr>
        <p:spPr>
          <a:xfrm>
            <a:off x="381000" y="1219134"/>
            <a:ext cx="34260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/>
              <a:t> Alignment of taxiway and </a:t>
            </a:r>
            <a:r>
              <a:rPr lang="en-US" b="1" u="sng" dirty="0" smtClean="0"/>
              <a:t>profile:</a:t>
            </a:r>
            <a:endParaRPr lang="en-US" b="1" u="sng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9624"/>
            <a:ext cx="5110348" cy="14478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1" y="971550"/>
            <a:ext cx="3895724" cy="417195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4" y="3295650"/>
            <a:ext cx="5208787" cy="180975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28600" y="1607100"/>
            <a:ext cx="43607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-One way runway direction but the suppose is different  </a:t>
            </a:r>
            <a:endParaRPr 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32200" y="2105025"/>
            <a:ext cx="520700" cy="228600"/>
          </a:xfrm>
          <a:custGeom>
            <a:avLst/>
            <a:gdLst/>
            <a:ahLst/>
            <a:cxnLst/>
            <a:rect l="l" t="t" r="r" b="b"/>
            <a:pathLst>
              <a:path w="520700" h="228600">
                <a:moveTo>
                  <a:pt x="520700" y="0"/>
                </a:moveTo>
                <a:lnTo>
                  <a:pt x="0" y="0"/>
                </a:lnTo>
                <a:lnTo>
                  <a:pt x="0" y="228600"/>
                </a:lnTo>
                <a:lnTo>
                  <a:pt x="520700" y="228600"/>
                </a:lnTo>
                <a:lnTo>
                  <a:pt x="520700" y="0"/>
                </a:lnTo>
                <a:close/>
              </a:path>
            </a:pathLst>
          </a:custGeom>
          <a:solidFill>
            <a:srgbClr val="FFEF66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-1"/>
            <a:ext cx="9144000" cy="5143500"/>
            <a:chOff x="0" y="0"/>
            <a:chExt cx="9144000" cy="5143500"/>
          </a:xfrm>
        </p:grpSpPr>
        <p:sp>
          <p:nvSpPr>
            <p:cNvPr id="4" name="object 4"/>
            <p:cNvSpPr/>
            <p:nvPr/>
          </p:nvSpPr>
          <p:spPr>
            <a:xfrm>
              <a:off x="4724400" y="2105025"/>
              <a:ext cx="1193800" cy="228600"/>
            </a:xfrm>
            <a:custGeom>
              <a:avLst/>
              <a:gdLst/>
              <a:ahLst/>
              <a:cxnLst/>
              <a:rect l="l" t="t" r="r" b="b"/>
              <a:pathLst>
                <a:path w="1193800" h="228600">
                  <a:moveTo>
                    <a:pt x="1193800" y="0"/>
                  </a:moveTo>
                  <a:lnTo>
                    <a:pt x="0" y="0"/>
                  </a:lnTo>
                  <a:lnTo>
                    <a:pt x="0" y="228600"/>
                  </a:lnTo>
                  <a:lnTo>
                    <a:pt x="1193800" y="228600"/>
                  </a:lnTo>
                  <a:lnTo>
                    <a:pt x="1193800" y="0"/>
                  </a:lnTo>
                  <a:close/>
                </a:path>
              </a:pathLst>
            </a:custGeom>
            <a:solidFill>
              <a:srgbClr val="FFE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5143499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12463" y="514350"/>
            <a:ext cx="5986584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spc="-10" dirty="0"/>
              <a:t>Planning and Design of Al-</a:t>
            </a:r>
            <a:r>
              <a:rPr lang="en-US" sz="1800" spc="-10" dirty="0" err="1"/>
              <a:t>baqiea</a:t>
            </a:r>
            <a:r>
              <a:rPr lang="en-US" sz="1800" spc="-10" dirty="0"/>
              <a:t> International Airport</a:t>
            </a:r>
            <a:endParaRPr sz="1800" spc="-10" dirty="0"/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2505034158"/>
              </p:ext>
            </p:extLst>
          </p:nvPr>
        </p:nvGraphicFramePr>
        <p:xfrm>
          <a:off x="1143000" y="1533527"/>
          <a:ext cx="4419600" cy="34861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200" y="1123950"/>
            <a:ext cx="3068938" cy="252412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33400" y="1396485"/>
            <a:ext cx="2061561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Terminal </a:t>
            </a:r>
            <a:r>
              <a:rPr lang="en-US" b="1" dirty="0" smtClean="0"/>
              <a:t>Building</a:t>
            </a:r>
            <a:r>
              <a:rPr lang="en-US" dirty="0" smtClean="0"/>
              <a:t>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359400" y="3159125"/>
            <a:ext cx="2146300" cy="266700"/>
          </a:xfrm>
          <a:custGeom>
            <a:avLst/>
            <a:gdLst/>
            <a:ahLst/>
            <a:cxnLst/>
            <a:rect l="l" t="t" r="r" b="b"/>
            <a:pathLst>
              <a:path w="2146300" h="266700">
                <a:moveTo>
                  <a:pt x="2146300" y="0"/>
                </a:moveTo>
                <a:lnTo>
                  <a:pt x="0" y="0"/>
                </a:lnTo>
                <a:lnTo>
                  <a:pt x="0" y="266700"/>
                </a:lnTo>
                <a:lnTo>
                  <a:pt x="2146300" y="266700"/>
                </a:lnTo>
                <a:lnTo>
                  <a:pt x="2146300" y="0"/>
                </a:lnTo>
                <a:close/>
              </a:path>
            </a:pathLst>
          </a:custGeom>
          <a:solidFill>
            <a:srgbClr val="FFEF66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4" name="object 4"/>
            <p:cNvSpPr/>
            <p:nvPr/>
          </p:nvSpPr>
          <p:spPr>
            <a:xfrm>
              <a:off x="2286000" y="3159125"/>
              <a:ext cx="1651000" cy="495300"/>
            </a:xfrm>
            <a:custGeom>
              <a:avLst/>
              <a:gdLst/>
              <a:ahLst/>
              <a:cxnLst/>
              <a:rect l="l" t="t" r="r" b="b"/>
              <a:pathLst>
                <a:path w="1651000" h="495300">
                  <a:moveTo>
                    <a:pt x="1651000" y="0"/>
                  </a:moveTo>
                  <a:lnTo>
                    <a:pt x="660400" y="0"/>
                  </a:lnTo>
                  <a:lnTo>
                    <a:pt x="660400" y="266700"/>
                  </a:lnTo>
                  <a:lnTo>
                    <a:pt x="0" y="266700"/>
                  </a:lnTo>
                  <a:lnTo>
                    <a:pt x="0" y="495300"/>
                  </a:lnTo>
                  <a:lnTo>
                    <a:pt x="965200" y="495300"/>
                  </a:lnTo>
                  <a:lnTo>
                    <a:pt x="1028700" y="495300"/>
                  </a:lnTo>
                  <a:lnTo>
                    <a:pt x="1028700" y="266700"/>
                  </a:lnTo>
                  <a:lnTo>
                    <a:pt x="1651000" y="266700"/>
                  </a:lnTo>
                  <a:lnTo>
                    <a:pt x="1651000" y="0"/>
                  </a:lnTo>
                  <a:close/>
                </a:path>
              </a:pathLst>
            </a:custGeom>
            <a:solidFill>
              <a:srgbClr val="FFE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5143499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12463" y="514350"/>
            <a:ext cx="5246937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spc="-10" dirty="0"/>
              <a:t>Planning and Design of Al-</a:t>
            </a:r>
            <a:r>
              <a:rPr lang="en-US" sz="1800" spc="-10" dirty="0" err="1"/>
              <a:t>baqiea</a:t>
            </a:r>
            <a:r>
              <a:rPr lang="en-US" sz="1800" spc="-10" dirty="0"/>
              <a:t> International Airport</a:t>
            </a:r>
            <a:endParaRPr sz="1800" spc="-10" dirty="0"/>
          </a:p>
        </p:txBody>
      </p:sp>
      <p:sp>
        <p:nvSpPr>
          <p:cNvPr id="11" name="Snip Diagonal Corner Rectangle 10"/>
          <p:cNvSpPr/>
          <p:nvPr/>
        </p:nvSpPr>
        <p:spPr>
          <a:xfrm>
            <a:off x="5340350" y="1552574"/>
            <a:ext cx="2667000" cy="685800"/>
          </a:xfrm>
          <a:prstGeom prst="snip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Aircraft Parking Type</a:t>
            </a:r>
          </a:p>
        </p:txBody>
      </p:sp>
      <p:sp>
        <p:nvSpPr>
          <p:cNvPr id="12" name="Snip Diagonal Corner Rectangle 11"/>
          <p:cNvSpPr/>
          <p:nvPr/>
        </p:nvSpPr>
        <p:spPr>
          <a:xfrm>
            <a:off x="838200" y="1552574"/>
            <a:ext cx="2667000" cy="685800"/>
          </a:xfrm>
          <a:prstGeom prst="snip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Concept Development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120071" y="2571749"/>
            <a:ext cx="2331857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/>
              <a:t>Piers or Finger concept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286000" y="2238374"/>
            <a:ext cx="0" cy="333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533400" y="3032641"/>
            <a:ext cx="1447800" cy="5450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2667000" y="3024146"/>
            <a:ext cx="1676400" cy="5450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4876800" y="3019940"/>
            <a:ext cx="1555750" cy="5450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Advantages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7239000" y="3049030"/>
            <a:ext cx="1676400" cy="5450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Disadvantages</a:t>
            </a:r>
          </a:p>
        </p:txBody>
      </p:sp>
      <p:cxnSp>
        <p:nvCxnSpPr>
          <p:cNvPr id="23" name="Straight Arrow Connector 22"/>
          <p:cNvCxnSpPr>
            <a:stCxn id="11" idx="1"/>
          </p:cNvCxnSpPr>
          <p:nvPr/>
        </p:nvCxnSpPr>
        <p:spPr>
          <a:xfrm>
            <a:off x="6673850" y="2238374"/>
            <a:ext cx="0" cy="333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915025" y="2571749"/>
            <a:ext cx="1656094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/>
              <a:t>Nose-In Parking</a:t>
            </a:r>
          </a:p>
        </p:txBody>
      </p:sp>
      <p:sp>
        <p:nvSpPr>
          <p:cNvPr id="26" name="Teardrop 25"/>
          <p:cNvSpPr/>
          <p:nvPr/>
        </p:nvSpPr>
        <p:spPr>
          <a:xfrm>
            <a:off x="15170" y="3654425"/>
            <a:ext cx="1966030" cy="822325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Availability to expand , Economical</a:t>
            </a:r>
          </a:p>
        </p:txBody>
      </p:sp>
      <p:sp>
        <p:nvSpPr>
          <p:cNvPr id="29" name="Teardrop 28"/>
          <p:cNvSpPr/>
          <p:nvPr/>
        </p:nvSpPr>
        <p:spPr>
          <a:xfrm>
            <a:off x="2348795" y="3654425"/>
            <a:ext cx="1966030" cy="822325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long walking distance, lack of a direct curb front</a:t>
            </a:r>
          </a:p>
        </p:txBody>
      </p:sp>
      <p:sp>
        <p:nvSpPr>
          <p:cNvPr id="30" name="Teardrop 29"/>
          <p:cNvSpPr/>
          <p:nvPr/>
        </p:nvSpPr>
        <p:spPr>
          <a:xfrm>
            <a:off x="4495095" y="3671887"/>
            <a:ext cx="1966030" cy="822325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Requires </a:t>
            </a:r>
            <a:r>
              <a:rPr lang="en-US" sz="1200" dirty="0"/>
              <a:t>the smallest gate area, lower noise levels,</a:t>
            </a:r>
          </a:p>
        </p:txBody>
      </p:sp>
      <p:sp>
        <p:nvSpPr>
          <p:cNvPr id="31" name="Teardrop 30"/>
          <p:cNvSpPr/>
          <p:nvPr/>
        </p:nvSpPr>
        <p:spPr>
          <a:xfrm>
            <a:off x="6949370" y="3671887"/>
            <a:ext cx="1966030" cy="822325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 </a:t>
            </a:r>
            <a:r>
              <a:rPr lang="en-US" sz="1200" dirty="0" smtClean="0"/>
              <a:t>Need </a:t>
            </a:r>
            <a:r>
              <a:rPr lang="en-US" sz="1200" dirty="0"/>
              <a:t>for towing equipment, nose is too far from the building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36600" y="3857625"/>
            <a:ext cx="1384300" cy="241300"/>
          </a:xfrm>
          <a:custGeom>
            <a:avLst/>
            <a:gdLst/>
            <a:ahLst/>
            <a:cxnLst/>
            <a:rect l="l" t="t" r="r" b="b"/>
            <a:pathLst>
              <a:path w="1384300" h="241300">
                <a:moveTo>
                  <a:pt x="1384300" y="0"/>
                </a:moveTo>
                <a:lnTo>
                  <a:pt x="0" y="0"/>
                </a:lnTo>
                <a:lnTo>
                  <a:pt x="0" y="241300"/>
                </a:lnTo>
                <a:lnTo>
                  <a:pt x="1384300" y="241300"/>
                </a:lnTo>
                <a:lnTo>
                  <a:pt x="1384300" y="0"/>
                </a:lnTo>
                <a:close/>
              </a:path>
            </a:pathLst>
          </a:custGeom>
          <a:solidFill>
            <a:srgbClr val="FFEF66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4" name="object 4"/>
            <p:cNvSpPr/>
            <p:nvPr/>
          </p:nvSpPr>
          <p:spPr>
            <a:xfrm>
              <a:off x="3276600" y="2270125"/>
              <a:ext cx="3505200" cy="241300"/>
            </a:xfrm>
            <a:custGeom>
              <a:avLst/>
              <a:gdLst/>
              <a:ahLst/>
              <a:cxnLst/>
              <a:rect l="l" t="t" r="r" b="b"/>
              <a:pathLst>
                <a:path w="3505200" h="241300">
                  <a:moveTo>
                    <a:pt x="3505200" y="0"/>
                  </a:moveTo>
                  <a:lnTo>
                    <a:pt x="0" y="0"/>
                  </a:lnTo>
                  <a:lnTo>
                    <a:pt x="0" y="241300"/>
                  </a:lnTo>
                  <a:lnTo>
                    <a:pt x="3505200" y="241300"/>
                  </a:lnTo>
                  <a:lnTo>
                    <a:pt x="3505200" y="0"/>
                  </a:lnTo>
                  <a:close/>
                </a:path>
              </a:pathLst>
            </a:custGeom>
            <a:solidFill>
              <a:srgbClr val="FFE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5143499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76200" y="590550"/>
            <a:ext cx="6135937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spc="-10" dirty="0"/>
              <a:t>Planning and Design of Al-</a:t>
            </a:r>
            <a:r>
              <a:rPr lang="en-US" sz="1800" spc="-10" dirty="0" err="1"/>
              <a:t>baqiea</a:t>
            </a:r>
            <a:r>
              <a:rPr lang="en-US" sz="1800" spc="-10" dirty="0"/>
              <a:t> International Airport</a:t>
            </a:r>
            <a:endParaRPr sz="1800" spc="-1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123950"/>
            <a:ext cx="4606675" cy="3895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Snip Diagonal Corner Rectangle 15"/>
          <p:cNvSpPr/>
          <p:nvPr/>
        </p:nvSpPr>
        <p:spPr>
          <a:xfrm>
            <a:off x="457200" y="1428750"/>
            <a:ext cx="2667000" cy="685800"/>
          </a:xfrm>
          <a:prstGeom prst="snip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Apron area design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" y="2400300"/>
            <a:ext cx="3495675" cy="2067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400" y="533400"/>
            <a:ext cx="525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pc="-10" dirty="0">
                <a:solidFill>
                  <a:schemeClr val="bg1"/>
                </a:solidFill>
              </a:rPr>
              <a:t>Planning and Design of Al-</a:t>
            </a:r>
            <a:r>
              <a:rPr lang="en-US" spc="-10" dirty="0" err="1">
                <a:solidFill>
                  <a:schemeClr val="bg1"/>
                </a:solidFill>
              </a:rPr>
              <a:t>baqiea</a:t>
            </a:r>
            <a:r>
              <a:rPr lang="en-US" spc="-10" dirty="0">
                <a:solidFill>
                  <a:schemeClr val="bg1"/>
                </a:solidFill>
              </a:rPr>
              <a:t> International Airport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775" y="1047750"/>
            <a:ext cx="6648450" cy="1621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81274"/>
            <a:ext cx="2276475" cy="2371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5" y="2669142"/>
            <a:ext cx="2362200" cy="2283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1" y="2581273"/>
            <a:ext cx="2514599" cy="2510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100" y="2571749"/>
            <a:ext cx="1866899" cy="2520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989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6927" y="-1"/>
            <a:ext cx="9143999" cy="514349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400" y="533400"/>
            <a:ext cx="525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pc="-10" dirty="0">
                <a:solidFill>
                  <a:schemeClr val="bg1"/>
                </a:solidFill>
              </a:rPr>
              <a:t>Planning and Design of Al-</a:t>
            </a:r>
            <a:r>
              <a:rPr lang="en-US" spc="-10" dirty="0" err="1">
                <a:solidFill>
                  <a:schemeClr val="bg1"/>
                </a:solidFill>
              </a:rPr>
              <a:t>baqiea</a:t>
            </a:r>
            <a:r>
              <a:rPr lang="en-US" spc="-10" dirty="0">
                <a:solidFill>
                  <a:schemeClr val="bg1"/>
                </a:solidFill>
              </a:rPr>
              <a:t> International Airport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0344" y="1333500"/>
            <a:ext cx="3729354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smtClean="0"/>
              <a:t>Airport Lighting, Marking and Signing:</a:t>
            </a:r>
            <a:endParaRPr lang="en-US" dirty="0"/>
          </a:p>
        </p:txBody>
      </p:sp>
      <p:sp>
        <p:nvSpPr>
          <p:cNvPr id="7" name="Teardrop 6"/>
          <p:cNvSpPr/>
          <p:nvPr/>
        </p:nvSpPr>
        <p:spPr>
          <a:xfrm>
            <a:off x="7391400" y="190500"/>
            <a:ext cx="1371600" cy="685800"/>
          </a:xfrm>
          <a:prstGeom prst="teardrop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Lighting</a:t>
            </a:r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79426324"/>
              </p:ext>
            </p:extLst>
          </p:nvPr>
        </p:nvGraphicFramePr>
        <p:xfrm>
          <a:off x="1247901" y="295273"/>
          <a:ext cx="7391399" cy="45529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ardrop 8"/>
          <p:cNvSpPr/>
          <p:nvPr/>
        </p:nvSpPr>
        <p:spPr>
          <a:xfrm>
            <a:off x="4267199" y="3619500"/>
            <a:ext cx="1398318" cy="609600"/>
          </a:xfrm>
          <a:prstGeom prst="teardrop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Approach</a:t>
            </a:r>
            <a:endParaRPr lang="en-US" sz="1200" dirty="0"/>
          </a:p>
        </p:txBody>
      </p:sp>
      <p:sp>
        <p:nvSpPr>
          <p:cNvPr id="10" name="Teardrop 9"/>
          <p:cNvSpPr/>
          <p:nvPr/>
        </p:nvSpPr>
        <p:spPr>
          <a:xfrm flipH="1">
            <a:off x="5665517" y="3618510"/>
            <a:ext cx="1524001" cy="609600"/>
          </a:xfrm>
          <a:prstGeom prst="teardrop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edge</a:t>
            </a:r>
            <a:endParaRPr lang="en-US" sz="1200" dirty="0"/>
          </a:p>
        </p:txBody>
      </p:sp>
      <p:sp>
        <p:nvSpPr>
          <p:cNvPr id="11" name="Teardrop 10"/>
          <p:cNvSpPr/>
          <p:nvPr/>
        </p:nvSpPr>
        <p:spPr>
          <a:xfrm>
            <a:off x="4263241" y="4336473"/>
            <a:ext cx="1402276" cy="597477"/>
          </a:xfrm>
          <a:prstGeom prst="teardrop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Threshold</a:t>
            </a:r>
            <a:endParaRPr lang="en-US" sz="1200" dirty="0"/>
          </a:p>
        </p:txBody>
      </p:sp>
      <p:sp>
        <p:nvSpPr>
          <p:cNvPr id="12" name="Teardrop 11"/>
          <p:cNvSpPr/>
          <p:nvPr/>
        </p:nvSpPr>
        <p:spPr>
          <a:xfrm flipH="1">
            <a:off x="5665517" y="4324350"/>
            <a:ext cx="1600200" cy="609600"/>
          </a:xfrm>
          <a:prstGeom prst="teardrop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Centerline &amp;Touchdown zone</a:t>
            </a:r>
            <a:endParaRPr lang="en-US" sz="1200" dirty="0"/>
          </a:p>
        </p:txBody>
      </p:sp>
      <p:sp>
        <p:nvSpPr>
          <p:cNvPr id="13" name="Teardrop 12"/>
          <p:cNvSpPr/>
          <p:nvPr/>
        </p:nvSpPr>
        <p:spPr>
          <a:xfrm>
            <a:off x="7310253" y="3612077"/>
            <a:ext cx="1295400" cy="609600"/>
          </a:xfrm>
          <a:prstGeom prst="teardrop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Edge</a:t>
            </a:r>
            <a:endParaRPr lang="en-US" sz="1200" dirty="0"/>
          </a:p>
        </p:txBody>
      </p:sp>
      <p:sp>
        <p:nvSpPr>
          <p:cNvPr id="14" name="Teardrop 13"/>
          <p:cNvSpPr/>
          <p:nvPr/>
        </p:nvSpPr>
        <p:spPr>
          <a:xfrm>
            <a:off x="7391400" y="4312227"/>
            <a:ext cx="1247900" cy="609600"/>
          </a:xfrm>
          <a:prstGeom prst="teardrop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Centerline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5371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400" y="533400"/>
            <a:ext cx="525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pc="-10" dirty="0">
                <a:solidFill>
                  <a:schemeClr val="bg1"/>
                </a:solidFill>
              </a:rPr>
              <a:t>Planning and Design of Al-</a:t>
            </a:r>
            <a:r>
              <a:rPr lang="en-US" spc="-10" dirty="0" err="1">
                <a:solidFill>
                  <a:schemeClr val="bg1"/>
                </a:solidFill>
              </a:rPr>
              <a:t>baqiea</a:t>
            </a:r>
            <a:r>
              <a:rPr lang="en-US" spc="-10" dirty="0">
                <a:solidFill>
                  <a:schemeClr val="bg1"/>
                </a:solidFill>
              </a:rPr>
              <a:t> International Airport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34" y="1052514"/>
            <a:ext cx="2420139" cy="20730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052515"/>
            <a:ext cx="2133600" cy="20730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052515"/>
            <a:ext cx="2395537" cy="19764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25600"/>
            <a:ext cx="5273634" cy="20018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109173"/>
            <a:ext cx="3733800" cy="20182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8946" y="1052267"/>
            <a:ext cx="1981198" cy="19764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684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9143999" cy="514349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400" y="533400"/>
            <a:ext cx="525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pc="-10" dirty="0">
                <a:solidFill>
                  <a:schemeClr val="bg1"/>
                </a:solidFill>
              </a:rPr>
              <a:t>Planning and Design of Al-</a:t>
            </a:r>
            <a:r>
              <a:rPr lang="en-US" spc="-10" dirty="0" err="1">
                <a:solidFill>
                  <a:schemeClr val="bg1"/>
                </a:solidFill>
              </a:rPr>
              <a:t>baqiea</a:t>
            </a:r>
            <a:r>
              <a:rPr lang="en-US" spc="-10" dirty="0">
                <a:solidFill>
                  <a:schemeClr val="bg1"/>
                </a:solidFill>
              </a:rPr>
              <a:t> International Airport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ardrop 6"/>
          <p:cNvSpPr/>
          <p:nvPr/>
        </p:nvSpPr>
        <p:spPr>
          <a:xfrm>
            <a:off x="7534398" y="293132"/>
            <a:ext cx="1398318" cy="609600"/>
          </a:xfrm>
          <a:prstGeom prst="teardrop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Marking </a:t>
            </a:r>
            <a:endParaRPr lang="en-US" sz="1200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913130006"/>
              </p:ext>
            </p:extLst>
          </p:nvPr>
        </p:nvGraphicFramePr>
        <p:xfrm>
          <a:off x="5791200" y="1318602"/>
          <a:ext cx="4724401" cy="3568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65969"/>
            <a:ext cx="2098469" cy="123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صورة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2571750"/>
            <a:ext cx="4953000" cy="2545253"/>
          </a:xfrm>
          <a:prstGeom prst="rect">
            <a:avLst/>
          </a:prstGeom>
        </p:spPr>
      </p:pic>
      <p:pic>
        <p:nvPicPr>
          <p:cNvPr id="12" name="عنصر نائب للمحتوى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95303" y="1184648"/>
            <a:ext cx="3143610" cy="1217761"/>
          </a:xfrm>
          <a:prstGeom prst="rect">
            <a:avLst/>
          </a:prstGeom>
        </p:spPr>
      </p:pic>
      <p:pic>
        <p:nvPicPr>
          <p:cNvPr id="13" name="عنصر نائب للمحتوى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62192" y="2571750"/>
            <a:ext cx="1900608" cy="2545253"/>
          </a:xfrm>
          <a:prstGeom prst="rect">
            <a:avLst/>
          </a:prstGeom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218839"/>
            <a:ext cx="1257682" cy="118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089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3999" cy="5143499"/>
          </a:xfrm>
          <a:prstGeom prst="rect">
            <a:avLst/>
          </a:prstGeom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253" y="1408528"/>
            <a:ext cx="3814948" cy="3525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" y="1130010"/>
            <a:ext cx="4800601" cy="3943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07869" y="546616"/>
            <a:ext cx="52578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pc="-10" dirty="0">
                <a:solidFill>
                  <a:schemeClr val="bg1"/>
                </a:solidFill>
              </a:rPr>
              <a:t>Planning and Design of Al-</a:t>
            </a:r>
            <a:r>
              <a:rPr lang="en-US" spc="-10" dirty="0" err="1">
                <a:solidFill>
                  <a:schemeClr val="bg1"/>
                </a:solidFill>
              </a:rPr>
              <a:t>baqiea</a:t>
            </a:r>
            <a:r>
              <a:rPr lang="en-US" spc="-10" dirty="0">
                <a:solidFill>
                  <a:schemeClr val="bg1"/>
                </a:solidFill>
              </a:rPr>
              <a:t> International Airport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99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</p:spPr>
      </p:pic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466820721"/>
              </p:ext>
            </p:extLst>
          </p:nvPr>
        </p:nvGraphicFramePr>
        <p:xfrm>
          <a:off x="762000" y="285750"/>
          <a:ext cx="60960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3999" cy="5143499"/>
          </a:xfrm>
          <a:prstGeom prst="rect">
            <a:avLst/>
          </a:prstGeom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814" y="1118630"/>
            <a:ext cx="6973786" cy="3990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07869" y="546616"/>
            <a:ext cx="52578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pc="-10" dirty="0">
                <a:solidFill>
                  <a:schemeClr val="bg1"/>
                </a:solidFill>
              </a:rPr>
              <a:t>Planning and Design of Al-</a:t>
            </a:r>
            <a:r>
              <a:rPr lang="en-US" spc="-10" dirty="0" err="1">
                <a:solidFill>
                  <a:schemeClr val="bg1"/>
                </a:solidFill>
              </a:rPr>
              <a:t>baqiea</a:t>
            </a:r>
            <a:r>
              <a:rPr lang="en-US" spc="-10" dirty="0">
                <a:solidFill>
                  <a:schemeClr val="bg1"/>
                </a:solidFill>
              </a:rPr>
              <a:t> International Airport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06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3999" cy="5143499"/>
          </a:xfrm>
          <a:prstGeom prst="rect">
            <a:avLst/>
          </a:prstGeom>
        </p:spPr>
      </p:pic>
      <p:sp>
        <p:nvSpPr>
          <p:cNvPr id="5" name="Teardrop 4"/>
          <p:cNvSpPr/>
          <p:nvPr/>
        </p:nvSpPr>
        <p:spPr>
          <a:xfrm>
            <a:off x="7534398" y="293132"/>
            <a:ext cx="1398318" cy="609600"/>
          </a:xfrm>
          <a:prstGeom prst="teardrop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Signage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879734911"/>
              </p:ext>
            </p:extLst>
          </p:nvPr>
        </p:nvGraphicFramePr>
        <p:xfrm>
          <a:off x="5334000" y="597933"/>
          <a:ext cx="3962400" cy="40169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92" y="1123950"/>
            <a:ext cx="567195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349" y="2190750"/>
            <a:ext cx="5762994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3718" y="3545372"/>
            <a:ext cx="3428998" cy="1588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92" y="3545372"/>
            <a:ext cx="1447308" cy="931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545372"/>
            <a:ext cx="1447800" cy="931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545372"/>
            <a:ext cx="1843400" cy="931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31" y="4609866"/>
            <a:ext cx="5227869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107869" y="546616"/>
            <a:ext cx="52578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pc="-10" dirty="0">
                <a:solidFill>
                  <a:schemeClr val="bg1"/>
                </a:solidFill>
              </a:rPr>
              <a:t>Planning and Design of Al-</a:t>
            </a:r>
            <a:r>
              <a:rPr lang="en-US" spc="-10" dirty="0" err="1">
                <a:solidFill>
                  <a:schemeClr val="bg1"/>
                </a:solidFill>
              </a:rPr>
              <a:t>baqiea</a:t>
            </a:r>
            <a:r>
              <a:rPr lang="en-US" spc="-10" dirty="0">
                <a:solidFill>
                  <a:schemeClr val="bg1"/>
                </a:solidFill>
              </a:rPr>
              <a:t> International Airport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27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3999" cy="5143499"/>
          </a:xfrm>
          <a:prstGeom prst="rect">
            <a:avLst/>
          </a:prstGeom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23949"/>
            <a:ext cx="5160084" cy="3907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2484" y="1160313"/>
            <a:ext cx="3831516" cy="4002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180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1034" y="-171450"/>
            <a:ext cx="9143999" cy="514349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400" y="533400"/>
            <a:ext cx="525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pc="-10" dirty="0">
                <a:solidFill>
                  <a:schemeClr val="bg1"/>
                </a:solidFill>
              </a:rPr>
              <a:t>Planning and Design of Al-</a:t>
            </a:r>
            <a:r>
              <a:rPr lang="en-US" spc="-10" dirty="0" err="1">
                <a:solidFill>
                  <a:schemeClr val="bg1"/>
                </a:solidFill>
              </a:rPr>
              <a:t>baqiea</a:t>
            </a:r>
            <a:r>
              <a:rPr lang="en-US" spc="-10" dirty="0">
                <a:solidFill>
                  <a:schemeClr val="bg1"/>
                </a:solidFill>
              </a:rPr>
              <a:t> International Airport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550" y="2909554"/>
            <a:ext cx="4335083" cy="1447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241340" y="1047749"/>
            <a:ext cx="1757982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smtClean="0"/>
              <a:t>Estimation Cost :</a:t>
            </a:r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134819"/>
            <a:ext cx="437197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385306512"/>
              </p:ext>
            </p:extLst>
          </p:nvPr>
        </p:nvGraphicFramePr>
        <p:xfrm>
          <a:off x="206704" y="218561"/>
          <a:ext cx="6324600" cy="31242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1374491137"/>
              </p:ext>
            </p:extLst>
          </p:nvPr>
        </p:nvGraphicFramePr>
        <p:xfrm>
          <a:off x="1371600" y="2697385"/>
          <a:ext cx="2960034" cy="11638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420244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746" y="2761844"/>
            <a:ext cx="3962399" cy="23816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81" y="57150"/>
            <a:ext cx="4026119" cy="241995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1" y="28248"/>
            <a:ext cx="3733800" cy="2244252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105400" y="2392512"/>
            <a:ext cx="3008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i="1" u="sng" dirty="0" err="1">
                <a:solidFill>
                  <a:srgbClr val="000000"/>
                </a:solidFill>
                <a:latin typeface="Calibri" panose="020F0502020204030204" pitchFamily="34" charset="0"/>
              </a:rPr>
              <a:t>sumation</a:t>
            </a:r>
            <a:r>
              <a:rPr lang="en-US" sz="1200" b="1" i="1" u="sng" dirty="0">
                <a:solidFill>
                  <a:srgbClr val="000000"/>
                </a:solidFill>
                <a:latin typeface="Calibri" panose="020F0502020204030204" pitchFamily="34" charset="0"/>
              </a:rPr>
              <a:t> Total </a:t>
            </a:r>
            <a:r>
              <a:rPr lang="en-US" sz="1200" b="1" i="1" u="sng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cost in 2050 is </a:t>
            </a:r>
            <a:r>
              <a:rPr lang="en-US" dirty="0" smtClean="0"/>
              <a:t> </a:t>
            </a:r>
            <a:r>
              <a:rPr lang="en-US" sz="1100" b="1" i="1" u="sng" dirty="0">
                <a:solidFill>
                  <a:srgbClr val="FF0000"/>
                </a:solidFill>
                <a:latin typeface="Calibri" panose="020F0502020204030204" pitchFamily="34" charset="0"/>
              </a:rPr>
              <a:t>$292,643,082</a:t>
            </a:r>
            <a:r>
              <a:rPr lang="en-US" dirty="0"/>
              <a:t> 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394" y="2493534"/>
            <a:ext cx="3934691" cy="236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70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19050" y="9526"/>
            <a:ext cx="9143999" cy="514349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400" y="533400"/>
            <a:ext cx="525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pc="-10" dirty="0">
                <a:solidFill>
                  <a:schemeClr val="bg1"/>
                </a:solidFill>
              </a:rPr>
              <a:t>Planning and Design of Al-</a:t>
            </a:r>
            <a:r>
              <a:rPr lang="en-US" spc="-10" dirty="0" err="1">
                <a:solidFill>
                  <a:schemeClr val="bg1"/>
                </a:solidFill>
              </a:rPr>
              <a:t>baqiea</a:t>
            </a:r>
            <a:r>
              <a:rPr lang="en-US" spc="-10" dirty="0">
                <a:solidFill>
                  <a:schemeClr val="bg1"/>
                </a:solidFill>
              </a:rPr>
              <a:t> International Airport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1035" y="1352550"/>
            <a:ext cx="2094869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smtClean="0"/>
              <a:t>Sustainable Airport: 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25" y="1114425"/>
            <a:ext cx="4343400" cy="352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5" y="2552700"/>
            <a:ext cx="474771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nip Diagonal Corner Rectangle 8"/>
          <p:cNvSpPr/>
          <p:nvPr/>
        </p:nvSpPr>
        <p:spPr>
          <a:xfrm>
            <a:off x="169317" y="1962150"/>
            <a:ext cx="3814896" cy="457200"/>
          </a:xfrm>
          <a:prstGeom prst="snip2DiagRect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GOVERNANCE, VISION &amp; STRATEGY</a:t>
            </a:r>
          </a:p>
        </p:txBody>
      </p:sp>
    </p:spTree>
    <p:extLst>
      <p:ext uri="{BB962C8B-B14F-4D97-AF65-F5344CB8AC3E}">
        <p14:creationId xmlns:p14="http://schemas.microsoft.com/office/powerpoint/2010/main" val="99653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19050" y="9526"/>
            <a:ext cx="9143999" cy="514349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400" y="514350"/>
            <a:ext cx="5562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Planning and Design of Al-</a:t>
            </a:r>
            <a:r>
              <a:rPr lang="en-US" dirty="0" err="1">
                <a:solidFill>
                  <a:schemeClr val="bg1"/>
                </a:solidFill>
              </a:rPr>
              <a:t>baqiea</a:t>
            </a:r>
            <a:r>
              <a:rPr lang="en-US" dirty="0">
                <a:solidFill>
                  <a:schemeClr val="bg1"/>
                </a:solidFill>
              </a:rPr>
              <a:t> International Airport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349" y="1123950"/>
            <a:ext cx="2533652" cy="2104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1581150"/>
            <a:ext cx="3267075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333750"/>
            <a:ext cx="4119562" cy="1709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1" y="3228052"/>
            <a:ext cx="2905126" cy="1815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nip Diagonal Corner Rectangle 5"/>
          <p:cNvSpPr/>
          <p:nvPr/>
        </p:nvSpPr>
        <p:spPr>
          <a:xfrm>
            <a:off x="304800" y="1123950"/>
            <a:ext cx="2286000" cy="297120"/>
          </a:xfrm>
          <a:prstGeom prst="snip2DiagRect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Urban Planning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1" y="1123950"/>
            <a:ext cx="3429000" cy="166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577" y="2886075"/>
            <a:ext cx="1885949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041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19051" y="0"/>
            <a:ext cx="9143999" cy="5143499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038225"/>
            <a:ext cx="2838448" cy="411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066800"/>
            <a:ext cx="3810000" cy="2628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257550"/>
            <a:ext cx="3657600" cy="1881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1" y="1718190"/>
            <a:ext cx="2533651" cy="3415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nip Diagonal Corner Rectangle 8"/>
          <p:cNvSpPr/>
          <p:nvPr/>
        </p:nvSpPr>
        <p:spPr>
          <a:xfrm>
            <a:off x="123825" y="1293405"/>
            <a:ext cx="2286000" cy="297120"/>
          </a:xfrm>
          <a:prstGeom prst="snip2DiagRect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Urban Planning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53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19051" y="0"/>
            <a:ext cx="9143999" cy="514349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1352550"/>
            <a:ext cx="145918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smtClean="0"/>
              <a:t>Aircraft </a:t>
            </a:r>
            <a:r>
              <a:rPr lang="en-US" dirty="0"/>
              <a:t>Noise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948" y="1047750"/>
            <a:ext cx="456247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348037"/>
            <a:ext cx="3209925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28949"/>
            <a:ext cx="4495800" cy="191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5033" y="1109913"/>
            <a:ext cx="2619375" cy="174307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3400" y="1866853"/>
            <a:ext cx="1969129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smtClean="0"/>
              <a:t>Renewable energy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16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19051" y="0"/>
            <a:ext cx="9143999" cy="51434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326138"/>
            <a:ext cx="3638548" cy="3226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581150"/>
            <a:ext cx="3190875" cy="2514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1262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63600" y="3425825"/>
            <a:ext cx="114300" cy="228600"/>
          </a:xfrm>
          <a:custGeom>
            <a:avLst/>
            <a:gdLst/>
            <a:ahLst/>
            <a:cxnLst/>
            <a:rect l="l" t="t" r="r" b="b"/>
            <a:pathLst>
              <a:path w="114300" h="228600">
                <a:moveTo>
                  <a:pt x="114300" y="0"/>
                </a:moveTo>
                <a:lnTo>
                  <a:pt x="0" y="0"/>
                </a:lnTo>
                <a:lnTo>
                  <a:pt x="0" y="228600"/>
                </a:lnTo>
                <a:lnTo>
                  <a:pt x="114300" y="228600"/>
                </a:lnTo>
                <a:lnTo>
                  <a:pt x="114300" y="0"/>
                </a:lnTo>
                <a:close/>
              </a:path>
            </a:pathLst>
          </a:custGeom>
          <a:solidFill>
            <a:srgbClr val="FFEF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77900" y="3425825"/>
            <a:ext cx="1257300" cy="228600"/>
          </a:xfrm>
          <a:custGeom>
            <a:avLst/>
            <a:gdLst/>
            <a:ahLst/>
            <a:cxnLst/>
            <a:rect l="l" t="t" r="r" b="b"/>
            <a:pathLst>
              <a:path w="1257300" h="228600">
                <a:moveTo>
                  <a:pt x="1257300" y="0"/>
                </a:moveTo>
                <a:lnTo>
                  <a:pt x="0" y="0"/>
                </a:lnTo>
                <a:lnTo>
                  <a:pt x="0" y="228600"/>
                </a:lnTo>
                <a:lnTo>
                  <a:pt x="1257300" y="228600"/>
                </a:lnTo>
                <a:lnTo>
                  <a:pt x="1257300" y="0"/>
                </a:lnTo>
                <a:close/>
              </a:path>
            </a:pathLst>
          </a:custGeom>
          <a:solidFill>
            <a:srgbClr val="FFEF66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-26952" y="-36452"/>
            <a:ext cx="9144000" cy="5143500"/>
            <a:chOff x="0" y="0"/>
            <a:chExt cx="9144000" cy="5143500"/>
          </a:xfrm>
        </p:grpSpPr>
        <p:sp>
          <p:nvSpPr>
            <p:cNvPr id="5" name="object 5"/>
            <p:cNvSpPr/>
            <p:nvPr/>
          </p:nvSpPr>
          <p:spPr>
            <a:xfrm>
              <a:off x="2146300" y="1292225"/>
              <a:ext cx="2019300" cy="266700"/>
            </a:xfrm>
            <a:custGeom>
              <a:avLst/>
              <a:gdLst/>
              <a:ahLst/>
              <a:cxnLst/>
              <a:rect l="l" t="t" r="r" b="b"/>
              <a:pathLst>
                <a:path w="2019300" h="266700">
                  <a:moveTo>
                    <a:pt x="2019300" y="0"/>
                  </a:moveTo>
                  <a:lnTo>
                    <a:pt x="0" y="0"/>
                  </a:lnTo>
                  <a:lnTo>
                    <a:pt x="0" y="266700"/>
                  </a:lnTo>
                  <a:lnTo>
                    <a:pt x="2019300" y="266700"/>
                  </a:lnTo>
                  <a:lnTo>
                    <a:pt x="2019300" y="0"/>
                  </a:lnTo>
                  <a:close/>
                </a:path>
              </a:pathLst>
            </a:custGeom>
            <a:solidFill>
              <a:srgbClr val="FFE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5143499"/>
            </a:xfrm>
            <a:prstGeom prst="rect">
              <a:avLst/>
            </a:prstGeom>
          </p:spPr>
        </p:pic>
      </p:grp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112463" y="447088"/>
            <a:ext cx="5069137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spc="-20" dirty="0"/>
              <a:t>Planning and Design of Al-</a:t>
            </a:r>
            <a:r>
              <a:rPr lang="en-US" sz="1800" spc="-20" dirty="0" err="1"/>
              <a:t>baqiea</a:t>
            </a:r>
            <a:r>
              <a:rPr lang="en-US" sz="1800" spc="-20" dirty="0"/>
              <a:t> International Airport</a:t>
            </a:r>
            <a:br>
              <a:rPr lang="en-US" sz="1800" spc="-20" dirty="0"/>
            </a:br>
            <a:endParaRPr sz="1800" spc="-20" dirty="0"/>
          </a:p>
        </p:txBody>
      </p:sp>
      <p:graphicFrame>
        <p:nvGraphicFramePr>
          <p:cNvPr id="29" name="Diagram 28"/>
          <p:cNvGraphicFramePr/>
          <p:nvPr>
            <p:extLst>
              <p:ext uri="{D42A27DB-BD31-4B8C-83A1-F6EECF244321}">
                <p14:modId xmlns:p14="http://schemas.microsoft.com/office/powerpoint/2010/main" val="3701290267"/>
              </p:ext>
            </p:extLst>
          </p:nvPr>
        </p:nvGraphicFramePr>
        <p:xfrm>
          <a:off x="228601" y="1200150"/>
          <a:ext cx="8888446" cy="340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44500" y="3082924"/>
            <a:ext cx="1828800" cy="228600"/>
          </a:xfrm>
          <a:custGeom>
            <a:avLst/>
            <a:gdLst/>
            <a:ahLst/>
            <a:cxnLst/>
            <a:rect l="l" t="t" r="r" b="b"/>
            <a:pathLst>
              <a:path w="1828800" h="228600">
                <a:moveTo>
                  <a:pt x="1828800" y="0"/>
                </a:moveTo>
                <a:lnTo>
                  <a:pt x="1765300" y="0"/>
                </a:lnTo>
                <a:lnTo>
                  <a:pt x="241300" y="0"/>
                </a:lnTo>
                <a:lnTo>
                  <a:pt x="114300" y="0"/>
                </a:lnTo>
                <a:lnTo>
                  <a:pt x="0" y="0"/>
                </a:lnTo>
                <a:lnTo>
                  <a:pt x="0" y="228600"/>
                </a:lnTo>
                <a:lnTo>
                  <a:pt x="114300" y="228600"/>
                </a:lnTo>
                <a:lnTo>
                  <a:pt x="241300" y="228600"/>
                </a:lnTo>
                <a:lnTo>
                  <a:pt x="1765300" y="228600"/>
                </a:lnTo>
                <a:lnTo>
                  <a:pt x="1828800" y="2286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FEF66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4" name="object 4"/>
            <p:cNvSpPr/>
            <p:nvPr/>
          </p:nvSpPr>
          <p:spPr>
            <a:xfrm>
              <a:off x="1422400" y="2524125"/>
              <a:ext cx="2603500" cy="228600"/>
            </a:xfrm>
            <a:custGeom>
              <a:avLst/>
              <a:gdLst/>
              <a:ahLst/>
              <a:cxnLst/>
              <a:rect l="l" t="t" r="r" b="b"/>
              <a:pathLst>
                <a:path w="2603500" h="228600">
                  <a:moveTo>
                    <a:pt x="2603500" y="0"/>
                  </a:moveTo>
                  <a:lnTo>
                    <a:pt x="0" y="0"/>
                  </a:lnTo>
                  <a:lnTo>
                    <a:pt x="0" y="228600"/>
                  </a:lnTo>
                  <a:lnTo>
                    <a:pt x="2603500" y="228600"/>
                  </a:lnTo>
                  <a:lnTo>
                    <a:pt x="2603500" y="0"/>
                  </a:lnTo>
                  <a:close/>
                </a:path>
              </a:pathLst>
            </a:custGeom>
            <a:solidFill>
              <a:srgbClr val="FFE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5143499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20440" y="0"/>
            <a:ext cx="2273300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000" dirty="0">
              <a:latin typeface="Calibri"/>
              <a:cs typeface="Calibri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114425"/>
            <a:ext cx="5562600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804340" y="1138318"/>
            <a:ext cx="19198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 smtClean="0"/>
              <a:t>Data Collection:</a:t>
            </a:r>
            <a:endParaRPr lang="en-US" sz="2000" b="1" u="sng" dirty="0"/>
          </a:p>
        </p:txBody>
      </p:sp>
      <p:sp>
        <p:nvSpPr>
          <p:cNvPr id="12" name="Rectangle 11"/>
          <p:cNvSpPr/>
          <p:nvPr/>
        </p:nvSpPr>
        <p:spPr>
          <a:xfrm>
            <a:off x="152400" y="446946"/>
            <a:ext cx="52197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Planning and Design of Al-</a:t>
            </a:r>
            <a:r>
              <a:rPr lang="en-US" dirty="0" err="1" smtClean="0">
                <a:solidFill>
                  <a:schemeClr val="bg1"/>
                </a:solidFill>
              </a:rPr>
              <a:t>baqiea</a:t>
            </a:r>
            <a:r>
              <a:rPr lang="en-US" dirty="0" smtClean="0">
                <a:solidFill>
                  <a:schemeClr val="bg1"/>
                </a:solidFill>
              </a:rPr>
              <a:t> International Airport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467600" y="2854325"/>
            <a:ext cx="736600" cy="228600"/>
          </a:xfrm>
          <a:custGeom>
            <a:avLst/>
            <a:gdLst/>
            <a:ahLst/>
            <a:cxnLst/>
            <a:rect l="l" t="t" r="r" b="b"/>
            <a:pathLst>
              <a:path w="736600" h="228600">
                <a:moveTo>
                  <a:pt x="736600" y="0"/>
                </a:moveTo>
                <a:lnTo>
                  <a:pt x="0" y="0"/>
                </a:lnTo>
                <a:lnTo>
                  <a:pt x="0" y="228600"/>
                </a:lnTo>
                <a:lnTo>
                  <a:pt x="736600" y="228600"/>
                </a:lnTo>
                <a:lnTo>
                  <a:pt x="736600" y="0"/>
                </a:lnTo>
                <a:close/>
              </a:path>
            </a:pathLst>
          </a:custGeom>
          <a:solidFill>
            <a:srgbClr val="FFEF66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4" name="object 4"/>
            <p:cNvSpPr/>
            <p:nvPr/>
          </p:nvSpPr>
          <p:spPr>
            <a:xfrm>
              <a:off x="3530600" y="2587625"/>
              <a:ext cx="711200" cy="266700"/>
            </a:xfrm>
            <a:custGeom>
              <a:avLst/>
              <a:gdLst/>
              <a:ahLst/>
              <a:cxnLst/>
              <a:rect l="l" t="t" r="r" b="b"/>
              <a:pathLst>
                <a:path w="711200" h="266700">
                  <a:moveTo>
                    <a:pt x="711200" y="0"/>
                  </a:moveTo>
                  <a:lnTo>
                    <a:pt x="0" y="0"/>
                  </a:lnTo>
                  <a:lnTo>
                    <a:pt x="0" y="266700"/>
                  </a:lnTo>
                  <a:lnTo>
                    <a:pt x="711200" y="266700"/>
                  </a:lnTo>
                  <a:lnTo>
                    <a:pt x="711200" y="0"/>
                  </a:lnTo>
                  <a:close/>
                </a:path>
              </a:pathLst>
            </a:custGeom>
            <a:solidFill>
              <a:srgbClr val="FFE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5143499"/>
            </a:xfrm>
            <a:prstGeom prst="rect">
              <a:avLst/>
            </a:prstGeom>
          </p:spPr>
        </p:pic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222415"/>
            <a:ext cx="457835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81000" y="1276350"/>
            <a:ext cx="198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 </a:t>
            </a:r>
            <a:r>
              <a:rPr lang="en-US" sz="2000" b="1" dirty="0" smtClean="0"/>
              <a:t>   </a:t>
            </a:r>
            <a:r>
              <a:rPr lang="en-US" sz="2000" b="1" u="sng" dirty="0" smtClean="0"/>
              <a:t>Site selection: </a:t>
            </a:r>
            <a:endParaRPr lang="en-US" sz="2000" b="1" u="sng" dirty="0"/>
          </a:p>
        </p:txBody>
      </p:sp>
      <p:sp>
        <p:nvSpPr>
          <p:cNvPr id="14" name="Rectangle 13"/>
          <p:cNvSpPr/>
          <p:nvPr/>
        </p:nvSpPr>
        <p:spPr>
          <a:xfrm>
            <a:off x="76200" y="425912"/>
            <a:ext cx="5257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Planning and Design of Al-</a:t>
            </a:r>
            <a:r>
              <a:rPr lang="en-US" dirty="0" err="1" smtClean="0">
                <a:solidFill>
                  <a:schemeClr val="bg1"/>
                </a:solidFill>
              </a:rPr>
              <a:t>baqiea</a:t>
            </a:r>
            <a:r>
              <a:rPr lang="en-US" dirty="0" smtClean="0">
                <a:solidFill>
                  <a:schemeClr val="bg1"/>
                </a:solidFill>
              </a:rPr>
              <a:t> International Airport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22700" y="1482725"/>
            <a:ext cx="1143000" cy="241300"/>
          </a:xfrm>
          <a:custGeom>
            <a:avLst/>
            <a:gdLst/>
            <a:ahLst/>
            <a:cxnLst/>
            <a:rect l="l" t="t" r="r" b="b"/>
            <a:pathLst>
              <a:path w="1143000" h="241300">
                <a:moveTo>
                  <a:pt x="1143000" y="0"/>
                </a:moveTo>
                <a:lnTo>
                  <a:pt x="0" y="0"/>
                </a:lnTo>
                <a:lnTo>
                  <a:pt x="0" y="241300"/>
                </a:lnTo>
                <a:lnTo>
                  <a:pt x="1143000" y="241300"/>
                </a:lnTo>
                <a:lnTo>
                  <a:pt x="1143000" y="0"/>
                </a:lnTo>
                <a:close/>
              </a:path>
            </a:pathLst>
          </a:custGeom>
          <a:solidFill>
            <a:srgbClr val="FFEF66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4" name="object 4"/>
            <p:cNvSpPr/>
            <p:nvPr/>
          </p:nvSpPr>
          <p:spPr>
            <a:xfrm>
              <a:off x="1524000" y="2422525"/>
              <a:ext cx="4546600" cy="241300"/>
            </a:xfrm>
            <a:custGeom>
              <a:avLst/>
              <a:gdLst/>
              <a:ahLst/>
              <a:cxnLst/>
              <a:rect l="l" t="t" r="r" b="b"/>
              <a:pathLst>
                <a:path w="4546600" h="241300">
                  <a:moveTo>
                    <a:pt x="4546600" y="0"/>
                  </a:moveTo>
                  <a:lnTo>
                    <a:pt x="0" y="0"/>
                  </a:lnTo>
                  <a:lnTo>
                    <a:pt x="0" y="241300"/>
                  </a:lnTo>
                  <a:lnTo>
                    <a:pt x="4546600" y="241300"/>
                  </a:lnTo>
                  <a:lnTo>
                    <a:pt x="4546600" y="0"/>
                  </a:lnTo>
                  <a:close/>
                </a:path>
              </a:pathLst>
            </a:custGeom>
            <a:solidFill>
              <a:srgbClr val="FFE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5143499"/>
            </a:xfrm>
            <a:prstGeom prst="rect">
              <a:avLst/>
            </a:prstGeom>
          </p:spPr>
        </p:pic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12463" y="447088"/>
            <a:ext cx="8919072" cy="1015663"/>
          </a:xfrm>
        </p:spPr>
        <p:txBody>
          <a:bodyPr/>
          <a:lstStyle/>
          <a:p>
            <a:r>
              <a:rPr lang="en-US" sz="1800" dirty="0"/>
              <a:t>Planning and Design of Al-</a:t>
            </a:r>
            <a:r>
              <a:rPr lang="en-US" sz="1800" dirty="0" err="1"/>
              <a:t>baqiea</a:t>
            </a:r>
            <a:r>
              <a:rPr lang="en-US" sz="1800" dirty="0"/>
              <a:t> International Airport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33400" y="1298059"/>
            <a:ext cx="2073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/>
              <a:t>I</a:t>
            </a:r>
            <a:r>
              <a:rPr lang="en-US" b="1" u="sng" dirty="0" smtClean="0"/>
              <a:t>maginary Surface : </a:t>
            </a:r>
            <a:endParaRPr lang="en-US" b="1" u="sng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776249"/>
            <a:ext cx="3313471" cy="27724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781" y="1776249"/>
            <a:ext cx="3826019" cy="27724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98800" y="3248025"/>
            <a:ext cx="5651500" cy="228600"/>
          </a:xfrm>
          <a:custGeom>
            <a:avLst/>
            <a:gdLst/>
            <a:ahLst/>
            <a:cxnLst/>
            <a:rect l="l" t="t" r="r" b="b"/>
            <a:pathLst>
              <a:path w="5651500" h="228600">
                <a:moveTo>
                  <a:pt x="5651500" y="0"/>
                </a:moveTo>
                <a:lnTo>
                  <a:pt x="0" y="0"/>
                </a:lnTo>
                <a:lnTo>
                  <a:pt x="0" y="228600"/>
                </a:lnTo>
                <a:lnTo>
                  <a:pt x="5651500" y="228600"/>
                </a:lnTo>
                <a:lnTo>
                  <a:pt x="5651500" y="0"/>
                </a:lnTo>
                <a:close/>
              </a:path>
            </a:pathLst>
          </a:custGeom>
          <a:solidFill>
            <a:srgbClr val="FFEF66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4" name="object 4"/>
            <p:cNvSpPr/>
            <p:nvPr/>
          </p:nvSpPr>
          <p:spPr>
            <a:xfrm>
              <a:off x="3670300" y="1774825"/>
              <a:ext cx="685800" cy="228600"/>
            </a:xfrm>
            <a:custGeom>
              <a:avLst/>
              <a:gdLst/>
              <a:ahLst/>
              <a:cxnLst/>
              <a:rect l="l" t="t" r="r" b="b"/>
              <a:pathLst>
                <a:path w="685800" h="228600">
                  <a:moveTo>
                    <a:pt x="685800" y="0"/>
                  </a:moveTo>
                  <a:lnTo>
                    <a:pt x="0" y="0"/>
                  </a:lnTo>
                  <a:lnTo>
                    <a:pt x="0" y="228600"/>
                  </a:lnTo>
                  <a:lnTo>
                    <a:pt x="685800" y="228600"/>
                  </a:lnTo>
                  <a:lnTo>
                    <a:pt x="685800" y="0"/>
                  </a:lnTo>
                  <a:close/>
                </a:path>
              </a:pathLst>
            </a:custGeom>
            <a:solidFill>
              <a:srgbClr val="FFE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5143499"/>
            </a:xfrm>
            <a:prstGeom prst="rect">
              <a:avLst/>
            </a:prstGeom>
          </p:spPr>
        </p:pic>
      </p:grpSp>
      <p:sp>
        <p:nvSpPr>
          <p:cNvPr id="13" name="Rectangle 12"/>
          <p:cNvSpPr/>
          <p:nvPr/>
        </p:nvSpPr>
        <p:spPr>
          <a:xfrm>
            <a:off x="685800" y="1405493"/>
            <a:ext cx="15301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Data Analysis: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30628" y="466565"/>
            <a:ext cx="54319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Planning and Design of Al-</a:t>
            </a:r>
            <a:r>
              <a:rPr lang="en-US" dirty="0" err="1" smtClean="0">
                <a:solidFill>
                  <a:schemeClr val="bg1"/>
                </a:solidFill>
              </a:rPr>
              <a:t>baqiea</a:t>
            </a:r>
            <a:r>
              <a:rPr lang="en-US" dirty="0" smtClean="0">
                <a:solidFill>
                  <a:schemeClr val="bg1"/>
                </a:solidFill>
              </a:rPr>
              <a:t> International Airport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774825"/>
            <a:ext cx="7010400" cy="282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2143125"/>
            <a:ext cx="1511300" cy="228600"/>
          </a:xfrm>
          <a:custGeom>
            <a:avLst/>
            <a:gdLst/>
            <a:ahLst/>
            <a:cxnLst/>
            <a:rect l="l" t="t" r="r" b="b"/>
            <a:pathLst>
              <a:path w="1511300" h="228600">
                <a:moveTo>
                  <a:pt x="1511300" y="0"/>
                </a:moveTo>
                <a:lnTo>
                  <a:pt x="0" y="0"/>
                </a:lnTo>
                <a:lnTo>
                  <a:pt x="0" y="228600"/>
                </a:lnTo>
                <a:lnTo>
                  <a:pt x="1511300" y="228600"/>
                </a:lnTo>
                <a:lnTo>
                  <a:pt x="1511300" y="0"/>
                </a:lnTo>
                <a:close/>
              </a:path>
            </a:pathLst>
          </a:custGeom>
          <a:solidFill>
            <a:srgbClr val="FFEF66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4" name="object 4"/>
            <p:cNvSpPr/>
            <p:nvPr/>
          </p:nvSpPr>
          <p:spPr>
            <a:xfrm>
              <a:off x="571500" y="1863725"/>
              <a:ext cx="4699000" cy="228600"/>
            </a:xfrm>
            <a:custGeom>
              <a:avLst/>
              <a:gdLst/>
              <a:ahLst/>
              <a:cxnLst/>
              <a:rect l="l" t="t" r="r" b="b"/>
              <a:pathLst>
                <a:path w="4699000" h="228600">
                  <a:moveTo>
                    <a:pt x="4699000" y="0"/>
                  </a:moveTo>
                  <a:lnTo>
                    <a:pt x="0" y="0"/>
                  </a:lnTo>
                  <a:lnTo>
                    <a:pt x="0" y="228600"/>
                  </a:lnTo>
                  <a:lnTo>
                    <a:pt x="4699000" y="228600"/>
                  </a:lnTo>
                  <a:lnTo>
                    <a:pt x="4699000" y="0"/>
                  </a:lnTo>
                  <a:close/>
                </a:path>
              </a:pathLst>
            </a:custGeom>
            <a:solidFill>
              <a:srgbClr val="FFE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5143499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14745" y="476463"/>
            <a:ext cx="6516937" cy="10284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spc="-20" dirty="0"/>
              <a:t>Planning and Design of Al-</a:t>
            </a:r>
            <a:r>
              <a:rPr lang="en-US" sz="1800" spc="-20" dirty="0" err="1"/>
              <a:t>baqiea</a:t>
            </a:r>
            <a:r>
              <a:rPr lang="en-US" sz="1800" spc="-20" dirty="0"/>
              <a:t> International Airport</a:t>
            </a:r>
            <a:r>
              <a:rPr lang="en-US" spc="-20" dirty="0"/>
              <a:t/>
            </a:r>
            <a:br>
              <a:rPr lang="en-US" spc="-20" dirty="0"/>
            </a:br>
            <a:r>
              <a:rPr lang="en-US" spc="-20" dirty="0"/>
              <a:t/>
            </a:r>
            <a:br>
              <a:rPr lang="en-US" spc="-20" dirty="0"/>
            </a:br>
            <a:endParaRPr spc="-2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783" y="1390649"/>
            <a:ext cx="6248815" cy="23622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462316" y="4171950"/>
            <a:ext cx="3993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Runway Configuration: Parallel Runway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1576</TotalTime>
  <Words>822</Words>
  <Application>Microsoft Office PowerPoint</Application>
  <PresentationFormat>On-screen Show (16:9)</PresentationFormat>
  <Paragraphs>168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Planning and Design of Al-baqiea International Airport </vt:lpstr>
      <vt:lpstr>PowerPoint Presentation</vt:lpstr>
      <vt:lpstr>PowerPoint Presentation</vt:lpstr>
      <vt:lpstr>Planning and Design of Al-baqiea International Airport  </vt:lpstr>
      <vt:lpstr>PowerPoint Presentation</vt:lpstr>
      <vt:lpstr>Planning and Design of Al-baqiea International Airport  </vt:lpstr>
      <vt:lpstr>Planning and Design of Al-baqiea International Airport  </vt:lpstr>
      <vt:lpstr>Planning and Design of Al-baqiea International Airport  </vt:lpstr>
      <vt:lpstr>Planning and Design of Al-baqiea International Airport </vt:lpstr>
      <vt:lpstr>Planning and Design of Al-baqiea International Airport </vt:lpstr>
      <vt:lpstr>Planning and Design of Al-baqiea International Airport </vt:lpstr>
      <vt:lpstr>Planning and Design of Al-baqiea International Airport </vt:lpstr>
      <vt:lpstr>Planning and Design of Al-baqiea International Airport </vt:lpstr>
      <vt:lpstr>Planning and Design of Al-baqiea International Airport </vt:lpstr>
      <vt:lpstr>Planning and Design of Al-baqiea International Airport</vt:lpstr>
      <vt:lpstr>Planning and Design of Al-baqiea International Airport</vt:lpstr>
      <vt:lpstr>Planning and Design of Al-baqiea International Airport</vt:lpstr>
      <vt:lpstr>Planning and Design of Al-baqiea International Airport</vt:lpstr>
      <vt:lpstr>Planning and Design of Al-baqiea International Airport</vt:lpstr>
      <vt:lpstr>Planning and Design of Al-baqiea International Airport</vt:lpstr>
      <vt:lpstr>Planning and Design of Al-baqiea International Airport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anas salahat</dc:creator>
  <cp:lastModifiedBy>hp</cp:lastModifiedBy>
  <cp:revision>77</cp:revision>
  <dcterms:created xsi:type="dcterms:W3CDTF">2021-06-04T13:43:52Z</dcterms:created>
  <dcterms:modified xsi:type="dcterms:W3CDTF">2021-06-07T23:26:41Z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2021-01-31T00:00:00Z</vt:filetime>
  </property>
  <property fmtid="{D5CDD505-2E9C-101B-9397-08002B2CF9AE}" pid="3" name="Creator">
    <vt:lpwstr>Acrobat PDFMaker 17 for PowerPoint</vt:lpwstr>
  </property>
  <property fmtid="{D5CDD505-2E9C-101B-9397-08002B2CF9AE}" pid="4" name="LastSaved">
    <vt:filetime>2021-06-04T00:00:00Z</vt:filetime>
  </property>
</Properties>
</file>