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diagrams/data9.xml" ContentType="application/vnd.openxmlformats-officedocument.drawingml.diagramData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9" r:id="rId1"/>
    <p:sldMasterId id="2147483731" r:id="rId2"/>
    <p:sldMasterId id="2147483743" r:id="rId3"/>
    <p:sldMasterId id="2147483779" r:id="rId4"/>
    <p:sldMasterId id="2147483791" r:id="rId5"/>
    <p:sldMasterId id="2147483803" r:id="rId6"/>
  </p:sldMasterIdLst>
  <p:notesMasterIdLst>
    <p:notesMasterId r:id="rId58"/>
  </p:notesMasterIdLst>
  <p:handoutMasterIdLst>
    <p:handoutMasterId r:id="rId59"/>
  </p:handoutMasterIdLst>
  <p:sldIdLst>
    <p:sldId id="404" r:id="rId7"/>
    <p:sldId id="395" r:id="rId8"/>
    <p:sldId id="376" r:id="rId9"/>
    <p:sldId id="267" r:id="rId10"/>
    <p:sldId id="261" r:id="rId11"/>
    <p:sldId id="262" r:id="rId12"/>
    <p:sldId id="263" r:id="rId13"/>
    <p:sldId id="265" r:id="rId14"/>
    <p:sldId id="264" r:id="rId15"/>
    <p:sldId id="393" r:id="rId16"/>
    <p:sldId id="269" r:id="rId17"/>
    <p:sldId id="270" r:id="rId18"/>
    <p:sldId id="271" r:id="rId19"/>
    <p:sldId id="272" r:id="rId20"/>
    <p:sldId id="346" r:id="rId21"/>
    <p:sldId id="275" r:id="rId22"/>
    <p:sldId id="383" r:id="rId23"/>
    <p:sldId id="283" r:id="rId24"/>
    <p:sldId id="385" r:id="rId25"/>
    <p:sldId id="386" r:id="rId26"/>
    <p:sldId id="388" r:id="rId27"/>
    <p:sldId id="286" r:id="rId28"/>
    <p:sldId id="287" r:id="rId29"/>
    <p:sldId id="295" r:id="rId30"/>
    <p:sldId id="299" r:id="rId31"/>
    <p:sldId id="300" r:id="rId32"/>
    <p:sldId id="303" r:id="rId33"/>
    <p:sldId id="304" r:id="rId34"/>
    <p:sldId id="305" r:id="rId35"/>
    <p:sldId id="306" r:id="rId36"/>
    <p:sldId id="394" r:id="rId37"/>
    <p:sldId id="309" r:id="rId38"/>
    <p:sldId id="310" r:id="rId39"/>
    <p:sldId id="311" r:id="rId40"/>
    <p:sldId id="312" r:id="rId41"/>
    <p:sldId id="327" r:id="rId42"/>
    <p:sldId id="397" r:id="rId43"/>
    <p:sldId id="402" r:id="rId44"/>
    <p:sldId id="399" r:id="rId45"/>
    <p:sldId id="400" r:id="rId46"/>
    <p:sldId id="329" r:id="rId47"/>
    <p:sldId id="330" r:id="rId48"/>
    <p:sldId id="396" r:id="rId49"/>
    <p:sldId id="332" r:id="rId50"/>
    <p:sldId id="401" r:id="rId51"/>
    <p:sldId id="339" r:id="rId52"/>
    <p:sldId id="403" r:id="rId53"/>
    <p:sldId id="344" r:id="rId54"/>
    <p:sldId id="392" r:id="rId55"/>
    <p:sldId id="345" r:id="rId56"/>
    <p:sldId id="313" r:id="rId5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7" autoAdjust="0"/>
    <p:restoredTop sz="94434" autoAdjust="0"/>
  </p:normalViewPr>
  <p:slideViewPr>
    <p:cSldViewPr snapToGrid="0">
      <p:cViewPr varScale="1">
        <p:scale>
          <a:sx n="73" d="100"/>
          <a:sy n="73" d="100"/>
        </p:scale>
        <p:origin x="-61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61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handoutMaster" Target="handoutMasters/handoutMaster1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6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2B7A96-0529-453D-87D8-D5254302CC91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EEDD5F-E00E-4115-9E38-2E32E86339B2}">
      <dgm:prSet phldrT="[Text]"/>
      <dgm:spPr/>
      <dgm:t>
        <a:bodyPr/>
        <a:lstStyle/>
        <a:p>
          <a:r>
            <a:rPr lang="en-US" dirty="0" smtClean="0"/>
            <a:t>Input</a:t>
          </a:r>
          <a:endParaRPr lang="en-US" dirty="0"/>
        </a:p>
      </dgm:t>
    </dgm:pt>
    <dgm:pt modelId="{3C103AD1-163F-4EFA-BF3D-32242F421985}" type="parTrans" cxnId="{496B567C-8802-4D39-95CF-266596557A3A}">
      <dgm:prSet/>
      <dgm:spPr/>
      <dgm:t>
        <a:bodyPr/>
        <a:lstStyle/>
        <a:p>
          <a:endParaRPr lang="en-US"/>
        </a:p>
      </dgm:t>
    </dgm:pt>
    <dgm:pt modelId="{52E73D8D-BF8C-4ACA-95C5-6EB30D06F602}" type="sibTrans" cxnId="{496B567C-8802-4D39-95CF-266596557A3A}">
      <dgm:prSet/>
      <dgm:spPr/>
      <dgm:t>
        <a:bodyPr/>
        <a:lstStyle/>
        <a:p>
          <a:endParaRPr lang="en-US"/>
        </a:p>
      </dgm:t>
    </dgm:pt>
    <dgm:pt modelId="{CDDB35B2-99FC-48BF-8071-CE576B73533B}">
      <dgm:prSet phldrT="[Text]"/>
      <dgm:spPr/>
      <dgm:t>
        <a:bodyPr/>
        <a:lstStyle/>
        <a:p>
          <a:r>
            <a:rPr lang="en-US" dirty="0" smtClean="0"/>
            <a:t>data</a:t>
          </a:r>
          <a:endParaRPr lang="en-US" dirty="0"/>
        </a:p>
      </dgm:t>
    </dgm:pt>
    <dgm:pt modelId="{8075D6B6-2829-408E-92F6-0B34EBE33520}" type="parTrans" cxnId="{6BB84D43-87E0-49C2-8F1C-F81570F7A3BF}">
      <dgm:prSet/>
      <dgm:spPr/>
      <dgm:t>
        <a:bodyPr/>
        <a:lstStyle/>
        <a:p>
          <a:endParaRPr lang="en-US"/>
        </a:p>
      </dgm:t>
    </dgm:pt>
    <dgm:pt modelId="{7A55F4ED-6762-4D32-8227-B33271C268FB}" type="sibTrans" cxnId="{6BB84D43-87E0-49C2-8F1C-F81570F7A3BF}">
      <dgm:prSet/>
      <dgm:spPr/>
      <dgm:t>
        <a:bodyPr/>
        <a:lstStyle/>
        <a:p>
          <a:endParaRPr lang="en-US"/>
        </a:p>
      </dgm:t>
    </dgm:pt>
    <dgm:pt modelId="{C29E2679-18B8-4BE2-9A3F-A8E4E5C0CCB7}">
      <dgm:prSet phldrT="[Text]"/>
      <dgm:spPr/>
      <dgm:t>
        <a:bodyPr/>
        <a:lstStyle/>
        <a:p>
          <a:endParaRPr lang="en-US" dirty="0"/>
        </a:p>
      </dgm:t>
    </dgm:pt>
    <dgm:pt modelId="{EC7B7043-3570-497B-9D9E-3412024202DE}" type="parTrans" cxnId="{472A857D-B2D2-420A-A4D3-4EFDF835A882}">
      <dgm:prSet/>
      <dgm:spPr/>
      <dgm:t>
        <a:bodyPr/>
        <a:lstStyle/>
        <a:p>
          <a:endParaRPr lang="en-US"/>
        </a:p>
      </dgm:t>
    </dgm:pt>
    <dgm:pt modelId="{699275F7-4BEF-4613-8987-2FD9E24B2C52}" type="sibTrans" cxnId="{472A857D-B2D2-420A-A4D3-4EFDF835A882}">
      <dgm:prSet/>
      <dgm:spPr/>
      <dgm:t>
        <a:bodyPr/>
        <a:lstStyle/>
        <a:p>
          <a:endParaRPr lang="en-US"/>
        </a:p>
      </dgm:t>
    </dgm:pt>
    <dgm:pt modelId="{D3C467D5-1B5A-4614-9DE6-EFACE4FC11B0}">
      <dgm:prSet phldrT="[Text]"/>
      <dgm:spPr/>
      <dgm:t>
        <a:bodyPr/>
        <a:lstStyle/>
        <a:p>
          <a:r>
            <a:rPr lang="en-US" dirty="0" smtClean="0"/>
            <a:t>Processing</a:t>
          </a:r>
          <a:endParaRPr lang="en-US" dirty="0"/>
        </a:p>
      </dgm:t>
    </dgm:pt>
    <dgm:pt modelId="{5E6EDA78-8580-4C27-844F-FFB6878AA9AF}" type="parTrans" cxnId="{132A88BB-8E31-40D7-9E71-3ACD2311863D}">
      <dgm:prSet/>
      <dgm:spPr/>
      <dgm:t>
        <a:bodyPr/>
        <a:lstStyle/>
        <a:p>
          <a:endParaRPr lang="en-US"/>
        </a:p>
      </dgm:t>
    </dgm:pt>
    <dgm:pt modelId="{E61672E2-B3E6-47D1-909C-CDFD5B099A45}" type="sibTrans" cxnId="{132A88BB-8E31-40D7-9E71-3ACD2311863D}">
      <dgm:prSet/>
      <dgm:spPr/>
      <dgm:t>
        <a:bodyPr/>
        <a:lstStyle/>
        <a:p>
          <a:endParaRPr lang="en-US"/>
        </a:p>
      </dgm:t>
    </dgm:pt>
    <dgm:pt modelId="{2A85441F-22D5-49CB-A306-9D25A35E2094}">
      <dgm:prSet phldrT="[Text]"/>
      <dgm:spPr/>
      <dgm:t>
        <a:bodyPr/>
        <a:lstStyle/>
        <a:p>
          <a:r>
            <a:rPr lang="en-US" dirty="0" smtClean="0"/>
            <a:t>Black box</a:t>
          </a:r>
          <a:endParaRPr lang="en-US" dirty="0"/>
        </a:p>
      </dgm:t>
    </dgm:pt>
    <dgm:pt modelId="{BD45B0EB-7362-4184-B626-D82A4BBAC474}" type="parTrans" cxnId="{C7924D9B-D16B-42C8-83FB-32DECC44E16D}">
      <dgm:prSet/>
      <dgm:spPr/>
      <dgm:t>
        <a:bodyPr/>
        <a:lstStyle/>
        <a:p>
          <a:endParaRPr lang="en-US"/>
        </a:p>
      </dgm:t>
    </dgm:pt>
    <dgm:pt modelId="{8260E9C2-855F-4863-A9BD-E7CA29FBF544}" type="sibTrans" cxnId="{C7924D9B-D16B-42C8-83FB-32DECC44E16D}">
      <dgm:prSet/>
      <dgm:spPr/>
      <dgm:t>
        <a:bodyPr/>
        <a:lstStyle/>
        <a:p>
          <a:endParaRPr lang="en-US"/>
        </a:p>
      </dgm:t>
    </dgm:pt>
    <dgm:pt modelId="{FFA1F6DB-FE50-4273-A8B7-65D53E6ACA82}">
      <dgm:prSet phldrT="[Text]"/>
      <dgm:spPr/>
      <dgm:t>
        <a:bodyPr/>
        <a:lstStyle/>
        <a:p>
          <a:r>
            <a:rPr lang="en-US" dirty="0" smtClean="0"/>
            <a:t>approximate</a:t>
          </a:r>
          <a:endParaRPr lang="en-US" dirty="0"/>
        </a:p>
      </dgm:t>
    </dgm:pt>
    <dgm:pt modelId="{FA1EEA70-633C-4DC4-9E79-3EDD7951F304}" type="parTrans" cxnId="{34CEBD4B-46BC-4773-B1A4-320AEA730A2C}">
      <dgm:prSet/>
      <dgm:spPr/>
      <dgm:t>
        <a:bodyPr/>
        <a:lstStyle/>
        <a:p>
          <a:endParaRPr lang="en-US"/>
        </a:p>
      </dgm:t>
    </dgm:pt>
    <dgm:pt modelId="{2FF3176D-6714-4BE7-87EB-8CD74054C05E}" type="sibTrans" cxnId="{34CEBD4B-46BC-4773-B1A4-320AEA730A2C}">
      <dgm:prSet/>
      <dgm:spPr/>
      <dgm:t>
        <a:bodyPr/>
        <a:lstStyle/>
        <a:p>
          <a:endParaRPr lang="en-US"/>
        </a:p>
      </dgm:t>
    </dgm:pt>
    <dgm:pt modelId="{A907CA65-F776-48C4-9D80-F084EB1B38BD}">
      <dgm:prSet phldrT="[Text]"/>
      <dgm:spPr/>
      <dgm:t>
        <a:bodyPr/>
        <a:lstStyle/>
        <a:p>
          <a:r>
            <a:rPr lang="en-US" smtClean="0"/>
            <a:t>Output</a:t>
          </a:r>
          <a:endParaRPr lang="en-US" dirty="0"/>
        </a:p>
      </dgm:t>
    </dgm:pt>
    <dgm:pt modelId="{0774BD43-5416-4B2F-A730-C3867B681DC8}" type="parTrans" cxnId="{D6DE988E-6AEB-4D55-8CDD-1C7F5496BE18}">
      <dgm:prSet/>
      <dgm:spPr/>
      <dgm:t>
        <a:bodyPr/>
        <a:lstStyle/>
        <a:p>
          <a:endParaRPr lang="en-US"/>
        </a:p>
      </dgm:t>
    </dgm:pt>
    <dgm:pt modelId="{BFE1EA1D-5FA7-410B-979C-64C06D872B51}" type="sibTrans" cxnId="{D6DE988E-6AEB-4D55-8CDD-1C7F5496BE18}">
      <dgm:prSet/>
      <dgm:spPr/>
      <dgm:t>
        <a:bodyPr/>
        <a:lstStyle/>
        <a:p>
          <a:endParaRPr lang="en-US"/>
        </a:p>
      </dgm:t>
    </dgm:pt>
    <dgm:pt modelId="{3C217585-7C00-4A9F-AB6F-05A58CDC6582}">
      <dgm:prSet phldrT="[Text]"/>
      <dgm:spPr/>
      <dgm:t>
        <a:bodyPr/>
        <a:lstStyle/>
        <a:p>
          <a:r>
            <a:rPr lang="en-US" sz="3200" dirty="0" smtClean="0"/>
            <a:t>Verify it</a:t>
          </a:r>
          <a:endParaRPr lang="en-US" sz="3200" dirty="0"/>
        </a:p>
      </dgm:t>
    </dgm:pt>
    <dgm:pt modelId="{DAEC9A3E-9C31-497C-9688-2D8F95426601}" type="parTrans" cxnId="{18D1061F-CD90-48B9-B479-494CC5FB95B0}">
      <dgm:prSet/>
      <dgm:spPr/>
      <dgm:t>
        <a:bodyPr/>
        <a:lstStyle/>
        <a:p>
          <a:endParaRPr lang="en-US"/>
        </a:p>
      </dgm:t>
    </dgm:pt>
    <dgm:pt modelId="{9F289B92-AB0C-4AA8-8924-B4C99577E371}" type="sibTrans" cxnId="{18D1061F-CD90-48B9-B479-494CC5FB95B0}">
      <dgm:prSet/>
      <dgm:spPr/>
      <dgm:t>
        <a:bodyPr/>
        <a:lstStyle/>
        <a:p>
          <a:endParaRPr lang="en-US"/>
        </a:p>
      </dgm:t>
    </dgm:pt>
    <dgm:pt modelId="{DAEEA2C0-8F5D-4FE4-9C6E-5FAC9EB9460D}" type="pres">
      <dgm:prSet presAssocID="{D32B7A96-0529-453D-87D8-D5254302CC9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63AB30-46B0-4992-89A3-E805621AB774}" type="pres">
      <dgm:prSet presAssocID="{D32B7A96-0529-453D-87D8-D5254302CC91}" presName="tSp" presStyleCnt="0"/>
      <dgm:spPr/>
      <dgm:t>
        <a:bodyPr/>
        <a:lstStyle/>
        <a:p>
          <a:endParaRPr lang="en-US"/>
        </a:p>
      </dgm:t>
    </dgm:pt>
    <dgm:pt modelId="{7A47A580-3011-483C-92A4-119251EF4119}" type="pres">
      <dgm:prSet presAssocID="{D32B7A96-0529-453D-87D8-D5254302CC91}" presName="bSp" presStyleCnt="0"/>
      <dgm:spPr/>
      <dgm:t>
        <a:bodyPr/>
        <a:lstStyle/>
        <a:p>
          <a:endParaRPr lang="en-US"/>
        </a:p>
      </dgm:t>
    </dgm:pt>
    <dgm:pt modelId="{0C29E5CD-8F0C-4204-B03A-4BD162F00710}" type="pres">
      <dgm:prSet presAssocID="{D32B7A96-0529-453D-87D8-D5254302CC91}" presName="process" presStyleCnt="0"/>
      <dgm:spPr/>
      <dgm:t>
        <a:bodyPr/>
        <a:lstStyle/>
        <a:p>
          <a:endParaRPr lang="en-US"/>
        </a:p>
      </dgm:t>
    </dgm:pt>
    <dgm:pt modelId="{54CD2E5A-15EC-4D31-B449-24E6BDFD45AC}" type="pres">
      <dgm:prSet presAssocID="{5FEEDD5F-E00E-4115-9E38-2E32E86339B2}" presName="composite1" presStyleCnt="0"/>
      <dgm:spPr/>
      <dgm:t>
        <a:bodyPr/>
        <a:lstStyle/>
        <a:p>
          <a:endParaRPr lang="en-US"/>
        </a:p>
      </dgm:t>
    </dgm:pt>
    <dgm:pt modelId="{D162DA57-6CCD-46B4-A7EB-F9FD58D8AEAD}" type="pres">
      <dgm:prSet presAssocID="{5FEEDD5F-E00E-4115-9E38-2E32E86339B2}" presName="dummyNode1" presStyleLbl="node1" presStyleIdx="0" presStyleCnt="3"/>
      <dgm:spPr/>
      <dgm:t>
        <a:bodyPr/>
        <a:lstStyle/>
        <a:p>
          <a:endParaRPr lang="en-US"/>
        </a:p>
      </dgm:t>
    </dgm:pt>
    <dgm:pt modelId="{EB400392-A416-41A8-9629-7C384600CA32}" type="pres">
      <dgm:prSet presAssocID="{5FEEDD5F-E00E-4115-9E38-2E32E86339B2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0D90D0-ED03-41C4-BA9A-B370DA05EE3B}" type="pres">
      <dgm:prSet presAssocID="{5FEEDD5F-E00E-4115-9E38-2E32E86339B2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4A7B43-BDB9-4286-A586-7DA2B7B3E357}" type="pres">
      <dgm:prSet presAssocID="{5FEEDD5F-E00E-4115-9E38-2E32E86339B2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984E84-0ECE-403D-8713-E4903FDA202C}" type="pres">
      <dgm:prSet presAssocID="{5FEEDD5F-E00E-4115-9E38-2E32E86339B2}" presName="connSite1" presStyleCnt="0"/>
      <dgm:spPr/>
      <dgm:t>
        <a:bodyPr/>
        <a:lstStyle/>
        <a:p>
          <a:endParaRPr lang="en-US"/>
        </a:p>
      </dgm:t>
    </dgm:pt>
    <dgm:pt modelId="{C3DCEF7C-F528-4AAF-8718-87C8BB425507}" type="pres">
      <dgm:prSet presAssocID="{52E73D8D-BF8C-4ACA-95C5-6EB30D06F602}" presName="Name9" presStyleLbl="sibTrans2D1" presStyleIdx="0" presStyleCnt="2"/>
      <dgm:spPr/>
      <dgm:t>
        <a:bodyPr/>
        <a:lstStyle/>
        <a:p>
          <a:endParaRPr lang="en-US"/>
        </a:p>
      </dgm:t>
    </dgm:pt>
    <dgm:pt modelId="{8D05DA13-18D6-4F66-9536-64417E9ACDF2}" type="pres">
      <dgm:prSet presAssocID="{D3C467D5-1B5A-4614-9DE6-EFACE4FC11B0}" presName="composite2" presStyleCnt="0"/>
      <dgm:spPr/>
      <dgm:t>
        <a:bodyPr/>
        <a:lstStyle/>
        <a:p>
          <a:endParaRPr lang="en-US"/>
        </a:p>
      </dgm:t>
    </dgm:pt>
    <dgm:pt modelId="{DBB93589-58AC-4C50-90BA-8ED0818AEAF5}" type="pres">
      <dgm:prSet presAssocID="{D3C467D5-1B5A-4614-9DE6-EFACE4FC11B0}" presName="dummyNode2" presStyleLbl="node1" presStyleIdx="0" presStyleCnt="3"/>
      <dgm:spPr/>
      <dgm:t>
        <a:bodyPr/>
        <a:lstStyle/>
        <a:p>
          <a:endParaRPr lang="en-US"/>
        </a:p>
      </dgm:t>
    </dgm:pt>
    <dgm:pt modelId="{B37BB77D-51B9-4AF8-84B4-660B95A58700}" type="pres">
      <dgm:prSet presAssocID="{D3C467D5-1B5A-4614-9DE6-EFACE4FC11B0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2EA9AB-C9BE-479E-A4E5-6EEE77D2C539}" type="pres">
      <dgm:prSet presAssocID="{D3C467D5-1B5A-4614-9DE6-EFACE4FC11B0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B4460-59EF-4CD4-9AD4-4B0623E6D3D4}" type="pres">
      <dgm:prSet presAssocID="{D3C467D5-1B5A-4614-9DE6-EFACE4FC11B0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D6727-A503-4A2A-BC4E-075B3EA92963}" type="pres">
      <dgm:prSet presAssocID="{D3C467D5-1B5A-4614-9DE6-EFACE4FC11B0}" presName="connSite2" presStyleCnt="0"/>
      <dgm:spPr/>
      <dgm:t>
        <a:bodyPr/>
        <a:lstStyle/>
        <a:p>
          <a:endParaRPr lang="en-US"/>
        </a:p>
      </dgm:t>
    </dgm:pt>
    <dgm:pt modelId="{6907C4F8-BE51-4688-A6CE-2BAF2D8848B7}" type="pres">
      <dgm:prSet presAssocID="{E61672E2-B3E6-47D1-909C-CDFD5B099A45}" presName="Name18" presStyleLbl="sibTrans2D1" presStyleIdx="1" presStyleCnt="2"/>
      <dgm:spPr/>
      <dgm:t>
        <a:bodyPr/>
        <a:lstStyle/>
        <a:p>
          <a:endParaRPr lang="en-US"/>
        </a:p>
      </dgm:t>
    </dgm:pt>
    <dgm:pt modelId="{17089153-7FD7-4AA7-8597-2C6C20BDEE64}" type="pres">
      <dgm:prSet presAssocID="{A907CA65-F776-48C4-9D80-F084EB1B38BD}" presName="composite1" presStyleCnt="0"/>
      <dgm:spPr/>
      <dgm:t>
        <a:bodyPr/>
        <a:lstStyle/>
        <a:p>
          <a:endParaRPr lang="en-US"/>
        </a:p>
      </dgm:t>
    </dgm:pt>
    <dgm:pt modelId="{469C3A1E-D680-43B7-8A06-967CE94D85DD}" type="pres">
      <dgm:prSet presAssocID="{A907CA65-F776-48C4-9D80-F084EB1B38BD}" presName="dummyNode1" presStyleLbl="node1" presStyleIdx="1" presStyleCnt="3"/>
      <dgm:spPr/>
      <dgm:t>
        <a:bodyPr/>
        <a:lstStyle/>
        <a:p>
          <a:endParaRPr lang="en-US"/>
        </a:p>
      </dgm:t>
    </dgm:pt>
    <dgm:pt modelId="{6B84B285-BF8B-4CAF-BFC3-A1DBEFEB70D2}" type="pres">
      <dgm:prSet presAssocID="{A907CA65-F776-48C4-9D80-F084EB1B38BD}" presName="childNode1" presStyleLbl="bgAcc1" presStyleIdx="2" presStyleCnt="3" custLinFactNeighborX="-1011" custLinFactNeighborY="6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5FF746-6A31-41B0-97EB-46DD50ACB2D0}" type="pres">
      <dgm:prSet presAssocID="{A907CA65-F776-48C4-9D80-F084EB1B38BD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943E4E-F783-4645-A6AF-C87CCD167F17}" type="pres">
      <dgm:prSet presAssocID="{A907CA65-F776-48C4-9D80-F084EB1B38BD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512C4-ED6A-477F-A22C-D434B3DD5CF0}" type="pres">
      <dgm:prSet presAssocID="{A907CA65-F776-48C4-9D80-F084EB1B38BD}" presName="connSite1" presStyleCnt="0"/>
      <dgm:spPr/>
      <dgm:t>
        <a:bodyPr/>
        <a:lstStyle/>
        <a:p>
          <a:endParaRPr lang="en-US"/>
        </a:p>
      </dgm:t>
    </dgm:pt>
  </dgm:ptLst>
  <dgm:cxnLst>
    <dgm:cxn modelId="{29A5B7EE-1091-43CE-B426-216D432AB5DA}" type="presOf" srcId="{D3C467D5-1B5A-4614-9DE6-EFACE4FC11B0}" destId="{BEBB4460-59EF-4CD4-9AD4-4B0623E6D3D4}" srcOrd="0" destOrd="0" presId="urn:microsoft.com/office/officeart/2005/8/layout/hProcess4"/>
    <dgm:cxn modelId="{472A857D-B2D2-420A-A4D3-4EFDF835A882}" srcId="{5FEEDD5F-E00E-4115-9E38-2E32E86339B2}" destId="{C29E2679-18B8-4BE2-9A3F-A8E4E5C0CCB7}" srcOrd="1" destOrd="0" parTransId="{EC7B7043-3570-497B-9D9E-3412024202DE}" sibTransId="{699275F7-4BEF-4613-8987-2FD9E24B2C52}"/>
    <dgm:cxn modelId="{2C0C8822-ECC8-40B4-971E-8DC942D2DA63}" type="presOf" srcId="{D32B7A96-0529-453D-87D8-D5254302CC91}" destId="{DAEEA2C0-8F5D-4FE4-9C6E-5FAC9EB9460D}" srcOrd="0" destOrd="0" presId="urn:microsoft.com/office/officeart/2005/8/layout/hProcess4"/>
    <dgm:cxn modelId="{6BB84D43-87E0-49C2-8F1C-F81570F7A3BF}" srcId="{5FEEDD5F-E00E-4115-9E38-2E32E86339B2}" destId="{CDDB35B2-99FC-48BF-8071-CE576B73533B}" srcOrd="0" destOrd="0" parTransId="{8075D6B6-2829-408E-92F6-0B34EBE33520}" sibTransId="{7A55F4ED-6762-4D32-8227-B33271C268FB}"/>
    <dgm:cxn modelId="{7C809F72-BC0E-4DBC-89BD-5A934D2243E5}" type="presOf" srcId="{52E73D8D-BF8C-4ACA-95C5-6EB30D06F602}" destId="{C3DCEF7C-F528-4AAF-8718-87C8BB425507}" srcOrd="0" destOrd="0" presId="urn:microsoft.com/office/officeart/2005/8/layout/hProcess4"/>
    <dgm:cxn modelId="{E446397C-CFF4-4AA5-B7A0-6F9850BCB3A2}" type="presOf" srcId="{2A85441F-22D5-49CB-A306-9D25A35E2094}" destId="{292EA9AB-C9BE-479E-A4E5-6EEE77D2C539}" srcOrd="1" destOrd="0" presId="urn:microsoft.com/office/officeart/2005/8/layout/hProcess4"/>
    <dgm:cxn modelId="{132A88BB-8E31-40D7-9E71-3ACD2311863D}" srcId="{D32B7A96-0529-453D-87D8-D5254302CC91}" destId="{D3C467D5-1B5A-4614-9DE6-EFACE4FC11B0}" srcOrd="1" destOrd="0" parTransId="{5E6EDA78-8580-4C27-844F-FFB6878AA9AF}" sibTransId="{E61672E2-B3E6-47D1-909C-CDFD5B099A45}"/>
    <dgm:cxn modelId="{9BC54CB8-EDE2-4812-9E95-4B0834A3C6D9}" type="presOf" srcId="{CDDB35B2-99FC-48BF-8071-CE576B73533B}" destId="{EB400392-A416-41A8-9629-7C384600CA32}" srcOrd="0" destOrd="0" presId="urn:microsoft.com/office/officeart/2005/8/layout/hProcess4"/>
    <dgm:cxn modelId="{6863BB0B-6181-480A-891E-BCC07580E275}" type="presOf" srcId="{2A85441F-22D5-49CB-A306-9D25A35E2094}" destId="{B37BB77D-51B9-4AF8-84B4-660B95A58700}" srcOrd="0" destOrd="0" presId="urn:microsoft.com/office/officeart/2005/8/layout/hProcess4"/>
    <dgm:cxn modelId="{DC1D3E8E-DF1F-44A9-8EAE-6EAED095A7E8}" type="presOf" srcId="{3C217585-7C00-4A9F-AB6F-05A58CDC6582}" destId="{C15FF746-6A31-41B0-97EB-46DD50ACB2D0}" srcOrd="1" destOrd="0" presId="urn:microsoft.com/office/officeart/2005/8/layout/hProcess4"/>
    <dgm:cxn modelId="{8A2711D2-03A8-43CB-B41E-5A7CDDF6634C}" type="presOf" srcId="{FFA1F6DB-FE50-4273-A8B7-65D53E6ACA82}" destId="{B37BB77D-51B9-4AF8-84B4-660B95A58700}" srcOrd="0" destOrd="1" presId="urn:microsoft.com/office/officeart/2005/8/layout/hProcess4"/>
    <dgm:cxn modelId="{C7924D9B-D16B-42C8-83FB-32DECC44E16D}" srcId="{D3C467D5-1B5A-4614-9DE6-EFACE4FC11B0}" destId="{2A85441F-22D5-49CB-A306-9D25A35E2094}" srcOrd="0" destOrd="0" parTransId="{BD45B0EB-7362-4184-B626-D82A4BBAC474}" sibTransId="{8260E9C2-855F-4863-A9BD-E7CA29FBF544}"/>
    <dgm:cxn modelId="{BC5E2DD3-523B-4944-90F2-9805F35D705D}" type="presOf" srcId="{5FEEDD5F-E00E-4115-9E38-2E32E86339B2}" destId="{614A7B43-BDB9-4286-A586-7DA2B7B3E357}" srcOrd="0" destOrd="0" presId="urn:microsoft.com/office/officeart/2005/8/layout/hProcess4"/>
    <dgm:cxn modelId="{AD84021D-98E0-42F5-8B73-DB8D44111607}" type="presOf" srcId="{C29E2679-18B8-4BE2-9A3F-A8E4E5C0CCB7}" destId="{1B0D90D0-ED03-41C4-BA9A-B370DA05EE3B}" srcOrd="1" destOrd="1" presId="urn:microsoft.com/office/officeart/2005/8/layout/hProcess4"/>
    <dgm:cxn modelId="{9866CBF8-4775-4888-8B49-5B461ED08705}" type="presOf" srcId="{A907CA65-F776-48C4-9D80-F084EB1B38BD}" destId="{F1943E4E-F783-4645-A6AF-C87CCD167F17}" srcOrd="0" destOrd="0" presId="urn:microsoft.com/office/officeart/2005/8/layout/hProcess4"/>
    <dgm:cxn modelId="{18D1061F-CD90-48B9-B479-494CC5FB95B0}" srcId="{A907CA65-F776-48C4-9D80-F084EB1B38BD}" destId="{3C217585-7C00-4A9F-AB6F-05A58CDC6582}" srcOrd="0" destOrd="0" parTransId="{DAEC9A3E-9C31-497C-9688-2D8F95426601}" sibTransId="{9F289B92-AB0C-4AA8-8924-B4C99577E371}"/>
    <dgm:cxn modelId="{B3D51604-C92F-4DBB-A9BF-E85F63031DA2}" type="presOf" srcId="{3C217585-7C00-4A9F-AB6F-05A58CDC6582}" destId="{6B84B285-BF8B-4CAF-BFC3-A1DBEFEB70D2}" srcOrd="0" destOrd="0" presId="urn:microsoft.com/office/officeart/2005/8/layout/hProcess4"/>
    <dgm:cxn modelId="{34CEBD4B-46BC-4773-B1A4-320AEA730A2C}" srcId="{D3C467D5-1B5A-4614-9DE6-EFACE4FC11B0}" destId="{FFA1F6DB-FE50-4273-A8B7-65D53E6ACA82}" srcOrd="1" destOrd="0" parTransId="{FA1EEA70-633C-4DC4-9E79-3EDD7951F304}" sibTransId="{2FF3176D-6714-4BE7-87EB-8CD74054C05E}"/>
    <dgm:cxn modelId="{1F28C293-5C20-4E03-BFE1-02410B6376D5}" type="presOf" srcId="{C29E2679-18B8-4BE2-9A3F-A8E4E5C0CCB7}" destId="{EB400392-A416-41A8-9629-7C384600CA32}" srcOrd="0" destOrd="1" presId="urn:microsoft.com/office/officeart/2005/8/layout/hProcess4"/>
    <dgm:cxn modelId="{5CD98452-B8BB-41CE-8269-96070D044331}" type="presOf" srcId="{CDDB35B2-99FC-48BF-8071-CE576B73533B}" destId="{1B0D90D0-ED03-41C4-BA9A-B370DA05EE3B}" srcOrd="1" destOrd="0" presId="urn:microsoft.com/office/officeart/2005/8/layout/hProcess4"/>
    <dgm:cxn modelId="{250C2A17-7481-4151-A652-C826EE622B8D}" type="presOf" srcId="{FFA1F6DB-FE50-4273-A8B7-65D53E6ACA82}" destId="{292EA9AB-C9BE-479E-A4E5-6EEE77D2C539}" srcOrd="1" destOrd="1" presId="urn:microsoft.com/office/officeart/2005/8/layout/hProcess4"/>
    <dgm:cxn modelId="{41BC94D8-BA26-425D-A375-92827E558473}" type="presOf" srcId="{E61672E2-B3E6-47D1-909C-CDFD5B099A45}" destId="{6907C4F8-BE51-4688-A6CE-2BAF2D8848B7}" srcOrd="0" destOrd="0" presId="urn:microsoft.com/office/officeart/2005/8/layout/hProcess4"/>
    <dgm:cxn modelId="{D6DE988E-6AEB-4D55-8CDD-1C7F5496BE18}" srcId="{D32B7A96-0529-453D-87D8-D5254302CC91}" destId="{A907CA65-F776-48C4-9D80-F084EB1B38BD}" srcOrd="2" destOrd="0" parTransId="{0774BD43-5416-4B2F-A730-C3867B681DC8}" sibTransId="{BFE1EA1D-5FA7-410B-979C-64C06D872B51}"/>
    <dgm:cxn modelId="{496B567C-8802-4D39-95CF-266596557A3A}" srcId="{D32B7A96-0529-453D-87D8-D5254302CC91}" destId="{5FEEDD5F-E00E-4115-9E38-2E32E86339B2}" srcOrd="0" destOrd="0" parTransId="{3C103AD1-163F-4EFA-BF3D-32242F421985}" sibTransId="{52E73D8D-BF8C-4ACA-95C5-6EB30D06F602}"/>
    <dgm:cxn modelId="{1EF77FD5-15AF-43EA-BF5D-B7E1CF6D8C28}" type="presParOf" srcId="{DAEEA2C0-8F5D-4FE4-9C6E-5FAC9EB9460D}" destId="{4963AB30-46B0-4992-89A3-E805621AB774}" srcOrd="0" destOrd="0" presId="urn:microsoft.com/office/officeart/2005/8/layout/hProcess4"/>
    <dgm:cxn modelId="{8EBB2C88-69CA-4C6D-8D3A-8FA5DF8C1A14}" type="presParOf" srcId="{DAEEA2C0-8F5D-4FE4-9C6E-5FAC9EB9460D}" destId="{7A47A580-3011-483C-92A4-119251EF4119}" srcOrd="1" destOrd="0" presId="urn:microsoft.com/office/officeart/2005/8/layout/hProcess4"/>
    <dgm:cxn modelId="{403EA03A-E81C-4DF9-A616-711DDE83549D}" type="presParOf" srcId="{DAEEA2C0-8F5D-4FE4-9C6E-5FAC9EB9460D}" destId="{0C29E5CD-8F0C-4204-B03A-4BD162F00710}" srcOrd="2" destOrd="0" presId="urn:microsoft.com/office/officeart/2005/8/layout/hProcess4"/>
    <dgm:cxn modelId="{CB233053-A237-4E4D-B9B7-9F4CFA54F41C}" type="presParOf" srcId="{0C29E5CD-8F0C-4204-B03A-4BD162F00710}" destId="{54CD2E5A-15EC-4D31-B449-24E6BDFD45AC}" srcOrd="0" destOrd="0" presId="urn:microsoft.com/office/officeart/2005/8/layout/hProcess4"/>
    <dgm:cxn modelId="{5CFE9B3C-CD90-4BAA-9CB0-6930EAD10AC2}" type="presParOf" srcId="{54CD2E5A-15EC-4D31-B449-24E6BDFD45AC}" destId="{D162DA57-6CCD-46B4-A7EB-F9FD58D8AEAD}" srcOrd="0" destOrd="0" presId="urn:microsoft.com/office/officeart/2005/8/layout/hProcess4"/>
    <dgm:cxn modelId="{4173BADD-E3AD-4E00-97F2-AC9BEDFFF9DF}" type="presParOf" srcId="{54CD2E5A-15EC-4D31-B449-24E6BDFD45AC}" destId="{EB400392-A416-41A8-9629-7C384600CA32}" srcOrd="1" destOrd="0" presId="urn:microsoft.com/office/officeart/2005/8/layout/hProcess4"/>
    <dgm:cxn modelId="{6E222E1D-8FEF-4C55-A4EC-16CDB7517605}" type="presParOf" srcId="{54CD2E5A-15EC-4D31-B449-24E6BDFD45AC}" destId="{1B0D90D0-ED03-41C4-BA9A-B370DA05EE3B}" srcOrd="2" destOrd="0" presId="urn:microsoft.com/office/officeart/2005/8/layout/hProcess4"/>
    <dgm:cxn modelId="{41D76D72-AA30-4B6A-8209-218EC9BA5727}" type="presParOf" srcId="{54CD2E5A-15EC-4D31-B449-24E6BDFD45AC}" destId="{614A7B43-BDB9-4286-A586-7DA2B7B3E357}" srcOrd="3" destOrd="0" presId="urn:microsoft.com/office/officeart/2005/8/layout/hProcess4"/>
    <dgm:cxn modelId="{5A8E1AC6-40BB-42BC-A6B6-A5C7311341D8}" type="presParOf" srcId="{54CD2E5A-15EC-4D31-B449-24E6BDFD45AC}" destId="{CF984E84-0ECE-403D-8713-E4903FDA202C}" srcOrd="4" destOrd="0" presId="urn:microsoft.com/office/officeart/2005/8/layout/hProcess4"/>
    <dgm:cxn modelId="{76C81A05-6845-4546-BA38-3559B29DD555}" type="presParOf" srcId="{0C29E5CD-8F0C-4204-B03A-4BD162F00710}" destId="{C3DCEF7C-F528-4AAF-8718-87C8BB425507}" srcOrd="1" destOrd="0" presId="urn:microsoft.com/office/officeart/2005/8/layout/hProcess4"/>
    <dgm:cxn modelId="{E4D9F7DF-5517-4CCC-8549-19664A98302A}" type="presParOf" srcId="{0C29E5CD-8F0C-4204-B03A-4BD162F00710}" destId="{8D05DA13-18D6-4F66-9536-64417E9ACDF2}" srcOrd="2" destOrd="0" presId="urn:microsoft.com/office/officeart/2005/8/layout/hProcess4"/>
    <dgm:cxn modelId="{B2B794FD-ADF7-466A-B561-100461838DA7}" type="presParOf" srcId="{8D05DA13-18D6-4F66-9536-64417E9ACDF2}" destId="{DBB93589-58AC-4C50-90BA-8ED0818AEAF5}" srcOrd="0" destOrd="0" presId="urn:microsoft.com/office/officeart/2005/8/layout/hProcess4"/>
    <dgm:cxn modelId="{B67A8071-85CB-4562-AF42-AE3FEBC8D2CA}" type="presParOf" srcId="{8D05DA13-18D6-4F66-9536-64417E9ACDF2}" destId="{B37BB77D-51B9-4AF8-84B4-660B95A58700}" srcOrd="1" destOrd="0" presId="urn:microsoft.com/office/officeart/2005/8/layout/hProcess4"/>
    <dgm:cxn modelId="{FEA8E631-4558-4680-B1B2-E974A49AF1B4}" type="presParOf" srcId="{8D05DA13-18D6-4F66-9536-64417E9ACDF2}" destId="{292EA9AB-C9BE-479E-A4E5-6EEE77D2C539}" srcOrd="2" destOrd="0" presId="urn:microsoft.com/office/officeart/2005/8/layout/hProcess4"/>
    <dgm:cxn modelId="{B5ECF32B-C89E-4053-936D-A227DE98436F}" type="presParOf" srcId="{8D05DA13-18D6-4F66-9536-64417E9ACDF2}" destId="{BEBB4460-59EF-4CD4-9AD4-4B0623E6D3D4}" srcOrd="3" destOrd="0" presId="urn:microsoft.com/office/officeart/2005/8/layout/hProcess4"/>
    <dgm:cxn modelId="{5942F661-7773-4DA3-B350-39BD21A73157}" type="presParOf" srcId="{8D05DA13-18D6-4F66-9536-64417E9ACDF2}" destId="{880D6727-A503-4A2A-BC4E-075B3EA92963}" srcOrd="4" destOrd="0" presId="urn:microsoft.com/office/officeart/2005/8/layout/hProcess4"/>
    <dgm:cxn modelId="{00620CB5-06F6-4B80-9F64-2402D9DD16F2}" type="presParOf" srcId="{0C29E5CD-8F0C-4204-B03A-4BD162F00710}" destId="{6907C4F8-BE51-4688-A6CE-2BAF2D8848B7}" srcOrd="3" destOrd="0" presId="urn:microsoft.com/office/officeart/2005/8/layout/hProcess4"/>
    <dgm:cxn modelId="{787577D7-02B5-474B-A6EA-A180E2023272}" type="presParOf" srcId="{0C29E5CD-8F0C-4204-B03A-4BD162F00710}" destId="{17089153-7FD7-4AA7-8597-2C6C20BDEE64}" srcOrd="4" destOrd="0" presId="urn:microsoft.com/office/officeart/2005/8/layout/hProcess4"/>
    <dgm:cxn modelId="{80BBBD39-9B73-403C-9F76-64A35753C2AC}" type="presParOf" srcId="{17089153-7FD7-4AA7-8597-2C6C20BDEE64}" destId="{469C3A1E-D680-43B7-8A06-967CE94D85DD}" srcOrd="0" destOrd="0" presId="urn:microsoft.com/office/officeart/2005/8/layout/hProcess4"/>
    <dgm:cxn modelId="{C463EE9F-3368-4CD2-858C-2C9DE3211D82}" type="presParOf" srcId="{17089153-7FD7-4AA7-8597-2C6C20BDEE64}" destId="{6B84B285-BF8B-4CAF-BFC3-A1DBEFEB70D2}" srcOrd="1" destOrd="0" presId="urn:microsoft.com/office/officeart/2005/8/layout/hProcess4"/>
    <dgm:cxn modelId="{765E43F9-3CD3-46C2-9614-09CC9888820B}" type="presParOf" srcId="{17089153-7FD7-4AA7-8597-2C6C20BDEE64}" destId="{C15FF746-6A31-41B0-97EB-46DD50ACB2D0}" srcOrd="2" destOrd="0" presId="urn:microsoft.com/office/officeart/2005/8/layout/hProcess4"/>
    <dgm:cxn modelId="{AD8A7DFA-4CB0-4862-A0F9-C211FDA5F937}" type="presParOf" srcId="{17089153-7FD7-4AA7-8597-2C6C20BDEE64}" destId="{F1943E4E-F783-4645-A6AF-C87CCD167F17}" srcOrd="3" destOrd="0" presId="urn:microsoft.com/office/officeart/2005/8/layout/hProcess4"/>
    <dgm:cxn modelId="{E3D7FEF9-22AF-4BE6-B4EA-4B9F8C9659AB}" type="presParOf" srcId="{17089153-7FD7-4AA7-8597-2C6C20BDEE64}" destId="{532512C4-ED6A-477F-A22C-D434B3DD5CF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9C0546D-D33F-41AB-94F9-F36A85C48230}" type="doc">
      <dgm:prSet loTypeId="urn:microsoft.com/office/officeart/2005/8/layout/radial6" loCatId="cycle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21D4C42-4DB7-458F-ACEB-180A4719575A}">
      <dgm:prSet phldrT="[Text]"/>
      <dgm:spPr/>
      <dgm:t>
        <a:bodyPr/>
        <a:lstStyle/>
        <a:p>
          <a:r>
            <a:rPr lang="en-US" dirty="0" smtClean="0"/>
            <a:t>Checks</a:t>
          </a:r>
          <a:endParaRPr lang="en-US" dirty="0"/>
        </a:p>
      </dgm:t>
    </dgm:pt>
    <dgm:pt modelId="{FB35CD66-1A19-4024-BAF6-A87021F6832A}" type="parTrans" cxnId="{043A9164-E678-49A2-83DD-609F9C04D6F3}">
      <dgm:prSet/>
      <dgm:spPr/>
      <dgm:t>
        <a:bodyPr/>
        <a:lstStyle/>
        <a:p>
          <a:endParaRPr lang="en-US"/>
        </a:p>
      </dgm:t>
    </dgm:pt>
    <dgm:pt modelId="{A2FE9327-E4E5-46D1-90B2-970268F412ED}" type="sibTrans" cxnId="{043A9164-E678-49A2-83DD-609F9C04D6F3}">
      <dgm:prSet/>
      <dgm:spPr/>
      <dgm:t>
        <a:bodyPr/>
        <a:lstStyle/>
        <a:p>
          <a:endParaRPr lang="en-US"/>
        </a:p>
      </dgm:t>
    </dgm:pt>
    <dgm:pt modelId="{A1F36A10-A482-4DCD-8BE9-3B664D653779}">
      <dgm:prSet phldrT="[Text]"/>
      <dgm:spPr/>
      <dgm:t>
        <a:bodyPr/>
        <a:lstStyle/>
        <a:p>
          <a:r>
            <a:rPr lang="en-US" dirty="0" smtClean="0"/>
            <a:t>Compatibility</a:t>
          </a:r>
          <a:endParaRPr lang="en-US" dirty="0"/>
        </a:p>
      </dgm:t>
    </dgm:pt>
    <dgm:pt modelId="{97A55403-A166-4B73-A878-1FB01B9BC07F}" type="parTrans" cxnId="{A677F558-C9ED-457C-AD50-168A0234583F}">
      <dgm:prSet/>
      <dgm:spPr/>
      <dgm:t>
        <a:bodyPr/>
        <a:lstStyle/>
        <a:p>
          <a:endParaRPr lang="en-US"/>
        </a:p>
      </dgm:t>
    </dgm:pt>
    <dgm:pt modelId="{237D15B2-5745-43B9-9F67-238CB5E68BB2}" type="sibTrans" cxnId="{A677F558-C9ED-457C-AD50-168A0234583F}">
      <dgm:prSet/>
      <dgm:spPr/>
      <dgm:t>
        <a:bodyPr/>
        <a:lstStyle/>
        <a:p>
          <a:endParaRPr lang="en-US"/>
        </a:p>
      </dgm:t>
    </dgm:pt>
    <dgm:pt modelId="{88497F90-C20B-41E6-8237-5EEE563D7892}">
      <dgm:prSet phldrT="[Text]"/>
      <dgm:spPr/>
      <dgm:t>
        <a:bodyPr/>
        <a:lstStyle/>
        <a:p>
          <a:r>
            <a:rPr lang="en-US" dirty="0" smtClean="0"/>
            <a:t>Stress-Strain</a:t>
          </a:r>
          <a:endParaRPr lang="en-US" dirty="0"/>
        </a:p>
      </dgm:t>
    </dgm:pt>
    <dgm:pt modelId="{7F7CCA65-C17D-4404-BB1F-AD864D9700AF}" type="parTrans" cxnId="{01075B62-65E3-4DB1-9EE4-C39F8D644AEB}">
      <dgm:prSet/>
      <dgm:spPr/>
      <dgm:t>
        <a:bodyPr/>
        <a:lstStyle/>
        <a:p>
          <a:endParaRPr lang="en-US"/>
        </a:p>
      </dgm:t>
    </dgm:pt>
    <dgm:pt modelId="{CE792FE2-B6BE-447E-9073-5D894277AE29}" type="sibTrans" cxnId="{01075B62-65E3-4DB1-9EE4-C39F8D644AEB}">
      <dgm:prSet/>
      <dgm:spPr/>
      <dgm:t>
        <a:bodyPr/>
        <a:lstStyle/>
        <a:p>
          <a:endParaRPr lang="en-US"/>
        </a:p>
      </dgm:t>
    </dgm:pt>
    <dgm:pt modelId="{972E0919-ABE9-4A50-8975-8B45A7CC723B}">
      <dgm:prSet phldrT="[Text]"/>
      <dgm:spPr/>
      <dgm:t>
        <a:bodyPr/>
        <a:lstStyle/>
        <a:p>
          <a:r>
            <a:rPr lang="en-US" dirty="0" smtClean="0"/>
            <a:t>Equilibrium</a:t>
          </a:r>
          <a:endParaRPr lang="en-US" dirty="0"/>
        </a:p>
      </dgm:t>
    </dgm:pt>
    <dgm:pt modelId="{E5A5F0AB-134A-45C6-8F43-FCB737557D8D}" type="parTrans" cxnId="{65C2EC58-580E-47FD-8873-3B9027B2A43D}">
      <dgm:prSet/>
      <dgm:spPr/>
      <dgm:t>
        <a:bodyPr/>
        <a:lstStyle/>
        <a:p>
          <a:endParaRPr lang="en-US"/>
        </a:p>
      </dgm:t>
    </dgm:pt>
    <dgm:pt modelId="{660ACDB0-3DFC-47AD-8A76-9B8528931DF9}" type="sibTrans" cxnId="{65C2EC58-580E-47FD-8873-3B9027B2A43D}">
      <dgm:prSet/>
      <dgm:spPr/>
      <dgm:t>
        <a:bodyPr/>
        <a:lstStyle/>
        <a:p>
          <a:endParaRPr lang="en-US"/>
        </a:p>
      </dgm:t>
    </dgm:pt>
    <dgm:pt modelId="{47B2EB65-A390-4988-9330-D3A7F5B3E937}">
      <dgm:prSet phldrT="[Text]"/>
      <dgm:spPr/>
      <dgm:t>
        <a:bodyPr/>
        <a:lstStyle/>
        <a:p>
          <a:r>
            <a:rPr lang="en-US" dirty="0" smtClean="0"/>
            <a:t>Period</a:t>
          </a:r>
          <a:endParaRPr lang="en-US" dirty="0"/>
        </a:p>
      </dgm:t>
    </dgm:pt>
    <dgm:pt modelId="{B719C434-30B0-4868-A47A-FCC36A831E75}" type="parTrans" cxnId="{6A22CC02-777B-4A6D-8399-7ECAF7902166}">
      <dgm:prSet/>
      <dgm:spPr/>
      <dgm:t>
        <a:bodyPr/>
        <a:lstStyle/>
        <a:p>
          <a:endParaRPr lang="en-US"/>
        </a:p>
      </dgm:t>
    </dgm:pt>
    <dgm:pt modelId="{308A7E52-A70F-461D-99B4-9BBF0186C545}" type="sibTrans" cxnId="{6A22CC02-777B-4A6D-8399-7ECAF7902166}">
      <dgm:prSet/>
      <dgm:spPr/>
      <dgm:t>
        <a:bodyPr/>
        <a:lstStyle/>
        <a:p>
          <a:endParaRPr lang="en-US"/>
        </a:p>
      </dgm:t>
    </dgm:pt>
    <dgm:pt modelId="{714FBA1F-AEC7-46F5-AEC8-098D2BD85018}" type="pres">
      <dgm:prSet presAssocID="{A9C0546D-D33F-41AB-94F9-F36A85C4823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8E4657-EC35-4253-9D45-D1362A045531}" type="pres">
      <dgm:prSet presAssocID="{321D4C42-4DB7-458F-ACEB-180A4719575A}" presName="centerShape" presStyleLbl="node0" presStyleIdx="0" presStyleCnt="1"/>
      <dgm:spPr/>
      <dgm:t>
        <a:bodyPr/>
        <a:lstStyle/>
        <a:p>
          <a:endParaRPr lang="en-US"/>
        </a:p>
      </dgm:t>
    </dgm:pt>
    <dgm:pt modelId="{E1C3896E-1545-485C-902B-5952BA1E5B97}" type="pres">
      <dgm:prSet presAssocID="{A1F36A10-A482-4DCD-8BE9-3B664D65377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7F55B7-304D-4A9F-A637-4EF832F54431}" type="pres">
      <dgm:prSet presAssocID="{A1F36A10-A482-4DCD-8BE9-3B664D653779}" presName="dummy" presStyleCnt="0"/>
      <dgm:spPr/>
    </dgm:pt>
    <dgm:pt modelId="{4E4A7706-923F-42C8-8C09-6A460777373C}" type="pres">
      <dgm:prSet presAssocID="{237D15B2-5745-43B9-9F67-238CB5E68BB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8AB8FA67-92FE-46A4-A72A-0F4819C8A524}" type="pres">
      <dgm:prSet presAssocID="{47B2EB65-A390-4988-9330-D3A7F5B3E93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E4F1E-0700-493B-9A46-F047A3E2380C}" type="pres">
      <dgm:prSet presAssocID="{47B2EB65-A390-4988-9330-D3A7F5B3E937}" presName="dummy" presStyleCnt="0"/>
      <dgm:spPr/>
    </dgm:pt>
    <dgm:pt modelId="{FE1E0D1B-C4C2-46C7-A191-003B7287331B}" type="pres">
      <dgm:prSet presAssocID="{308A7E52-A70F-461D-99B4-9BBF0186C545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3949F2B0-9732-4CB5-9302-4B6A0B39F91A}" type="pres">
      <dgm:prSet presAssocID="{88497F90-C20B-41E6-8237-5EEE563D789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0B91A7-6CB1-46C0-B58A-98DF49BD1C2D}" type="pres">
      <dgm:prSet presAssocID="{88497F90-C20B-41E6-8237-5EEE563D7892}" presName="dummy" presStyleCnt="0"/>
      <dgm:spPr/>
    </dgm:pt>
    <dgm:pt modelId="{BFA8023F-7B48-44D6-BBDD-5C25B16F3067}" type="pres">
      <dgm:prSet presAssocID="{CE792FE2-B6BE-447E-9073-5D894277AE2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9207AD9A-2CEA-4434-948F-40DEEC3E6F61}" type="pres">
      <dgm:prSet presAssocID="{972E0919-ABE9-4A50-8975-8B45A7CC723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3FCCDE-E2A1-42FF-B322-99774838CB56}" type="pres">
      <dgm:prSet presAssocID="{972E0919-ABE9-4A50-8975-8B45A7CC723B}" presName="dummy" presStyleCnt="0"/>
      <dgm:spPr/>
    </dgm:pt>
    <dgm:pt modelId="{81BD8842-AF1D-4D40-BB48-189C15C48539}" type="pres">
      <dgm:prSet presAssocID="{660ACDB0-3DFC-47AD-8A76-9B8528931DF9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01075B62-65E3-4DB1-9EE4-C39F8D644AEB}" srcId="{321D4C42-4DB7-458F-ACEB-180A4719575A}" destId="{88497F90-C20B-41E6-8237-5EEE563D7892}" srcOrd="2" destOrd="0" parTransId="{7F7CCA65-C17D-4404-BB1F-AD864D9700AF}" sibTransId="{CE792FE2-B6BE-447E-9073-5D894277AE29}"/>
    <dgm:cxn modelId="{E4F31200-9293-47F0-8FA5-12E5AAD1A17F}" type="presOf" srcId="{308A7E52-A70F-461D-99B4-9BBF0186C545}" destId="{FE1E0D1B-C4C2-46C7-A191-003B7287331B}" srcOrd="0" destOrd="0" presId="urn:microsoft.com/office/officeart/2005/8/layout/radial6"/>
    <dgm:cxn modelId="{BCD0F119-D6CA-497E-98BD-E9CB7FD99016}" type="presOf" srcId="{88497F90-C20B-41E6-8237-5EEE563D7892}" destId="{3949F2B0-9732-4CB5-9302-4B6A0B39F91A}" srcOrd="0" destOrd="0" presId="urn:microsoft.com/office/officeart/2005/8/layout/radial6"/>
    <dgm:cxn modelId="{6A22CC02-777B-4A6D-8399-7ECAF7902166}" srcId="{321D4C42-4DB7-458F-ACEB-180A4719575A}" destId="{47B2EB65-A390-4988-9330-D3A7F5B3E937}" srcOrd="1" destOrd="0" parTransId="{B719C434-30B0-4868-A47A-FCC36A831E75}" sibTransId="{308A7E52-A70F-461D-99B4-9BBF0186C545}"/>
    <dgm:cxn modelId="{65C2EC58-580E-47FD-8873-3B9027B2A43D}" srcId="{321D4C42-4DB7-458F-ACEB-180A4719575A}" destId="{972E0919-ABE9-4A50-8975-8B45A7CC723B}" srcOrd="3" destOrd="0" parTransId="{E5A5F0AB-134A-45C6-8F43-FCB737557D8D}" sibTransId="{660ACDB0-3DFC-47AD-8A76-9B8528931DF9}"/>
    <dgm:cxn modelId="{92E199D6-D4FE-481C-802A-DBB0F300C2E7}" type="presOf" srcId="{237D15B2-5745-43B9-9F67-238CB5E68BB2}" destId="{4E4A7706-923F-42C8-8C09-6A460777373C}" srcOrd="0" destOrd="0" presId="urn:microsoft.com/office/officeart/2005/8/layout/radial6"/>
    <dgm:cxn modelId="{0FFD6922-08B2-4DE7-84F6-F7F1AC8A6CFD}" type="presOf" srcId="{47B2EB65-A390-4988-9330-D3A7F5B3E937}" destId="{8AB8FA67-92FE-46A4-A72A-0F4819C8A524}" srcOrd="0" destOrd="0" presId="urn:microsoft.com/office/officeart/2005/8/layout/radial6"/>
    <dgm:cxn modelId="{8773F2D5-129F-456E-B1A6-0F4B7BE4B895}" type="presOf" srcId="{A9C0546D-D33F-41AB-94F9-F36A85C48230}" destId="{714FBA1F-AEC7-46F5-AEC8-098D2BD85018}" srcOrd="0" destOrd="0" presId="urn:microsoft.com/office/officeart/2005/8/layout/radial6"/>
    <dgm:cxn modelId="{F014E6C8-AC01-4BD2-83AF-C39DBF296816}" type="presOf" srcId="{A1F36A10-A482-4DCD-8BE9-3B664D653779}" destId="{E1C3896E-1545-485C-902B-5952BA1E5B97}" srcOrd="0" destOrd="0" presId="urn:microsoft.com/office/officeart/2005/8/layout/radial6"/>
    <dgm:cxn modelId="{C0C25CCA-D895-41C6-9534-0E53A81D4B17}" type="presOf" srcId="{972E0919-ABE9-4A50-8975-8B45A7CC723B}" destId="{9207AD9A-2CEA-4434-948F-40DEEC3E6F61}" srcOrd="0" destOrd="0" presId="urn:microsoft.com/office/officeart/2005/8/layout/radial6"/>
    <dgm:cxn modelId="{D04819BC-5407-4316-A86D-BAEB6DAE0B49}" type="presOf" srcId="{321D4C42-4DB7-458F-ACEB-180A4719575A}" destId="{0C8E4657-EC35-4253-9D45-D1362A045531}" srcOrd="0" destOrd="0" presId="urn:microsoft.com/office/officeart/2005/8/layout/radial6"/>
    <dgm:cxn modelId="{B3404B89-0DDF-4A36-95D9-B1BCEDF371FD}" type="presOf" srcId="{CE792FE2-B6BE-447E-9073-5D894277AE29}" destId="{BFA8023F-7B48-44D6-BBDD-5C25B16F3067}" srcOrd="0" destOrd="0" presId="urn:microsoft.com/office/officeart/2005/8/layout/radial6"/>
    <dgm:cxn modelId="{FE86FA46-610B-4847-B216-D996C447D41E}" type="presOf" srcId="{660ACDB0-3DFC-47AD-8A76-9B8528931DF9}" destId="{81BD8842-AF1D-4D40-BB48-189C15C48539}" srcOrd="0" destOrd="0" presId="urn:microsoft.com/office/officeart/2005/8/layout/radial6"/>
    <dgm:cxn modelId="{043A9164-E678-49A2-83DD-609F9C04D6F3}" srcId="{A9C0546D-D33F-41AB-94F9-F36A85C48230}" destId="{321D4C42-4DB7-458F-ACEB-180A4719575A}" srcOrd="0" destOrd="0" parTransId="{FB35CD66-1A19-4024-BAF6-A87021F6832A}" sibTransId="{A2FE9327-E4E5-46D1-90B2-970268F412ED}"/>
    <dgm:cxn modelId="{A677F558-C9ED-457C-AD50-168A0234583F}" srcId="{321D4C42-4DB7-458F-ACEB-180A4719575A}" destId="{A1F36A10-A482-4DCD-8BE9-3B664D653779}" srcOrd="0" destOrd="0" parTransId="{97A55403-A166-4B73-A878-1FB01B9BC07F}" sibTransId="{237D15B2-5745-43B9-9F67-238CB5E68BB2}"/>
    <dgm:cxn modelId="{21A9F49B-4D3C-4288-BE40-7ADD2A7B9EA4}" type="presParOf" srcId="{714FBA1F-AEC7-46F5-AEC8-098D2BD85018}" destId="{0C8E4657-EC35-4253-9D45-D1362A045531}" srcOrd="0" destOrd="0" presId="urn:microsoft.com/office/officeart/2005/8/layout/radial6"/>
    <dgm:cxn modelId="{76F369DF-8604-42DE-86E3-D5226D75C677}" type="presParOf" srcId="{714FBA1F-AEC7-46F5-AEC8-098D2BD85018}" destId="{E1C3896E-1545-485C-902B-5952BA1E5B97}" srcOrd="1" destOrd="0" presId="urn:microsoft.com/office/officeart/2005/8/layout/radial6"/>
    <dgm:cxn modelId="{0E1A72B3-88A0-405C-9D2E-FD78017DF485}" type="presParOf" srcId="{714FBA1F-AEC7-46F5-AEC8-098D2BD85018}" destId="{D27F55B7-304D-4A9F-A637-4EF832F54431}" srcOrd="2" destOrd="0" presId="urn:microsoft.com/office/officeart/2005/8/layout/radial6"/>
    <dgm:cxn modelId="{10933BC8-2F74-4EFD-BDD1-35A39534B0DC}" type="presParOf" srcId="{714FBA1F-AEC7-46F5-AEC8-098D2BD85018}" destId="{4E4A7706-923F-42C8-8C09-6A460777373C}" srcOrd="3" destOrd="0" presId="urn:microsoft.com/office/officeart/2005/8/layout/radial6"/>
    <dgm:cxn modelId="{D9D0F213-FD41-40D0-96F5-8116844D07DD}" type="presParOf" srcId="{714FBA1F-AEC7-46F5-AEC8-098D2BD85018}" destId="{8AB8FA67-92FE-46A4-A72A-0F4819C8A524}" srcOrd="4" destOrd="0" presId="urn:microsoft.com/office/officeart/2005/8/layout/radial6"/>
    <dgm:cxn modelId="{CBA657B0-9B8D-42F9-A068-665E5B595AEA}" type="presParOf" srcId="{714FBA1F-AEC7-46F5-AEC8-098D2BD85018}" destId="{794E4F1E-0700-493B-9A46-F047A3E2380C}" srcOrd="5" destOrd="0" presId="urn:microsoft.com/office/officeart/2005/8/layout/radial6"/>
    <dgm:cxn modelId="{C322AEAB-9C40-4FAC-B522-15476BA7BAAA}" type="presParOf" srcId="{714FBA1F-AEC7-46F5-AEC8-098D2BD85018}" destId="{FE1E0D1B-C4C2-46C7-A191-003B7287331B}" srcOrd="6" destOrd="0" presId="urn:microsoft.com/office/officeart/2005/8/layout/radial6"/>
    <dgm:cxn modelId="{662A80B8-0100-4252-A60C-9763530CFBD8}" type="presParOf" srcId="{714FBA1F-AEC7-46F5-AEC8-098D2BD85018}" destId="{3949F2B0-9732-4CB5-9302-4B6A0B39F91A}" srcOrd="7" destOrd="0" presId="urn:microsoft.com/office/officeart/2005/8/layout/radial6"/>
    <dgm:cxn modelId="{27A6A7DF-DB30-4779-87EB-A46B20AF98F7}" type="presParOf" srcId="{714FBA1F-AEC7-46F5-AEC8-098D2BD85018}" destId="{5A0B91A7-6CB1-46C0-B58A-98DF49BD1C2D}" srcOrd="8" destOrd="0" presId="urn:microsoft.com/office/officeart/2005/8/layout/radial6"/>
    <dgm:cxn modelId="{CA722119-ECA7-4CC5-BC85-2FE012D742E2}" type="presParOf" srcId="{714FBA1F-AEC7-46F5-AEC8-098D2BD85018}" destId="{BFA8023F-7B48-44D6-BBDD-5C25B16F3067}" srcOrd="9" destOrd="0" presId="urn:microsoft.com/office/officeart/2005/8/layout/radial6"/>
    <dgm:cxn modelId="{9F51629C-B1F3-4394-8E68-6FFD3D4713A8}" type="presParOf" srcId="{714FBA1F-AEC7-46F5-AEC8-098D2BD85018}" destId="{9207AD9A-2CEA-4434-948F-40DEEC3E6F61}" srcOrd="10" destOrd="0" presId="urn:microsoft.com/office/officeart/2005/8/layout/radial6"/>
    <dgm:cxn modelId="{E25DB5C9-E719-4470-8768-DC4715C7D91D}" type="presParOf" srcId="{714FBA1F-AEC7-46F5-AEC8-098D2BD85018}" destId="{4D3FCCDE-E2A1-42FF-B322-99774838CB56}" srcOrd="11" destOrd="0" presId="urn:microsoft.com/office/officeart/2005/8/layout/radial6"/>
    <dgm:cxn modelId="{77A6E0BF-AD20-42C7-92F8-7E4B08867D40}" type="presParOf" srcId="{714FBA1F-AEC7-46F5-AEC8-098D2BD85018}" destId="{81BD8842-AF1D-4D40-BB48-189C15C4853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45F61E8-34C9-47E8-9A10-351F68D1AE9C}" type="doc">
      <dgm:prSet loTypeId="urn:microsoft.com/office/officeart/2005/8/layout/matrix1" loCatId="matrix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4A265513-B86F-46F9-A599-97ED401A99A2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pPr rtl="1"/>
          <a:endParaRPr lang="ar-SA" dirty="0"/>
        </a:p>
      </dgm:t>
    </dgm:pt>
    <dgm:pt modelId="{88F38536-DC76-47C9-9D04-E546451DAD1E}" type="parTrans" cxnId="{AA9EF950-AC17-4ACF-9282-C662392CEC9F}">
      <dgm:prSet/>
      <dgm:spPr/>
      <dgm:t>
        <a:bodyPr/>
        <a:lstStyle/>
        <a:p>
          <a:pPr rtl="1"/>
          <a:endParaRPr lang="ar-SA"/>
        </a:p>
      </dgm:t>
    </dgm:pt>
    <dgm:pt modelId="{8828CC40-9EC1-4DFB-92EC-85A1313A4D4F}" type="sibTrans" cxnId="{AA9EF950-AC17-4ACF-9282-C662392CEC9F}">
      <dgm:prSet/>
      <dgm:spPr/>
      <dgm:t>
        <a:bodyPr/>
        <a:lstStyle/>
        <a:p>
          <a:pPr rtl="1"/>
          <a:endParaRPr lang="ar-SA"/>
        </a:p>
      </dgm:t>
    </dgm:pt>
    <dgm:pt modelId="{87E78DF1-D9F4-43A3-A469-4B70D82B9632}">
      <dgm:prSet phldrT="[Text]" custT="1"/>
      <dgm:spPr/>
      <dgm:t>
        <a:bodyPr/>
        <a:lstStyle/>
        <a:p>
          <a:pPr rtl="0"/>
          <a:r>
            <a: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 = 0.2 </a:t>
          </a:r>
          <a:r>
            <a:rPr lang="en-US" sz="4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endParaRPr lang="ar-SA" sz="4100" dirty="0">
            <a:solidFill>
              <a:schemeClr val="tx1"/>
            </a:solidFill>
          </a:endParaRPr>
        </a:p>
      </dgm:t>
    </dgm:pt>
    <dgm:pt modelId="{C51913F5-6B46-46A6-97F4-EACC19BF9F57}" type="parTrans" cxnId="{E9CFBE1C-8A1F-4B96-A1DE-B5D99D6998B4}">
      <dgm:prSet/>
      <dgm:spPr/>
      <dgm:t>
        <a:bodyPr/>
        <a:lstStyle/>
        <a:p>
          <a:pPr rtl="1"/>
          <a:endParaRPr lang="ar-SA"/>
        </a:p>
      </dgm:t>
    </dgm:pt>
    <dgm:pt modelId="{3F37EA66-7551-4FCC-8CEF-B559EB50F3C8}" type="sibTrans" cxnId="{E9CFBE1C-8A1F-4B96-A1DE-B5D99D6998B4}">
      <dgm:prSet/>
      <dgm:spPr/>
      <dgm:t>
        <a:bodyPr/>
        <a:lstStyle/>
        <a:p>
          <a:pPr rtl="1"/>
          <a:endParaRPr lang="ar-SA"/>
        </a:p>
      </dgm:t>
    </dgm:pt>
    <dgm:pt modelId="{7AFACAFB-F5EC-48B4-86DB-47E67D459E8E}">
      <dgm:prSet phldrT="[Text]" custT="1"/>
      <dgm:spPr/>
      <dgm:t>
        <a:bodyPr/>
        <a:lstStyle/>
        <a:p>
          <a:pPr rtl="0"/>
          <a:r>
            <a:rPr lang="en-US" sz="28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Cv</a:t>
          </a:r>
          <a:r>
            <a: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= 0.2 </a:t>
          </a:r>
          <a:endParaRPr lang="ar-SA" sz="2800" dirty="0">
            <a:solidFill>
              <a:schemeClr val="tx1"/>
            </a:solidFill>
          </a:endParaRPr>
        </a:p>
      </dgm:t>
    </dgm:pt>
    <dgm:pt modelId="{884F15AE-39E5-40E1-8166-F4B8CA174468}" type="parTrans" cxnId="{34880066-4A78-4DBB-8723-5BCF82187E16}">
      <dgm:prSet/>
      <dgm:spPr/>
      <dgm:t>
        <a:bodyPr/>
        <a:lstStyle/>
        <a:p>
          <a:pPr rtl="1"/>
          <a:endParaRPr lang="ar-SA"/>
        </a:p>
      </dgm:t>
    </dgm:pt>
    <dgm:pt modelId="{BC8B01C1-2E55-4305-A1EB-F1CBAD3FF335}" type="sibTrans" cxnId="{34880066-4A78-4DBB-8723-5BCF82187E16}">
      <dgm:prSet/>
      <dgm:spPr/>
      <dgm:t>
        <a:bodyPr/>
        <a:lstStyle/>
        <a:p>
          <a:pPr rtl="1"/>
          <a:endParaRPr lang="ar-SA"/>
        </a:p>
      </dgm:t>
    </dgm:pt>
    <dgm:pt modelId="{73C4FFCD-BB5B-4E20-BB97-EF562A61ADB8}">
      <dgm:prSet phldrT="[Text]" custT="1"/>
      <dgm:spPr/>
      <dgm:t>
        <a:bodyPr/>
        <a:lstStyle/>
        <a:p>
          <a:pPr rtl="0"/>
          <a:r>
            <a: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I=1</a:t>
          </a:r>
          <a:endParaRPr lang="ar-SA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C9BC9E-32B4-4FC7-8509-AF22C6B4667E}" type="parTrans" cxnId="{5A913942-3710-4F31-AEE1-88DA4B2C698D}">
      <dgm:prSet/>
      <dgm:spPr/>
      <dgm:t>
        <a:bodyPr/>
        <a:lstStyle/>
        <a:p>
          <a:pPr rtl="1"/>
          <a:endParaRPr lang="ar-SA"/>
        </a:p>
      </dgm:t>
    </dgm:pt>
    <dgm:pt modelId="{E01DD6BA-DA83-4680-ABA8-E2B908711383}" type="sibTrans" cxnId="{5A913942-3710-4F31-AEE1-88DA4B2C698D}">
      <dgm:prSet/>
      <dgm:spPr/>
      <dgm:t>
        <a:bodyPr/>
        <a:lstStyle/>
        <a:p>
          <a:pPr rtl="1"/>
          <a:endParaRPr lang="ar-SA"/>
        </a:p>
      </dgm:t>
    </dgm:pt>
    <dgm:pt modelId="{05560802-BFB0-423F-9EEE-5CF9F9F36555}">
      <dgm:prSet phldrT="[Text]" custT="1"/>
      <dgm:spPr/>
      <dgm:t>
        <a:bodyPr/>
        <a:lstStyle/>
        <a:p>
          <a:pPr rtl="0"/>
          <a:r>
            <a: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 = 5.5</a:t>
          </a:r>
          <a:endParaRPr lang="ar-SA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BE7AA7-38DF-4C12-BF2F-4BDAFC9924B4}" type="parTrans" cxnId="{75F6182A-FE34-499B-88A6-5699DBA67B4B}">
      <dgm:prSet/>
      <dgm:spPr/>
      <dgm:t>
        <a:bodyPr/>
        <a:lstStyle/>
        <a:p>
          <a:pPr rtl="1"/>
          <a:endParaRPr lang="ar-SA"/>
        </a:p>
      </dgm:t>
    </dgm:pt>
    <dgm:pt modelId="{60591DA9-BAFF-42B6-B1C7-5D57C259EB93}" type="sibTrans" cxnId="{75F6182A-FE34-499B-88A6-5699DBA67B4B}">
      <dgm:prSet/>
      <dgm:spPr/>
      <dgm:t>
        <a:bodyPr/>
        <a:lstStyle/>
        <a:p>
          <a:pPr rtl="1"/>
          <a:endParaRPr lang="ar-SA"/>
        </a:p>
      </dgm:t>
    </dgm:pt>
    <dgm:pt modelId="{BFAE496A-C908-425A-8690-29DE803BE4D7}" type="pres">
      <dgm:prSet presAssocID="{545F61E8-34C9-47E8-9A10-351F68D1AE9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02156E7-5E60-4B75-BB2B-40DDFBE4D0BF}" type="pres">
      <dgm:prSet presAssocID="{545F61E8-34C9-47E8-9A10-351F68D1AE9C}" presName="matrix" presStyleCnt="0"/>
      <dgm:spPr/>
    </dgm:pt>
    <dgm:pt modelId="{874ED2D2-183E-47FF-B2C2-B41FB4A78686}" type="pres">
      <dgm:prSet presAssocID="{545F61E8-34C9-47E8-9A10-351F68D1AE9C}" presName="tile1" presStyleLbl="node1" presStyleIdx="0" presStyleCnt="4" custLinFactNeighborX="-39556" custLinFactNeighborY="736"/>
      <dgm:spPr/>
      <dgm:t>
        <a:bodyPr/>
        <a:lstStyle/>
        <a:p>
          <a:pPr rtl="1"/>
          <a:endParaRPr lang="ar-SA"/>
        </a:p>
      </dgm:t>
    </dgm:pt>
    <dgm:pt modelId="{7FBBCE68-6EEF-4AD5-A77A-F6CBAC3C30F4}" type="pres">
      <dgm:prSet presAssocID="{545F61E8-34C9-47E8-9A10-351F68D1AE9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4EDEC3-EC78-4170-B067-E46B650701F7}" type="pres">
      <dgm:prSet presAssocID="{545F61E8-34C9-47E8-9A10-351F68D1AE9C}" presName="ti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A60CE109-C487-4D15-911C-B4604BB3483F}" type="pres">
      <dgm:prSet presAssocID="{545F61E8-34C9-47E8-9A10-351F68D1AE9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4278B1-7056-4A53-998A-CDF3D18E1448}" type="pres">
      <dgm:prSet presAssocID="{545F61E8-34C9-47E8-9A10-351F68D1AE9C}" presName="ti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2DE85A05-7DF6-4A14-9661-7E8278337C0D}" type="pres">
      <dgm:prSet presAssocID="{545F61E8-34C9-47E8-9A10-351F68D1AE9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4A1901-D067-46B5-8BAA-E599DFC5BE2F}" type="pres">
      <dgm:prSet presAssocID="{545F61E8-34C9-47E8-9A10-351F68D1AE9C}" presName="ti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86136D07-7E76-4DCC-A386-A3529464977E}" type="pres">
      <dgm:prSet presAssocID="{545F61E8-34C9-47E8-9A10-351F68D1AE9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B64664-0C24-4E57-A358-18A52F06F582}" type="pres">
      <dgm:prSet presAssocID="{545F61E8-34C9-47E8-9A10-351F68D1AE9C}" presName="centerTile" presStyleLbl="fgShp" presStyleIdx="0" presStyleCnt="1" custScaleX="73116" custScaleY="65356" custLinFactNeighborX="0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B503F80-84EF-4FD2-8FBE-D2505D354488}" type="presOf" srcId="{05560802-BFB0-423F-9EEE-5CF9F9F36555}" destId="{514A1901-D067-46B5-8BAA-E599DFC5BE2F}" srcOrd="0" destOrd="0" presId="urn:microsoft.com/office/officeart/2005/8/layout/matrix1"/>
    <dgm:cxn modelId="{92186D2C-D75C-4D5E-8DBE-37F28EA2E47E}" type="presOf" srcId="{05560802-BFB0-423F-9EEE-5CF9F9F36555}" destId="{86136D07-7E76-4DCC-A386-A3529464977E}" srcOrd="1" destOrd="0" presId="urn:microsoft.com/office/officeart/2005/8/layout/matrix1"/>
    <dgm:cxn modelId="{60D2E452-FE2B-4F30-AFC8-E68E6E63A0E6}" type="presOf" srcId="{545F61E8-34C9-47E8-9A10-351F68D1AE9C}" destId="{BFAE496A-C908-425A-8690-29DE803BE4D7}" srcOrd="0" destOrd="0" presId="urn:microsoft.com/office/officeart/2005/8/layout/matrix1"/>
    <dgm:cxn modelId="{6C7F01FB-A38F-44A1-B3D7-E0E61DD035CD}" type="presOf" srcId="{4A265513-B86F-46F9-A599-97ED401A99A2}" destId="{1FB64664-0C24-4E57-A358-18A52F06F582}" srcOrd="0" destOrd="0" presId="urn:microsoft.com/office/officeart/2005/8/layout/matrix1"/>
    <dgm:cxn modelId="{5A913942-3710-4F31-AEE1-88DA4B2C698D}" srcId="{4A265513-B86F-46F9-A599-97ED401A99A2}" destId="{73C4FFCD-BB5B-4E20-BB97-EF562A61ADB8}" srcOrd="2" destOrd="0" parTransId="{4FC9BC9E-32B4-4FC7-8509-AF22C6B4667E}" sibTransId="{E01DD6BA-DA83-4680-ABA8-E2B908711383}"/>
    <dgm:cxn modelId="{5AEF5CC5-3A15-4AC5-B88D-135DCDB10750}" type="presOf" srcId="{87E78DF1-D9F4-43A3-A469-4B70D82B9632}" destId="{7FBBCE68-6EEF-4AD5-A77A-F6CBAC3C30F4}" srcOrd="1" destOrd="0" presId="urn:microsoft.com/office/officeart/2005/8/layout/matrix1"/>
    <dgm:cxn modelId="{AA9EF950-AC17-4ACF-9282-C662392CEC9F}" srcId="{545F61E8-34C9-47E8-9A10-351F68D1AE9C}" destId="{4A265513-B86F-46F9-A599-97ED401A99A2}" srcOrd="0" destOrd="0" parTransId="{88F38536-DC76-47C9-9D04-E546451DAD1E}" sibTransId="{8828CC40-9EC1-4DFB-92EC-85A1313A4D4F}"/>
    <dgm:cxn modelId="{34880066-4A78-4DBB-8723-5BCF82187E16}" srcId="{4A265513-B86F-46F9-A599-97ED401A99A2}" destId="{7AFACAFB-F5EC-48B4-86DB-47E67D459E8E}" srcOrd="1" destOrd="0" parTransId="{884F15AE-39E5-40E1-8166-F4B8CA174468}" sibTransId="{BC8B01C1-2E55-4305-A1EB-F1CBAD3FF335}"/>
    <dgm:cxn modelId="{ADD5218C-2970-46A2-8266-D5F243D49848}" type="presOf" srcId="{7AFACAFB-F5EC-48B4-86DB-47E67D459E8E}" destId="{1A4EDEC3-EC78-4170-B067-E46B650701F7}" srcOrd="0" destOrd="0" presId="urn:microsoft.com/office/officeart/2005/8/layout/matrix1"/>
    <dgm:cxn modelId="{75F6182A-FE34-499B-88A6-5699DBA67B4B}" srcId="{4A265513-B86F-46F9-A599-97ED401A99A2}" destId="{05560802-BFB0-423F-9EEE-5CF9F9F36555}" srcOrd="3" destOrd="0" parTransId="{96BE7AA7-38DF-4C12-BF2F-4BDAFC9924B4}" sibTransId="{60591DA9-BAFF-42B6-B1C7-5D57C259EB93}"/>
    <dgm:cxn modelId="{0809D7FF-076B-40B1-A472-8B9B59FA852A}" type="presOf" srcId="{7AFACAFB-F5EC-48B4-86DB-47E67D459E8E}" destId="{A60CE109-C487-4D15-911C-B4604BB3483F}" srcOrd="1" destOrd="0" presId="urn:microsoft.com/office/officeart/2005/8/layout/matrix1"/>
    <dgm:cxn modelId="{1D82D897-F1ED-4060-A354-4C36866D4800}" type="presOf" srcId="{87E78DF1-D9F4-43A3-A469-4B70D82B9632}" destId="{874ED2D2-183E-47FF-B2C2-B41FB4A78686}" srcOrd="0" destOrd="0" presId="urn:microsoft.com/office/officeart/2005/8/layout/matrix1"/>
    <dgm:cxn modelId="{16223656-EEF8-4D65-A212-3509E4FAD448}" type="presOf" srcId="{73C4FFCD-BB5B-4E20-BB97-EF562A61ADB8}" destId="{194278B1-7056-4A53-998A-CDF3D18E1448}" srcOrd="0" destOrd="0" presId="urn:microsoft.com/office/officeart/2005/8/layout/matrix1"/>
    <dgm:cxn modelId="{E9CFBE1C-8A1F-4B96-A1DE-B5D99D6998B4}" srcId="{4A265513-B86F-46F9-A599-97ED401A99A2}" destId="{87E78DF1-D9F4-43A3-A469-4B70D82B9632}" srcOrd="0" destOrd="0" parTransId="{C51913F5-6B46-46A6-97F4-EACC19BF9F57}" sibTransId="{3F37EA66-7551-4FCC-8CEF-B559EB50F3C8}"/>
    <dgm:cxn modelId="{EB7A943D-9139-4DFF-B012-B0F293E35F72}" type="presOf" srcId="{73C4FFCD-BB5B-4E20-BB97-EF562A61ADB8}" destId="{2DE85A05-7DF6-4A14-9661-7E8278337C0D}" srcOrd="1" destOrd="0" presId="urn:microsoft.com/office/officeart/2005/8/layout/matrix1"/>
    <dgm:cxn modelId="{ED7476DF-BCF0-46AD-BAEB-A2227AA82863}" type="presParOf" srcId="{BFAE496A-C908-425A-8690-29DE803BE4D7}" destId="{402156E7-5E60-4B75-BB2B-40DDFBE4D0BF}" srcOrd="0" destOrd="0" presId="urn:microsoft.com/office/officeart/2005/8/layout/matrix1"/>
    <dgm:cxn modelId="{3ED140AF-4C68-4348-991A-F4841F10B46B}" type="presParOf" srcId="{402156E7-5E60-4B75-BB2B-40DDFBE4D0BF}" destId="{874ED2D2-183E-47FF-B2C2-B41FB4A78686}" srcOrd="0" destOrd="0" presId="urn:microsoft.com/office/officeart/2005/8/layout/matrix1"/>
    <dgm:cxn modelId="{4012D525-D399-4F0F-98FD-AB69543D1F5F}" type="presParOf" srcId="{402156E7-5E60-4B75-BB2B-40DDFBE4D0BF}" destId="{7FBBCE68-6EEF-4AD5-A77A-F6CBAC3C30F4}" srcOrd="1" destOrd="0" presId="urn:microsoft.com/office/officeart/2005/8/layout/matrix1"/>
    <dgm:cxn modelId="{A98BE968-6A48-4E4B-98F4-1AF1CA9A4EB5}" type="presParOf" srcId="{402156E7-5E60-4B75-BB2B-40DDFBE4D0BF}" destId="{1A4EDEC3-EC78-4170-B067-E46B650701F7}" srcOrd="2" destOrd="0" presId="urn:microsoft.com/office/officeart/2005/8/layout/matrix1"/>
    <dgm:cxn modelId="{71904EBD-066A-44CE-AFEB-39B0C9D43D88}" type="presParOf" srcId="{402156E7-5E60-4B75-BB2B-40DDFBE4D0BF}" destId="{A60CE109-C487-4D15-911C-B4604BB3483F}" srcOrd="3" destOrd="0" presId="urn:microsoft.com/office/officeart/2005/8/layout/matrix1"/>
    <dgm:cxn modelId="{7153CD95-D4A5-443F-A2D2-23A0D515839E}" type="presParOf" srcId="{402156E7-5E60-4B75-BB2B-40DDFBE4D0BF}" destId="{194278B1-7056-4A53-998A-CDF3D18E1448}" srcOrd="4" destOrd="0" presId="urn:microsoft.com/office/officeart/2005/8/layout/matrix1"/>
    <dgm:cxn modelId="{70EE223C-CE60-41EE-A7C6-333BFB36A0AA}" type="presParOf" srcId="{402156E7-5E60-4B75-BB2B-40DDFBE4D0BF}" destId="{2DE85A05-7DF6-4A14-9661-7E8278337C0D}" srcOrd="5" destOrd="0" presId="urn:microsoft.com/office/officeart/2005/8/layout/matrix1"/>
    <dgm:cxn modelId="{64EAAB11-1EAC-4DF8-AABE-964C218E573E}" type="presParOf" srcId="{402156E7-5E60-4B75-BB2B-40DDFBE4D0BF}" destId="{514A1901-D067-46B5-8BAA-E599DFC5BE2F}" srcOrd="6" destOrd="0" presId="urn:microsoft.com/office/officeart/2005/8/layout/matrix1"/>
    <dgm:cxn modelId="{7C834DEF-31A4-4607-9F1F-D9480C81317A}" type="presParOf" srcId="{402156E7-5E60-4B75-BB2B-40DDFBE4D0BF}" destId="{86136D07-7E76-4DCC-A386-A3529464977E}" srcOrd="7" destOrd="0" presId="urn:microsoft.com/office/officeart/2005/8/layout/matrix1"/>
    <dgm:cxn modelId="{53833FFC-3A5E-4FEA-930B-8859524F21FB}" type="presParOf" srcId="{BFAE496A-C908-425A-8690-29DE803BE4D7}" destId="{1FB64664-0C24-4E57-A358-18A52F06F58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6F73624-8830-43E9-A498-02449CDA73E7}" type="doc">
      <dgm:prSet loTypeId="urn:microsoft.com/office/officeart/2005/8/layout/matrix3" loCatId="matrix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C3840F47-0B47-4551-AE93-042F47BAAE69}">
      <dgm:prSet phldrT="[Text]" custT="1"/>
      <dgm:spPr/>
      <dgm:t>
        <a:bodyPr/>
        <a:lstStyle/>
        <a:p>
          <a:pPr rtl="1"/>
          <a:r>
            <a:rPr lang="en-CA" sz="2200" dirty="0" smtClean="0">
              <a:solidFill>
                <a:schemeClr val="tx1"/>
              </a:solidFill>
            </a:rPr>
            <a:t>(</a:t>
          </a:r>
          <a:r>
            <a:rPr lang="en-CA" sz="2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Tn</a:t>
          </a:r>
          <a:r>
            <a:rPr lang="en-CA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)x =0.634</a:t>
          </a:r>
          <a:r>
            <a:rPr lang="en-US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sec</a:t>
          </a:r>
          <a:endParaRPr lang="ar-SA" sz="2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BEC87D-F68A-4C0E-BFAD-7597D23766BE}" type="parTrans" cxnId="{A0B78A05-4E7E-4E3A-9E1D-5DBCBD59D2C9}">
      <dgm:prSet/>
      <dgm:spPr/>
      <dgm:t>
        <a:bodyPr/>
        <a:lstStyle/>
        <a:p>
          <a:pPr rtl="1"/>
          <a:endParaRPr lang="ar-SA"/>
        </a:p>
      </dgm:t>
    </dgm:pt>
    <dgm:pt modelId="{2CF1D611-3CF6-47D1-A1ED-72EF16B080F1}" type="sibTrans" cxnId="{A0B78A05-4E7E-4E3A-9E1D-5DBCBD59D2C9}">
      <dgm:prSet/>
      <dgm:spPr/>
      <dgm:t>
        <a:bodyPr/>
        <a:lstStyle/>
        <a:p>
          <a:pPr rtl="1"/>
          <a:endParaRPr lang="ar-SA"/>
        </a:p>
      </dgm:t>
    </dgm:pt>
    <dgm:pt modelId="{FF1A4D63-B1E5-4579-AE5B-54F90D49BDDD}">
      <dgm:prSet phldrT="[Text]" custT="1"/>
      <dgm:spPr/>
      <dgm:t>
        <a:bodyPr/>
        <a:lstStyle/>
        <a:p>
          <a:pPr rtl="1"/>
          <a:r>
            <a:rPr lang="en-US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2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Tn</a:t>
          </a:r>
          <a:r>
            <a:rPr lang="en-US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)y = 0.403sec </a:t>
          </a:r>
          <a:endParaRPr lang="ar-SA" sz="2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7A9D80-D42E-4220-BDDF-588C0BF649C7}" type="parTrans" cxnId="{92CA9389-A691-4412-99A4-4580082D2203}">
      <dgm:prSet/>
      <dgm:spPr/>
      <dgm:t>
        <a:bodyPr/>
        <a:lstStyle/>
        <a:p>
          <a:pPr rtl="1"/>
          <a:endParaRPr lang="ar-SA"/>
        </a:p>
      </dgm:t>
    </dgm:pt>
    <dgm:pt modelId="{7FEE1494-37B1-4AA3-A781-AF4D589BB32B}" type="sibTrans" cxnId="{92CA9389-A691-4412-99A4-4580082D2203}">
      <dgm:prSet/>
      <dgm:spPr/>
      <dgm:t>
        <a:bodyPr/>
        <a:lstStyle/>
        <a:p>
          <a:pPr rtl="1"/>
          <a:endParaRPr lang="ar-SA"/>
        </a:p>
      </dgm:t>
    </dgm:pt>
    <dgm:pt modelId="{A5AC4F22-9295-4041-9075-1E7A57643153}">
      <dgm:prSet phldrT="[Text]" custT="1"/>
      <dgm:spPr/>
      <dgm:t>
        <a:bodyPr/>
        <a:lstStyle/>
        <a:p>
          <a:pPr rtl="1"/>
          <a:r>
            <a:rPr lang="en-CA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Total weight =</a:t>
          </a:r>
          <a:r>
            <a:rPr lang="en-US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49100</a:t>
          </a:r>
          <a:r>
            <a:rPr lang="en-CA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kN </a:t>
          </a:r>
          <a:endParaRPr lang="ar-SA" sz="2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D62FEE-DA83-4A45-85BC-23AB4A561726}" type="parTrans" cxnId="{160E8328-3900-455A-91A9-3B6563864599}">
      <dgm:prSet/>
      <dgm:spPr/>
      <dgm:t>
        <a:bodyPr/>
        <a:lstStyle/>
        <a:p>
          <a:pPr rtl="1"/>
          <a:endParaRPr lang="ar-SA"/>
        </a:p>
      </dgm:t>
    </dgm:pt>
    <dgm:pt modelId="{9446647E-8617-44B7-863F-278C16E78D38}" type="sibTrans" cxnId="{160E8328-3900-455A-91A9-3B6563864599}">
      <dgm:prSet/>
      <dgm:spPr/>
      <dgm:t>
        <a:bodyPr/>
        <a:lstStyle/>
        <a:p>
          <a:pPr rtl="1"/>
          <a:endParaRPr lang="ar-SA"/>
        </a:p>
      </dgm:t>
    </dgm:pt>
    <dgm:pt modelId="{25C8ED2A-8247-4CAD-B66E-2A8E5B0E8A85}">
      <dgm:prSet phldrT="[Text]" custT="1"/>
      <dgm:spPr/>
      <dgm:t>
        <a:bodyPr/>
        <a:lstStyle/>
        <a:p>
          <a:pPr rtl="1"/>
          <a:r>
            <a:rPr lang="en-US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 = 2.5 * 0.2 * 1 * 49100 / 5.5 = 4464 </a:t>
          </a:r>
          <a:r>
            <a:rPr lang="en-US" sz="2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kN</a:t>
          </a:r>
          <a:endParaRPr lang="ar-SA" sz="2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B326A3-89A4-4F9D-A907-3CC9780E42F4}" type="sibTrans" cxnId="{59BD5C7B-94DA-4757-87D5-355B64AFB587}">
      <dgm:prSet/>
      <dgm:spPr/>
      <dgm:t>
        <a:bodyPr/>
        <a:lstStyle/>
        <a:p>
          <a:pPr rtl="1"/>
          <a:endParaRPr lang="ar-SA"/>
        </a:p>
      </dgm:t>
    </dgm:pt>
    <dgm:pt modelId="{07FE2A6D-3F0D-4D8D-A73A-2A42F04779BF}" type="parTrans" cxnId="{59BD5C7B-94DA-4757-87D5-355B64AFB587}">
      <dgm:prSet/>
      <dgm:spPr/>
      <dgm:t>
        <a:bodyPr/>
        <a:lstStyle/>
        <a:p>
          <a:pPr rtl="1"/>
          <a:endParaRPr lang="ar-SA"/>
        </a:p>
      </dgm:t>
    </dgm:pt>
    <dgm:pt modelId="{7512A540-7403-494A-AF51-A74AA5BA3AF1}" type="pres">
      <dgm:prSet presAssocID="{D6F73624-8830-43E9-A498-02449CDA73E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E837D57-CD56-47ED-A8C9-6368966A53AD}" type="pres">
      <dgm:prSet presAssocID="{D6F73624-8830-43E9-A498-02449CDA73E7}" presName="diamond" presStyleLbl="bgShp" presStyleIdx="0" presStyleCnt="1"/>
      <dgm:spPr/>
    </dgm:pt>
    <dgm:pt modelId="{651A7925-0CC2-44DC-9868-321E6E490F84}" type="pres">
      <dgm:prSet presAssocID="{D6F73624-8830-43E9-A498-02449CDA73E7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DCBE0A-7F27-4D29-8A02-3DF7E90E4D9C}" type="pres">
      <dgm:prSet presAssocID="{D6F73624-8830-43E9-A498-02449CDA73E7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2133F1-9FDA-4B81-B10E-FAF70578984D}" type="pres">
      <dgm:prSet presAssocID="{D6F73624-8830-43E9-A498-02449CDA73E7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7E74D4-68C3-41C2-9921-737A99708AFF}" type="pres">
      <dgm:prSet presAssocID="{D6F73624-8830-43E9-A498-02449CDA73E7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60E8328-3900-455A-91A9-3B6563864599}" srcId="{D6F73624-8830-43E9-A498-02449CDA73E7}" destId="{A5AC4F22-9295-4041-9075-1E7A57643153}" srcOrd="2" destOrd="0" parTransId="{F5D62FEE-DA83-4A45-85BC-23AB4A561726}" sibTransId="{9446647E-8617-44B7-863F-278C16E78D38}"/>
    <dgm:cxn modelId="{AD679AB1-8CE5-4FE6-9C00-F4DDDCF0D31C}" type="presOf" srcId="{D6F73624-8830-43E9-A498-02449CDA73E7}" destId="{7512A540-7403-494A-AF51-A74AA5BA3AF1}" srcOrd="0" destOrd="0" presId="urn:microsoft.com/office/officeart/2005/8/layout/matrix3"/>
    <dgm:cxn modelId="{A08DCB5D-2DC1-4179-87F5-E58A3D71DB3A}" type="presOf" srcId="{25C8ED2A-8247-4CAD-B66E-2A8E5B0E8A85}" destId="{DD7E74D4-68C3-41C2-9921-737A99708AFF}" srcOrd="0" destOrd="0" presId="urn:microsoft.com/office/officeart/2005/8/layout/matrix3"/>
    <dgm:cxn modelId="{92CA9389-A691-4412-99A4-4580082D2203}" srcId="{D6F73624-8830-43E9-A498-02449CDA73E7}" destId="{FF1A4D63-B1E5-4579-AE5B-54F90D49BDDD}" srcOrd="1" destOrd="0" parTransId="{A27A9D80-D42E-4220-BDDF-588C0BF649C7}" sibTransId="{7FEE1494-37B1-4AA3-A781-AF4D589BB32B}"/>
    <dgm:cxn modelId="{F0C87DED-DF6F-41A2-A336-E6824F144501}" type="presOf" srcId="{A5AC4F22-9295-4041-9075-1E7A57643153}" destId="{5F2133F1-9FDA-4B81-B10E-FAF70578984D}" srcOrd="0" destOrd="0" presId="urn:microsoft.com/office/officeart/2005/8/layout/matrix3"/>
    <dgm:cxn modelId="{A0B78A05-4E7E-4E3A-9E1D-5DBCBD59D2C9}" srcId="{D6F73624-8830-43E9-A498-02449CDA73E7}" destId="{C3840F47-0B47-4551-AE93-042F47BAAE69}" srcOrd="0" destOrd="0" parTransId="{01BEC87D-F68A-4C0E-BFAD-7597D23766BE}" sibTransId="{2CF1D611-3CF6-47D1-A1ED-72EF16B080F1}"/>
    <dgm:cxn modelId="{DCDD4A4D-B422-4FC5-AC18-1529B93C0D4D}" type="presOf" srcId="{FF1A4D63-B1E5-4579-AE5B-54F90D49BDDD}" destId="{A3DCBE0A-7F27-4D29-8A02-3DF7E90E4D9C}" srcOrd="0" destOrd="0" presId="urn:microsoft.com/office/officeart/2005/8/layout/matrix3"/>
    <dgm:cxn modelId="{20951086-51F7-456C-84F1-0BEDFA1E5CBC}" type="presOf" srcId="{C3840F47-0B47-4551-AE93-042F47BAAE69}" destId="{651A7925-0CC2-44DC-9868-321E6E490F84}" srcOrd="0" destOrd="0" presId="urn:microsoft.com/office/officeart/2005/8/layout/matrix3"/>
    <dgm:cxn modelId="{59BD5C7B-94DA-4757-87D5-355B64AFB587}" srcId="{D6F73624-8830-43E9-A498-02449CDA73E7}" destId="{25C8ED2A-8247-4CAD-B66E-2A8E5B0E8A85}" srcOrd="3" destOrd="0" parTransId="{07FE2A6D-3F0D-4D8D-A73A-2A42F04779BF}" sibTransId="{9EB326A3-89A4-4F9D-A907-3CC9780E42F4}"/>
    <dgm:cxn modelId="{B45E0FD3-A58D-4E51-AA0D-9F2092247D31}" type="presParOf" srcId="{7512A540-7403-494A-AF51-A74AA5BA3AF1}" destId="{5E837D57-CD56-47ED-A8C9-6368966A53AD}" srcOrd="0" destOrd="0" presId="urn:microsoft.com/office/officeart/2005/8/layout/matrix3"/>
    <dgm:cxn modelId="{656B7D12-F051-4851-BDDD-B3D90BE59E47}" type="presParOf" srcId="{7512A540-7403-494A-AF51-A74AA5BA3AF1}" destId="{651A7925-0CC2-44DC-9868-321E6E490F84}" srcOrd="1" destOrd="0" presId="urn:microsoft.com/office/officeart/2005/8/layout/matrix3"/>
    <dgm:cxn modelId="{9BADEDEF-DB5D-419B-9117-B4A38077FB95}" type="presParOf" srcId="{7512A540-7403-494A-AF51-A74AA5BA3AF1}" destId="{A3DCBE0A-7F27-4D29-8A02-3DF7E90E4D9C}" srcOrd="2" destOrd="0" presId="urn:microsoft.com/office/officeart/2005/8/layout/matrix3"/>
    <dgm:cxn modelId="{494F598F-08A9-4A4D-A665-F5E2FD610B6B}" type="presParOf" srcId="{7512A540-7403-494A-AF51-A74AA5BA3AF1}" destId="{5F2133F1-9FDA-4B81-B10E-FAF70578984D}" srcOrd="3" destOrd="0" presId="urn:microsoft.com/office/officeart/2005/8/layout/matrix3"/>
    <dgm:cxn modelId="{D004333B-8E85-49AE-A917-8390501BA546}" type="presParOf" srcId="{7512A540-7403-494A-AF51-A74AA5BA3AF1}" destId="{DD7E74D4-68C3-41C2-9921-737A99708AFF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6EC828-FB34-436E-957A-EF7212791EEA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40304C73-64CC-4015-8D3B-E63ED5A0E84D}">
      <dgm:prSet phldrT="[Text]"/>
      <dgm:spPr/>
      <dgm:t>
        <a:bodyPr/>
        <a:lstStyle/>
        <a:p>
          <a:pPr rtl="1"/>
          <a:r>
            <a:rPr lang="en-US" dirty="0" smtClean="0"/>
            <a:t>Materials</a:t>
          </a:r>
          <a:endParaRPr lang="ar-SA" dirty="0"/>
        </a:p>
      </dgm:t>
    </dgm:pt>
    <dgm:pt modelId="{021EE000-BABC-4FD3-9B6E-734C87D1D33B}" type="parTrans" cxnId="{0C92520E-E0C2-4906-983F-1CD2E3B4F587}">
      <dgm:prSet/>
      <dgm:spPr/>
      <dgm:t>
        <a:bodyPr/>
        <a:lstStyle/>
        <a:p>
          <a:pPr rtl="1"/>
          <a:endParaRPr lang="ar-SA"/>
        </a:p>
      </dgm:t>
    </dgm:pt>
    <dgm:pt modelId="{D653AF35-884B-4629-A772-7127BF1920C8}" type="sibTrans" cxnId="{0C92520E-E0C2-4906-983F-1CD2E3B4F587}">
      <dgm:prSet/>
      <dgm:spPr/>
      <dgm:t>
        <a:bodyPr/>
        <a:lstStyle/>
        <a:p>
          <a:pPr rtl="1"/>
          <a:endParaRPr lang="ar-SA"/>
        </a:p>
      </dgm:t>
    </dgm:pt>
    <dgm:pt modelId="{A1A1D909-4A1C-4EC0-923D-19D24DFCCD09}">
      <dgm:prSet phldrT="[Text]"/>
      <dgm:spPr/>
      <dgm:t>
        <a:bodyPr/>
        <a:lstStyle/>
        <a:p>
          <a:pPr rtl="1"/>
          <a:r>
            <a:rPr lang="en-US" dirty="0" smtClean="0"/>
            <a:t>Loads</a:t>
          </a:r>
          <a:endParaRPr lang="ar-SA" dirty="0"/>
        </a:p>
      </dgm:t>
    </dgm:pt>
    <dgm:pt modelId="{EBAFD29A-8CF4-4909-BB6E-EE6BBE79E589}" type="parTrans" cxnId="{D24A3250-6EC5-4CE4-9F0D-873E50F9D9B7}">
      <dgm:prSet/>
      <dgm:spPr/>
      <dgm:t>
        <a:bodyPr/>
        <a:lstStyle/>
        <a:p>
          <a:pPr rtl="1"/>
          <a:endParaRPr lang="ar-SA"/>
        </a:p>
      </dgm:t>
    </dgm:pt>
    <dgm:pt modelId="{6CF37E94-6EFA-4000-81F8-E2EF96DF604A}" type="sibTrans" cxnId="{D24A3250-6EC5-4CE4-9F0D-873E50F9D9B7}">
      <dgm:prSet/>
      <dgm:spPr/>
      <dgm:t>
        <a:bodyPr/>
        <a:lstStyle/>
        <a:p>
          <a:pPr rtl="1"/>
          <a:endParaRPr lang="ar-SA"/>
        </a:p>
      </dgm:t>
    </dgm:pt>
    <dgm:pt modelId="{94BCD668-DA80-4BE9-9AC5-16056FC7A4BB}">
      <dgm:prSet phldrT="[Text]"/>
      <dgm:spPr/>
      <dgm:t>
        <a:bodyPr/>
        <a:lstStyle/>
        <a:p>
          <a:pPr rtl="1"/>
          <a:r>
            <a:rPr lang="en-US" dirty="0" smtClean="0"/>
            <a:t>Structural system</a:t>
          </a:r>
          <a:endParaRPr lang="ar-SA" dirty="0"/>
        </a:p>
      </dgm:t>
    </dgm:pt>
    <dgm:pt modelId="{1D072628-E66C-475B-80BE-CA05C6FE6CEF}" type="parTrans" cxnId="{05503A1D-B114-40FC-97FE-C0296837185B}">
      <dgm:prSet/>
      <dgm:spPr/>
      <dgm:t>
        <a:bodyPr/>
        <a:lstStyle/>
        <a:p>
          <a:pPr rtl="1"/>
          <a:endParaRPr lang="ar-SA"/>
        </a:p>
      </dgm:t>
    </dgm:pt>
    <dgm:pt modelId="{D55914CE-0E95-44BC-8FE9-F55B57A5F6E7}" type="sibTrans" cxnId="{05503A1D-B114-40FC-97FE-C0296837185B}">
      <dgm:prSet/>
      <dgm:spPr/>
      <dgm:t>
        <a:bodyPr/>
        <a:lstStyle/>
        <a:p>
          <a:pPr rtl="1"/>
          <a:endParaRPr lang="ar-SA"/>
        </a:p>
      </dgm:t>
    </dgm:pt>
    <dgm:pt modelId="{78A79566-0F7E-4DDF-8965-32E06F41E642}" type="pres">
      <dgm:prSet presAssocID="{F96EC828-FB34-436E-957A-EF7212791EEA}" presName="linearFlow" presStyleCnt="0">
        <dgm:presLayoutVars>
          <dgm:dir/>
          <dgm:resizeHandles val="exact"/>
        </dgm:presLayoutVars>
      </dgm:prSet>
      <dgm:spPr/>
    </dgm:pt>
    <dgm:pt modelId="{16FE65B9-B12D-4B1C-A300-08B8668B9AE4}" type="pres">
      <dgm:prSet presAssocID="{40304C73-64CC-4015-8D3B-E63ED5A0E84D}" presName="composite" presStyleCnt="0"/>
      <dgm:spPr/>
    </dgm:pt>
    <dgm:pt modelId="{680BC9FF-36DB-4BD9-AD22-97AC738AC2D8}" type="pres">
      <dgm:prSet presAssocID="{40304C73-64CC-4015-8D3B-E63ED5A0E84D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2323257E-4F5C-47B7-92CD-EBDEC3DB55CD}" type="pres">
      <dgm:prSet presAssocID="{40304C73-64CC-4015-8D3B-E63ED5A0E84D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835DB2-CB92-4447-B4A4-9C59EEEDDE35}" type="pres">
      <dgm:prSet presAssocID="{D653AF35-884B-4629-A772-7127BF1920C8}" presName="spacing" presStyleCnt="0"/>
      <dgm:spPr/>
    </dgm:pt>
    <dgm:pt modelId="{7D820C78-5241-410B-AA61-C266E64C1AA8}" type="pres">
      <dgm:prSet presAssocID="{A1A1D909-4A1C-4EC0-923D-19D24DFCCD09}" presName="composite" presStyleCnt="0"/>
      <dgm:spPr/>
    </dgm:pt>
    <dgm:pt modelId="{D418EE6A-55CB-4D13-9A02-E561B72631C8}" type="pres">
      <dgm:prSet presAssocID="{A1A1D909-4A1C-4EC0-923D-19D24DFCCD09}" presName="imgShp" presStyleLbl="fgImgPlace1" presStyleIdx="1" presStyleCnt="3" custLinFactNeighborY="256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AF6C808A-FAC3-4259-9B52-6A9D53CE5913}" type="pres">
      <dgm:prSet presAssocID="{A1A1D909-4A1C-4EC0-923D-19D24DFCCD09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8EF21A-1D4B-4001-92AA-28192ABDAE63}" type="pres">
      <dgm:prSet presAssocID="{6CF37E94-6EFA-4000-81F8-E2EF96DF604A}" presName="spacing" presStyleCnt="0"/>
      <dgm:spPr/>
    </dgm:pt>
    <dgm:pt modelId="{12DBAA16-56A4-40D5-B5E6-A5BC609BB680}" type="pres">
      <dgm:prSet presAssocID="{94BCD668-DA80-4BE9-9AC5-16056FC7A4BB}" presName="composite" presStyleCnt="0"/>
      <dgm:spPr/>
    </dgm:pt>
    <dgm:pt modelId="{E9C156CC-62FE-46BB-863B-308D78D46DE3}" type="pres">
      <dgm:prSet presAssocID="{94BCD668-DA80-4BE9-9AC5-16056FC7A4BB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4D9E5824-0A17-408C-A1A2-07AA39C81320}" type="pres">
      <dgm:prSet presAssocID="{94BCD668-DA80-4BE9-9AC5-16056FC7A4BB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5503A1D-B114-40FC-97FE-C0296837185B}" srcId="{F96EC828-FB34-436E-957A-EF7212791EEA}" destId="{94BCD668-DA80-4BE9-9AC5-16056FC7A4BB}" srcOrd="2" destOrd="0" parTransId="{1D072628-E66C-475B-80BE-CA05C6FE6CEF}" sibTransId="{D55914CE-0E95-44BC-8FE9-F55B57A5F6E7}"/>
    <dgm:cxn modelId="{D24A3250-6EC5-4CE4-9F0D-873E50F9D9B7}" srcId="{F96EC828-FB34-436E-957A-EF7212791EEA}" destId="{A1A1D909-4A1C-4EC0-923D-19D24DFCCD09}" srcOrd="1" destOrd="0" parTransId="{EBAFD29A-8CF4-4909-BB6E-EE6BBE79E589}" sibTransId="{6CF37E94-6EFA-4000-81F8-E2EF96DF604A}"/>
    <dgm:cxn modelId="{0C92520E-E0C2-4906-983F-1CD2E3B4F587}" srcId="{F96EC828-FB34-436E-957A-EF7212791EEA}" destId="{40304C73-64CC-4015-8D3B-E63ED5A0E84D}" srcOrd="0" destOrd="0" parTransId="{021EE000-BABC-4FD3-9B6E-734C87D1D33B}" sibTransId="{D653AF35-884B-4629-A772-7127BF1920C8}"/>
    <dgm:cxn modelId="{71664D18-8EB9-4617-BDCF-468A727D1790}" type="presOf" srcId="{94BCD668-DA80-4BE9-9AC5-16056FC7A4BB}" destId="{4D9E5824-0A17-408C-A1A2-07AA39C81320}" srcOrd="0" destOrd="0" presId="urn:microsoft.com/office/officeart/2005/8/layout/vList3#1"/>
    <dgm:cxn modelId="{7A6118EE-8821-4898-A067-335D479016BB}" type="presOf" srcId="{F96EC828-FB34-436E-957A-EF7212791EEA}" destId="{78A79566-0F7E-4DDF-8965-32E06F41E642}" srcOrd="0" destOrd="0" presId="urn:microsoft.com/office/officeart/2005/8/layout/vList3#1"/>
    <dgm:cxn modelId="{5C5B9109-D9A0-4CA0-A576-1C204BF25DBF}" type="presOf" srcId="{A1A1D909-4A1C-4EC0-923D-19D24DFCCD09}" destId="{AF6C808A-FAC3-4259-9B52-6A9D53CE5913}" srcOrd="0" destOrd="0" presId="urn:microsoft.com/office/officeart/2005/8/layout/vList3#1"/>
    <dgm:cxn modelId="{F780300E-2703-420E-9E75-A8D0F2E4E3AE}" type="presOf" srcId="{40304C73-64CC-4015-8D3B-E63ED5A0E84D}" destId="{2323257E-4F5C-47B7-92CD-EBDEC3DB55CD}" srcOrd="0" destOrd="0" presId="urn:microsoft.com/office/officeart/2005/8/layout/vList3#1"/>
    <dgm:cxn modelId="{743A70A6-1117-45E8-BA76-11FF0CE736B6}" type="presParOf" srcId="{78A79566-0F7E-4DDF-8965-32E06F41E642}" destId="{16FE65B9-B12D-4B1C-A300-08B8668B9AE4}" srcOrd="0" destOrd="0" presId="urn:microsoft.com/office/officeart/2005/8/layout/vList3#1"/>
    <dgm:cxn modelId="{14D132F2-DE43-43BB-8C09-ECD7B28CF5F3}" type="presParOf" srcId="{16FE65B9-B12D-4B1C-A300-08B8668B9AE4}" destId="{680BC9FF-36DB-4BD9-AD22-97AC738AC2D8}" srcOrd="0" destOrd="0" presId="urn:microsoft.com/office/officeart/2005/8/layout/vList3#1"/>
    <dgm:cxn modelId="{6E2C1A06-0E6C-4504-A6E0-71BAB0FE3377}" type="presParOf" srcId="{16FE65B9-B12D-4B1C-A300-08B8668B9AE4}" destId="{2323257E-4F5C-47B7-92CD-EBDEC3DB55CD}" srcOrd="1" destOrd="0" presId="urn:microsoft.com/office/officeart/2005/8/layout/vList3#1"/>
    <dgm:cxn modelId="{522429B8-6426-47B4-8F3E-B2F7E5D99FB9}" type="presParOf" srcId="{78A79566-0F7E-4DDF-8965-32E06F41E642}" destId="{87835DB2-CB92-4447-B4A4-9C59EEEDDE35}" srcOrd="1" destOrd="0" presId="urn:microsoft.com/office/officeart/2005/8/layout/vList3#1"/>
    <dgm:cxn modelId="{C3AF7932-CB34-4A47-B502-0B1AB0E8E5BB}" type="presParOf" srcId="{78A79566-0F7E-4DDF-8965-32E06F41E642}" destId="{7D820C78-5241-410B-AA61-C266E64C1AA8}" srcOrd="2" destOrd="0" presId="urn:microsoft.com/office/officeart/2005/8/layout/vList3#1"/>
    <dgm:cxn modelId="{C1F16868-F24C-4C15-AAC9-88277E9F41CD}" type="presParOf" srcId="{7D820C78-5241-410B-AA61-C266E64C1AA8}" destId="{D418EE6A-55CB-4D13-9A02-E561B72631C8}" srcOrd="0" destOrd="0" presId="urn:microsoft.com/office/officeart/2005/8/layout/vList3#1"/>
    <dgm:cxn modelId="{C26DC2F8-7612-4799-82DC-E412F87980E2}" type="presParOf" srcId="{7D820C78-5241-410B-AA61-C266E64C1AA8}" destId="{AF6C808A-FAC3-4259-9B52-6A9D53CE5913}" srcOrd="1" destOrd="0" presId="urn:microsoft.com/office/officeart/2005/8/layout/vList3#1"/>
    <dgm:cxn modelId="{E5549627-E0A7-4A70-9EBB-54F8A7066130}" type="presParOf" srcId="{78A79566-0F7E-4DDF-8965-32E06F41E642}" destId="{0D8EF21A-1D4B-4001-92AA-28192ABDAE63}" srcOrd="3" destOrd="0" presId="urn:microsoft.com/office/officeart/2005/8/layout/vList3#1"/>
    <dgm:cxn modelId="{ED233AB1-771C-4000-B8C6-A954CAEB0F0B}" type="presParOf" srcId="{78A79566-0F7E-4DDF-8965-32E06F41E642}" destId="{12DBAA16-56A4-40D5-B5E6-A5BC609BB680}" srcOrd="4" destOrd="0" presId="urn:microsoft.com/office/officeart/2005/8/layout/vList3#1"/>
    <dgm:cxn modelId="{A718FBED-E11A-4FFF-9006-3CBF91015BAE}" type="presParOf" srcId="{12DBAA16-56A4-40D5-B5E6-A5BC609BB680}" destId="{E9C156CC-62FE-46BB-863B-308D78D46DE3}" srcOrd="0" destOrd="0" presId="urn:microsoft.com/office/officeart/2005/8/layout/vList3#1"/>
    <dgm:cxn modelId="{3D904DB6-9A69-440E-9081-2283093B56A2}" type="presParOf" srcId="{12DBAA16-56A4-40D5-B5E6-A5BC609BB680}" destId="{4D9E5824-0A17-408C-A1A2-07AA39C81320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06C7E0-1018-4C08-8578-FFD404E70DBE}" type="doc">
      <dgm:prSet loTypeId="urn:microsoft.com/office/officeart/2011/layout/Radial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472803A-DB16-4576-85C6-18C670201C36}">
      <dgm:prSet phldrT="[Text]"/>
      <dgm:spPr/>
      <dgm:t>
        <a:bodyPr/>
        <a:lstStyle/>
        <a:p>
          <a:pPr rtl="1"/>
          <a:r>
            <a:rPr lang="en-US" dirty="0" smtClean="0"/>
            <a:t>materials</a:t>
          </a:r>
          <a:endParaRPr lang="ar-SA" dirty="0"/>
        </a:p>
      </dgm:t>
    </dgm:pt>
    <dgm:pt modelId="{6320EC29-DDF2-4679-8866-106D11907813}" type="parTrans" cxnId="{40080931-1470-439C-AEF8-A6B8E0D0EEE4}">
      <dgm:prSet/>
      <dgm:spPr/>
      <dgm:t>
        <a:bodyPr/>
        <a:lstStyle/>
        <a:p>
          <a:pPr rtl="1"/>
          <a:endParaRPr lang="ar-SA"/>
        </a:p>
      </dgm:t>
    </dgm:pt>
    <dgm:pt modelId="{921D2FDE-1A14-467B-BFAB-4F9743E36C19}" type="sibTrans" cxnId="{40080931-1470-439C-AEF8-A6B8E0D0EEE4}">
      <dgm:prSet/>
      <dgm:spPr/>
      <dgm:t>
        <a:bodyPr/>
        <a:lstStyle/>
        <a:p>
          <a:pPr rtl="1"/>
          <a:endParaRPr lang="ar-SA"/>
        </a:p>
      </dgm:t>
    </dgm:pt>
    <dgm:pt modelId="{E525A02A-9059-4504-9DD0-C29F20629411}">
      <dgm:prSet phldrT="[Text]"/>
      <dgm:spPr/>
      <dgm:t>
        <a:bodyPr/>
        <a:lstStyle/>
        <a:p>
          <a:pPr rtl="1"/>
          <a:r>
            <a:rPr lang="ar-JO" dirty="0" smtClean="0"/>
            <a:t> </a:t>
          </a:r>
          <a:r>
            <a:rPr lang="en-US" dirty="0" smtClean="0"/>
            <a:t>Concrete</a:t>
          </a:r>
          <a:endParaRPr lang="ar-JO" dirty="0" smtClean="0"/>
        </a:p>
        <a:p>
          <a:pPr rtl="1"/>
          <a:r>
            <a:rPr lang="en-US" dirty="0" smtClean="0"/>
            <a:t>F</a:t>
          </a:r>
          <a:r>
            <a:rPr lang="en-US" i="1" dirty="0" smtClean="0"/>
            <a:t>’c </a:t>
          </a:r>
          <a:r>
            <a:rPr lang="en-US" dirty="0" smtClean="0"/>
            <a:t>=32MPa</a:t>
          </a:r>
          <a:endParaRPr lang="ar-SA" dirty="0"/>
        </a:p>
      </dgm:t>
    </dgm:pt>
    <dgm:pt modelId="{F1A2A4C3-0D88-4809-A74A-85BF238571C8}" type="parTrans" cxnId="{5CF6E912-06C8-4BF9-B18C-56C736508D8E}">
      <dgm:prSet/>
      <dgm:spPr/>
      <dgm:t>
        <a:bodyPr/>
        <a:lstStyle/>
        <a:p>
          <a:pPr rtl="1"/>
          <a:endParaRPr lang="ar-SA"/>
        </a:p>
      </dgm:t>
    </dgm:pt>
    <dgm:pt modelId="{401642F3-283F-4E4C-8FF2-7DD668CBEA26}" type="sibTrans" cxnId="{5CF6E912-06C8-4BF9-B18C-56C736508D8E}">
      <dgm:prSet/>
      <dgm:spPr/>
      <dgm:t>
        <a:bodyPr/>
        <a:lstStyle/>
        <a:p>
          <a:pPr rtl="1"/>
          <a:endParaRPr lang="ar-SA"/>
        </a:p>
      </dgm:t>
    </dgm:pt>
    <dgm:pt modelId="{52E17CEE-D3BF-48E7-B7E4-82B547E0576D}">
      <dgm:prSet phldrT="[Text]"/>
      <dgm:spPr/>
      <dgm:t>
        <a:bodyPr/>
        <a:lstStyle/>
        <a:p>
          <a:pPr rtl="1"/>
          <a:r>
            <a:rPr lang="en-US" dirty="0" smtClean="0"/>
            <a:t>Steel Fy=414Mpa</a:t>
          </a:r>
          <a:endParaRPr lang="ar-SA" dirty="0"/>
        </a:p>
      </dgm:t>
    </dgm:pt>
    <dgm:pt modelId="{A46896DC-E54F-40D3-8A3F-BFB6D347F367}" type="parTrans" cxnId="{DBD3F2D5-F980-48DF-8D5C-15175A11A2DD}">
      <dgm:prSet/>
      <dgm:spPr/>
      <dgm:t>
        <a:bodyPr/>
        <a:lstStyle/>
        <a:p>
          <a:pPr rtl="1"/>
          <a:endParaRPr lang="ar-SA"/>
        </a:p>
      </dgm:t>
    </dgm:pt>
    <dgm:pt modelId="{B72A17BE-E947-4AE8-8E5A-6F6FD88AED1D}" type="sibTrans" cxnId="{DBD3F2D5-F980-48DF-8D5C-15175A11A2DD}">
      <dgm:prSet/>
      <dgm:spPr/>
      <dgm:t>
        <a:bodyPr/>
        <a:lstStyle/>
        <a:p>
          <a:pPr rtl="1"/>
          <a:endParaRPr lang="ar-SA"/>
        </a:p>
      </dgm:t>
    </dgm:pt>
    <dgm:pt modelId="{CE3E72EF-2C19-4A6C-91FF-F8BB1753EA39}">
      <dgm:prSet phldrT="[Text]"/>
      <dgm:spPr/>
      <dgm:t>
        <a:bodyPr/>
        <a:lstStyle/>
        <a:p>
          <a:pPr rtl="1"/>
          <a:r>
            <a:rPr lang="en-US" dirty="0" smtClean="0"/>
            <a:t>Non-structural material</a:t>
          </a:r>
          <a:endParaRPr lang="ar-SA" dirty="0"/>
        </a:p>
      </dgm:t>
    </dgm:pt>
    <dgm:pt modelId="{CE544428-9110-4951-A474-A8164C49D027}" type="parTrans" cxnId="{FE45C4A9-95F5-4762-9E21-32D4D9D77C3F}">
      <dgm:prSet/>
      <dgm:spPr/>
      <dgm:t>
        <a:bodyPr/>
        <a:lstStyle/>
        <a:p>
          <a:pPr rtl="1"/>
          <a:endParaRPr lang="ar-SA"/>
        </a:p>
      </dgm:t>
    </dgm:pt>
    <dgm:pt modelId="{778449E9-C1AD-4817-9207-CE86A8DE645C}" type="sibTrans" cxnId="{FE45C4A9-95F5-4762-9E21-32D4D9D77C3F}">
      <dgm:prSet/>
      <dgm:spPr/>
      <dgm:t>
        <a:bodyPr/>
        <a:lstStyle/>
        <a:p>
          <a:pPr rtl="1"/>
          <a:endParaRPr lang="ar-SA"/>
        </a:p>
      </dgm:t>
    </dgm:pt>
    <dgm:pt modelId="{B36DDF0C-8313-4E2E-804A-951F94046B84}" type="pres">
      <dgm:prSet presAssocID="{3606C7E0-1018-4C08-8578-FFD404E70DBE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720407E-58DA-4B49-8188-2199F7CF0333}" type="pres">
      <dgm:prSet presAssocID="{7472803A-DB16-4576-85C6-18C670201C36}" presName="Parent" presStyleLbl="node1" presStyleIdx="0" presStyleCnt="2">
        <dgm:presLayoutVars>
          <dgm:chMax val="4"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C1A9691-B59A-4DFA-B0C4-6021EECA2FE9}" type="pres">
      <dgm:prSet presAssocID="{E525A02A-9059-4504-9DD0-C29F20629411}" presName="Accent" presStyleLbl="node1" presStyleIdx="1" presStyleCnt="2"/>
      <dgm:spPr/>
    </dgm:pt>
    <dgm:pt modelId="{0D27F9F6-E9D6-41FC-8F5C-035A32159E76}" type="pres">
      <dgm:prSet presAssocID="{E525A02A-9059-4504-9DD0-C29F20629411}" presName="Image1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</dgm:spPr>
    </dgm:pt>
    <dgm:pt modelId="{79F1C091-B3A3-4BC7-AB6A-943934F46F42}" type="pres">
      <dgm:prSet presAssocID="{E525A02A-9059-4504-9DD0-C29F20629411}" presName="Child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AA3485-FE51-4361-BD47-5AB08EDC7579}" type="pres">
      <dgm:prSet presAssocID="{52E17CEE-D3BF-48E7-B7E4-82B547E0576D}" presName="Image2" presStyleCnt="0"/>
      <dgm:spPr/>
    </dgm:pt>
    <dgm:pt modelId="{8EDA2E1E-0E86-4440-B7C6-335D1B65F143}" type="pres">
      <dgm:prSet presAssocID="{52E17CEE-D3BF-48E7-B7E4-82B547E0576D}" presName="Imag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CB5609B9-7B0D-4E43-92FC-0C103FEFED68}" type="pres">
      <dgm:prSet presAssocID="{52E17CEE-D3BF-48E7-B7E4-82B547E0576D}" presName="Child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D16018-7EB2-46B2-A1B1-554427DA17E5}" type="pres">
      <dgm:prSet presAssocID="{CE3E72EF-2C19-4A6C-91FF-F8BB1753EA39}" presName="Image3" presStyleCnt="0"/>
      <dgm:spPr/>
    </dgm:pt>
    <dgm:pt modelId="{B0B5CDC7-C0FE-418B-912A-355CA5B3720F}" type="pres">
      <dgm:prSet presAssocID="{CE3E72EF-2C19-4A6C-91FF-F8BB1753EA39}" presName="Image" presStyleLbl="fgImgPlace1" presStyleIdx="2" presStyleCnt="3"/>
      <dgm:spPr/>
    </dgm:pt>
    <dgm:pt modelId="{BEA9877D-10A4-43B1-9B46-E58904BEE6F2}" type="pres">
      <dgm:prSet presAssocID="{CE3E72EF-2C19-4A6C-91FF-F8BB1753EA39}" presName="Child3" presStyleLbl="revTx" presStyleIdx="2" presStyleCnt="3" custScaleX="1050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E45C4A9-95F5-4762-9E21-32D4D9D77C3F}" srcId="{7472803A-DB16-4576-85C6-18C670201C36}" destId="{CE3E72EF-2C19-4A6C-91FF-F8BB1753EA39}" srcOrd="2" destOrd="0" parTransId="{CE544428-9110-4951-A474-A8164C49D027}" sibTransId="{778449E9-C1AD-4817-9207-CE86A8DE645C}"/>
    <dgm:cxn modelId="{CD022B8B-35BD-4A3A-87A3-A32A367F3B75}" type="presOf" srcId="{CE3E72EF-2C19-4A6C-91FF-F8BB1753EA39}" destId="{BEA9877D-10A4-43B1-9B46-E58904BEE6F2}" srcOrd="0" destOrd="0" presId="urn:microsoft.com/office/officeart/2011/layout/RadialPictureList"/>
    <dgm:cxn modelId="{09BC569E-9A2A-4C17-92D7-FC0BCFD77F18}" type="presOf" srcId="{7472803A-DB16-4576-85C6-18C670201C36}" destId="{C720407E-58DA-4B49-8188-2199F7CF0333}" srcOrd="0" destOrd="0" presId="urn:microsoft.com/office/officeart/2011/layout/RadialPictureList"/>
    <dgm:cxn modelId="{2BEB19AF-950F-469D-9B7E-99A430B8ACC5}" type="presOf" srcId="{52E17CEE-D3BF-48E7-B7E4-82B547E0576D}" destId="{CB5609B9-7B0D-4E43-92FC-0C103FEFED68}" srcOrd="0" destOrd="0" presId="urn:microsoft.com/office/officeart/2011/layout/RadialPictureList"/>
    <dgm:cxn modelId="{1F78FFF7-642D-4813-AA4B-0FD8111E734B}" type="presOf" srcId="{E525A02A-9059-4504-9DD0-C29F20629411}" destId="{79F1C091-B3A3-4BC7-AB6A-943934F46F42}" srcOrd="0" destOrd="0" presId="urn:microsoft.com/office/officeart/2011/layout/RadialPictureList"/>
    <dgm:cxn modelId="{5CF6E912-06C8-4BF9-B18C-56C736508D8E}" srcId="{7472803A-DB16-4576-85C6-18C670201C36}" destId="{E525A02A-9059-4504-9DD0-C29F20629411}" srcOrd="0" destOrd="0" parTransId="{F1A2A4C3-0D88-4809-A74A-85BF238571C8}" sibTransId="{401642F3-283F-4E4C-8FF2-7DD668CBEA26}"/>
    <dgm:cxn modelId="{DBD3F2D5-F980-48DF-8D5C-15175A11A2DD}" srcId="{7472803A-DB16-4576-85C6-18C670201C36}" destId="{52E17CEE-D3BF-48E7-B7E4-82B547E0576D}" srcOrd="1" destOrd="0" parTransId="{A46896DC-E54F-40D3-8A3F-BFB6D347F367}" sibTransId="{B72A17BE-E947-4AE8-8E5A-6F6FD88AED1D}"/>
    <dgm:cxn modelId="{40080931-1470-439C-AEF8-A6B8E0D0EEE4}" srcId="{3606C7E0-1018-4C08-8578-FFD404E70DBE}" destId="{7472803A-DB16-4576-85C6-18C670201C36}" srcOrd="0" destOrd="0" parTransId="{6320EC29-DDF2-4679-8866-106D11907813}" sibTransId="{921D2FDE-1A14-467B-BFAB-4F9743E36C19}"/>
    <dgm:cxn modelId="{24B657CC-AB46-446D-A909-34E6037E71D1}" type="presOf" srcId="{3606C7E0-1018-4C08-8578-FFD404E70DBE}" destId="{B36DDF0C-8313-4E2E-804A-951F94046B84}" srcOrd="0" destOrd="0" presId="urn:microsoft.com/office/officeart/2011/layout/RadialPictureList"/>
    <dgm:cxn modelId="{FFF93F50-590D-4927-8225-9F60D5BA4888}" type="presParOf" srcId="{B36DDF0C-8313-4E2E-804A-951F94046B84}" destId="{C720407E-58DA-4B49-8188-2199F7CF0333}" srcOrd="0" destOrd="0" presId="urn:microsoft.com/office/officeart/2011/layout/RadialPictureList"/>
    <dgm:cxn modelId="{74400A73-FC2F-40B4-BFEC-2E6A6A66ADB0}" type="presParOf" srcId="{B36DDF0C-8313-4E2E-804A-951F94046B84}" destId="{4C1A9691-B59A-4DFA-B0C4-6021EECA2FE9}" srcOrd="1" destOrd="0" presId="urn:microsoft.com/office/officeart/2011/layout/RadialPictureList"/>
    <dgm:cxn modelId="{1535E965-A089-4F4F-A47D-3B2854F18ED8}" type="presParOf" srcId="{B36DDF0C-8313-4E2E-804A-951F94046B84}" destId="{0D27F9F6-E9D6-41FC-8F5C-035A32159E76}" srcOrd="2" destOrd="0" presId="urn:microsoft.com/office/officeart/2011/layout/RadialPictureList"/>
    <dgm:cxn modelId="{DC20AB2C-3B99-44DD-9C7C-CC42D8159BA0}" type="presParOf" srcId="{B36DDF0C-8313-4E2E-804A-951F94046B84}" destId="{79F1C091-B3A3-4BC7-AB6A-943934F46F42}" srcOrd="3" destOrd="0" presId="urn:microsoft.com/office/officeart/2011/layout/RadialPictureList"/>
    <dgm:cxn modelId="{517EEEAE-3832-4C41-97B8-0BD923C38E91}" type="presParOf" srcId="{B36DDF0C-8313-4E2E-804A-951F94046B84}" destId="{26AA3485-FE51-4361-BD47-5AB08EDC7579}" srcOrd="4" destOrd="0" presId="urn:microsoft.com/office/officeart/2011/layout/RadialPictureList"/>
    <dgm:cxn modelId="{BE52EC64-FF88-43D5-B9DC-86E8B96D9545}" type="presParOf" srcId="{26AA3485-FE51-4361-BD47-5AB08EDC7579}" destId="{8EDA2E1E-0E86-4440-B7C6-335D1B65F143}" srcOrd="0" destOrd="0" presId="urn:microsoft.com/office/officeart/2011/layout/RadialPictureList"/>
    <dgm:cxn modelId="{B1809AB4-C586-4EBF-9DB5-D5DD41872C15}" type="presParOf" srcId="{B36DDF0C-8313-4E2E-804A-951F94046B84}" destId="{CB5609B9-7B0D-4E43-92FC-0C103FEFED68}" srcOrd="5" destOrd="0" presId="urn:microsoft.com/office/officeart/2011/layout/RadialPictureList"/>
    <dgm:cxn modelId="{68BA4986-6E1B-452B-B1CD-FA1C3E0AC3EF}" type="presParOf" srcId="{B36DDF0C-8313-4E2E-804A-951F94046B84}" destId="{E8D16018-7EB2-46B2-A1B1-554427DA17E5}" srcOrd="6" destOrd="0" presId="urn:microsoft.com/office/officeart/2011/layout/RadialPictureList"/>
    <dgm:cxn modelId="{7B7E3D39-A275-48C1-A1DF-C91DA38F1852}" type="presParOf" srcId="{E8D16018-7EB2-46B2-A1B1-554427DA17E5}" destId="{B0B5CDC7-C0FE-418B-912A-355CA5B3720F}" srcOrd="0" destOrd="0" presId="urn:microsoft.com/office/officeart/2011/layout/RadialPictureList"/>
    <dgm:cxn modelId="{D0116D0A-07AF-4086-B7A9-DC84E6C066CF}" type="presParOf" srcId="{B36DDF0C-8313-4E2E-804A-951F94046B84}" destId="{BEA9877D-10A4-43B1-9B46-E58904BEE6F2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33BC45-DBA9-45D8-9353-BBEB44F66B7F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1AED160-FBEB-41FB-80A9-E831BC7DB784}">
      <dgm:prSet phldrT="[Text]"/>
      <dgm:spPr/>
      <dgm:t>
        <a:bodyPr/>
        <a:lstStyle/>
        <a:p>
          <a:pPr rtl="1"/>
          <a:r>
            <a:rPr lang="en-US" dirty="0" smtClean="0"/>
            <a:t>masonry stones</a:t>
          </a:r>
          <a:endParaRPr lang="ar-SA" dirty="0"/>
        </a:p>
      </dgm:t>
    </dgm:pt>
    <dgm:pt modelId="{95218E80-AE3E-4AB0-A630-309236DC8517}" type="parTrans" cxnId="{363CB4E3-0AE7-4C99-A806-350CE9D63BFF}">
      <dgm:prSet/>
      <dgm:spPr/>
      <dgm:t>
        <a:bodyPr/>
        <a:lstStyle/>
        <a:p>
          <a:pPr rtl="1"/>
          <a:endParaRPr lang="ar-SA"/>
        </a:p>
      </dgm:t>
    </dgm:pt>
    <dgm:pt modelId="{F8F434BB-4168-4A62-ABB8-95C94A7A4560}" type="sibTrans" cxnId="{363CB4E3-0AE7-4C99-A806-350CE9D63BFF}">
      <dgm:prSet/>
      <dgm:spPr/>
      <dgm:t>
        <a:bodyPr/>
        <a:lstStyle/>
        <a:p>
          <a:pPr rtl="1"/>
          <a:r>
            <a:rPr lang="en-US" dirty="0" smtClean="0"/>
            <a:t>Blocks</a:t>
          </a:r>
          <a:endParaRPr lang="ar-SA" dirty="0"/>
        </a:p>
      </dgm:t>
    </dgm:pt>
    <dgm:pt modelId="{B183B8AB-7C4E-46F0-8325-EDE3BF813AE6}">
      <dgm:prSet phldrT="[Text]"/>
      <dgm:spPr/>
      <dgm:t>
        <a:bodyPr/>
        <a:lstStyle/>
        <a:p>
          <a:pPr rtl="1"/>
          <a:r>
            <a:rPr lang="en-US" dirty="0" smtClean="0"/>
            <a:t>Tile</a:t>
          </a:r>
          <a:endParaRPr lang="ar-SA" dirty="0"/>
        </a:p>
      </dgm:t>
    </dgm:pt>
    <dgm:pt modelId="{60123B34-4293-4E5E-8A45-9A08D1E54415}" type="parTrans" cxnId="{E7F66C14-AF75-4E0A-A3E6-D631B635F828}">
      <dgm:prSet/>
      <dgm:spPr/>
      <dgm:t>
        <a:bodyPr/>
        <a:lstStyle/>
        <a:p>
          <a:pPr rtl="1"/>
          <a:endParaRPr lang="ar-SA"/>
        </a:p>
      </dgm:t>
    </dgm:pt>
    <dgm:pt modelId="{0823CA40-5114-4AD3-8860-3935FC2896BE}" type="sibTrans" cxnId="{E7F66C14-AF75-4E0A-A3E6-D631B635F828}">
      <dgm:prSet/>
      <dgm:spPr/>
      <dgm:t>
        <a:bodyPr/>
        <a:lstStyle/>
        <a:p>
          <a:pPr rtl="1"/>
          <a:r>
            <a:rPr lang="en-US" dirty="0" smtClean="0"/>
            <a:t>Mortar</a:t>
          </a:r>
          <a:endParaRPr lang="ar-SA" dirty="0"/>
        </a:p>
      </dgm:t>
    </dgm:pt>
    <dgm:pt modelId="{A083799E-6FF5-4FE3-B68C-A9ACFDE1C895}">
      <dgm:prSet phldrT="[Text]"/>
      <dgm:spPr/>
      <dgm:t>
        <a:bodyPr/>
        <a:lstStyle/>
        <a:p>
          <a:pPr rtl="1"/>
          <a:r>
            <a:rPr lang="en-US" dirty="0" smtClean="0"/>
            <a:t>insulation</a:t>
          </a:r>
          <a:endParaRPr lang="ar-SA" dirty="0"/>
        </a:p>
      </dgm:t>
    </dgm:pt>
    <dgm:pt modelId="{69EF19B7-19EB-4917-BAB7-1DE70A532108}" type="parTrans" cxnId="{20802B82-6BD4-46C4-A2AD-08BC6ECA92F2}">
      <dgm:prSet/>
      <dgm:spPr/>
      <dgm:t>
        <a:bodyPr/>
        <a:lstStyle/>
        <a:p>
          <a:pPr rtl="1"/>
          <a:endParaRPr lang="ar-SA"/>
        </a:p>
      </dgm:t>
    </dgm:pt>
    <dgm:pt modelId="{EB0EC8CE-EC2C-41FF-9B1C-9D4EDBE432BB}" type="sibTrans" cxnId="{20802B82-6BD4-46C4-A2AD-08BC6ECA92F2}">
      <dgm:prSet/>
      <dgm:spPr/>
      <dgm:t>
        <a:bodyPr/>
        <a:lstStyle/>
        <a:p>
          <a:pPr rtl="1"/>
          <a:r>
            <a:rPr lang="en-US" dirty="0" smtClean="0"/>
            <a:t>Filling material</a:t>
          </a:r>
          <a:endParaRPr lang="ar-SA" dirty="0"/>
        </a:p>
      </dgm:t>
    </dgm:pt>
    <dgm:pt modelId="{5DFABAFE-73F5-4313-BE96-6142B5D02F7D}">
      <dgm:prSet phldrT="[Text]" custT="1"/>
      <dgm:spPr/>
      <dgm:t>
        <a:bodyPr/>
        <a:lstStyle/>
        <a:p>
          <a:pPr rtl="1"/>
          <a:r>
            <a:rPr lang="en-US" sz="1200" dirty="0" smtClean="0"/>
            <a:t>Marble</a:t>
          </a:r>
          <a:endParaRPr lang="ar-SA" sz="1200" dirty="0"/>
        </a:p>
      </dgm:t>
    </dgm:pt>
    <dgm:pt modelId="{8C13526F-47D4-49B3-A3B2-66583507B676}" type="parTrans" cxnId="{F598E85D-6A14-42F9-8BF8-4C7B8E3BE6C9}">
      <dgm:prSet/>
      <dgm:spPr/>
      <dgm:t>
        <a:bodyPr/>
        <a:lstStyle/>
        <a:p>
          <a:pPr rtl="1"/>
          <a:endParaRPr lang="ar-SA"/>
        </a:p>
      </dgm:t>
    </dgm:pt>
    <dgm:pt modelId="{BA1F6BF5-B0BA-464D-BDA3-F21A42FD27AD}" type="sibTrans" cxnId="{F598E85D-6A14-42F9-8BF8-4C7B8E3BE6C9}">
      <dgm:prSet/>
      <dgm:spPr/>
      <dgm:t>
        <a:bodyPr/>
        <a:lstStyle/>
        <a:p>
          <a:pPr rtl="1"/>
          <a:endParaRPr lang="ar-SA"/>
        </a:p>
      </dgm:t>
    </dgm:pt>
    <dgm:pt modelId="{6D403834-DDCE-415B-A468-A1867A01CFC8}" type="pres">
      <dgm:prSet presAssocID="{8C33BC45-DBA9-45D8-9353-BBEB44F66B7F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4B98582C-0FB0-48A1-BE40-F9128934A9C7}" type="pres">
      <dgm:prSet presAssocID="{01AED160-FBEB-41FB-80A9-E831BC7DB784}" presName="composite" presStyleCnt="0"/>
      <dgm:spPr/>
    </dgm:pt>
    <dgm:pt modelId="{33E92D5E-3AD7-4E2B-A32F-81D6E1158DD2}" type="pres">
      <dgm:prSet presAssocID="{01AED160-FBEB-41FB-80A9-E831BC7DB784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141E67-B1BC-4BF9-BFF3-BFCFE47B2FD6}" type="pres">
      <dgm:prSet presAssocID="{01AED160-FBEB-41FB-80A9-E831BC7DB784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8A4C0E-407C-4E4E-A0FE-CBE2BEF83367}" type="pres">
      <dgm:prSet presAssocID="{01AED160-FBEB-41FB-80A9-E831BC7DB784}" presName="BalanceSpacing" presStyleCnt="0"/>
      <dgm:spPr/>
    </dgm:pt>
    <dgm:pt modelId="{68F0E66F-85F4-4089-A35B-C16B299A050A}" type="pres">
      <dgm:prSet presAssocID="{01AED160-FBEB-41FB-80A9-E831BC7DB784}" presName="BalanceSpacing1" presStyleCnt="0"/>
      <dgm:spPr/>
    </dgm:pt>
    <dgm:pt modelId="{11558925-4DDB-4C32-B405-2BD85A37ECA2}" type="pres">
      <dgm:prSet presAssocID="{F8F434BB-4168-4A62-ABB8-95C94A7A4560}" presName="Accent1Text" presStyleLbl="node1" presStyleIdx="1" presStyleCnt="8"/>
      <dgm:spPr/>
      <dgm:t>
        <a:bodyPr/>
        <a:lstStyle/>
        <a:p>
          <a:pPr rtl="1"/>
          <a:endParaRPr lang="ar-SA"/>
        </a:p>
      </dgm:t>
    </dgm:pt>
    <dgm:pt modelId="{319602D9-66D5-46AE-8B01-18EF95F69817}" type="pres">
      <dgm:prSet presAssocID="{F8F434BB-4168-4A62-ABB8-95C94A7A4560}" presName="spaceBetweenRectangles" presStyleCnt="0"/>
      <dgm:spPr/>
    </dgm:pt>
    <dgm:pt modelId="{004E4E20-5E75-4271-AF1D-514DA8BC8707}" type="pres">
      <dgm:prSet presAssocID="{B183B8AB-7C4E-46F0-8325-EDE3BF813AE6}" presName="composite" presStyleCnt="0"/>
      <dgm:spPr/>
    </dgm:pt>
    <dgm:pt modelId="{C20027FD-58AB-4E94-B078-A8903017A925}" type="pres">
      <dgm:prSet presAssocID="{B183B8AB-7C4E-46F0-8325-EDE3BF813AE6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2BCAFB-8521-4E80-85B2-EB8625447E26}" type="pres">
      <dgm:prSet presAssocID="{B183B8AB-7C4E-46F0-8325-EDE3BF813AE6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05DD47-28B4-4360-85B1-88383702A9CC}" type="pres">
      <dgm:prSet presAssocID="{B183B8AB-7C4E-46F0-8325-EDE3BF813AE6}" presName="BalanceSpacing" presStyleCnt="0"/>
      <dgm:spPr/>
    </dgm:pt>
    <dgm:pt modelId="{EEBB2570-12FC-4B5A-B58B-3EEDBB542A84}" type="pres">
      <dgm:prSet presAssocID="{B183B8AB-7C4E-46F0-8325-EDE3BF813AE6}" presName="BalanceSpacing1" presStyleCnt="0"/>
      <dgm:spPr/>
    </dgm:pt>
    <dgm:pt modelId="{07C6F751-B13E-44BA-B791-3567605F7DB6}" type="pres">
      <dgm:prSet presAssocID="{0823CA40-5114-4AD3-8860-3935FC2896BE}" presName="Accent1Text" presStyleLbl="node1" presStyleIdx="3" presStyleCnt="8"/>
      <dgm:spPr/>
      <dgm:t>
        <a:bodyPr/>
        <a:lstStyle/>
        <a:p>
          <a:pPr rtl="1"/>
          <a:endParaRPr lang="ar-SA"/>
        </a:p>
      </dgm:t>
    </dgm:pt>
    <dgm:pt modelId="{9E69857D-0BE4-42C4-9D5B-595F47546E9F}" type="pres">
      <dgm:prSet presAssocID="{0823CA40-5114-4AD3-8860-3935FC2896BE}" presName="spaceBetweenRectangles" presStyleCnt="0"/>
      <dgm:spPr/>
    </dgm:pt>
    <dgm:pt modelId="{DF698758-E14D-4823-B679-7BB2F38A82B6}" type="pres">
      <dgm:prSet presAssocID="{A083799E-6FF5-4FE3-B68C-A9ACFDE1C895}" presName="composite" presStyleCnt="0"/>
      <dgm:spPr/>
    </dgm:pt>
    <dgm:pt modelId="{AA1141D4-2A2F-4409-96B1-1083AB5B2D66}" type="pres">
      <dgm:prSet presAssocID="{A083799E-6FF5-4FE3-B68C-A9ACFDE1C895}" presName="Parent1" presStyleLbl="node1" presStyleIdx="4" presStyleCnt="8" custLinFactX="-57164" custLinFactY="124670" custLinFactNeighborX="-100000" custLinFactNeighborY="2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1FF0C0-0132-4998-90E7-68C2B23405D9}" type="pres">
      <dgm:prSet presAssocID="{A083799E-6FF5-4FE3-B68C-A9ACFDE1C895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4527AB-7BEF-4FD4-B187-C671A003CD4C}" type="pres">
      <dgm:prSet presAssocID="{A083799E-6FF5-4FE3-B68C-A9ACFDE1C895}" presName="BalanceSpacing" presStyleCnt="0"/>
      <dgm:spPr/>
    </dgm:pt>
    <dgm:pt modelId="{FD0B4727-1453-4358-B807-7DA311E7B2FB}" type="pres">
      <dgm:prSet presAssocID="{A083799E-6FF5-4FE3-B68C-A9ACFDE1C895}" presName="BalanceSpacing1" presStyleCnt="0"/>
      <dgm:spPr/>
    </dgm:pt>
    <dgm:pt modelId="{328FF853-164A-4B73-9B0F-2286784B3F07}" type="pres">
      <dgm:prSet presAssocID="{EB0EC8CE-EC2C-41FF-9B1C-9D4EDBE432BB}" presName="Accent1Text" presStyleLbl="node1" presStyleIdx="5" presStyleCnt="8"/>
      <dgm:spPr/>
      <dgm:t>
        <a:bodyPr/>
        <a:lstStyle/>
        <a:p>
          <a:pPr rtl="1"/>
          <a:endParaRPr lang="ar-SA"/>
        </a:p>
      </dgm:t>
    </dgm:pt>
    <dgm:pt modelId="{5B3C86E6-8905-48D3-8D17-40FF851EACD9}" type="pres">
      <dgm:prSet presAssocID="{EB0EC8CE-EC2C-41FF-9B1C-9D4EDBE432BB}" presName="spaceBetweenRectangles" presStyleCnt="0"/>
      <dgm:spPr/>
    </dgm:pt>
    <dgm:pt modelId="{EA25F614-098A-435D-B3C3-1B47300E34EE}" type="pres">
      <dgm:prSet presAssocID="{5DFABAFE-73F5-4313-BE96-6142B5D02F7D}" presName="composite" presStyleCnt="0"/>
      <dgm:spPr/>
    </dgm:pt>
    <dgm:pt modelId="{4C2454D4-EEE6-43EB-972C-9BB257F71FC0}" type="pres">
      <dgm:prSet presAssocID="{5DFABAFE-73F5-4313-BE96-6142B5D02F7D}" presName="Parent1" presStyleLbl="node1" presStyleIdx="6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4051DA-5BB2-4548-8B2C-834FC076B67C}" type="pres">
      <dgm:prSet presAssocID="{5DFABAFE-73F5-4313-BE96-6142B5D02F7D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CC2E6926-6A8A-466A-8333-D3446C188647}" type="pres">
      <dgm:prSet presAssocID="{5DFABAFE-73F5-4313-BE96-6142B5D02F7D}" presName="BalanceSpacing" presStyleCnt="0"/>
      <dgm:spPr/>
    </dgm:pt>
    <dgm:pt modelId="{455330A2-08D7-4C76-BDA1-7EF1C3239138}" type="pres">
      <dgm:prSet presAssocID="{5DFABAFE-73F5-4313-BE96-6142B5D02F7D}" presName="BalanceSpacing1" presStyleCnt="0"/>
      <dgm:spPr/>
    </dgm:pt>
    <dgm:pt modelId="{BE037C45-D520-4A4B-8759-F5FBB06CC11C}" type="pres">
      <dgm:prSet presAssocID="{BA1F6BF5-B0BA-464D-BDA3-F21A42FD27AD}" presName="Accent1Text" presStyleLbl="node1" presStyleIdx="7" presStyleCnt="8" custLinFactNeighborX="-48486" custLinFactNeighborY="-86416"/>
      <dgm:spPr/>
      <dgm:t>
        <a:bodyPr/>
        <a:lstStyle/>
        <a:p>
          <a:pPr rtl="1"/>
          <a:endParaRPr lang="ar-SA"/>
        </a:p>
      </dgm:t>
    </dgm:pt>
  </dgm:ptLst>
  <dgm:cxnLst>
    <dgm:cxn modelId="{E045A83A-15D7-4FE2-BF05-8B095096014C}" type="presOf" srcId="{5DFABAFE-73F5-4313-BE96-6142B5D02F7D}" destId="{4C2454D4-EEE6-43EB-972C-9BB257F71FC0}" srcOrd="0" destOrd="0" presId="urn:microsoft.com/office/officeart/2008/layout/AlternatingHexagons"/>
    <dgm:cxn modelId="{F598E85D-6A14-42F9-8BF8-4C7B8E3BE6C9}" srcId="{8C33BC45-DBA9-45D8-9353-BBEB44F66B7F}" destId="{5DFABAFE-73F5-4313-BE96-6142B5D02F7D}" srcOrd="3" destOrd="0" parTransId="{8C13526F-47D4-49B3-A3B2-66583507B676}" sibTransId="{BA1F6BF5-B0BA-464D-BDA3-F21A42FD27AD}"/>
    <dgm:cxn modelId="{20802B82-6BD4-46C4-A2AD-08BC6ECA92F2}" srcId="{8C33BC45-DBA9-45D8-9353-BBEB44F66B7F}" destId="{A083799E-6FF5-4FE3-B68C-A9ACFDE1C895}" srcOrd="2" destOrd="0" parTransId="{69EF19B7-19EB-4917-BAB7-1DE70A532108}" sibTransId="{EB0EC8CE-EC2C-41FF-9B1C-9D4EDBE432BB}"/>
    <dgm:cxn modelId="{279E1428-2A4A-4A82-A7DF-E8624764B920}" type="presOf" srcId="{BA1F6BF5-B0BA-464D-BDA3-F21A42FD27AD}" destId="{BE037C45-D520-4A4B-8759-F5FBB06CC11C}" srcOrd="0" destOrd="0" presId="urn:microsoft.com/office/officeart/2008/layout/AlternatingHexagons"/>
    <dgm:cxn modelId="{BEA1A1BA-FE1C-49E0-87CA-B2237EB00BA2}" type="presOf" srcId="{B183B8AB-7C4E-46F0-8325-EDE3BF813AE6}" destId="{C20027FD-58AB-4E94-B078-A8903017A925}" srcOrd="0" destOrd="0" presId="urn:microsoft.com/office/officeart/2008/layout/AlternatingHexagons"/>
    <dgm:cxn modelId="{53AA17A5-0CB1-4416-8D1B-FD2A88AB2037}" type="presOf" srcId="{8C33BC45-DBA9-45D8-9353-BBEB44F66B7F}" destId="{6D403834-DDCE-415B-A468-A1867A01CFC8}" srcOrd="0" destOrd="0" presId="urn:microsoft.com/office/officeart/2008/layout/AlternatingHexagons"/>
    <dgm:cxn modelId="{2FF235D3-8580-40BA-8D5E-B427F1CC5A95}" type="presOf" srcId="{0823CA40-5114-4AD3-8860-3935FC2896BE}" destId="{07C6F751-B13E-44BA-B791-3567605F7DB6}" srcOrd="0" destOrd="0" presId="urn:microsoft.com/office/officeart/2008/layout/AlternatingHexagons"/>
    <dgm:cxn modelId="{9D3EE79E-AD3E-4FAB-9F1D-0E82C83F8FBB}" type="presOf" srcId="{F8F434BB-4168-4A62-ABB8-95C94A7A4560}" destId="{11558925-4DDB-4C32-B405-2BD85A37ECA2}" srcOrd="0" destOrd="0" presId="urn:microsoft.com/office/officeart/2008/layout/AlternatingHexagons"/>
    <dgm:cxn modelId="{EB6DFB27-F384-442B-87EC-1D5A5B38704D}" type="presOf" srcId="{01AED160-FBEB-41FB-80A9-E831BC7DB784}" destId="{33E92D5E-3AD7-4E2B-A32F-81D6E1158DD2}" srcOrd="0" destOrd="0" presId="urn:microsoft.com/office/officeart/2008/layout/AlternatingHexagons"/>
    <dgm:cxn modelId="{55B9C62E-5DFE-4B37-A971-69AC2035E431}" type="presOf" srcId="{A083799E-6FF5-4FE3-B68C-A9ACFDE1C895}" destId="{AA1141D4-2A2F-4409-96B1-1083AB5B2D66}" srcOrd="0" destOrd="0" presId="urn:microsoft.com/office/officeart/2008/layout/AlternatingHexagons"/>
    <dgm:cxn modelId="{363CB4E3-0AE7-4C99-A806-350CE9D63BFF}" srcId="{8C33BC45-DBA9-45D8-9353-BBEB44F66B7F}" destId="{01AED160-FBEB-41FB-80A9-E831BC7DB784}" srcOrd="0" destOrd="0" parTransId="{95218E80-AE3E-4AB0-A630-309236DC8517}" sibTransId="{F8F434BB-4168-4A62-ABB8-95C94A7A4560}"/>
    <dgm:cxn modelId="{491D1822-FBAB-43BD-B22E-820F4BE8DA21}" type="presOf" srcId="{EB0EC8CE-EC2C-41FF-9B1C-9D4EDBE432BB}" destId="{328FF853-164A-4B73-9B0F-2286784B3F07}" srcOrd="0" destOrd="0" presId="urn:microsoft.com/office/officeart/2008/layout/AlternatingHexagons"/>
    <dgm:cxn modelId="{E7F66C14-AF75-4E0A-A3E6-D631B635F828}" srcId="{8C33BC45-DBA9-45D8-9353-BBEB44F66B7F}" destId="{B183B8AB-7C4E-46F0-8325-EDE3BF813AE6}" srcOrd="1" destOrd="0" parTransId="{60123B34-4293-4E5E-8A45-9A08D1E54415}" sibTransId="{0823CA40-5114-4AD3-8860-3935FC2896BE}"/>
    <dgm:cxn modelId="{417D12A0-7DEC-47ED-8268-1EB9A8673778}" type="presParOf" srcId="{6D403834-DDCE-415B-A468-A1867A01CFC8}" destId="{4B98582C-0FB0-48A1-BE40-F9128934A9C7}" srcOrd="0" destOrd="0" presId="urn:microsoft.com/office/officeart/2008/layout/AlternatingHexagons"/>
    <dgm:cxn modelId="{F5C68E58-2035-45A7-A39A-6F80BD8AC811}" type="presParOf" srcId="{4B98582C-0FB0-48A1-BE40-F9128934A9C7}" destId="{33E92D5E-3AD7-4E2B-A32F-81D6E1158DD2}" srcOrd="0" destOrd="0" presId="urn:microsoft.com/office/officeart/2008/layout/AlternatingHexagons"/>
    <dgm:cxn modelId="{6E43D4BE-6ABF-421B-A35A-FF1C232A0183}" type="presParOf" srcId="{4B98582C-0FB0-48A1-BE40-F9128934A9C7}" destId="{2E141E67-B1BC-4BF9-BFF3-BFCFE47B2FD6}" srcOrd="1" destOrd="0" presId="urn:microsoft.com/office/officeart/2008/layout/AlternatingHexagons"/>
    <dgm:cxn modelId="{2373FB35-CC45-47B4-AADD-4ABE5F882E66}" type="presParOf" srcId="{4B98582C-0FB0-48A1-BE40-F9128934A9C7}" destId="{968A4C0E-407C-4E4E-A0FE-CBE2BEF83367}" srcOrd="2" destOrd="0" presId="urn:microsoft.com/office/officeart/2008/layout/AlternatingHexagons"/>
    <dgm:cxn modelId="{16F1302C-ED10-4B1E-9C9D-093C6AA24D43}" type="presParOf" srcId="{4B98582C-0FB0-48A1-BE40-F9128934A9C7}" destId="{68F0E66F-85F4-4089-A35B-C16B299A050A}" srcOrd="3" destOrd="0" presId="urn:microsoft.com/office/officeart/2008/layout/AlternatingHexagons"/>
    <dgm:cxn modelId="{3AB253FA-40EE-4543-9DB0-500DEE6DA479}" type="presParOf" srcId="{4B98582C-0FB0-48A1-BE40-F9128934A9C7}" destId="{11558925-4DDB-4C32-B405-2BD85A37ECA2}" srcOrd="4" destOrd="0" presId="urn:microsoft.com/office/officeart/2008/layout/AlternatingHexagons"/>
    <dgm:cxn modelId="{82576359-54FD-44E2-9CD0-E261F9287FA0}" type="presParOf" srcId="{6D403834-DDCE-415B-A468-A1867A01CFC8}" destId="{319602D9-66D5-46AE-8B01-18EF95F69817}" srcOrd="1" destOrd="0" presId="urn:microsoft.com/office/officeart/2008/layout/AlternatingHexagons"/>
    <dgm:cxn modelId="{63E9CFFC-7B34-4A6F-84F7-E438B76BA0FA}" type="presParOf" srcId="{6D403834-DDCE-415B-A468-A1867A01CFC8}" destId="{004E4E20-5E75-4271-AF1D-514DA8BC8707}" srcOrd="2" destOrd="0" presId="urn:microsoft.com/office/officeart/2008/layout/AlternatingHexagons"/>
    <dgm:cxn modelId="{EB35BE8A-5649-4F7D-9F82-C5092B55901A}" type="presParOf" srcId="{004E4E20-5E75-4271-AF1D-514DA8BC8707}" destId="{C20027FD-58AB-4E94-B078-A8903017A925}" srcOrd="0" destOrd="0" presId="urn:microsoft.com/office/officeart/2008/layout/AlternatingHexagons"/>
    <dgm:cxn modelId="{E1A6BCC8-3CE2-4704-8172-B3C505964864}" type="presParOf" srcId="{004E4E20-5E75-4271-AF1D-514DA8BC8707}" destId="{122BCAFB-8521-4E80-85B2-EB8625447E26}" srcOrd="1" destOrd="0" presId="urn:microsoft.com/office/officeart/2008/layout/AlternatingHexagons"/>
    <dgm:cxn modelId="{EE256ADB-0031-4FE2-94ED-34C2FD6A6F0C}" type="presParOf" srcId="{004E4E20-5E75-4271-AF1D-514DA8BC8707}" destId="{4D05DD47-28B4-4360-85B1-88383702A9CC}" srcOrd="2" destOrd="0" presId="urn:microsoft.com/office/officeart/2008/layout/AlternatingHexagons"/>
    <dgm:cxn modelId="{36EF7645-630C-40F5-8A3C-DAC8244B98C4}" type="presParOf" srcId="{004E4E20-5E75-4271-AF1D-514DA8BC8707}" destId="{EEBB2570-12FC-4B5A-B58B-3EEDBB542A84}" srcOrd="3" destOrd="0" presId="urn:microsoft.com/office/officeart/2008/layout/AlternatingHexagons"/>
    <dgm:cxn modelId="{D85071F3-6CC4-4425-B0B6-1DEF36D098B6}" type="presParOf" srcId="{004E4E20-5E75-4271-AF1D-514DA8BC8707}" destId="{07C6F751-B13E-44BA-B791-3567605F7DB6}" srcOrd="4" destOrd="0" presId="urn:microsoft.com/office/officeart/2008/layout/AlternatingHexagons"/>
    <dgm:cxn modelId="{5034F0A2-82CA-4F94-8C02-4340FA6C72CC}" type="presParOf" srcId="{6D403834-DDCE-415B-A468-A1867A01CFC8}" destId="{9E69857D-0BE4-42C4-9D5B-595F47546E9F}" srcOrd="3" destOrd="0" presId="urn:microsoft.com/office/officeart/2008/layout/AlternatingHexagons"/>
    <dgm:cxn modelId="{4A5FFF6F-708D-4306-8384-D84520AC9A98}" type="presParOf" srcId="{6D403834-DDCE-415B-A468-A1867A01CFC8}" destId="{DF698758-E14D-4823-B679-7BB2F38A82B6}" srcOrd="4" destOrd="0" presId="urn:microsoft.com/office/officeart/2008/layout/AlternatingHexagons"/>
    <dgm:cxn modelId="{2CA31622-FA4A-4667-B30C-3894A2045CA6}" type="presParOf" srcId="{DF698758-E14D-4823-B679-7BB2F38A82B6}" destId="{AA1141D4-2A2F-4409-96B1-1083AB5B2D66}" srcOrd="0" destOrd="0" presId="urn:microsoft.com/office/officeart/2008/layout/AlternatingHexagons"/>
    <dgm:cxn modelId="{0FD51769-F9D9-48D6-A1A4-F409CE51AFB5}" type="presParOf" srcId="{DF698758-E14D-4823-B679-7BB2F38A82B6}" destId="{6C1FF0C0-0132-4998-90E7-68C2B23405D9}" srcOrd="1" destOrd="0" presId="urn:microsoft.com/office/officeart/2008/layout/AlternatingHexagons"/>
    <dgm:cxn modelId="{BC98FE37-00A3-4742-A1BE-D12993060D58}" type="presParOf" srcId="{DF698758-E14D-4823-B679-7BB2F38A82B6}" destId="{394527AB-7BEF-4FD4-B187-C671A003CD4C}" srcOrd="2" destOrd="0" presId="urn:microsoft.com/office/officeart/2008/layout/AlternatingHexagons"/>
    <dgm:cxn modelId="{4E59BC35-BE9F-43A3-89BC-567408014607}" type="presParOf" srcId="{DF698758-E14D-4823-B679-7BB2F38A82B6}" destId="{FD0B4727-1453-4358-B807-7DA311E7B2FB}" srcOrd="3" destOrd="0" presId="urn:microsoft.com/office/officeart/2008/layout/AlternatingHexagons"/>
    <dgm:cxn modelId="{7E1348EF-04E2-4FDE-8506-F51EBBB91892}" type="presParOf" srcId="{DF698758-E14D-4823-B679-7BB2F38A82B6}" destId="{328FF853-164A-4B73-9B0F-2286784B3F07}" srcOrd="4" destOrd="0" presId="urn:microsoft.com/office/officeart/2008/layout/AlternatingHexagons"/>
    <dgm:cxn modelId="{64786BF1-EC61-42F1-8395-537B9CFA550E}" type="presParOf" srcId="{6D403834-DDCE-415B-A468-A1867A01CFC8}" destId="{5B3C86E6-8905-48D3-8D17-40FF851EACD9}" srcOrd="5" destOrd="0" presId="urn:microsoft.com/office/officeart/2008/layout/AlternatingHexagons"/>
    <dgm:cxn modelId="{93355380-502D-46E8-863F-464A7CE4E115}" type="presParOf" srcId="{6D403834-DDCE-415B-A468-A1867A01CFC8}" destId="{EA25F614-098A-435D-B3C3-1B47300E34EE}" srcOrd="6" destOrd="0" presId="urn:microsoft.com/office/officeart/2008/layout/AlternatingHexagons"/>
    <dgm:cxn modelId="{29067719-96E7-4F16-AD90-CE19404B98D7}" type="presParOf" srcId="{EA25F614-098A-435D-B3C3-1B47300E34EE}" destId="{4C2454D4-EEE6-43EB-972C-9BB257F71FC0}" srcOrd="0" destOrd="0" presId="urn:microsoft.com/office/officeart/2008/layout/AlternatingHexagons"/>
    <dgm:cxn modelId="{0A2A72DA-1D60-43D0-ADC6-756D5834EBF7}" type="presParOf" srcId="{EA25F614-098A-435D-B3C3-1B47300E34EE}" destId="{FB4051DA-5BB2-4548-8B2C-834FC076B67C}" srcOrd="1" destOrd="0" presId="urn:microsoft.com/office/officeart/2008/layout/AlternatingHexagons"/>
    <dgm:cxn modelId="{584C7BF3-0DD3-4157-9071-8872E9915E31}" type="presParOf" srcId="{EA25F614-098A-435D-B3C3-1B47300E34EE}" destId="{CC2E6926-6A8A-466A-8333-D3446C188647}" srcOrd="2" destOrd="0" presId="urn:microsoft.com/office/officeart/2008/layout/AlternatingHexagons"/>
    <dgm:cxn modelId="{DD81058B-176E-415E-8816-98759F8FA15B}" type="presParOf" srcId="{EA25F614-098A-435D-B3C3-1B47300E34EE}" destId="{455330A2-08D7-4C76-BDA1-7EF1C3239138}" srcOrd="3" destOrd="0" presId="urn:microsoft.com/office/officeart/2008/layout/AlternatingHexagons"/>
    <dgm:cxn modelId="{60DB4903-7385-468B-9CA1-CC624F05E6B2}" type="presParOf" srcId="{EA25F614-098A-435D-B3C3-1B47300E34EE}" destId="{BE037C45-D520-4A4B-8759-F5FBB06CC11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31FCDA-3BB4-4AD4-840A-309540B03148}" type="doc">
      <dgm:prSet loTypeId="urn:microsoft.com/office/officeart/2009/layout/CirclePictureHierarchy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BC01505-39DB-48B5-A393-6D487A519E10}">
      <dgm:prSet phldrT="[Text]"/>
      <dgm:spPr/>
      <dgm:t>
        <a:bodyPr/>
        <a:lstStyle/>
        <a:p>
          <a:pPr rtl="1"/>
          <a:r>
            <a:rPr lang="en-US" dirty="0" smtClean="0"/>
            <a:t>Gravity</a:t>
          </a:r>
          <a:endParaRPr lang="ar-SA" dirty="0"/>
        </a:p>
      </dgm:t>
    </dgm:pt>
    <dgm:pt modelId="{E580E2CE-0ABF-4F9A-84F4-43612FF80276}" type="parTrans" cxnId="{2487EA42-F320-4337-9D97-70126727D2BC}">
      <dgm:prSet/>
      <dgm:spPr/>
      <dgm:t>
        <a:bodyPr/>
        <a:lstStyle/>
        <a:p>
          <a:pPr rtl="1"/>
          <a:endParaRPr lang="ar-SA"/>
        </a:p>
      </dgm:t>
    </dgm:pt>
    <dgm:pt modelId="{FA368518-4078-44C7-800A-2BC0D322A090}" type="sibTrans" cxnId="{2487EA42-F320-4337-9D97-70126727D2BC}">
      <dgm:prSet/>
      <dgm:spPr/>
      <dgm:t>
        <a:bodyPr/>
        <a:lstStyle/>
        <a:p>
          <a:pPr rtl="1"/>
          <a:endParaRPr lang="ar-SA"/>
        </a:p>
      </dgm:t>
    </dgm:pt>
    <dgm:pt modelId="{8F4530FD-B86E-4C92-AADE-FC7F9D1D27B9}">
      <dgm:prSet phldrT="[Text]"/>
      <dgm:spPr/>
      <dgm:t>
        <a:bodyPr/>
        <a:lstStyle/>
        <a:p>
          <a:pPr rtl="1"/>
          <a:r>
            <a:rPr lang="en-US" dirty="0" smtClean="0"/>
            <a:t>Dead</a:t>
          </a:r>
          <a:endParaRPr lang="ar-SA" dirty="0"/>
        </a:p>
      </dgm:t>
    </dgm:pt>
    <dgm:pt modelId="{7B7D207D-1CC6-44CD-8C0E-A554F02CE825}" type="parTrans" cxnId="{331BD239-C7BD-47C8-A4DB-EDA9F1E7DA22}">
      <dgm:prSet/>
      <dgm:spPr/>
      <dgm:t>
        <a:bodyPr/>
        <a:lstStyle/>
        <a:p>
          <a:pPr rtl="1"/>
          <a:endParaRPr lang="ar-SA"/>
        </a:p>
      </dgm:t>
    </dgm:pt>
    <dgm:pt modelId="{F121C66B-99EF-468D-AF5A-9573B4AC4F4C}" type="sibTrans" cxnId="{331BD239-C7BD-47C8-A4DB-EDA9F1E7DA22}">
      <dgm:prSet/>
      <dgm:spPr/>
      <dgm:t>
        <a:bodyPr/>
        <a:lstStyle/>
        <a:p>
          <a:pPr rtl="1"/>
          <a:endParaRPr lang="ar-SA"/>
        </a:p>
      </dgm:t>
    </dgm:pt>
    <dgm:pt modelId="{7F5D3790-AAFF-4837-947B-BB67D8FFA385}">
      <dgm:prSet phldrT="[Text]" phldr="1"/>
      <dgm:spPr/>
      <dgm:t>
        <a:bodyPr/>
        <a:lstStyle/>
        <a:p>
          <a:pPr rtl="1"/>
          <a:endParaRPr lang="ar-SA" dirty="0"/>
        </a:p>
      </dgm:t>
    </dgm:pt>
    <dgm:pt modelId="{94674A77-8FE5-4496-9D88-3E5746221357}" type="parTrans" cxnId="{867220DF-0D50-4500-8980-08FE2AF3FD60}">
      <dgm:prSet/>
      <dgm:spPr/>
      <dgm:t>
        <a:bodyPr/>
        <a:lstStyle/>
        <a:p>
          <a:pPr rtl="1"/>
          <a:endParaRPr lang="ar-SA"/>
        </a:p>
      </dgm:t>
    </dgm:pt>
    <dgm:pt modelId="{5054CEBB-515A-4EBD-977B-B404FA9E2381}" type="sibTrans" cxnId="{867220DF-0D50-4500-8980-08FE2AF3FD60}">
      <dgm:prSet/>
      <dgm:spPr/>
      <dgm:t>
        <a:bodyPr/>
        <a:lstStyle/>
        <a:p>
          <a:pPr rtl="1"/>
          <a:endParaRPr lang="ar-SA"/>
        </a:p>
      </dgm:t>
    </dgm:pt>
    <dgm:pt modelId="{63E69D41-BBCA-4A3A-B02B-240BEB239D28}">
      <dgm:prSet phldrT="[Text]"/>
      <dgm:spPr/>
      <dgm:t>
        <a:bodyPr/>
        <a:lstStyle/>
        <a:p>
          <a:pPr rtl="1"/>
          <a:r>
            <a:rPr lang="en-US" dirty="0" smtClean="0"/>
            <a:t>Lateral</a:t>
          </a:r>
          <a:endParaRPr lang="ar-SA" dirty="0"/>
        </a:p>
      </dgm:t>
    </dgm:pt>
    <dgm:pt modelId="{415C44DC-2405-40E1-9F00-CF92A443D0D1}" type="parTrans" cxnId="{E020BF37-21BB-494C-9CB7-58FFDA737020}">
      <dgm:prSet/>
      <dgm:spPr/>
      <dgm:t>
        <a:bodyPr/>
        <a:lstStyle/>
        <a:p>
          <a:pPr rtl="1"/>
          <a:endParaRPr lang="ar-SA"/>
        </a:p>
      </dgm:t>
    </dgm:pt>
    <dgm:pt modelId="{883C91E5-36E0-4B49-949C-EF979D0F2C38}" type="sibTrans" cxnId="{E020BF37-21BB-494C-9CB7-58FFDA737020}">
      <dgm:prSet/>
      <dgm:spPr/>
      <dgm:t>
        <a:bodyPr/>
        <a:lstStyle/>
        <a:p>
          <a:pPr rtl="1"/>
          <a:endParaRPr lang="ar-SA"/>
        </a:p>
      </dgm:t>
    </dgm:pt>
    <dgm:pt modelId="{2F32A4FC-78C3-46EC-8370-F41C225D1453}">
      <dgm:prSet phldrT="[Text]"/>
      <dgm:spPr/>
      <dgm:t>
        <a:bodyPr/>
        <a:lstStyle/>
        <a:p>
          <a:pPr rtl="1"/>
          <a:r>
            <a:rPr lang="en-US" dirty="0" smtClean="0"/>
            <a:t>Live</a:t>
          </a:r>
          <a:endParaRPr lang="ar-SA" dirty="0"/>
        </a:p>
      </dgm:t>
    </dgm:pt>
    <dgm:pt modelId="{0C110851-5980-4737-A811-03A6AD3D6C3D}" type="sibTrans" cxnId="{180F18C4-2FFD-4E25-9416-E832B61C8733}">
      <dgm:prSet/>
      <dgm:spPr/>
      <dgm:t>
        <a:bodyPr/>
        <a:lstStyle/>
        <a:p>
          <a:pPr rtl="1"/>
          <a:endParaRPr lang="ar-SA"/>
        </a:p>
      </dgm:t>
    </dgm:pt>
    <dgm:pt modelId="{FCA45968-7C72-4AFC-8283-1DA042E5C8A1}" type="parTrans" cxnId="{180F18C4-2FFD-4E25-9416-E832B61C8733}">
      <dgm:prSet/>
      <dgm:spPr/>
      <dgm:t>
        <a:bodyPr/>
        <a:lstStyle/>
        <a:p>
          <a:pPr rtl="1"/>
          <a:endParaRPr lang="ar-SA"/>
        </a:p>
      </dgm:t>
    </dgm:pt>
    <dgm:pt modelId="{6C6BD5E6-9952-48C2-98A9-A77CA6635CFA}">
      <dgm:prSet phldrT="[Text]"/>
      <dgm:spPr/>
      <dgm:t>
        <a:bodyPr/>
        <a:lstStyle/>
        <a:p>
          <a:pPr rtl="1"/>
          <a:endParaRPr lang="ar-SA" b="1" dirty="0"/>
        </a:p>
      </dgm:t>
    </dgm:pt>
    <dgm:pt modelId="{274752AE-6E07-4CA9-9861-84E8F08F2726}" type="sibTrans" cxnId="{CBA5A9C9-DD7C-4025-B54C-9E9C7872AC18}">
      <dgm:prSet/>
      <dgm:spPr/>
      <dgm:t>
        <a:bodyPr/>
        <a:lstStyle/>
        <a:p>
          <a:pPr rtl="1"/>
          <a:endParaRPr lang="ar-SA"/>
        </a:p>
      </dgm:t>
    </dgm:pt>
    <dgm:pt modelId="{E8DEA50E-B74B-4C88-A466-26D0C744F275}" type="parTrans" cxnId="{CBA5A9C9-DD7C-4025-B54C-9E9C7872AC18}">
      <dgm:prSet/>
      <dgm:spPr/>
      <dgm:t>
        <a:bodyPr/>
        <a:lstStyle/>
        <a:p>
          <a:pPr rtl="1"/>
          <a:endParaRPr lang="ar-SA"/>
        </a:p>
      </dgm:t>
    </dgm:pt>
    <dgm:pt modelId="{486408E6-5294-4556-92E2-339709A00CF1}" type="pres">
      <dgm:prSet presAssocID="{BE31FCDA-3BB4-4AD4-840A-309540B0314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7162C9C-38C0-49FC-B61E-DA31C434E312}" type="pres">
      <dgm:prSet presAssocID="{6C6BD5E6-9952-48C2-98A9-A77CA6635CFA}" presName="hierRoot1" presStyleCnt="0"/>
      <dgm:spPr/>
    </dgm:pt>
    <dgm:pt modelId="{99730848-949D-46A6-9CD0-D090874B4303}" type="pres">
      <dgm:prSet presAssocID="{6C6BD5E6-9952-48C2-98A9-A77CA6635CFA}" presName="composite" presStyleCnt="0"/>
      <dgm:spPr/>
    </dgm:pt>
    <dgm:pt modelId="{1653B1EB-D22B-4AC7-B162-CF12514D3353}" type="pres">
      <dgm:prSet presAssocID="{6C6BD5E6-9952-48C2-98A9-A77CA6635CFA}" presName="image" presStyleLbl="node0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B52E0DB9-2FB2-4A50-8A83-2B7ECE931956}" type="pres">
      <dgm:prSet presAssocID="{6C6BD5E6-9952-48C2-98A9-A77CA6635CFA}" presName="text" presStyleLbl="revTx" presStyleIdx="0" presStyleCnt="6" custLinFactY="-3944" custLinFactNeighborX="-83662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D62AF3-97ED-4D38-AA6F-814A5C8060D5}" type="pres">
      <dgm:prSet presAssocID="{6C6BD5E6-9952-48C2-98A9-A77CA6635CFA}" presName="hierChild2" presStyleCnt="0"/>
      <dgm:spPr/>
    </dgm:pt>
    <dgm:pt modelId="{C9BFE04F-06A5-439B-95FD-F2EC6FAFA715}" type="pres">
      <dgm:prSet presAssocID="{E580E2CE-0ABF-4F9A-84F4-43612FF80276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12CC839A-5F3D-422E-8A71-D3FC96A63C2F}" type="pres">
      <dgm:prSet presAssocID="{7BC01505-39DB-48B5-A393-6D487A519E10}" presName="hierRoot2" presStyleCnt="0"/>
      <dgm:spPr/>
    </dgm:pt>
    <dgm:pt modelId="{C2C20B74-6FBE-41CB-8ACA-394FC964FD7A}" type="pres">
      <dgm:prSet presAssocID="{7BC01505-39DB-48B5-A393-6D487A519E10}" presName="composite2" presStyleCnt="0"/>
      <dgm:spPr/>
    </dgm:pt>
    <dgm:pt modelId="{288038F5-6517-42EE-AD21-F77AD94B4D93}" type="pres">
      <dgm:prSet presAssocID="{7BC01505-39DB-48B5-A393-6D487A519E10}" presName="image2" presStyleLbl="node2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</dgm:pt>
    <dgm:pt modelId="{DF0118E8-40A3-4C59-A828-2FA2D925A1F4}" type="pres">
      <dgm:prSet presAssocID="{7BC01505-39DB-48B5-A393-6D487A519E10}" presName="text2" presStyleLbl="revTx" presStyleIdx="1" presStyleCnt="6" custLinFactX="-56390" custLinFactNeighborX="-100000" custLinFactNeighborY="22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DD8D056-CE9C-4423-AD72-4D2565BE18C8}" type="pres">
      <dgm:prSet presAssocID="{7BC01505-39DB-48B5-A393-6D487A519E10}" presName="hierChild3" presStyleCnt="0"/>
      <dgm:spPr/>
    </dgm:pt>
    <dgm:pt modelId="{8319DE16-3FB2-4888-B049-978D8704057A}" type="pres">
      <dgm:prSet presAssocID="{7B7D207D-1CC6-44CD-8C0E-A554F02CE825}" presName="Name17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E120B3F5-B469-49FC-BC80-FB9F43EACC76}" type="pres">
      <dgm:prSet presAssocID="{8F4530FD-B86E-4C92-AADE-FC7F9D1D27B9}" presName="hierRoot3" presStyleCnt="0"/>
      <dgm:spPr/>
    </dgm:pt>
    <dgm:pt modelId="{06CC4F48-0627-4814-A1A2-55FA54A9B22E}" type="pres">
      <dgm:prSet presAssocID="{8F4530FD-B86E-4C92-AADE-FC7F9D1D27B9}" presName="composite3" presStyleCnt="0"/>
      <dgm:spPr/>
    </dgm:pt>
    <dgm:pt modelId="{7000E957-831F-486A-B70C-01FA91C4C0A7}" type="pres">
      <dgm:prSet presAssocID="{8F4530FD-B86E-4C92-AADE-FC7F9D1D27B9}" presName="image3" presStyleLbl="node3" presStyleIdx="0" presStyleCnt="3"/>
      <dgm:spPr/>
    </dgm:pt>
    <dgm:pt modelId="{05810A1F-0775-4EE5-8D98-AD3D4F72AFA9}" type="pres">
      <dgm:prSet presAssocID="{8F4530FD-B86E-4C92-AADE-FC7F9D1D27B9}" presName="text3" presStyleLbl="revTx" presStyleIdx="2" presStyleCnt="6" custScaleX="53690" custLinFactNeighborX="-81652" custLinFactNeighborY="-242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C839807-3A38-47E2-A17C-4433F117F72B}" type="pres">
      <dgm:prSet presAssocID="{8F4530FD-B86E-4C92-AADE-FC7F9D1D27B9}" presName="hierChild4" presStyleCnt="0"/>
      <dgm:spPr/>
    </dgm:pt>
    <dgm:pt modelId="{3DA999DD-DEA8-43FC-8218-2B899A2F98FC}" type="pres">
      <dgm:prSet presAssocID="{94674A77-8FE5-4496-9D88-3E5746221357}" presName="Name17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1D5D029A-30F7-4ADB-89FA-ED124F9567E8}" type="pres">
      <dgm:prSet presAssocID="{7F5D3790-AAFF-4837-947B-BB67D8FFA385}" presName="hierRoot3" presStyleCnt="0"/>
      <dgm:spPr/>
    </dgm:pt>
    <dgm:pt modelId="{A258FE6C-FAF0-45FB-B15D-F061E392D3E8}" type="pres">
      <dgm:prSet presAssocID="{7F5D3790-AAFF-4837-947B-BB67D8FFA385}" presName="composite3" presStyleCnt="0"/>
      <dgm:spPr/>
    </dgm:pt>
    <dgm:pt modelId="{1A7BDCF4-F8B7-47D1-AE49-16658630CECA}" type="pres">
      <dgm:prSet presAssocID="{7F5D3790-AAFF-4837-947B-BB67D8FFA385}" presName="image3" presStyleLbl="node3" presStyleIdx="1" presStyleCnt="3"/>
      <dgm:spPr/>
      <dgm:t>
        <a:bodyPr/>
        <a:lstStyle/>
        <a:p>
          <a:pPr rtl="1"/>
          <a:endParaRPr lang="ar-SA"/>
        </a:p>
      </dgm:t>
    </dgm:pt>
    <dgm:pt modelId="{4DB575C9-4509-4EA1-8575-2492B2D04351}" type="pres">
      <dgm:prSet presAssocID="{7F5D3790-AAFF-4837-947B-BB67D8FFA385}" presName="text3" presStyleLbl="revTx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4B57E30-A8D6-4AD1-A23F-345BF22B9C4D}" type="pres">
      <dgm:prSet presAssocID="{7F5D3790-AAFF-4837-947B-BB67D8FFA385}" presName="hierChild4" presStyleCnt="0"/>
      <dgm:spPr/>
    </dgm:pt>
    <dgm:pt modelId="{F845481E-32FF-4586-9D4D-B00C55D69085}" type="pres">
      <dgm:prSet presAssocID="{415C44DC-2405-40E1-9F00-CF92A443D0D1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C99000B-43A2-4169-A708-3BC9795C9D9B}" type="pres">
      <dgm:prSet presAssocID="{63E69D41-BBCA-4A3A-B02B-240BEB239D28}" presName="hierRoot2" presStyleCnt="0"/>
      <dgm:spPr/>
    </dgm:pt>
    <dgm:pt modelId="{5839D3B9-6FEB-4E05-91F5-614CCC0B6D22}" type="pres">
      <dgm:prSet presAssocID="{63E69D41-BBCA-4A3A-B02B-240BEB239D28}" presName="composite2" presStyleCnt="0"/>
      <dgm:spPr/>
    </dgm:pt>
    <dgm:pt modelId="{B3031527-D789-4E08-9E57-0B8385FC46A2}" type="pres">
      <dgm:prSet presAssocID="{63E69D41-BBCA-4A3A-B02B-240BEB239D28}" presName="image2" presStyleLbl="node2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E444097-71E3-453F-8B93-1F0A143B84C6}" type="pres">
      <dgm:prSet presAssocID="{63E69D41-BBCA-4A3A-B02B-240BEB239D28}" presName="text2" presStyleLbl="revTx" presStyleIdx="4" presStyleCnt="6" custLinFactNeighborX="-36919" custLinFactNeighborY="118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68BD638-B4F9-4725-824F-ED5B2BAB40B2}" type="pres">
      <dgm:prSet presAssocID="{63E69D41-BBCA-4A3A-B02B-240BEB239D28}" presName="hierChild3" presStyleCnt="0"/>
      <dgm:spPr/>
    </dgm:pt>
    <dgm:pt modelId="{7D1C158A-C22F-4893-8367-03E576FB8DB6}" type="pres">
      <dgm:prSet presAssocID="{FCA45968-7C72-4AFC-8283-1DA042E5C8A1}" presName="Name17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E5B408B7-4A3E-486E-BFF5-D40F5E561E22}" type="pres">
      <dgm:prSet presAssocID="{2F32A4FC-78C3-46EC-8370-F41C225D1453}" presName="hierRoot3" presStyleCnt="0"/>
      <dgm:spPr/>
    </dgm:pt>
    <dgm:pt modelId="{B32FF604-F0D5-42D9-BB23-CEF74D47418F}" type="pres">
      <dgm:prSet presAssocID="{2F32A4FC-78C3-46EC-8370-F41C225D1453}" presName="composite3" presStyleCnt="0"/>
      <dgm:spPr/>
    </dgm:pt>
    <dgm:pt modelId="{88B1885C-553B-44D9-8C10-E7582701E1F4}" type="pres">
      <dgm:prSet presAssocID="{2F32A4FC-78C3-46EC-8370-F41C225D1453}" presName="image3" presStyleLbl="node3" presStyleIdx="2" presStyleCnt="3" custLinFactX="-5888" custLinFactNeighborX="-100000" custLinFactNeighborY="-2495"/>
      <dgm:spPr/>
      <dgm:t>
        <a:bodyPr/>
        <a:lstStyle/>
        <a:p>
          <a:pPr rtl="1"/>
          <a:endParaRPr lang="ar-SA"/>
        </a:p>
      </dgm:t>
    </dgm:pt>
    <dgm:pt modelId="{BF11A9D6-AC2F-4444-8E19-A3E90493DF5C}" type="pres">
      <dgm:prSet presAssocID="{2F32A4FC-78C3-46EC-8370-F41C225D1453}" presName="text3" presStyleLbl="revTx" presStyleIdx="5" presStyleCnt="6" custScaleX="57256" custLinFactX="-100000" custLinFactNeighborX="-173985" custLinFactNeighborY="-237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2857166-C8FF-4A67-9CFD-CB6E36558DA8}" type="pres">
      <dgm:prSet presAssocID="{2F32A4FC-78C3-46EC-8370-F41C225D1453}" presName="hierChild4" presStyleCnt="0"/>
      <dgm:spPr/>
    </dgm:pt>
  </dgm:ptLst>
  <dgm:cxnLst>
    <dgm:cxn modelId="{867220DF-0D50-4500-8980-08FE2AF3FD60}" srcId="{7BC01505-39DB-48B5-A393-6D487A519E10}" destId="{7F5D3790-AAFF-4837-947B-BB67D8FFA385}" srcOrd="1" destOrd="0" parTransId="{94674A77-8FE5-4496-9D88-3E5746221357}" sibTransId="{5054CEBB-515A-4EBD-977B-B404FA9E2381}"/>
    <dgm:cxn modelId="{2487EA42-F320-4337-9D97-70126727D2BC}" srcId="{6C6BD5E6-9952-48C2-98A9-A77CA6635CFA}" destId="{7BC01505-39DB-48B5-A393-6D487A519E10}" srcOrd="0" destOrd="0" parTransId="{E580E2CE-0ABF-4F9A-84F4-43612FF80276}" sibTransId="{FA368518-4078-44C7-800A-2BC0D322A090}"/>
    <dgm:cxn modelId="{9A76EBEF-EC95-4954-A78A-C6671B411A74}" type="presOf" srcId="{7F5D3790-AAFF-4837-947B-BB67D8FFA385}" destId="{4DB575C9-4509-4EA1-8575-2492B2D04351}" srcOrd="0" destOrd="0" presId="urn:microsoft.com/office/officeart/2009/layout/CirclePictureHierarchy"/>
    <dgm:cxn modelId="{FC4C2CCD-059A-43B9-9753-31F3707FA92A}" type="presOf" srcId="{94674A77-8FE5-4496-9D88-3E5746221357}" destId="{3DA999DD-DEA8-43FC-8218-2B899A2F98FC}" srcOrd="0" destOrd="0" presId="urn:microsoft.com/office/officeart/2009/layout/CirclePictureHierarchy"/>
    <dgm:cxn modelId="{180F18C4-2FFD-4E25-9416-E832B61C8733}" srcId="{63E69D41-BBCA-4A3A-B02B-240BEB239D28}" destId="{2F32A4FC-78C3-46EC-8370-F41C225D1453}" srcOrd="0" destOrd="0" parTransId="{FCA45968-7C72-4AFC-8283-1DA042E5C8A1}" sibTransId="{0C110851-5980-4737-A811-03A6AD3D6C3D}"/>
    <dgm:cxn modelId="{8C487DE5-571C-4019-A02E-FF00F1A827ED}" type="presOf" srcId="{63E69D41-BBCA-4A3A-B02B-240BEB239D28}" destId="{8E444097-71E3-453F-8B93-1F0A143B84C6}" srcOrd="0" destOrd="0" presId="urn:microsoft.com/office/officeart/2009/layout/CirclePictureHierarchy"/>
    <dgm:cxn modelId="{331BD239-C7BD-47C8-A4DB-EDA9F1E7DA22}" srcId="{7BC01505-39DB-48B5-A393-6D487A519E10}" destId="{8F4530FD-B86E-4C92-AADE-FC7F9D1D27B9}" srcOrd="0" destOrd="0" parTransId="{7B7D207D-1CC6-44CD-8C0E-A554F02CE825}" sibTransId="{F121C66B-99EF-468D-AF5A-9573B4AC4F4C}"/>
    <dgm:cxn modelId="{E020BF37-21BB-494C-9CB7-58FFDA737020}" srcId="{6C6BD5E6-9952-48C2-98A9-A77CA6635CFA}" destId="{63E69D41-BBCA-4A3A-B02B-240BEB239D28}" srcOrd="1" destOrd="0" parTransId="{415C44DC-2405-40E1-9F00-CF92A443D0D1}" sibTransId="{883C91E5-36E0-4B49-949C-EF979D0F2C38}"/>
    <dgm:cxn modelId="{E1C92DB5-EF98-4AA8-A73F-F731F043B4C5}" type="presOf" srcId="{7B7D207D-1CC6-44CD-8C0E-A554F02CE825}" destId="{8319DE16-3FB2-4888-B049-978D8704057A}" srcOrd="0" destOrd="0" presId="urn:microsoft.com/office/officeart/2009/layout/CirclePictureHierarchy"/>
    <dgm:cxn modelId="{631FBEC2-60F0-42F3-99F1-8D6D045F659D}" type="presOf" srcId="{415C44DC-2405-40E1-9F00-CF92A443D0D1}" destId="{F845481E-32FF-4586-9D4D-B00C55D69085}" srcOrd="0" destOrd="0" presId="urn:microsoft.com/office/officeart/2009/layout/CirclePictureHierarchy"/>
    <dgm:cxn modelId="{204FF113-D415-4F61-A712-0BFC9F2B0A80}" type="presOf" srcId="{7BC01505-39DB-48B5-A393-6D487A519E10}" destId="{DF0118E8-40A3-4C59-A828-2FA2D925A1F4}" srcOrd="0" destOrd="0" presId="urn:microsoft.com/office/officeart/2009/layout/CirclePictureHierarchy"/>
    <dgm:cxn modelId="{919849C5-1860-45DD-BE91-3469890369BB}" type="presOf" srcId="{FCA45968-7C72-4AFC-8283-1DA042E5C8A1}" destId="{7D1C158A-C22F-4893-8367-03E576FB8DB6}" srcOrd="0" destOrd="0" presId="urn:microsoft.com/office/officeart/2009/layout/CirclePictureHierarchy"/>
    <dgm:cxn modelId="{D3503F31-0D7E-4F4B-AF9C-98CC0BB6FA84}" type="presOf" srcId="{6C6BD5E6-9952-48C2-98A9-A77CA6635CFA}" destId="{B52E0DB9-2FB2-4A50-8A83-2B7ECE931956}" srcOrd="0" destOrd="0" presId="urn:microsoft.com/office/officeart/2009/layout/CirclePictureHierarchy"/>
    <dgm:cxn modelId="{7723A09C-C1C2-41B6-B9F1-61ACB87AB271}" type="presOf" srcId="{8F4530FD-B86E-4C92-AADE-FC7F9D1D27B9}" destId="{05810A1F-0775-4EE5-8D98-AD3D4F72AFA9}" srcOrd="0" destOrd="0" presId="urn:microsoft.com/office/officeart/2009/layout/CirclePictureHierarchy"/>
    <dgm:cxn modelId="{CBA5A9C9-DD7C-4025-B54C-9E9C7872AC18}" srcId="{BE31FCDA-3BB4-4AD4-840A-309540B03148}" destId="{6C6BD5E6-9952-48C2-98A9-A77CA6635CFA}" srcOrd="0" destOrd="0" parTransId="{E8DEA50E-B74B-4C88-A466-26D0C744F275}" sibTransId="{274752AE-6E07-4CA9-9861-84E8F08F2726}"/>
    <dgm:cxn modelId="{1FA91F83-C8C9-4D7F-9A67-6050A30A8D91}" type="presOf" srcId="{E580E2CE-0ABF-4F9A-84F4-43612FF80276}" destId="{C9BFE04F-06A5-439B-95FD-F2EC6FAFA715}" srcOrd="0" destOrd="0" presId="urn:microsoft.com/office/officeart/2009/layout/CirclePictureHierarchy"/>
    <dgm:cxn modelId="{C60E1E8B-6A7C-4F98-9AE6-3F0C19E4356D}" type="presOf" srcId="{BE31FCDA-3BB4-4AD4-840A-309540B03148}" destId="{486408E6-5294-4556-92E2-339709A00CF1}" srcOrd="0" destOrd="0" presId="urn:microsoft.com/office/officeart/2009/layout/CirclePictureHierarchy"/>
    <dgm:cxn modelId="{A4D55D04-8980-49E6-988E-072F401D71B3}" type="presOf" srcId="{2F32A4FC-78C3-46EC-8370-F41C225D1453}" destId="{BF11A9D6-AC2F-4444-8E19-A3E90493DF5C}" srcOrd="0" destOrd="0" presId="urn:microsoft.com/office/officeart/2009/layout/CirclePictureHierarchy"/>
    <dgm:cxn modelId="{FA2C5546-A6C7-492E-8E6F-6FD040A79936}" type="presParOf" srcId="{486408E6-5294-4556-92E2-339709A00CF1}" destId="{B7162C9C-38C0-49FC-B61E-DA31C434E312}" srcOrd="0" destOrd="0" presId="urn:microsoft.com/office/officeart/2009/layout/CirclePictureHierarchy"/>
    <dgm:cxn modelId="{55CE9836-8D24-4EBA-A773-4039DA07B515}" type="presParOf" srcId="{B7162C9C-38C0-49FC-B61E-DA31C434E312}" destId="{99730848-949D-46A6-9CD0-D090874B4303}" srcOrd="0" destOrd="0" presId="urn:microsoft.com/office/officeart/2009/layout/CirclePictureHierarchy"/>
    <dgm:cxn modelId="{24811E36-09B7-4308-89EC-7BADFA466803}" type="presParOf" srcId="{99730848-949D-46A6-9CD0-D090874B4303}" destId="{1653B1EB-D22B-4AC7-B162-CF12514D3353}" srcOrd="0" destOrd="0" presId="urn:microsoft.com/office/officeart/2009/layout/CirclePictureHierarchy"/>
    <dgm:cxn modelId="{80EDB4FF-CB4F-495F-8444-D67CC07E63CA}" type="presParOf" srcId="{99730848-949D-46A6-9CD0-D090874B4303}" destId="{B52E0DB9-2FB2-4A50-8A83-2B7ECE931956}" srcOrd="1" destOrd="0" presId="urn:microsoft.com/office/officeart/2009/layout/CirclePictureHierarchy"/>
    <dgm:cxn modelId="{C9583D4B-2A0B-4768-B804-07CE8C1DE08F}" type="presParOf" srcId="{B7162C9C-38C0-49FC-B61E-DA31C434E312}" destId="{00D62AF3-97ED-4D38-AA6F-814A5C8060D5}" srcOrd="1" destOrd="0" presId="urn:microsoft.com/office/officeart/2009/layout/CirclePictureHierarchy"/>
    <dgm:cxn modelId="{B7B44902-AC80-4CA9-871C-F5357783BDBD}" type="presParOf" srcId="{00D62AF3-97ED-4D38-AA6F-814A5C8060D5}" destId="{C9BFE04F-06A5-439B-95FD-F2EC6FAFA715}" srcOrd="0" destOrd="0" presId="urn:microsoft.com/office/officeart/2009/layout/CirclePictureHierarchy"/>
    <dgm:cxn modelId="{716FB209-65E8-4AC2-86FA-DADA25209291}" type="presParOf" srcId="{00D62AF3-97ED-4D38-AA6F-814A5C8060D5}" destId="{12CC839A-5F3D-422E-8A71-D3FC96A63C2F}" srcOrd="1" destOrd="0" presId="urn:microsoft.com/office/officeart/2009/layout/CirclePictureHierarchy"/>
    <dgm:cxn modelId="{13B75B8A-9A75-4A4A-AB23-F2DF167D6E9E}" type="presParOf" srcId="{12CC839A-5F3D-422E-8A71-D3FC96A63C2F}" destId="{C2C20B74-6FBE-41CB-8ACA-394FC964FD7A}" srcOrd="0" destOrd="0" presId="urn:microsoft.com/office/officeart/2009/layout/CirclePictureHierarchy"/>
    <dgm:cxn modelId="{01A84CEA-5B4A-47C6-AD70-0FB57125BA8A}" type="presParOf" srcId="{C2C20B74-6FBE-41CB-8ACA-394FC964FD7A}" destId="{288038F5-6517-42EE-AD21-F77AD94B4D93}" srcOrd="0" destOrd="0" presId="urn:microsoft.com/office/officeart/2009/layout/CirclePictureHierarchy"/>
    <dgm:cxn modelId="{0D62F50D-3EEF-4E6D-8492-9473B149E943}" type="presParOf" srcId="{C2C20B74-6FBE-41CB-8ACA-394FC964FD7A}" destId="{DF0118E8-40A3-4C59-A828-2FA2D925A1F4}" srcOrd="1" destOrd="0" presId="urn:microsoft.com/office/officeart/2009/layout/CirclePictureHierarchy"/>
    <dgm:cxn modelId="{A2FBC806-77F0-4EA5-999F-79C42EB2DB27}" type="presParOf" srcId="{12CC839A-5F3D-422E-8A71-D3FC96A63C2F}" destId="{7DD8D056-CE9C-4423-AD72-4D2565BE18C8}" srcOrd="1" destOrd="0" presId="urn:microsoft.com/office/officeart/2009/layout/CirclePictureHierarchy"/>
    <dgm:cxn modelId="{1348BD18-B4D7-4E1B-8D93-FD0541D84A2A}" type="presParOf" srcId="{7DD8D056-CE9C-4423-AD72-4D2565BE18C8}" destId="{8319DE16-3FB2-4888-B049-978D8704057A}" srcOrd="0" destOrd="0" presId="urn:microsoft.com/office/officeart/2009/layout/CirclePictureHierarchy"/>
    <dgm:cxn modelId="{2163FE40-3DA9-42C1-A43D-4B7CB9E593AB}" type="presParOf" srcId="{7DD8D056-CE9C-4423-AD72-4D2565BE18C8}" destId="{E120B3F5-B469-49FC-BC80-FB9F43EACC76}" srcOrd="1" destOrd="0" presId="urn:microsoft.com/office/officeart/2009/layout/CirclePictureHierarchy"/>
    <dgm:cxn modelId="{675A6A71-7655-411E-80F3-A55249523FCD}" type="presParOf" srcId="{E120B3F5-B469-49FC-BC80-FB9F43EACC76}" destId="{06CC4F48-0627-4814-A1A2-55FA54A9B22E}" srcOrd="0" destOrd="0" presId="urn:microsoft.com/office/officeart/2009/layout/CirclePictureHierarchy"/>
    <dgm:cxn modelId="{689D56DE-D0B4-49B0-B973-7CC738424AA7}" type="presParOf" srcId="{06CC4F48-0627-4814-A1A2-55FA54A9B22E}" destId="{7000E957-831F-486A-B70C-01FA91C4C0A7}" srcOrd="0" destOrd="0" presId="urn:microsoft.com/office/officeart/2009/layout/CirclePictureHierarchy"/>
    <dgm:cxn modelId="{F20B9386-ECEB-4EEF-840D-B530675F6423}" type="presParOf" srcId="{06CC4F48-0627-4814-A1A2-55FA54A9B22E}" destId="{05810A1F-0775-4EE5-8D98-AD3D4F72AFA9}" srcOrd="1" destOrd="0" presId="urn:microsoft.com/office/officeart/2009/layout/CirclePictureHierarchy"/>
    <dgm:cxn modelId="{5BE51221-1BB6-4EC7-8DE3-9EBF4B83D09D}" type="presParOf" srcId="{E120B3F5-B469-49FC-BC80-FB9F43EACC76}" destId="{6C839807-3A38-47E2-A17C-4433F117F72B}" srcOrd="1" destOrd="0" presId="urn:microsoft.com/office/officeart/2009/layout/CirclePictureHierarchy"/>
    <dgm:cxn modelId="{DCC69268-D4E9-4111-8F22-6EF4AD62F69F}" type="presParOf" srcId="{7DD8D056-CE9C-4423-AD72-4D2565BE18C8}" destId="{3DA999DD-DEA8-43FC-8218-2B899A2F98FC}" srcOrd="2" destOrd="0" presId="urn:microsoft.com/office/officeart/2009/layout/CirclePictureHierarchy"/>
    <dgm:cxn modelId="{B77E2F06-EACC-4F8F-B441-85C126E96B86}" type="presParOf" srcId="{7DD8D056-CE9C-4423-AD72-4D2565BE18C8}" destId="{1D5D029A-30F7-4ADB-89FA-ED124F9567E8}" srcOrd="3" destOrd="0" presId="urn:microsoft.com/office/officeart/2009/layout/CirclePictureHierarchy"/>
    <dgm:cxn modelId="{01DC1169-94B1-4674-B2A1-35512CF66A72}" type="presParOf" srcId="{1D5D029A-30F7-4ADB-89FA-ED124F9567E8}" destId="{A258FE6C-FAF0-45FB-B15D-F061E392D3E8}" srcOrd="0" destOrd="0" presId="urn:microsoft.com/office/officeart/2009/layout/CirclePictureHierarchy"/>
    <dgm:cxn modelId="{157F754F-5A1B-442F-9E57-098B0ACB3FAA}" type="presParOf" srcId="{A258FE6C-FAF0-45FB-B15D-F061E392D3E8}" destId="{1A7BDCF4-F8B7-47D1-AE49-16658630CECA}" srcOrd="0" destOrd="0" presId="urn:microsoft.com/office/officeart/2009/layout/CirclePictureHierarchy"/>
    <dgm:cxn modelId="{76FC57BB-A8DD-439F-A6AF-6CF0CC8A4927}" type="presParOf" srcId="{A258FE6C-FAF0-45FB-B15D-F061E392D3E8}" destId="{4DB575C9-4509-4EA1-8575-2492B2D04351}" srcOrd="1" destOrd="0" presId="urn:microsoft.com/office/officeart/2009/layout/CirclePictureHierarchy"/>
    <dgm:cxn modelId="{BD4F618B-87E0-404E-94EB-BCDA8538A186}" type="presParOf" srcId="{1D5D029A-30F7-4ADB-89FA-ED124F9567E8}" destId="{D4B57E30-A8D6-4AD1-A23F-345BF22B9C4D}" srcOrd="1" destOrd="0" presId="urn:microsoft.com/office/officeart/2009/layout/CirclePictureHierarchy"/>
    <dgm:cxn modelId="{112A7AE0-3D8C-4659-9C8D-C44E62AB523B}" type="presParOf" srcId="{00D62AF3-97ED-4D38-AA6F-814A5C8060D5}" destId="{F845481E-32FF-4586-9D4D-B00C55D69085}" srcOrd="2" destOrd="0" presId="urn:microsoft.com/office/officeart/2009/layout/CirclePictureHierarchy"/>
    <dgm:cxn modelId="{84BD5310-E21A-455E-8867-AB750EAE9EEF}" type="presParOf" srcId="{00D62AF3-97ED-4D38-AA6F-814A5C8060D5}" destId="{7C99000B-43A2-4169-A708-3BC9795C9D9B}" srcOrd="3" destOrd="0" presId="urn:microsoft.com/office/officeart/2009/layout/CirclePictureHierarchy"/>
    <dgm:cxn modelId="{B64EC685-B7C7-4C36-BC4D-E3E2273944BE}" type="presParOf" srcId="{7C99000B-43A2-4169-A708-3BC9795C9D9B}" destId="{5839D3B9-6FEB-4E05-91F5-614CCC0B6D22}" srcOrd="0" destOrd="0" presId="urn:microsoft.com/office/officeart/2009/layout/CirclePictureHierarchy"/>
    <dgm:cxn modelId="{502A59CF-E612-4527-9C9F-5452B64A014F}" type="presParOf" srcId="{5839D3B9-6FEB-4E05-91F5-614CCC0B6D22}" destId="{B3031527-D789-4E08-9E57-0B8385FC46A2}" srcOrd="0" destOrd="0" presId="urn:microsoft.com/office/officeart/2009/layout/CirclePictureHierarchy"/>
    <dgm:cxn modelId="{075DADE2-D12B-43F2-96C2-8E1C6B5804FE}" type="presParOf" srcId="{5839D3B9-6FEB-4E05-91F5-614CCC0B6D22}" destId="{8E444097-71E3-453F-8B93-1F0A143B84C6}" srcOrd="1" destOrd="0" presId="urn:microsoft.com/office/officeart/2009/layout/CirclePictureHierarchy"/>
    <dgm:cxn modelId="{95A5D5F6-8EC8-45BE-958D-F97E74A01DB1}" type="presParOf" srcId="{7C99000B-43A2-4169-A708-3BC9795C9D9B}" destId="{968BD638-B4F9-4725-824F-ED5B2BAB40B2}" srcOrd="1" destOrd="0" presId="urn:microsoft.com/office/officeart/2009/layout/CirclePictureHierarchy"/>
    <dgm:cxn modelId="{4EB0D840-E695-4EB7-9D1B-D78762E984F3}" type="presParOf" srcId="{968BD638-B4F9-4725-824F-ED5B2BAB40B2}" destId="{7D1C158A-C22F-4893-8367-03E576FB8DB6}" srcOrd="0" destOrd="0" presId="urn:microsoft.com/office/officeart/2009/layout/CirclePictureHierarchy"/>
    <dgm:cxn modelId="{5E5614FD-FF7E-4D8A-BB68-00922DBE8AA4}" type="presParOf" srcId="{968BD638-B4F9-4725-824F-ED5B2BAB40B2}" destId="{E5B408B7-4A3E-486E-BFF5-D40F5E561E22}" srcOrd="1" destOrd="0" presId="urn:microsoft.com/office/officeart/2009/layout/CirclePictureHierarchy"/>
    <dgm:cxn modelId="{839392C7-B431-4CBE-A116-8CA34C7E0B50}" type="presParOf" srcId="{E5B408B7-4A3E-486E-BFF5-D40F5E561E22}" destId="{B32FF604-F0D5-42D9-BB23-CEF74D47418F}" srcOrd="0" destOrd="0" presId="urn:microsoft.com/office/officeart/2009/layout/CirclePictureHierarchy"/>
    <dgm:cxn modelId="{97BC165A-D529-4B59-881D-E40873519C2B}" type="presParOf" srcId="{B32FF604-F0D5-42D9-BB23-CEF74D47418F}" destId="{88B1885C-553B-44D9-8C10-E7582701E1F4}" srcOrd="0" destOrd="0" presId="urn:microsoft.com/office/officeart/2009/layout/CirclePictureHierarchy"/>
    <dgm:cxn modelId="{640C87C9-6D6C-40C5-9E2B-3D7A04E4F85F}" type="presParOf" srcId="{B32FF604-F0D5-42D9-BB23-CEF74D47418F}" destId="{BF11A9D6-AC2F-4444-8E19-A3E90493DF5C}" srcOrd="1" destOrd="0" presId="urn:microsoft.com/office/officeart/2009/layout/CirclePictureHierarchy"/>
    <dgm:cxn modelId="{4213CB85-29DE-461A-B7B8-071662E3D5EF}" type="presParOf" srcId="{E5B408B7-4A3E-486E-BFF5-D40F5E561E22}" destId="{82857166-C8FF-4A67-9CFD-CB6E36558DA8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F78C304-0705-4AFC-8959-2975BD5D492F}" type="doc">
      <dgm:prSet loTypeId="urn:microsoft.com/office/officeart/2005/8/layout/vList2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35BF475-62AC-4596-9C47-CFDE20796DCF}">
      <dgm:prSet phldrT="[Text]"/>
      <dgm:spPr/>
      <dgm:t>
        <a:bodyPr/>
        <a:lstStyle/>
        <a:p>
          <a:pPr algn="ctr" rtl="0"/>
          <a:r>
            <a:rPr lang="en-US" dirty="0" smtClean="0"/>
            <a:t>Loads:</a:t>
          </a:r>
          <a:endParaRPr lang="ar-SA" dirty="0"/>
        </a:p>
      </dgm:t>
    </dgm:pt>
    <dgm:pt modelId="{1281113D-3630-4DED-BCEB-344CFC3B30D7}" type="parTrans" cxnId="{D9236E83-2E01-490D-8B27-63C1C475DD22}">
      <dgm:prSet/>
      <dgm:spPr/>
      <dgm:t>
        <a:bodyPr/>
        <a:lstStyle/>
        <a:p>
          <a:pPr rtl="1"/>
          <a:endParaRPr lang="ar-SA"/>
        </a:p>
      </dgm:t>
    </dgm:pt>
    <dgm:pt modelId="{35B06DB6-F190-4F4E-BE93-8D56E499311B}" type="sibTrans" cxnId="{D9236E83-2E01-490D-8B27-63C1C475DD22}">
      <dgm:prSet/>
      <dgm:spPr/>
      <dgm:t>
        <a:bodyPr/>
        <a:lstStyle/>
        <a:p>
          <a:pPr rtl="1"/>
          <a:endParaRPr lang="ar-SA"/>
        </a:p>
      </dgm:t>
    </dgm:pt>
    <dgm:pt modelId="{84DE2B8A-446A-4AD2-AD30-4A03E38B2A5A}">
      <dgm:prSet phldrT="[Text]"/>
      <dgm:spPr/>
      <dgm:t>
        <a:bodyPr/>
        <a:lstStyle/>
        <a:p>
          <a:pPr rtl="1"/>
          <a:endParaRPr lang="ar-SA" dirty="0"/>
        </a:p>
      </dgm:t>
    </dgm:pt>
    <dgm:pt modelId="{D3378199-0F21-445D-8488-0A8A08DF7840}" type="parTrans" cxnId="{E00516C4-C705-4139-86F7-56FC6A0F9A5F}">
      <dgm:prSet/>
      <dgm:spPr/>
      <dgm:t>
        <a:bodyPr/>
        <a:lstStyle/>
        <a:p>
          <a:pPr rtl="1"/>
          <a:endParaRPr lang="ar-SA"/>
        </a:p>
      </dgm:t>
    </dgm:pt>
    <dgm:pt modelId="{4E7C4352-41DA-407B-82A4-84DDBBA59331}" type="sibTrans" cxnId="{E00516C4-C705-4139-86F7-56FC6A0F9A5F}">
      <dgm:prSet/>
      <dgm:spPr/>
      <dgm:t>
        <a:bodyPr/>
        <a:lstStyle/>
        <a:p>
          <a:pPr rtl="1"/>
          <a:endParaRPr lang="ar-SA"/>
        </a:p>
      </dgm:t>
    </dgm:pt>
    <dgm:pt modelId="{5E73BF08-A4F7-46C7-A908-3A3657A12805}" type="pres">
      <dgm:prSet presAssocID="{CF78C304-0705-4AFC-8959-2975BD5D49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6F79B86-8540-4EAD-8C70-601EDFD655C8}" type="pres">
      <dgm:prSet presAssocID="{135BF475-62AC-4596-9C47-CFDE20796DCF}" presName="parentText" presStyleLbl="node1" presStyleIdx="0" presStyleCnt="1" custLinFactY="-47916" custLinFactNeighborX="142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746670-40F2-49BE-83E8-30CC2A4CBFE5}" type="pres">
      <dgm:prSet presAssocID="{135BF475-62AC-4596-9C47-CFDE20796DC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9F355B2-2D13-4C72-AC02-08614087260F}" type="presOf" srcId="{CF78C304-0705-4AFC-8959-2975BD5D492F}" destId="{5E73BF08-A4F7-46C7-A908-3A3657A12805}" srcOrd="0" destOrd="0" presId="urn:microsoft.com/office/officeart/2005/8/layout/vList2"/>
    <dgm:cxn modelId="{2A6439D8-5EF9-4F51-9704-9365BBE0CCEF}" type="presOf" srcId="{135BF475-62AC-4596-9C47-CFDE20796DCF}" destId="{D6F79B86-8540-4EAD-8C70-601EDFD655C8}" srcOrd="0" destOrd="0" presId="urn:microsoft.com/office/officeart/2005/8/layout/vList2"/>
    <dgm:cxn modelId="{E00516C4-C705-4139-86F7-56FC6A0F9A5F}" srcId="{135BF475-62AC-4596-9C47-CFDE20796DCF}" destId="{84DE2B8A-446A-4AD2-AD30-4A03E38B2A5A}" srcOrd="0" destOrd="0" parTransId="{D3378199-0F21-445D-8488-0A8A08DF7840}" sibTransId="{4E7C4352-41DA-407B-82A4-84DDBBA59331}"/>
    <dgm:cxn modelId="{D9236E83-2E01-490D-8B27-63C1C475DD22}" srcId="{CF78C304-0705-4AFC-8959-2975BD5D492F}" destId="{135BF475-62AC-4596-9C47-CFDE20796DCF}" srcOrd="0" destOrd="0" parTransId="{1281113D-3630-4DED-BCEB-344CFC3B30D7}" sibTransId="{35B06DB6-F190-4F4E-BE93-8D56E499311B}"/>
    <dgm:cxn modelId="{DE2B8488-B204-4B3D-8F26-29BD3B5CC7F2}" type="presOf" srcId="{84DE2B8A-446A-4AD2-AD30-4A03E38B2A5A}" destId="{B6746670-40F2-49BE-83E8-30CC2A4CBFE5}" srcOrd="0" destOrd="0" presId="urn:microsoft.com/office/officeart/2005/8/layout/vList2"/>
    <dgm:cxn modelId="{CEC83ACC-61C0-4648-8973-4D9E463BB559}" type="presParOf" srcId="{5E73BF08-A4F7-46C7-A908-3A3657A12805}" destId="{D6F79B86-8540-4EAD-8C70-601EDFD655C8}" srcOrd="0" destOrd="0" presId="urn:microsoft.com/office/officeart/2005/8/layout/vList2"/>
    <dgm:cxn modelId="{29FF2330-A285-407B-ACAC-B2856E888747}" type="presParOf" srcId="{5E73BF08-A4F7-46C7-A908-3A3657A12805}" destId="{B6746670-40F2-49BE-83E8-30CC2A4CBFE5}" srcOrd="1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F2D116C-5856-4BBE-BB15-1485676DD603}" type="doc">
      <dgm:prSet loTypeId="urn:microsoft.com/office/officeart/2005/8/layout/gear1" loCatId="process" qsTypeId="urn:microsoft.com/office/officeart/2005/8/quickstyle/simple1" qsCatId="simple" csTypeId="urn:microsoft.com/office/officeart/2005/8/colors/colorful3" csCatId="colorful" phldr="1"/>
      <dgm:spPr/>
    </dgm:pt>
    <dgm:pt modelId="{FD42DCC6-9918-4A6A-9643-286119465DDD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Serviceability</a:t>
          </a:r>
          <a:endParaRPr lang="ar-SA" b="1" dirty="0">
            <a:solidFill>
              <a:schemeClr val="tx1"/>
            </a:solidFill>
          </a:endParaRPr>
        </a:p>
      </dgm:t>
    </dgm:pt>
    <dgm:pt modelId="{1E7E9E8E-D133-464A-AA85-8A1C2351107E}" type="parTrans" cxnId="{7F906DB5-F1F4-426D-90CB-7C908315C2EE}">
      <dgm:prSet/>
      <dgm:spPr/>
      <dgm:t>
        <a:bodyPr/>
        <a:lstStyle/>
        <a:p>
          <a:pPr rtl="1"/>
          <a:endParaRPr lang="ar-SA"/>
        </a:p>
      </dgm:t>
    </dgm:pt>
    <dgm:pt modelId="{944753F8-9B0E-4E15-B568-C68D1051212C}" type="sibTrans" cxnId="{7F906DB5-F1F4-426D-90CB-7C908315C2EE}">
      <dgm:prSet/>
      <dgm:spPr/>
      <dgm:t>
        <a:bodyPr/>
        <a:lstStyle/>
        <a:p>
          <a:pPr rtl="1"/>
          <a:endParaRPr lang="ar-SA"/>
        </a:p>
      </dgm:t>
    </dgm:pt>
    <dgm:pt modelId="{B2033E84-11E8-48C4-B821-D4D05B68F47F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Economy</a:t>
          </a:r>
          <a:endParaRPr lang="ar-SA" b="1" dirty="0">
            <a:solidFill>
              <a:schemeClr val="tx1"/>
            </a:solidFill>
          </a:endParaRPr>
        </a:p>
      </dgm:t>
    </dgm:pt>
    <dgm:pt modelId="{C96BF98B-9C30-402B-9CB3-27AEB22F3EF1}" type="parTrans" cxnId="{CAE465B7-D7ED-4A5D-A8BD-BBCE0EFC5B5E}">
      <dgm:prSet/>
      <dgm:spPr/>
      <dgm:t>
        <a:bodyPr/>
        <a:lstStyle/>
        <a:p>
          <a:pPr rtl="1"/>
          <a:endParaRPr lang="ar-SA"/>
        </a:p>
      </dgm:t>
    </dgm:pt>
    <dgm:pt modelId="{3BF8C956-38B3-4AE6-B56A-AFB7733ED0EF}" type="sibTrans" cxnId="{CAE465B7-D7ED-4A5D-A8BD-BBCE0EFC5B5E}">
      <dgm:prSet/>
      <dgm:spPr/>
      <dgm:t>
        <a:bodyPr/>
        <a:lstStyle/>
        <a:p>
          <a:pPr rtl="1"/>
          <a:endParaRPr lang="ar-SA"/>
        </a:p>
      </dgm:t>
    </dgm:pt>
    <dgm:pt modelId="{1C37A0E2-FBAE-4880-9DAC-63D700B8C75F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Strength and safe</a:t>
          </a:r>
          <a:endParaRPr lang="ar-SA" b="1" dirty="0">
            <a:solidFill>
              <a:schemeClr val="tx1"/>
            </a:solidFill>
          </a:endParaRPr>
        </a:p>
      </dgm:t>
    </dgm:pt>
    <dgm:pt modelId="{891DA451-0010-4CBB-BF39-698CC4A26FC3}" type="parTrans" cxnId="{56A2F82F-5D0D-4B7B-AA98-BA27458A28EF}">
      <dgm:prSet/>
      <dgm:spPr/>
      <dgm:t>
        <a:bodyPr/>
        <a:lstStyle/>
        <a:p>
          <a:pPr rtl="1"/>
          <a:endParaRPr lang="ar-SA"/>
        </a:p>
      </dgm:t>
    </dgm:pt>
    <dgm:pt modelId="{1DFDB2BA-B618-436E-BB65-234D04E98289}" type="sibTrans" cxnId="{56A2F82F-5D0D-4B7B-AA98-BA27458A28EF}">
      <dgm:prSet/>
      <dgm:spPr/>
      <dgm:t>
        <a:bodyPr/>
        <a:lstStyle/>
        <a:p>
          <a:pPr rtl="1"/>
          <a:endParaRPr lang="ar-SA"/>
        </a:p>
      </dgm:t>
    </dgm:pt>
    <dgm:pt modelId="{50362822-0EC8-4468-8CF7-52E1A4358A3B}" type="pres">
      <dgm:prSet presAssocID="{CF2D116C-5856-4BBE-BB15-1485676DD60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F01526A-2857-4F8E-A77D-20DC58E0BC56}" type="pres">
      <dgm:prSet presAssocID="{FD42DCC6-9918-4A6A-9643-286119465DDD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C200E87-B102-44E3-B7B7-07BAF6DD89E1}" type="pres">
      <dgm:prSet presAssocID="{FD42DCC6-9918-4A6A-9643-286119465DDD}" presName="gear1src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7F34DCA5-6B8B-4EBD-9C9A-35EFBA339986}" type="pres">
      <dgm:prSet presAssocID="{FD42DCC6-9918-4A6A-9643-286119465DDD}" presName="gear1dst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98D6B19C-0277-42B6-B97F-E38015A23385}" type="pres">
      <dgm:prSet presAssocID="{B2033E84-11E8-48C4-B821-D4D05B68F47F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1CCD86-8752-481C-BD18-3E9449DFB4D6}" type="pres">
      <dgm:prSet presAssocID="{B2033E84-11E8-48C4-B821-D4D05B68F47F}" presName="gear2src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15918C0A-0668-4EC6-A477-D29EE32D2F2C}" type="pres">
      <dgm:prSet presAssocID="{B2033E84-11E8-48C4-B821-D4D05B68F47F}" presName="gear2dst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B05A26F4-1393-40D0-8270-30AA1C3F3E09}" type="pres">
      <dgm:prSet presAssocID="{1C37A0E2-FBAE-4880-9DAC-63D700B8C75F}" presName="gear3" presStyleLbl="node1" presStyleIdx="2" presStyleCnt="3"/>
      <dgm:spPr/>
      <dgm:t>
        <a:bodyPr/>
        <a:lstStyle/>
        <a:p>
          <a:pPr rtl="1"/>
          <a:endParaRPr lang="ar-SA"/>
        </a:p>
      </dgm:t>
    </dgm:pt>
    <dgm:pt modelId="{49548DAB-D0E3-4B25-9B35-582CE5D22598}" type="pres">
      <dgm:prSet presAssocID="{1C37A0E2-FBAE-4880-9DAC-63D700B8C75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397B9F-3A42-4993-AD4F-EF99775DA405}" type="pres">
      <dgm:prSet presAssocID="{1C37A0E2-FBAE-4880-9DAC-63D700B8C75F}" presName="gear3src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46FE8B1C-DF90-48F4-9CBF-79D69A13A2A1}" type="pres">
      <dgm:prSet presAssocID="{1C37A0E2-FBAE-4880-9DAC-63D700B8C75F}" presName="gear3dst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69B5E778-70A1-451A-9CE7-4D8146394D96}" type="pres">
      <dgm:prSet presAssocID="{944753F8-9B0E-4E15-B568-C68D1051212C}" presName="connector1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780E94C0-E9E3-46FB-A298-9EEB24429F85}" type="pres">
      <dgm:prSet presAssocID="{3BF8C956-38B3-4AE6-B56A-AFB7733ED0EF}" presName="connector2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BACF972A-5BD3-461A-8C7B-644B669D764F}" type="pres">
      <dgm:prSet presAssocID="{1DFDB2BA-B618-436E-BB65-234D04E98289}" presName="connector3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CAE465B7-D7ED-4A5D-A8BD-BBCE0EFC5B5E}" srcId="{CF2D116C-5856-4BBE-BB15-1485676DD603}" destId="{B2033E84-11E8-48C4-B821-D4D05B68F47F}" srcOrd="1" destOrd="0" parTransId="{C96BF98B-9C30-402B-9CB3-27AEB22F3EF1}" sibTransId="{3BF8C956-38B3-4AE6-B56A-AFB7733ED0EF}"/>
    <dgm:cxn modelId="{92060508-0E4C-4B34-B221-6FC52B5AA434}" type="presOf" srcId="{B2033E84-11E8-48C4-B821-D4D05B68F47F}" destId="{98D6B19C-0277-42B6-B97F-E38015A23385}" srcOrd="0" destOrd="0" presId="urn:microsoft.com/office/officeart/2005/8/layout/gear1"/>
    <dgm:cxn modelId="{C9C342A5-4649-4B2A-852A-3D0A4117AE98}" type="presOf" srcId="{FD42DCC6-9918-4A6A-9643-286119465DDD}" destId="{7C200E87-B102-44E3-B7B7-07BAF6DD89E1}" srcOrd="1" destOrd="0" presId="urn:microsoft.com/office/officeart/2005/8/layout/gear1"/>
    <dgm:cxn modelId="{91B2511C-197C-4D94-A03E-0D5EEC8FEFBE}" type="presOf" srcId="{1C37A0E2-FBAE-4880-9DAC-63D700B8C75F}" destId="{49548DAB-D0E3-4B25-9B35-582CE5D22598}" srcOrd="1" destOrd="0" presId="urn:microsoft.com/office/officeart/2005/8/layout/gear1"/>
    <dgm:cxn modelId="{4331E3AD-8F36-4937-BDAA-42A5B44ADE52}" type="presOf" srcId="{1DFDB2BA-B618-436E-BB65-234D04E98289}" destId="{BACF972A-5BD3-461A-8C7B-644B669D764F}" srcOrd="0" destOrd="0" presId="urn:microsoft.com/office/officeart/2005/8/layout/gear1"/>
    <dgm:cxn modelId="{7DB6A1DA-7294-4754-A5ED-54A8F628FF3D}" type="presOf" srcId="{CF2D116C-5856-4BBE-BB15-1485676DD603}" destId="{50362822-0EC8-4468-8CF7-52E1A4358A3B}" srcOrd="0" destOrd="0" presId="urn:microsoft.com/office/officeart/2005/8/layout/gear1"/>
    <dgm:cxn modelId="{01B3560F-3B91-4342-973E-691856F83E8E}" type="presOf" srcId="{B2033E84-11E8-48C4-B821-D4D05B68F47F}" destId="{F81CCD86-8752-481C-BD18-3E9449DFB4D6}" srcOrd="1" destOrd="0" presId="urn:microsoft.com/office/officeart/2005/8/layout/gear1"/>
    <dgm:cxn modelId="{56A2F82F-5D0D-4B7B-AA98-BA27458A28EF}" srcId="{CF2D116C-5856-4BBE-BB15-1485676DD603}" destId="{1C37A0E2-FBAE-4880-9DAC-63D700B8C75F}" srcOrd="2" destOrd="0" parTransId="{891DA451-0010-4CBB-BF39-698CC4A26FC3}" sibTransId="{1DFDB2BA-B618-436E-BB65-234D04E98289}"/>
    <dgm:cxn modelId="{742AB16D-4D89-4CEC-8F6D-03A9929833F4}" type="presOf" srcId="{1C37A0E2-FBAE-4880-9DAC-63D700B8C75F}" destId="{B3397B9F-3A42-4993-AD4F-EF99775DA405}" srcOrd="2" destOrd="0" presId="urn:microsoft.com/office/officeart/2005/8/layout/gear1"/>
    <dgm:cxn modelId="{AA3F69A2-9378-42E7-A3DA-853C6DFE9576}" type="presOf" srcId="{FD42DCC6-9918-4A6A-9643-286119465DDD}" destId="{7F34DCA5-6B8B-4EBD-9C9A-35EFBA339986}" srcOrd="2" destOrd="0" presId="urn:microsoft.com/office/officeart/2005/8/layout/gear1"/>
    <dgm:cxn modelId="{752FA92F-E48E-49E8-8CAB-0FEBEE6DB017}" type="presOf" srcId="{FD42DCC6-9918-4A6A-9643-286119465DDD}" destId="{BF01526A-2857-4F8E-A77D-20DC58E0BC56}" srcOrd="0" destOrd="0" presId="urn:microsoft.com/office/officeart/2005/8/layout/gear1"/>
    <dgm:cxn modelId="{D4775F40-BCF7-4AD1-AB63-C8CAF12E99A9}" type="presOf" srcId="{3BF8C956-38B3-4AE6-B56A-AFB7733ED0EF}" destId="{780E94C0-E9E3-46FB-A298-9EEB24429F85}" srcOrd="0" destOrd="0" presId="urn:microsoft.com/office/officeart/2005/8/layout/gear1"/>
    <dgm:cxn modelId="{7F906DB5-F1F4-426D-90CB-7C908315C2EE}" srcId="{CF2D116C-5856-4BBE-BB15-1485676DD603}" destId="{FD42DCC6-9918-4A6A-9643-286119465DDD}" srcOrd="0" destOrd="0" parTransId="{1E7E9E8E-D133-464A-AA85-8A1C2351107E}" sibTransId="{944753F8-9B0E-4E15-B568-C68D1051212C}"/>
    <dgm:cxn modelId="{645BAEE1-0365-4B9D-87BE-64FA21EB9ACA}" type="presOf" srcId="{944753F8-9B0E-4E15-B568-C68D1051212C}" destId="{69B5E778-70A1-451A-9CE7-4D8146394D96}" srcOrd="0" destOrd="0" presId="urn:microsoft.com/office/officeart/2005/8/layout/gear1"/>
    <dgm:cxn modelId="{8A948AB6-CC84-4D92-8B5C-122358B7B862}" type="presOf" srcId="{B2033E84-11E8-48C4-B821-D4D05B68F47F}" destId="{15918C0A-0668-4EC6-A477-D29EE32D2F2C}" srcOrd="2" destOrd="0" presId="urn:microsoft.com/office/officeart/2005/8/layout/gear1"/>
    <dgm:cxn modelId="{67FABA6C-7BFD-41DD-9418-706691D59246}" type="presOf" srcId="{1C37A0E2-FBAE-4880-9DAC-63D700B8C75F}" destId="{B05A26F4-1393-40D0-8270-30AA1C3F3E09}" srcOrd="0" destOrd="0" presId="urn:microsoft.com/office/officeart/2005/8/layout/gear1"/>
    <dgm:cxn modelId="{A0CA5394-0151-4B16-B59D-A257AD5ED83D}" type="presOf" srcId="{1C37A0E2-FBAE-4880-9DAC-63D700B8C75F}" destId="{46FE8B1C-DF90-48F4-9CBF-79D69A13A2A1}" srcOrd="3" destOrd="0" presId="urn:microsoft.com/office/officeart/2005/8/layout/gear1"/>
    <dgm:cxn modelId="{399773A0-9AF3-4496-98C4-23FFA4C5CE61}" type="presParOf" srcId="{50362822-0EC8-4468-8CF7-52E1A4358A3B}" destId="{BF01526A-2857-4F8E-A77D-20DC58E0BC56}" srcOrd="0" destOrd="0" presId="urn:microsoft.com/office/officeart/2005/8/layout/gear1"/>
    <dgm:cxn modelId="{40CD7AB9-DB12-4DD9-AC5C-688D2E2CD32A}" type="presParOf" srcId="{50362822-0EC8-4468-8CF7-52E1A4358A3B}" destId="{7C200E87-B102-44E3-B7B7-07BAF6DD89E1}" srcOrd="1" destOrd="0" presId="urn:microsoft.com/office/officeart/2005/8/layout/gear1"/>
    <dgm:cxn modelId="{173F2CD2-C903-4310-8D35-86BA94601ED1}" type="presParOf" srcId="{50362822-0EC8-4468-8CF7-52E1A4358A3B}" destId="{7F34DCA5-6B8B-4EBD-9C9A-35EFBA339986}" srcOrd="2" destOrd="0" presId="urn:microsoft.com/office/officeart/2005/8/layout/gear1"/>
    <dgm:cxn modelId="{9C8BBA10-AD9A-4DF8-ACBB-C6E9B484388C}" type="presParOf" srcId="{50362822-0EC8-4468-8CF7-52E1A4358A3B}" destId="{98D6B19C-0277-42B6-B97F-E38015A23385}" srcOrd="3" destOrd="0" presId="urn:microsoft.com/office/officeart/2005/8/layout/gear1"/>
    <dgm:cxn modelId="{9DE72F25-603A-42D2-ACB9-9801F8E2A40E}" type="presParOf" srcId="{50362822-0EC8-4468-8CF7-52E1A4358A3B}" destId="{F81CCD86-8752-481C-BD18-3E9449DFB4D6}" srcOrd="4" destOrd="0" presId="urn:microsoft.com/office/officeart/2005/8/layout/gear1"/>
    <dgm:cxn modelId="{780E0ED3-362C-417C-9A91-5D3819BE393E}" type="presParOf" srcId="{50362822-0EC8-4468-8CF7-52E1A4358A3B}" destId="{15918C0A-0668-4EC6-A477-D29EE32D2F2C}" srcOrd="5" destOrd="0" presId="urn:microsoft.com/office/officeart/2005/8/layout/gear1"/>
    <dgm:cxn modelId="{33DB47E2-FF01-424C-AF7F-2BB344C4753A}" type="presParOf" srcId="{50362822-0EC8-4468-8CF7-52E1A4358A3B}" destId="{B05A26F4-1393-40D0-8270-30AA1C3F3E09}" srcOrd="6" destOrd="0" presId="urn:microsoft.com/office/officeart/2005/8/layout/gear1"/>
    <dgm:cxn modelId="{A714723B-72E8-4C9B-8939-C338EE1CAA08}" type="presParOf" srcId="{50362822-0EC8-4468-8CF7-52E1A4358A3B}" destId="{49548DAB-D0E3-4B25-9B35-582CE5D22598}" srcOrd="7" destOrd="0" presId="urn:microsoft.com/office/officeart/2005/8/layout/gear1"/>
    <dgm:cxn modelId="{7FD5231E-85B6-42B7-85AB-0DA9FD251DF0}" type="presParOf" srcId="{50362822-0EC8-4468-8CF7-52E1A4358A3B}" destId="{B3397B9F-3A42-4993-AD4F-EF99775DA405}" srcOrd="8" destOrd="0" presId="urn:microsoft.com/office/officeart/2005/8/layout/gear1"/>
    <dgm:cxn modelId="{729AD354-A72C-4F9A-8C67-D106F8433A62}" type="presParOf" srcId="{50362822-0EC8-4468-8CF7-52E1A4358A3B}" destId="{46FE8B1C-DF90-48F4-9CBF-79D69A13A2A1}" srcOrd="9" destOrd="0" presId="urn:microsoft.com/office/officeart/2005/8/layout/gear1"/>
    <dgm:cxn modelId="{276EAB9B-554F-4318-BEAD-4E38904DF171}" type="presParOf" srcId="{50362822-0EC8-4468-8CF7-52E1A4358A3B}" destId="{69B5E778-70A1-451A-9CE7-4D8146394D96}" srcOrd="10" destOrd="0" presId="urn:microsoft.com/office/officeart/2005/8/layout/gear1"/>
    <dgm:cxn modelId="{979E345B-9BE3-407A-AC5E-AE3092562DF7}" type="presParOf" srcId="{50362822-0EC8-4468-8CF7-52E1A4358A3B}" destId="{780E94C0-E9E3-46FB-A298-9EEB24429F85}" srcOrd="11" destOrd="0" presId="urn:microsoft.com/office/officeart/2005/8/layout/gear1"/>
    <dgm:cxn modelId="{F28FD860-765A-4633-ABF8-65D08AA869F6}" type="presParOf" srcId="{50362822-0EC8-4468-8CF7-52E1A4358A3B}" destId="{BACF972A-5BD3-461A-8C7B-644B669D764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701CD6-EF92-4905-B512-AB5371020B18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pPr rtl="1"/>
          <a:endParaRPr lang="ar-SA"/>
        </a:p>
      </dgm:t>
    </dgm:pt>
    <dgm:pt modelId="{5C594443-F8E4-4F22-B890-FAA2246C8A31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55*30 cm</a:t>
          </a:r>
          <a:endParaRPr lang="ar-SA" b="1" dirty="0">
            <a:solidFill>
              <a:schemeClr val="tx1"/>
            </a:solidFill>
          </a:endParaRPr>
        </a:p>
      </dgm:t>
    </dgm:pt>
    <dgm:pt modelId="{481A8939-F053-4342-A86B-6E4CDD3E05FD}" type="parTrans" cxnId="{A01842EB-A5D5-4802-A5D8-E8C278AA176E}">
      <dgm:prSet/>
      <dgm:spPr/>
      <dgm:t>
        <a:bodyPr/>
        <a:lstStyle/>
        <a:p>
          <a:pPr rtl="1"/>
          <a:endParaRPr lang="ar-SA"/>
        </a:p>
      </dgm:t>
    </dgm:pt>
    <dgm:pt modelId="{A6622623-3435-496C-A578-12A48A55972C}" type="sibTrans" cxnId="{A01842EB-A5D5-4802-A5D8-E8C278AA176E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36A21D3B-5147-4233-8419-049FAF17F771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25 cm</a:t>
          </a:r>
          <a:endParaRPr lang="ar-SA" b="1" dirty="0">
            <a:solidFill>
              <a:schemeClr val="tx1"/>
            </a:solidFill>
          </a:endParaRPr>
        </a:p>
      </dgm:t>
    </dgm:pt>
    <dgm:pt modelId="{30F15C89-5BCE-4BA9-ABD3-091D08C65721}" type="parTrans" cxnId="{68639C99-BF14-4F09-A6CF-3DEBBB2F8296}">
      <dgm:prSet/>
      <dgm:spPr/>
      <dgm:t>
        <a:bodyPr/>
        <a:lstStyle/>
        <a:p>
          <a:pPr rtl="1"/>
          <a:endParaRPr lang="ar-SA"/>
        </a:p>
      </dgm:t>
    </dgm:pt>
    <dgm:pt modelId="{3C839654-B012-4241-82A7-4CCA457D1244}" type="sibTrans" cxnId="{68639C99-BF14-4F09-A6CF-3DEBBB2F8296}">
      <dgm:prSet/>
      <dgm:spPr/>
      <dgm:t>
        <a:bodyPr/>
        <a:lstStyle/>
        <a:p>
          <a:pPr rtl="1"/>
          <a:endParaRPr lang="ar-SA"/>
        </a:p>
      </dgm:t>
    </dgm:pt>
    <dgm:pt modelId="{7CCB94BC-676C-47AA-AC3A-50A40F735650}" type="pres">
      <dgm:prSet presAssocID="{FE701CD6-EF92-4905-B512-AB5371020B1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D1C06AFE-D4EF-4A7F-950C-588F046452B2}" type="pres">
      <dgm:prSet presAssocID="{FE701CD6-EF92-4905-B512-AB5371020B18}" presName="dot1" presStyleLbl="alignNode1" presStyleIdx="0" presStyleCnt="10"/>
      <dgm:spPr/>
    </dgm:pt>
    <dgm:pt modelId="{70B9A06D-EDC4-4E31-B775-FBA3DBDC0AAC}" type="pres">
      <dgm:prSet presAssocID="{FE701CD6-EF92-4905-B512-AB5371020B18}" presName="dot2" presStyleLbl="alignNode1" presStyleIdx="1" presStyleCnt="10"/>
      <dgm:spPr/>
    </dgm:pt>
    <dgm:pt modelId="{EC2B9FC5-7777-4C48-A93B-6F17D40A098A}" type="pres">
      <dgm:prSet presAssocID="{FE701CD6-EF92-4905-B512-AB5371020B18}" presName="dot3" presStyleLbl="alignNode1" presStyleIdx="2" presStyleCnt="10"/>
      <dgm:spPr/>
    </dgm:pt>
    <dgm:pt modelId="{C2FA8398-8A57-4969-B676-A4EDAECCAC20}" type="pres">
      <dgm:prSet presAssocID="{FE701CD6-EF92-4905-B512-AB5371020B18}" presName="dotArrow1" presStyleLbl="alignNode1" presStyleIdx="3" presStyleCnt="10"/>
      <dgm:spPr/>
    </dgm:pt>
    <dgm:pt modelId="{E85954E9-FE38-4524-827C-730D9DCBDB3A}" type="pres">
      <dgm:prSet presAssocID="{FE701CD6-EF92-4905-B512-AB5371020B18}" presName="dotArrow2" presStyleLbl="alignNode1" presStyleIdx="4" presStyleCnt="10"/>
      <dgm:spPr/>
    </dgm:pt>
    <dgm:pt modelId="{F8509CE7-6A8D-4817-8226-ECBFBE17EE92}" type="pres">
      <dgm:prSet presAssocID="{FE701CD6-EF92-4905-B512-AB5371020B18}" presName="dotArrow3" presStyleLbl="alignNode1" presStyleIdx="5" presStyleCnt="10"/>
      <dgm:spPr/>
    </dgm:pt>
    <dgm:pt modelId="{7F6E7036-0941-47B2-BD41-5ABC46A52CBB}" type="pres">
      <dgm:prSet presAssocID="{FE701CD6-EF92-4905-B512-AB5371020B18}" presName="dotArrow4" presStyleLbl="alignNode1" presStyleIdx="6" presStyleCnt="10"/>
      <dgm:spPr/>
    </dgm:pt>
    <dgm:pt modelId="{22602C62-9E48-47DC-B920-718FEE8071FE}" type="pres">
      <dgm:prSet presAssocID="{FE701CD6-EF92-4905-B512-AB5371020B18}" presName="dotArrow5" presStyleLbl="alignNode1" presStyleIdx="7" presStyleCnt="10"/>
      <dgm:spPr/>
    </dgm:pt>
    <dgm:pt modelId="{56FB4E8D-C4F8-4587-8A1C-FB430866922F}" type="pres">
      <dgm:prSet presAssocID="{FE701CD6-EF92-4905-B512-AB5371020B18}" presName="dotArrow6" presStyleLbl="alignNode1" presStyleIdx="8" presStyleCnt="10"/>
      <dgm:spPr/>
    </dgm:pt>
    <dgm:pt modelId="{309746E2-A279-46E3-AD4D-6B5E74B05A20}" type="pres">
      <dgm:prSet presAssocID="{FE701CD6-EF92-4905-B512-AB5371020B18}" presName="dotArrow7" presStyleLbl="alignNode1" presStyleIdx="9" presStyleCnt="10"/>
      <dgm:spPr/>
    </dgm:pt>
    <dgm:pt modelId="{C8D9116C-BDFA-46D7-B724-54AE2F847737}" type="pres">
      <dgm:prSet presAssocID="{5C594443-F8E4-4F22-B890-FAA2246C8A31}" presName="parTx1" presStyleLbl="node1" presStyleIdx="0" presStyleCnt="2"/>
      <dgm:spPr/>
      <dgm:t>
        <a:bodyPr/>
        <a:lstStyle/>
        <a:p>
          <a:pPr rtl="1"/>
          <a:endParaRPr lang="ar-SA"/>
        </a:p>
      </dgm:t>
    </dgm:pt>
    <dgm:pt modelId="{397AD4A4-7A2D-438E-9568-F8518C0B40DA}" type="pres">
      <dgm:prSet presAssocID="{A6622623-3435-496C-A578-12A48A55972C}" presName="picture1" presStyleCnt="0"/>
      <dgm:spPr/>
    </dgm:pt>
    <dgm:pt modelId="{D5BEE4B2-A399-42DC-B8A6-9DA2045F7AE0}" type="pres">
      <dgm:prSet presAssocID="{A6622623-3435-496C-A578-12A48A55972C}" presName="imageRepeatNode" presStyleLbl="fgImgPlace1" presStyleIdx="0" presStyleCnt="2"/>
      <dgm:spPr/>
      <dgm:t>
        <a:bodyPr/>
        <a:lstStyle/>
        <a:p>
          <a:pPr rtl="1"/>
          <a:endParaRPr lang="ar-SA"/>
        </a:p>
      </dgm:t>
    </dgm:pt>
    <dgm:pt modelId="{A154A938-E345-4EFB-8E41-0562F3991320}" type="pres">
      <dgm:prSet presAssocID="{36A21D3B-5147-4233-8419-049FAF17F771}" presName="parTx2" presStyleLbl="node1" presStyleIdx="1" presStyleCnt="2"/>
      <dgm:spPr/>
      <dgm:t>
        <a:bodyPr/>
        <a:lstStyle/>
        <a:p>
          <a:pPr rtl="1"/>
          <a:endParaRPr lang="ar-SA"/>
        </a:p>
      </dgm:t>
    </dgm:pt>
    <dgm:pt modelId="{816AF5FB-9977-4295-B08A-ED4CB0576DF8}" type="pres">
      <dgm:prSet presAssocID="{3C839654-B012-4241-82A7-4CCA457D1244}" presName="picture2" presStyleCnt="0"/>
      <dgm:spPr/>
    </dgm:pt>
    <dgm:pt modelId="{46ACA924-FAB0-4C52-8831-2EA4DDD327A4}" type="pres">
      <dgm:prSet presAssocID="{3C839654-B012-4241-82A7-4CCA457D1244}" presName="imageRepeatNode" presStyleLbl="fgImgPlace1" presStyleIdx="1" presStyleCnt="2"/>
      <dgm:spPr/>
      <dgm:t>
        <a:bodyPr/>
        <a:lstStyle/>
        <a:p>
          <a:pPr rtl="1"/>
          <a:endParaRPr lang="ar-SA"/>
        </a:p>
      </dgm:t>
    </dgm:pt>
  </dgm:ptLst>
  <dgm:cxnLst>
    <dgm:cxn modelId="{A01842EB-A5D5-4802-A5D8-E8C278AA176E}" srcId="{FE701CD6-EF92-4905-B512-AB5371020B18}" destId="{5C594443-F8E4-4F22-B890-FAA2246C8A31}" srcOrd="0" destOrd="0" parTransId="{481A8939-F053-4342-A86B-6E4CDD3E05FD}" sibTransId="{A6622623-3435-496C-A578-12A48A55972C}"/>
    <dgm:cxn modelId="{569E6980-E604-452D-9503-86EC1B73F8BF}" type="presOf" srcId="{5C594443-F8E4-4F22-B890-FAA2246C8A31}" destId="{C8D9116C-BDFA-46D7-B724-54AE2F847737}" srcOrd="0" destOrd="0" presId="urn:microsoft.com/office/officeart/2008/layout/AscendingPictureAccentProcess"/>
    <dgm:cxn modelId="{C2EE2FD1-3113-4A47-B1A1-D5BBD3AD6293}" type="presOf" srcId="{36A21D3B-5147-4233-8419-049FAF17F771}" destId="{A154A938-E345-4EFB-8E41-0562F3991320}" srcOrd="0" destOrd="0" presId="urn:microsoft.com/office/officeart/2008/layout/AscendingPictureAccentProcess"/>
    <dgm:cxn modelId="{C23EC2E3-8A03-4241-A848-00D9F5360BF5}" type="presOf" srcId="{A6622623-3435-496C-A578-12A48A55972C}" destId="{D5BEE4B2-A399-42DC-B8A6-9DA2045F7AE0}" srcOrd="0" destOrd="0" presId="urn:microsoft.com/office/officeart/2008/layout/AscendingPictureAccentProcess"/>
    <dgm:cxn modelId="{5FA4A44B-FB29-4FE8-89C8-0F7760D75615}" type="presOf" srcId="{3C839654-B012-4241-82A7-4CCA457D1244}" destId="{46ACA924-FAB0-4C52-8831-2EA4DDD327A4}" srcOrd="0" destOrd="0" presId="urn:microsoft.com/office/officeart/2008/layout/AscendingPictureAccentProcess"/>
    <dgm:cxn modelId="{37722FBC-47EB-4BF8-B845-001FD97279DD}" type="presOf" srcId="{FE701CD6-EF92-4905-B512-AB5371020B18}" destId="{7CCB94BC-676C-47AA-AC3A-50A40F735650}" srcOrd="0" destOrd="0" presId="urn:microsoft.com/office/officeart/2008/layout/AscendingPictureAccentProcess"/>
    <dgm:cxn modelId="{68639C99-BF14-4F09-A6CF-3DEBBB2F8296}" srcId="{FE701CD6-EF92-4905-B512-AB5371020B18}" destId="{36A21D3B-5147-4233-8419-049FAF17F771}" srcOrd="1" destOrd="0" parTransId="{30F15C89-5BCE-4BA9-ABD3-091D08C65721}" sibTransId="{3C839654-B012-4241-82A7-4CCA457D1244}"/>
    <dgm:cxn modelId="{A6290DEC-4AC9-4E97-9534-1B85DEA73537}" type="presParOf" srcId="{7CCB94BC-676C-47AA-AC3A-50A40F735650}" destId="{D1C06AFE-D4EF-4A7F-950C-588F046452B2}" srcOrd="0" destOrd="0" presId="urn:microsoft.com/office/officeart/2008/layout/AscendingPictureAccentProcess"/>
    <dgm:cxn modelId="{A3B782F8-21D0-422D-958C-BE0796AA1384}" type="presParOf" srcId="{7CCB94BC-676C-47AA-AC3A-50A40F735650}" destId="{70B9A06D-EDC4-4E31-B775-FBA3DBDC0AAC}" srcOrd="1" destOrd="0" presId="urn:microsoft.com/office/officeart/2008/layout/AscendingPictureAccentProcess"/>
    <dgm:cxn modelId="{12DFAE60-2DBA-4D2B-BA88-292F47F4EC42}" type="presParOf" srcId="{7CCB94BC-676C-47AA-AC3A-50A40F735650}" destId="{EC2B9FC5-7777-4C48-A93B-6F17D40A098A}" srcOrd="2" destOrd="0" presId="urn:microsoft.com/office/officeart/2008/layout/AscendingPictureAccentProcess"/>
    <dgm:cxn modelId="{1C399814-01DA-455C-BB28-3A648458D6BD}" type="presParOf" srcId="{7CCB94BC-676C-47AA-AC3A-50A40F735650}" destId="{C2FA8398-8A57-4969-B676-A4EDAECCAC20}" srcOrd="3" destOrd="0" presId="urn:microsoft.com/office/officeart/2008/layout/AscendingPictureAccentProcess"/>
    <dgm:cxn modelId="{9D893AFC-89B6-4E62-8C67-A1AFA5DD9A8D}" type="presParOf" srcId="{7CCB94BC-676C-47AA-AC3A-50A40F735650}" destId="{E85954E9-FE38-4524-827C-730D9DCBDB3A}" srcOrd="4" destOrd="0" presId="urn:microsoft.com/office/officeart/2008/layout/AscendingPictureAccentProcess"/>
    <dgm:cxn modelId="{8AE3F5D7-1308-4E61-8597-D12031F0A802}" type="presParOf" srcId="{7CCB94BC-676C-47AA-AC3A-50A40F735650}" destId="{F8509CE7-6A8D-4817-8226-ECBFBE17EE92}" srcOrd="5" destOrd="0" presId="urn:microsoft.com/office/officeart/2008/layout/AscendingPictureAccentProcess"/>
    <dgm:cxn modelId="{DA2665F6-2A9A-4B76-A212-D07A79D9C0B7}" type="presParOf" srcId="{7CCB94BC-676C-47AA-AC3A-50A40F735650}" destId="{7F6E7036-0941-47B2-BD41-5ABC46A52CBB}" srcOrd="6" destOrd="0" presId="urn:microsoft.com/office/officeart/2008/layout/AscendingPictureAccentProcess"/>
    <dgm:cxn modelId="{1F32000D-B5DB-46D0-8103-AC25CA854DB0}" type="presParOf" srcId="{7CCB94BC-676C-47AA-AC3A-50A40F735650}" destId="{22602C62-9E48-47DC-B920-718FEE8071FE}" srcOrd="7" destOrd="0" presId="urn:microsoft.com/office/officeart/2008/layout/AscendingPictureAccentProcess"/>
    <dgm:cxn modelId="{3868FA71-A3BA-476F-9D75-7CCEC28AE340}" type="presParOf" srcId="{7CCB94BC-676C-47AA-AC3A-50A40F735650}" destId="{56FB4E8D-C4F8-4587-8A1C-FB430866922F}" srcOrd="8" destOrd="0" presId="urn:microsoft.com/office/officeart/2008/layout/AscendingPictureAccentProcess"/>
    <dgm:cxn modelId="{6E77B647-4D0F-4B0B-8DB5-5EE833C18F6D}" type="presParOf" srcId="{7CCB94BC-676C-47AA-AC3A-50A40F735650}" destId="{309746E2-A279-46E3-AD4D-6B5E74B05A20}" srcOrd="9" destOrd="0" presId="urn:microsoft.com/office/officeart/2008/layout/AscendingPictureAccentProcess"/>
    <dgm:cxn modelId="{5523FC22-AD61-4A69-A191-F84BD6DE85D6}" type="presParOf" srcId="{7CCB94BC-676C-47AA-AC3A-50A40F735650}" destId="{C8D9116C-BDFA-46D7-B724-54AE2F847737}" srcOrd="10" destOrd="0" presId="urn:microsoft.com/office/officeart/2008/layout/AscendingPictureAccentProcess"/>
    <dgm:cxn modelId="{8D5BAE7C-2113-419E-A29F-A70C177A1F67}" type="presParOf" srcId="{7CCB94BC-676C-47AA-AC3A-50A40F735650}" destId="{397AD4A4-7A2D-438E-9568-F8518C0B40DA}" srcOrd="11" destOrd="0" presId="urn:microsoft.com/office/officeart/2008/layout/AscendingPictureAccentProcess"/>
    <dgm:cxn modelId="{9C7C5332-F086-4DCA-A099-A12D6A107C6C}" type="presParOf" srcId="{397AD4A4-7A2D-438E-9568-F8518C0B40DA}" destId="{D5BEE4B2-A399-42DC-B8A6-9DA2045F7AE0}" srcOrd="0" destOrd="0" presId="urn:microsoft.com/office/officeart/2008/layout/AscendingPictureAccentProcess"/>
    <dgm:cxn modelId="{C9277352-3A5A-4717-A1EE-B62EF7BBCDD1}" type="presParOf" srcId="{7CCB94BC-676C-47AA-AC3A-50A40F735650}" destId="{A154A938-E345-4EFB-8E41-0562F3991320}" srcOrd="12" destOrd="0" presId="urn:microsoft.com/office/officeart/2008/layout/AscendingPictureAccentProcess"/>
    <dgm:cxn modelId="{964B148C-E97F-439E-9E3A-769DC0630628}" type="presParOf" srcId="{7CCB94BC-676C-47AA-AC3A-50A40F735650}" destId="{816AF5FB-9977-4295-B08A-ED4CB0576DF8}" srcOrd="13" destOrd="0" presId="urn:microsoft.com/office/officeart/2008/layout/AscendingPictureAccentProcess"/>
    <dgm:cxn modelId="{27B265A7-A1A7-47E7-9EDB-9049DA20D657}" type="presParOf" srcId="{816AF5FB-9977-4295-B08A-ED4CB0576DF8}" destId="{46ACA924-FAB0-4C52-8831-2EA4DDD327A4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E701CD6-EF92-4905-B512-AB5371020B18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pPr rtl="1"/>
          <a:endParaRPr lang="ar-SA"/>
        </a:p>
      </dgm:t>
    </dgm:pt>
    <dgm:pt modelId="{5C594443-F8E4-4F22-B890-FAA2246C8A31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a variable</a:t>
          </a:r>
          <a:endParaRPr lang="ar-SA" b="1" dirty="0">
            <a:solidFill>
              <a:schemeClr val="tx1"/>
            </a:solidFill>
          </a:endParaRPr>
        </a:p>
      </dgm:t>
    </dgm:pt>
    <dgm:pt modelId="{481A8939-F053-4342-A86B-6E4CDD3E05FD}" type="parTrans" cxnId="{A01842EB-A5D5-4802-A5D8-E8C278AA176E}">
      <dgm:prSet/>
      <dgm:spPr/>
      <dgm:t>
        <a:bodyPr/>
        <a:lstStyle/>
        <a:p>
          <a:pPr rtl="1"/>
          <a:endParaRPr lang="ar-SA"/>
        </a:p>
      </dgm:t>
    </dgm:pt>
    <dgm:pt modelId="{A6622623-3435-496C-A578-12A48A55972C}" type="sibTrans" cxnId="{A01842EB-A5D5-4802-A5D8-E8C278AA176E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36A21D3B-5147-4233-8419-049FAF17F771}">
      <dgm:prSet phldrT="[Text]" custT="1"/>
      <dgm:spPr/>
      <dgm:t>
        <a:bodyPr/>
        <a:lstStyle/>
        <a:p>
          <a:pPr algn="ctr" rtl="1"/>
          <a:r>
            <a:rPr lang="en-US" sz="2000" b="1" dirty="0" smtClean="0">
              <a:solidFill>
                <a:schemeClr val="tx1"/>
              </a:solidFill>
            </a:rPr>
            <a:t>for drop beams =  45*30 cm</a:t>
          </a:r>
        </a:p>
        <a:p>
          <a:pPr algn="l" rtl="1"/>
          <a:r>
            <a:rPr lang="en-US" sz="2000" b="1" dirty="0" smtClean="0">
              <a:solidFill>
                <a:schemeClr val="tx1"/>
              </a:solidFill>
            </a:rPr>
            <a:t>For hidden beams = 25*60cm  </a:t>
          </a:r>
          <a:endParaRPr lang="ar-SA" sz="2000" b="1" dirty="0">
            <a:solidFill>
              <a:schemeClr val="tx1"/>
            </a:solidFill>
          </a:endParaRPr>
        </a:p>
      </dgm:t>
    </dgm:pt>
    <dgm:pt modelId="{30F15C89-5BCE-4BA9-ABD3-091D08C65721}" type="parTrans" cxnId="{68639C99-BF14-4F09-A6CF-3DEBBB2F8296}">
      <dgm:prSet/>
      <dgm:spPr/>
      <dgm:t>
        <a:bodyPr/>
        <a:lstStyle/>
        <a:p>
          <a:pPr rtl="1"/>
          <a:endParaRPr lang="ar-SA"/>
        </a:p>
      </dgm:t>
    </dgm:pt>
    <dgm:pt modelId="{3C839654-B012-4241-82A7-4CCA457D1244}" type="sibTrans" cxnId="{68639C99-BF14-4F09-A6CF-3DEBBB2F8296}">
      <dgm:prSet/>
      <dgm:spPr/>
      <dgm:t>
        <a:bodyPr/>
        <a:lstStyle/>
        <a:p>
          <a:pPr rtl="1"/>
          <a:endParaRPr lang="ar-SA"/>
        </a:p>
      </dgm:t>
    </dgm:pt>
    <dgm:pt modelId="{7CCB94BC-676C-47AA-AC3A-50A40F735650}" type="pres">
      <dgm:prSet presAssocID="{FE701CD6-EF92-4905-B512-AB5371020B1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D1C06AFE-D4EF-4A7F-950C-588F046452B2}" type="pres">
      <dgm:prSet presAssocID="{FE701CD6-EF92-4905-B512-AB5371020B18}" presName="dot1" presStyleLbl="alignNode1" presStyleIdx="0" presStyleCnt="10"/>
      <dgm:spPr/>
    </dgm:pt>
    <dgm:pt modelId="{70B9A06D-EDC4-4E31-B775-FBA3DBDC0AAC}" type="pres">
      <dgm:prSet presAssocID="{FE701CD6-EF92-4905-B512-AB5371020B18}" presName="dot2" presStyleLbl="alignNode1" presStyleIdx="1" presStyleCnt="10"/>
      <dgm:spPr/>
    </dgm:pt>
    <dgm:pt modelId="{EC2B9FC5-7777-4C48-A93B-6F17D40A098A}" type="pres">
      <dgm:prSet presAssocID="{FE701CD6-EF92-4905-B512-AB5371020B18}" presName="dot3" presStyleLbl="alignNode1" presStyleIdx="2" presStyleCnt="10"/>
      <dgm:spPr/>
    </dgm:pt>
    <dgm:pt modelId="{C2FA8398-8A57-4969-B676-A4EDAECCAC20}" type="pres">
      <dgm:prSet presAssocID="{FE701CD6-EF92-4905-B512-AB5371020B18}" presName="dotArrow1" presStyleLbl="alignNode1" presStyleIdx="3" presStyleCnt="10"/>
      <dgm:spPr/>
    </dgm:pt>
    <dgm:pt modelId="{E85954E9-FE38-4524-827C-730D9DCBDB3A}" type="pres">
      <dgm:prSet presAssocID="{FE701CD6-EF92-4905-B512-AB5371020B18}" presName="dotArrow2" presStyleLbl="alignNode1" presStyleIdx="4" presStyleCnt="10"/>
      <dgm:spPr/>
    </dgm:pt>
    <dgm:pt modelId="{F8509CE7-6A8D-4817-8226-ECBFBE17EE92}" type="pres">
      <dgm:prSet presAssocID="{FE701CD6-EF92-4905-B512-AB5371020B18}" presName="dotArrow3" presStyleLbl="alignNode1" presStyleIdx="5" presStyleCnt="10"/>
      <dgm:spPr/>
    </dgm:pt>
    <dgm:pt modelId="{7F6E7036-0941-47B2-BD41-5ABC46A52CBB}" type="pres">
      <dgm:prSet presAssocID="{FE701CD6-EF92-4905-B512-AB5371020B18}" presName="dotArrow4" presStyleLbl="alignNode1" presStyleIdx="6" presStyleCnt="10"/>
      <dgm:spPr/>
    </dgm:pt>
    <dgm:pt modelId="{22602C62-9E48-47DC-B920-718FEE8071FE}" type="pres">
      <dgm:prSet presAssocID="{FE701CD6-EF92-4905-B512-AB5371020B18}" presName="dotArrow5" presStyleLbl="alignNode1" presStyleIdx="7" presStyleCnt="10"/>
      <dgm:spPr/>
    </dgm:pt>
    <dgm:pt modelId="{56FB4E8D-C4F8-4587-8A1C-FB430866922F}" type="pres">
      <dgm:prSet presAssocID="{FE701CD6-EF92-4905-B512-AB5371020B18}" presName="dotArrow6" presStyleLbl="alignNode1" presStyleIdx="8" presStyleCnt="10"/>
      <dgm:spPr/>
    </dgm:pt>
    <dgm:pt modelId="{309746E2-A279-46E3-AD4D-6B5E74B05A20}" type="pres">
      <dgm:prSet presAssocID="{FE701CD6-EF92-4905-B512-AB5371020B18}" presName="dotArrow7" presStyleLbl="alignNode1" presStyleIdx="9" presStyleCnt="10"/>
      <dgm:spPr/>
    </dgm:pt>
    <dgm:pt modelId="{C8D9116C-BDFA-46D7-B724-54AE2F847737}" type="pres">
      <dgm:prSet presAssocID="{5C594443-F8E4-4F22-B890-FAA2246C8A31}" presName="parTx1" presStyleLbl="node1" presStyleIdx="0" presStyleCnt="2"/>
      <dgm:spPr/>
      <dgm:t>
        <a:bodyPr/>
        <a:lstStyle/>
        <a:p>
          <a:pPr rtl="1"/>
          <a:endParaRPr lang="ar-SA"/>
        </a:p>
      </dgm:t>
    </dgm:pt>
    <dgm:pt modelId="{397AD4A4-7A2D-438E-9568-F8518C0B40DA}" type="pres">
      <dgm:prSet presAssocID="{A6622623-3435-496C-A578-12A48A55972C}" presName="picture1" presStyleCnt="0"/>
      <dgm:spPr/>
    </dgm:pt>
    <dgm:pt modelId="{D5BEE4B2-A399-42DC-B8A6-9DA2045F7AE0}" type="pres">
      <dgm:prSet presAssocID="{A6622623-3435-496C-A578-12A48A55972C}" presName="imageRepeatNode" presStyleLbl="fgImgPlace1" presStyleIdx="0" presStyleCnt="2"/>
      <dgm:spPr/>
      <dgm:t>
        <a:bodyPr/>
        <a:lstStyle/>
        <a:p>
          <a:pPr rtl="1"/>
          <a:endParaRPr lang="ar-SA"/>
        </a:p>
      </dgm:t>
    </dgm:pt>
    <dgm:pt modelId="{A154A938-E345-4EFB-8E41-0562F3991320}" type="pres">
      <dgm:prSet presAssocID="{36A21D3B-5147-4233-8419-049FAF17F771}" presName="parTx2" presStyleLbl="node1" presStyleIdx="1" presStyleCnt="2" custScaleX="144030" custScaleY="206132"/>
      <dgm:spPr/>
      <dgm:t>
        <a:bodyPr/>
        <a:lstStyle/>
        <a:p>
          <a:pPr rtl="1"/>
          <a:endParaRPr lang="ar-SA"/>
        </a:p>
      </dgm:t>
    </dgm:pt>
    <dgm:pt modelId="{816AF5FB-9977-4295-B08A-ED4CB0576DF8}" type="pres">
      <dgm:prSet presAssocID="{3C839654-B012-4241-82A7-4CCA457D1244}" presName="picture2" presStyleCnt="0"/>
      <dgm:spPr/>
    </dgm:pt>
    <dgm:pt modelId="{46ACA924-FAB0-4C52-8831-2EA4DDD327A4}" type="pres">
      <dgm:prSet presAssocID="{3C839654-B012-4241-82A7-4CCA457D1244}" presName="imageRepeatNode" presStyleLbl="fgImgPlace1" presStyleIdx="1" presStyleCnt="2" custScaleX="126015" custLinFactNeighborX="-50476" custLinFactNeighborY="-41887"/>
      <dgm:spPr/>
      <dgm:t>
        <a:bodyPr/>
        <a:lstStyle/>
        <a:p>
          <a:pPr rtl="1"/>
          <a:endParaRPr lang="ar-SA"/>
        </a:p>
      </dgm:t>
    </dgm:pt>
  </dgm:ptLst>
  <dgm:cxnLst>
    <dgm:cxn modelId="{A01842EB-A5D5-4802-A5D8-E8C278AA176E}" srcId="{FE701CD6-EF92-4905-B512-AB5371020B18}" destId="{5C594443-F8E4-4F22-B890-FAA2246C8A31}" srcOrd="0" destOrd="0" parTransId="{481A8939-F053-4342-A86B-6E4CDD3E05FD}" sibTransId="{A6622623-3435-496C-A578-12A48A55972C}"/>
    <dgm:cxn modelId="{2F5039DC-7647-432E-B853-D7B7FFFBC614}" type="presOf" srcId="{FE701CD6-EF92-4905-B512-AB5371020B18}" destId="{7CCB94BC-676C-47AA-AC3A-50A40F735650}" srcOrd="0" destOrd="0" presId="urn:microsoft.com/office/officeart/2008/layout/AscendingPictureAccentProcess"/>
    <dgm:cxn modelId="{9FCD6037-5557-4B12-9641-71BE063BFA16}" type="presOf" srcId="{3C839654-B012-4241-82A7-4CCA457D1244}" destId="{46ACA924-FAB0-4C52-8831-2EA4DDD327A4}" srcOrd="0" destOrd="0" presId="urn:microsoft.com/office/officeart/2008/layout/AscendingPictureAccentProcess"/>
    <dgm:cxn modelId="{102BF367-35AB-4E6B-AFD4-4F898EA4A41D}" type="presOf" srcId="{5C594443-F8E4-4F22-B890-FAA2246C8A31}" destId="{C8D9116C-BDFA-46D7-B724-54AE2F847737}" srcOrd="0" destOrd="0" presId="urn:microsoft.com/office/officeart/2008/layout/AscendingPictureAccentProcess"/>
    <dgm:cxn modelId="{68639C99-BF14-4F09-A6CF-3DEBBB2F8296}" srcId="{FE701CD6-EF92-4905-B512-AB5371020B18}" destId="{36A21D3B-5147-4233-8419-049FAF17F771}" srcOrd="1" destOrd="0" parTransId="{30F15C89-5BCE-4BA9-ABD3-091D08C65721}" sibTransId="{3C839654-B012-4241-82A7-4CCA457D1244}"/>
    <dgm:cxn modelId="{27EDE92C-DCCC-4A3B-B909-6EF1C11BE0C4}" type="presOf" srcId="{A6622623-3435-496C-A578-12A48A55972C}" destId="{D5BEE4B2-A399-42DC-B8A6-9DA2045F7AE0}" srcOrd="0" destOrd="0" presId="urn:microsoft.com/office/officeart/2008/layout/AscendingPictureAccentProcess"/>
    <dgm:cxn modelId="{4A457991-EC0A-4DC5-8DA8-3D04B4931228}" type="presOf" srcId="{36A21D3B-5147-4233-8419-049FAF17F771}" destId="{A154A938-E345-4EFB-8E41-0562F3991320}" srcOrd="0" destOrd="0" presId="urn:microsoft.com/office/officeart/2008/layout/AscendingPictureAccentProcess"/>
    <dgm:cxn modelId="{E4B1B962-FF9F-4D41-A9CE-2FAE3371A839}" type="presParOf" srcId="{7CCB94BC-676C-47AA-AC3A-50A40F735650}" destId="{D1C06AFE-D4EF-4A7F-950C-588F046452B2}" srcOrd="0" destOrd="0" presId="urn:microsoft.com/office/officeart/2008/layout/AscendingPictureAccentProcess"/>
    <dgm:cxn modelId="{1FA6B768-EA2C-4BDA-A6B9-C20407EFCFD0}" type="presParOf" srcId="{7CCB94BC-676C-47AA-AC3A-50A40F735650}" destId="{70B9A06D-EDC4-4E31-B775-FBA3DBDC0AAC}" srcOrd="1" destOrd="0" presId="urn:microsoft.com/office/officeart/2008/layout/AscendingPictureAccentProcess"/>
    <dgm:cxn modelId="{16752123-F679-4129-A264-3E4A102A775E}" type="presParOf" srcId="{7CCB94BC-676C-47AA-AC3A-50A40F735650}" destId="{EC2B9FC5-7777-4C48-A93B-6F17D40A098A}" srcOrd="2" destOrd="0" presId="urn:microsoft.com/office/officeart/2008/layout/AscendingPictureAccentProcess"/>
    <dgm:cxn modelId="{2E7B6EAB-6A68-49F8-845D-C84BCEB6D87A}" type="presParOf" srcId="{7CCB94BC-676C-47AA-AC3A-50A40F735650}" destId="{C2FA8398-8A57-4969-B676-A4EDAECCAC20}" srcOrd="3" destOrd="0" presId="urn:microsoft.com/office/officeart/2008/layout/AscendingPictureAccentProcess"/>
    <dgm:cxn modelId="{D5FD45A7-07D2-448B-AA6F-702554A136EB}" type="presParOf" srcId="{7CCB94BC-676C-47AA-AC3A-50A40F735650}" destId="{E85954E9-FE38-4524-827C-730D9DCBDB3A}" srcOrd="4" destOrd="0" presId="urn:microsoft.com/office/officeart/2008/layout/AscendingPictureAccentProcess"/>
    <dgm:cxn modelId="{04E47A57-9D9B-4111-AF9B-2727B7DC0A8F}" type="presParOf" srcId="{7CCB94BC-676C-47AA-AC3A-50A40F735650}" destId="{F8509CE7-6A8D-4817-8226-ECBFBE17EE92}" srcOrd="5" destOrd="0" presId="urn:microsoft.com/office/officeart/2008/layout/AscendingPictureAccentProcess"/>
    <dgm:cxn modelId="{A640A41D-4628-4C6B-9F13-B1520B9B3BEB}" type="presParOf" srcId="{7CCB94BC-676C-47AA-AC3A-50A40F735650}" destId="{7F6E7036-0941-47B2-BD41-5ABC46A52CBB}" srcOrd="6" destOrd="0" presId="urn:microsoft.com/office/officeart/2008/layout/AscendingPictureAccentProcess"/>
    <dgm:cxn modelId="{6FA63327-4395-4BB4-88CD-721DF6A16FDF}" type="presParOf" srcId="{7CCB94BC-676C-47AA-AC3A-50A40F735650}" destId="{22602C62-9E48-47DC-B920-718FEE8071FE}" srcOrd="7" destOrd="0" presId="urn:microsoft.com/office/officeart/2008/layout/AscendingPictureAccentProcess"/>
    <dgm:cxn modelId="{76C05AB8-6FBF-4465-9F80-D62BCA462D15}" type="presParOf" srcId="{7CCB94BC-676C-47AA-AC3A-50A40F735650}" destId="{56FB4E8D-C4F8-4587-8A1C-FB430866922F}" srcOrd="8" destOrd="0" presId="urn:microsoft.com/office/officeart/2008/layout/AscendingPictureAccentProcess"/>
    <dgm:cxn modelId="{76DEEFE8-22A9-4D65-BA82-6281FA9CAC6F}" type="presParOf" srcId="{7CCB94BC-676C-47AA-AC3A-50A40F735650}" destId="{309746E2-A279-46E3-AD4D-6B5E74B05A20}" srcOrd="9" destOrd="0" presId="urn:microsoft.com/office/officeart/2008/layout/AscendingPictureAccentProcess"/>
    <dgm:cxn modelId="{89F52FC4-1D98-492E-8E29-BF4DF74A97F5}" type="presParOf" srcId="{7CCB94BC-676C-47AA-AC3A-50A40F735650}" destId="{C8D9116C-BDFA-46D7-B724-54AE2F847737}" srcOrd="10" destOrd="0" presId="urn:microsoft.com/office/officeart/2008/layout/AscendingPictureAccentProcess"/>
    <dgm:cxn modelId="{719A25BB-07EA-449B-AE89-CF46CFA25607}" type="presParOf" srcId="{7CCB94BC-676C-47AA-AC3A-50A40F735650}" destId="{397AD4A4-7A2D-438E-9568-F8518C0B40DA}" srcOrd="11" destOrd="0" presId="urn:microsoft.com/office/officeart/2008/layout/AscendingPictureAccentProcess"/>
    <dgm:cxn modelId="{8E3152A9-C692-44B4-B930-8FD12ACA5939}" type="presParOf" srcId="{397AD4A4-7A2D-438E-9568-F8518C0B40DA}" destId="{D5BEE4B2-A399-42DC-B8A6-9DA2045F7AE0}" srcOrd="0" destOrd="0" presId="urn:microsoft.com/office/officeart/2008/layout/AscendingPictureAccentProcess"/>
    <dgm:cxn modelId="{AF43140F-7554-4443-A589-2CB6E80FE5D2}" type="presParOf" srcId="{7CCB94BC-676C-47AA-AC3A-50A40F735650}" destId="{A154A938-E345-4EFB-8E41-0562F3991320}" srcOrd="12" destOrd="0" presId="urn:microsoft.com/office/officeart/2008/layout/AscendingPictureAccentProcess"/>
    <dgm:cxn modelId="{F49F0C4D-0B2D-4633-A103-70343CFBC808}" type="presParOf" srcId="{7CCB94BC-676C-47AA-AC3A-50A40F735650}" destId="{816AF5FB-9977-4295-B08A-ED4CB0576DF8}" srcOrd="13" destOrd="0" presId="urn:microsoft.com/office/officeart/2008/layout/AscendingPictureAccentProcess"/>
    <dgm:cxn modelId="{BDA6D48D-1568-42F0-9550-F996942FA97E}" type="presParOf" srcId="{816AF5FB-9977-4295-B08A-ED4CB0576DF8}" destId="{46ACA924-FAB0-4C52-8831-2EA4DDD327A4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xmlns="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400392-A416-41A8-9629-7C384600CA32}">
      <dsp:nvSpPr>
        <dsp:cNvPr id="0" name=""/>
        <dsp:cNvSpPr/>
      </dsp:nvSpPr>
      <dsp:spPr>
        <a:xfrm>
          <a:off x="423542" y="1109591"/>
          <a:ext cx="2585086" cy="21321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59055" rIns="59055" bIns="59055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data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100" kern="1200" dirty="0"/>
        </a:p>
      </dsp:txBody>
      <dsp:txXfrm>
        <a:off x="423542" y="1109591"/>
        <a:ext cx="2585086" cy="1675265"/>
      </dsp:txXfrm>
    </dsp:sp>
    <dsp:sp modelId="{C3DCEF7C-F528-4AAF-8718-87C8BB425507}">
      <dsp:nvSpPr>
        <dsp:cNvPr id="0" name=""/>
        <dsp:cNvSpPr/>
      </dsp:nvSpPr>
      <dsp:spPr>
        <a:xfrm>
          <a:off x="1846782" y="1511413"/>
          <a:ext cx="3007450" cy="3007450"/>
        </a:xfrm>
        <a:prstGeom prst="leftCircularArrow">
          <a:avLst>
            <a:gd name="adj1" fmla="val 3671"/>
            <a:gd name="adj2" fmla="val 457399"/>
            <a:gd name="adj3" fmla="val 2232910"/>
            <a:gd name="adj4" fmla="val 9024489"/>
            <a:gd name="adj5" fmla="val 428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4A7B43-BDB9-4286-A586-7DA2B7B3E357}">
      <dsp:nvSpPr>
        <dsp:cNvPr id="0" name=""/>
        <dsp:cNvSpPr/>
      </dsp:nvSpPr>
      <dsp:spPr>
        <a:xfrm>
          <a:off x="998006" y="2784856"/>
          <a:ext cx="2297854" cy="91378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Input</a:t>
          </a:r>
          <a:endParaRPr lang="en-US" sz="3800" kern="1200" dirty="0"/>
        </a:p>
      </dsp:txBody>
      <dsp:txXfrm>
        <a:off x="998006" y="2784856"/>
        <a:ext cx="2297854" cy="913780"/>
      </dsp:txXfrm>
    </dsp:sp>
    <dsp:sp modelId="{B37BB77D-51B9-4AF8-84B4-660B95A58700}">
      <dsp:nvSpPr>
        <dsp:cNvPr id="0" name=""/>
        <dsp:cNvSpPr/>
      </dsp:nvSpPr>
      <dsp:spPr>
        <a:xfrm>
          <a:off x="3821640" y="1109591"/>
          <a:ext cx="2585086" cy="21321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7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59055" rIns="59055" bIns="59055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Black box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approximate</a:t>
          </a:r>
          <a:endParaRPr lang="en-US" sz="3100" kern="1200" dirty="0"/>
        </a:p>
      </dsp:txBody>
      <dsp:txXfrm>
        <a:off x="3821640" y="1566481"/>
        <a:ext cx="2585086" cy="1675265"/>
      </dsp:txXfrm>
    </dsp:sp>
    <dsp:sp modelId="{6907C4F8-BE51-4688-A6CE-2BAF2D8848B7}">
      <dsp:nvSpPr>
        <dsp:cNvPr id="0" name=""/>
        <dsp:cNvSpPr/>
      </dsp:nvSpPr>
      <dsp:spPr>
        <a:xfrm>
          <a:off x="5221575" y="-237013"/>
          <a:ext cx="3307748" cy="3307748"/>
        </a:xfrm>
        <a:prstGeom prst="circularArrow">
          <a:avLst>
            <a:gd name="adj1" fmla="val 3338"/>
            <a:gd name="adj2" fmla="val 412580"/>
            <a:gd name="adj3" fmla="val 19428721"/>
            <a:gd name="adj4" fmla="val 12592323"/>
            <a:gd name="adj5" fmla="val 3894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BB4460-59EF-4CD4-9AD4-4B0623E6D3D4}">
      <dsp:nvSpPr>
        <dsp:cNvPr id="0" name=""/>
        <dsp:cNvSpPr/>
      </dsp:nvSpPr>
      <dsp:spPr>
        <a:xfrm>
          <a:off x="4396104" y="652700"/>
          <a:ext cx="2297854" cy="913780"/>
        </a:xfrm>
        <a:prstGeom prst="roundRect">
          <a:avLst>
            <a:gd name="adj" fmla="val 1000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Processing</a:t>
          </a:r>
          <a:endParaRPr lang="en-US" sz="3800" kern="1200" dirty="0"/>
        </a:p>
      </dsp:txBody>
      <dsp:txXfrm>
        <a:off x="4396104" y="652700"/>
        <a:ext cx="2297854" cy="913780"/>
      </dsp:txXfrm>
    </dsp:sp>
    <dsp:sp modelId="{6B84B285-BF8B-4CAF-BFC3-A1DBEFEB70D2}">
      <dsp:nvSpPr>
        <dsp:cNvPr id="0" name=""/>
        <dsp:cNvSpPr/>
      </dsp:nvSpPr>
      <dsp:spPr>
        <a:xfrm>
          <a:off x="7193603" y="1122639"/>
          <a:ext cx="2585086" cy="21321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59055" rIns="59055" bIns="59055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Verify it</a:t>
          </a:r>
          <a:endParaRPr lang="en-US" sz="3100" kern="1200" dirty="0"/>
        </a:p>
      </dsp:txBody>
      <dsp:txXfrm>
        <a:off x="7193603" y="1122639"/>
        <a:ext cx="2585086" cy="1675265"/>
      </dsp:txXfrm>
    </dsp:sp>
    <dsp:sp modelId="{F1943E4E-F783-4645-A6AF-C87CCD167F17}">
      <dsp:nvSpPr>
        <dsp:cNvPr id="0" name=""/>
        <dsp:cNvSpPr/>
      </dsp:nvSpPr>
      <dsp:spPr>
        <a:xfrm>
          <a:off x="7794202" y="2784856"/>
          <a:ext cx="2297854" cy="913780"/>
        </a:xfrm>
        <a:prstGeom prst="roundRect">
          <a:avLst>
            <a:gd name="adj" fmla="val 1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smtClean="0"/>
            <a:t>Output</a:t>
          </a:r>
          <a:endParaRPr lang="en-US" sz="3800" kern="1200" dirty="0"/>
        </a:p>
      </dsp:txBody>
      <dsp:txXfrm>
        <a:off x="7794202" y="2784856"/>
        <a:ext cx="2297854" cy="91378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BD8842-AF1D-4D40-BB48-189C15C48539}">
      <dsp:nvSpPr>
        <dsp:cNvPr id="0" name=""/>
        <dsp:cNvSpPr/>
      </dsp:nvSpPr>
      <dsp:spPr>
        <a:xfrm>
          <a:off x="3520554" y="552273"/>
          <a:ext cx="3680344" cy="3680344"/>
        </a:xfrm>
        <a:prstGeom prst="blockArc">
          <a:avLst>
            <a:gd name="adj1" fmla="val 10800000"/>
            <a:gd name="adj2" fmla="val 16200000"/>
            <a:gd name="adj3" fmla="val 4638"/>
          </a:avLst>
        </a:prstGeom>
        <a:gradFill rotWithShape="0">
          <a:gsLst>
            <a:gs pos="0">
              <a:schemeClr val="accent4">
                <a:hueOff val="-4577280"/>
                <a:satOff val="-7851"/>
                <a:lumOff val="-568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-4577280"/>
                <a:satOff val="-7851"/>
                <a:lumOff val="-568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-4577280"/>
                <a:satOff val="-7851"/>
                <a:lumOff val="-568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FA8023F-7B48-44D6-BBDD-5C25B16F3067}">
      <dsp:nvSpPr>
        <dsp:cNvPr id="0" name=""/>
        <dsp:cNvSpPr/>
      </dsp:nvSpPr>
      <dsp:spPr>
        <a:xfrm>
          <a:off x="3520554" y="552273"/>
          <a:ext cx="3680344" cy="3680344"/>
        </a:xfrm>
        <a:prstGeom prst="blockArc">
          <a:avLst>
            <a:gd name="adj1" fmla="val 5400000"/>
            <a:gd name="adj2" fmla="val 10800000"/>
            <a:gd name="adj3" fmla="val 4638"/>
          </a:avLst>
        </a:prstGeom>
        <a:gradFill rotWithShape="0">
          <a:gsLst>
            <a:gs pos="0">
              <a:schemeClr val="accent4">
                <a:hueOff val="-3051520"/>
                <a:satOff val="-5234"/>
                <a:lumOff val="-379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-3051520"/>
                <a:satOff val="-5234"/>
                <a:lumOff val="-379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-3051520"/>
                <a:satOff val="-5234"/>
                <a:lumOff val="-379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1E0D1B-C4C2-46C7-A191-003B7287331B}">
      <dsp:nvSpPr>
        <dsp:cNvPr id="0" name=""/>
        <dsp:cNvSpPr/>
      </dsp:nvSpPr>
      <dsp:spPr>
        <a:xfrm>
          <a:off x="3520554" y="552273"/>
          <a:ext cx="3680344" cy="3680344"/>
        </a:xfrm>
        <a:prstGeom prst="blockArc">
          <a:avLst>
            <a:gd name="adj1" fmla="val 0"/>
            <a:gd name="adj2" fmla="val 5400000"/>
            <a:gd name="adj3" fmla="val 4638"/>
          </a:avLst>
        </a:prstGeom>
        <a:gradFill rotWithShape="0">
          <a:gsLst>
            <a:gs pos="0">
              <a:schemeClr val="accent4">
                <a:hueOff val="-1525760"/>
                <a:satOff val="-2617"/>
                <a:lumOff val="-189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-1525760"/>
                <a:satOff val="-2617"/>
                <a:lumOff val="-189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-1525760"/>
                <a:satOff val="-2617"/>
                <a:lumOff val="-189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E4A7706-923F-42C8-8C09-6A460777373C}">
      <dsp:nvSpPr>
        <dsp:cNvPr id="0" name=""/>
        <dsp:cNvSpPr/>
      </dsp:nvSpPr>
      <dsp:spPr>
        <a:xfrm>
          <a:off x="3520554" y="552273"/>
          <a:ext cx="3680344" cy="3680344"/>
        </a:xfrm>
        <a:prstGeom prst="blockArc">
          <a:avLst>
            <a:gd name="adj1" fmla="val 16200000"/>
            <a:gd name="adj2" fmla="val 0"/>
            <a:gd name="adj3" fmla="val 4638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C8E4657-EC35-4253-9D45-D1362A045531}">
      <dsp:nvSpPr>
        <dsp:cNvPr id="0" name=""/>
        <dsp:cNvSpPr/>
      </dsp:nvSpPr>
      <dsp:spPr>
        <a:xfrm>
          <a:off x="4513952" y="1545670"/>
          <a:ext cx="1693549" cy="169354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Checks</a:t>
          </a:r>
          <a:endParaRPr lang="en-US" sz="3100" kern="1200" dirty="0"/>
        </a:p>
      </dsp:txBody>
      <dsp:txXfrm>
        <a:off x="4513952" y="1545670"/>
        <a:ext cx="1693549" cy="1693549"/>
      </dsp:txXfrm>
    </dsp:sp>
    <dsp:sp modelId="{E1C3896E-1545-485C-902B-5952BA1E5B97}">
      <dsp:nvSpPr>
        <dsp:cNvPr id="0" name=""/>
        <dsp:cNvSpPr/>
      </dsp:nvSpPr>
      <dsp:spPr>
        <a:xfrm>
          <a:off x="4767984" y="2208"/>
          <a:ext cx="1185484" cy="118548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Compatibility</a:t>
          </a:r>
          <a:endParaRPr lang="en-US" sz="1100" kern="1200" dirty="0"/>
        </a:p>
      </dsp:txBody>
      <dsp:txXfrm>
        <a:off x="4767984" y="2208"/>
        <a:ext cx="1185484" cy="1185484"/>
      </dsp:txXfrm>
    </dsp:sp>
    <dsp:sp modelId="{8AB8FA67-92FE-46A4-A72A-0F4819C8A524}">
      <dsp:nvSpPr>
        <dsp:cNvPr id="0" name=""/>
        <dsp:cNvSpPr/>
      </dsp:nvSpPr>
      <dsp:spPr>
        <a:xfrm>
          <a:off x="6565479" y="1799703"/>
          <a:ext cx="1185484" cy="1185484"/>
        </a:xfrm>
        <a:prstGeom prst="ellipse">
          <a:avLst/>
        </a:prstGeom>
        <a:gradFill rotWithShape="0">
          <a:gsLst>
            <a:gs pos="0">
              <a:schemeClr val="accent4">
                <a:hueOff val="-1525760"/>
                <a:satOff val="-2617"/>
                <a:lumOff val="-189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-1525760"/>
                <a:satOff val="-2617"/>
                <a:lumOff val="-189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-1525760"/>
                <a:satOff val="-2617"/>
                <a:lumOff val="-189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Period</a:t>
          </a:r>
          <a:endParaRPr lang="en-US" sz="1100" kern="1200" dirty="0"/>
        </a:p>
      </dsp:txBody>
      <dsp:txXfrm>
        <a:off x="6565479" y="1799703"/>
        <a:ext cx="1185484" cy="1185484"/>
      </dsp:txXfrm>
    </dsp:sp>
    <dsp:sp modelId="{3949F2B0-9732-4CB5-9302-4B6A0B39F91A}">
      <dsp:nvSpPr>
        <dsp:cNvPr id="0" name=""/>
        <dsp:cNvSpPr/>
      </dsp:nvSpPr>
      <dsp:spPr>
        <a:xfrm>
          <a:off x="4767984" y="3597197"/>
          <a:ext cx="1185484" cy="1185484"/>
        </a:xfrm>
        <a:prstGeom prst="ellipse">
          <a:avLst/>
        </a:prstGeom>
        <a:gradFill rotWithShape="0">
          <a:gsLst>
            <a:gs pos="0">
              <a:schemeClr val="accent4">
                <a:hueOff val="-3051520"/>
                <a:satOff val="-5234"/>
                <a:lumOff val="-379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-3051520"/>
                <a:satOff val="-5234"/>
                <a:lumOff val="-379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-3051520"/>
                <a:satOff val="-5234"/>
                <a:lumOff val="-379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Stress-Strain</a:t>
          </a:r>
          <a:endParaRPr lang="en-US" sz="1100" kern="1200" dirty="0"/>
        </a:p>
      </dsp:txBody>
      <dsp:txXfrm>
        <a:off x="4767984" y="3597197"/>
        <a:ext cx="1185484" cy="1185484"/>
      </dsp:txXfrm>
    </dsp:sp>
    <dsp:sp modelId="{9207AD9A-2CEA-4434-948F-40DEEC3E6F61}">
      <dsp:nvSpPr>
        <dsp:cNvPr id="0" name=""/>
        <dsp:cNvSpPr/>
      </dsp:nvSpPr>
      <dsp:spPr>
        <a:xfrm>
          <a:off x="2970489" y="1799703"/>
          <a:ext cx="1185484" cy="1185484"/>
        </a:xfrm>
        <a:prstGeom prst="ellipse">
          <a:avLst/>
        </a:prstGeom>
        <a:gradFill rotWithShape="0">
          <a:gsLst>
            <a:gs pos="0">
              <a:schemeClr val="accent4">
                <a:hueOff val="-4577280"/>
                <a:satOff val="-7851"/>
                <a:lumOff val="-568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-4577280"/>
                <a:satOff val="-7851"/>
                <a:lumOff val="-568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-4577280"/>
                <a:satOff val="-7851"/>
                <a:lumOff val="-568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Equilibrium</a:t>
          </a:r>
          <a:endParaRPr lang="en-US" sz="1100" kern="1200" dirty="0"/>
        </a:p>
      </dsp:txBody>
      <dsp:txXfrm>
        <a:off x="2970489" y="1799703"/>
        <a:ext cx="1185484" cy="1185484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4ED2D2-183E-47FF-B2C2-B41FB4A78686}">
      <dsp:nvSpPr>
        <dsp:cNvPr id="0" name=""/>
        <dsp:cNvSpPr/>
      </dsp:nvSpPr>
      <dsp:spPr>
        <a:xfrm rot="16200000">
          <a:off x="292994" y="-280008"/>
          <a:ext cx="1764406" cy="2350394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 = 0.2 </a:t>
          </a:r>
          <a:r>
            <a:rPr lang="en-US" sz="41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endParaRPr lang="ar-SA" sz="4100" kern="1200" dirty="0">
            <a:solidFill>
              <a:schemeClr val="tx1"/>
            </a:solidFill>
          </a:endParaRPr>
        </a:p>
      </dsp:txBody>
      <dsp:txXfrm rot="16200000">
        <a:off x="513544" y="-500558"/>
        <a:ext cx="1323304" cy="2350394"/>
      </dsp:txXfrm>
    </dsp:sp>
    <dsp:sp modelId="{1A4EDEC3-EC78-4170-B067-E46B650701F7}">
      <dsp:nvSpPr>
        <dsp:cNvPr id="0" name=""/>
        <dsp:cNvSpPr/>
      </dsp:nvSpPr>
      <dsp:spPr>
        <a:xfrm>
          <a:off x="2350394" y="0"/>
          <a:ext cx="2350394" cy="1764406"/>
        </a:xfrm>
        <a:prstGeom prst="round1Rect">
          <a:avLst/>
        </a:prstGeom>
        <a:solidFill>
          <a:schemeClr val="accent3">
            <a:hueOff val="5865114"/>
            <a:satOff val="-13363"/>
            <a:lumOff val="536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Cv</a:t>
          </a:r>
          <a:r>
            <a:rPr lang="en-US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= 0.2 </a:t>
          </a:r>
          <a:endParaRPr lang="ar-SA" sz="2800" kern="1200" dirty="0">
            <a:solidFill>
              <a:schemeClr val="tx1"/>
            </a:solidFill>
          </a:endParaRPr>
        </a:p>
      </dsp:txBody>
      <dsp:txXfrm>
        <a:off x="2350394" y="0"/>
        <a:ext cx="2350394" cy="1323304"/>
      </dsp:txXfrm>
    </dsp:sp>
    <dsp:sp modelId="{194278B1-7056-4A53-998A-CDF3D18E1448}">
      <dsp:nvSpPr>
        <dsp:cNvPr id="0" name=""/>
        <dsp:cNvSpPr/>
      </dsp:nvSpPr>
      <dsp:spPr>
        <a:xfrm rot="10800000">
          <a:off x="0" y="1764406"/>
          <a:ext cx="2350394" cy="1764406"/>
        </a:xfrm>
        <a:prstGeom prst="round1Rect">
          <a:avLst/>
        </a:prstGeom>
        <a:solidFill>
          <a:schemeClr val="accent3">
            <a:hueOff val="11730227"/>
            <a:satOff val="-26725"/>
            <a:lumOff val="1072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I=1</a:t>
          </a:r>
          <a:endParaRPr lang="ar-SA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2205507"/>
        <a:ext cx="2350394" cy="1323304"/>
      </dsp:txXfrm>
    </dsp:sp>
    <dsp:sp modelId="{514A1901-D067-46B5-8BAA-E599DFC5BE2F}">
      <dsp:nvSpPr>
        <dsp:cNvPr id="0" name=""/>
        <dsp:cNvSpPr/>
      </dsp:nvSpPr>
      <dsp:spPr>
        <a:xfrm rot="5400000">
          <a:off x="2643388" y="1471411"/>
          <a:ext cx="1764406" cy="2350394"/>
        </a:xfrm>
        <a:prstGeom prst="round1Rect">
          <a:avLst/>
        </a:prstGeom>
        <a:solidFill>
          <a:schemeClr val="accent3">
            <a:hueOff val="17595341"/>
            <a:satOff val="-40088"/>
            <a:lumOff val="1608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 = 5.5</a:t>
          </a:r>
          <a:endParaRPr lang="ar-SA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2863939" y="1691962"/>
        <a:ext cx="1323304" cy="2350394"/>
      </dsp:txXfrm>
    </dsp:sp>
    <dsp:sp modelId="{1FB64664-0C24-4E57-A358-18A52F06F582}">
      <dsp:nvSpPr>
        <dsp:cNvPr id="0" name=""/>
        <dsp:cNvSpPr/>
      </dsp:nvSpPr>
      <dsp:spPr>
        <a:xfrm>
          <a:off x="1834840" y="1476119"/>
          <a:ext cx="1031108" cy="576572"/>
        </a:xfrm>
        <a:prstGeom prst="roundRect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 dirty="0"/>
        </a:p>
      </dsp:txBody>
      <dsp:txXfrm>
        <a:off x="1834840" y="1476119"/>
        <a:ext cx="1031108" cy="576572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837D57-CD56-47ED-A8C9-6368966A53AD}">
      <dsp:nvSpPr>
        <dsp:cNvPr id="0" name=""/>
        <dsp:cNvSpPr/>
      </dsp:nvSpPr>
      <dsp:spPr>
        <a:xfrm>
          <a:off x="1419788" y="0"/>
          <a:ext cx="4283672" cy="4283672"/>
        </a:xfrm>
        <a:prstGeom prst="diamond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651A7925-0CC2-44DC-9868-321E6E490F84}">
      <dsp:nvSpPr>
        <dsp:cNvPr id="0" name=""/>
        <dsp:cNvSpPr/>
      </dsp:nvSpPr>
      <dsp:spPr>
        <a:xfrm>
          <a:off x="1826737" y="406948"/>
          <a:ext cx="1670632" cy="167063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kern="1200" dirty="0" smtClean="0">
              <a:solidFill>
                <a:schemeClr val="tx1"/>
              </a:solidFill>
            </a:rPr>
            <a:t>(</a:t>
          </a:r>
          <a:r>
            <a:rPr lang="en-CA" sz="22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Tn</a:t>
          </a:r>
          <a:r>
            <a:rPr lang="en-CA" sz="2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)x =0.634</a:t>
          </a:r>
          <a:r>
            <a:rPr lang="en-US" sz="2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sec</a:t>
          </a:r>
          <a:endParaRPr lang="ar-SA" sz="2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26737" y="406948"/>
        <a:ext cx="1670632" cy="1670632"/>
      </dsp:txXfrm>
    </dsp:sp>
    <dsp:sp modelId="{A3DCBE0A-7F27-4D29-8A02-3DF7E90E4D9C}">
      <dsp:nvSpPr>
        <dsp:cNvPr id="0" name=""/>
        <dsp:cNvSpPr/>
      </dsp:nvSpPr>
      <dsp:spPr>
        <a:xfrm>
          <a:off x="3625880" y="406948"/>
          <a:ext cx="1670632" cy="1670632"/>
        </a:xfrm>
        <a:prstGeom prst="roundRect">
          <a:avLst/>
        </a:prstGeom>
        <a:gradFill rotWithShape="0">
          <a:gsLst>
            <a:gs pos="0">
              <a:schemeClr val="accent3">
                <a:hueOff val="5865114"/>
                <a:satOff val="-13363"/>
                <a:lumOff val="536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5865114"/>
                <a:satOff val="-13363"/>
                <a:lumOff val="536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5865114"/>
                <a:satOff val="-13363"/>
                <a:lumOff val="536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22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Tn</a:t>
          </a:r>
          <a:r>
            <a:rPr lang="en-US" sz="2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)y = 0.403sec </a:t>
          </a:r>
          <a:endParaRPr lang="ar-SA" sz="2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25880" y="406948"/>
        <a:ext cx="1670632" cy="1670632"/>
      </dsp:txXfrm>
    </dsp:sp>
    <dsp:sp modelId="{5F2133F1-9FDA-4B81-B10E-FAF70578984D}">
      <dsp:nvSpPr>
        <dsp:cNvPr id="0" name=""/>
        <dsp:cNvSpPr/>
      </dsp:nvSpPr>
      <dsp:spPr>
        <a:xfrm>
          <a:off x="1826737" y="2206091"/>
          <a:ext cx="1670632" cy="1670632"/>
        </a:xfrm>
        <a:prstGeom prst="roundRect">
          <a:avLst/>
        </a:prstGeom>
        <a:gradFill rotWithShape="0">
          <a:gsLst>
            <a:gs pos="0">
              <a:schemeClr val="accent3">
                <a:hueOff val="11730227"/>
                <a:satOff val="-26725"/>
                <a:lumOff val="1072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1730227"/>
                <a:satOff val="-26725"/>
                <a:lumOff val="1072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1730227"/>
                <a:satOff val="-26725"/>
                <a:lumOff val="1072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Total weight =</a:t>
          </a:r>
          <a:r>
            <a:rPr lang="en-US" sz="2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49100</a:t>
          </a:r>
          <a:r>
            <a:rPr lang="en-CA" sz="2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kN </a:t>
          </a:r>
          <a:endParaRPr lang="ar-SA" sz="2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26737" y="2206091"/>
        <a:ext cx="1670632" cy="1670632"/>
      </dsp:txXfrm>
    </dsp:sp>
    <dsp:sp modelId="{DD7E74D4-68C3-41C2-9921-737A99708AFF}">
      <dsp:nvSpPr>
        <dsp:cNvPr id="0" name=""/>
        <dsp:cNvSpPr/>
      </dsp:nvSpPr>
      <dsp:spPr>
        <a:xfrm>
          <a:off x="3625880" y="2206091"/>
          <a:ext cx="1670632" cy="1670632"/>
        </a:xfrm>
        <a:prstGeom prst="roundRect">
          <a:avLst/>
        </a:prstGeom>
        <a:gradFill rotWithShape="0">
          <a:gsLst>
            <a:gs pos="0">
              <a:schemeClr val="accent3">
                <a:hueOff val="17595341"/>
                <a:satOff val="-40088"/>
                <a:lumOff val="1608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7595341"/>
                <a:satOff val="-40088"/>
                <a:lumOff val="1608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7595341"/>
                <a:satOff val="-40088"/>
                <a:lumOff val="1608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 = 2.5 * 0.2 * 1 * 49100 / 5.5 = 4464 </a:t>
          </a:r>
          <a:r>
            <a:rPr lang="en-US" sz="22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kN</a:t>
          </a:r>
          <a:endParaRPr lang="ar-SA" sz="2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25880" y="2206091"/>
        <a:ext cx="1670632" cy="16706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23257E-4F5C-47B7-92CD-EBDEC3DB55CD}">
      <dsp:nvSpPr>
        <dsp:cNvPr id="0" name=""/>
        <dsp:cNvSpPr/>
      </dsp:nvSpPr>
      <dsp:spPr>
        <a:xfrm rot="10800000">
          <a:off x="1737697" y="2526"/>
          <a:ext cx="5405120" cy="150502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3676" tIns="171450" rIns="32004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Materials</a:t>
          </a:r>
          <a:endParaRPr lang="ar-SA" sz="4500" kern="1200" dirty="0"/>
        </a:p>
      </dsp:txBody>
      <dsp:txXfrm rot="10800000">
        <a:off x="1737697" y="2526"/>
        <a:ext cx="5405120" cy="1505029"/>
      </dsp:txXfrm>
    </dsp:sp>
    <dsp:sp modelId="{680BC9FF-36DB-4BD9-AD22-97AC738AC2D8}">
      <dsp:nvSpPr>
        <dsp:cNvPr id="0" name=""/>
        <dsp:cNvSpPr/>
      </dsp:nvSpPr>
      <dsp:spPr>
        <a:xfrm>
          <a:off x="985182" y="2526"/>
          <a:ext cx="1505029" cy="150502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6C808A-FAC3-4259-9B52-6A9D53CE5913}">
      <dsp:nvSpPr>
        <dsp:cNvPr id="0" name=""/>
        <dsp:cNvSpPr/>
      </dsp:nvSpPr>
      <dsp:spPr>
        <a:xfrm rot="10800000">
          <a:off x="1737697" y="1956818"/>
          <a:ext cx="5405120" cy="150502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3676" tIns="171450" rIns="32004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Loads</a:t>
          </a:r>
          <a:endParaRPr lang="ar-SA" sz="4500" kern="1200" dirty="0"/>
        </a:p>
      </dsp:txBody>
      <dsp:txXfrm rot="10800000">
        <a:off x="1737697" y="1956818"/>
        <a:ext cx="5405120" cy="1505029"/>
      </dsp:txXfrm>
    </dsp:sp>
    <dsp:sp modelId="{D418EE6A-55CB-4D13-9A02-E561B72631C8}">
      <dsp:nvSpPr>
        <dsp:cNvPr id="0" name=""/>
        <dsp:cNvSpPr/>
      </dsp:nvSpPr>
      <dsp:spPr>
        <a:xfrm>
          <a:off x="985182" y="1995452"/>
          <a:ext cx="1505029" cy="1505029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9E5824-0A17-408C-A1A2-07AA39C81320}">
      <dsp:nvSpPr>
        <dsp:cNvPr id="0" name=""/>
        <dsp:cNvSpPr/>
      </dsp:nvSpPr>
      <dsp:spPr>
        <a:xfrm rot="10800000">
          <a:off x="1737697" y="3911110"/>
          <a:ext cx="5405120" cy="150502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3676" tIns="171450" rIns="32004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Structural system</a:t>
          </a:r>
          <a:endParaRPr lang="ar-SA" sz="4500" kern="1200" dirty="0"/>
        </a:p>
      </dsp:txBody>
      <dsp:txXfrm rot="10800000">
        <a:off x="1737697" y="3911110"/>
        <a:ext cx="5405120" cy="1505029"/>
      </dsp:txXfrm>
    </dsp:sp>
    <dsp:sp modelId="{E9C156CC-62FE-46BB-863B-308D78D46DE3}">
      <dsp:nvSpPr>
        <dsp:cNvPr id="0" name=""/>
        <dsp:cNvSpPr/>
      </dsp:nvSpPr>
      <dsp:spPr>
        <a:xfrm>
          <a:off x="985182" y="3911110"/>
          <a:ext cx="1505029" cy="150502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20407E-58DA-4B49-8188-2199F7CF0333}">
      <dsp:nvSpPr>
        <dsp:cNvPr id="0" name=""/>
        <dsp:cNvSpPr/>
      </dsp:nvSpPr>
      <dsp:spPr>
        <a:xfrm>
          <a:off x="1541625" y="1433779"/>
          <a:ext cx="2578616" cy="25787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materials</a:t>
          </a:r>
          <a:endParaRPr lang="ar-SA" sz="3600" kern="1200" dirty="0"/>
        </a:p>
      </dsp:txBody>
      <dsp:txXfrm>
        <a:off x="1541625" y="1433779"/>
        <a:ext cx="2578616" cy="2578743"/>
      </dsp:txXfrm>
    </dsp:sp>
    <dsp:sp modelId="{4C1A9691-B59A-4DFA-B0C4-6021EECA2FE9}">
      <dsp:nvSpPr>
        <dsp:cNvPr id="0" name=""/>
        <dsp:cNvSpPr/>
      </dsp:nvSpPr>
      <dsp:spPr>
        <a:xfrm>
          <a:off x="211869" y="0"/>
          <a:ext cx="5198064" cy="5418667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7F9F6-E9D6-41FC-8F5C-035A32159E76}">
      <dsp:nvSpPr>
        <dsp:cNvPr id="0" name=""/>
        <dsp:cNvSpPr/>
      </dsp:nvSpPr>
      <dsp:spPr>
        <a:xfrm>
          <a:off x="4039346" y="456793"/>
          <a:ext cx="1381373" cy="138176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F1C091-B3A3-4BC7-AB6A-943934F46F42}">
      <dsp:nvSpPr>
        <dsp:cNvPr id="0" name=""/>
        <dsp:cNvSpPr/>
      </dsp:nvSpPr>
      <dsp:spPr>
        <a:xfrm>
          <a:off x="5525498" y="479010"/>
          <a:ext cx="1849022" cy="1337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l" defTabSz="1289050" rtl="1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ar-JO" sz="2900" kern="1200" dirty="0" smtClean="0"/>
            <a:t> </a:t>
          </a:r>
          <a:r>
            <a:rPr lang="en-US" sz="2900" kern="1200" dirty="0" smtClean="0"/>
            <a:t>Concrete</a:t>
          </a:r>
          <a:endParaRPr lang="ar-JO" sz="2900" kern="1200" dirty="0" smtClean="0"/>
        </a:p>
        <a:p>
          <a:pPr lvl="0" algn="l" defTabSz="1289050" rtl="1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2900" kern="1200" dirty="0" smtClean="0"/>
            <a:t>F</a:t>
          </a:r>
          <a:r>
            <a:rPr lang="en-US" sz="2900" i="1" kern="1200" dirty="0" smtClean="0"/>
            <a:t>’c </a:t>
          </a:r>
          <a:r>
            <a:rPr lang="en-US" sz="2900" kern="1200" dirty="0" smtClean="0"/>
            <a:t>=32MPa</a:t>
          </a:r>
          <a:endParaRPr lang="ar-SA" sz="2900" kern="1200" dirty="0"/>
        </a:p>
      </dsp:txBody>
      <dsp:txXfrm>
        <a:off x="5525498" y="479010"/>
        <a:ext cx="1849022" cy="1337327"/>
      </dsp:txXfrm>
    </dsp:sp>
    <dsp:sp modelId="{8EDA2E1E-0E86-4440-B7C6-335D1B65F143}">
      <dsp:nvSpPr>
        <dsp:cNvPr id="0" name=""/>
        <dsp:cNvSpPr/>
      </dsp:nvSpPr>
      <dsp:spPr>
        <a:xfrm>
          <a:off x="4573251" y="2028748"/>
          <a:ext cx="1381373" cy="138176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5609B9-7B0D-4E43-92FC-0C103FEFED68}">
      <dsp:nvSpPr>
        <dsp:cNvPr id="0" name=""/>
        <dsp:cNvSpPr/>
      </dsp:nvSpPr>
      <dsp:spPr>
        <a:xfrm>
          <a:off x="6067107" y="2048256"/>
          <a:ext cx="1849022" cy="1337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l" defTabSz="1289050" rtl="1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2900" kern="1200" dirty="0" smtClean="0"/>
            <a:t>Steel Fy=414Mpa</a:t>
          </a:r>
          <a:endParaRPr lang="ar-SA" sz="2900" kern="1200" dirty="0"/>
        </a:p>
      </dsp:txBody>
      <dsp:txXfrm>
        <a:off x="6067107" y="2048256"/>
        <a:ext cx="1849022" cy="1337327"/>
      </dsp:txXfrm>
    </dsp:sp>
    <dsp:sp modelId="{B0B5CDC7-C0FE-418B-912A-355CA5B3720F}">
      <dsp:nvSpPr>
        <dsp:cNvPr id="0" name=""/>
        <dsp:cNvSpPr/>
      </dsp:nvSpPr>
      <dsp:spPr>
        <a:xfrm>
          <a:off x="4039346" y="3622920"/>
          <a:ext cx="1381373" cy="138176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A9877D-10A4-43B1-9B46-E58904BEE6F2}">
      <dsp:nvSpPr>
        <dsp:cNvPr id="0" name=""/>
        <dsp:cNvSpPr/>
      </dsp:nvSpPr>
      <dsp:spPr>
        <a:xfrm>
          <a:off x="5478921" y="3651097"/>
          <a:ext cx="1942176" cy="1337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l" defTabSz="1289050" rtl="1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2900" kern="1200" dirty="0" smtClean="0"/>
            <a:t>Non-structural material</a:t>
          </a:r>
          <a:endParaRPr lang="ar-SA" sz="2900" kern="1200" dirty="0"/>
        </a:p>
      </dsp:txBody>
      <dsp:txXfrm>
        <a:off x="5478921" y="3651097"/>
        <a:ext cx="1942176" cy="133732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E92D5E-3AD7-4E2B-A32F-81D6E1158DD2}">
      <dsp:nvSpPr>
        <dsp:cNvPr id="0" name=""/>
        <dsp:cNvSpPr/>
      </dsp:nvSpPr>
      <dsp:spPr>
        <a:xfrm rot="5400000">
          <a:off x="2132673" y="60992"/>
          <a:ext cx="924142" cy="80400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masonry stones</a:t>
          </a:r>
          <a:endParaRPr lang="ar-SA" sz="900" kern="1200" dirty="0"/>
        </a:p>
      </dsp:txBody>
      <dsp:txXfrm rot="5400000">
        <a:off x="2132673" y="60992"/>
        <a:ext cx="924142" cy="804003"/>
      </dsp:txXfrm>
    </dsp:sp>
    <dsp:sp modelId="{2E141E67-B1BC-4BF9-BFF3-BFCFE47B2FD6}">
      <dsp:nvSpPr>
        <dsp:cNvPr id="0" name=""/>
        <dsp:cNvSpPr/>
      </dsp:nvSpPr>
      <dsp:spPr>
        <a:xfrm>
          <a:off x="3021144" y="185751"/>
          <a:ext cx="1031342" cy="554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558925-4DDB-4C32-B405-2BD85A37ECA2}">
      <dsp:nvSpPr>
        <dsp:cNvPr id="0" name=""/>
        <dsp:cNvSpPr/>
      </dsp:nvSpPr>
      <dsp:spPr>
        <a:xfrm rot="5400000">
          <a:off x="1264349" y="60992"/>
          <a:ext cx="924142" cy="80400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Blocks</a:t>
          </a:r>
          <a:endParaRPr lang="ar-SA" sz="1700" kern="1200" dirty="0"/>
        </a:p>
      </dsp:txBody>
      <dsp:txXfrm rot="5400000">
        <a:off x="1264349" y="60992"/>
        <a:ext cx="924142" cy="804003"/>
      </dsp:txXfrm>
    </dsp:sp>
    <dsp:sp modelId="{C20027FD-58AB-4E94-B078-A8903017A925}">
      <dsp:nvSpPr>
        <dsp:cNvPr id="0" name=""/>
        <dsp:cNvSpPr/>
      </dsp:nvSpPr>
      <dsp:spPr>
        <a:xfrm rot="5400000">
          <a:off x="1696848" y="845404"/>
          <a:ext cx="924142" cy="80400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Tile</a:t>
          </a:r>
          <a:endParaRPr lang="ar-SA" sz="900" kern="1200" dirty="0"/>
        </a:p>
      </dsp:txBody>
      <dsp:txXfrm rot="5400000">
        <a:off x="1696848" y="845404"/>
        <a:ext cx="924142" cy="804003"/>
      </dsp:txXfrm>
    </dsp:sp>
    <dsp:sp modelId="{122BCAFB-8521-4E80-85B2-EB8625447E26}">
      <dsp:nvSpPr>
        <dsp:cNvPr id="0" name=""/>
        <dsp:cNvSpPr/>
      </dsp:nvSpPr>
      <dsp:spPr>
        <a:xfrm>
          <a:off x="725574" y="970163"/>
          <a:ext cx="998073" cy="554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6F751-B13E-44BA-B791-3567605F7DB6}">
      <dsp:nvSpPr>
        <dsp:cNvPr id="0" name=""/>
        <dsp:cNvSpPr/>
      </dsp:nvSpPr>
      <dsp:spPr>
        <a:xfrm rot="5400000">
          <a:off x="2565172" y="845404"/>
          <a:ext cx="924142" cy="80400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Mortar</a:t>
          </a:r>
          <a:endParaRPr lang="ar-SA" sz="1500" kern="1200" dirty="0"/>
        </a:p>
      </dsp:txBody>
      <dsp:txXfrm rot="5400000">
        <a:off x="2565172" y="845404"/>
        <a:ext cx="924142" cy="804003"/>
      </dsp:txXfrm>
    </dsp:sp>
    <dsp:sp modelId="{AA1141D4-2A2F-4409-96B1-1083AB5B2D66}">
      <dsp:nvSpPr>
        <dsp:cNvPr id="0" name=""/>
        <dsp:cNvSpPr/>
      </dsp:nvSpPr>
      <dsp:spPr>
        <a:xfrm rot="5400000">
          <a:off x="869069" y="2415150"/>
          <a:ext cx="924142" cy="80400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insulation</a:t>
          </a:r>
          <a:endParaRPr lang="ar-SA" sz="900" kern="1200" dirty="0"/>
        </a:p>
      </dsp:txBody>
      <dsp:txXfrm rot="5400000">
        <a:off x="869069" y="2415150"/>
        <a:ext cx="924142" cy="804003"/>
      </dsp:txXfrm>
    </dsp:sp>
    <dsp:sp modelId="{6C1FF0C0-0132-4998-90E7-68C2B23405D9}">
      <dsp:nvSpPr>
        <dsp:cNvPr id="0" name=""/>
        <dsp:cNvSpPr/>
      </dsp:nvSpPr>
      <dsp:spPr>
        <a:xfrm>
          <a:off x="3021144" y="1754575"/>
          <a:ext cx="1031342" cy="554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FF853-164A-4B73-9B0F-2286784B3F07}">
      <dsp:nvSpPr>
        <dsp:cNvPr id="0" name=""/>
        <dsp:cNvSpPr/>
      </dsp:nvSpPr>
      <dsp:spPr>
        <a:xfrm rot="5400000">
          <a:off x="1264349" y="1629816"/>
          <a:ext cx="924142" cy="80400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Filling material</a:t>
          </a:r>
          <a:endParaRPr lang="ar-SA" sz="1200" kern="1200" dirty="0"/>
        </a:p>
      </dsp:txBody>
      <dsp:txXfrm rot="5400000">
        <a:off x="1264349" y="1629816"/>
        <a:ext cx="924142" cy="804003"/>
      </dsp:txXfrm>
    </dsp:sp>
    <dsp:sp modelId="{4C2454D4-EEE6-43EB-972C-9BB257F71FC0}">
      <dsp:nvSpPr>
        <dsp:cNvPr id="0" name=""/>
        <dsp:cNvSpPr/>
      </dsp:nvSpPr>
      <dsp:spPr>
        <a:xfrm rot="5400000">
          <a:off x="1696848" y="2414228"/>
          <a:ext cx="924142" cy="80400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Marble</a:t>
          </a:r>
          <a:endParaRPr lang="ar-SA" sz="1200" kern="1200" dirty="0"/>
        </a:p>
      </dsp:txBody>
      <dsp:txXfrm rot="5400000">
        <a:off x="1696848" y="2414228"/>
        <a:ext cx="924142" cy="804003"/>
      </dsp:txXfrm>
    </dsp:sp>
    <dsp:sp modelId="{FB4051DA-5BB2-4548-8B2C-834FC076B67C}">
      <dsp:nvSpPr>
        <dsp:cNvPr id="0" name=""/>
        <dsp:cNvSpPr/>
      </dsp:nvSpPr>
      <dsp:spPr>
        <a:xfrm>
          <a:off x="725574" y="2538987"/>
          <a:ext cx="998073" cy="554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037C45-D520-4A4B-8759-F5FBB06CC11C}">
      <dsp:nvSpPr>
        <dsp:cNvPr id="0" name=""/>
        <dsp:cNvSpPr/>
      </dsp:nvSpPr>
      <dsp:spPr>
        <a:xfrm rot="5400000">
          <a:off x="2175343" y="1615621"/>
          <a:ext cx="924142" cy="80400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 rot="5400000">
        <a:off x="2175343" y="1615621"/>
        <a:ext cx="924142" cy="80400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1C158A-C22F-4893-8367-03E576FB8DB6}">
      <dsp:nvSpPr>
        <dsp:cNvPr id="0" name=""/>
        <dsp:cNvSpPr/>
      </dsp:nvSpPr>
      <dsp:spPr>
        <a:xfrm>
          <a:off x="4983023" y="3252820"/>
          <a:ext cx="974307" cy="314490"/>
        </a:xfrm>
        <a:custGeom>
          <a:avLst/>
          <a:gdLst/>
          <a:ahLst/>
          <a:cxnLst/>
          <a:rect l="0" t="0" r="0" b="0"/>
          <a:pathLst>
            <a:path>
              <a:moveTo>
                <a:pt x="974307" y="0"/>
              </a:moveTo>
              <a:lnTo>
                <a:pt x="974307" y="145074"/>
              </a:lnTo>
              <a:lnTo>
                <a:pt x="0" y="145074"/>
              </a:lnTo>
              <a:lnTo>
                <a:pt x="0" y="3144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45481E-32FF-4586-9D4D-B00C55D69085}">
      <dsp:nvSpPr>
        <dsp:cNvPr id="0" name=""/>
        <dsp:cNvSpPr/>
      </dsp:nvSpPr>
      <dsp:spPr>
        <a:xfrm>
          <a:off x="3902085" y="1827014"/>
          <a:ext cx="2055245" cy="3415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126"/>
              </a:lnTo>
              <a:lnTo>
                <a:pt x="2055245" y="172126"/>
              </a:lnTo>
              <a:lnTo>
                <a:pt x="2055245" y="3415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999DD-DEA8-43FC-8218-2B899A2F98FC}">
      <dsp:nvSpPr>
        <dsp:cNvPr id="0" name=""/>
        <dsp:cNvSpPr/>
      </dsp:nvSpPr>
      <dsp:spPr>
        <a:xfrm>
          <a:off x="1846840" y="3252820"/>
          <a:ext cx="1302565" cy="3415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126"/>
              </a:lnTo>
              <a:lnTo>
                <a:pt x="1302565" y="172126"/>
              </a:lnTo>
              <a:lnTo>
                <a:pt x="1302565" y="3415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19DE16-3FB2-4888-B049-978D8704057A}">
      <dsp:nvSpPr>
        <dsp:cNvPr id="0" name=""/>
        <dsp:cNvSpPr/>
      </dsp:nvSpPr>
      <dsp:spPr>
        <a:xfrm>
          <a:off x="544275" y="3252820"/>
          <a:ext cx="1302565" cy="341542"/>
        </a:xfrm>
        <a:custGeom>
          <a:avLst/>
          <a:gdLst/>
          <a:ahLst/>
          <a:cxnLst/>
          <a:rect l="0" t="0" r="0" b="0"/>
          <a:pathLst>
            <a:path>
              <a:moveTo>
                <a:pt x="1302565" y="0"/>
              </a:moveTo>
              <a:lnTo>
                <a:pt x="1302565" y="172126"/>
              </a:lnTo>
              <a:lnTo>
                <a:pt x="0" y="172126"/>
              </a:lnTo>
              <a:lnTo>
                <a:pt x="0" y="3415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BFE04F-06A5-439B-95FD-F2EC6FAFA715}">
      <dsp:nvSpPr>
        <dsp:cNvPr id="0" name=""/>
        <dsp:cNvSpPr/>
      </dsp:nvSpPr>
      <dsp:spPr>
        <a:xfrm>
          <a:off x="1846840" y="1827014"/>
          <a:ext cx="2055245" cy="341542"/>
        </a:xfrm>
        <a:custGeom>
          <a:avLst/>
          <a:gdLst/>
          <a:ahLst/>
          <a:cxnLst/>
          <a:rect l="0" t="0" r="0" b="0"/>
          <a:pathLst>
            <a:path>
              <a:moveTo>
                <a:pt x="2055245" y="0"/>
              </a:moveTo>
              <a:lnTo>
                <a:pt x="2055245" y="172126"/>
              </a:lnTo>
              <a:lnTo>
                <a:pt x="0" y="172126"/>
              </a:lnTo>
              <a:lnTo>
                <a:pt x="0" y="3415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3B1EB-D22B-4AC7-B162-CF12514D3353}">
      <dsp:nvSpPr>
        <dsp:cNvPr id="0" name=""/>
        <dsp:cNvSpPr/>
      </dsp:nvSpPr>
      <dsp:spPr>
        <a:xfrm>
          <a:off x="3359954" y="742752"/>
          <a:ext cx="1084262" cy="10842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2E0DB9-2FB2-4A50-8A83-2B7ECE931956}">
      <dsp:nvSpPr>
        <dsp:cNvPr id="0" name=""/>
        <dsp:cNvSpPr/>
      </dsp:nvSpPr>
      <dsp:spPr>
        <a:xfrm>
          <a:off x="3083543" y="0"/>
          <a:ext cx="1626393" cy="1084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b="1" kern="1200" dirty="0"/>
        </a:p>
      </dsp:txBody>
      <dsp:txXfrm>
        <a:off x="3083543" y="0"/>
        <a:ext cx="1626393" cy="1084262"/>
      </dsp:txXfrm>
    </dsp:sp>
    <dsp:sp modelId="{288038F5-6517-42EE-AD21-F77AD94B4D93}">
      <dsp:nvSpPr>
        <dsp:cNvPr id="0" name=""/>
        <dsp:cNvSpPr/>
      </dsp:nvSpPr>
      <dsp:spPr>
        <a:xfrm>
          <a:off x="1304709" y="2168557"/>
          <a:ext cx="1084262" cy="108426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0118E8-40A3-4C59-A828-2FA2D925A1F4}">
      <dsp:nvSpPr>
        <dsp:cNvPr id="0" name=""/>
        <dsp:cNvSpPr/>
      </dsp:nvSpPr>
      <dsp:spPr>
        <a:xfrm>
          <a:off x="0" y="2189874"/>
          <a:ext cx="1626393" cy="1084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Gravity</a:t>
          </a:r>
          <a:endParaRPr lang="ar-SA" sz="2500" kern="1200" dirty="0"/>
        </a:p>
      </dsp:txBody>
      <dsp:txXfrm>
        <a:off x="0" y="2189874"/>
        <a:ext cx="1626393" cy="1084262"/>
      </dsp:txXfrm>
    </dsp:sp>
    <dsp:sp modelId="{7000E957-831F-486A-B70C-01FA91C4C0A7}">
      <dsp:nvSpPr>
        <dsp:cNvPr id="0" name=""/>
        <dsp:cNvSpPr/>
      </dsp:nvSpPr>
      <dsp:spPr>
        <a:xfrm>
          <a:off x="2143" y="3594362"/>
          <a:ext cx="1084262" cy="108426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810A1F-0775-4EE5-8D98-AD3D4F72AFA9}">
      <dsp:nvSpPr>
        <dsp:cNvPr id="0" name=""/>
        <dsp:cNvSpPr/>
      </dsp:nvSpPr>
      <dsp:spPr>
        <a:xfrm>
          <a:off x="135014" y="3565358"/>
          <a:ext cx="873210" cy="1084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Dead</a:t>
          </a:r>
          <a:endParaRPr lang="ar-SA" sz="2500" kern="1200" dirty="0"/>
        </a:p>
      </dsp:txBody>
      <dsp:txXfrm>
        <a:off x="135014" y="3565358"/>
        <a:ext cx="873210" cy="1084262"/>
      </dsp:txXfrm>
    </dsp:sp>
    <dsp:sp modelId="{1A7BDCF4-F8B7-47D1-AE49-16658630CECA}">
      <dsp:nvSpPr>
        <dsp:cNvPr id="0" name=""/>
        <dsp:cNvSpPr/>
      </dsp:nvSpPr>
      <dsp:spPr>
        <a:xfrm>
          <a:off x="2607274" y="3594362"/>
          <a:ext cx="1084262" cy="108426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B575C9-4509-4EA1-8575-2492B2D04351}">
      <dsp:nvSpPr>
        <dsp:cNvPr id="0" name=""/>
        <dsp:cNvSpPr/>
      </dsp:nvSpPr>
      <dsp:spPr>
        <a:xfrm>
          <a:off x="3691536" y="3591652"/>
          <a:ext cx="1626393" cy="1084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 dirty="0"/>
        </a:p>
      </dsp:txBody>
      <dsp:txXfrm>
        <a:off x="3691536" y="3591652"/>
        <a:ext cx="1626393" cy="1084262"/>
      </dsp:txXfrm>
    </dsp:sp>
    <dsp:sp modelId="{B3031527-D789-4E08-9E57-0B8385FC46A2}">
      <dsp:nvSpPr>
        <dsp:cNvPr id="0" name=""/>
        <dsp:cNvSpPr/>
      </dsp:nvSpPr>
      <dsp:spPr>
        <a:xfrm>
          <a:off x="5415199" y="2168557"/>
          <a:ext cx="1084262" cy="108426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444097-71E3-453F-8B93-1F0A143B84C6}">
      <dsp:nvSpPr>
        <dsp:cNvPr id="0" name=""/>
        <dsp:cNvSpPr/>
      </dsp:nvSpPr>
      <dsp:spPr>
        <a:xfrm>
          <a:off x="5899013" y="2178727"/>
          <a:ext cx="1626393" cy="1084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Lateral</a:t>
          </a:r>
          <a:endParaRPr lang="ar-SA" sz="2500" kern="1200" dirty="0"/>
        </a:p>
      </dsp:txBody>
      <dsp:txXfrm>
        <a:off x="5899013" y="2178727"/>
        <a:ext cx="1626393" cy="1084262"/>
      </dsp:txXfrm>
    </dsp:sp>
    <dsp:sp modelId="{88B1885C-553B-44D9-8C10-E7582701E1F4}">
      <dsp:nvSpPr>
        <dsp:cNvPr id="0" name=""/>
        <dsp:cNvSpPr/>
      </dsp:nvSpPr>
      <dsp:spPr>
        <a:xfrm>
          <a:off x="4440892" y="3567310"/>
          <a:ext cx="1084262" cy="108426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11A9D6-AC2F-4444-8E19-A3E90493DF5C}">
      <dsp:nvSpPr>
        <dsp:cNvPr id="0" name=""/>
        <dsp:cNvSpPr/>
      </dsp:nvSpPr>
      <dsp:spPr>
        <a:xfrm>
          <a:off x="2564776" y="3565890"/>
          <a:ext cx="931208" cy="1084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Live</a:t>
          </a:r>
          <a:endParaRPr lang="ar-SA" sz="2500" kern="1200" dirty="0"/>
        </a:p>
      </dsp:txBody>
      <dsp:txXfrm>
        <a:off x="2564776" y="3565890"/>
        <a:ext cx="931208" cy="108426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F79B86-8540-4EAD-8C70-601EDFD655C8}">
      <dsp:nvSpPr>
        <dsp:cNvPr id="0" name=""/>
        <dsp:cNvSpPr/>
      </dsp:nvSpPr>
      <dsp:spPr>
        <a:xfrm>
          <a:off x="0" y="0"/>
          <a:ext cx="8128000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Loads:</a:t>
          </a:r>
          <a:endParaRPr lang="ar-SA" sz="6500" kern="1200" dirty="0"/>
        </a:p>
      </dsp:txBody>
      <dsp:txXfrm>
        <a:off x="0" y="0"/>
        <a:ext cx="8128000" cy="1559025"/>
      </dsp:txXfrm>
    </dsp:sp>
    <dsp:sp modelId="{B6746670-40F2-49BE-83E8-30CC2A4CBFE5}">
      <dsp:nvSpPr>
        <dsp:cNvPr id="0" name=""/>
        <dsp:cNvSpPr/>
      </dsp:nvSpPr>
      <dsp:spPr>
        <a:xfrm>
          <a:off x="0" y="2950646"/>
          <a:ext cx="812800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82550" rIns="462280" bIns="82550" numCol="1" spcCol="1270" anchor="t" anchorCtr="0">
          <a:noAutofit/>
        </a:bodyPr>
        <a:lstStyle/>
        <a:p>
          <a:pPr marL="285750" lvl="1" indent="-285750" algn="r" defTabSz="22669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5100" kern="1200" dirty="0"/>
        </a:p>
      </dsp:txBody>
      <dsp:txXfrm>
        <a:off x="0" y="2950646"/>
        <a:ext cx="8128000" cy="10764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01526A-2857-4F8E-A77D-20DC58E0BC56}">
      <dsp:nvSpPr>
        <dsp:cNvPr id="0" name=""/>
        <dsp:cNvSpPr/>
      </dsp:nvSpPr>
      <dsp:spPr>
        <a:xfrm>
          <a:off x="3853815" y="1891665"/>
          <a:ext cx="2312035" cy="2312035"/>
        </a:xfrm>
        <a:prstGeom prst="gear9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Serviceability</a:t>
          </a:r>
          <a:endParaRPr lang="ar-SA" sz="1600" b="1" kern="1200" dirty="0">
            <a:solidFill>
              <a:schemeClr val="tx1"/>
            </a:solidFill>
          </a:endParaRPr>
        </a:p>
      </dsp:txBody>
      <dsp:txXfrm>
        <a:off x="3853815" y="1891665"/>
        <a:ext cx="2312035" cy="2312035"/>
      </dsp:txXfrm>
    </dsp:sp>
    <dsp:sp modelId="{98D6B19C-0277-42B6-B97F-E38015A23385}">
      <dsp:nvSpPr>
        <dsp:cNvPr id="0" name=""/>
        <dsp:cNvSpPr/>
      </dsp:nvSpPr>
      <dsp:spPr>
        <a:xfrm>
          <a:off x="2508631" y="1345184"/>
          <a:ext cx="1681480" cy="1681480"/>
        </a:xfrm>
        <a:prstGeom prst="gear6">
          <a:avLst/>
        </a:prstGeom>
        <a:solidFill>
          <a:schemeClr val="accent3">
            <a:hueOff val="8797670"/>
            <a:satOff val="-20044"/>
            <a:lumOff val="80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Economy</a:t>
          </a:r>
          <a:endParaRPr lang="ar-SA" sz="1600" b="1" kern="1200" dirty="0">
            <a:solidFill>
              <a:schemeClr val="tx1"/>
            </a:solidFill>
          </a:endParaRPr>
        </a:p>
      </dsp:txBody>
      <dsp:txXfrm>
        <a:off x="2508631" y="1345184"/>
        <a:ext cx="1681480" cy="1681480"/>
      </dsp:txXfrm>
    </dsp:sp>
    <dsp:sp modelId="{B05A26F4-1393-40D0-8270-30AA1C3F3E09}">
      <dsp:nvSpPr>
        <dsp:cNvPr id="0" name=""/>
        <dsp:cNvSpPr/>
      </dsp:nvSpPr>
      <dsp:spPr>
        <a:xfrm rot="20700000">
          <a:off x="3450431" y="185134"/>
          <a:ext cx="1647507" cy="1647507"/>
        </a:xfrm>
        <a:prstGeom prst="gear6">
          <a:avLst/>
        </a:prstGeom>
        <a:solidFill>
          <a:schemeClr val="accent3">
            <a:hueOff val="17595341"/>
            <a:satOff val="-40088"/>
            <a:lumOff val="160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Strength and safe</a:t>
          </a:r>
          <a:endParaRPr lang="ar-SA" sz="1600" b="1" kern="1200" dirty="0">
            <a:solidFill>
              <a:schemeClr val="tx1"/>
            </a:solidFill>
          </a:endParaRPr>
        </a:p>
      </dsp:txBody>
      <dsp:txXfrm>
        <a:off x="3811778" y="546481"/>
        <a:ext cx="924814" cy="924814"/>
      </dsp:txXfrm>
    </dsp:sp>
    <dsp:sp modelId="{69B5E778-70A1-451A-9CE7-4D8146394D96}">
      <dsp:nvSpPr>
        <dsp:cNvPr id="0" name=""/>
        <dsp:cNvSpPr/>
      </dsp:nvSpPr>
      <dsp:spPr>
        <a:xfrm>
          <a:off x="3676138" y="1542725"/>
          <a:ext cx="2959404" cy="2959404"/>
        </a:xfrm>
        <a:prstGeom prst="circularArrow">
          <a:avLst>
            <a:gd name="adj1" fmla="val 4688"/>
            <a:gd name="adj2" fmla="val 299029"/>
            <a:gd name="adj3" fmla="val 2516467"/>
            <a:gd name="adj4" fmla="val 15860628"/>
            <a:gd name="adj5" fmla="val 546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0E94C0-E9E3-46FB-A298-9EEB24429F85}">
      <dsp:nvSpPr>
        <dsp:cNvPr id="0" name=""/>
        <dsp:cNvSpPr/>
      </dsp:nvSpPr>
      <dsp:spPr>
        <a:xfrm>
          <a:off x="2210844" y="973095"/>
          <a:ext cx="2150192" cy="215019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8797670"/>
            <a:satOff val="-20044"/>
            <a:lumOff val="804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CF972A-5BD3-461A-8C7B-644B669D764F}">
      <dsp:nvSpPr>
        <dsp:cNvPr id="0" name=""/>
        <dsp:cNvSpPr/>
      </dsp:nvSpPr>
      <dsp:spPr>
        <a:xfrm>
          <a:off x="3069346" y="-175771"/>
          <a:ext cx="2318340" cy="231834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hueOff val="17595341"/>
            <a:satOff val="-40088"/>
            <a:lumOff val="160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C06AFE-D4EF-4A7F-950C-588F046452B2}">
      <dsp:nvSpPr>
        <dsp:cNvPr id="0" name=""/>
        <dsp:cNvSpPr/>
      </dsp:nvSpPr>
      <dsp:spPr>
        <a:xfrm>
          <a:off x="1810997" y="1880549"/>
          <a:ext cx="118376" cy="11837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B9A06D-EDC4-4E31-B775-FBA3DBDC0AAC}">
      <dsp:nvSpPr>
        <dsp:cNvPr id="0" name=""/>
        <dsp:cNvSpPr/>
      </dsp:nvSpPr>
      <dsp:spPr>
        <a:xfrm>
          <a:off x="1707299" y="2046729"/>
          <a:ext cx="118376" cy="11837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4444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444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B9FC5-7777-4C48-A93B-6F17D40A098A}">
      <dsp:nvSpPr>
        <dsp:cNvPr id="0" name=""/>
        <dsp:cNvSpPr/>
      </dsp:nvSpPr>
      <dsp:spPr>
        <a:xfrm>
          <a:off x="1583714" y="2190606"/>
          <a:ext cx="118376" cy="11837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8889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8889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A8398-8A57-4969-B676-A4EDAECCAC20}">
      <dsp:nvSpPr>
        <dsp:cNvPr id="0" name=""/>
        <dsp:cNvSpPr/>
      </dsp:nvSpPr>
      <dsp:spPr>
        <a:xfrm>
          <a:off x="1731448" y="208062"/>
          <a:ext cx="118376" cy="11837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5954E9-FE38-4524-827C-730D9DCBDB3A}">
      <dsp:nvSpPr>
        <dsp:cNvPr id="0" name=""/>
        <dsp:cNvSpPr/>
      </dsp:nvSpPr>
      <dsp:spPr>
        <a:xfrm>
          <a:off x="1889599" y="113820"/>
          <a:ext cx="118376" cy="11837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17778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17778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509CE7-6A8D-4817-8226-ECBFBE17EE92}">
      <dsp:nvSpPr>
        <dsp:cNvPr id="0" name=""/>
        <dsp:cNvSpPr/>
      </dsp:nvSpPr>
      <dsp:spPr>
        <a:xfrm>
          <a:off x="2047276" y="19577"/>
          <a:ext cx="118376" cy="11837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22222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2222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E7036-0941-47B2-BD41-5ABC46A52CBB}">
      <dsp:nvSpPr>
        <dsp:cNvPr id="0" name=""/>
        <dsp:cNvSpPr/>
      </dsp:nvSpPr>
      <dsp:spPr>
        <a:xfrm>
          <a:off x="2204953" y="113820"/>
          <a:ext cx="118376" cy="11837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02C62-9E48-47DC-B920-718FEE8071FE}">
      <dsp:nvSpPr>
        <dsp:cNvPr id="0" name=""/>
        <dsp:cNvSpPr/>
      </dsp:nvSpPr>
      <dsp:spPr>
        <a:xfrm>
          <a:off x="2363103" y="208062"/>
          <a:ext cx="118376" cy="11837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31111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31111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FB4E8D-C4F8-4587-8A1C-FB430866922F}">
      <dsp:nvSpPr>
        <dsp:cNvPr id="0" name=""/>
        <dsp:cNvSpPr/>
      </dsp:nvSpPr>
      <dsp:spPr>
        <a:xfrm>
          <a:off x="2047276" y="218429"/>
          <a:ext cx="118376" cy="11837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35556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35556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9746E2-A279-46E3-AD4D-6B5E74B05A20}">
      <dsp:nvSpPr>
        <dsp:cNvPr id="0" name=""/>
        <dsp:cNvSpPr/>
      </dsp:nvSpPr>
      <dsp:spPr>
        <a:xfrm>
          <a:off x="2047276" y="417280"/>
          <a:ext cx="118376" cy="11837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9116C-BDFA-46D7-B724-54AE2F847737}">
      <dsp:nvSpPr>
        <dsp:cNvPr id="0" name=""/>
        <dsp:cNvSpPr/>
      </dsp:nvSpPr>
      <dsp:spPr>
        <a:xfrm>
          <a:off x="1084167" y="2622993"/>
          <a:ext cx="2553137" cy="684827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0414" tIns="102870" rIns="102870" bIns="102870" numCol="1" spcCol="1270" anchor="ctr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chemeClr val="tx1"/>
              </a:solidFill>
            </a:rPr>
            <a:t>55*30 cm</a:t>
          </a:r>
          <a:endParaRPr lang="ar-SA" sz="2700" b="1" kern="1200" dirty="0">
            <a:solidFill>
              <a:schemeClr val="tx1"/>
            </a:solidFill>
          </a:endParaRPr>
        </a:p>
      </dsp:txBody>
      <dsp:txXfrm>
        <a:off x="1084167" y="2622993"/>
        <a:ext cx="2553137" cy="684827"/>
      </dsp:txXfrm>
    </dsp:sp>
    <dsp:sp modelId="{D5BEE4B2-A399-42DC-B8A6-9DA2045F7AE0}">
      <dsp:nvSpPr>
        <dsp:cNvPr id="0" name=""/>
        <dsp:cNvSpPr/>
      </dsp:nvSpPr>
      <dsp:spPr>
        <a:xfrm>
          <a:off x="376278" y="1951988"/>
          <a:ext cx="1183761" cy="1183683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A154A938-E345-4EFB-8E41-0562F3991320}">
      <dsp:nvSpPr>
        <dsp:cNvPr id="0" name=""/>
        <dsp:cNvSpPr/>
      </dsp:nvSpPr>
      <dsp:spPr>
        <a:xfrm>
          <a:off x="2163284" y="1283496"/>
          <a:ext cx="2553137" cy="684827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0414" tIns="102870" rIns="102870" bIns="102870" numCol="1" spcCol="1270" anchor="ctr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chemeClr val="tx1"/>
              </a:solidFill>
            </a:rPr>
            <a:t>25 cm</a:t>
          </a:r>
          <a:endParaRPr lang="ar-SA" sz="2700" b="1" kern="1200" dirty="0">
            <a:solidFill>
              <a:schemeClr val="tx1"/>
            </a:solidFill>
          </a:endParaRPr>
        </a:p>
      </dsp:txBody>
      <dsp:txXfrm>
        <a:off x="2163284" y="1283496"/>
        <a:ext cx="2553137" cy="684827"/>
      </dsp:txXfrm>
    </dsp:sp>
    <dsp:sp modelId="{46ACA924-FAB0-4C52-8831-2EA4DDD327A4}">
      <dsp:nvSpPr>
        <dsp:cNvPr id="0" name=""/>
        <dsp:cNvSpPr/>
      </dsp:nvSpPr>
      <dsp:spPr>
        <a:xfrm>
          <a:off x="1455395" y="612491"/>
          <a:ext cx="1183761" cy="1183683"/>
        </a:xfrm>
        <a:prstGeom prst="ellipse">
          <a:avLst/>
        </a:prstGeom>
        <a:solidFill>
          <a:schemeClr val="accent6">
            <a:tint val="50000"/>
            <a:alpha val="90000"/>
            <a:hueOff val="41320"/>
            <a:satOff val="-1923"/>
            <a:lumOff val="9628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C06AFE-D4EF-4A7F-950C-588F046452B2}">
      <dsp:nvSpPr>
        <dsp:cNvPr id="0" name=""/>
        <dsp:cNvSpPr/>
      </dsp:nvSpPr>
      <dsp:spPr>
        <a:xfrm>
          <a:off x="1625439" y="2206477"/>
          <a:ext cx="131628" cy="131628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B9A06D-EDC4-4E31-B775-FBA3DBDC0AAC}">
      <dsp:nvSpPr>
        <dsp:cNvPr id="0" name=""/>
        <dsp:cNvSpPr/>
      </dsp:nvSpPr>
      <dsp:spPr>
        <a:xfrm>
          <a:off x="1510133" y="2391261"/>
          <a:ext cx="131628" cy="131628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4444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444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B9FC5-7777-4C48-A93B-6F17D40A098A}">
      <dsp:nvSpPr>
        <dsp:cNvPr id="0" name=""/>
        <dsp:cNvSpPr/>
      </dsp:nvSpPr>
      <dsp:spPr>
        <a:xfrm>
          <a:off x="1372713" y="2551245"/>
          <a:ext cx="131628" cy="131628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8889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8889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A8398-8A57-4969-B676-A4EDAECCAC20}">
      <dsp:nvSpPr>
        <dsp:cNvPr id="0" name=""/>
        <dsp:cNvSpPr/>
      </dsp:nvSpPr>
      <dsp:spPr>
        <a:xfrm>
          <a:off x="1536985" y="346760"/>
          <a:ext cx="131628" cy="131628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5954E9-FE38-4524-827C-730D9DCBDB3A}">
      <dsp:nvSpPr>
        <dsp:cNvPr id="0" name=""/>
        <dsp:cNvSpPr/>
      </dsp:nvSpPr>
      <dsp:spPr>
        <a:xfrm>
          <a:off x="1712840" y="241967"/>
          <a:ext cx="131628" cy="131628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17778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17778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509CE7-6A8D-4817-8226-ECBFBE17EE92}">
      <dsp:nvSpPr>
        <dsp:cNvPr id="0" name=""/>
        <dsp:cNvSpPr/>
      </dsp:nvSpPr>
      <dsp:spPr>
        <a:xfrm>
          <a:off x="1888169" y="137175"/>
          <a:ext cx="131628" cy="131628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22222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2222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E7036-0941-47B2-BD41-5ABC46A52CBB}">
      <dsp:nvSpPr>
        <dsp:cNvPr id="0" name=""/>
        <dsp:cNvSpPr/>
      </dsp:nvSpPr>
      <dsp:spPr>
        <a:xfrm>
          <a:off x="2063498" y="241967"/>
          <a:ext cx="131628" cy="131628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02C62-9E48-47DC-B920-718FEE8071FE}">
      <dsp:nvSpPr>
        <dsp:cNvPr id="0" name=""/>
        <dsp:cNvSpPr/>
      </dsp:nvSpPr>
      <dsp:spPr>
        <a:xfrm>
          <a:off x="2239353" y="346760"/>
          <a:ext cx="131628" cy="131628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31111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31111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FB4E8D-C4F8-4587-8A1C-FB430866922F}">
      <dsp:nvSpPr>
        <dsp:cNvPr id="0" name=""/>
        <dsp:cNvSpPr/>
      </dsp:nvSpPr>
      <dsp:spPr>
        <a:xfrm>
          <a:off x="1888169" y="358287"/>
          <a:ext cx="131628" cy="131628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35556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35556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9746E2-A279-46E3-AD4D-6B5E74B05A20}">
      <dsp:nvSpPr>
        <dsp:cNvPr id="0" name=""/>
        <dsp:cNvSpPr/>
      </dsp:nvSpPr>
      <dsp:spPr>
        <a:xfrm>
          <a:off x="1888169" y="579399"/>
          <a:ext cx="131628" cy="131628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9116C-BDFA-46D7-B724-54AE2F847737}">
      <dsp:nvSpPr>
        <dsp:cNvPr id="0" name=""/>
        <dsp:cNvSpPr/>
      </dsp:nvSpPr>
      <dsp:spPr>
        <a:xfrm>
          <a:off x="817243" y="3032037"/>
          <a:ext cx="2838955" cy="761492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912" tIns="118110" rIns="118110" bIns="118110" numCol="1" spcCol="1270" anchor="ctr" anchorCtr="0">
          <a:noAutofit/>
        </a:bodyPr>
        <a:lstStyle/>
        <a:p>
          <a:pPr lvl="0" algn="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>
              <a:solidFill>
                <a:schemeClr val="tx1"/>
              </a:solidFill>
            </a:rPr>
            <a:t>a variable</a:t>
          </a:r>
          <a:endParaRPr lang="ar-SA" sz="3100" b="1" kern="1200" dirty="0">
            <a:solidFill>
              <a:schemeClr val="tx1"/>
            </a:solidFill>
          </a:endParaRPr>
        </a:p>
      </dsp:txBody>
      <dsp:txXfrm>
        <a:off x="817243" y="3032037"/>
        <a:ext cx="2838955" cy="761492"/>
      </dsp:txXfrm>
    </dsp:sp>
    <dsp:sp modelId="{D5BEE4B2-A399-42DC-B8A6-9DA2045F7AE0}">
      <dsp:nvSpPr>
        <dsp:cNvPr id="0" name=""/>
        <dsp:cNvSpPr/>
      </dsp:nvSpPr>
      <dsp:spPr>
        <a:xfrm>
          <a:off x="30106" y="2285914"/>
          <a:ext cx="1316281" cy="1316193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A154A938-E345-4EFB-8E41-0562F3991320}">
      <dsp:nvSpPr>
        <dsp:cNvPr id="0" name=""/>
        <dsp:cNvSpPr/>
      </dsp:nvSpPr>
      <dsp:spPr>
        <a:xfrm>
          <a:off x="1392168" y="1138493"/>
          <a:ext cx="4088947" cy="1569679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912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for drop beams =  45*30 cm</a:t>
          </a:r>
        </a:p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For hidden beams = 25*60cm  </a:t>
          </a:r>
          <a:endParaRPr lang="ar-SA" sz="2000" b="1" kern="1200" dirty="0">
            <a:solidFill>
              <a:schemeClr val="tx1"/>
            </a:solidFill>
          </a:endParaRPr>
        </a:p>
      </dsp:txBody>
      <dsp:txXfrm>
        <a:off x="1392168" y="1138493"/>
        <a:ext cx="4088947" cy="1569679"/>
      </dsp:txXfrm>
    </dsp:sp>
    <dsp:sp modelId="{46ACA924-FAB0-4C52-8831-2EA4DDD327A4}">
      <dsp:nvSpPr>
        <dsp:cNvPr id="0" name=""/>
        <dsp:cNvSpPr/>
      </dsp:nvSpPr>
      <dsp:spPr>
        <a:xfrm>
          <a:off x="394407" y="245150"/>
          <a:ext cx="1658711" cy="1316193"/>
        </a:xfrm>
        <a:prstGeom prst="ellipse">
          <a:avLst/>
        </a:prstGeom>
        <a:solidFill>
          <a:schemeClr val="accent6">
            <a:tint val="50000"/>
            <a:alpha val="90000"/>
            <a:hueOff val="41320"/>
            <a:satOff val="-1923"/>
            <a:lumOff val="9628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AAB2AF6-BC99-4B59-B441-D91C3CAECA8C}" type="datetimeFigureOut">
              <a:rPr lang="ar-SA" smtClean="0"/>
              <a:pPr/>
              <a:t>10/08/1437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2B0789B-9525-4F34-A9D5-95932FD6497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23430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2C7259F-DFCE-4F96-ABF4-EE92FF8B6C21}" type="datetimeFigureOut">
              <a:rPr lang="ar-SA" smtClean="0"/>
              <a:pPr/>
              <a:t>10/08/1437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7819228-5FD2-4156-B07C-F5144F0FD06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2337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19228-5FD2-4156-B07C-F5144F0FD067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063349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19228-5FD2-4156-B07C-F5144F0FD067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085065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29B-F42E-435B-ABE6-E2187913C86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900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04EC-D337-4FE8-88F6-60C237D0CDA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5800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697E-DEB9-48D8-BD91-78872E5AB63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0507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F71F-68E8-4D0A-8534-20E5ABEA367B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3357718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2499130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CD1C-6B01-49D5-BAB0-A96931C61095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5050363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0EBB-BA08-4AF0-A04F-0A67C6C8912B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1749292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1977498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6473783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03065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074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16EB-D9EC-4D21-B7CB-D9F73156F2B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0107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A8DD-70C1-46B6-8910-0CC5F5D265E2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11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73390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406647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43F71F-68E8-4D0A-8534-20E5ABEA367B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92135" y="2887530"/>
            <a:ext cx="9038813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226482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ln w="3175">
                    <a:solidFill>
                      <a:srgbClr val="444D26">
                        <a:alpha val="60000"/>
                      </a:srgbClr>
                    </a:solidFill>
                  </a:ln>
                  <a:solidFill>
                    <a:srgbClr val="444D26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444D26">
                      <a:alpha val="60000"/>
                    </a:srgbClr>
                  </a:solidFill>
                </a:ln>
                <a:solidFill>
                  <a:srgbClr val="444D26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6786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85541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63446" y="1526967"/>
            <a:ext cx="9038813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021933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563446" y="2887579"/>
            <a:ext cx="9038813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248141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CD1C-6B01-49D5-BAB0-A96931C61095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442480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0EBB-BA08-4AF0-A04F-0A67C6C8912B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0920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6307132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944368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240280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947595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240280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213413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0260414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374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8275-7FA4-43EE-B5F7-0A0E694DB3C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39434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62496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A8DD-70C1-46B6-8910-0CC5F5D265E2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3914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26989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03641" y="2893004"/>
            <a:ext cx="5523744" cy="923330"/>
            <a:chOff x="1815339" y="1496875"/>
            <a:chExt cx="552374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224081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 flipV="1">
              <a:off x="6164660" y="752995"/>
              <a:ext cx="1" cy="2348844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0533034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43F71F-68E8-4D0A-8534-20E5ABEA367B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92135" y="2887530"/>
            <a:ext cx="9038813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226482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ln w="3175">
                    <a:solidFill>
                      <a:srgbClr val="444D26">
                        <a:alpha val="60000"/>
                      </a:srgbClr>
                    </a:solidFill>
                  </a:ln>
                  <a:solidFill>
                    <a:srgbClr val="444D26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444D26">
                      <a:alpha val="60000"/>
                    </a:srgbClr>
                  </a:solidFill>
                </a:ln>
                <a:solidFill>
                  <a:srgbClr val="444D26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6786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78926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63446" y="1526967"/>
            <a:ext cx="9038813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2505454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563446" y="2887579"/>
            <a:ext cx="9038813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248141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CD1C-6B01-49D5-BAB0-A96931C61095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52298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0EBB-BA08-4AF0-A04F-0A67C6C8912B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0920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1716330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944368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240280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947595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240280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405345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386152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AF3D-1457-4F87-9DFB-912F3A4064F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06699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24569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70642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A8DD-70C1-46B6-8910-0CC5F5D265E2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4587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9061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03641" y="2893004"/>
            <a:ext cx="5523744" cy="923330"/>
            <a:chOff x="1815339" y="1496875"/>
            <a:chExt cx="552374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224081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 flipV="1">
              <a:off x="6164660" y="752995"/>
              <a:ext cx="1" cy="2348844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3183208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43F71F-68E8-4D0A-8534-20E5ABEA367B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92135" y="2887530"/>
            <a:ext cx="9038813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226482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ln w="3175">
                    <a:solidFill>
                      <a:srgbClr val="444D26">
                        <a:alpha val="60000"/>
                      </a:srgbClr>
                    </a:solidFill>
                  </a:ln>
                  <a:solidFill>
                    <a:srgbClr val="444D26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444D26">
                      <a:alpha val="60000"/>
                    </a:srgbClr>
                  </a:solidFill>
                </a:ln>
                <a:solidFill>
                  <a:srgbClr val="444D26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6786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06065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63446" y="1526967"/>
            <a:ext cx="9038813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8133780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563446" y="2887579"/>
            <a:ext cx="9038813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248141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CD1C-6B01-49D5-BAB0-A96931C61095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591224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0EBB-BA08-4AF0-A04F-0A67C6C8912B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0920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7293334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944368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240280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947595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240280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3902899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ECE8-0C9F-434E-9924-593756431DD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98472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51733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72114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04671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A8DD-70C1-46B6-8910-0CC5F5D265E2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33827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987354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03641" y="2893004"/>
            <a:ext cx="5523744" cy="923330"/>
            <a:chOff x="1815339" y="1496875"/>
            <a:chExt cx="552374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224081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 flipV="1">
              <a:off x="6164660" y="752995"/>
              <a:ext cx="1" cy="2348844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8379129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07AF39-D928-43A7-B45C-BAF6179FB15D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92135" y="2887530"/>
            <a:ext cx="9038813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226482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ln w="3175">
                    <a:solidFill>
                      <a:srgbClr val="444D26">
                        <a:alpha val="60000"/>
                      </a:srgbClr>
                    </a:solidFill>
                  </a:ln>
                  <a:solidFill>
                    <a:srgbClr val="444D26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444D26">
                      <a:alpha val="60000"/>
                    </a:srgbClr>
                  </a:solidFill>
                </a:ln>
                <a:solidFill>
                  <a:srgbClr val="444D26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6786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840259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67FFB-0613-47E3-B1B1-DA05409DCE16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63446" y="1526967"/>
            <a:ext cx="9038813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6049584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563446" y="2887579"/>
            <a:ext cx="9038813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248141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39D6-8091-4B97-92B4-536A09B930FC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96384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91969-931B-4F46-B73A-736F2352C4C7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0920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976999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24ED-2100-44FE-B992-DC69B4383D7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79229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285-3FAE-4087-81A2-F92AF1502057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944368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240280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947595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240280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6712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3136D-EA41-49ED-A90F-CF1847460455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5942277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2F4C-EAF9-4C4D-B7E1-B7133FF8A6A8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34011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1DE8-D5F7-4681-A6B1-38FB376726BC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531936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6DAC-7F04-47E2-93FB-236A7D547DA7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343957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DE6E-7DF2-4168-A6C3-01050FC0108E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42126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1194-003B-4057-B04F-64553CAA9986}" type="datetime1">
              <a:rPr lang="en-US" smtClean="0">
                <a:solidFill>
                  <a:srgbClr val="444D26"/>
                </a:solidFill>
              </a:rPr>
              <a:pPr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03641" y="2893004"/>
            <a:ext cx="5523744" cy="923330"/>
            <a:chOff x="1815339" y="1496875"/>
            <a:chExt cx="552374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224081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5400" dirty="0" smtClean="0">
                  <a:solidFill>
                    <a:srgbClr val="444D26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444D26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 flipV="1">
              <a:off x="6164660" y="752995"/>
              <a:ext cx="1" cy="2348844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974984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ADED-3B7A-42B2-A28E-2CC1BEB6B9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3029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F727-8AB5-42AE-85D5-87D20027FA1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8361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1DA37-38BB-4E9B-B042-4AB20F36D5D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8728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4B9AC1E-B4E0-4371-B8CF-E7613C4C78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5/17/2016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679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5B261-8843-42D1-AAFC-05E20E2D9B9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9482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sldNum="0"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C907A035-E320-458B-A227-2406549707E9}" type="datetime1">
              <a:rPr lang="en-US" smtClean="0">
                <a:solidFill>
                  <a:srgbClr val="444D26"/>
                </a:solidFill>
              </a:rPr>
              <a:pPr defTabSz="914400"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401CF334-2D5C-4859-84A6-CA7E6E43FAEB}" type="slidenum">
              <a:rPr lang="en-US" smtClean="0">
                <a:solidFill>
                  <a:srgbClr val="444D26"/>
                </a:solidFill>
              </a:rPr>
              <a:pPr defTabSz="914400"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0" y="2248348"/>
            <a:ext cx="10327340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0868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C907A035-E320-458B-A227-2406549707E9}" type="datetime1">
              <a:rPr lang="en-US" smtClean="0">
                <a:solidFill>
                  <a:srgbClr val="444D26"/>
                </a:solidFill>
              </a:rPr>
              <a:pPr defTabSz="914400"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401CF334-2D5C-4859-84A6-CA7E6E43FAEB}" type="slidenum">
              <a:rPr lang="en-US" smtClean="0">
                <a:solidFill>
                  <a:srgbClr val="444D26"/>
                </a:solidFill>
              </a:rPr>
              <a:pPr defTabSz="914400"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0" y="2248348"/>
            <a:ext cx="10327340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6393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C907A035-E320-458B-A227-2406549707E9}" type="datetime1">
              <a:rPr lang="en-US" smtClean="0">
                <a:solidFill>
                  <a:srgbClr val="444D26"/>
                </a:solidFill>
              </a:rPr>
              <a:pPr defTabSz="914400"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401CF334-2D5C-4859-84A6-CA7E6E43FAEB}" type="slidenum">
              <a:rPr lang="en-US" smtClean="0">
                <a:solidFill>
                  <a:srgbClr val="444D26"/>
                </a:solidFill>
              </a:rPr>
              <a:pPr defTabSz="914400"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0" y="2248348"/>
            <a:ext cx="10327340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0293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0C8C7C53-6396-4466-923B-F0C6757EF3B0}" type="datetime1">
              <a:rPr lang="en-US" smtClean="0">
                <a:solidFill>
                  <a:srgbClr val="444D26"/>
                </a:solidFill>
              </a:rPr>
              <a:pPr defTabSz="914400"/>
              <a:t>5/17/2016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401CF334-2D5C-4859-84A6-CA7E6E43FAEB}" type="slidenum">
              <a:rPr lang="en-US" smtClean="0">
                <a:solidFill>
                  <a:srgbClr val="444D26"/>
                </a:solidFill>
              </a:rPr>
              <a:pPr defTabSz="914400"/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0" y="2248348"/>
            <a:ext cx="10327340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47988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28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13" Type="http://schemas.openxmlformats.org/officeDocument/2006/relationships/diagramQuickStyle" Target="../diagrams/quickStyle9.xml"/><Relationship Id="rId3" Type="http://schemas.openxmlformats.org/officeDocument/2006/relationships/image" Target="../media/image35.jpeg"/><Relationship Id="rId7" Type="http://schemas.openxmlformats.org/officeDocument/2006/relationships/diagramColors" Target="../diagrams/colors8.xml"/><Relationship Id="rId12" Type="http://schemas.openxmlformats.org/officeDocument/2006/relationships/diagramLayout" Target="../diagrams/layout9.xml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4.xml"/><Relationship Id="rId6" Type="http://schemas.openxmlformats.org/officeDocument/2006/relationships/diagramQuickStyle" Target="../diagrams/quickStyle8.xml"/><Relationship Id="rId11" Type="http://schemas.openxmlformats.org/officeDocument/2006/relationships/diagramData" Target="../diagrams/data9.xml"/><Relationship Id="rId5" Type="http://schemas.openxmlformats.org/officeDocument/2006/relationships/diagramLayout" Target="../diagrams/layout8.xml"/><Relationship Id="rId15" Type="http://schemas.microsoft.com/office/2007/relationships/diagramDrawing" Target="../diagrams/drawing9.xml"/><Relationship Id="rId10" Type="http://schemas.openxmlformats.org/officeDocument/2006/relationships/image" Target="../media/image37.png"/><Relationship Id="rId4" Type="http://schemas.openxmlformats.org/officeDocument/2006/relationships/diagramData" Target="../diagrams/data8.xml"/><Relationship Id="rId9" Type="http://schemas.openxmlformats.org/officeDocument/2006/relationships/image" Target="../media/image36.png"/><Relationship Id="rId14" Type="http://schemas.openxmlformats.org/officeDocument/2006/relationships/diagramColors" Target="../diagrams/colors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4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4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72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9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4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99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4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17.pn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1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674"/>
            <a:ext cx="12192000" cy="689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lataral loa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1" y="1491626"/>
            <a:ext cx="4454434" cy="5183493"/>
          </a:xfrm>
        </p:spPr>
      </p:pic>
      <p:grpSp>
        <p:nvGrpSpPr>
          <p:cNvPr id="6" name="Diagram group"/>
          <p:cNvGrpSpPr/>
          <p:nvPr/>
        </p:nvGrpSpPr>
        <p:grpSpPr>
          <a:xfrm>
            <a:off x="1418045" y="0"/>
            <a:ext cx="8170092" cy="2808514"/>
            <a:chOff x="0" y="0"/>
            <a:chExt cx="8128000" cy="4027046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grpSp>
          <p:nvGrpSpPr>
            <p:cNvPr id="7" name="مجموعة 6"/>
            <p:cNvGrpSpPr/>
            <p:nvPr/>
          </p:nvGrpSpPr>
          <p:grpSpPr>
            <a:xfrm>
              <a:off x="0" y="0"/>
              <a:ext cx="8128000" cy="1559025"/>
              <a:chOff x="0" y="0"/>
              <a:chExt cx="8128000" cy="1559025"/>
            </a:xfrm>
          </p:grpSpPr>
          <p:sp>
            <p:nvSpPr>
              <p:cNvPr id="11" name="مستطيل مستدير الزوايا 10"/>
              <p:cNvSpPr/>
              <p:nvPr/>
            </p:nvSpPr>
            <p:spPr>
              <a:xfrm>
                <a:off x="0" y="0"/>
                <a:ext cx="8128000" cy="1559025"/>
              </a:xfrm>
              <a:prstGeom prst="roundRect">
                <a:avLst/>
              </a:prstGeom>
              <a:sp3d extrusionH="50600" prstMaterial="metal">
                <a:bevelT w="101600" h="80600" prst="relaxedInset"/>
                <a:bevelB w="80600" h="806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2" name="مستطيل 11"/>
              <p:cNvSpPr/>
              <p:nvPr/>
            </p:nvSpPr>
            <p:spPr>
              <a:xfrm>
                <a:off x="76105" y="76105"/>
                <a:ext cx="7975790" cy="140681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247650" tIns="247650" rIns="247650" bIns="247650" numCol="1" spcCol="1270" anchor="ctr" anchorCtr="0">
                <a:noAutofit/>
              </a:bodyPr>
              <a:lstStyle/>
              <a:p>
                <a:pPr lvl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6600" dirty="0" smtClean="0"/>
                  <a:t>Lateral load</a:t>
                </a:r>
                <a:endParaRPr lang="ar-SA" sz="6500" kern="1200" dirty="0"/>
              </a:p>
            </p:txBody>
          </p:sp>
        </p:grpSp>
        <p:grpSp>
          <p:nvGrpSpPr>
            <p:cNvPr id="8" name="مجموعة 7"/>
            <p:cNvGrpSpPr/>
            <p:nvPr/>
          </p:nvGrpSpPr>
          <p:grpSpPr>
            <a:xfrm>
              <a:off x="0" y="2950646"/>
              <a:ext cx="8128000" cy="1076400"/>
              <a:chOff x="0" y="2950646"/>
              <a:chExt cx="8128000" cy="1076400"/>
            </a:xfrm>
          </p:grpSpPr>
          <p:sp>
            <p:nvSpPr>
              <p:cNvPr id="9" name="مستطيل 8"/>
              <p:cNvSpPr/>
              <p:nvPr/>
            </p:nvSpPr>
            <p:spPr>
              <a:xfrm>
                <a:off x="0" y="2950646"/>
                <a:ext cx="8128000" cy="1076400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مستطيل 9"/>
              <p:cNvSpPr/>
              <p:nvPr/>
            </p:nvSpPr>
            <p:spPr>
              <a:xfrm>
                <a:off x="0" y="2950646"/>
                <a:ext cx="8128000" cy="10764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58064" tIns="82550" rIns="462280" bIns="82550" numCol="1" spcCol="1270" anchor="t" anchorCtr="0">
                <a:noAutofit/>
              </a:bodyPr>
              <a:lstStyle/>
              <a:p>
                <a:pPr marL="285750" lvl="1" indent="-285750" algn="r" defTabSz="2266950" rtl="1">
                  <a:lnSpc>
                    <a:spcPct val="90000"/>
                  </a:lnSpc>
                  <a:spcBef>
                    <a:spcPct val="0"/>
                  </a:spcBef>
                  <a:spcAft>
                    <a:spcPct val="20000"/>
                  </a:spcAft>
                  <a:buChar char="••"/>
                </a:pPr>
                <a:endParaRPr lang="ar-SA" sz="5100" kern="1200" dirty="0"/>
              </a:p>
            </p:txBody>
          </p:sp>
        </p:grpSp>
      </p:grpSp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1955"/>
            <a:ext cx="12191999" cy="692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Load </a:t>
            </a:r>
            <a:r>
              <a:rPr lang="en-US" b="1" dirty="0" smtClean="0"/>
              <a:t>Combinations</a:t>
            </a:r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0" y="0"/>
            <a:ext cx="2374900" cy="17653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dirty="0"/>
          </a:p>
        </p:txBody>
      </p:sp>
      <p:pic>
        <p:nvPicPr>
          <p:cNvPr id="6" name="صورة 5" descr="load comp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554480" y="1802674"/>
            <a:ext cx="9797144" cy="47156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7005963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Design </a:t>
            </a:r>
            <a:r>
              <a:rPr lang="en-US" b="1" dirty="0" smtClean="0"/>
              <a:t>Criteria</a:t>
            </a:r>
            <a:endParaRPr lang="en-US"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="" xmlns:p14="http://schemas.microsoft.com/office/powerpoint/2010/main" val="714962021"/>
              </p:ext>
            </p:extLst>
          </p:nvPr>
        </p:nvGraphicFramePr>
        <p:xfrm>
          <a:off x="2032000" y="2311400"/>
          <a:ext cx="8128000" cy="4203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968" y="5165852"/>
            <a:ext cx="1716532" cy="11460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2159000"/>
            <a:ext cx="1460500" cy="1130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11400" y="4076700"/>
            <a:ext cx="1922708" cy="16621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787295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Structural System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829" y="2551814"/>
            <a:ext cx="6096000" cy="43061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207389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</a:t>
            </a:r>
            <a:r>
              <a:rPr lang="en-US" sz="4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system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521131" y="2415600"/>
          <a:ext cx="6701245" cy="3018548"/>
        </p:xfrm>
        <a:graphic>
          <a:graphicData uri="http://schemas.openxmlformats.org/drawingml/2006/table">
            <a:tbl>
              <a:tblPr/>
              <a:tblGrid>
                <a:gridCol w="2365730"/>
                <a:gridCol w="4335515"/>
              </a:tblGrid>
              <a:tr h="7668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i="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Ribbed </a:t>
                      </a:r>
                      <a:r>
                        <a:rPr lang="en-US" sz="1800" b="1" i="0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Slab</a:t>
                      </a:r>
                      <a:endParaRPr lang="en-US" sz="1800" i="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3"/>
                    </a:solidFill>
                  </a:tcPr>
                </a:tc>
              </a:tr>
              <a:tr h="7863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Safety</a:t>
                      </a:r>
                      <a:endParaRPr lang="en-US" sz="1800" i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0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 less weight</a:t>
                      </a:r>
                      <a:endParaRPr lang="en-US" sz="1800" i="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63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Economy</a:t>
                      </a:r>
                      <a:endParaRPr lang="en-US" sz="1800" i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For </a:t>
                      </a:r>
                      <a:r>
                        <a:rPr lang="en-US" sz="2000" i="0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 medium and long span</a:t>
                      </a:r>
                      <a:endParaRPr lang="en-US" sz="1800" i="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Serviceability</a:t>
                      </a:r>
                      <a:endParaRPr lang="en-US" sz="1800" i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Good for sound Insulation</a:t>
                      </a:r>
                      <a:endParaRPr lang="en-US" sz="1800" i="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90503" y="1712404"/>
            <a:ext cx="4002888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Arial" panose="020B0604020202020204" pitchFamily="34" charset="0"/>
              </a:rPr>
              <a:t>Ribbed slab system ?</a:t>
            </a:r>
            <a:endParaRPr lang="en-US" sz="1600" dirty="0" smtClean="0">
              <a:solidFill>
                <a:prstClr val="black"/>
              </a:solidFill>
              <a:ea typeface="Calibri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</a:pPr>
            <a:endParaRPr lang="en-US" sz="1600" dirty="0">
              <a:ea typeface="Calibri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754" y="382588"/>
            <a:ext cx="1219370" cy="13717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2795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Plan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99" y="459598"/>
            <a:ext cx="1862786" cy="1443003"/>
          </a:xfrm>
          <a:prstGeom prst="rect">
            <a:avLst/>
          </a:prstGeom>
        </p:spPr>
      </p:pic>
      <p:pic>
        <p:nvPicPr>
          <p:cNvPr id="7" name="عنصر نائب للمحتوى 6" descr="plan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73367" y="2690950"/>
            <a:ext cx="6822883" cy="3135084"/>
          </a:xfrm>
        </p:spPr>
      </p:pic>
    </p:spTree>
    <p:extLst>
      <p:ext uri="{BB962C8B-B14F-4D97-AF65-F5344CB8AC3E}">
        <p14:creationId xmlns="" xmlns:p14="http://schemas.microsoft.com/office/powerpoint/2010/main" val="41958764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Dimensions and design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87" y="441960"/>
            <a:ext cx="1482313" cy="18059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2506018"/>
            <a:ext cx="5753100" cy="4616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 anchor="ctr" anchorCtr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 for all Blocks</a:t>
            </a:r>
            <a:endParaRPr lang="ar-S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="" xmlns:p14="http://schemas.microsoft.com/office/powerpoint/2010/main" val="3665297161"/>
              </p:ext>
            </p:extLst>
          </p:nvPr>
        </p:nvGraphicFramePr>
        <p:xfrm>
          <a:off x="1371600" y="3225801"/>
          <a:ext cx="5092700" cy="3327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33701" y="3886200"/>
            <a:ext cx="749300" cy="8118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0705" y="5107576"/>
            <a:ext cx="1187433" cy="927463"/>
          </a:xfrm>
          <a:prstGeom prst="rect">
            <a:avLst/>
          </a:prstGeom>
        </p:spPr>
      </p:pic>
      <p:graphicFrame>
        <p:nvGraphicFramePr>
          <p:cNvPr id="14" name="Diagram 13"/>
          <p:cNvGraphicFramePr/>
          <p:nvPr>
            <p:extLst>
              <p:ext uri="{D42A27DB-BD31-4B8C-83A1-F6EECF244321}">
                <p14:modId xmlns="" xmlns:p14="http://schemas.microsoft.com/office/powerpoint/2010/main" val="1261680395"/>
              </p:ext>
            </p:extLst>
          </p:nvPr>
        </p:nvGraphicFramePr>
        <p:xfrm>
          <a:off x="6166970" y="2364377"/>
          <a:ext cx="5511223" cy="3930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536145" y="2795452"/>
            <a:ext cx="1562826" cy="7821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287" y="4779554"/>
            <a:ext cx="968629" cy="9550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46939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7987" y="111617"/>
            <a:ext cx="10341684" cy="175260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3-D model in ETABS</a:t>
            </a:r>
            <a:r>
              <a:rPr lang="en-US" smtClean="0"/>
              <a:t/>
            </a:r>
            <a:br>
              <a:rPr lang="en-US" smtClean="0"/>
            </a:b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39" y="1338589"/>
            <a:ext cx="966651" cy="1366200"/>
          </a:xfrm>
          <a:prstGeom prst="rect">
            <a:avLst/>
          </a:prstGeom>
        </p:spPr>
      </p:pic>
      <p:pic>
        <p:nvPicPr>
          <p:cNvPr id="8" name="صورة 7" descr="3D MEAS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0617" y="1672046"/>
            <a:ext cx="4284617" cy="4872445"/>
          </a:xfrm>
          <a:prstGeom prst="rect">
            <a:avLst/>
          </a:prstGeom>
        </p:spPr>
      </p:pic>
      <p:pic>
        <p:nvPicPr>
          <p:cNvPr id="9" name="صورة 8" descr="3Dm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087" y="1965296"/>
            <a:ext cx="4702628" cy="48927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1285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Just as a reminder: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Crack modifiers.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Fake modifiers.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969" y="2448452"/>
            <a:ext cx="1570473" cy="13636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933" y="3874264"/>
            <a:ext cx="2870737" cy="12885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538" y="5067412"/>
            <a:ext cx="1498242" cy="14771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360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015" y="304800"/>
            <a:ext cx="2415504" cy="1811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aphicFrame>
        <p:nvGraphicFramePr>
          <p:cNvPr id="5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29808518"/>
              </p:ext>
            </p:extLst>
          </p:nvPr>
        </p:nvGraphicFramePr>
        <p:xfrm>
          <a:off x="766739" y="2073109"/>
          <a:ext cx="10721454" cy="4784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srgbClr val="444D26"/>
                </a:solidFill>
              </a:rPr>
              <a:pPr/>
              <a:t>19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67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3231191_2037165689841997_311051462_n (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055478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7688" y="140750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Structure period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932330" y="2248348"/>
            <a:ext cx="10327340" cy="387781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period by using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 A  formula:</a:t>
            </a:r>
          </a:p>
          <a:p>
            <a:pPr>
              <a:buFont typeface="Wingdings" panose="05000000000000000000" pitchFamily="2" charset="2"/>
              <a:buChar char="ü"/>
            </a:pPr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0.0731* (25.2)</a:t>
            </a:r>
            <a:r>
              <a:rPr lang="en-US" baseline="30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¾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T=0.82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251" y="479782"/>
            <a:ext cx="995608" cy="1402636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1402581" y="2854425"/>
            <a:ext cx="4162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C</a:t>
            </a:r>
            <a:r>
              <a:rPr lang="en-US" sz="2400" baseline="-25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*H</a:t>
            </a:r>
            <a:r>
              <a:rPr lang="en-US" sz="2400" baseline="30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3/4</a:t>
            </a:r>
            <a:endParaRPr lang="en-US" sz="2400" baseline="30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431074" y="3749040"/>
            <a:ext cx="6087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Where: C</a:t>
            </a:r>
            <a:r>
              <a:rPr lang="en-US" baseline="-25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0.0731 for moment resistant concrete frames</a:t>
            </a:r>
            <a:endParaRPr lang="en-US" baseline="30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589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7688" y="140750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Structure period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917987" y="2209711"/>
            <a:ext cx="10327340" cy="387781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Results: period from ETABS  should be ≤ 1.3 T= 1.06 sec</a:t>
            </a:r>
          </a:p>
          <a:p>
            <a:pPr marL="0" indent="0">
              <a:buNone/>
            </a:pPr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737357" y="3239586"/>
          <a:ext cx="9287694" cy="2945329"/>
        </p:xfrm>
        <a:graphic>
          <a:graphicData uri="http://schemas.openxmlformats.org/drawingml/2006/table">
            <a:tbl>
              <a:tblPr rtl="1" firstRow="1" firstCol="1" bandRow="1">
                <a:tableStyleId>{E8B1032C-EA38-4F05-BA0D-38AFFFC7BED3}</a:tableStyleId>
              </a:tblPr>
              <a:tblGrid>
                <a:gridCol w="3281121"/>
                <a:gridCol w="4035251"/>
                <a:gridCol w="1971322"/>
              </a:tblGrid>
              <a:tr h="1037535">
                <a:tc>
                  <a:txBody>
                    <a:bodyPr/>
                    <a:lstStyle/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600" dirty="0" smtClean="0">
                        <a:effectLst/>
                      </a:endParaRPr>
                    </a:p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r>
                        <a:rPr lang="en-US" sz="1600" dirty="0" smtClean="0">
                          <a:effectLst/>
                        </a:rPr>
                        <a:t>P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eriod(</a:t>
                      </a:r>
                      <a:r>
                        <a:rPr lang="en-US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Tn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4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 y-direction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Period(</a:t>
                      </a:r>
                      <a:r>
                        <a:rPr lang="en-US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Tn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sec)</a:t>
                      </a:r>
                      <a:r>
                        <a:rPr lang="en-US" sz="14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x-direction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</a:t>
                      </a:r>
                      <a:r>
                        <a:rPr lang="en-US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71286">
                <a:tc>
                  <a:txBody>
                    <a:bodyPr/>
                    <a:lstStyle/>
                    <a:p>
                      <a:pPr marR="114300" algn="ctr" rtl="1">
                        <a:spcAft>
                          <a:spcPts val="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6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14300" algn="ctr" rtl="1">
                        <a:spcAft>
                          <a:spcPts val="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r>
                        <a:rPr lang="en-US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ETABS </a:t>
                      </a:r>
                    </a:p>
                    <a:p>
                      <a:pPr marR="114300" algn="ctr" rtl="1">
                        <a:spcAft>
                          <a:spcPts val="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14300" algn="ctr" rtl="1">
                        <a:spcAft>
                          <a:spcPts val="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14300" algn="ctr" rtl="1">
                        <a:spcAft>
                          <a:spcPts val="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ctr" rtl="1">
                        <a:spcAft>
                          <a:spcPts val="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6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14300" algn="ctr" rtl="1">
                        <a:spcAft>
                          <a:spcPts val="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r>
                        <a:rPr lang="en-US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ETABS</a:t>
                      </a:r>
                      <a:r>
                        <a:rPr lang="en-US" sz="16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R="114300" algn="ctr" rtl="1">
                        <a:spcAft>
                          <a:spcPts val="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600" b="1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14300" algn="ctr" rtl="1">
                        <a:spcAft>
                          <a:spcPts val="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38883">
                <a:tc>
                  <a:txBody>
                    <a:bodyPr/>
                    <a:lstStyle/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0.403 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0.634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endParaRPr lang="en-US" sz="1200" dirty="0" smtClean="0">
                        <a:effectLst/>
                      </a:endParaRPr>
                    </a:p>
                    <a:p>
                      <a:pPr marR="11430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188460" algn="l"/>
                          <a:tab pos="4979035" algn="l"/>
                          <a:tab pos="5560060" algn="r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8038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according to UBC-97 code.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type: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Rock S</a:t>
            </a:r>
            <a:r>
              <a:rPr lang="en-US" sz="28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Zone factor: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using Palestine seismic map the zone factor Z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Rawabi city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2B thus,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Z=0.2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coefficients: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US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=0.20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Table 16-Q in UBC</a:t>
            </a:r>
          </a:p>
          <a:p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0.20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16-R in UBC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0" indent="0">
              <a:buNone/>
            </a:pP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146" y="304799"/>
            <a:ext cx="1734087" cy="1734087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393" y="4150216"/>
            <a:ext cx="2051277" cy="2707784"/>
          </a:xfrm>
          <a:prstGeom prst="rect">
            <a:avLst/>
          </a:prstGeom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8073738" y="1463039"/>
            <a:ext cx="2932151" cy="5355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i="1" u="sng" dirty="0" smtClean="0">
                <a:solidFill>
                  <a:srgbClr val="FF0000"/>
                </a:solidFill>
              </a:rPr>
              <a:t>Using Response Spectrum</a:t>
            </a:r>
            <a:endParaRPr lang="en-US" sz="1800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09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[I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]: I=1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0" indent="0">
              <a:buNone/>
            </a:pP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146" y="304799"/>
            <a:ext cx="1734087" cy="1734087"/>
          </a:xfrm>
          <a:prstGeom prst="rect">
            <a:avLst/>
          </a:prstGeom>
        </p:spPr>
      </p:pic>
      <p:pic>
        <p:nvPicPr>
          <p:cNvPr id="9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5589" y="3785685"/>
            <a:ext cx="2316529" cy="1696613"/>
          </a:xfrm>
          <a:prstGeom prst="rect">
            <a:avLst/>
          </a:prstGeom>
        </p:spPr>
      </p:pic>
      <p:pic>
        <p:nvPicPr>
          <p:cNvPr id="7" name="صورة 6" descr="I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2050869" y="2873829"/>
            <a:ext cx="6682286" cy="3383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3650801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214" y="0"/>
            <a:ext cx="3268774" cy="487173"/>
          </a:xfrm>
          <a:prstGeom prst="rect">
            <a:avLst/>
          </a:prstGeom>
        </p:spPr>
      </p:pic>
      <p:pic>
        <p:nvPicPr>
          <p:cNvPr id="5" name="صورة 15" descr="RR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4704" y="487173"/>
            <a:ext cx="9826581" cy="62343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10680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Define mass </a:t>
                </a:r>
                <a:r>
                  <a:rPr lang="en-US" dirty="0" smtClean="0"/>
                  <a:t>source(super imposed load).</a:t>
                </a:r>
                <a:endParaRPr lang="en-US" dirty="0"/>
              </a:p>
              <a:p>
                <a:r>
                  <a:rPr lang="en-US" dirty="0"/>
                  <a:t>Define Load </a:t>
                </a:r>
                <a:r>
                  <a:rPr lang="en-US" dirty="0" smtClean="0"/>
                  <a:t>patterns (quake) as UBC-97.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Define load case (static).</a:t>
                </a:r>
              </a:p>
              <a:p>
                <a:r>
                  <a:rPr lang="en-CA" dirty="0"/>
                  <a:t>V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i="1">
                            <a:latin typeface="Cambria Math" panose="02040503050406030204" pitchFamily="18" charset="0"/>
                          </a:rPr>
                          <m:t>𝐶𝑣𝐼</m:t>
                        </m:r>
                      </m:num>
                      <m:den>
                        <m:r>
                          <a:rPr lang="en-CA" i="1">
                            <a:latin typeface="Cambria Math" panose="02040503050406030204" pitchFamily="18" charset="0"/>
                          </a:rPr>
                          <m:t>𝑅𝑇</m:t>
                        </m:r>
                      </m:den>
                    </m:f>
                    <m:r>
                      <a:rPr lang="en-CA" i="1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 smtClean="0"/>
                  <a:t> , this value must be between: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Max: </a:t>
                </a:r>
                <a:r>
                  <a:rPr lang="en-CA" dirty="0"/>
                  <a:t>V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CA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CA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i="1">
                            <a:latin typeface="Cambria Math" panose="02040503050406030204" pitchFamily="18" charset="0"/>
                          </a:rPr>
                          <m:t>𝐶𝑎𝐼</m:t>
                        </m:r>
                      </m:num>
                      <m:den>
                        <m:r>
                          <a:rPr lang="en-CA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CA" i="1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Min: </a:t>
                </a:r>
                <a:r>
                  <a:rPr lang="en-CA" dirty="0"/>
                  <a:t>V = 0.11 Ca I </a:t>
                </a:r>
                <a:r>
                  <a:rPr lang="en-CA" dirty="0" smtClean="0"/>
                  <a:t>W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26" t="-125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7688" y="140750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>
                <a:solidFill>
                  <a:srgbClr val="444D26"/>
                </a:solidFill>
              </a:rPr>
              <a:t>Determine of Base </a:t>
            </a:r>
            <a:r>
              <a:rPr lang="en-US" sz="1800" dirty="0" smtClean="0">
                <a:solidFill>
                  <a:srgbClr val="444D26"/>
                </a:solidFill>
              </a:rPr>
              <a:t>shear</a:t>
            </a:r>
            <a:endParaRPr lang="en-US" sz="1800" dirty="0">
              <a:solidFill>
                <a:srgbClr val="444D2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5049" y="2248348"/>
            <a:ext cx="2511308" cy="29973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55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 as an example of calculation: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7688" y="140750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>
                <a:solidFill>
                  <a:srgbClr val="444D26"/>
                </a:solidFill>
              </a:rPr>
              <a:t>Determine of Base </a:t>
            </a:r>
            <a:r>
              <a:rPr lang="en-US" sz="1800" dirty="0" smtClean="0">
                <a:solidFill>
                  <a:srgbClr val="444D26"/>
                </a:solidFill>
              </a:rPr>
              <a:t>shear</a:t>
            </a:r>
            <a:endParaRPr lang="en-US" sz="1800" dirty="0">
              <a:solidFill>
                <a:srgbClr val="444D26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p14="http://schemas.microsoft.com/office/powerpoint/2010/main" val="3157087204"/>
              </p:ext>
            </p:extLst>
          </p:nvPr>
        </p:nvGraphicFramePr>
        <p:xfrm>
          <a:off x="1668507" y="2923702"/>
          <a:ext cx="4700789" cy="3528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334421582"/>
              </p:ext>
            </p:extLst>
          </p:nvPr>
        </p:nvGraphicFramePr>
        <p:xfrm>
          <a:off x="5068750" y="2574328"/>
          <a:ext cx="7123250" cy="4283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365355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7688" y="140750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>
                <a:solidFill>
                  <a:srgbClr val="444D26"/>
                </a:solidFill>
              </a:rPr>
              <a:t>Determine of Base </a:t>
            </a:r>
            <a:r>
              <a:rPr lang="en-US" sz="1800" dirty="0" smtClean="0">
                <a:solidFill>
                  <a:srgbClr val="444D26"/>
                </a:solidFill>
              </a:rPr>
              <a:t>shear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for 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Block:</a:t>
            </a:r>
          </a:p>
          <a:p>
            <a:pPr marL="0" indent="0">
              <a:buNone/>
            </a:pP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b="1" dirty="0" smtClean="0"/>
              <a:t>V</a:t>
            </a:r>
            <a:r>
              <a:rPr lang="en-US" b="1" baseline="-25000" dirty="0" smtClean="0"/>
              <a:t>min</a:t>
            </a:r>
            <a:r>
              <a:rPr lang="en-US" b="1" dirty="0" smtClean="0"/>
              <a:t>=2089 Kn </a:t>
            </a:r>
            <a:endParaRPr lang="en-US" dirty="0" smtClean="0"/>
          </a:p>
          <a:p>
            <a:r>
              <a:rPr lang="en-US" b="1" dirty="0" smtClean="0"/>
              <a:t> </a:t>
            </a:r>
            <a:r>
              <a:rPr lang="en-US" b="1" dirty="0" smtClean="0"/>
              <a:t>  </a:t>
            </a:r>
            <a:r>
              <a:rPr lang="en-US" b="1" dirty="0" smtClean="0"/>
              <a:t>V </a:t>
            </a:r>
            <a:r>
              <a:rPr lang="en-US" b="1" baseline="-25000" dirty="0" smtClean="0"/>
              <a:t>max</a:t>
            </a:r>
            <a:r>
              <a:rPr lang="en-US" b="1" dirty="0" smtClean="0"/>
              <a:t> =4464 Kn </a:t>
            </a:r>
            <a:endParaRPr lang="en-US" dirty="0" smtClean="0"/>
          </a:p>
          <a:p>
            <a:pPr marL="0" indent="0">
              <a:buNone/>
            </a:pP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53016056"/>
              </p:ext>
            </p:extLst>
          </p:nvPr>
        </p:nvGraphicFramePr>
        <p:xfrm>
          <a:off x="2489981" y="2841675"/>
          <a:ext cx="7779433" cy="1673162"/>
        </p:xfrm>
        <a:graphic>
          <a:graphicData uri="http://schemas.openxmlformats.org/drawingml/2006/table">
            <a:tbl>
              <a:tblPr rtl="1" firstRow="1" firstCol="1" bandRow="1">
                <a:tableStyleId>{16D9F66E-5EB9-4882-86FB-DCBF35E3C3E4}</a:tableStyleId>
              </a:tblPr>
              <a:tblGrid>
                <a:gridCol w="2592583"/>
                <a:gridCol w="2593425"/>
                <a:gridCol w="2593425"/>
              </a:tblGrid>
              <a:tr h="1136053">
                <a:tc>
                  <a:txBody>
                    <a:bodyPr/>
                    <a:lstStyle/>
                    <a:p>
                      <a:pPr marR="11430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400425" algn="l"/>
                        </a:tabLs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 shear in y-direction </a:t>
                      </a: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 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400425" algn="l"/>
                        </a:tabLs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 shear in x-direction </a:t>
                      </a: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400425" algn="l"/>
                        </a:tabLs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No.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7109">
                <a:tc>
                  <a:txBody>
                    <a:bodyPr/>
                    <a:lstStyle/>
                    <a:p>
                      <a:pPr marR="11430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400425" algn="l"/>
                        </a:tabLs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400425" algn="l"/>
                        </a:tabLs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400425" algn="l"/>
                        </a:tabLst>
                      </a:pPr>
                      <a:r>
                        <a:rPr lang="en-US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347" y="816666"/>
            <a:ext cx="1181686" cy="1181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8980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32330" y="75329"/>
            <a:ext cx="10341684" cy="1752600"/>
          </a:xfrm>
        </p:spPr>
        <p:txBody>
          <a:bodyPr/>
          <a:lstStyle/>
          <a:p>
            <a:r>
              <a:rPr lang="en-US" b="1" dirty="0" smtClean="0"/>
              <a:t>Modal Analysis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Maximum and Minimum Number of Modes : </a:t>
            </a:r>
          </a:p>
          <a:p>
            <a:endParaRPr lang="ar-SA" b="1" u="sng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Response spectrum</a:t>
            </a:r>
            <a:endParaRPr lang="en-US" sz="1800" dirty="0">
              <a:solidFill>
                <a:srgbClr val="444D26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022" y="585372"/>
            <a:ext cx="2028751" cy="1346136"/>
          </a:xfrm>
          <a:prstGeom prst="rect">
            <a:avLst/>
          </a:prstGeom>
        </p:spPr>
      </p:pic>
      <p:pic>
        <p:nvPicPr>
          <p:cNvPr id="10" name="صورة 9" descr="MODAL NUMB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880" y="2847704"/>
            <a:ext cx="7223760" cy="40102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7960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32330" y="75329"/>
            <a:ext cx="10341684" cy="1752600"/>
          </a:xfrm>
        </p:spPr>
        <p:txBody>
          <a:bodyPr/>
          <a:lstStyle/>
          <a:p>
            <a:r>
              <a:rPr lang="en-US" b="1" dirty="0" smtClean="0"/>
              <a:t>Modal Analysis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Mass Participation Ratio</a:t>
            </a:r>
            <a:r>
              <a:rPr lang="en-US" b="1" u="sng" dirty="0" smtClean="0"/>
              <a:t>: </a:t>
            </a:r>
          </a:p>
          <a:p>
            <a:endParaRPr lang="ar-SA" b="1" u="sng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Response </a:t>
            </a:r>
            <a:r>
              <a:rPr lang="en-US" sz="1800" dirty="0" smtClean="0">
                <a:solidFill>
                  <a:srgbClr val="444D26"/>
                </a:solidFill>
              </a:rPr>
              <a:t>Spectrum</a:t>
            </a:r>
            <a:endParaRPr lang="en-US" sz="1800" dirty="0">
              <a:solidFill>
                <a:srgbClr val="444D2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360" y="2433710"/>
            <a:ext cx="1342498" cy="805499"/>
          </a:xfrm>
          <a:prstGeom prst="rect">
            <a:avLst/>
          </a:prstGeom>
        </p:spPr>
      </p:pic>
      <p:pic>
        <p:nvPicPr>
          <p:cNvPr id="7" name="صورة 6" descr="MOD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650" y="2808514"/>
            <a:ext cx="8747746" cy="38535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5600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295900" y="2332466"/>
            <a:ext cx="1813238" cy="82285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832168" y="3825985"/>
            <a:ext cx="2737297" cy="129906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Residential  building 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Elbow Connector 8"/>
          <p:cNvCxnSpPr>
            <a:stCxn id="5" idx="2"/>
          </p:cNvCxnSpPr>
          <p:nvPr/>
        </p:nvCxnSpPr>
        <p:spPr>
          <a:xfrm rot="16200000" flipH="1">
            <a:off x="5815390" y="3542452"/>
            <a:ext cx="776597" cy="23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84" y="411214"/>
            <a:ext cx="2247900" cy="1921252"/>
          </a:xfrm>
          <a:prstGeom prst="rect">
            <a:avLst/>
          </a:prstGeom>
        </p:spPr>
      </p:pic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425" y="5115179"/>
            <a:ext cx="3156186" cy="1742821"/>
          </a:xfrm>
        </p:spPr>
      </p:pic>
    </p:spTree>
    <p:extLst>
      <p:ext uri="{BB962C8B-B14F-4D97-AF65-F5344CB8AC3E}">
        <p14:creationId xmlns="" xmlns:p14="http://schemas.microsoft.com/office/powerpoint/2010/main" val="142890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32330" y="75329"/>
            <a:ext cx="10341684" cy="1752600"/>
          </a:xfrm>
        </p:spPr>
        <p:txBody>
          <a:bodyPr/>
          <a:lstStyle/>
          <a:p>
            <a:r>
              <a:rPr lang="en-US" b="1" dirty="0" smtClean="0"/>
              <a:t>Modal Analysis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721" y="663408"/>
            <a:ext cx="1880594" cy="1335222"/>
          </a:xfr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Defining Response </a:t>
            </a:r>
            <a:r>
              <a:rPr lang="en-US" sz="1800" dirty="0" smtClean="0">
                <a:solidFill>
                  <a:srgbClr val="444D26"/>
                </a:solidFill>
              </a:rPr>
              <a:t>Spectrum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9147" y="2416698"/>
            <a:ext cx="200910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 anchor="ctr" anchorCtr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</a:t>
            </a:r>
            <a:r>
              <a:rPr lang="en-US" sz="1600" dirty="0" smtClean="0"/>
              <a:t>a</a:t>
            </a:r>
            <a:r>
              <a:rPr lang="en-US" dirty="0" smtClean="0"/>
              <a:t> = 0.2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</a:t>
            </a:r>
            <a:r>
              <a:rPr lang="en-US" sz="1600" dirty="0" err="1" smtClean="0"/>
              <a:t>v</a:t>
            </a:r>
            <a:r>
              <a:rPr lang="en-US" dirty="0" smtClean="0"/>
              <a:t> = 0.2</a:t>
            </a:r>
            <a:endParaRPr lang="ar-SA" dirty="0"/>
          </a:p>
        </p:txBody>
      </p:sp>
      <p:pic>
        <p:nvPicPr>
          <p:cNvPr id="9" name="صورة 8" descr="R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5316" y="2246811"/>
            <a:ext cx="5934697" cy="43433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344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Scale factor : g*I/R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I</a:t>
            </a:r>
            <a:r>
              <a:rPr lang="en-US" sz="2000" dirty="0" smtClean="0"/>
              <a:t>: Importance factor = 1</a:t>
            </a:r>
          </a:p>
          <a:p>
            <a:r>
              <a:rPr lang="en-US" sz="2000" dirty="0" smtClean="0"/>
              <a:t>g: Gravity acceleration = 9.81 m/s</a:t>
            </a:r>
            <a:r>
              <a:rPr lang="en-US" sz="2000" baseline="30000" dirty="0" smtClean="0"/>
              <a:t>2</a:t>
            </a:r>
            <a:endParaRPr lang="en-US" sz="2000" dirty="0" smtClean="0"/>
          </a:p>
          <a:p>
            <a:r>
              <a:rPr lang="en-US" sz="2000" dirty="0" smtClean="0"/>
              <a:t>R: Response </a:t>
            </a:r>
            <a:r>
              <a:rPr lang="en-US" sz="2000" dirty="0" smtClean="0"/>
              <a:t>Modification Coefficient</a:t>
            </a:r>
            <a:endParaRPr lang="en-US" sz="2000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Note : for each direction there must be a component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smtClean="0"/>
              <a:t>            of </a:t>
            </a:r>
            <a:r>
              <a:rPr lang="en-US" dirty="0" smtClean="0"/>
              <a:t>30% from the perpendicular direction.  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Modal Analysis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Defining Response spectrum  </a:t>
            </a:r>
            <a:endParaRPr lang="ar-JO" sz="2000" dirty="0"/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4709" y="3540034"/>
            <a:ext cx="1643735" cy="247591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1737"/>
            <a:ext cx="1220685" cy="1293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32330" y="75329"/>
            <a:ext cx="10341684" cy="1752600"/>
          </a:xfrm>
        </p:spPr>
        <p:txBody>
          <a:bodyPr/>
          <a:lstStyle/>
          <a:p>
            <a:r>
              <a:rPr lang="en-US" b="1" dirty="0" smtClean="0"/>
              <a:t>Modal Analysis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Defining Response spectrum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02386" y="6445133"/>
            <a:ext cx="3401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response spectrum in x-direction</a:t>
            </a:r>
            <a:endParaRPr lang="ar-SA" dirty="0"/>
          </a:p>
        </p:txBody>
      </p:sp>
      <p:pic>
        <p:nvPicPr>
          <p:cNvPr id="6" name="صورة 5" descr="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17074" y="2338251"/>
            <a:ext cx="6910252" cy="403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5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32330" y="75329"/>
            <a:ext cx="10341684" cy="1752600"/>
          </a:xfrm>
        </p:spPr>
        <p:txBody>
          <a:bodyPr/>
          <a:lstStyle/>
          <a:p>
            <a:r>
              <a:rPr lang="en-US" b="1" dirty="0" smtClean="0"/>
              <a:t>Modal Analysis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Base shear from Response spectrum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925157" y="2684447"/>
            <a:ext cx="10327340" cy="3877815"/>
          </a:xfrm>
        </p:spPr>
        <p:txBody>
          <a:bodyPr/>
          <a:lstStyle/>
          <a:p>
            <a:r>
              <a:rPr lang="en-US" sz="2000" b="1" dirty="0" smtClean="0"/>
              <a:t>Base shear from response differ than that in equivalent static.</a:t>
            </a:r>
          </a:p>
          <a:p>
            <a:r>
              <a:rPr lang="en-US" sz="2000" u="sng" dirty="0" smtClean="0"/>
              <a:t>As a requirement from UBC-97 </a:t>
            </a:r>
            <a:r>
              <a:rPr lang="en-US" sz="2000" dirty="0" smtClean="0"/>
              <a:t>: </a:t>
            </a:r>
            <a:r>
              <a:rPr lang="en-US" sz="2000" dirty="0"/>
              <a:t>response spectrum base shear is </a:t>
            </a:r>
            <a:r>
              <a:rPr lang="en-US" sz="2000" dirty="0" smtClean="0"/>
              <a:t>(85- 100) </a:t>
            </a:r>
            <a:r>
              <a:rPr lang="en-US" sz="2000" dirty="0"/>
              <a:t>percent of the base shear determined in equivalent static </a:t>
            </a:r>
            <a:r>
              <a:rPr lang="en-US" sz="2000" dirty="0" smtClean="0"/>
              <a:t>method.</a:t>
            </a:r>
          </a:p>
          <a:p>
            <a:r>
              <a:rPr lang="en-US" sz="2000" dirty="0" smtClean="0"/>
              <a:t>so, modify scale factor:</a:t>
            </a:r>
            <a:br>
              <a:rPr lang="en-US" sz="2000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scale factor = ((</a:t>
            </a:r>
            <a:r>
              <a:rPr lang="en-US" sz="2000" b="1" i="1" dirty="0">
                <a:solidFill>
                  <a:srgbClr val="FF0000"/>
                </a:solidFill>
              </a:rPr>
              <a:t>I g / R</a:t>
            </a:r>
            <a:r>
              <a:rPr lang="en-US" sz="2000" b="1" dirty="0">
                <a:solidFill>
                  <a:srgbClr val="FF0000"/>
                </a:solidFill>
              </a:rPr>
              <a:t>) * static base shear / response-spectrum base shear)</a:t>
            </a:r>
          </a:p>
          <a:p>
            <a:pPr marL="411480" lvl="1" indent="0">
              <a:buNone/>
            </a:pP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38" y="2344367"/>
            <a:ext cx="775019" cy="6801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78" y="3764694"/>
            <a:ext cx="695179" cy="6951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53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32330" y="75329"/>
            <a:ext cx="10341684" cy="1752600"/>
          </a:xfrm>
        </p:spPr>
        <p:txBody>
          <a:bodyPr/>
          <a:lstStyle/>
          <a:p>
            <a:r>
              <a:rPr lang="en-US" b="1" dirty="0" smtClean="0"/>
              <a:t>Modal Analysis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Base shear from Response spectrum</a:t>
            </a:r>
            <a:endParaRPr lang="en-US" sz="1800" dirty="0">
              <a:solidFill>
                <a:srgbClr val="444D2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53" y="721637"/>
            <a:ext cx="1337971" cy="857837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52378526"/>
              </p:ext>
            </p:extLst>
          </p:nvPr>
        </p:nvGraphicFramePr>
        <p:xfrm>
          <a:off x="2279972" y="2819569"/>
          <a:ext cx="7610619" cy="2752357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950101"/>
                <a:gridCol w="1180972"/>
                <a:gridCol w="1180972"/>
                <a:gridCol w="719187"/>
                <a:gridCol w="841355"/>
                <a:gridCol w="869016"/>
                <a:gridCol w="869016"/>
              </a:tblGrid>
              <a:tr h="739151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Block.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R="174625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Base shear in x-direction        (</a:t>
                      </a:r>
                      <a:r>
                        <a:rPr lang="en-US" sz="16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  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 shear in y-direction (</a:t>
                      </a:r>
                      <a:r>
                        <a:rPr lang="en-US" sz="16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64277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static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600" b="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</a:t>
                      </a:r>
                      <a:endParaRPr lang="en-US" sz="14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marR="31115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response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400" marR="31115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600" b="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RS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Scale factor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600" b="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</a:t>
                      </a: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V</a:t>
                      </a:r>
                      <a:r>
                        <a:rPr lang="en-US" sz="1600" b="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RS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static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600" b="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response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600" b="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RS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Scale factor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600" b="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</a:t>
                      </a: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V</a:t>
                      </a:r>
                      <a:r>
                        <a:rPr lang="en-US" sz="1600" b="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RS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4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5576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30804" y="26416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745446" y="2642244"/>
            <a:ext cx="10327340" cy="3877815"/>
          </a:xfrm>
        </p:spPr>
        <p:txBody>
          <a:bodyPr/>
          <a:lstStyle/>
          <a:p>
            <a:r>
              <a:rPr lang="en-US" sz="2000" b="1" u="sng" dirty="0" smtClean="0"/>
              <a:t>Structural elements:</a:t>
            </a:r>
          </a:p>
          <a:p>
            <a:r>
              <a:rPr lang="en-US" sz="2000" dirty="0" smtClean="0"/>
              <a:t>Slab</a:t>
            </a:r>
          </a:p>
          <a:p>
            <a:r>
              <a:rPr lang="en-US" sz="2000" dirty="0" smtClean="0"/>
              <a:t>Beams</a:t>
            </a:r>
            <a:endParaRPr lang="en-US" sz="2000" dirty="0" smtClean="0"/>
          </a:p>
          <a:p>
            <a:r>
              <a:rPr lang="en-US" sz="2000" dirty="0" smtClean="0"/>
              <a:t>Shear wall</a:t>
            </a:r>
          </a:p>
          <a:p>
            <a:r>
              <a:rPr lang="en-US" sz="2000" dirty="0" smtClean="0"/>
              <a:t>Columns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r>
              <a:rPr lang="en-US" sz="2000" dirty="0" smtClean="0"/>
              <a:t>Stairs</a:t>
            </a:r>
            <a:endParaRPr lang="en-US" sz="2000" dirty="0" smtClean="0"/>
          </a:p>
          <a:p>
            <a:r>
              <a:rPr lang="en-US" sz="2000" dirty="0" smtClean="0"/>
              <a:t>Footing</a:t>
            </a:r>
          </a:p>
          <a:p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446" y="493382"/>
            <a:ext cx="1403593" cy="18598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589" y="3027826"/>
            <a:ext cx="1938129" cy="23178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078" y="592112"/>
            <a:ext cx="1559316" cy="10966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7036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Slab design</a:t>
            </a:r>
            <a:endParaRPr lang="en-US" sz="1800" dirty="0">
              <a:solidFill>
                <a:srgbClr val="444D2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505" y="2355913"/>
            <a:ext cx="1356575" cy="1017431"/>
          </a:xfrm>
          <a:prstGeom prst="rect">
            <a:avLst/>
          </a:prstGeom>
        </p:spPr>
      </p:pic>
      <p:sp>
        <p:nvSpPr>
          <p:cNvPr id="20" name="مستطيل 19"/>
          <p:cNvSpPr/>
          <p:nvPr/>
        </p:nvSpPr>
        <p:spPr>
          <a:xfrm>
            <a:off x="930028" y="2251557"/>
            <a:ext cx="25055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Check Slab thickness </a:t>
            </a:r>
            <a:endParaRPr lang="ar-JO" dirty="0"/>
          </a:p>
        </p:txBody>
      </p:sp>
      <p:pic>
        <p:nvPicPr>
          <p:cNvPr id="21" name="صورة 20" descr="v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989" y="3252651"/>
            <a:ext cx="6353633" cy="604603"/>
          </a:xfrm>
          <a:prstGeom prst="rect">
            <a:avLst/>
          </a:prstGeom>
        </p:spPr>
      </p:pic>
      <p:pic>
        <p:nvPicPr>
          <p:cNvPr id="23" name="صورة 22" descr="vv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636" y="3918857"/>
            <a:ext cx="5831224" cy="6090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1987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Slab design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204348" y="2238494"/>
            <a:ext cx="1661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Slab Detailing  </a:t>
            </a:r>
            <a:r>
              <a:rPr lang="en-US" b="1" u="sng" dirty="0" smtClean="0"/>
              <a:t>:</a:t>
            </a:r>
            <a:endParaRPr lang="ar-JO" dirty="0"/>
          </a:p>
        </p:txBody>
      </p:sp>
      <p:pic>
        <p:nvPicPr>
          <p:cNvPr id="10" name="صورة 9" descr="sla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939" y="2573383"/>
            <a:ext cx="9619924" cy="39883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1987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Beam design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930028" y="2251557"/>
            <a:ext cx="1355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Beam :</a:t>
            </a:r>
            <a:endParaRPr lang="ar-JO" dirty="0"/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414" y="2909887"/>
            <a:ext cx="10574137" cy="1309416"/>
          </a:xfrm>
          <a:prstGeom prst="rect">
            <a:avLst/>
          </a:prstGeom>
        </p:spPr>
      </p:pic>
      <p:pic>
        <p:nvPicPr>
          <p:cNvPr id="10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7726" y="4140926"/>
            <a:ext cx="9222377" cy="271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1987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Beam design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311937" y="2160115"/>
            <a:ext cx="187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Beam detail  :</a:t>
            </a:r>
            <a:endParaRPr lang="ar-JO" dirty="0"/>
          </a:p>
        </p:txBody>
      </p:sp>
      <p:pic>
        <p:nvPicPr>
          <p:cNvPr id="11" name="صورة 10" descr="BE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29" y="2562183"/>
            <a:ext cx="11207931" cy="36034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1987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+mj-lt"/>
                <a:ea typeface="Calibri" panose="020F0502020204030204"/>
              </a:rPr>
              <a:t>Rawabi building is residential building  a </a:t>
            </a:r>
            <a:r>
              <a:rPr lang="en-US" dirty="0">
                <a:latin typeface="+mj-lt"/>
                <a:ea typeface="Calibri" panose="020F0502020204030204"/>
              </a:rPr>
              <a:t>located in </a:t>
            </a:r>
            <a:r>
              <a:rPr lang="en-US" dirty="0" smtClean="0">
                <a:latin typeface="+mj-lt"/>
                <a:ea typeface="Calibri" panose="020F0502020204030204"/>
              </a:rPr>
              <a:t>Rawabi  </a:t>
            </a:r>
            <a:r>
              <a:rPr lang="en-US" dirty="0">
                <a:latin typeface="+mj-lt"/>
                <a:ea typeface="Calibri" panose="020F0502020204030204"/>
              </a:rPr>
              <a:t>city; it consists of </a:t>
            </a:r>
            <a:r>
              <a:rPr lang="en-US" dirty="0" smtClean="0">
                <a:latin typeface="+mj-lt"/>
                <a:ea typeface="Calibri" panose="020F0502020204030204"/>
              </a:rPr>
              <a:t>eight floors  , </a:t>
            </a:r>
            <a:r>
              <a:rPr lang="en-US" dirty="0">
                <a:latin typeface="+mj-lt"/>
                <a:ea typeface="Calibri" panose="020F0502020204030204"/>
              </a:rPr>
              <a:t>with total area of </a:t>
            </a:r>
            <a:r>
              <a:rPr lang="en-US" dirty="0" smtClean="0">
                <a:latin typeface="+mj-lt"/>
              </a:rPr>
              <a:t>2850 </a:t>
            </a:r>
            <a:r>
              <a:rPr lang="en-US" dirty="0" smtClean="0">
                <a:latin typeface="+mj-lt"/>
                <a:ea typeface="Calibri" panose="020F0502020204030204"/>
              </a:rPr>
              <a:t>m</a:t>
            </a:r>
            <a:r>
              <a:rPr lang="en-US" baseline="30000" dirty="0" smtClean="0">
                <a:latin typeface="+mj-lt"/>
                <a:ea typeface="Calibri" panose="020F0502020204030204"/>
              </a:rPr>
              <a:t>2</a:t>
            </a:r>
            <a:r>
              <a:rPr lang="en-US" dirty="0">
                <a:latin typeface="+mj-lt"/>
                <a:ea typeface="Calibri" panose="020F0502020204030204"/>
              </a:rPr>
              <a:t>.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Structural elements will be designed as reinforced concrete members according to strength and serviceability criteria as specified in </a:t>
            </a:r>
            <a:r>
              <a:rPr lang="en-US" dirty="0">
                <a:solidFill>
                  <a:srgbClr val="7030A0"/>
                </a:solidFill>
                <a:latin typeface="+mj-lt"/>
              </a:rPr>
              <a:t>ACI 318</a:t>
            </a:r>
            <a:r>
              <a:rPr lang="en-US" dirty="0">
                <a:latin typeface="+mj-lt"/>
              </a:rPr>
              <a:t>, for seismic design </a:t>
            </a:r>
            <a:r>
              <a:rPr lang="en-US" dirty="0">
                <a:solidFill>
                  <a:srgbClr val="7030A0"/>
                </a:solidFill>
                <a:latin typeface="+mj-lt"/>
              </a:rPr>
              <a:t>UBC-97</a:t>
            </a:r>
            <a:r>
              <a:rPr lang="en-US" dirty="0">
                <a:latin typeface="+mj-lt"/>
              </a:rPr>
              <a:t> code will be used.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9289370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Beam design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311937" y="2160115"/>
            <a:ext cx="187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Beam detail  :</a:t>
            </a:r>
            <a:endParaRPr lang="ar-JO" dirty="0"/>
          </a:p>
        </p:txBody>
      </p:sp>
      <p:pic>
        <p:nvPicPr>
          <p:cNvPr id="10" name="صورة 9" descr="B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144" y="2634793"/>
            <a:ext cx="5263987" cy="3596189"/>
          </a:xfrm>
          <a:prstGeom prst="rect">
            <a:avLst/>
          </a:prstGeom>
        </p:spPr>
      </p:pic>
      <p:pic>
        <p:nvPicPr>
          <p:cNvPr id="13" name="صورة 12" descr="BE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1982" y="2291335"/>
            <a:ext cx="5224749" cy="43707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1987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939501" y="2233685"/>
            <a:ext cx="10327340" cy="4514843"/>
          </a:xfrm>
        </p:spPr>
        <p:txBody>
          <a:bodyPr>
            <a:normAutofit/>
          </a:bodyPr>
          <a:lstStyle/>
          <a:p>
            <a:r>
              <a:rPr lang="en-US" sz="2000" b="1" u="sng" dirty="0" smtClean="0"/>
              <a:t>Internal forces:</a:t>
            </a:r>
            <a:endParaRPr lang="en-US" sz="1600" b="1" u="sng" dirty="0" smtClean="0"/>
          </a:p>
          <a:p>
            <a:pPr marL="0" indent="0">
              <a:buNone/>
            </a:pPr>
            <a:endParaRPr lang="en-US" sz="2000" b="1" u="sng" dirty="0" smtClean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Shear wall design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32205" y="6302568"/>
            <a:ext cx="2713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section cut in shear wall 1</a:t>
            </a:r>
            <a:endParaRPr lang="ar-SA" dirty="0"/>
          </a:p>
        </p:txBody>
      </p:sp>
      <p:pic>
        <p:nvPicPr>
          <p:cNvPr id="10" name="صورة 0" descr="1.8 left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67097" y="2677886"/>
            <a:ext cx="9666513" cy="36246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3592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939501" y="2233685"/>
            <a:ext cx="10327340" cy="4514843"/>
          </a:xfrm>
        </p:spPr>
        <p:txBody>
          <a:bodyPr>
            <a:normAutofit/>
          </a:bodyPr>
          <a:lstStyle/>
          <a:p>
            <a:r>
              <a:rPr lang="en-US" sz="2000" b="1" u="sng" dirty="0" smtClean="0"/>
              <a:t>Design:</a:t>
            </a:r>
            <a:endParaRPr lang="en-US" sz="1600" b="1" u="sng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b="1" dirty="0" smtClean="0"/>
              <a:t>Axial and Flexural: </a:t>
            </a:r>
            <a:r>
              <a:rPr lang="en-US" sz="1600" b="1" dirty="0" smtClean="0"/>
              <a:t>interaction diagram is obtained by ETABS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sz="1600" b="1" dirty="0" smtClean="0"/>
          </a:p>
          <a:p>
            <a:pPr marL="411480" lvl="1" indent="0">
              <a:buNone/>
            </a:pPr>
            <a:endParaRPr lang="en-US" sz="1800" b="1" u="sng" dirty="0" smtClean="0"/>
          </a:p>
          <a:p>
            <a:pPr marL="411480" lvl="1" indent="0">
              <a:buNone/>
            </a:pPr>
            <a:endParaRPr lang="en-US" sz="1800" b="1" u="sng" dirty="0"/>
          </a:p>
          <a:p>
            <a:pPr marL="411480" lvl="1" indent="0">
              <a:buNone/>
            </a:pPr>
            <a:endParaRPr lang="en-US" sz="1800" b="1" u="sng" dirty="0" smtClean="0"/>
          </a:p>
          <a:p>
            <a:pPr marL="411480" lvl="1" indent="0">
              <a:buNone/>
            </a:pPr>
            <a:endParaRPr lang="en-US" sz="1800" b="1" u="sng" dirty="0"/>
          </a:p>
          <a:p>
            <a:pPr marL="411480" lvl="1" indent="0">
              <a:buNone/>
            </a:pPr>
            <a:endParaRPr lang="en-US" sz="1800" b="1" u="sng" dirty="0" smtClean="0"/>
          </a:p>
          <a:p>
            <a:pPr marL="411480" lvl="1" indent="0">
              <a:buNone/>
            </a:pPr>
            <a:endParaRPr lang="en-US" sz="1800" b="1" u="sng" dirty="0"/>
          </a:p>
          <a:p>
            <a:pPr marL="411480" lvl="1" indent="0">
              <a:buNone/>
            </a:pPr>
            <a:endParaRPr lang="en-US" sz="1800" b="1" u="sng" dirty="0" smtClean="0"/>
          </a:p>
          <a:p>
            <a:pPr marL="411480" lvl="1" indent="0">
              <a:buNone/>
            </a:pPr>
            <a:endParaRPr lang="en-US" sz="1800" b="1" u="sng" dirty="0"/>
          </a:p>
          <a:p>
            <a:pPr marL="411480" lvl="1" indent="0">
              <a:buNone/>
            </a:pPr>
            <a:endParaRPr lang="en-US" sz="1800" b="1" u="sng" dirty="0"/>
          </a:p>
          <a:p>
            <a:pPr marL="411480" lvl="1" indent="0">
              <a:buNone/>
            </a:pPr>
            <a:endParaRPr lang="en-US" sz="1800" b="1" u="sng" dirty="0" smtClean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Shear wall design</a:t>
            </a:r>
            <a:endParaRPr lang="en-US" sz="1800" dirty="0">
              <a:solidFill>
                <a:srgbClr val="444D26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3065" y="2233685"/>
            <a:ext cx="1474499" cy="28065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394" y="3025294"/>
            <a:ext cx="1123950" cy="1095375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3082829" y="3025294"/>
            <a:ext cx="5274310" cy="1160145"/>
          </a:xfrm>
          <a:prstGeom prst="rect">
            <a:avLst/>
          </a:prstGeom>
        </p:spPr>
      </p:pic>
      <p:pic>
        <p:nvPicPr>
          <p:cNvPr id="15" name="صورة 1" descr="INTER ACTIO  1.8 M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62917" y="4245429"/>
            <a:ext cx="5162180" cy="25030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64470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939501" y="2233685"/>
            <a:ext cx="10327340" cy="4514843"/>
          </a:xfrm>
        </p:spPr>
        <p:txBody>
          <a:bodyPr>
            <a:normAutofit/>
          </a:bodyPr>
          <a:lstStyle/>
          <a:p>
            <a:r>
              <a:rPr lang="en-US" sz="2000" b="1" u="sng" dirty="0" smtClean="0"/>
              <a:t>Detailing shear Wall </a:t>
            </a:r>
            <a:r>
              <a:rPr lang="en-US" sz="2000" b="1" u="sng" dirty="0" smtClean="0"/>
              <a:t>:</a:t>
            </a:r>
            <a:endParaRPr lang="en-US" sz="1600" b="1" u="sng" dirty="0" smtClean="0"/>
          </a:p>
          <a:p>
            <a:pPr lvl="1">
              <a:buNone/>
            </a:pPr>
            <a:endParaRPr lang="en-US" sz="1600" b="1" dirty="0" smtClean="0"/>
          </a:p>
          <a:p>
            <a:pPr marL="411480" lvl="1" indent="0">
              <a:buNone/>
            </a:pPr>
            <a:endParaRPr lang="en-US" sz="1800" b="1" u="sng" dirty="0" smtClean="0"/>
          </a:p>
          <a:p>
            <a:pPr marL="411480" lvl="1" indent="0">
              <a:buNone/>
            </a:pPr>
            <a:endParaRPr lang="en-US" sz="1800" b="1" u="sng" dirty="0"/>
          </a:p>
          <a:p>
            <a:pPr marL="411480" lvl="1" indent="0">
              <a:buNone/>
            </a:pPr>
            <a:endParaRPr lang="en-US" sz="1800" b="1" u="sng" dirty="0" smtClean="0"/>
          </a:p>
          <a:p>
            <a:pPr marL="411480" lvl="1" indent="0">
              <a:buNone/>
            </a:pPr>
            <a:endParaRPr lang="en-US" sz="1800" b="1" u="sng" dirty="0"/>
          </a:p>
          <a:p>
            <a:pPr marL="411480" lvl="1" indent="0">
              <a:buNone/>
            </a:pPr>
            <a:endParaRPr lang="en-US" sz="1800" b="1" u="sng" dirty="0" smtClean="0"/>
          </a:p>
          <a:p>
            <a:pPr marL="411480" lvl="1" indent="0">
              <a:buNone/>
            </a:pPr>
            <a:endParaRPr lang="en-US" sz="1800" b="1" u="sng" dirty="0"/>
          </a:p>
          <a:p>
            <a:pPr marL="411480" lvl="1" indent="0">
              <a:buNone/>
            </a:pPr>
            <a:endParaRPr lang="en-US" sz="1800" b="1" u="sng" dirty="0" smtClean="0"/>
          </a:p>
          <a:p>
            <a:pPr marL="411480" lvl="1" indent="0">
              <a:buNone/>
            </a:pPr>
            <a:endParaRPr lang="en-US" sz="1800" b="1" u="sng" dirty="0"/>
          </a:p>
          <a:p>
            <a:pPr marL="411480" lvl="1" indent="0">
              <a:buNone/>
            </a:pPr>
            <a:endParaRPr lang="en-US" sz="1800" b="1" u="sng" dirty="0"/>
          </a:p>
          <a:p>
            <a:pPr marL="411480" lvl="1" indent="0">
              <a:buNone/>
            </a:pPr>
            <a:endParaRPr lang="en-US" sz="1800" b="1" u="sng" dirty="0" smtClean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Shear wall design</a:t>
            </a:r>
            <a:endParaRPr lang="en-US" sz="1800" dirty="0">
              <a:solidFill>
                <a:srgbClr val="444D26"/>
              </a:solidFill>
            </a:endParaRPr>
          </a:p>
        </p:txBody>
      </p:sp>
      <p:pic>
        <p:nvPicPr>
          <p:cNvPr id="11" name="صورة 10" descr="shear wall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576" y="2617310"/>
            <a:ext cx="6936377" cy="40186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470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Shear wall design</a:t>
            </a:r>
            <a:endParaRPr lang="en-US" sz="1800" dirty="0">
              <a:solidFill>
                <a:srgbClr val="444D26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485623" y="6593983"/>
            <a:ext cx="1622738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593" y="2938427"/>
            <a:ext cx="1714628" cy="1703912"/>
          </a:xfrm>
          <a:prstGeom prst="rect">
            <a:avLst/>
          </a:prstGeom>
        </p:spPr>
      </p:pic>
      <p:pic>
        <p:nvPicPr>
          <p:cNvPr id="9" name="صورة 8" descr="shear w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067" y="2053529"/>
            <a:ext cx="6382641" cy="2829320"/>
          </a:xfrm>
          <a:prstGeom prst="rect">
            <a:avLst/>
          </a:prstGeom>
        </p:spPr>
      </p:pic>
      <p:pic>
        <p:nvPicPr>
          <p:cNvPr id="10" name="صورة 9" descr="sh co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809" y="4823272"/>
            <a:ext cx="1314527" cy="10425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0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59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Columns Design</a:t>
            </a:r>
            <a:endParaRPr lang="en-US" sz="1800" dirty="0">
              <a:solidFill>
                <a:srgbClr val="444D26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485623" y="6593983"/>
            <a:ext cx="1622738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1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447" y="2631384"/>
            <a:ext cx="3722914" cy="3429782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178" y="3032825"/>
            <a:ext cx="3112891" cy="990535"/>
          </a:xfrm>
          <a:prstGeom prst="rect">
            <a:avLst/>
          </a:prstGeom>
        </p:spPr>
      </p:pic>
      <p:sp>
        <p:nvSpPr>
          <p:cNvPr id="15" name="مربع نص 14"/>
          <p:cNvSpPr txBox="1"/>
          <p:nvPr/>
        </p:nvSpPr>
        <p:spPr>
          <a:xfrm>
            <a:off x="1162594" y="2486688"/>
            <a:ext cx="249500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 anchor="ctr" anchorCtr="1">
            <a:spAutoFit/>
          </a:bodyPr>
          <a:lstStyle/>
          <a:p>
            <a:r>
              <a:rPr lang="en-US" dirty="0" smtClean="0"/>
              <a:t>Sample calculation : </a:t>
            </a:r>
            <a:endParaRPr lang="ar-JO" dirty="0"/>
          </a:p>
        </p:txBody>
      </p:sp>
    </p:spTree>
    <p:extLst>
      <p:ext uri="{BB962C8B-B14F-4D97-AF65-F5344CB8AC3E}">
        <p14:creationId xmlns="" xmlns:p14="http://schemas.microsoft.com/office/powerpoint/2010/main" val="3240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925157" y="2233687"/>
            <a:ext cx="10327340" cy="3877815"/>
          </a:xfrm>
        </p:spPr>
        <p:txBody>
          <a:bodyPr>
            <a:normAutofit/>
          </a:bodyPr>
          <a:lstStyle/>
          <a:p>
            <a:r>
              <a:rPr lang="en-US" sz="2000" b="1" u="sng" dirty="0" smtClean="0"/>
              <a:t>Column detail:</a:t>
            </a:r>
            <a:br>
              <a:rPr lang="en-US" sz="2000" b="1" u="sng" dirty="0" smtClean="0"/>
            </a:br>
            <a:endParaRPr lang="en-US" sz="2000" b="1" u="sng" dirty="0" smtClean="0"/>
          </a:p>
          <a:p>
            <a:pPr marL="0" indent="0">
              <a:buNone/>
            </a:pPr>
            <a:endParaRPr lang="en-US" sz="1600" b="1" u="sng" dirty="0" smtClean="0"/>
          </a:p>
          <a:p>
            <a:endParaRPr lang="en-US" sz="2000" b="1" u="sng" dirty="0" smtClean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Columns</a:t>
            </a:r>
            <a:endParaRPr lang="en-US" sz="1800" dirty="0">
              <a:solidFill>
                <a:srgbClr val="444D26"/>
              </a:solidFill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657" y="2756264"/>
            <a:ext cx="7785463" cy="2076994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5806" y="887457"/>
            <a:ext cx="2847759" cy="57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0333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925157" y="2233687"/>
            <a:ext cx="10327340" cy="3877815"/>
          </a:xfrm>
        </p:spPr>
        <p:txBody>
          <a:bodyPr>
            <a:normAutofit/>
          </a:bodyPr>
          <a:lstStyle/>
          <a:p>
            <a:r>
              <a:rPr lang="en-US" sz="2000" b="1" u="sng" dirty="0" smtClean="0"/>
              <a:t>Column detail:</a:t>
            </a:r>
            <a:br>
              <a:rPr lang="en-US" sz="2000" b="1" u="sng" dirty="0" smtClean="0"/>
            </a:br>
            <a:endParaRPr lang="en-US" sz="2000" b="1" u="sng" dirty="0" smtClean="0"/>
          </a:p>
          <a:p>
            <a:pPr marL="0" indent="0">
              <a:buNone/>
            </a:pPr>
            <a:endParaRPr lang="en-US" sz="1600" b="1" u="sng" dirty="0" smtClean="0"/>
          </a:p>
          <a:p>
            <a:endParaRPr lang="en-US" sz="2000" b="1" u="sng" dirty="0" smtClean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Columns</a:t>
            </a:r>
            <a:endParaRPr lang="en-US" sz="1800" dirty="0">
              <a:solidFill>
                <a:srgbClr val="444D26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0087" y="4377617"/>
            <a:ext cx="4070713" cy="1947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صورة 11" descr="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2413" y="1580607"/>
            <a:ext cx="4499826" cy="52773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0333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556747" y="2302942"/>
                <a:ext cx="5948008" cy="5450774"/>
              </a:xfrm>
            </p:spPr>
            <p:txBody>
              <a:bodyPr>
                <a:normAutofit/>
              </a:bodyPr>
              <a:lstStyle/>
              <a:p>
                <a:pPr lvl="0">
                  <a:buClr>
                    <a:srgbClr val="A5B592"/>
                  </a:buClr>
                </a:pPr>
                <a:r>
                  <a:rPr lang="en-US" sz="1600" b="1" u="sng" dirty="0" smtClean="0"/>
                  <a:t>Sample calculation:</a:t>
                </a:r>
                <a:endParaRPr lang="ar-SA" sz="1600" b="1" u="sng" dirty="0" smtClean="0"/>
              </a:p>
              <a:p>
                <a:pPr marL="0" marR="0">
                  <a:spcBef>
                    <a:spcPts val="0"/>
                  </a:spcBef>
                  <a:spcAft>
                    <a:spcPts val="1000"/>
                  </a:spcAft>
                </a:pPr>
                <a:endParaRPr lang="en-US" sz="170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700" dirty="0">
                    <a:solidFill>
                      <a:prstClr val="black">
                        <a:lumMod val="85000"/>
                        <a:lumOff val="15000"/>
                      </a:prstClr>
                    </a:solidFill>
                  </a:rPr>
                  <a:t/>
                </a:r>
                <a:br>
                  <a:rPr lang="en-US" sz="1700" dirty="0">
                    <a:solidFill>
                      <a:prstClr val="black">
                        <a:lumMod val="85000"/>
                        <a:lumOff val="15000"/>
                      </a:prstClr>
                    </a:solidFill>
                  </a:rPr>
                </a:br>
                <a:r>
                  <a:rPr lang="en-US" sz="1200" b="1" dirty="0">
                    <a:solidFill>
                      <a:srgbClr val="009DD9"/>
                    </a:solidFill>
                    <a:latin typeface="Times New Roman"/>
                    <a:ea typeface="Calibri"/>
                    <a:cs typeface="Arial"/>
                  </a:rPr>
                  <a:t>Longitudinal steel:</a:t>
                </a:r>
                <a:endParaRPr lang="en-US" sz="1100" dirty="0">
                  <a:ea typeface="Calibri"/>
                  <a:cs typeface="Arial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 dirty="0" smtClean="0">
                    <a:effectLst/>
                    <a:latin typeface="Times New Roman"/>
                    <a:ea typeface="Calibri"/>
                    <a:cs typeface="Arial"/>
                  </a:rPr>
                  <a:t>-</a:t>
                </a:r>
                <a:r>
                  <a:rPr lang="en-US" sz="1600" dirty="0">
                    <a:effectLst/>
                    <a:latin typeface="Times New Roman"/>
                    <a:ea typeface="Calibri"/>
                    <a:cs typeface="Arial"/>
                  </a:rPr>
                  <a:t>Bottom steel:</a:t>
                </a:r>
                <a:endParaRPr lang="en-US" sz="1600" dirty="0">
                  <a:ea typeface="Calibri"/>
                  <a:cs typeface="Arial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600" dirty="0">
                    <a:effectLst/>
                    <a:latin typeface="Times New Roman"/>
                    <a:ea typeface="Calibri"/>
                    <a:cs typeface="Arial"/>
                  </a:rPr>
                  <a:t>M11 (+) = 2 </a:t>
                </a:r>
                <a:r>
                  <a:rPr lang="en-US" sz="1600" dirty="0" err="1">
                    <a:effectLst/>
                    <a:latin typeface="Times New Roman"/>
                    <a:ea typeface="Calibri"/>
                    <a:cs typeface="Arial"/>
                  </a:rPr>
                  <a:t>kN.m</a:t>
                </a:r>
                <a:endParaRPr lang="en-US" sz="1600" dirty="0">
                  <a:ea typeface="Calibri"/>
                  <a:cs typeface="Arial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600" dirty="0">
                    <a:effectLst/>
                    <a:latin typeface="Times New Roman"/>
                    <a:ea typeface="Calibri"/>
                    <a:cs typeface="Arial"/>
                  </a:rPr>
                  <a:t> </a:t>
                </a:r>
                <a:r>
                  <a:rPr lang="en-US" sz="1600" dirty="0">
                    <a:effectLst/>
                    <a:latin typeface="Cambria Math"/>
                    <a:ea typeface="Arial Unicode MS"/>
                    <a:cs typeface="Times New Roman"/>
                  </a:rPr>
                  <a:t>Ρ</a:t>
                </a:r>
                <a:r>
                  <a:rPr lang="en-US" sz="1600" dirty="0">
                    <a:effectLst/>
                    <a:latin typeface="Times New Roman"/>
                    <a:ea typeface="Arial Unicode MS"/>
                    <a:cs typeface="Arial"/>
                  </a:rPr>
                  <a:t> </a:t>
                </a:r>
                <a:r>
                  <a:rPr lang="en-US" sz="1600" dirty="0">
                    <a:effectLst/>
                    <a:latin typeface="Times New Roman"/>
                    <a:ea typeface="Calibri"/>
                    <a:cs typeface="Arial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sz="16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0</m:t>
                        </m:r>
                        <m:r>
                          <a:rPr lang="en-US" sz="16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.</m:t>
                        </m:r>
                        <m:r>
                          <a:rPr lang="en-US" sz="16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85</m:t>
                        </m:r>
                        <m:r>
                          <a:rPr lang="en-US" sz="16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∗</m:t>
                        </m:r>
                        <m:r>
                          <a:rPr lang="en-US" sz="16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28</m:t>
                        </m:r>
                      </m:num>
                      <m:den>
                        <m:r>
                          <a:rPr lang="en-US" sz="16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sz="1600" dirty="0">
                    <a:effectLst/>
                    <a:latin typeface="Times New Roman"/>
                    <a:ea typeface="Calibri"/>
                    <a:cs typeface="Arial"/>
                  </a:rPr>
                  <a:t> (1-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  <m:r>
                          <a:rPr lang="en-US" sz="1600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−</m:t>
                        </m:r>
                        <m:r>
                          <a:rPr lang="en-US" sz="16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  <m:f>
                          <m:fPr>
                            <m:ctrlPr>
                              <a:rPr lang="en-US" sz="1600" i="1">
                                <a:effectLst/>
                                <a:latin typeface="Cambria Math" panose="02040503050406030204" pitchFamily="18" charset="0"/>
                                <a:ea typeface="Calibri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2</m:t>
                            </m:r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.</m:t>
                            </m:r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61</m:t>
                            </m:r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∗</m:t>
                            </m:r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2</m:t>
                            </m:r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libri"/>
                                    <a:cs typeface="Times New Roman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6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0</m:t>
                            </m:r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.</m:t>
                            </m:r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85</m:t>
                            </m:r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∗</m:t>
                            </m:r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1000</m:t>
                            </m:r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libri"/>
                                    <a:cs typeface="Times New Roman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110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∗</m:t>
                            </m:r>
                            <m:r>
                              <a:rPr lang="en-US" sz="16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28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effectLst/>
                    <a:latin typeface="Times New Roman"/>
                    <a:ea typeface="Calibri"/>
                    <a:cs typeface="Arial"/>
                  </a:rPr>
                  <a:t> ) = 0.00051</a:t>
                </a:r>
                <a:endParaRPr lang="en-US" sz="1600" dirty="0">
                  <a:ea typeface="Calibri"/>
                  <a:cs typeface="Arial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600" dirty="0" err="1">
                    <a:effectLst/>
                    <a:latin typeface="Times New Roman"/>
                    <a:ea typeface="Calibri"/>
                    <a:cs typeface="Arial"/>
                  </a:rPr>
                  <a:t>As</a:t>
                </a:r>
                <a:r>
                  <a:rPr lang="en-US" sz="1600" baseline="-25000" dirty="0" err="1">
                    <a:effectLst/>
                    <a:latin typeface="Times New Roman"/>
                    <a:ea typeface="Calibri"/>
                    <a:cs typeface="Arial"/>
                  </a:rPr>
                  <a:t>min</a:t>
                </a:r>
                <a:r>
                  <a:rPr lang="en-US" sz="1600" dirty="0">
                    <a:effectLst/>
                    <a:latin typeface="Times New Roman"/>
                    <a:ea typeface="Calibri"/>
                    <a:cs typeface="Arial"/>
                  </a:rPr>
                  <a:t>= 0.0018*140*1000=252 mm</a:t>
                </a:r>
                <a:r>
                  <a:rPr lang="en-US" sz="1600" baseline="30000" dirty="0">
                    <a:effectLst/>
                    <a:latin typeface="Times New Roman"/>
                    <a:ea typeface="Calibri"/>
                    <a:cs typeface="Arial"/>
                  </a:rPr>
                  <a:t>2</a:t>
                </a:r>
                <a:endParaRPr lang="en-US" sz="1600" dirty="0">
                  <a:ea typeface="Calibri"/>
                  <a:cs typeface="Arial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600" dirty="0">
                    <a:effectLst/>
                    <a:latin typeface="Times New Roman"/>
                    <a:ea typeface="Calibri"/>
                    <a:cs typeface="Arial"/>
                  </a:rPr>
                  <a:t>As=0.00051*110*1000=56 mm</a:t>
                </a:r>
                <a:r>
                  <a:rPr lang="en-US" sz="1600" baseline="30000" dirty="0">
                    <a:effectLst/>
                    <a:latin typeface="Times New Roman"/>
                    <a:ea typeface="Calibri"/>
                    <a:cs typeface="Arial"/>
                  </a:rPr>
                  <a:t>2 </a:t>
                </a:r>
                <a:r>
                  <a:rPr lang="en-US" sz="1600" dirty="0">
                    <a:effectLst/>
                    <a:latin typeface="Times New Roman"/>
                    <a:ea typeface="Calibri"/>
                    <a:cs typeface="Arial"/>
                  </a:rPr>
                  <a:t>use </a:t>
                </a:r>
                <a:r>
                  <a:rPr lang="en-US" sz="1600" dirty="0" err="1">
                    <a:effectLst/>
                    <a:latin typeface="Times New Roman"/>
                    <a:ea typeface="Calibri"/>
                    <a:cs typeface="Arial"/>
                  </a:rPr>
                  <a:t>As</a:t>
                </a:r>
                <a:r>
                  <a:rPr lang="en-US" sz="1600" baseline="-25000" dirty="0" err="1">
                    <a:effectLst/>
                    <a:latin typeface="Times New Roman"/>
                    <a:ea typeface="Calibri"/>
                    <a:cs typeface="Arial"/>
                  </a:rPr>
                  <a:t>min</a:t>
                </a:r>
                <a:r>
                  <a:rPr lang="en-US" sz="1600" dirty="0">
                    <a:effectLst/>
                    <a:latin typeface="Times New Roman"/>
                    <a:ea typeface="Calibri"/>
                    <a:cs typeface="Arial"/>
                  </a:rPr>
                  <a:t>=252 mm</a:t>
                </a:r>
                <a:r>
                  <a:rPr lang="en-US" sz="1600" baseline="30000" dirty="0">
                    <a:effectLst/>
                    <a:latin typeface="Times New Roman"/>
                    <a:ea typeface="Calibri"/>
                    <a:cs typeface="Arial"/>
                  </a:rPr>
                  <a:t>2</a:t>
                </a:r>
                <a:endParaRPr lang="en-US" sz="1600" dirty="0">
                  <a:ea typeface="Calibri"/>
                  <a:cs typeface="Arial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600" dirty="0">
                    <a:effectLst/>
                    <a:latin typeface="Times New Roman"/>
                    <a:ea typeface="Calibri"/>
                    <a:cs typeface="Arial"/>
                  </a:rPr>
                  <a:t>Use 3 φ12 @1m</a:t>
                </a:r>
                <a:endParaRPr lang="en-US" sz="1600" dirty="0">
                  <a:ea typeface="Calibri"/>
                  <a:cs typeface="Arial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 dirty="0"/>
                  <a:t/>
                </a:r>
                <a:br>
                  <a:rPr lang="en-US" sz="1200" dirty="0"/>
                </a:br>
                <a:r>
                  <a:rPr lang="en-US" sz="1200" dirty="0"/>
                  <a:t/>
                </a:r>
                <a:br>
                  <a:rPr lang="en-US" sz="1200" dirty="0"/>
                </a:br>
                <a:r>
                  <a:rPr lang="en-US" sz="1200" dirty="0"/>
                  <a:t/>
                </a:r>
                <a:br>
                  <a:rPr lang="en-US" sz="1200" dirty="0"/>
                </a:br>
                <a:endParaRPr lang="en-US" sz="1600" dirty="0" smtClean="0"/>
              </a:p>
              <a:p>
                <a:endParaRPr lang="en-US" sz="1600" dirty="0"/>
              </a:p>
              <a:p>
                <a:pPr marL="411480" lvl="1" indent="0">
                  <a:buNone/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480" lvl="1" indent="0">
                  <a:buNone/>
                </a:pPr>
                <a:endParaRPr lang="en-US" sz="1600" dirty="0" smtClean="0"/>
              </a:p>
              <a:p>
                <a:pPr marL="0" indent="0">
                  <a:buNone/>
                </a:pPr>
                <a:endParaRPr lang="en-US" sz="2000" b="1" u="sng" dirty="0" smtClean="0"/>
              </a:p>
            </p:txBody>
          </p:sp>
        </mc:Choice>
        <mc:Fallback>
          <p:sp>
            <p:nvSpPr>
              <p:cNvPr id="9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56747" y="2302942"/>
                <a:ext cx="5948008" cy="5450774"/>
              </a:xfrm>
              <a:blipFill rotWithShape="1">
                <a:blip r:embed="rId2"/>
                <a:stretch>
                  <a:fillRect l="-1025" t="-447" b="-108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b="1" dirty="0" smtClean="0">
                <a:solidFill>
                  <a:srgbClr val="444D26"/>
                </a:solidFill>
              </a:rPr>
              <a:t>Stairs</a:t>
            </a:r>
            <a:endParaRPr lang="en-US" sz="1800" dirty="0">
              <a:solidFill>
                <a:srgbClr val="444D2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83" y="2625092"/>
            <a:ext cx="875764" cy="656823"/>
          </a:xfrm>
          <a:prstGeom prst="rect">
            <a:avLst/>
          </a:prstGeom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6661607" y="2373710"/>
            <a:ext cx="5403723" cy="5440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5B592"/>
              </a:buClr>
              <a:buNone/>
            </a:pPr>
            <a:r>
              <a:rPr lang="en-US" sz="23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  <a:ea typeface="Calibri"/>
              </a:rPr>
              <a:t> </a:t>
            </a:r>
          </a:p>
          <a:p>
            <a:pPr marL="0">
              <a:spcBef>
                <a:spcPts val="0"/>
              </a:spcBef>
              <a:spcAft>
                <a:spcPts val="1000"/>
              </a:spcAft>
              <a:buClr>
                <a:srgbClr val="A5B592"/>
              </a:buClr>
              <a:tabLst>
                <a:tab pos="490220" algn="l"/>
                <a:tab pos="716915" algn="l"/>
              </a:tabLst>
            </a:pPr>
            <a:endParaRPr lang="en-US" sz="2000" dirty="0">
              <a:solidFill>
                <a:prstClr val="black">
                  <a:lumMod val="85000"/>
                  <a:lumOff val="15000"/>
                </a:prstClr>
              </a:solidFill>
              <a:ea typeface="Calibri"/>
              <a:cs typeface="Arial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  <a:buClr>
                <a:srgbClr val="A5B592"/>
              </a:buClr>
              <a:buFont typeface="Wingdings" pitchFamily="2" charset="2"/>
              <a:buNone/>
              <a:tabLst>
                <a:tab pos="490220" algn="l"/>
                <a:tab pos="716915" algn="l"/>
              </a:tabLst>
            </a:pPr>
            <a:endParaRPr lang="en-US" sz="1600" dirty="0" smtClean="0">
              <a:solidFill>
                <a:prstClr val="black">
                  <a:lumMod val="85000"/>
                  <a:lumOff val="15000"/>
                </a:prstClr>
              </a:solidFill>
              <a:latin typeface="Times New Roman"/>
              <a:ea typeface="Calibri"/>
              <a:cs typeface="Arial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  <a:buClr>
                <a:srgbClr val="A5B592"/>
              </a:buClr>
              <a:buFont typeface="Wingdings" pitchFamily="2" charset="2"/>
              <a:buNone/>
              <a:tabLst>
                <a:tab pos="490220" algn="l"/>
                <a:tab pos="716915" algn="l"/>
              </a:tabLst>
            </a:pPr>
            <a:endParaRPr lang="en-US" sz="1600" dirty="0">
              <a:solidFill>
                <a:prstClr val="black">
                  <a:lumMod val="85000"/>
                  <a:lumOff val="15000"/>
                </a:prstClr>
              </a:solidFill>
              <a:ea typeface="Calibri"/>
              <a:cs typeface="Arial"/>
            </a:endParaRPr>
          </a:p>
          <a:p>
            <a:pPr marL="0" indent="0">
              <a:buClr>
                <a:srgbClr val="A5B592"/>
              </a:buClr>
              <a:buFont typeface="Wingdings" pitchFamily="2" charset="2"/>
              <a:buNone/>
            </a:pPr>
            <a: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/>
            </a:r>
            <a:b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/>
            </a:r>
            <a:b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/>
            </a:r>
            <a:b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/>
            </a:r>
            <a:b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endParaRPr lang="en-US" sz="16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>
              <a:buClr>
                <a:srgbClr val="A5B592"/>
              </a:buClr>
            </a:pPr>
            <a:endParaRPr lang="en-US" sz="16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11480" lvl="1" indent="0">
              <a:buClr>
                <a:srgbClr val="A5B592"/>
              </a:buClr>
              <a:buFont typeface="Wingdings" pitchFamily="2" charset="2"/>
              <a:buNone/>
            </a:pPr>
            <a:endParaRPr lang="en-US" sz="1600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480" lvl="1" indent="0">
              <a:buClr>
                <a:srgbClr val="A5B592"/>
              </a:buClr>
              <a:buFont typeface="Wingdings" pitchFamily="2" charset="2"/>
              <a:buNone/>
            </a:pPr>
            <a:endParaRPr lang="en-US" sz="16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0" indent="0">
              <a:buClr>
                <a:srgbClr val="A5B592"/>
              </a:buClr>
              <a:buFont typeface="Wingdings" pitchFamily="2" charset="2"/>
              <a:buNone/>
            </a:pPr>
            <a:endParaRPr lang="en-US" sz="2000" b="1" u="sng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7012379" y="2440672"/>
            <a:ext cx="4898572" cy="29477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785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b="1" dirty="0" smtClean="0">
                <a:solidFill>
                  <a:srgbClr val="444D26"/>
                </a:solidFill>
              </a:rPr>
              <a:t>Stairs</a:t>
            </a:r>
            <a:endParaRPr lang="en-US" sz="1800" dirty="0">
              <a:solidFill>
                <a:srgbClr val="444D26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661607" y="2373710"/>
            <a:ext cx="5403723" cy="5440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5B592"/>
              </a:buClr>
              <a:buFont typeface="Wingdings" pitchFamily="2" charset="2"/>
              <a:buNone/>
            </a:pPr>
            <a:r>
              <a:rPr lang="en-US" sz="23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  <a:ea typeface="Calibri"/>
              </a:rPr>
              <a:t> </a:t>
            </a:r>
          </a:p>
          <a:p>
            <a:pPr marL="0">
              <a:spcBef>
                <a:spcPts val="0"/>
              </a:spcBef>
              <a:spcAft>
                <a:spcPts val="1000"/>
              </a:spcAft>
              <a:buClr>
                <a:srgbClr val="A5B592"/>
              </a:buClr>
              <a:tabLst>
                <a:tab pos="490220" algn="l"/>
                <a:tab pos="716915" algn="l"/>
              </a:tabLst>
            </a:pPr>
            <a:endParaRPr lang="en-US" sz="2000" dirty="0">
              <a:solidFill>
                <a:prstClr val="black">
                  <a:lumMod val="85000"/>
                  <a:lumOff val="15000"/>
                </a:prstClr>
              </a:solidFill>
              <a:ea typeface="Calibri"/>
              <a:cs typeface="Arial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  <a:buClr>
                <a:srgbClr val="A5B592"/>
              </a:buClr>
              <a:buFont typeface="Wingdings" pitchFamily="2" charset="2"/>
              <a:buNone/>
              <a:tabLst>
                <a:tab pos="490220" algn="l"/>
                <a:tab pos="716915" algn="l"/>
              </a:tabLst>
            </a:pPr>
            <a:endParaRPr lang="en-US" sz="1600" dirty="0" smtClean="0">
              <a:solidFill>
                <a:prstClr val="black">
                  <a:lumMod val="85000"/>
                  <a:lumOff val="15000"/>
                </a:prstClr>
              </a:solidFill>
              <a:latin typeface="Times New Roman"/>
              <a:ea typeface="Calibri"/>
              <a:cs typeface="Arial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  <a:buClr>
                <a:srgbClr val="A5B592"/>
              </a:buClr>
              <a:buFont typeface="Wingdings" pitchFamily="2" charset="2"/>
              <a:buNone/>
              <a:tabLst>
                <a:tab pos="490220" algn="l"/>
                <a:tab pos="716915" algn="l"/>
              </a:tabLst>
            </a:pPr>
            <a:endParaRPr lang="en-US" sz="1600" dirty="0">
              <a:solidFill>
                <a:prstClr val="black">
                  <a:lumMod val="85000"/>
                  <a:lumOff val="15000"/>
                </a:prstClr>
              </a:solidFill>
              <a:ea typeface="Calibri"/>
              <a:cs typeface="Arial"/>
            </a:endParaRPr>
          </a:p>
          <a:p>
            <a:pPr marL="0" indent="0">
              <a:buClr>
                <a:srgbClr val="A5B592"/>
              </a:buClr>
              <a:buFont typeface="Wingdings" pitchFamily="2" charset="2"/>
              <a:buNone/>
            </a:pPr>
            <a: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/>
            </a:r>
            <a:b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/>
            </a:r>
            <a:b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/>
            </a:r>
            <a:b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/>
            </a:r>
            <a:b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endParaRPr lang="en-US" sz="16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>
              <a:buClr>
                <a:srgbClr val="A5B592"/>
              </a:buClr>
            </a:pPr>
            <a:endParaRPr lang="en-US" sz="16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11480" lvl="1" indent="0">
              <a:buClr>
                <a:srgbClr val="A5B592"/>
              </a:buClr>
              <a:buFont typeface="Wingdings" pitchFamily="2" charset="2"/>
              <a:buNone/>
            </a:pPr>
            <a:endParaRPr lang="en-US" sz="1600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480" lvl="1" indent="0">
              <a:buClr>
                <a:srgbClr val="A5B592"/>
              </a:buClr>
              <a:buFont typeface="Wingdings" pitchFamily="2" charset="2"/>
              <a:buNone/>
            </a:pPr>
            <a:endParaRPr lang="en-US" sz="16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0" indent="0">
              <a:buClr>
                <a:srgbClr val="A5B592"/>
              </a:buClr>
              <a:buFont typeface="Wingdings" pitchFamily="2" charset="2"/>
              <a:buNone/>
            </a:pPr>
            <a:endParaRPr lang="en-US" sz="2000" b="1" u="sng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4364" y="2543510"/>
            <a:ext cx="2828925" cy="34194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3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lang="en-US" sz="4000" dirty="0"/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27214" y="0"/>
            <a:ext cx="122464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0737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5157" y="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</a:t>
            </a:r>
            <a:endParaRPr lang="en-US" b="1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925157" y="2233687"/>
            <a:ext cx="1889295" cy="3877815"/>
          </a:xfrm>
        </p:spPr>
        <p:txBody>
          <a:bodyPr>
            <a:normAutofit/>
          </a:bodyPr>
          <a:lstStyle/>
          <a:p>
            <a:r>
              <a:rPr lang="en-US" sz="2000" b="1" u="sng" dirty="0" smtClean="0"/>
              <a:t>Stair detail:</a:t>
            </a:r>
            <a:br>
              <a:rPr lang="en-US" sz="2000" b="1" u="sng" dirty="0" smtClean="0"/>
            </a:br>
            <a:endParaRPr lang="en-US" sz="2000" b="1" u="sng" dirty="0" smtClean="0"/>
          </a:p>
          <a:p>
            <a:pPr marL="0" indent="0">
              <a:buNone/>
            </a:pPr>
            <a:endParaRPr lang="en-US" sz="1600" b="1" u="sng" dirty="0" smtClean="0"/>
          </a:p>
          <a:p>
            <a:endParaRPr lang="en-US" sz="2000" b="1" u="sng" dirty="0" smtClean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3820516" y="133101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>
                <a:solidFill>
                  <a:srgbClr val="444D26"/>
                </a:solidFill>
              </a:rPr>
              <a:t>Stair</a:t>
            </a:r>
            <a:endParaRPr lang="en-US" sz="1800" dirty="0">
              <a:solidFill>
                <a:srgbClr val="444D26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766" y="2233687"/>
            <a:ext cx="8189913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7423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754" y="107050"/>
            <a:ext cx="11795759" cy="659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4611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372803766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-27495"/>
            <a:ext cx="12192000" cy="691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469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1677044614"/>
              </p:ext>
            </p:extLst>
          </p:nvPr>
        </p:nvGraphicFramePr>
        <p:xfrm>
          <a:off x="-1329385" y="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="" xmlns:p14="http://schemas.microsoft.com/office/powerpoint/2010/main" val="3034162222"/>
              </p:ext>
            </p:extLst>
          </p:nvPr>
        </p:nvGraphicFramePr>
        <p:xfrm>
          <a:off x="6575738" y="3409481"/>
          <a:ext cx="4778062" cy="3279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Hexagon 21"/>
          <p:cNvSpPr/>
          <p:nvPr/>
        </p:nvSpPr>
        <p:spPr>
          <a:xfrm>
            <a:off x="5815099" y="4640350"/>
            <a:ext cx="948168" cy="817486"/>
          </a:xfrm>
          <a:prstGeom prst="hexagon">
            <a:avLst>
              <a:gd name="adj" fmla="val 25000"/>
              <a:gd name="vf" fmla="val 115470"/>
            </a:avLst>
          </a:prstGeom>
          <a:blipFill dpi="0" rotWithShape="1">
            <a:blip r:embed="rId1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Hexagon 23"/>
          <p:cNvSpPr/>
          <p:nvPr/>
        </p:nvSpPr>
        <p:spPr>
          <a:xfrm>
            <a:off x="6649293" y="3564473"/>
            <a:ext cx="948168" cy="817486"/>
          </a:xfrm>
          <a:prstGeom prst="hexagon">
            <a:avLst>
              <a:gd name="adj" fmla="val 25000"/>
              <a:gd name="vf" fmla="val 115470"/>
            </a:avLst>
          </a:prstGeom>
          <a:blipFill dpi="0" rotWithShape="1">
            <a:blip r:embed="rId1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Hexagon 24"/>
          <p:cNvSpPr/>
          <p:nvPr/>
        </p:nvSpPr>
        <p:spPr>
          <a:xfrm>
            <a:off x="5758112" y="3749984"/>
            <a:ext cx="948168" cy="817486"/>
          </a:xfrm>
          <a:prstGeom prst="hexagon">
            <a:avLst>
              <a:gd name="adj" fmla="val 25000"/>
              <a:gd name="vf" fmla="val 115470"/>
            </a:avLst>
          </a:prstGeom>
          <a:blipFill dpi="0" rotWithShape="1">
            <a:blip r:embed="rId1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="" xmlns:p14="http://schemas.microsoft.com/office/powerpoint/2010/main" val="87654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properties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/>
              </a:rPr>
              <a:t>From the report soil the </a:t>
            </a:r>
            <a:r>
              <a:rPr lang="en-US" dirty="0">
                <a:latin typeface="Times New Roman" panose="02020603050405020304" pitchFamily="18" charset="0"/>
                <a:ea typeface="Calibri" panose="020F0502020204030204"/>
              </a:rPr>
              <a:t>foundation of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/>
              </a:rPr>
              <a:t>building  </a:t>
            </a:r>
            <a:r>
              <a:rPr lang="en-US" dirty="0">
                <a:latin typeface="Times New Roman" panose="02020603050405020304" pitchFamily="18" charset="0"/>
                <a:ea typeface="Calibri" panose="020F0502020204030204"/>
              </a:rPr>
              <a:t>is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/>
              </a:rPr>
              <a:t>rock - </a:t>
            </a:r>
            <a:r>
              <a:rPr lang="en-US" dirty="0">
                <a:latin typeface="Times New Roman" panose="02020603050405020304" pitchFamily="18" charset="0"/>
                <a:ea typeface="Calibri" panose="020F0502020204030204"/>
              </a:rPr>
              <a:t>rock is the common foundation in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/>
              </a:rPr>
              <a:t>Rawabi  -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/>
              </a:rPr>
              <a:t>and the allowable bearing capacity for rock is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/>
              </a:rPr>
              <a:t>400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/>
              </a:rPr>
              <a:t>kN</a:t>
            </a:r>
            <a:r>
              <a:rPr lang="en-US" dirty="0">
                <a:latin typeface="Times New Roman" panose="02020603050405020304" pitchFamily="18" charset="0"/>
                <a:ea typeface="Calibri" panose="020F0502020204030204"/>
              </a:rPr>
              <a:t>/m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/>
              </a:rPr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5558" y="2778314"/>
            <a:ext cx="3917192" cy="391719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nip Same Side Corner Rectangle 5"/>
          <p:cNvSpPr/>
          <p:nvPr/>
        </p:nvSpPr>
        <p:spPr>
          <a:xfrm>
            <a:off x="502276" y="99856"/>
            <a:ext cx="3026536" cy="1725769"/>
          </a:xfrm>
          <a:prstGeom prst="snip2SameRect">
            <a:avLst/>
          </a:prstGeom>
          <a:blipFill dpi="0"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92299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1184681608"/>
              </p:ext>
            </p:extLst>
          </p:nvPr>
        </p:nvGraphicFramePr>
        <p:xfrm>
          <a:off x="2575560" y="157779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8" name="Diagram 17"/>
          <p:cNvGraphicFramePr/>
          <p:nvPr>
            <p:extLst>
              <p:ext uri="{D42A27DB-BD31-4B8C-83A1-F6EECF244321}">
                <p14:modId xmlns="" xmlns:p14="http://schemas.microsoft.com/office/powerpoint/2010/main" val="914950446"/>
              </p:ext>
            </p:extLst>
          </p:nvPr>
        </p:nvGraphicFramePr>
        <p:xfrm>
          <a:off x="2250941" y="71068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62504" y="5422005"/>
            <a:ext cx="125403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Soil pressure </a:t>
            </a:r>
            <a:endParaRPr lang="ar-SA" sz="2000" b="1" dirty="0"/>
          </a:p>
        </p:txBody>
      </p:sp>
    </p:spTree>
    <p:extLst>
      <p:ext uri="{BB962C8B-B14F-4D97-AF65-F5344CB8AC3E}">
        <p14:creationId xmlns="" xmlns:p14="http://schemas.microsoft.com/office/powerpoint/2010/main" val="22359328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resentation for project post-mortem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  <a:ln>
          <a:solidFill>
            <a:schemeClr val="accent1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 for project post-mortem" id="{42F01CCD-FDAC-4DB9-99AB-456DC36F8B8C}" vid="{1808E04F-CF50-4371-A088-91C77318EA90}"/>
    </a:ext>
  </a:extLst>
</a:theme>
</file>

<file path=ppt/theme/theme4.xml><?xml version="1.0" encoding="utf-8"?>
<a:theme xmlns:a="http://schemas.openxmlformats.org/drawingml/2006/main" name="3_Presentation for project post-mortem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  <a:ln>
          <a:solidFill>
            <a:schemeClr val="accent1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 for project post-mortem" id="{42F01CCD-FDAC-4DB9-99AB-456DC36F8B8C}" vid="{1808E04F-CF50-4371-A088-91C77318EA90}"/>
    </a:ext>
  </a:extLst>
</a:theme>
</file>

<file path=ppt/theme/theme5.xml><?xml version="1.0" encoding="utf-8"?>
<a:theme xmlns:a="http://schemas.openxmlformats.org/drawingml/2006/main" name="4_Presentation for project post-mortem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  <a:ln>
          <a:solidFill>
            <a:schemeClr val="accent1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 for project post-mortem" id="{42F01CCD-FDAC-4DB9-99AB-456DC36F8B8C}" vid="{1808E04F-CF50-4371-A088-91C77318EA90}"/>
    </a:ext>
  </a:extLst>
</a:theme>
</file>

<file path=ppt/theme/theme6.xml><?xml version="1.0" encoding="utf-8"?>
<a:theme xmlns:a="http://schemas.openxmlformats.org/drawingml/2006/main" name="2_Presentation for project post-mortem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  <a:ln>
          <a:solidFill>
            <a:schemeClr val="accent1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 for project post-mortem" id="{42F01CCD-FDAC-4DB9-99AB-456DC36F8B8C}" vid="{1808E04F-CF50-4371-A088-91C77318EA90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6116</TotalTime>
  <Words>791</Words>
  <Application>Microsoft Office PowerPoint</Application>
  <PresentationFormat>مخصص</PresentationFormat>
  <Paragraphs>297</Paragraphs>
  <Slides>51</Slides>
  <Notes>2</Notes>
  <HiddenSlides>1</HiddenSlides>
  <MMClips>0</MMClips>
  <ScaleCrop>false</ScaleCrop>
  <HeadingPairs>
    <vt:vector size="4" baseType="variant">
      <vt:variant>
        <vt:lpstr>سمة</vt:lpstr>
      </vt:variant>
      <vt:variant>
        <vt:i4>6</vt:i4>
      </vt:variant>
      <vt:variant>
        <vt:lpstr>عناوين الشرائح</vt:lpstr>
      </vt:variant>
      <vt:variant>
        <vt:i4>51</vt:i4>
      </vt:variant>
    </vt:vector>
  </HeadingPairs>
  <TitlesOfParts>
    <vt:vector size="57" baseType="lpstr">
      <vt:lpstr>1_Office Theme</vt:lpstr>
      <vt:lpstr>Office Theme</vt:lpstr>
      <vt:lpstr>Presentation for project post-mortem</vt:lpstr>
      <vt:lpstr>3_Presentation for project post-mortem</vt:lpstr>
      <vt:lpstr>4_Presentation for project post-mortem</vt:lpstr>
      <vt:lpstr>2_Presentation for project post-mortem</vt:lpstr>
      <vt:lpstr>الشريحة 1</vt:lpstr>
      <vt:lpstr>الشريحة 2</vt:lpstr>
      <vt:lpstr>Graduation project</vt:lpstr>
      <vt:lpstr>Introduction</vt:lpstr>
      <vt:lpstr>Methodology</vt:lpstr>
      <vt:lpstr>الشريحة 6</vt:lpstr>
      <vt:lpstr>الشريحة 7</vt:lpstr>
      <vt:lpstr>Soil properties</vt:lpstr>
      <vt:lpstr>الشريحة 9</vt:lpstr>
      <vt:lpstr>الشريحة 10</vt:lpstr>
      <vt:lpstr>Load Combinations</vt:lpstr>
      <vt:lpstr>Design Criteria</vt:lpstr>
      <vt:lpstr>Structural System</vt:lpstr>
      <vt:lpstr>Structural system</vt:lpstr>
      <vt:lpstr>Plan </vt:lpstr>
      <vt:lpstr>Dimensions and design </vt:lpstr>
      <vt:lpstr>3-D model in ETABS </vt:lpstr>
      <vt:lpstr>Modifiers</vt:lpstr>
      <vt:lpstr>Checks</vt:lpstr>
      <vt:lpstr>Seismic Design</vt:lpstr>
      <vt:lpstr>Seismic Design</vt:lpstr>
      <vt:lpstr>Seismic Design parameters</vt:lpstr>
      <vt:lpstr>Seismic Design parameters</vt:lpstr>
      <vt:lpstr>الشريحة 24</vt:lpstr>
      <vt:lpstr>Seismic Design</vt:lpstr>
      <vt:lpstr>Seismic Design</vt:lpstr>
      <vt:lpstr>Seismic Design</vt:lpstr>
      <vt:lpstr>Modal Analysis</vt:lpstr>
      <vt:lpstr>Modal Analysis</vt:lpstr>
      <vt:lpstr>Modal Analysis</vt:lpstr>
      <vt:lpstr>Modal Analysis Defining Response spectrum  </vt:lpstr>
      <vt:lpstr>Modal Analysis</vt:lpstr>
      <vt:lpstr>Modal Analysis</vt:lpstr>
      <vt:lpstr>Modal Analysis</vt:lpstr>
      <vt:lpstr>Design and detailing</vt:lpstr>
      <vt:lpstr>Design and detailing</vt:lpstr>
      <vt:lpstr>Design and detailing</vt:lpstr>
      <vt:lpstr>Design and detailing</vt:lpstr>
      <vt:lpstr>Design and detailing</vt:lpstr>
      <vt:lpstr>Design and detailing</vt:lpstr>
      <vt:lpstr>Design and detailing</vt:lpstr>
      <vt:lpstr>Design and detailing</vt:lpstr>
      <vt:lpstr>Design and detailing</vt:lpstr>
      <vt:lpstr>Design and detailing</vt:lpstr>
      <vt:lpstr>Design and detailing</vt:lpstr>
      <vt:lpstr>Design and detailing</vt:lpstr>
      <vt:lpstr>Design and detailing</vt:lpstr>
      <vt:lpstr>Design and detailing</vt:lpstr>
      <vt:lpstr>Design and detailing</vt:lpstr>
      <vt:lpstr>Design and detailing</vt:lpstr>
      <vt:lpstr>الشريحة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</dc:title>
  <dc:creator>TOTO</dc:creator>
  <cp:lastModifiedBy>miditech</cp:lastModifiedBy>
  <cp:revision>268</cp:revision>
  <dcterms:created xsi:type="dcterms:W3CDTF">2015-12-11T17:18:17Z</dcterms:created>
  <dcterms:modified xsi:type="dcterms:W3CDTF">2016-05-17T23:22:53Z</dcterms:modified>
</cp:coreProperties>
</file>