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3060700" cy="1803400"/>
  <p:notesSz cx="3060700" cy="180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0" d="100"/>
          <a:sy n="300" d="100"/>
        </p:scale>
        <p:origin x="1094" y="17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2207" y="165639"/>
            <a:ext cx="1016284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355" y="1016140"/>
            <a:ext cx="2907989" cy="339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3035" y="414782"/>
            <a:ext cx="1331404" cy="1190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76260" y="414782"/>
            <a:ext cx="1331404" cy="1190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64973" y="208786"/>
            <a:ext cx="1330753" cy="179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1758" y="551120"/>
            <a:ext cx="2777183" cy="870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40638" y="1677162"/>
            <a:ext cx="979424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3035" y="1677162"/>
            <a:ext cx="703961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203704" y="1677162"/>
            <a:ext cx="703961" cy="90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2457" y="1186550"/>
            <a:ext cx="1496695" cy="217804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sz="500" b="1" spc="150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r>
              <a:rPr sz="5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125" dirty="0">
                <a:solidFill>
                  <a:srgbClr val="FFFFFF"/>
                </a:solidFill>
                <a:latin typeface="Calibri"/>
                <a:cs typeface="Calibri"/>
              </a:rPr>
              <a:t>PURPOSE</a:t>
            </a:r>
            <a:endParaRPr sz="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55"/>
              </a:spcBef>
            </a:pPr>
            <a:r>
              <a:rPr sz="500" b="1" spc="11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500" b="1" spc="17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500" b="1" spc="12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500" b="1" spc="13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500" b="1" spc="2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5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1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500" b="1" spc="114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500" b="1" spc="16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500" b="1" spc="13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500" b="1" spc="11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500" b="1" spc="13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500" b="1" spc="12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500" b="1" spc="13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500" b="1" spc="114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500" b="1" spc="5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5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12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500" b="1" spc="135" dirty="0">
                <a:solidFill>
                  <a:srgbClr val="FFFFFF"/>
                </a:solidFill>
                <a:latin typeface="Calibri"/>
                <a:cs typeface="Calibri"/>
              </a:rPr>
              <a:t>OB</a:t>
            </a:r>
            <a:r>
              <a:rPr sz="500" b="1" spc="13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500" b="1" spc="2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500" b="1" spc="1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5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00" b="1" spc="16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500" b="1" spc="135" dirty="0">
                <a:solidFill>
                  <a:srgbClr val="FFFFFF"/>
                </a:solidFill>
                <a:latin typeface="Calibri"/>
                <a:cs typeface="Calibri"/>
              </a:rPr>
              <a:t>OBO</a:t>
            </a:r>
            <a:r>
              <a:rPr sz="500" b="1" spc="10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74613" y="564839"/>
            <a:ext cx="1736089" cy="1282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AN</a:t>
            </a:r>
            <a:r>
              <a:rPr sz="650" b="0" spc="5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650" b="0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NA</a:t>
            </a:r>
            <a:r>
              <a:rPr sz="650" b="0" spc="85" dirty="0">
                <a:solidFill>
                  <a:srgbClr val="FFFFFF"/>
                </a:solidFill>
                <a:latin typeface="Times New Roman"/>
                <a:cs typeface="Times New Roman"/>
              </a:rPr>
              <a:t>J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650" b="0" spc="15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650" b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b="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NAT</a:t>
            </a:r>
            <a:r>
              <a:rPr sz="650" b="0" spc="8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ONA</a:t>
            </a:r>
            <a:r>
              <a:rPr sz="650" b="0" spc="1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650" b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b="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UN</a:t>
            </a:r>
            <a:r>
              <a:rPr sz="650" b="0" spc="8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VER</a:t>
            </a:r>
            <a:r>
              <a:rPr sz="650" b="0" spc="9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650" b="0" spc="8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650" b="0" spc="95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650" b="0" spc="15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756" y="671221"/>
            <a:ext cx="2734945" cy="46291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40"/>
              </a:spcBef>
            </a:pPr>
            <a:r>
              <a:rPr sz="550" spc="70" dirty="0">
                <a:solidFill>
                  <a:srgbClr val="FFFFFF"/>
                </a:solidFill>
                <a:latin typeface="Times New Roman"/>
                <a:cs typeface="Times New Roman"/>
              </a:rPr>
              <a:t>FACULTY</a:t>
            </a:r>
            <a:r>
              <a:rPr sz="55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45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550" spc="1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0" dirty="0">
                <a:solidFill>
                  <a:srgbClr val="FFFFFF"/>
                </a:solidFill>
                <a:latin typeface="Times New Roman"/>
                <a:cs typeface="Times New Roman"/>
              </a:rPr>
              <a:t>ENGINEERING</a:t>
            </a:r>
            <a:r>
              <a:rPr sz="550" spc="1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&amp;</a:t>
            </a:r>
            <a:r>
              <a:rPr sz="550" spc="1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5" dirty="0">
                <a:solidFill>
                  <a:srgbClr val="FFFFFF"/>
                </a:solidFill>
                <a:latin typeface="Times New Roman"/>
                <a:cs typeface="Times New Roman"/>
              </a:rPr>
              <a:t>INFORMATION</a:t>
            </a:r>
            <a:r>
              <a:rPr sz="550" spc="1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5" dirty="0">
                <a:solidFill>
                  <a:srgbClr val="FFFFFF"/>
                </a:solidFill>
                <a:latin typeface="Times New Roman"/>
                <a:cs typeface="Times New Roman"/>
              </a:rPr>
              <a:t>TECHNOLOGY</a:t>
            </a:r>
            <a:endParaRPr sz="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45"/>
              </a:spcBef>
            </a:pPr>
            <a:r>
              <a:rPr sz="550" spc="75" dirty="0">
                <a:solidFill>
                  <a:srgbClr val="FFFFFF"/>
                </a:solidFill>
                <a:latin typeface="Times New Roman"/>
                <a:cs typeface="Times New Roman"/>
              </a:rPr>
              <a:t>MECHANICAL</a:t>
            </a:r>
            <a:r>
              <a:rPr sz="55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60" dirty="0">
                <a:solidFill>
                  <a:srgbClr val="FFFFFF"/>
                </a:solidFill>
                <a:latin typeface="Times New Roman"/>
                <a:cs typeface="Times New Roman"/>
              </a:rPr>
              <a:t>AND</a:t>
            </a:r>
            <a:r>
              <a:rPr sz="55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5" dirty="0">
                <a:solidFill>
                  <a:srgbClr val="FFFFFF"/>
                </a:solidFill>
                <a:latin typeface="Times New Roman"/>
                <a:cs typeface="Times New Roman"/>
              </a:rPr>
              <a:t>MECHATRONICS</a:t>
            </a:r>
            <a:r>
              <a:rPr sz="55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0" dirty="0">
                <a:solidFill>
                  <a:srgbClr val="FFFFFF"/>
                </a:solidFill>
                <a:latin typeface="Times New Roman"/>
                <a:cs typeface="Times New Roman"/>
              </a:rPr>
              <a:t>ENGINEERING</a:t>
            </a:r>
            <a:r>
              <a:rPr sz="55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75" dirty="0">
                <a:solidFill>
                  <a:srgbClr val="FFFFFF"/>
                </a:solidFill>
                <a:latin typeface="Times New Roman"/>
                <a:cs typeface="Times New Roman"/>
              </a:rPr>
              <a:t>DEPARTMENT</a:t>
            </a:r>
            <a:endParaRPr sz="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700">
              <a:latin typeface="Times New Roman"/>
              <a:cs typeface="Times New Roman"/>
            </a:endParaRPr>
          </a:p>
          <a:p>
            <a:pPr marL="845185">
              <a:lnSpc>
                <a:spcPct val="100000"/>
              </a:lnSpc>
            </a:pPr>
            <a:r>
              <a:rPr sz="500" spc="75" dirty="0">
                <a:solidFill>
                  <a:srgbClr val="FFFFFF"/>
                </a:solidFill>
                <a:latin typeface="Times New Roman"/>
                <a:cs typeface="Times New Roman"/>
              </a:rPr>
              <a:t>GRADUATION</a:t>
            </a:r>
            <a:r>
              <a:rPr sz="5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70" dirty="0">
                <a:solidFill>
                  <a:srgbClr val="FFFFFF"/>
                </a:solidFill>
                <a:latin typeface="Times New Roman"/>
                <a:cs typeface="Times New Roman"/>
              </a:rPr>
              <a:t>PROJECT</a:t>
            </a:r>
            <a:r>
              <a:rPr sz="500" spc="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15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2657" y="72888"/>
            <a:ext cx="419535" cy="419535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30263" y="1397834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5">
                <a:moveTo>
                  <a:pt x="15448" y="24210"/>
                </a:moveTo>
                <a:lnTo>
                  <a:pt x="8762" y="24210"/>
                </a:lnTo>
                <a:lnTo>
                  <a:pt x="5909" y="23028"/>
                </a:lnTo>
                <a:lnTo>
                  <a:pt x="1181" y="18301"/>
                </a:lnTo>
                <a:lnTo>
                  <a:pt x="0" y="15448"/>
                </a:lnTo>
                <a:lnTo>
                  <a:pt x="0" y="8762"/>
                </a:lnTo>
                <a:lnTo>
                  <a:pt x="1181" y="5909"/>
                </a:lnTo>
                <a:lnTo>
                  <a:pt x="5909" y="1181"/>
                </a:lnTo>
                <a:lnTo>
                  <a:pt x="8762" y="0"/>
                </a:lnTo>
                <a:lnTo>
                  <a:pt x="15448" y="0"/>
                </a:lnTo>
                <a:lnTo>
                  <a:pt x="18301" y="1181"/>
                </a:lnTo>
                <a:lnTo>
                  <a:pt x="23028" y="5909"/>
                </a:lnTo>
                <a:lnTo>
                  <a:pt x="24210" y="8762"/>
                </a:lnTo>
                <a:lnTo>
                  <a:pt x="24210" y="12105"/>
                </a:lnTo>
                <a:lnTo>
                  <a:pt x="24210" y="15448"/>
                </a:lnTo>
                <a:lnTo>
                  <a:pt x="23028" y="18301"/>
                </a:lnTo>
                <a:lnTo>
                  <a:pt x="18301" y="23028"/>
                </a:lnTo>
                <a:lnTo>
                  <a:pt x="15448" y="242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263" y="1494677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5">
                <a:moveTo>
                  <a:pt x="15448" y="24210"/>
                </a:moveTo>
                <a:lnTo>
                  <a:pt x="8762" y="24210"/>
                </a:lnTo>
                <a:lnTo>
                  <a:pt x="5909" y="23028"/>
                </a:lnTo>
                <a:lnTo>
                  <a:pt x="1181" y="18301"/>
                </a:lnTo>
                <a:lnTo>
                  <a:pt x="0" y="15448"/>
                </a:lnTo>
                <a:lnTo>
                  <a:pt x="0" y="8762"/>
                </a:lnTo>
                <a:lnTo>
                  <a:pt x="1181" y="5909"/>
                </a:lnTo>
                <a:lnTo>
                  <a:pt x="5909" y="1181"/>
                </a:lnTo>
                <a:lnTo>
                  <a:pt x="8762" y="0"/>
                </a:lnTo>
                <a:lnTo>
                  <a:pt x="15448" y="0"/>
                </a:lnTo>
                <a:lnTo>
                  <a:pt x="18301" y="1181"/>
                </a:lnTo>
                <a:lnTo>
                  <a:pt x="23028" y="5909"/>
                </a:lnTo>
                <a:lnTo>
                  <a:pt x="24210" y="8762"/>
                </a:lnTo>
                <a:lnTo>
                  <a:pt x="24210" y="12105"/>
                </a:lnTo>
                <a:lnTo>
                  <a:pt x="24210" y="15448"/>
                </a:lnTo>
                <a:lnTo>
                  <a:pt x="23028" y="18301"/>
                </a:lnTo>
                <a:lnTo>
                  <a:pt x="18301" y="23028"/>
                </a:lnTo>
                <a:lnTo>
                  <a:pt x="15448" y="242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263" y="1591520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5">
                <a:moveTo>
                  <a:pt x="15448" y="24210"/>
                </a:moveTo>
                <a:lnTo>
                  <a:pt x="8762" y="24210"/>
                </a:lnTo>
                <a:lnTo>
                  <a:pt x="5909" y="23028"/>
                </a:lnTo>
                <a:lnTo>
                  <a:pt x="1181" y="18301"/>
                </a:lnTo>
                <a:lnTo>
                  <a:pt x="0" y="15448"/>
                </a:lnTo>
                <a:lnTo>
                  <a:pt x="0" y="8762"/>
                </a:lnTo>
                <a:lnTo>
                  <a:pt x="1181" y="5909"/>
                </a:lnTo>
                <a:lnTo>
                  <a:pt x="5909" y="1181"/>
                </a:lnTo>
                <a:lnTo>
                  <a:pt x="8762" y="0"/>
                </a:lnTo>
                <a:lnTo>
                  <a:pt x="15448" y="0"/>
                </a:lnTo>
                <a:lnTo>
                  <a:pt x="18301" y="1181"/>
                </a:lnTo>
                <a:lnTo>
                  <a:pt x="23028" y="5909"/>
                </a:lnTo>
                <a:lnTo>
                  <a:pt x="24210" y="8762"/>
                </a:lnTo>
                <a:lnTo>
                  <a:pt x="24210" y="12105"/>
                </a:lnTo>
                <a:lnTo>
                  <a:pt x="24210" y="15448"/>
                </a:lnTo>
                <a:lnTo>
                  <a:pt x="23028" y="18301"/>
                </a:lnTo>
                <a:lnTo>
                  <a:pt x="18301" y="23028"/>
                </a:lnTo>
                <a:lnTo>
                  <a:pt x="15448" y="242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263" y="1688362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15448" y="24210"/>
                </a:moveTo>
                <a:lnTo>
                  <a:pt x="8762" y="24210"/>
                </a:lnTo>
                <a:lnTo>
                  <a:pt x="5909" y="23028"/>
                </a:lnTo>
                <a:lnTo>
                  <a:pt x="1181" y="18301"/>
                </a:lnTo>
                <a:lnTo>
                  <a:pt x="0" y="15448"/>
                </a:lnTo>
                <a:lnTo>
                  <a:pt x="0" y="8762"/>
                </a:lnTo>
                <a:lnTo>
                  <a:pt x="1181" y="5909"/>
                </a:lnTo>
                <a:lnTo>
                  <a:pt x="5909" y="1181"/>
                </a:lnTo>
                <a:lnTo>
                  <a:pt x="8762" y="0"/>
                </a:lnTo>
                <a:lnTo>
                  <a:pt x="15448" y="0"/>
                </a:lnTo>
                <a:lnTo>
                  <a:pt x="18301" y="1181"/>
                </a:lnTo>
                <a:lnTo>
                  <a:pt x="23028" y="5909"/>
                </a:lnTo>
                <a:lnTo>
                  <a:pt x="24210" y="8762"/>
                </a:lnTo>
                <a:lnTo>
                  <a:pt x="24210" y="12105"/>
                </a:lnTo>
                <a:lnTo>
                  <a:pt x="24210" y="15448"/>
                </a:lnTo>
                <a:lnTo>
                  <a:pt x="23028" y="18301"/>
                </a:lnTo>
                <a:lnTo>
                  <a:pt x="18301" y="23028"/>
                </a:lnTo>
                <a:lnTo>
                  <a:pt x="15448" y="242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0717" y="1435977"/>
            <a:ext cx="729615" cy="3162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5500"/>
              </a:lnSpc>
              <a:spcBef>
                <a:spcPts val="95"/>
              </a:spcBef>
            </a:pP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Omar Afouneh 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 M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oh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mm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Sh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kh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eer  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Noor</a:t>
            </a:r>
            <a:r>
              <a:rPr sz="5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Daraghmeh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615" y="1242291"/>
            <a:ext cx="663575" cy="21971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DON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B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  <a:endParaRPr sz="550">
              <a:latin typeface="Times New Roman"/>
              <a:cs typeface="Times New Roman"/>
            </a:endParaRPr>
          </a:p>
          <a:p>
            <a:pPr marL="99695">
              <a:lnSpc>
                <a:spcPct val="100000"/>
              </a:lnSpc>
              <a:spcBef>
                <a:spcPts val="105"/>
              </a:spcBef>
            </a:pP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ssa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as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55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550" spc="1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82659" y="1463267"/>
            <a:ext cx="601980" cy="25336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210"/>
              </a:spcBef>
            </a:pPr>
            <a:r>
              <a:rPr sz="650" spc="10" dirty="0">
                <a:solidFill>
                  <a:srgbClr val="FFFFFF"/>
                </a:solidFill>
                <a:latin typeface="Times New Roman"/>
                <a:cs typeface="Times New Roman"/>
              </a:rPr>
              <a:t>SUPERVISOR:</a:t>
            </a:r>
            <a:endParaRPr sz="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50" spc="5" dirty="0">
                <a:solidFill>
                  <a:srgbClr val="FFFFFF"/>
                </a:solidFill>
                <a:latin typeface="Times New Roman"/>
                <a:cs typeface="Times New Roman"/>
              </a:rPr>
              <a:t>Dr.</a:t>
            </a:r>
            <a:r>
              <a:rPr sz="65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imes New Roman"/>
                <a:cs typeface="Times New Roman"/>
              </a:rPr>
              <a:t>Bashir</a:t>
            </a:r>
            <a:r>
              <a:rPr sz="65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imes New Roman"/>
                <a:cs typeface="Times New Roman"/>
              </a:rPr>
              <a:t>Nouri</a:t>
            </a:r>
            <a:endParaRPr sz="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1"/>
                </a:moveTo>
                <a:lnTo>
                  <a:pt x="55900" y="327593"/>
                </a:lnTo>
                <a:lnTo>
                  <a:pt x="79531" y="290773"/>
                </a:lnTo>
                <a:lnTo>
                  <a:pt x="99904" y="264518"/>
                </a:lnTo>
                <a:lnTo>
                  <a:pt x="91972" y="247749"/>
                </a:lnTo>
                <a:lnTo>
                  <a:pt x="58119" y="246798"/>
                </a:lnTo>
                <a:lnTo>
                  <a:pt x="15294" y="241752"/>
                </a:lnTo>
                <a:lnTo>
                  <a:pt x="4663" y="199296"/>
                </a:lnTo>
                <a:lnTo>
                  <a:pt x="40587" y="174308"/>
                </a:lnTo>
                <a:lnTo>
                  <a:pt x="69452" y="157861"/>
                </a:lnTo>
                <a:lnTo>
                  <a:pt x="68544" y="139324"/>
                </a:lnTo>
                <a:lnTo>
                  <a:pt x="37634" y="125495"/>
                </a:lnTo>
                <a:lnTo>
                  <a:pt x="0" y="104439"/>
                </a:lnTo>
                <a:lnTo>
                  <a:pt x="6424" y="61146"/>
                </a:lnTo>
                <a:lnTo>
                  <a:pt x="49171" y="51815"/>
                </a:lnTo>
                <a:lnTo>
                  <a:pt x="82137" y="47662"/>
                </a:lnTo>
                <a:lnTo>
                  <a:pt x="88390" y="30192"/>
                </a:lnTo>
                <a:lnTo>
                  <a:pt x="65123" y="5584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3"/>
                </a:lnTo>
                <a:lnTo>
                  <a:pt x="92502" y="60577"/>
                </a:lnTo>
                <a:lnTo>
                  <a:pt x="51251" y="65776"/>
                </a:lnTo>
                <a:lnTo>
                  <a:pt x="18954" y="72847"/>
                </a:lnTo>
                <a:lnTo>
                  <a:pt x="15388" y="96876"/>
                </a:lnTo>
                <a:lnTo>
                  <a:pt x="44245" y="113020"/>
                </a:lnTo>
                <a:lnTo>
                  <a:pt x="82214" y="129972"/>
                </a:lnTo>
                <a:lnTo>
                  <a:pt x="83972" y="165827"/>
                </a:lnTo>
                <a:lnTo>
                  <a:pt x="47852" y="186410"/>
                </a:lnTo>
                <a:lnTo>
                  <a:pt x="20715" y="205313"/>
                </a:lnTo>
                <a:lnTo>
                  <a:pt x="26617" y="228875"/>
                </a:lnTo>
                <a:lnTo>
                  <a:pt x="59454" y="232744"/>
                </a:lnTo>
                <a:lnTo>
                  <a:pt x="101022" y="233875"/>
                </a:lnTo>
                <a:lnTo>
                  <a:pt x="116366" y="266317"/>
                </a:lnTo>
                <a:lnTo>
                  <a:pt x="90875" y="299169"/>
                </a:lnTo>
                <a:lnTo>
                  <a:pt x="73035" y="327009"/>
                </a:lnTo>
                <a:lnTo>
                  <a:pt x="87505" y="346521"/>
                </a:lnTo>
                <a:lnTo>
                  <a:pt x="135263" y="346521"/>
                </a:lnTo>
                <a:lnTo>
                  <a:pt x="123466" y="351024"/>
                </a:lnTo>
                <a:lnTo>
                  <a:pt x="81971" y="362751"/>
                </a:lnTo>
                <a:close/>
              </a:path>
              <a:path w="375919" h="487680">
                <a:moveTo>
                  <a:pt x="352791" y="280412"/>
                </a:moveTo>
                <a:lnTo>
                  <a:pt x="306768" y="272969"/>
                </a:lnTo>
                <a:lnTo>
                  <a:pt x="266761" y="252251"/>
                </a:lnTo>
                <a:lnTo>
                  <a:pt x="235189" y="220679"/>
                </a:lnTo>
                <a:lnTo>
                  <a:pt x="214471" y="180672"/>
                </a:lnTo>
                <a:lnTo>
                  <a:pt x="207028" y="134648"/>
                </a:lnTo>
                <a:lnTo>
                  <a:pt x="214471" y="88626"/>
                </a:lnTo>
                <a:lnTo>
                  <a:pt x="235189" y="48619"/>
                </a:lnTo>
                <a:lnTo>
                  <a:pt x="266761" y="17047"/>
                </a:lnTo>
                <a:lnTo>
                  <a:pt x="299681" y="0"/>
                </a:lnTo>
                <a:lnTo>
                  <a:pt x="375385" y="0"/>
                </a:lnTo>
                <a:lnTo>
                  <a:pt x="375385" y="2996"/>
                </a:lnTo>
                <a:lnTo>
                  <a:pt x="352791" y="2996"/>
                </a:lnTo>
                <a:lnTo>
                  <a:pt x="311224" y="9719"/>
                </a:lnTo>
                <a:lnTo>
                  <a:pt x="275090" y="28431"/>
                </a:lnTo>
                <a:lnTo>
                  <a:pt x="246574" y="56946"/>
                </a:lnTo>
                <a:lnTo>
                  <a:pt x="227862" y="93080"/>
                </a:lnTo>
                <a:lnTo>
                  <a:pt x="221140" y="134649"/>
                </a:lnTo>
                <a:lnTo>
                  <a:pt x="227862" y="176215"/>
                </a:lnTo>
                <a:lnTo>
                  <a:pt x="246574" y="212349"/>
                </a:lnTo>
                <a:lnTo>
                  <a:pt x="275090" y="240864"/>
                </a:lnTo>
                <a:lnTo>
                  <a:pt x="311224" y="259576"/>
                </a:lnTo>
                <a:lnTo>
                  <a:pt x="352791" y="266299"/>
                </a:lnTo>
                <a:lnTo>
                  <a:pt x="375385" y="266299"/>
                </a:lnTo>
                <a:lnTo>
                  <a:pt x="375385" y="276758"/>
                </a:lnTo>
                <a:lnTo>
                  <a:pt x="352791" y="280412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6"/>
                </a:lnTo>
                <a:lnTo>
                  <a:pt x="375385" y="2996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9"/>
                </a:moveTo>
                <a:lnTo>
                  <a:pt x="352791" y="266299"/>
                </a:lnTo>
                <a:lnTo>
                  <a:pt x="375385" y="262645"/>
                </a:lnTo>
                <a:lnTo>
                  <a:pt x="375385" y="266299"/>
                </a:lnTo>
                <a:close/>
              </a:path>
              <a:path w="375919" h="487680">
                <a:moveTo>
                  <a:pt x="135263" y="346521"/>
                </a:moveTo>
                <a:lnTo>
                  <a:pt x="87505" y="346521"/>
                </a:lnTo>
                <a:lnTo>
                  <a:pt x="119323" y="337532"/>
                </a:lnTo>
                <a:lnTo>
                  <a:pt x="158158" y="322672"/>
                </a:lnTo>
                <a:lnTo>
                  <a:pt x="176117" y="338947"/>
                </a:lnTo>
                <a:lnTo>
                  <a:pt x="155104" y="338947"/>
                </a:lnTo>
                <a:lnTo>
                  <a:pt x="135263" y="346521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1"/>
                </a:lnTo>
                <a:lnTo>
                  <a:pt x="160074" y="383459"/>
                </a:lnTo>
                <a:lnTo>
                  <a:pt x="168850" y="351405"/>
                </a:lnTo>
                <a:lnTo>
                  <a:pt x="155104" y="338947"/>
                </a:lnTo>
                <a:lnTo>
                  <a:pt x="176117" y="338947"/>
                </a:lnTo>
                <a:lnTo>
                  <a:pt x="184751" y="346772"/>
                </a:lnTo>
                <a:lnTo>
                  <a:pt x="173768" y="386881"/>
                </a:lnTo>
                <a:lnTo>
                  <a:pt x="167943" y="419425"/>
                </a:lnTo>
                <a:lnTo>
                  <a:pt x="188780" y="431916"/>
                </a:lnTo>
                <a:lnTo>
                  <a:pt x="211559" y="431916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6"/>
                </a:moveTo>
                <a:lnTo>
                  <a:pt x="188780" y="431916"/>
                </a:lnTo>
                <a:lnTo>
                  <a:pt x="214739" y="411436"/>
                </a:lnTo>
                <a:lnTo>
                  <a:pt x="244928" y="382840"/>
                </a:lnTo>
                <a:lnTo>
                  <a:pt x="278723" y="394933"/>
                </a:lnTo>
                <a:lnTo>
                  <a:pt x="279242" y="399047"/>
                </a:lnTo>
                <a:lnTo>
                  <a:pt x="248337" y="399047"/>
                </a:lnTo>
                <a:lnTo>
                  <a:pt x="223729" y="422316"/>
                </a:lnTo>
                <a:lnTo>
                  <a:pt x="211559" y="431916"/>
                </a:lnTo>
                <a:close/>
              </a:path>
              <a:path w="375919" h="487680">
                <a:moveTo>
                  <a:pt x="322582" y="487435"/>
                </a:moveTo>
                <a:lnTo>
                  <a:pt x="279289" y="481014"/>
                </a:lnTo>
                <a:lnTo>
                  <a:pt x="269959" y="438266"/>
                </a:lnTo>
                <a:lnTo>
                  <a:pt x="265806" y="405298"/>
                </a:lnTo>
                <a:lnTo>
                  <a:pt x="248337" y="399047"/>
                </a:lnTo>
                <a:lnTo>
                  <a:pt x="279242" y="399047"/>
                </a:lnTo>
                <a:lnTo>
                  <a:pt x="283922" y="436184"/>
                </a:lnTo>
                <a:lnTo>
                  <a:pt x="290992" y="468485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5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2"/>
                </a:lnTo>
                <a:lnTo>
                  <a:pt x="348116" y="405225"/>
                </a:lnTo>
                <a:lnTo>
                  <a:pt x="375385" y="403888"/>
                </a:lnTo>
                <a:lnTo>
                  <a:pt x="375385" y="418012"/>
                </a:lnTo>
                <a:lnTo>
                  <a:pt x="357468" y="418892"/>
                </a:lnTo>
                <a:lnTo>
                  <a:pt x="343638" y="449802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8306" y="756234"/>
            <a:ext cx="1239535" cy="791395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08266" y="108266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8266" y="132103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8004" y="189717"/>
            <a:ext cx="1934210" cy="12115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160145">
              <a:lnSpc>
                <a:spcPct val="100000"/>
              </a:lnSpc>
              <a:spcBef>
                <a:spcPts val="135"/>
              </a:spcBef>
            </a:pPr>
            <a:r>
              <a:rPr sz="950" b="1" spc="24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950" b="1" spc="3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50" b="1" spc="25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50" b="1" spc="29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50" b="1" spc="24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50" b="1" spc="2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50" b="1" spc="27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950" b="1" spc="1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950">
              <a:latin typeface="Calibri"/>
              <a:cs typeface="Calibri"/>
            </a:endParaRPr>
          </a:p>
          <a:p>
            <a:pPr marL="202565" marR="491490" indent="-190500">
              <a:lnSpc>
                <a:spcPts val="3150"/>
              </a:lnSpc>
              <a:spcBef>
                <a:spcPts val="455"/>
              </a:spcBef>
            </a:pP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There are two types of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ball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bearing : </a:t>
            </a:r>
            <a:r>
              <a:rPr sz="750" spc="-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Axial</a:t>
            </a:r>
            <a:r>
              <a:rPr sz="7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load.</a:t>
            </a:r>
            <a:endParaRPr sz="750">
              <a:latin typeface="Times New Roman"/>
              <a:cs typeface="Times New Roman"/>
            </a:endParaRPr>
          </a:p>
          <a:p>
            <a:pPr marL="177800">
              <a:lnSpc>
                <a:spcPct val="100000"/>
              </a:lnSpc>
              <a:spcBef>
                <a:spcPts val="500"/>
              </a:spcBef>
            </a:pP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ia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 l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d.</a:t>
            </a:r>
            <a:endParaRPr sz="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9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6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0059" y="646994"/>
            <a:ext cx="820000" cy="88674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32927" y="280805"/>
            <a:ext cx="23825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14" dirty="0">
                <a:solidFill>
                  <a:srgbClr val="FFFFFF"/>
                </a:solidFill>
                <a:latin typeface="Times New Roman"/>
                <a:cs typeface="Times New Roman"/>
              </a:rPr>
              <a:t>WORM</a:t>
            </a:r>
            <a:r>
              <a:rPr sz="950" b="1" spc="2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00" dirty="0">
                <a:solidFill>
                  <a:srgbClr val="FFFFFF"/>
                </a:solidFill>
                <a:latin typeface="Times New Roman"/>
                <a:cs typeface="Times New Roman"/>
              </a:rPr>
              <a:t>AND</a:t>
            </a:r>
            <a:r>
              <a:rPr sz="950" b="1" spc="2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25" dirty="0">
                <a:solidFill>
                  <a:srgbClr val="FFFFFF"/>
                </a:solidFill>
                <a:latin typeface="Times New Roman"/>
                <a:cs typeface="Times New Roman"/>
              </a:rPr>
              <a:t>PLANETARY</a:t>
            </a:r>
            <a:r>
              <a:rPr sz="950" b="1" spc="2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14" dirty="0">
                <a:solidFill>
                  <a:srgbClr val="FFFFFF"/>
                </a:solidFill>
                <a:latin typeface="Times New Roman"/>
                <a:cs typeface="Times New Roman"/>
              </a:rPr>
              <a:t>GEARS</a:t>
            </a:r>
            <a:endParaRPr sz="95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2584" y="654516"/>
            <a:ext cx="877209" cy="87720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9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6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7186" y="698161"/>
            <a:ext cx="1220465" cy="82000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72803" y="189716"/>
            <a:ext cx="111506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TIMING</a:t>
            </a:r>
            <a:r>
              <a:rPr sz="950" b="1" spc="1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14" dirty="0">
                <a:solidFill>
                  <a:srgbClr val="FFFFFF"/>
                </a:solidFill>
                <a:latin typeface="Times New Roman"/>
                <a:cs typeface="Times New Roman"/>
              </a:rPr>
              <a:t>BELTS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9552" y="109761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9552" y="1393008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8390" y="734140"/>
            <a:ext cx="1619885" cy="7493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645160" algn="ctr">
              <a:lnSpc>
                <a:spcPct val="100000"/>
              </a:lnSpc>
              <a:spcBef>
                <a:spcPts val="120"/>
              </a:spcBef>
            </a:pP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Some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its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5" dirty="0">
                <a:solidFill>
                  <a:srgbClr val="FFFFFF"/>
                </a:solidFill>
                <a:latin typeface="Calibri"/>
                <a:cs typeface="Calibri"/>
              </a:rPr>
              <a:t>features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8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>
              <a:latin typeface="Calibri"/>
              <a:cs typeface="Calibri"/>
            </a:endParaRPr>
          </a:p>
          <a:p>
            <a:pPr marR="668020" algn="ctr">
              <a:lnSpc>
                <a:spcPct val="100000"/>
              </a:lnSpc>
            </a:pPr>
            <a:r>
              <a:rPr sz="850" spc="40" dirty="0">
                <a:solidFill>
                  <a:srgbClr val="FFFFFF"/>
                </a:solidFill>
                <a:latin typeface="Calibri"/>
                <a:cs typeface="Calibri"/>
              </a:rPr>
              <a:t>Light</a:t>
            </a:r>
            <a:r>
              <a:rPr sz="85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weight.</a:t>
            </a:r>
            <a:endParaRPr sz="8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>
              <a:latin typeface="Calibri"/>
              <a:cs typeface="Calibri"/>
            </a:endParaRPr>
          </a:p>
          <a:p>
            <a:pPr marL="200660">
              <a:lnSpc>
                <a:spcPct val="100000"/>
              </a:lnSpc>
            </a:pP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Reduced 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noises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5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vibrations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9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6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5189" y="992907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5189" y="114060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5189" y="1288298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6334" y="629430"/>
            <a:ext cx="2326640" cy="7493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There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2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many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5" dirty="0">
                <a:solidFill>
                  <a:srgbClr val="FFFFFF"/>
                </a:solidFill>
                <a:latin typeface="Calibri"/>
                <a:cs typeface="Calibri"/>
              </a:rPr>
              <a:t>features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25" dirty="0">
                <a:solidFill>
                  <a:srgbClr val="FFFFFF"/>
                </a:solidFill>
                <a:latin typeface="Calibri"/>
                <a:cs typeface="Calibri"/>
              </a:rPr>
              <a:t>these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pulleys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including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8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Calibri"/>
              <a:cs typeface="Calibri"/>
            </a:endParaRPr>
          </a:p>
          <a:p>
            <a:pPr marL="200660" marR="1296035">
              <a:lnSpc>
                <a:spcPct val="113999"/>
              </a:lnSpc>
            </a:pPr>
            <a:r>
              <a:rPr sz="850" spc="-5" dirty="0">
                <a:solidFill>
                  <a:srgbClr val="FFFFFF"/>
                </a:solidFill>
                <a:latin typeface="Calibri"/>
                <a:cs typeface="Calibri"/>
              </a:rPr>
              <a:t>More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0" dirty="0">
                <a:solidFill>
                  <a:srgbClr val="FFFFFF"/>
                </a:solidFill>
                <a:latin typeface="Calibri"/>
                <a:cs typeface="Calibri"/>
              </a:rPr>
              <a:t>accurate</a:t>
            </a:r>
            <a:r>
              <a:rPr sz="8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.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sz="8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slipping</a:t>
            </a:r>
            <a:r>
              <a:rPr sz="8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occur. </a:t>
            </a:r>
            <a:r>
              <a:rPr sz="850" spc="-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40" dirty="0">
                <a:solidFill>
                  <a:srgbClr val="FFFFFF"/>
                </a:solidFill>
                <a:latin typeface="Calibri"/>
                <a:cs typeface="Calibri"/>
              </a:rPr>
              <a:t>High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efficiency.</a:t>
            </a:r>
            <a:endParaRPr sz="85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3218" y="900934"/>
            <a:ext cx="877209" cy="743721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72803" y="189716"/>
            <a:ext cx="131953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120" dirty="0">
                <a:solidFill>
                  <a:srgbClr val="FFFFFF"/>
                </a:solidFill>
              </a:rPr>
              <a:t>TIMING</a:t>
            </a:r>
            <a:r>
              <a:rPr sz="950" spc="185" dirty="0">
                <a:solidFill>
                  <a:srgbClr val="FFFFFF"/>
                </a:solidFill>
              </a:rPr>
              <a:t> </a:t>
            </a:r>
            <a:r>
              <a:rPr sz="950" spc="120" dirty="0">
                <a:solidFill>
                  <a:srgbClr val="FFFFFF"/>
                </a:solidFill>
              </a:rPr>
              <a:t>PULLEYS</a:t>
            </a:r>
            <a:endParaRPr sz="95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60671" y="0"/>
            <a:ext cx="297180" cy="528955"/>
          </a:xfrm>
          <a:custGeom>
            <a:avLst/>
            <a:gdLst/>
            <a:ahLst/>
            <a:cxnLst/>
            <a:rect l="l" t="t" r="r" b="b"/>
            <a:pathLst>
              <a:path w="297180" h="528955">
                <a:moveTo>
                  <a:pt x="81971" y="407476"/>
                </a:moveTo>
                <a:lnTo>
                  <a:pt x="55900" y="372318"/>
                </a:lnTo>
                <a:lnTo>
                  <a:pt x="79531" y="335498"/>
                </a:lnTo>
                <a:lnTo>
                  <a:pt x="99904" y="309244"/>
                </a:lnTo>
                <a:lnTo>
                  <a:pt x="91972" y="292475"/>
                </a:lnTo>
                <a:lnTo>
                  <a:pt x="58120" y="291524"/>
                </a:lnTo>
                <a:lnTo>
                  <a:pt x="15294" y="286478"/>
                </a:lnTo>
                <a:lnTo>
                  <a:pt x="4663" y="244021"/>
                </a:lnTo>
                <a:lnTo>
                  <a:pt x="40587" y="219034"/>
                </a:lnTo>
                <a:lnTo>
                  <a:pt x="69453" y="202587"/>
                </a:lnTo>
                <a:lnTo>
                  <a:pt x="68544" y="184050"/>
                </a:lnTo>
                <a:lnTo>
                  <a:pt x="37634" y="170220"/>
                </a:lnTo>
                <a:lnTo>
                  <a:pt x="0" y="149164"/>
                </a:lnTo>
                <a:lnTo>
                  <a:pt x="6425" y="105871"/>
                </a:lnTo>
                <a:lnTo>
                  <a:pt x="49171" y="96541"/>
                </a:lnTo>
                <a:lnTo>
                  <a:pt x="82138" y="92388"/>
                </a:lnTo>
                <a:lnTo>
                  <a:pt x="88390" y="74918"/>
                </a:lnTo>
                <a:lnTo>
                  <a:pt x="65123" y="50310"/>
                </a:lnTo>
                <a:lnTo>
                  <a:pt x="38413" y="16457"/>
                </a:lnTo>
                <a:lnTo>
                  <a:pt x="48279" y="0"/>
                </a:lnTo>
                <a:lnTo>
                  <a:pt x="64734" y="0"/>
                </a:lnTo>
                <a:lnTo>
                  <a:pt x="55524" y="15362"/>
                </a:lnTo>
                <a:lnTo>
                  <a:pt x="76005" y="41318"/>
                </a:lnTo>
                <a:lnTo>
                  <a:pt x="104599" y="71508"/>
                </a:lnTo>
                <a:lnTo>
                  <a:pt x="92503" y="105303"/>
                </a:lnTo>
                <a:lnTo>
                  <a:pt x="51251" y="110501"/>
                </a:lnTo>
                <a:lnTo>
                  <a:pt x="18954" y="117573"/>
                </a:lnTo>
                <a:lnTo>
                  <a:pt x="15388" y="141602"/>
                </a:lnTo>
                <a:lnTo>
                  <a:pt x="44245" y="157746"/>
                </a:lnTo>
                <a:lnTo>
                  <a:pt x="82214" y="174698"/>
                </a:lnTo>
                <a:lnTo>
                  <a:pt x="83972" y="210553"/>
                </a:lnTo>
                <a:lnTo>
                  <a:pt x="47852" y="231136"/>
                </a:lnTo>
                <a:lnTo>
                  <a:pt x="20715" y="250038"/>
                </a:lnTo>
                <a:lnTo>
                  <a:pt x="26617" y="273601"/>
                </a:lnTo>
                <a:lnTo>
                  <a:pt x="59455" y="277470"/>
                </a:lnTo>
                <a:lnTo>
                  <a:pt x="101022" y="278600"/>
                </a:lnTo>
                <a:lnTo>
                  <a:pt x="116367" y="311043"/>
                </a:lnTo>
                <a:lnTo>
                  <a:pt x="90875" y="343895"/>
                </a:lnTo>
                <a:lnTo>
                  <a:pt x="73036" y="371734"/>
                </a:lnTo>
                <a:lnTo>
                  <a:pt x="87506" y="391246"/>
                </a:lnTo>
                <a:lnTo>
                  <a:pt x="135263" y="391246"/>
                </a:lnTo>
                <a:lnTo>
                  <a:pt x="123466" y="395749"/>
                </a:lnTo>
                <a:lnTo>
                  <a:pt x="81971" y="407476"/>
                </a:lnTo>
                <a:close/>
              </a:path>
              <a:path w="297180" h="528955">
                <a:moveTo>
                  <a:pt x="140664" y="11332"/>
                </a:moveTo>
                <a:lnTo>
                  <a:pt x="100562" y="350"/>
                </a:lnTo>
                <a:lnTo>
                  <a:pt x="98601" y="0"/>
                </a:lnTo>
                <a:lnTo>
                  <a:pt x="150936" y="0"/>
                </a:lnTo>
                <a:lnTo>
                  <a:pt x="140664" y="11332"/>
                </a:lnTo>
                <a:close/>
              </a:path>
              <a:path w="297180" h="528955">
                <a:moveTo>
                  <a:pt x="213886" y="221778"/>
                </a:moveTo>
                <a:lnTo>
                  <a:pt x="150936" y="0"/>
                </a:lnTo>
                <a:lnTo>
                  <a:pt x="296853" y="0"/>
                </a:lnTo>
                <a:lnTo>
                  <a:pt x="296853" y="46190"/>
                </a:lnTo>
                <a:lnTo>
                  <a:pt x="266761" y="61772"/>
                </a:lnTo>
                <a:lnTo>
                  <a:pt x="235189" y="93344"/>
                </a:lnTo>
                <a:lnTo>
                  <a:pt x="214472" y="133352"/>
                </a:lnTo>
                <a:lnTo>
                  <a:pt x="207028" y="179375"/>
                </a:lnTo>
                <a:lnTo>
                  <a:pt x="213886" y="221778"/>
                </a:lnTo>
                <a:close/>
              </a:path>
              <a:path w="297180" h="528955">
                <a:moveTo>
                  <a:pt x="296853" y="312560"/>
                </a:moveTo>
                <a:lnTo>
                  <a:pt x="235189" y="265405"/>
                </a:lnTo>
                <a:lnTo>
                  <a:pt x="215450" y="227287"/>
                </a:lnTo>
                <a:lnTo>
                  <a:pt x="207028" y="179373"/>
                </a:lnTo>
                <a:lnTo>
                  <a:pt x="214472" y="133352"/>
                </a:lnTo>
                <a:lnTo>
                  <a:pt x="235189" y="93344"/>
                </a:lnTo>
                <a:lnTo>
                  <a:pt x="266761" y="61772"/>
                </a:lnTo>
                <a:lnTo>
                  <a:pt x="296853" y="46190"/>
                </a:lnTo>
                <a:lnTo>
                  <a:pt x="296853" y="61886"/>
                </a:lnTo>
                <a:lnTo>
                  <a:pt x="275090" y="73156"/>
                </a:lnTo>
                <a:lnTo>
                  <a:pt x="246574" y="101672"/>
                </a:lnTo>
                <a:lnTo>
                  <a:pt x="227863" y="137806"/>
                </a:lnTo>
                <a:lnTo>
                  <a:pt x="221140" y="179375"/>
                </a:lnTo>
                <a:lnTo>
                  <a:pt x="227863" y="220941"/>
                </a:lnTo>
                <a:lnTo>
                  <a:pt x="246574" y="257075"/>
                </a:lnTo>
                <a:lnTo>
                  <a:pt x="275090" y="285590"/>
                </a:lnTo>
                <a:lnTo>
                  <a:pt x="296853" y="296860"/>
                </a:lnTo>
                <a:lnTo>
                  <a:pt x="296853" y="312560"/>
                </a:lnTo>
                <a:close/>
              </a:path>
              <a:path w="297180" h="528955">
                <a:moveTo>
                  <a:pt x="296853" y="296860"/>
                </a:moveTo>
                <a:lnTo>
                  <a:pt x="275090" y="285590"/>
                </a:lnTo>
                <a:lnTo>
                  <a:pt x="246574" y="257075"/>
                </a:lnTo>
                <a:lnTo>
                  <a:pt x="227863" y="220941"/>
                </a:lnTo>
                <a:lnTo>
                  <a:pt x="221140" y="179373"/>
                </a:lnTo>
                <a:lnTo>
                  <a:pt x="227863" y="137806"/>
                </a:lnTo>
                <a:lnTo>
                  <a:pt x="246574" y="101672"/>
                </a:lnTo>
                <a:lnTo>
                  <a:pt x="275090" y="73156"/>
                </a:lnTo>
                <a:lnTo>
                  <a:pt x="296853" y="61886"/>
                </a:lnTo>
                <a:lnTo>
                  <a:pt x="296853" y="296860"/>
                </a:lnTo>
                <a:close/>
              </a:path>
              <a:path w="297180" h="528955">
                <a:moveTo>
                  <a:pt x="215450" y="227287"/>
                </a:moveTo>
                <a:lnTo>
                  <a:pt x="214472" y="225398"/>
                </a:lnTo>
                <a:lnTo>
                  <a:pt x="213886" y="221778"/>
                </a:lnTo>
                <a:lnTo>
                  <a:pt x="215450" y="227287"/>
                </a:lnTo>
                <a:close/>
              </a:path>
              <a:path w="297180" h="528955">
                <a:moveTo>
                  <a:pt x="296853" y="514078"/>
                </a:moveTo>
                <a:lnTo>
                  <a:pt x="281114" y="458630"/>
                </a:lnTo>
                <a:lnTo>
                  <a:pt x="278724" y="439659"/>
                </a:lnTo>
                <a:lnTo>
                  <a:pt x="275391" y="438466"/>
                </a:lnTo>
                <a:lnTo>
                  <a:pt x="215450" y="227287"/>
                </a:lnTo>
                <a:lnTo>
                  <a:pt x="235189" y="265405"/>
                </a:lnTo>
                <a:lnTo>
                  <a:pt x="266761" y="296977"/>
                </a:lnTo>
                <a:lnTo>
                  <a:pt x="296853" y="312560"/>
                </a:lnTo>
                <a:lnTo>
                  <a:pt x="296853" y="514078"/>
                </a:lnTo>
                <a:close/>
              </a:path>
              <a:path w="297180" h="528955">
                <a:moveTo>
                  <a:pt x="135263" y="391246"/>
                </a:moveTo>
                <a:lnTo>
                  <a:pt x="87506" y="391246"/>
                </a:lnTo>
                <a:lnTo>
                  <a:pt x="119323" y="382257"/>
                </a:lnTo>
                <a:lnTo>
                  <a:pt x="158158" y="367398"/>
                </a:lnTo>
                <a:lnTo>
                  <a:pt x="176117" y="383673"/>
                </a:lnTo>
                <a:lnTo>
                  <a:pt x="155104" y="383673"/>
                </a:lnTo>
                <a:lnTo>
                  <a:pt x="135263" y="391246"/>
                </a:lnTo>
                <a:close/>
              </a:path>
              <a:path w="297180" h="528955">
                <a:moveTo>
                  <a:pt x="189877" y="493746"/>
                </a:moveTo>
                <a:lnTo>
                  <a:pt x="152337" y="471246"/>
                </a:lnTo>
                <a:lnTo>
                  <a:pt x="160075" y="428185"/>
                </a:lnTo>
                <a:lnTo>
                  <a:pt x="168851" y="396130"/>
                </a:lnTo>
                <a:lnTo>
                  <a:pt x="155104" y="383673"/>
                </a:lnTo>
                <a:lnTo>
                  <a:pt x="176117" y="383673"/>
                </a:lnTo>
                <a:lnTo>
                  <a:pt x="184752" y="391497"/>
                </a:lnTo>
                <a:lnTo>
                  <a:pt x="173768" y="431607"/>
                </a:lnTo>
                <a:lnTo>
                  <a:pt x="167943" y="464151"/>
                </a:lnTo>
                <a:lnTo>
                  <a:pt x="188780" y="476641"/>
                </a:lnTo>
                <a:lnTo>
                  <a:pt x="211560" y="476641"/>
                </a:lnTo>
                <a:lnTo>
                  <a:pt x="189877" y="493746"/>
                </a:lnTo>
                <a:close/>
              </a:path>
              <a:path w="297180" h="528955">
                <a:moveTo>
                  <a:pt x="211560" y="476641"/>
                </a:moveTo>
                <a:lnTo>
                  <a:pt x="188780" y="476641"/>
                </a:lnTo>
                <a:lnTo>
                  <a:pt x="214739" y="456161"/>
                </a:lnTo>
                <a:lnTo>
                  <a:pt x="244928" y="427565"/>
                </a:lnTo>
                <a:lnTo>
                  <a:pt x="275391" y="438466"/>
                </a:lnTo>
                <a:lnTo>
                  <a:pt x="276897" y="443773"/>
                </a:lnTo>
                <a:lnTo>
                  <a:pt x="248337" y="443773"/>
                </a:lnTo>
                <a:lnTo>
                  <a:pt x="223729" y="467041"/>
                </a:lnTo>
                <a:lnTo>
                  <a:pt x="211560" y="476641"/>
                </a:lnTo>
                <a:close/>
              </a:path>
              <a:path w="297180" h="528955">
                <a:moveTo>
                  <a:pt x="281114" y="458630"/>
                </a:moveTo>
                <a:lnTo>
                  <a:pt x="275391" y="438466"/>
                </a:lnTo>
                <a:lnTo>
                  <a:pt x="278724" y="439659"/>
                </a:lnTo>
                <a:lnTo>
                  <a:pt x="281114" y="458630"/>
                </a:lnTo>
                <a:close/>
              </a:path>
              <a:path w="297180" h="528955">
                <a:moveTo>
                  <a:pt x="296853" y="528345"/>
                </a:moveTo>
                <a:lnTo>
                  <a:pt x="279289" y="525740"/>
                </a:lnTo>
                <a:lnTo>
                  <a:pt x="269959" y="482991"/>
                </a:lnTo>
                <a:lnTo>
                  <a:pt x="265806" y="450024"/>
                </a:lnTo>
                <a:lnTo>
                  <a:pt x="248337" y="443773"/>
                </a:lnTo>
                <a:lnTo>
                  <a:pt x="276897" y="443773"/>
                </a:lnTo>
                <a:lnTo>
                  <a:pt x="281114" y="458630"/>
                </a:lnTo>
                <a:lnTo>
                  <a:pt x="283922" y="480910"/>
                </a:lnTo>
                <a:lnTo>
                  <a:pt x="290992" y="513210"/>
                </a:lnTo>
                <a:lnTo>
                  <a:pt x="296853" y="514078"/>
                </a:lnTo>
                <a:lnTo>
                  <a:pt x="296853" y="528345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25695" y="1578440"/>
            <a:ext cx="231829" cy="221784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0" y="0"/>
            <a:ext cx="288290" cy="527685"/>
          </a:xfrm>
          <a:custGeom>
            <a:avLst/>
            <a:gdLst/>
            <a:ahLst/>
            <a:cxnLst/>
            <a:rect l="l" t="t" r="r" b="b"/>
            <a:pathLst>
              <a:path w="288290" h="527685">
                <a:moveTo>
                  <a:pt x="236632" y="364218"/>
                </a:moveTo>
                <a:lnTo>
                  <a:pt x="220184" y="364218"/>
                </a:lnTo>
                <a:lnTo>
                  <a:pt x="232675" y="343381"/>
                </a:lnTo>
                <a:lnTo>
                  <a:pt x="212197" y="317424"/>
                </a:lnTo>
                <a:lnTo>
                  <a:pt x="183599" y="287231"/>
                </a:lnTo>
                <a:lnTo>
                  <a:pt x="195692" y="253432"/>
                </a:lnTo>
                <a:lnTo>
                  <a:pt x="236943" y="248236"/>
                </a:lnTo>
                <a:lnTo>
                  <a:pt x="269245" y="241164"/>
                </a:lnTo>
                <a:lnTo>
                  <a:pt x="272807" y="217129"/>
                </a:lnTo>
                <a:lnTo>
                  <a:pt x="243954" y="200988"/>
                </a:lnTo>
                <a:lnTo>
                  <a:pt x="205985" y="184039"/>
                </a:lnTo>
                <a:lnTo>
                  <a:pt x="204227" y="148187"/>
                </a:lnTo>
                <a:lnTo>
                  <a:pt x="240350" y="127596"/>
                </a:lnTo>
                <a:lnTo>
                  <a:pt x="267485" y="108704"/>
                </a:lnTo>
                <a:lnTo>
                  <a:pt x="261579" y="85140"/>
                </a:lnTo>
                <a:lnTo>
                  <a:pt x="228742" y="81268"/>
                </a:lnTo>
                <a:lnTo>
                  <a:pt x="187176" y="80139"/>
                </a:lnTo>
                <a:lnTo>
                  <a:pt x="171837" y="47689"/>
                </a:lnTo>
                <a:lnTo>
                  <a:pt x="197325" y="14842"/>
                </a:lnTo>
                <a:lnTo>
                  <a:pt x="206836" y="0"/>
                </a:lnTo>
                <a:lnTo>
                  <a:pt x="223587" y="0"/>
                </a:lnTo>
                <a:lnTo>
                  <a:pt x="208668" y="23249"/>
                </a:lnTo>
                <a:lnTo>
                  <a:pt x="188298" y="49503"/>
                </a:lnTo>
                <a:lnTo>
                  <a:pt x="196226" y="66277"/>
                </a:lnTo>
                <a:lnTo>
                  <a:pt x="230077" y="67225"/>
                </a:lnTo>
                <a:lnTo>
                  <a:pt x="272900" y="72276"/>
                </a:lnTo>
                <a:lnTo>
                  <a:pt x="283534" y="114731"/>
                </a:lnTo>
                <a:lnTo>
                  <a:pt x="247612" y="139708"/>
                </a:lnTo>
                <a:lnTo>
                  <a:pt x="218744" y="156164"/>
                </a:lnTo>
                <a:lnTo>
                  <a:pt x="219654" y="174698"/>
                </a:lnTo>
                <a:lnTo>
                  <a:pt x="250562" y="188527"/>
                </a:lnTo>
                <a:lnTo>
                  <a:pt x="288195" y="209576"/>
                </a:lnTo>
                <a:lnTo>
                  <a:pt x="281772" y="252879"/>
                </a:lnTo>
                <a:lnTo>
                  <a:pt x="239023" y="262208"/>
                </a:lnTo>
                <a:lnTo>
                  <a:pt x="206056" y="266359"/>
                </a:lnTo>
                <a:lnTo>
                  <a:pt x="199803" y="283830"/>
                </a:lnTo>
                <a:lnTo>
                  <a:pt x="223070" y="308438"/>
                </a:lnTo>
                <a:lnTo>
                  <a:pt x="249778" y="342287"/>
                </a:lnTo>
                <a:lnTo>
                  <a:pt x="236632" y="364218"/>
                </a:lnTo>
                <a:close/>
              </a:path>
              <a:path w="288290" h="527685">
                <a:moveTo>
                  <a:pt x="0" y="308078"/>
                </a:moveTo>
                <a:lnTo>
                  <a:pt x="0" y="292377"/>
                </a:lnTo>
                <a:lnTo>
                  <a:pt x="13106" y="285589"/>
                </a:lnTo>
                <a:lnTo>
                  <a:pt x="41622" y="257073"/>
                </a:lnTo>
                <a:lnTo>
                  <a:pt x="60334" y="220940"/>
                </a:lnTo>
                <a:lnTo>
                  <a:pt x="67056" y="179373"/>
                </a:lnTo>
                <a:lnTo>
                  <a:pt x="60334" y="137806"/>
                </a:lnTo>
                <a:lnTo>
                  <a:pt x="41622" y="101672"/>
                </a:lnTo>
                <a:lnTo>
                  <a:pt x="13106" y="73157"/>
                </a:lnTo>
                <a:lnTo>
                  <a:pt x="0" y="66369"/>
                </a:lnTo>
                <a:lnTo>
                  <a:pt x="0" y="50672"/>
                </a:lnTo>
                <a:lnTo>
                  <a:pt x="21436" y="61772"/>
                </a:lnTo>
                <a:lnTo>
                  <a:pt x="53008" y="93344"/>
                </a:lnTo>
                <a:lnTo>
                  <a:pt x="73725" y="133352"/>
                </a:lnTo>
                <a:lnTo>
                  <a:pt x="81168" y="179375"/>
                </a:lnTo>
                <a:lnTo>
                  <a:pt x="73725" y="225398"/>
                </a:lnTo>
                <a:lnTo>
                  <a:pt x="53008" y="265405"/>
                </a:lnTo>
                <a:lnTo>
                  <a:pt x="21436" y="296977"/>
                </a:lnTo>
                <a:lnTo>
                  <a:pt x="0" y="308078"/>
                </a:lnTo>
                <a:close/>
              </a:path>
              <a:path w="288290" h="527685">
                <a:moveTo>
                  <a:pt x="151455" y="459127"/>
                </a:moveTo>
                <a:lnTo>
                  <a:pt x="127767" y="459127"/>
                </a:lnTo>
                <a:lnTo>
                  <a:pt x="147278" y="444656"/>
                </a:lnTo>
                <a:lnTo>
                  <a:pt x="138290" y="412840"/>
                </a:lnTo>
                <a:lnTo>
                  <a:pt x="123429" y="374003"/>
                </a:lnTo>
                <a:lnTo>
                  <a:pt x="147529" y="347410"/>
                </a:lnTo>
                <a:lnTo>
                  <a:pt x="187640" y="358393"/>
                </a:lnTo>
                <a:lnTo>
                  <a:pt x="215122" y="363312"/>
                </a:lnTo>
                <a:lnTo>
                  <a:pt x="152159" y="363312"/>
                </a:lnTo>
                <a:lnTo>
                  <a:pt x="139704" y="377057"/>
                </a:lnTo>
                <a:lnTo>
                  <a:pt x="151781" y="408695"/>
                </a:lnTo>
                <a:lnTo>
                  <a:pt x="163508" y="450189"/>
                </a:lnTo>
                <a:lnTo>
                  <a:pt x="151455" y="459127"/>
                </a:lnTo>
                <a:close/>
              </a:path>
              <a:path w="288290" h="527685">
                <a:moveTo>
                  <a:pt x="227278" y="379824"/>
                </a:moveTo>
                <a:lnTo>
                  <a:pt x="184217" y="372091"/>
                </a:lnTo>
                <a:lnTo>
                  <a:pt x="152159" y="363312"/>
                </a:lnTo>
                <a:lnTo>
                  <a:pt x="215122" y="363312"/>
                </a:lnTo>
                <a:lnTo>
                  <a:pt x="220184" y="364218"/>
                </a:lnTo>
                <a:lnTo>
                  <a:pt x="236632" y="364218"/>
                </a:lnTo>
                <a:lnTo>
                  <a:pt x="227278" y="379824"/>
                </a:lnTo>
                <a:close/>
              </a:path>
              <a:path w="288290" h="527685">
                <a:moveTo>
                  <a:pt x="43148" y="511449"/>
                </a:moveTo>
                <a:lnTo>
                  <a:pt x="6070" y="511449"/>
                </a:lnTo>
                <a:lnTo>
                  <a:pt x="29635" y="505543"/>
                </a:lnTo>
                <a:lnTo>
                  <a:pt x="33500" y="472706"/>
                </a:lnTo>
                <a:lnTo>
                  <a:pt x="34636" y="431140"/>
                </a:lnTo>
                <a:lnTo>
                  <a:pt x="67073" y="415801"/>
                </a:lnTo>
                <a:lnTo>
                  <a:pt x="88292" y="432262"/>
                </a:lnTo>
                <a:lnTo>
                  <a:pt x="65276" y="432262"/>
                </a:lnTo>
                <a:lnTo>
                  <a:pt x="48507" y="440190"/>
                </a:lnTo>
                <a:lnTo>
                  <a:pt x="47554" y="474039"/>
                </a:lnTo>
                <a:lnTo>
                  <a:pt x="43148" y="511449"/>
                </a:lnTo>
                <a:close/>
              </a:path>
              <a:path w="288290" h="527685">
                <a:moveTo>
                  <a:pt x="128350" y="476262"/>
                </a:moveTo>
                <a:lnTo>
                  <a:pt x="91530" y="452635"/>
                </a:lnTo>
                <a:lnTo>
                  <a:pt x="65276" y="432262"/>
                </a:lnTo>
                <a:lnTo>
                  <a:pt x="88292" y="432262"/>
                </a:lnTo>
                <a:lnTo>
                  <a:pt x="99928" y="441289"/>
                </a:lnTo>
                <a:lnTo>
                  <a:pt x="127767" y="459127"/>
                </a:lnTo>
                <a:lnTo>
                  <a:pt x="151455" y="459127"/>
                </a:lnTo>
                <a:lnTo>
                  <a:pt x="128350" y="476262"/>
                </a:lnTo>
                <a:close/>
              </a:path>
              <a:path w="288290" h="527685">
                <a:moveTo>
                  <a:pt x="53" y="527498"/>
                </a:moveTo>
                <a:lnTo>
                  <a:pt x="0" y="502734"/>
                </a:lnTo>
                <a:lnTo>
                  <a:pt x="6070" y="511449"/>
                </a:lnTo>
                <a:lnTo>
                  <a:pt x="43148" y="511449"/>
                </a:lnTo>
                <a:lnTo>
                  <a:pt x="42511" y="516864"/>
                </a:lnTo>
                <a:lnTo>
                  <a:pt x="53" y="527498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3453" y="1191423"/>
            <a:ext cx="495300" cy="203835"/>
          </a:xfrm>
          <a:custGeom>
            <a:avLst/>
            <a:gdLst/>
            <a:ahLst/>
            <a:cxnLst/>
            <a:rect l="l" t="t" r="r" b="b"/>
            <a:pathLst>
              <a:path w="495300" h="203834">
                <a:moveTo>
                  <a:pt x="494819" y="203602"/>
                </a:moveTo>
                <a:lnTo>
                  <a:pt x="0" y="203602"/>
                </a:lnTo>
                <a:lnTo>
                  <a:pt x="0" y="0"/>
                </a:lnTo>
                <a:lnTo>
                  <a:pt x="494819" y="0"/>
                </a:lnTo>
                <a:lnTo>
                  <a:pt x="494819" y="203602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9165" y="1362058"/>
            <a:ext cx="461009" cy="217170"/>
          </a:xfrm>
          <a:custGeom>
            <a:avLst/>
            <a:gdLst/>
            <a:ahLst/>
            <a:cxnLst/>
            <a:rect l="l" t="t" r="r" b="b"/>
            <a:pathLst>
              <a:path w="461009" h="217169">
                <a:moveTo>
                  <a:pt x="460886" y="216812"/>
                </a:moveTo>
                <a:lnTo>
                  <a:pt x="0" y="216812"/>
                </a:lnTo>
                <a:lnTo>
                  <a:pt x="0" y="0"/>
                </a:lnTo>
                <a:lnTo>
                  <a:pt x="460886" y="0"/>
                </a:lnTo>
                <a:lnTo>
                  <a:pt x="460886" y="216812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1808" y="1345634"/>
            <a:ext cx="438784" cy="250190"/>
          </a:xfrm>
          <a:custGeom>
            <a:avLst/>
            <a:gdLst/>
            <a:ahLst/>
            <a:cxnLst/>
            <a:rect l="l" t="t" r="r" b="b"/>
            <a:pathLst>
              <a:path w="438785" h="250190">
                <a:moveTo>
                  <a:pt x="438242" y="249727"/>
                </a:moveTo>
                <a:lnTo>
                  <a:pt x="0" y="249727"/>
                </a:lnTo>
                <a:lnTo>
                  <a:pt x="0" y="0"/>
                </a:lnTo>
                <a:lnTo>
                  <a:pt x="438242" y="0"/>
                </a:lnTo>
                <a:lnTo>
                  <a:pt x="438242" y="249727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98951" y="1232676"/>
            <a:ext cx="462280" cy="259715"/>
          </a:xfrm>
          <a:custGeom>
            <a:avLst/>
            <a:gdLst/>
            <a:ahLst/>
            <a:cxnLst/>
            <a:rect l="l" t="t" r="r" b="b"/>
            <a:pathLst>
              <a:path w="462280" h="259715">
                <a:moveTo>
                  <a:pt x="461878" y="259280"/>
                </a:moveTo>
                <a:lnTo>
                  <a:pt x="0" y="259280"/>
                </a:lnTo>
                <a:lnTo>
                  <a:pt x="0" y="0"/>
                </a:lnTo>
                <a:lnTo>
                  <a:pt x="461878" y="0"/>
                </a:lnTo>
                <a:lnTo>
                  <a:pt x="461878" y="259280"/>
                </a:lnTo>
                <a:close/>
              </a:path>
            </a:pathLst>
          </a:custGeom>
          <a:solidFill>
            <a:srgbClr val="FFFFFF">
              <a:alpha val="7293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25991" y="897292"/>
            <a:ext cx="413384" cy="259715"/>
          </a:xfrm>
          <a:custGeom>
            <a:avLst/>
            <a:gdLst/>
            <a:ahLst/>
            <a:cxnLst/>
            <a:rect l="l" t="t" r="r" b="b"/>
            <a:pathLst>
              <a:path w="413385" h="259715">
                <a:moveTo>
                  <a:pt x="412763" y="259710"/>
                </a:moveTo>
                <a:lnTo>
                  <a:pt x="0" y="259710"/>
                </a:lnTo>
                <a:lnTo>
                  <a:pt x="0" y="0"/>
                </a:lnTo>
                <a:lnTo>
                  <a:pt x="412763" y="0"/>
                </a:lnTo>
                <a:lnTo>
                  <a:pt x="412763" y="259710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2080" y="910192"/>
            <a:ext cx="377825" cy="247015"/>
          </a:xfrm>
          <a:custGeom>
            <a:avLst/>
            <a:gdLst/>
            <a:ahLst/>
            <a:cxnLst/>
            <a:rect l="l" t="t" r="r" b="b"/>
            <a:pathLst>
              <a:path w="377825" h="247015">
                <a:moveTo>
                  <a:pt x="377508" y="246785"/>
                </a:moveTo>
                <a:lnTo>
                  <a:pt x="0" y="246785"/>
                </a:lnTo>
                <a:lnTo>
                  <a:pt x="0" y="0"/>
                </a:lnTo>
                <a:lnTo>
                  <a:pt x="377508" y="0"/>
                </a:lnTo>
                <a:lnTo>
                  <a:pt x="377508" y="246785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230589" y="180186"/>
            <a:ext cx="2609215" cy="1177290"/>
            <a:chOff x="230589" y="180186"/>
            <a:chExt cx="2609215" cy="1177290"/>
          </a:xfrm>
        </p:grpSpPr>
        <p:sp>
          <p:nvSpPr>
            <p:cNvPr id="13" name="object 13"/>
            <p:cNvSpPr/>
            <p:nvPr/>
          </p:nvSpPr>
          <p:spPr>
            <a:xfrm>
              <a:off x="1570951" y="429210"/>
              <a:ext cx="0" cy="257810"/>
            </a:xfrm>
            <a:custGeom>
              <a:avLst/>
              <a:gdLst/>
              <a:ahLst/>
              <a:cxnLst/>
              <a:rect l="l" t="t" r="r" b="b"/>
              <a:pathLst>
                <a:path h="257809">
                  <a:moveTo>
                    <a:pt x="0" y="257704"/>
                  </a:moveTo>
                  <a:lnTo>
                    <a:pt x="0" y="0"/>
                  </a:lnTo>
                </a:path>
              </a:pathLst>
            </a:custGeom>
            <a:ln w="938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5419" y="696430"/>
              <a:ext cx="2593975" cy="0"/>
            </a:xfrm>
            <a:custGeom>
              <a:avLst/>
              <a:gdLst/>
              <a:ahLst/>
              <a:cxnLst/>
              <a:rect l="l" t="t" r="r" b="b"/>
              <a:pathLst>
                <a:path w="2593975">
                  <a:moveTo>
                    <a:pt x="0" y="0"/>
                  </a:moveTo>
                  <a:lnTo>
                    <a:pt x="2593644" y="0"/>
                  </a:lnTo>
                </a:path>
              </a:pathLst>
            </a:custGeom>
            <a:ln w="95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5356" y="695484"/>
              <a:ext cx="0" cy="210185"/>
            </a:xfrm>
            <a:custGeom>
              <a:avLst/>
              <a:gdLst/>
              <a:ahLst/>
              <a:cxnLst/>
              <a:rect l="l" t="t" r="r" b="b"/>
              <a:pathLst>
                <a:path h="210184">
                  <a:moveTo>
                    <a:pt x="0" y="209871"/>
                  </a:moveTo>
                  <a:lnTo>
                    <a:pt x="0" y="0"/>
                  </a:lnTo>
                </a:path>
              </a:pathLst>
            </a:custGeom>
            <a:ln w="957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95901" y="694445"/>
              <a:ext cx="0" cy="658495"/>
            </a:xfrm>
            <a:custGeom>
              <a:avLst/>
              <a:gdLst/>
              <a:ahLst/>
              <a:cxnLst/>
              <a:rect l="l" t="t" r="r" b="b"/>
              <a:pathLst>
                <a:path h="658494">
                  <a:moveTo>
                    <a:pt x="0" y="658003"/>
                  </a:moveTo>
                  <a:lnTo>
                    <a:pt x="0" y="0"/>
                  </a:lnTo>
                </a:path>
              </a:pathLst>
            </a:custGeom>
            <a:ln w="956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44212" y="699328"/>
              <a:ext cx="0" cy="658495"/>
            </a:xfrm>
            <a:custGeom>
              <a:avLst/>
              <a:gdLst/>
              <a:ahLst/>
              <a:cxnLst/>
              <a:rect l="l" t="t" r="r" b="b"/>
              <a:pathLst>
                <a:path h="658494">
                  <a:moveTo>
                    <a:pt x="0" y="657955"/>
                  </a:moveTo>
                  <a:lnTo>
                    <a:pt x="0" y="0"/>
                  </a:lnTo>
                </a:path>
              </a:pathLst>
            </a:custGeom>
            <a:ln w="95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05926" y="700230"/>
              <a:ext cx="0" cy="487045"/>
            </a:xfrm>
            <a:custGeom>
              <a:avLst/>
              <a:gdLst/>
              <a:ahLst/>
              <a:cxnLst/>
              <a:rect l="l" t="t" r="r" b="b"/>
              <a:pathLst>
                <a:path h="487044">
                  <a:moveTo>
                    <a:pt x="0" y="486425"/>
                  </a:moveTo>
                  <a:lnTo>
                    <a:pt x="0" y="0"/>
                  </a:lnTo>
                </a:path>
              </a:pathLst>
            </a:custGeom>
            <a:ln w="9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534569" y="695834"/>
              <a:ext cx="0" cy="534035"/>
            </a:xfrm>
            <a:custGeom>
              <a:avLst/>
              <a:gdLst/>
              <a:ahLst/>
              <a:cxnLst/>
              <a:rect l="l" t="t" r="r" b="b"/>
              <a:pathLst>
                <a:path h="534035">
                  <a:moveTo>
                    <a:pt x="0" y="533952"/>
                  </a:moveTo>
                  <a:lnTo>
                    <a:pt x="0" y="0"/>
                  </a:lnTo>
                </a:path>
              </a:pathLst>
            </a:custGeom>
            <a:ln w="954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830528" y="695824"/>
              <a:ext cx="4445" cy="200660"/>
            </a:xfrm>
            <a:custGeom>
              <a:avLst/>
              <a:gdLst/>
              <a:ahLst/>
              <a:cxnLst/>
              <a:rect l="l" t="t" r="r" b="b"/>
              <a:pathLst>
                <a:path w="4444" h="200659">
                  <a:moveTo>
                    <a:pt x="4313" y="200204"/>
                  </a:moveTo>
                  <a:lnTo>
                    <a:pt x="0" y="0"/>
                  </a:lnTo>
                </a:path>
              </a:pathLst>
            </a:custGeom>
            <a:ln w="956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82864" y="180186"/>
              <a:ext cx="1906905" cy="240665"/>
            </a:xfrm>
            <a:custGeom>
              <a:avLst/>
              <a:gdLst/>
              <a:ahLst/>
              <a:cxnLst/>
              <a:rect l="l" t="t" r="r" b="b"/>
              <a:pathLst>
                <a:path w="1906905" h="240665">
                  <a:moveTo>
                    <a:pt x="1906675" y="240543"/>
                  </a:moveTo>
                  <a:lnTo>
                    <a:pt x="0" y="240543"/>
                  </a:lnTo>
                  <a:lnTo>
                    <a:pt x="0" y="0"/>
                  </a:lnTo>
                  <a:lnTo>
                    <a:pt x="1906675" y="0"/>
                  </a:lnTo>
                  <a:lnTo>
                    <a:pt x="1906675" y="240543"/>
                  </a:lnTo>
                  <a:close/>
                </a:path>
              </a:pathLst>
            </a:custGeom>
            <a:solidFill>
              <a:srgbClr val="F4F4F4">
                <a:alpha val="7372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87803" y="897533"/>
            <a:ext cx="282575" cy="262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7630">
              <a:lnSpc>
                <a:spcPct val="111200"/>
              </a:lnSpc>
              <a:spcBef>
                <a:spcPts val="100"/>
              </a:spcBef>
            </a:pPr>
            <a:r>
              <a:rPr sz="700" spc="40" dirty="0">
                <a:latin typeface="Calibri"/>
                <a:cs typeface="Calibri"/>
              </a:rPr>
              <a:t>Dc </a:t>
            </a:r>
            <a:r>
              <a:rPr sz="700" spc="45" dirty="0">
                <a:latin typeface="Calibri"/>
                <a:cs typeface="Calibri"/>
              </a:rPr>
              <a:t> </a:t>
            </a:r>
            <a:r>
              <a:rPr sz="700" spc="20" dirty="0">
                <a:latin typeface="Calibri"/>
                <a:cs typeface="Calibri"/>
              </a:rPr>
              <a:t>M</a:t>
            </a:r>
            <a:r>
              <a:rPr sz="700" spc="-20" dirty="0">
                <a:latin typeface="Calibri"/>
                <a:cs typeface="Calibri"/>
              </a:rPr>
              <a:t>o</a:t>
            </a:r>
            <a:r>
              <a:rPr sz="700" spc="-40" dirty="0">
                <a:latin typeface="Calibri"/>
                <a:cs typeface="Calibri"/>
              </a:rPr>
              <a:t>t</a:t>
            </a:r>
            <a:r>
              <a:rPr sz="700" spc="-20" dirty="0">
                <a:latin typeface="Calibri"/>
                <a:cs typeface="Calibri"/>
              </a:rPr>
              <a:t>o</a:t>
            </a:r>
            <a:r>
              <a:rPr sz="700" spc="-15" dirty="0">
                <a:latin typeface="Calibri"/>
                <a:cs typeface="Calibri"/>
              </a:rPr>
              <a:t>r</a:t>
            </a:r>
            <a:r>
              <a:rPr sz="700" spc="-5" dirty="0">
                <a:latin typeface="Calibri"/>
                <a:cs typeface="Calibri"/>
              </a:rPr>
              <a:t>s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01173" y="1348078"/>
            <a:ext cx="28638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75" dirty="0">
                <a:latin typeface="Calibri"/>
                <a:cs typeface="Calibri"/>
              </a:rPr>
              <a:t>S</a:t>
            </a:r>
            <a:r>
              <a:rPr sz="650" spc="-35" dirty="0">
                <a:latin typeface="Calibri"/>
                <a:cs typeface="Calibri"/>
              </a:rPr>
              <a:t>t</a:t>
            </a:r>
            <a:r>
              <a:rPr sz="650" spc="-25" dirty="0">
                <a:latin typeface="Calibri"/>
                <a:cs typeface="Calibri"/>
              </a:rPr>
              <a:t>e</a:t>
            </a:r>
            <a:r>
              <a:rPr sz="650" spc="-10" dirty="0">
                <a:latin typeface="Calibri"/>
                <a:cs typeface="Calibri"/>
              </a:rPr>
              <a:t>pp</a:t>
            </a:r>
            <a:r>
              <a:rPr sz="650" spc="-25" dirty="0">
                <a:latin typeface="Calibri"/>
                <a:cs typeface="Calibri"/>
              </a:rPr>
              <a:t>e</a:t>
            </a:r>
            <a:r>
              <a:rPr sz="650" spc="-5" dirty="0">
                <a:latin typeface="Calibri"/>
                <a:cs typeface="Calibri"/>
              </a:rPr>
              <a:t>r</a:t>
            </a:r>
            <a:endParaRPr sz="6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08285" y="1447648"/>
            <a:ext cx="27241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40" dirty="0">
                <a:latin typeface="Calibri"/>
                <a:cs typeface="Calibri"/>
              </a:rPr>
              <a:t>M</a:t>
            </a:r>
            <a:r>
              <a:rPr sz="650" spc="-10" dirty="0">
                <a:latin typeface="Calibri"/>
                <a:cs typeface="Calibri"/>
              </a:rPr>
              <a:t>o</a:t>
            </a:r>
            <a:r>
              <a:rPr sz="650" spc="-35" dirty="0">
                <a:latin typeface="Calibri"/>
                <a:cs typeface="Calibri"/>
              </a:rPr>
              <a:t>t</a:t>
            </a:r>
            <a:r>
              <a:rPr sz="650" spc="-10" dirty="0">
                <a:latin typeface="Calibri"/>
                <a:cs typeface="Calibri"/>
              </a:rPr>
              <a:t>o</a:t>
            </a:r>
            <a:r>
              <a:rPr sz="650" spc="-5" dirty="0">
                <a:latin typeface="Calibri"/>
                <a:cs typeface="Calibri"/>
              </a:rPr>
              <a:t>r</a:t>
            </a:r>
            <a:r>
              <a:rPr sz="650" spc="5" dirty="0">
                <a:latin typeface="Calibri"/>
                <a:cs typeface="Calibri"/>
              </a:rPr>
              <a:t>s</a:t>
            </a:r>
            <a:endParaRPr sz="6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2887" y="1165921"/>
            <a:ext cx="25463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80" dirty="0">
                <a:latin typeface="Calibri"/>
                <a:cs typeface="Calibri"/>
              </a:rPr>
              <a:t>S</a:t>
            </a:r>
            <a:r>
              <a:rPr sz="750" spc="-35" dirty="0">
                <a:latin typeface="Calibri"/>
                <a:cs typeface="Calibri"/>
              </a:rPr>
              <a:t>e</a:t>
            </a:r>
            <a:r>
              <a:rPr sz="750" spc="-5" dirty="0">
                <a:latin typeface="Calibri"/>
                <a:cs typeface="Calibri"/>
              </a:rPr>
              <a:t>r</a:t>
            </a:r>
            <a:r>
              <a:rPr sz="750" spc="45" dirty="0">
                <a:latin typeface="Calibri"/>
                <a:cs typeface="Calibri"/>
              </a:rPr>
              <a:t>v</a:t>
            </a:r>
            <a:r>
              <a:rPr sz="750" spc="-10" dirty="0">
                <a:latin typeface="Calibri"/>
                <a:cs typeface="Calibri"/>
              </a:rPr>
              <a:t>o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57949" y="1272151"/>
            <a:ext cx="30924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45" dirty="0">
                <a:latin typeface="Calibri"/>
                <a:cs typeface="Calibri"/>
              </a:rPr>
              <a:t>M</a:t>
            </a:r>
            <a:r>
              <a:rPr sz="750" spc="-10" dirty="0">
                <a:latin typeface="Calibri"/>
                <a:cs typeface="Calibri"/>
              </a:rPr>
              <a:t>o</a:t>
            </a:r>
            <a:r>
              <a:rPr sz="750" spc="-40" dirty="0">
                <a:latin typeface="Calibri"/>
                <a:cs typeface="Calibri"/>
              </a:rPr>
              <a:t>t</a:t>
            </a:r>
            <a:r>
              <a:rPr sz="750" spc="-10" dirty="0">
                <a:latin typeface="Calibri"/>
                <a:cs typeface="Calibri"/>
              </a:rPr>
              <a:t>o</a:t>
            </a:r>
            <a:r>
              <a:rPr sz="750" spc="-5" dirty="0">
                <a:latin typeface="Calibri"/>
                <a:cs typeface="Calibri"/>
              </a:rPr>
              <a:t>r</a:t>
            </a:r>
            <a:r>
              <a:rPr sz="750" spc="5" dirty="0">
                <a:latin typeface="Calibri"/>
                <a:cs typeface="Calibri"/>
              </a:rPr>
              <a:t>s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44337" y="1338898"/>
            <a:ext cx="303530" cy="2578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indent="1270">
              <a:lnSpc>
                <a:spcPct val="100000"/>
              </a:lnSpc>
              <a:spcBef>
                <a:spcPts val="120"/>
              </a:spcBef>
            </a:pPr>
            <a:r>
              <a:rPr sz="750" dirty="0">
                <a:latin typeface="Calibri"/>
                <a:cs typeface="Calibri"/>
              </a:rPr>
              <a:t>Power </a:t>
            </a:r>
            <a:r>
              <a:rPr sz="750" spc="-155" dirty="0">
                <a:latin typeface="Calibri"/>
                <a:cs typeface="Calibri"/>
              </a:rPr>
              <a:t> </a:t>
            </a:r>
            <a:r>
              <a:rPr sz="750" spc="80" dirty="0">
                <a:latin typeface="Calibri"/>
                <a:cs typeface="Calibri"/>
              </a:rPr>
              <a:t>S</a:t>
            </a:r>
            <a:r>
              <a:rPr sz="750" spc="-10" dirty="0">
                <a:latin typeface="Calibri"/>
                <a:cs typeface="Calibri"/>
              </a:rPr>
              <a:t>upp</a:t>
            </a:r>
            <a:r>
              <a:rPr sz="750" spc="40" dirty="0">
                <a:latin typeface="Calibri"/>
                <a:cs typeface="Calibri"/>
              </a:rPr>
              <a:t>l</a:t>
            </a:r>
            <a:r>
              <a:rPr sz="750" spc="45" dirty="0">
                <a:latin typeface="Calibri"/>
                <a:cs typeface="Calibri"/>
              </a:rPr>
              <a:t>y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05"/>
              </a:spcBef>
            </a:pPr>
            <a:r>
              <a:rPr dirty="0"/>
              <a:t>ELECTRICAL</a:t>
            </a:r>
            <a:r>
              <a:rPr spc="-55" dirty="0"/>
              <a:t> </a:t>
            </a:r>
            <a:r>
              <a:rPr dirty="0"/>
              <a:t>PARTS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395313" y="1219773"/>
            <a:ext cx="288290" cy="235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6830">
              <a:lnSpc>
                <a:spcPct val="114700"/>
              </a:lnSpc>
              <a:spcBef>
                <a:spcPts val="100"/>
              </a:spcBef>
            </a:pPr>
            <a:r>
              <a:rPr sz="600" spc="25" dirty="0">
                <a:latin typeface="Calibri"/>
                <a:cs typeface="Calibri"/>
              </a:rPr>
              <a:t>Limit </a:t>
            </a:r>
            <a:r>
              <a:rPr sz="600" spc="30" dirty="0">
                <a:latin typeface="Calibri"/>
                <a:cs typeface="Calibri"/>
              </a:rPr>
              <a:t> </a:t>
            </a:r>
            <a:r>
              <a:rPr sz="600" spc="-5" dirty="0">
                <a:latin typeface="Calibri"/>
                <a:cs typeface="Calibri"/>
              </a:rPr>
              <a:t>s</a:t>
            </a:r>
            <a:r>
              <a:rPr sz="600" dirty="0">
                <a:latin typeface="Calibri"/>
                <a:cs typeface="Calibri"/>
              </a:rPr>
              <a:t>w</a:t>
            </a:r>
            <a:r>
              <a:rPr sz="600" spc="25" dirty="0">
                <a:latin typeface="Calibri"/>
                <a:cs typeface="Calibri"/>
              </a:rPr>
              <a:t>i</a:t>
            </a:r>
            <a:r>
              <a:rPr sz="600" spc="-35" dirty="0">
                <a:latin typeface="Calibri"/>
                <a:cs typeface="Calibri"/>
              </a:rPr>
              <a:t>t</a:t>
            </a:r>
            <a:r>
              <a:rPr sz="600" spc="10" dirty="0">
                <a:latin typeface="Calibri"/>
                <a:cs typeface="Calibri"/>
              </a:rPr>
              <a:t>c</a:t>
            </a:r>
            <a:r>
              <a:rPr sz="600" spc="-20" dirty="0">
                <a:latin typeface="Calibri"/>
                <a:cs typeface="Calibri"/>
              </a:rPr>
              <a:t>h</a:t>
            </a:r>
            <a:r>
              <a:rPr sz="600" spc="-35" dirty="0">
                <a:latin typeface="Calibri"/>
                <a:cs typeface="Calibri"/>
              </a:rPr>
              <a:t>e</a:t>
            </a:r>
            <a:r>
              <a:rPr sz="600" spc="-5" dirty="0">
                <a:latin typeface="Calibri"/>
                <a:cs typeface="Calibri"/>
              </a:rPr>
              <a:t>s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25991" y="897292"/>
            <a:ext cx="413384" cy="123825"/>
          </a:xfrm>
          <a:prstGeom prst="rect">
            <a:avLst/>
          </a:prstGeom>
          <a:solidFill>
            <a:srgbClr val="FFFFFF">
              <a:alpha val="73728"/>
            </a:srgbClr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ts val="705"/>
              </a:lnSpc>
              <a:spcBef>
                <a:spcPts val="265"/>
              </a:spcBef>
            </a:pPr>
            <a:r>
              <a:rPr sz="600" spc="5" dirty="0">
                <a:latin typeface="Calibri"/>
                <a:cs typeface="Calibri"/>
              </a:rPr>
              <a:t>Voltage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25991" y="1020529"/>
            <a:ext cx="413384" cy="136525"/>
          </a:xfrm>
          <a:prstGeom prst="rect">
            <a:avLst/>
          </a:prstGeom>
          <a:solidFill>
            <a:srgbClr val="FFFFFF">
              <a:alpha val="7372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61594">
              <a:lnSpc>
                <a:spcPts val="690"/>
              </a:lnSpc>
            </a:pPr>
            <a:r>
              <a:rPr sz="600" spc="-5" dirty="0">
                <a:latin typeface="Calibri"/>
                <a:cs typeface="Calibri"/>
              </a:rPr>
              <a:t>Regulator</a:t>
            </a:r>
            <a:endParaRPr sz="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2022" y="1106412"/>
            <a:ext cx="1277675" cy="55302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66118" y="189715"/>
            <a:ext cx="916305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80" dirty="0">
                <a:solidFill>
                  <a:srgbClr val="FFFFFF"/>
                </a:solidFill>
              </a:rPr>
              <a:t>DC</a:t>
            </a:r>
            <a:r>
              <a:rPr sz="950" spc="190" dirty="0">
                <a:solidFill>
                  <a:srgbClr val="FFFFFF"/>
                </a:solidFill>
              </a:rPr>
              <a:t> </a:t>
            </a:r>
            <a:r>
              <a:rPr sz="950" spc="120" dirty="0">
                <a:solidFill>
                  <a:srgbClr val="FFFFFF"/>
                </a:solidFill>
              </a:rPr>
              <a:t>MOTORS</a:t>
            </a:r>
            <a:endParaRPr sz="950"/>
          </a:p>
        </p:txBody>
      </p:sp>
      <p:sp>
        <p:nvSpPr>
          <p:cNvPr id="6" name="object 6"/>
          <p:cNvSpPr/>
          <p:nvPr/>
        </p:nvSpPr>
        <p:spPr>
          <a:xfrm>
            <a:off x="133450" y="1193221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10" y="28448"/>
                </a:moveTo>
                <a:lnTo>
                  <a:pt x="12337" y="28448"/>
                </a:lnTo>
                <a:lnTo>
                  <a:pt x="10523" y="28087"/>
                </a:lnTo>
                <a:lnTo>
                  <a:pt x="0" y="16110"/>
                </a:lnTo>
                <a:lnTo>
                  <a:pt x="0" y="12337"/>
                </a:lnTo>
                <a:lnTo>
                  <a:pt x="12337" y="0"/>
                </a:lnTo>
                <a:lnTo>
                  <a:pt x="16110" y="0"/>
                </a:lnTo>
                <a:lnTo>
                  <a:pt x="28448" y="14224"/>
                </a:lnTo>
                <a:lnTo>
                  <a:pt x="28448" y="16110"/>
                </a:lnTo>
                <a:lnTo>
                  <a:pt x="16110" y="284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450" y="1328351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10" y="28448"/>
                </a:moveTo>
                <a:lnTo>
                  <a:pt x="12337" y="28448"/>
                </a:lnTo>
                <a:lnTo>
                  <a:pt x="10523" y="28087"/>
                </a:lnTo>
                <a:lnTo>
                  <a:pt x="0" y="16110"/>
                </a:lnTo>
                <a:lnTo>
                  <a:pt x="0" y="12337"/>
                </a:lnTo>
                <a:lnTo>
                  <a:pt x="12337" y="0"/>
                </a:lnTo>
                <a:lnTo>
                  <a:pt x="16110" y="0"/>
                </a:lnTo>
                <a:lnTo>
                  <a:pt x="28448" y="14224"/>
                </a:lnTo>
                <a:lnTo>
                  <a:pt x="28448" y="16110"/>
                </a:lnTo>
                <a:lnTo>
                  <a:pt x="16110" y="284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450" y="1463480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10" y="28448"/>
                </a:moveTo>
                <a:lnTo>
                  <a:pt x="12337" y="28448"/>
                </a:lnTo>
                <a:lnTo>
                  <a:pt x="10523" y="28087"/>
                </a:lnTo>
                <a:lnTo>
                  <a:pt x="0" y="16110"/>
                </a:lnTo>
                <a:lnTo>
                  <a:pt x="0" y="12337"/>
                </a:lnTo>
                <a:lnTo>
                  <a:pt x="12337" y="0"/>
                </a:lnTo>
                <a:lnTo>
                  <a:pt x="16110" y="0"/>
                </a:lnTo>
                <a:lnTo>
                  <a:pt x="28448" y="14224"/>
                </a:lnTo>
                <a:lnTo>
                  <a:pt x="28448" y="16110"/>
                </a:lnTo>
                <a:lnTo>
                  <a:pt x="16110" y="284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3450" y="1598610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10" y="28448"/>
                </a:moveTo>
                <a:lnTo>
                  <a:pt x="12337" y="28448"/>
                </a:lnTo>
                <a:lnTo>
                  <a:pt x="10523" y="28087"/>
                </a:lnTo>
                <a:lnTo>
                  <a:pt x="0" y="16110"/>
                </a:lnTo>
                <a:lnTo>
                  <a:pt x="0" y="12337"/>
                </a:lnTo>
                <a:lnTo>
                  <a:pt x="12337" y="0"/>
                </a:lnTo>
                <a:lnTo>
                  <a:pt x="16110" y="0"/>
                </a:lnTo>
                <a:lnTo>
                  <a:pt x="28448" y="14224"/>
                </a:lnTo>
                <a:lnTo>
                  <a:pt x="28448" y="16110"/>
                </a:lnTo>
                <a:lnTo>
                  <a:pt x="16110" y="284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5190" y="550389"/>
            <a:ext cx="2893695" cy="11207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95"/>
              </a:spcBef>
            </a:pP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current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electrical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type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WM6132 </a:t>
            </a:r>
            <a:r>
              <a:rPr sz="650" spc="90" dirty="0">
                <a:solidFill>
                  <a:srgbClr val="FFFFFF"/>
                </a:solidFill>
                <a:latin typeface="Calibri"/>
                <a:cs typeface="Calibri"/>
              </a:rPr>
              <a:t>DC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project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move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car</a:t>
            </a:r>
            <a:r>
              <a:rPr sz="6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presents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Figure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was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50" spc="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  <a:p>
            <a:pPr marL="178435" marR="943610" indent="-166370">
              <a:lnSpc>
                <a:spcPts val="1850"/>
              </a:lnSpc>
              <a:spcBef>
                <a:spcPts val="180"/>
              </a:spcBef>
            </a:pP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This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was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because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its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features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which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Efficiency.</a:t>
            </a:r>
            <a:endParaRPr sz="650">
              <a:latin typeface="Calibri"/>
              <a:cs typeface="Calibri"/>
            </a:endParaRPr>
          </a:p>
          <a:p>
            <a:pPr marL="178435">
              <a:lnSpc>
                <a:spcPct val="100000"/>
              </a:lnSpc>
              <a:spcBef>
                <a:spcPts val="45"/>
              </a:spcBef>
            </a:pPr>
            <a:r>
              <a:rPr sz="650" spc="35" dirty="0">
                <a:solidFill>
                  <a:srgbClr val="FFFFFF"/>
                </a:solidFill>
                <a:latin typeface="Calibri"/>
                <a:cs typeface="Calibri"/>
              </a:rPr>
              <a:t>High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Torque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  <a:p>
            <a:pPr marL="157480" marR="2149475" indent="20955">
              <a:lnSpc>
                <a:spcPct val="136400"/>
              </a:lnSpc>
            </a:pPr>
            <a:r>
              <a:rPr sz="650" spc="9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650" spc="4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3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650" spc="-3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650" spc="3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  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Less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Expensive.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2875" y="128587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5" h="27305">
                <a:moveTo>
                  <a:pt x="15322" y="27056"/>
                </a:moveTo>
                <a:lnTo>
                  <a:pt x="11734" y="27056"/>
                </a:lnTo>
                <a:lnTo>
                  <a:pt x="10008" y="26713"/>
                </a:lnTo>
                <a:lnTo>
                  <a:pt x="0" y="15322"/>
                </a:lnTo>
                <a:lnTo>
                  <a:pt x="0" y="11734"/>
                </a:lnTo>
                <a:lnTo>
                  <a:pt x="11734" y="0"/>
                </a:lnTo>
                <a:lnTo>
                  <a:pt x="15322" y="0"/>
                </a:lnTo>
                <a:lnTo>
                  <a:pt x="27056" y="13528"/>
                </a:lnTo>
                <a:lnTo>
                  <a:pt x="27056" y="15322"/>
                </a:lnTo>
                <a:lnTo>
                  <a:pt x="15322" y="27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355" y="464189"/>
            <a:ext cx="2769870" cy="2419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8400"/>
              </a:lnSpc>
              <a:spcBef>
                <a:spcPts val="90"/>
              </a:spcBef>
            </a:pPr>
            <a:r>
              <a:rPr sz="600" spc="11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stepping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converts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information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into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proportional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mechanical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motion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600" spc="-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number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steps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revolution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200,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resulting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in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1.8°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step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size..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355" y="1016140"/>
            <a:ext cx="1725930" cy="3397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We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3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type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of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stepper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which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600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>
              <a:latin typeface="Calibri"/>
              <a:cs typeface="Calibri"/>
            </a:endParaRPr>
          </a:p>
          <a:p>
            <a:pPr marL="170815">
              <a:lnSpc>
                <a:spcPct val="100000"/>
              </a:lnSpc>
            </a:pP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Nema 23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j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Calibri"/>
                <a:cs typeface="Calibri"/>
              </a:rPr>
              <a:t>5718HB3401</a:t>
            </a:r>
            <a:r>
              <a:rPr sz="600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move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gripper.</a:t>
            </a:r>
            <a:endParaRPr sz="6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2474" y="843655"/>
            <a:ext cx="1153721" cy="8676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79142" y="100617"/>
            <a:ext cx="12903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STEPPER</a:t>
            </a:r>
            <a:r>
              <a:rPr sz="950" b="1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MOTOR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8"/>
                </a:lnTo>
                <a:lnTo>
                  <a:pt x="91972" y="247749"/>
                </a:lnTo>
                <a:lnTo>
                  <a:pt x="58119" y="246798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8"/>
                </a:lnTo>
                <a:lnTo>
                  <a:pt x="69452" y="157861"/>
                </a:lnTo>
                <a:lnTo>
                  <a:pt x="68544" y="139324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5"/>
                </a:lnTo>
                <a:lnTo>
                  <a:pt x="82137" y="47662"/>
                </a:lnTo>
                <a:lnTo>
                  <a:pt x="88390" y="30191"/>
                </a:lnTo>
                <a:lnTo>
                  <a:pt x="65123" y="5584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7"/>
                </a:lnTo>
                <a:lnTo>
                  <a:pt x="51251" y="65775"/>
                </a:lnTo>
                <a:lnTo>
                  <a:pt x="18954" y="72847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7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7"/>
                </a:lnTo>
                <a:lnTo>
                  <a:pt x="90875" y="299169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1"/>
                </a:lnTo>
                <a:lnTo>
                  <a:pt x="235189" y="220679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6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9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1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4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2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2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982" y="859384"/>
            <a:ext cx="1020233" cy="76279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20927" y="854180"/>
            <a:ext cx="1029768" cy="77232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215920" y="653202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389" y="28444"/>
                </a:moveTo>
                <a:lnTo>
                  <a:pt x="0" y="12617"/>
                </a:lnTo>
                <a:lnTo>
                  <a:pt x="329" y="10796"/>
                </a:lnTo>
                <a:lnTo>
                  <a:pt x="15892" y="0"/>
                </a:lnTo>
                <a:lnTo>
                  <a:pt x="17713" y="329"/>
                </a:lnTo>
                <a:lnTo>
                  <a:pt x="28509" y="15892"/>
                </a:lnTo>
                <a:lnTo>
                  <a:pt x="28180" y="17713"/>
                </a:lnTo>
                <a:lnTo>
                  <a:pt x="16389" y="284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32954" y="573312"/>
            <a:ext cx="1049020" cy="15748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Nema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75" spc="-7" baseline="4273" dirty="0">
                <a:solidFill>
                  <a:srgbClr val="FFFFFF"/>
                </a:solidFill>
                <a:latin typeface="Calibri"/>
                <a:cs typeface="Calibri"/>
              </a:rPr>
              <a:t>17 </a:t>
            </a:r>
            <a:r>
              <a:rPr sz="975" spc="-44" baseline="4273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975" baseline="427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75" spc="-22" baseline="4273" dirty="0">
                <a:solidFill>
                  <a:srgbClr val="FFFFFF"/>
                </a:solidFill>
                <a:latin typeface="Calibri"/>
                <a:cs typeface="Calibri"/>
              </a:rPr>
              <a:t>mov</a:t>
            </a:r>
            <a:r>
              <a:rPr sz="975" spc="-22" baseline="8547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75" spc="-7" baseline="854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75" spc="-37" baseline="8547" dirty="0">
                <a:solidFill>
                  <a:srgbClr val="FFFFFF"/>
                </a:solidFill>
                <a:latin typeface="Calibri"/>
                <a:cs typeface="Calibri"/>
              </a:rPr>
              <a:t>upper</a:t>
            </a:r>
            <a:r>
              <a:rPr sz="975" baseline="854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75" spc="-30" baseline="8547" dirty="0">
                <a:solidFill>
                  <a:srgbClr val="FFFFFF"/>
                </a:solidFill>
                <a:latin typeface="Calibri"/>
                <a:cs typeface="Calibri"/>
              </a:rPr>
              <a:t>ar</a:t>
            </a:r>
            <a:r>
              <a:rPr sz="975" spc="-30" baseline="1282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975" spc="-7" baseline="128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75" baseline="1282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975" baseline="1282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9142" y="100617"/>
            <a:ext cx="12903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STEPPER</a:t>
            </a:r>
            <a:r>
              <a:rPr sz="950" b="1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MOTOR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05003" y="587212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10" y="28448"/>
                </a:moveTo>
                <a:lnTo>
                  <a:pt x="12337" y="28448"/>
                </a:lnTo>
                <a:lnTo>
                  <a:pt x="10523" y="28087"/>
                </a:lnTo>
                <a:lnTo>
                  <a:pt x="0" y="16110"/>
                </a:lnTo>
                <a:lnTo>
                  <a:pt x="0" y="12337"/>
                </a:lnTo>
                <a:lnTo>
                  <a:pt x="12337" y="0"/>
                </a:lnTo>
                <a:lnTo>
                  <a:pt x="16110" y="0"/>
                </a:lnTo>
                <a:lnTo>
                  <a:pt x="28448" y="14224"/>
                </a:lnTo>
                <a:lnTo>
                  <a:pt x="28448" y="16110"/>
                </a:lnTo>
                <a:lnTo>
                  <a:pt x="16110" y="284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801763" y="520460"/>
            <a:ext cx="1191895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95"/>
              </a:spcBef>
            </a:pPr>
            <a:r>
              <a:rPr sz="650" b="0" spc="80" dirty="0">
                <a:solidFill>
                  <a:srgbClr val="FFFFFF"/>
                </a:solidFill>
                <a:latin typeface="Calibri"/>
                <a:cs typeface="Calibri"/>
              </a:rPr>
              <a:t>NIDEC</a:t>
            </a:r>
            <a:r>
              <a:rPr sz="650" b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spc="25" dirty="0">
                <a:solidFill>
                  <a:srgbClr val="FFFFFF"/>
                </a:solidFill>
                <a:latin typeface="Calibri"/>
                <a:cs typeface="Calibri"/>
              </a:rPr>
              <a:t>kp56RM2G-010</a:t>
            </a:r>
            <a:r>
              <a:rPr sz="650" b="0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spc="-20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50" b="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dirty="0">
                <a:solidFill>
                  <a:srgbClr val="FFFFFF"/>
                </a:solidFill>
                <a:latin typeface="Calibri"/>
                <a:cs typeface="Calibri"/>
              </a:rPr>
              <a:t>move </a:t>
            </a:r>
            <a:r>
              <a:rPr sz="650" b="0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dirty="0">
                <a:solidFill>
                  <a:srgbClr val="FFFFFF"/>
                </a:solidFill>
                <a:latin typeface="Calibri"/>
                <a:cs typeface="Calibri"/>
              </a:rPr>
              <a:t>lower</a:t>
            </a:r>
            <a:r>
              <a:rPr sz="650" b="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spc="-5" dirty="0">
                <a:solidFill>
                  <a:srgbClr val="FFFFFF"/>
                </a:solidFill>
                <a:latin typeface="Calibri"/>
                <a:cs typeface="Calibri"/>
              </a:rPr>
              <a:t>arm</a:t>
            </a:r>
            <a:r>
              <a:rPr sz="650" b="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b="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spc="-10" dirty="0">
                <a:solidFill>
                  <a:srgbClr val="FFFFFF"/>
                </a:solidFill>
                <a:latin typeface="Calibri"/>
                <a:cs typeface="Calibri"/>
              </a:rPr>
              <a:t>base</a:t>
            </a:r>
            <a:r>
              <a:rPr sz="650" b="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b="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4269" y="602175"/>
            <a:ext cx="2748915" cy="2317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2599"/>
              </a:lnSpc>
              <a:spcBef>
                <a:spcPts val="95"/>
              </a:spcBef>
            </a:pPr>
            <a:r>
              <a:rPr sz="600" spc="9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servo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electromechanical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commonly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Calibri"/>
                <a:cs typeface="Calibri"/>
              </a:rPr>
              <a:t>rotate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alibri"/>
                <a:cs typeface="Calibri"/>
              </a:rPr>
              <a:t>objects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Calibri"/>
                <a:cs typeface="Calibri"/>
              </a:rPr>
              <a:t>at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some </a:t>
            </a:r>
            <a:r>
              <a:rPr sz="600" spc="-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Calibri"/>
                <a:cs typeface="Calibri"/>
              </a:rPr>
              <a:t>specific</a:t>
            </a:r>
            <a:r>
              <a:rPr sz="6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angles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alibri"/>
                <a:cs typeface="Calibri"/>
              </a:rPr>
              <a:t>distance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69" y="1230042"/>
            <a:ext cx="1948814" cy="118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alibri"/>
                <a:cs typeface="Calibri"/>
              </a:rPr>
              <a:t>project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servo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Calibri"/>
                <a:cs typeface="Calibri"/>
              </a:rPr>
              <a:t>MG996R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Calibri"/>
                <a:cs typeface="Calibri"/>
              </a:rPr>
              <a:t>was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spc="-15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6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00" dirty="0">
                <a:solidFill>
                  <a:srgbClr val="FFFFFF"/>
                </a:solidFill>
                <a:latin typeface="Calibri"/>
                <a:cs typeface="Calibri"/>
              </a:rPr>
              <a:t>Gripper.</a:t>
            </a:r>
            <a:endParaRPr sz="6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6632" y="978986"/>
            <a:ext cx="896279" cy="6865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79142" y="188943"/>
            <a:ext cx="1212215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14" dirty="0">
                <a:solidFill>
                  <a:srgbClr val="FFFFFF"/>
                </a:solidFill>
                <a:latin typeface="Times New Roman"/>
                <a:cs typeface="Times New Roman"/>
              </a:rPr>
              <a:t>SERVO</a:t>
            </a:r>
            <a:r>
              <a:rPr sz="950" b="1" spc="1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MOTORS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3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7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159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583" y="593384"/>
            <a:ext cx="2493010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95"/>
              </a:spcBef>
            </a:pP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lead–acid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battery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shown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figure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was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this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project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give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power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which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rechargeable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7946" y="872827"/>
            <a:ext cx="1010698" cy="80093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79039" y="188943"/>
            <a:ext cx="1184275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120" dirty="0">
                <a:solidFill>
                  <a:srgbClr val="FFFFFF"/>
                </a:solidFill>
              </a:rPr>
              <a:t>POWER</a:t>
            </a:r>
            <a:r>
              <a:rPr sz="950" spc="165" dirty="0">
                <a:solidFill>
                  <a:srgbClr val="FFFFFF"/>
                </a:solidFill>
              </a:rPr>
              <a:t> </a:t>
            </a:r>
            <a:r>
              <a:rPr sz="950" spc="120" dirty="0">
                <a:solidFill>
                  <a:srgbClr val="FFFFFF"/>
                </a:solidFill>
              </a:rPr>
              <a:t>SUPPLY</a:t>
            </a:r>
            <a:endParaRPr sz="9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8899" y="100967"/>
            <a:ext cx="1038624" cy="133483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14931" y="655381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551" y="21238"/>
                </a:moveTo>
                <a:lnTo>
                  <a:pt x="7686" y="21238"/>
                </a:lnTo>
                <a:lnTo>
                  <a:pt x="5183" y="20201"/>
                </a:lnTo>
                <a:lnTo>
                  <a:pt x="1036" y="16054"/>
                </a:lnTo>
                <a:lnTo>
                  <a:pt x="0" y="13551"/>
                </a:lnTo>
                <a:lnTo>
                  <a:pt x="0" y="7686"/>
                </a:lnTo>
                <a:lnTo>
                  <a:pt x="1036" y="5183"/>
                </a:lnTo>
                <a:lnTo>
                  <a:pt x="5183" y="1036"/>
                </a:lnTo>
                <a:lnTo>
                  <a:pt x="7686" y="0"/>
                </a:lnTo>
                <a:lnTo>
                  <a:pt x="13551" y="0"/>
                </a:lnTo>
                <a:lnTo>
                  <a:pt x="16054" y="1036"/>
                </a:lnTo>
                <a:lnTo>
                  <a:pt x="20201" y="5183"/>
                </a:lnTo>
                <a:lnTo>
                  <a:pt x="21238" y="7686"/>
                </a:lnTo>
                <a:lnTo>
                  <a:pt x="21238" y="10619"/>
                </a:lnTo>
                <a:lnTo>
                  <a:pt x="21238" y="13551"/>
                </a:lnTo>
                <a:lnTo>
                  <a:pt x="20201" y="16054"/>
                </a:lnTo>
                <a:lnTo>
                  <a:pt x="16054" y="20201"/>
                </a:lnTo>
                <a:lnTo>
                  <a:pt x="13551" y="212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931" y="835907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551" y="21238"/>
                </a:moveTo>
                <a:lnTo>
                  <a:pt x="7686" y="21238"/>
                </a:lnTo>
                <a:lnTo>
                  <a:pt x="5183" y="20201"/>
                </a:lnTo>
                <a:lnTo>
                  <a:pt x="1036" y="16054"/>
                </a:lnTo>
                <a:lnTo>
                  <a:pt x="0" y="13551"/>
                </a:lnTo>
                <a:lnTo>
                  <a:pt x="0" y="7686"/>
                </a:lnTo>
                <a:lnTo>
                  <a:pt x="1036" y="5183"/>
                </a:lnTo>
                <a:lnTo>
                  <a:pt x="5183" y="1036"/>
                </a:lnTo>
                <a:lnTo>
                  <a:pt x="7686" y="0"/>
                </a:lnTo>
                <a:lnTo>
                  <a:pt x="13551" y="0"/>
                </a:lnTo>
                <a:lnTo>
                  <a:pt x="16054" y="1036"/>
                </a:lnTo>
                <a:lnTo>
                  <a:pt x="20201" y="5183"/>
                </a:lnTo>
                <a:lnTo>
                  <a:pt x="21238" y="7686"/>
                </a:lnTo>
                <a:lnTo>
                  <a:pt x="21238" y="10619"/>
                </a:lnTo>
                <a:lnTo>
                  <a:pt x="21238" y="13551"/>
                </a:lnTo>
                <a:lnTo>
                  <a:pt x="20201" y="16054"/>
                </a:lnTo>
                <a:lnTo>
                  <a:pt x="16054" y="20201"/>
                </a:lnTo>
                <a:lnTo>
                  <a:pt x="13551" y="212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931" y="1016434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551" y="21238"/>
                </a:moveTo>
                <a:lnTo>
                  <a:pt x="7686" y="21238"/>
                </a:lnTo>
                <a:lnTo>
                  <a:pt x="5183" y="20201"/>
                </a:lnTo>
                <a:lnTo>
                  <a:pt x="1036" y="16054"/>
                </a:lnTo>
                <a:lnTo>
                  <a:pt x="0" y="13551"/>
                </a:lnTo>
                <a:lnTo>
                  <a:pt x="0" y="7686"/>
                </a:lnTo>
                <a:lnTo>
                  <a:pt x="1036" y="5183"/>
                </a:lnTo>
                <a:lnTo>
                  <a:pt x="5183" y="1036"/>
                </a:lnTo>
                <a:lnTo>
                  <a:pt x="7686" y="0"/>
                </a:lnTo>
                <a:lnTo>
                  <a:pt x="13551" y="0"/>
                </a:lnTo>
                <a:lnTo>
                  <a:pt x="16054" y="1036"/>
                </a:lnTo>
                <a:lnTo>
                  <a:pt x="20201" y="5183"/>
                </a:lnTo>
                <a:lnTo>
                  <a:pt x="21238" y="7686"/>
                </a:lnTo>
                <a:lnTo>
                  <a:pt x="21238" y="10619"/>
                </a:lnTo>
                <a:lnTo>
                  <a:pt x="21238" y="13551"/>
                </a:lnTo>
                <a:lnTo>
                  <a:pt x="20201" y="16054"/>
                </a:lnTo>
                <a:lnTo>
                  <a:pt x="16054" y="20201"/>
                </a:lnTo>
                <a:lnTo>
                  <a:pt x="13551" y="212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931" y="119696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551" y="21238"/>
                </a:moveTo>
                <a:lnTo>
                  <a:pt x="7686" y="21238"/>
                </a:lnTo>
                <a:lnTo>
                  <a:pt x="5183" y="20201"/>
                </a:lnTo>
                <a:lnTo>
                  <a:pt x="1036" y="16054"/>
                </a:lnTo>
                <a:lnTo>
                  <a:pt x="0" y="13551"/>
                </a:lnTo>
                <a:lnTo>
                  <a:pt x="0" y="7686"/>
                </a:lnTo>
                <a:lnTo>
                  <a:pt x="1036" y="5183"/>
                </a:lnTo>
                <a:lnTo>
                  <a:pt x="5183" y="1036"/>
                </a:lnTo>
                <a:lnTo>
                  <a:pt x="7686" y="0"/>
                </a:lnTo>
                <a:lnTo>
                  <a:pt x="13551" y="0"/>
                </a:lnTo>
                <a:lnTo>
                  <a:pt x="16054" y="1036"/>
                </a:lnTo>
                <a:lnTo>
                  <a:pt x="20201" y="5183"/>
                </a:lnTo>
                <a:lnTo>
                  <a:pt x="21238" y="7686"/>
                </a:lnTo>
                <a:lnTo>
                  <a:pt x="21238" y="10619"/>
                </a:lnTo>
                <a:lnTo>
                  <a:pt x="21238" y="13551"/>
                </a:lnTo>
                <a:lnTo>
                  <a:pt x="20201" y="16054"/>
                </a:lnTo>
                <a:lnTo>
                  <a:pt x="16054" y="20201"/>
                </a:lnTo>
                <a:lnTo>
                  <a:pt x="13551" y="212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931" y="1377487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551" y="21238"/>
                </a:moveTo>
                <a:lnTo>
                  <a:pt x="7686" y="21238"/>
                </a:lnTo>
                <a:lnTo>
                  <a:pt x="5183" y="20201"/>
                </a:lnTo>
                <a:lnTo>
                  <a:pt x="1036" y="16054"/>
                </a:lnTo>
                <a:lnTo>
                  <a:pt x="0" y="13551"/>
                </a:lnTo>
                <a:lnTo>
                  <a:pt x="0" y="7686"/>
                </a:lnTo>
                <a:lnTo>
                  <a:pt x="1036" y="5183"/>
                </a:lnTo>
                <a:lnTo>
                  <a:pt x="5183" y="1036"/>
                </a:lnTo>
                <a:lnTo>
                  <a:pt x="7686" y="0"/>
                </a:lnTo>
                <a:lnTo>
                  <a:pt x="13551" y="0"/>
                </a:lnTo>
                <a:lnTo>
                  <a:pt x="16054" y="1036"/>
                </a:lnTo>
                <a:lnTo>
                  <a:pt x="20201" y="5183"/>
                </a:lnTo>
                <a:lnTo>
                  <a:pt x="21238" y="7686"/>
                </a:lnTo>
                <a:lnTo>
                  <a:pt x="21238" y="10619"/>
                </a:lnTo>
                <a:lnTo>
                  <a:pt x="21238" y="13551"/>
                </a:lnTo>
                <a:lnTo>
                  <a:pt x="20201" y="16054"/>
                </a:lnTo>
                <a:lnTo>
                  <a:pt x="16054" y="20201"/>
                </a:lnTo>
                <a:lnTo>
                  <a:pt x="13551" y="212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3949" y="610823"/>
            <a:ext cx="845819" cy="824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MOBILE</a:t>
            </a:r>
            <a:r>
              <a:rPr sz="5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ROBOT.</a:t>
            </a:r>
            <a:endParaRPr sz="500">
              <a:latin typeface="Times New Roman"/>
              <a:cs typeface="Times New Roman"/>
            </a:endParaRPr>
          </a:p>
          <a:p>
            <a:pPr marL="12700" marR="5080">
              <a:lnSpc>
                <a:spcPct val="236900"/>
              </a:lnSpc>
            </a:pPr>
            <a:r>
              <a:rPr sz="500" spc="55" dirty="0">
                <a:solidFill>
                  <a:srgbClr val="FFFFFF"/>
                </a:solidFill>
                <a:latin typeface="Times New Roman"/>
                <a:cs typeface="Times New Roman"/>
              </a:rPr>
              <a:t>MECHANICAL</a:t>
            </a:r>
            <a:r>
              <a:rPr sz="500" spc="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DESIGN. </a:t>
            </a:r>
            <a:r>
              <a:rPr sz="500" spc="-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5" dirty="0">
                <a:solidFill>
                  <a:srgbClr val="FFFFFF"/>
                </a:solidFill>
                <a:latin typeface="Times New Roman"/>
                <a:cs typeface="Times New Roman"/>
              </a:rPr>
              <a:t>ELECTRICAL</a:t>
            </a:r>
            <a:r>
              <a:rPr sz="5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45" dirty="0">
                <a:solidFill>
                  <a:srgbClr val="FFFFFF"/>
                </a:solidFill>
                <a:latin typeface="Times New Roman"/>
                <a:cs typeface="Times New Roman"/>
              </a:rPr>
              <a:t>PART.</a:t>
            </a: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CONTROL.</a:t>
            </a: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PRACTICAL</a:t>
            </a:r>
            <a:r>
              <a:rPr sz="5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45" dirty="0">
                <a:solidFill>
                  <a:srgbClr val="FFFFFF"/>
                </a:solidFill>
                <a:latin typeface="Times New Roman"/>
                <a:cs typeface="Times New Roman"/>
              </a:rPr>
              <a:t>PART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3469" y="162903"/>
            <a:ext cx="688340" cy="1828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00" spc="120" dirty="0">
                <a:solidFill>
                  <a:srgbClr val="FFFFFF"/>
                </a:solidFill>
                <a:latin typeface="Times New Roman"/>
                <a:cs typeface="Times New Roman"/>
              </a:rPr>
              <a:t>OUTLINE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1"/>
                </a:moveTo>
                <a:lnTo>
                  <a:pt x="55900" y="327593"/>
                </a:lnTo>
                <a:lnTo>
                  <a:pt x="79531" y="290773"/>
                </a:lnTo>
                <a:lnTo>
                  <a:pt x="99904" y="264518"/>
                </a:lnTo>
                <a:lnTo>
                  <a:pt x="91972" y="247749"/>
                </a:lnTo>
                <a:lnTo>
                  <a:pt x="58119" y="246798"/>
                </a:lnTo>
                <a:lnTo>
                  <a:pt x="15294" y="241752"/>
                </a:lnTo>
                <a:lnTo>
                  <a:pt x="4663" y="199296"/>
                </a:lnTo>
                <a:lnTo>
                  <a:pt x="40587" y="174308"/>
                </a:lnTo>
                <a:lnTo>
                  <a:pt x="69452" y="157861"/>
                </a:lnTo>
                <a:lnTo>
                  <a:pt x="68544" y="139324"/>
                </a:lnTo>
                <a:lnTo>
                  <a:pt x="37634" y="125495"/>
                </a:lnTo>
                <a:lnTo>
                  <a:pt x="0" y="104439"/>
                </a:lnTo>
                <a:lnTo>
                  <a:pt x="6424" y="61146"/>
                </a:lnTo>
                <a:lnTo>
                  <a:pt x="49171" y="51815"/>
                </a:lnTo>
                <a:lnTo>
                  <a:pt x="82137" y="47662"/>
                </a:lnTo>
                <a:lnTo>
                  <a:pt x="88390" y="30192"/>
                </a:lnTo>
                <a:lnTo>
                  <a:pt x="65123" y="5584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3"/>
                </a:lnTo>
                <a:lnTo>
                  <a:pt x="92502" y="60577"/>
                </a:lnTo>
                <a:lnTo>
                  <a:pt x="51251" y="65776"/>
                </a:lnTo>
                <a:lnTo>
                  <a:pt x="18954" y="72847"/>
                </a:lnTo>
                <a:lnTo>
                  <a:pt x="15388" y="96876"/>
                </a:lnTo>
                <a:lnTo>
                  <a:pt x="44245" y="113020"/>
                </a:lnTo>
                <a:lnTo>
                  <a:pt x="82214" y="129972"/>
                </a:lnTo>
                <a:lnTo>
                  <a:pt x="83972" y="165827"/>
                </a:lnTo>
                <a:lnTo>
                  <a:pt x="47852" y="186410"/>
                </a:lnTo>
                <a:lnTo>
                  <a:pt x="20715" y="205313"/>
                </a:lnTo>
                <a:lnTo>
                  <a:pt x="26617" y="228875"/>
                </a:lnTo>
                <a:lnTo>
                  <a:pt x="59454" y="232744"/>
                </a:lnTo>
                <a:lnTo>
                  <a:pt x="101022" y="233875"/>
                </a:lnTo>
                <a:lnTo>
                  <a:pt x="116366" y="266317"/>
                </a:lnTo>
                <a:lnTo>
                  <a:pt x="90875" y="299169"/>
                </a:lnTo>
                <a:lnTo>
                  <a:pt x="73035" y="327009"/>
                </a:lnTo>
                <a:lnTo>
                  <a:pt x="87505" y="346521"/>
                </a:lnTo>
                <a:lnTo>
                  <a:pt x="135263" y="346521"/>
                </a:lnTo>
                <a:lnTo>
                  <a:pt x="123466" y="351024"/>
                </a:lnTo>
                <a:lnTo>
                  <a:pt x="81971" y="362751"/>
                </a:lnTo>
                <a:close/>
              </a:path>
              <a:path w="375919" h="487680">
                <a:moveTo>
                  <a:pt x="352791" y="280412"/>
                </a:moveTo>
                <a:lnTo>
                  <a:pt x="306768" y="272969"/>
                </a:lnTo>
                <a:lnTo>
                  <a:pt x="266761" y="252251"/>
                </a:lnTo>
                <a:lnTo>
                  <a:pt x="235189" y="220679"/>
                </a:lnTo>
                <a:lnTo>
                  <a:pt x="214471" y="180672"/>
                </a:lnTo>
                <a:lnTo>
                  <a:pt x="207028" y="134648"/>
                </a:lnTo>
                <a:lnTo>
                  <a:pt x="214471" y="88626"/>
                </a:lnTo>
                <a:lnTo>
                  <a:pt x="235189" y="48619"/>
                </a:lnTo>
                <a:lnTo>
                  <a:pt x="266761" y="17047"/>
                </a:lnTo>
                <a:lnTo>
                  <a:pt x="299681" y="0"/>
                </a:lnTo>
                <a:lnTo>
                  <a:pt x="375385" y="0"/>
                </a:lnTo>
                <a:lnTo>
                  <a:pt x="375385" y="2996"/>
                </a:lnTo>
                <a:lnTo>
                  <a:pt x="352791" y="2996"/>
                </a:lnTo>
                <a:lnTo>
                  <a:pt x="311224" y="9719"/>
                </a:lnTo>
                <a:lnTo>
                  <a:pt x="275090" y="28431"/>
                </a:lnTo>
                <a:lnTo>
                  <a:pt x="246574" y="56946"/>
                </a:lnTo>
                <a:lnTo>
                  <a:pt x="227862" y="93080"/>
                </a:lnTo>
                <a:lnTo>
                  <a:pt x="221140" y="134649"/>
                </a:lnTo>
                <a:lnTo>
                  <a:pt x="227862" y="176215"/>
                </a:lnTo>
                <a:lnTo>
                  <a:pt x="246574" y="212349"/>
                </a:lnTo>
                <a:lnTo>
                  <a:pt x="275090" y="240864"/>
                </a:lnTo>
                <a:lnTo>
                  <a:pt x="311224" y="259576"/>
                </a:lnTo>
                <a:lnTo>
                  <a:pt x="352791" y="266299"/>
                </a:lnTo>
                <a:lnTo>
                  <a:pt x="375385" y="266299"/>
                </a:lnTo>
                <a:lnTo>
                  <a:pt x="375385" y="276758"/>
                </a:lnTo>
                <a:lnTo>
                  <a:pt x="352791" y="280412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6"/>
                </a:lnTo>
                <a:lnTo>
                  <a:pt x="375385" y="2996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9"/>
                </a:moveTo>
                <a:lnTo>
                  <a:pt x="352791" y="266299"/>
                </a:lnTo>
                <a:lnTo>
                  <a:pt x="375385" y="262645"/>
                </a:lnTo>
                <a:lnTo>
                  <a:pt x="375385" y="266299"/>
                </a:lnTo>
                <a:close/>
              </a:path>
              <a:path w="375919" h="487680">
                <a:moveTo>
                  <a:pt x="135263" y="346521"/>
                </a:moveTo>
                <a:lnTo>
                  <a:pt x="87505" y="346521"/>
                </a:lnTo>
                <a:lnTo>
                  <a:pt x="119323" y="337532"/>
                </a:lnTo>
                <a:lnTo>
                  <a:pt x="158158" y="322672"/>
                </a:lnTo>
                <a:lnTo>
                  <a:pt x="176117" y="338947"/>
                </a:lnTo>
                <a:lnTo>
                  <a:pt x="155104" y="338947"/>
                </a:lnTo>
                <a:lnTo>
                  <a:pt x="135263" y="346521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1"/>
                </a:lnTo>
                <a:lnTo>
                  <a:pt x="160074" y="383459"/>
                </a:lnTo>
                <a:lnTo>
                  <a:pt x="168850" y="351405"/>
                </a:lnTo>
                <a:lnTo>
                  <a:pt x="155104" y="338947"/>
                </a:lnTo>
                <a:lnTo>
                  <a:pt x="176117" y="338947"/>
                </a:lnTo>
                <a:lnTo>
                  <a:pt x="184751" y="346772"/>
                </a:lnTo>
                <a:lnTo>
                  <a:pt x="173768" y="386881"/>
                </a:lnTo>
                <a:lnTo>
                  <a:pt x="167943" y="419425"/>
                </a:lnTo>
                <a:lnTo>
                  <a:pt x="188780" y="431916"/>
                </a:lnTo>
                <a:lnTo>
                  <a:pt x="211559" y="431916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6"/>
                </a:moveTo>
                <a:lnTo>
                  <a:pt x="188780" y="431916"/>
                </a:lnTo>
                <a:lnTo>
                  <a:pt x="214739" y="411436"/>
                </a:lnTo>
                <a:lnTo>
                  <a:pt x="244928" y="382840"/>
                </a:lnTo>
                <a:lnTo>
                  <a:pt x="278723" y="394933"/>
                </a:lnTo>
                <a:lnTo>
                  <a:pt x="279242" y="399047"/>
                </a:lnTo>
                <a:lnTo>
                  <a:pt x="248337" y="399047"/>
                </a:lnTo>
                <a:lnTo>
                  <a:pt x="223729" y="422316"/>
                </a:lnTo>
                <a:lnTo>
                  <a:pt x="211559" y="431916"/>
                </a:lnTo>
                <a:close/>
              </a:path>
              <a:path w="375919" h="487680">
                <a:moveTo>
                  <a:pt x="322582" y="487435"/>
                </a:moveTo>
                <a:lnTo>
                  <a:pt x="279289" y="481014"/>
                </a:lnTo>
                <a:lnTo>
                  <a:pt x="269959" y="438266"/>
                </a:lnTo>
                <a:lnTo>
                  <a:pt x="265806" y="405298"/>
                </a:lnTo>
                <a:lnTo>
                  <a:pt x="248337" y="399047"/>
                </a:lnTo>
                <a:lnTo>
                  <a:pt x="279242" y="399047"/>
                </a:lnTo>
                <a:lnTo>
                  <a:pt x="283922" y="436184"/>
                </a:lnTo>
                <a:lnTo>
                  <a:pt x="290992" y="468485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5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2"/>
                </a:lnTo>
                <a:lnTo>
                  <a:pt x="348116" y="405225"/>
                </a:lnTo>
                <a:lnTo>
                  <a:pt x="375385" y="403888"/>
                </a:lnTo>
                <a:lnTo>
                  <a:pt x="375385" y="418012"/>
                </a:lnTo>
                <a:lnTo>
                  <a:pt x="357468" y="418892"/>
                </a:lnTo>
                <a:lnTo>
                  <a:pt x="343638" y="449802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2459" y="845544"/>
            <a:ext cx="982093" cy="73418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79039" y="188943"/>
            <a:ext cx="1122045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114" dirty="0">
                <a:solidFill>
                  <a:srgbClr val="FFFFFF"/>
                </a:solidFill>
              </a:rPr>
              <a:t>LIMIT</a:t>
            </a:r>
            <a:r>
              <a:rPr sz="950" spc="170" dirty="0">
                <a:solidFill>
                  <a:srgbClr val="FFFFFF"/>
                </a:solidFill>
              </a:rPr>
              <a:t> </a:t>
            </a:r>
            <a:r>
              <a:rPr sz="950" spc="120" dirty="0">
                <a:solidFill>
                  <a:srgbClr val="FFFFFF"/>
                </a:solidFill>
              </a:rPr>
              <a:t>SWITCH</a:t>
            </a:r>
            <a:endParaRPr sz="950"/>
          </a:p>
        </p:txBody>
      </p:sp>
      <p:sp>
        <p:nvSpPr>
          <p:cNvPr id="7" name="object 7"/>
          <p:cNvSpPr txBox="1"/>
          <p:nvPr/>
        </p:nvSpPr>
        <p:spPr>
          <a:xfrm>
            <a:off x="83250" y="581596"/>
            <a:ext cx="2583815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95"/>
              </a:spcBef>
            </a:pPr>
            <a:r>
              <a:rPr sz="650" spc="35" dirty="0">
                <a:solidFill>
                  <a:srgbClr val="FFFFFF"/>
                </a:solidFill>
                <a:latin typeface="Calibri"/>
                <a:cs typeface="Calibri"/>
              </a:rPr>
              <a:t>Limit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switch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electromechanical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system,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limit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body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movement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sense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if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Calibri"/>
                <a:cs typeface="Calibri"/>
              </a:rPr>
              <a:t>these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limits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exceeded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9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6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2002" y="822622"/>
            <a:ext cx="864819" cy="80093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1309" y="189716"/>
            <a:ext cx="2301240" cy="559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79755">
              <a:lnSpc>
                <a:spcPct val="100000"/>
              </a:lnSpc>
              <a:spcBef>
                <a:spcPts val="135"/>
              </a:spcBef>
            </a:pPr>
            <a:r>
              <a:rPr sz="950" b="1" spc="125" dirty="0">
                <a:solidFill>
                  <a:srgbClr val="FFFFFF"/>
                </a:solidFill>
                <a:latin typeface="Times New Roman"/>
                <a:cs typeface="Times New Roman"/>
              </a:rPr>
              <a:t>VOLTAGE</a:t>
            </a:r>
            <a:r>
              <a:rPr sz="950" b="1" spc="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25" dirty="0">
                <a:solidFill>
                  <a:srgbClr val="FFFFFF"/>
                </a:solidFill>
                <a:latin typeface="Times New Roman"/>
                <a:cs typeface="Times New Roman"/>
              </a:rPr>
              <a:t>REGULATOR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750" spc="2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-15" dirty="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-10" dirty="0">
                <a:solidFill>
                  <a:srgbClr val="FFFFFF"/>
                </a:solidFill>
                <a:latin typeface="Calibri"/>
                <a:cs typeface="Calibri"/>
              </a:rPr>
              <a:t>project</a:t>
            </a:r>
            <a:r>
              <a:rPr sz="7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-10" dirty="0">
                <a:solidFill>
                  <a:srgbClr val="FFFFFF"/>
                </a:solidFill>
                <a:latin typeface="Calibri"/>
                <a:cs typeface="Calibri"/>
              </a:rPr>
              <a:t>we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-15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Calibri"/>
                <a:cs typeface="Calibri"/>
              </a:rPr>
              <a:t>XL4015</a:t>
            </a:r>
            <a:r>
              <a:rPr sz="7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10" dirty="0">
                <a:solidFill>
                  <a:srgbClr val="FFFFFF"/>
                </a:solidFill>
                <a:latin typeface="Calibri"/>
                <a:cs typeface="Calibri"/>
              </a:rPr>
              <a:t>Voltage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dirty="0">
                <a:solidFill>
                  <a:srgbClr val="FFFFFF"/>
                </a:solidFill>
                <a:latin typeface="Calibri"/>
                <a:cs typeface="Calibri"/>
              </a:rPr>
              <a:t>Regulator</a:t>
            </a:r>
            <a:r>
              <a:rPr sz="7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7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60671" y="0"/>
            <a:ext cx="297180" cy="528955"/>
          </a:xfrm>
          <a:custGeom>
            <a:avLst/>
            <a:gdLst/>
            <a:ahLst/>
            <a:cxnLst/>
            <a:rect l="l" t="t" r="r" b="b"/>
            <a:pathLst>
              <a:path w="297180" h="528955">
                <a:moveTo>
                  <a:pt x="81971" y="407476"/>
                </a:moveTo>
                <a:lnTo>
                  <a:pt x="55900" y="372319"/>
                </a:lnTo>
                <a:lnTo>
                  <a:pt x="79531" y="335499"/>
                </a:lnTo>
                <a:lnTo>
                  <a:pt x="99904" y="309244"/>
                </a:lnTo>
                <a:lnTo>
                  <a:pt x="91972" y="292475"/>
                </a:lnTo>
                <a:lnTo>
                  <a:pt x="58120" y="291524"/>
                </a:lnTo>
                <a:lnTo>
                  <a:pt x="15294" y="286478"/>
                </a:lnTo>
                <a:lnTo>
                  <a:pt x="4663" y="244022"/>
                </a:lnTo>
                <a:lnTo>
                  <a:pt x="40587" y="219034"/>
                </a:lnTo>
                <a:lnTo>
                  <a:pt x="69453" y="202587"/>
                </a:lnTo>
                <a:lnTo>
                  <a:pt x="68544" y="184050"/>
                </a:lnTo>
                <a:lnTo>
                  <a:pt x="37634" y="170221"/>
                </a:lnTo>
                <a:lnTo>
                  <a:pt x="0" y="149165"/>
                </a:lnTo>
                <a:lnTo>
                  <a:pt x="6425" y="105872"/>
                </a:lnTo>
                <a:lnTo>
                  <a:pt x="49171" y="96541"/>
                </a:lnTo>
                <a:lnTo>
                  <a:pt x="82138" y="92388"/>
                </a:lnTo>
                <a:lnTo>
                  <a:pt x="88390" y="74918"/>
                </a:lnTo>
                <a:lnTo>
                  <a:pt x="65123" y="50310"/>
                </a:lnTo>
                <a:lnTo>
                  <a:pt x="38413" y="16458"/>
                </a:lnTo>
                <a:lnTo>
                  <a:pt x="48279" y="0"/>
                </a:lnTo>
                <a:lnTo>
                  <a:pt x="64734" y="0"/>
                </a:lnTo>
                <a:lnTo>
                  <a:pt x="55524" y="15363"/>
                </a:lnTo>
                <a:lnTo>
                  <a:pt x="76005" y="41318"/>
                </a:lnTo>
                <a:lnTo>
                  <a:pt x="104599" y="71508"/>
                </a:lnTo>
                <a:lnTo>
                  <a:pt x="92503" y="105303"/>
                </a:lnTo>
                <a:lnTo>
                  <a:pt x="51251" y="110502"/>
                </a:lnTo>
                <a:lnTo>
                  <a:pt x="18954" y="117573"/>
                </a:lnTo>
                <a:lnTo>
                  <a:pt x="15388" y="141602"/>
                </a:lnTo>
                <a:lnTo>
                  <a:pt x="44245" y="157746"/>
                </a:lnTo>
                <a:lnTo>
                  <a:pt x="82214" y="174698"/>
                </a:lnTo>
                <a:lnTo>
                  <a:pt x="83972" y="210553"/>
                </a:lnTo>
                <a:lnTo>
                  <a:pt x="47852" y="231136"/>
                </a:lnTo>
                <a:lnTo>
                  <a:pt x="20715" y="250039"/>
                </a:lnTo>
                <a:lnTo>
                  <a:pt x="26617" y="273601"/>
                </a:lnTo>
                <a:lnTo>
                  <a:pt x="59455" y="277470"/>
                </a:lnTo>
                <a:lnTo>
                  <a:pt x="101022" y="278601"/>
                </a:lnTo>
                <a:lnTo>
                  <a:pt x="116367" y="311043"/>
                </a:lnTo>
                <a:lnTo>
                  <a:pt x="90875" y="343895"/>
                </a:lnTo>
                <a:lnTo>
                  <a:pt x="73036" y="371734"/>
                </a:lnTo>
                <a:lnTo>
                  <a:pt x="87506" y="391246"/>
                </a:lnTo>
                <a:lnTo>
                  <a:pt x="135263" y="391246"/>
                </a:lnTo>
                <a:lnTo>
                  <a:pt x="123466" y="395750"/>
                </a:lnTo>
                <a:lnTo>
                  <a:pt x="81971" y="407476"/>
                </a:lnTo>
                <a:close/>
              </a:path>
              <a:path w="297180" h="528955">
                <a:moveTo>
                  <a:pt x="140664" y="11332"/>
                </a:moveTo>
                <a:lnTo>
                  <a:pt x="100562" y="351"/>
                </a:lnTo>
                <a:lnTo>
                  <a:pt x="98600" y="0"/>
                </a:lnTo>
                <a:lnTo>
                  <a:pt x="150937" y="0"/>
                </a:lnTo>
                <a:lnTo>
                  <a:pt x="140664" y="11332"/>
                </a:lnTo>
                <a:close/>
              </a:path>
              <a:path w="297180" h="528955">
                <a:moveTo>
                  <a:pt x="213886" y="221777"/>
                </a:moveTo>
                <a:lnTo>
                  <a:pt x="150937" y="0"/>
                </a:lnTo>
                <a:lnTo>
                  <a:pt x="296853" y="0"/>
                </a:lnTo>
                <a:lnTo>
                  <a:pt x="296853" y="46190"/>
                </a:lnTo>
                <a:lnTo>
                  <a:pt x="266761" y="61773"/>
                </a:lnTo>
                <a:lnTo>
                  <a:pt x="235189" y="93345"/>
                </a:lnTo>
                <a:lnTo>
                  <a:pt x="214472" y="133352"/>
                </a:lnTo>
                <a:lnTo>
                  <a:pt x="207028" y="179375"/>
                </a:lnTo>
                <a:lnTo>
                  <a:pt x="213886" y="221777"/>
                </a:lnTo>
                <a:close/>
              </a:path>
              <a:path w="297180" h="528955">
                <a:moveTo>
                  <a:pt x="296853" y="312560"/>
                </a:moveTo>
                <a:lnTo>
                  <a:pt x="235189" y="265405"/>
                </a:lnTo>
                <a:lnTo>
                  <a:pt x="215450" y="227287"/>
                </a:lnTo>
                <a:lnTo>
                  <a:pt x="207028" y="179373"/>
                </a:lnTo>
                <a:lnTo>
                  <a:pt x="214472" y="133352"/>
                </a:lnTo>
                <a:lnTo>
                  <a:pt x="235189" y="93345"/>
                </a:lnTo>
                <a:lnTo>
                  <a:pt x="266761" y="61773"/>
                </a:lnTo>
                <a:lnTo>
                  <a:pt x="296853" y="46190"/>
                </a:lnTo>
                <a:lnTo>
                  <a:pt x="296853" y="61887"/>
                </a:lnTo>
                <a:lnTo>
                  <a:pt x="275090" y="73156"/>
                </a:lnTo>
                <a:lnTo>
                  <a:pt x="246574" y="101672"/>
                </a:lnTo>
                <a:lnTo>
                  <a:pt x="227863" y="137806"/>
                </a:lnTo>
                <a:lnTo>
                  <a:pt x="221140" y="179375"/>
                </a:lnTo>
                <a:lnTo>
                  <a:pt x="227863" y="220941"/>
                </a:lnTo>
                <a:lnTo>
                  <a:pt x="246574" y="257075"/>
                </a:lnTo>
                <a:lnTo>
                  <a:pt x="275090" y="285590"/>
                </a:lnTo>
                <a:lnTo>
                  <a:pt x="296853" y="296860"/>
                </a:lnTo>
                <a:lnTo>
                  <a:pt x="296853" y="312560"/>
                </a:lnTo>
                <a:close/>
              </a:path>
              <a:path w="297180" h="528955">
                <a:moveTo>
                  <a:pt x="296853" y="296860"/>
                </a:moveTo>
                <a:lnTo>
                  <a:pt x="275090" y="285590"/>
                </a:lnTo>
                <a:lnTo>
                  <a:pt x="246574" y="257075"/>
                </a:lnTo>
                <a:lnTo>
                  <a:pt x="227863" y="220941"/>
                </a:lnTo>
                <a:lnTo>
                  <a:pt x="221140" y="179373"/>
                </a:lnTo>
                <a:lnTo>
                  <a:pt x="227863" y="137806"/>
                </a:lnTo>
                <a:lnTo>
                  <a:pt x="246574" y="101672"/>
                </a:lnTo>
                <a:lnTo>
                  <a:pt x="275090" y="73156"/>
                </a:lnTo>
                <a:lnTo>
                  <a:pt x="296853" y="61887"/>
                </a:lnTo>
                <a:lnTo>
                  <a:pt x="296853" y="296860"/>
                </a:lnTo>
                <a:close/>
              </a:path>
              <a:path w="297180" h="528955">
                <a:moveTo>
                  <a:pt x="215450" y="227287"/>
                </a:moveTo>
                <a:lnTo>
                  <a:pt x="214472" y="225398"/>
                </a:lnTo>
                <a:lnTo>
                  <a:pt x="213886" y="221777"/>
                </a:lnTo>
                <a:lnTo>
                  <a:pt x="215450" y="227287"/>
                </a:lnTo>
                <a:close/>
              </a:path>
              <a:path w="297180" h="528955">
                <a:moveTo>
                  <a:pt x="296853" y="514078"/>
                </a:moveTo>
                <a:lnTo>
                  <a:pt x="281114" y="458630"/>
                </a:lnTo>
                <a:lnTo>
                  <a:pt x="278724" y="439659"/>
                </a:lnTo>
                <a:lnTo>
                  <a:pt x="275391" y="438467"/>
                </a:lnTo>
                <a:lnTo>
                  <a:pt x="215450" y="227287"/>
                </a:lnTo>
                <a:lnTo>
                  <a:pt x="235189" y="265405"/>
                </a:lnTo>
                <a:lnTo>
                  <a:pt x="266761" y="296977"/>
                </a:lnTo>
                <a:lnTo>
                  <a:pt x="296853" y="312560"/>
                </a:lnTo>
                <a:lnTo>
                  <a:pt x="296853" y="514078"/>
                </a:lnTo>
                <a:close/>
              </a:path>
              <a:path w="297180" h="528955">
                <a:moveTo>
                  <a:pt x="135263" y="391246"/>
                </a:moveTo>
                <a:lnTo>
                  <a:pt x="87506" y="391246"/>
                </a:lnTo>
                <a:lnTo>
                  <a:pt x="119323" y="382257"/>
                </a:lnTo>
                <a:lnTo>
                  <a:pt x="158158" y="367398"/>
                </a:lnTo>
                <a:lnTo>
                  <a:pt x="176117" y="383673"/>
                </a:lnTo>
                <a:lnTo>
                  <a:pt x="155104" y="383673"/>
                </a:lnTo>
                <a:lnTo>
                  <a:pt x="135263" y="391246"/>
                </a:lnTo>
                <a:close/>
              </a:path>
              <a:path w="297180" h="528955">
                <a:moveTo>
                  <a:pt x="189877" y="493746"/>
                </a:moveTo>
                <a:lnTo>
                  <a:pt x="152337" y="471247"/>
                </a:lnTo>
                <a:lnTo>
                  <a:pt x="160075" y="428185"/>
                </a:lnTo>
                <a:lnTo>
                  <a:pt x="168851" y="396131"/>
                </a:lnTo>
                <a:lnTo>
                  <a:pt x="155104" y="383673"/>
                </a:lnTo>
                <a:lnTo>
                  <a:pt x="176117" y="383673"/>
                </a:lnTo>
                <a:lnTo>
                  <a:pt x="184752" y="391498"/>
                </a:lnTo>
                <a:lnTo>
                  <a:pt x="173768" y="431607"/>
                </a:lnTo>
                <a:lnTo>
                  <a:pt x="167943" y="464151"/>
                </a:lnTo>
                <a:lnTo>
                  <a:pt x="188780" y="476641"/>
                </a:lnTo>
                <a:lnTo>
                  <a:pt x="211560" y="476641"/>
                </a:lnTo>
                <a:lnTo>
                  <a:pt x="189877" y="493746"/>
                </a:lnTo>
                <a:close/>
              </a:path>
              <a:path w="297180" h="528955">
                <a:moveTo>
                  <a:pt x="211560" y="476641"/>
                </a:moveTo>
                <a:lnTo>
                  <a:pt x="188780" y="476641"/>
                </a:lnTo>
                <a:lnTo>
                  <a:pt x="214739" y="456161"/>
                </a:lnTo>
                <a:lnTo>
                  <a:pt x="244928" y="427566"/>
                </a:lnTo>
                <a:lnTo>
                  <a:pt x="275391" y="438467"/>
                </a:lnTo>
                <a:lnTo>
                  <a:pt x="276897" y="443773"/>
                </a:lnTo>
                <a:lnTo>
                  <a:pt x="248337" y="443773"/>
                </a:lnTo>
                <a:lnTo>
                  <a:pt x="223729" y="467041"/>
                </a:lnTo>
                <a:lnTo>
                  <a:pt x="211560" y="476641"/>
                </a:lnTo>
                <a:close/>
              </a:path>
              <a:path w="297180" h="528955">
                <a:moveTo>
                  <a:pt x="281114" y="458630"/>
                </a:moveTo>
                <a:lnTo>
                  <a:pt x="275391" y="438467"/>
                </a:lnTo>
                <a:lnTo>
                  <a:pt x="278724" y="439659"/>
                </a:lnTo>
                <a:lnTo>
                  <a:pt x="281114" y="458630"/>
                </a:lnTo>
                <a:close/>
              </a:path>
              <a:path w="297180" h="528955">
                <a:moveTo>
                  <a:pt x="296853" y="528345"/>
                </a:moveTo>
                <a:lnTo>
                  <a:pt x="279289" y="525740"/>
                </a:lnTo>
                <a:lnTo>
                  <a:pt x="269959" y="482992"/>
                </a:lnTo>
                <a:lnTo>
                  <a:pt x="265806" y="450024"/>
                </a:lnTo>
                <a:lnTo>
                  <a:pt x="248337" y="443773"/>
                </a:lnTo>
                <a:lnTo>
                  <a:pt x="276897" y="443773"/>
                </a:lnTo>
                <a:lnTo>
                  <a:pt x="281114" y="458630"/>
                </a:lnTo>
                <a:lnTo>
                  <a:pt x="283922" y="480910"/>
                </a:lnTo>
                <a:lnTo>
                  <a:pt x="290992" y="513210"/>
                </a:lnTo>
                <a:lnTo>
                  <a:pt x="296853" y="514078"/>
                </a:lnTo>
                <a:lnTo>
                  <a:pt x="296853" y="528345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99937" y="1544583"/>
            <a:ext cx="257810" cy="255904"/>
          </a:xfrm>
          <a:custGeom>
            <a:avLst/>
            <a:gdLst/>
            <a:ahLst/>
            <a:cxnLst/>
            <a:rect l="l" t="t" r="r" b="b"/>
            <a:pathLst>
              <a:path w="257810" h="255905">
                <a:moveTo>
                  <a:pt x="187621" y="28574"/>
                </a:moveTo>
                <a:lnTo>
                  <a:pt x="162960" y="28574"/>
                </a:lnTo>
                <a:lnTo>
                  <a:pt x="179292" y="27504"/>
                </a:lnTo>
                <a:lnTo>
                  <a:pt x="189302" y="14558"/>
                </a:lnTo>
                <a:lnTo>
                  <a:pt x="203253" y="0"/>
                </a:lnTo>
                <a:lnTo>
                  <a:pt x="230081" y="5336"/>
                </a:lnTo>
                <a:lnTo>
                  <a:pt x="231071" y="7885"/>
                </a:lnTo>
                <a:lnTo>
                  <a:pt x="205740" y="7885"/>
                </a:lnTo>
                <a:lnTo>
                  <a:pt x="194674" y="19434"/>
                </a:lnTo>
                <a:lnTo>
                  <a:pt x="187621" y="28574"/>
                </a:lnTo>
                <a:close/>
              </a:path>
              <a:path w="257810" h="255905">
                <a:moveTo>
                  <a:pt x="102148" y="58118"/>
                </a:moveTo>
                <a:lnTo>
                  <a:pt x="89104" y="58118"/>
                </a:lnTo>
                <a:lnTo>
                  <a:pt x="102713" y="49024"/>
                </a:lnTo>
                <a:lnTo>
                  <a:pt x="104909" y="32807"/>
                </a:lnTo>
                <a:lnTo>
                  <a:pt x="109711" y="13227"/>
                </a:lnTo>
                <a:lnTo>
                  <a:pt x="135614" y="4433"/>
                </a:lnTo>
                <a:lnTo>
                  <a:pt x="145745" y="12571"/>
                </a:lnTo>
                <a:lnTo>
                  <a:pt x="134183" y="12571"/>
                </a:lnTo>
                <a:lnTo>
                  <a:pt x="115804" y="18811"/>
                </a:lnTo>
                <a:lnTo>
                  <a:pt x="111994" y="34344"/>
                </a:lnTo>
                <a:lnTo>
                  <a:pt x="109461" y="53231"/>
                </a:lnTo>
                <a:lnTo>
                  <a:pt x="102148" y="58118"/>
                </a:lnTo>
                <a:close/>
              </a:path>
              <a:path w="257810" h="255905">
                <a:moveTo>
                  <a:pt x="256109" y="55107"/>
                </a:moveTo>
                <a:lnTo>
                  <a:pt x="235554" y="44971"/>
                </a:lnTo>
                <a:lnTo>
                  <a:pt x="230582" y="26576"/>
                </a:lnTo>
                <a:lnTo>
                  <a:pt x="224777" y="11671"/>
                </a:lnTo>
                <a:lnTo>
                  <a:pt x="205740" y="7885"/>
                </a:lnTo>
                <a:lnTo>
                  <a:pt x="231071" y="7885"/>
                </a:lnTo>
                <a:lnTo>
                  <a:pt x="237520" y="24494"/>
                </a:lnTo>
                <a:lnTo>
                  <a:pt x="241692" y="39916"/>
                </a:lnTo>
                <a:lnTo>
                  <a:pt x="256372" y="47155"/>
                </a:lnTo>
                <a:lnTo>
                  <a:pt x="257587" y="47155"/>
                </a:lnTo>
                <a:lnTo>
                  <a:pt x="257587" y="54499"/>
                </a:lnTo>
                <a:lnTo>
                  <a:pt x="256109" y="55107"/>
                </a:lnTo>
                <a:close/>
              </a:path>
              <a:path w="257810" h="255905">
                <a:moveTo>
                  <a:pt x="160170" y="36019"/>
                </a:moveTo>
                <a:lnTo>
                  <a:pt x="146663" y="22577"/>
                </a:lnTo>
                <a:lnTo>
                  <a:pt x="134183" y="12571"/>
                </a:lnTo>
                <a:lnTo>
                  <a:pt x="145745" y="12571"/>
                </a:lnTo>
                <a:lnTo>
                  <a:pt x="151635" y="17303"/>
                </a:lnTo>
                <a:lnTo>
                  <a:pt x="162960" y="28574"/>
                </a:lnTo>
                <a:lnTo>
                  <a:pt x="187621" y="28574"/>
                </a:lnTo>
                <a:lnTo>
                  <a:pt x="183032" y="34520"/>
                </a:lnTo>
                <a:lnTo>
                  <a:pt x="160170" y="36019"/>
                </a:lnTo>
                <a:close/>
              </a:path>
              <a:path w="257810" h="255905">
                <a:moveTo>
                  <a:pt x="257587" y="47155"/>
                </a:moveTo>
                <a:lnTo>
                  <a:pt x="256372" y="47155"/>
                </a:lnTo>
                <a:lnTo>
                  <a:pt x="257587" y="46657"/>
                </a:lnTo>
                <a:lnTo>
                  <a:pt x="257587" y="47155"/>
                </a:lnTo>
                <a:close/>
              </a:path>
              <a:path w="257810" h="255905">
                <a:moveTo>
                  <a:pt x="55087" y="255641"/>
                </a:moveTo>
                <a:lnTo>
                  <a:pt x="25569" y="255641"/>
                </a:lnTo>
                <a:lnTo>
                  <a:pt x="13226" y="252612"/>
                </a:lnTo>
                <a:lnTo>
                  <a:pt x="4432" y="226713"/>
                </a:lnTo>
                <a:lnTo>
                  <a:pt x="17303" y="210693"/>
                </a:lnTo>
                <a:lnTo>
                  <a:pt x="28574" y="199368"/>
                </a:lnTo>
                <a:lnTo>
                  <a:pt x="27503" y="183034"/>
                </a:lnTo>
                <a:lnTo>
                  <a:pt x="14557" y="173024"/>
                </a:lnTo>
                <a:lnTo>
                  <a:pt x="0" y="159072"/>
                </a:lnTo>
                <a:lnTo>
                  <a:pt x="5336" y="132243"/>
                </a:lnTo>
                <a:lnTo>
                  <a:pt x="24493" y="124804"/>
                </a:lnTo>
                <a:lnTo>
                  <a:pt x="39916" y="120632"/>
                </a:lnTo>
                <a:lnTo>
                  <a:pt x="47155" y="105952"/>
                </a:lnTo>
                <a:lnTo>
                  <a:pt x="40947" y="90810"/>
                </a:lnTo>
                <a:lnTo>
                  <a:pt x="35316" y="71450"/>
                </a:lnTo>
                <a:lnTo>
                  <a:pt x="53351" y="50883"/>
                </a:lnTo>
                <a:lnTo>
                  <a:pt x="73660" y="54020"/>
                </a:lnTo>
                <a:lnTo>
                  <a:pt x="89104" y="58118"/>
                </a:lnTo>
                <a:lnTo>
                  <a:pt x="102148" y="58118"/>
                </a:lnTo>
                <a:lnTo>
                  <a:pt x="101354" y="58649"/>
                </a:lnTo>
                <a:lnTo>
                  <a:pt x="56181" y="58649"/>
                </a:lnTo>
                <a:lnTo>
                  <a:pt x="43384" y="73242"/>
                </a:lnTo>
                <a:lnTo>
                  <a:pt x="47852" y="88600"/>
                </a:lnTo>
                <a:lnTo>
                  <a:pt x="55102" y="106221"/>
                </a:lnTo>
                <a:lnTo>
                  <a:pt x="44969" y="126772"/>
                </a:lnTo>
                <a:lnTo>
                  <a:pt x="26572" y="131749"/>
                </a:lnTo>
                <a:lnTo>
                  <a:pt x="11668" y="137554"/>
                </a:lnTo>
                <a:lnTo>
                  <a:pt x="7881" y="156589"/>
                </a:lnTo>
                <a:lnTo>
                  <a:pt x="19431" y="167656"/>
                </a:lnTo>
                <a:lnTo>
                  <a:pt x="34520" y="179292"/>
                </a:lnTo>
                <a:lnTo>
                  <a:pt x="36019" y="202160"/>
                </a:lnTo>
                <a:lnTo>
                  <a:pt x="22577" y="215667"/>
                </a:lnTo>
                <a:lnTo>
                  <a:pt x="12572" y="228146"/>
                </a:lnTo>
                <a:lnTo>
                  <a:pt x="18811" y="246522"/>
                </a:lnTo>
                <a:lnTo>
                  <a:pt x="34345" y="250334"/>
                </a:lnTo>
                <a:lnTo>
                  <a:pt x="53232" y="252866"/>
                </a:lnTo>
                <a:lnTo>
                  <a:pt x="55087" y="255641"/>
                </a:lnTo>
                <a:close/>
              </a:path>
              <a:path w="257810" h="255905">
                <a:moveTo>
                  <a:pt x="90410" y="65962"/>
                </a:moveTo>
                <a:lnTo>
                  <a:pt x="71991" y="61074"/>
                </a:lnTo>
                <a:lnTo>
                  <a:pt x="56181" y="58649"/>
                </a:lnTo>
                <a:lnTo>
                  <a:pt x="101354" y="58649"/>
                </a:lnTo>
                <a:lnTo>
                  <a:pt x="90410" y="65962"/>
                </a:lnTo>
                <a:close/>
              </a:path>
              <a:path w="257810" h="255905">
                <a:moveTo>
                  <a:pt x="141111" y="255641"/>
                </a:moveTo>
                <a:lnTo>
                  <a:pt x="128399" y="255641"/>
                </a:lnTo>
                <a:lnTo>
                  <a:pt x="115433" y="246892"/>
                </a:lnTo>
                <a:lnTo>
                  <a:pt x="95483" y="217327"/>
                </a:lnTo>
                <a:lnTo>
                  <a:pt x="88164" y="181162"/>
                </a:lnTo>
                <a:lnTo>
                  <a:pt x="95483" y="144998"/>
                </a:lnTo>
                <a:lnTo>
                  <a:pt x="115433" y="115433"/>
                </a:lnTo>
                <a:lnTo>
                  <a:pt x="144998" y="95483"/>
                </a:lnTo>
                <a:lnTo>
                  <a:pt x="181162" y="88164"/>
                </a:lnTo>
                <a:lnTo>
                  <a:pt x="216965" y="95410"/>
                </a:lnTo>
                <a:lnTo>
                  <a:pt x="181162" y="95410"/>
                </a:lnTo>
                <a:lnTo>
                  <a:pt x="147815" y="102160"/>
                </a:lnTo>
                <a:lnTo>
                  <a:pt x="120555" y="120555"/>
                </a:lnTo>
                <a:lnTo>
                  <a:pt x="102160" y="147815"/>
                </a:lnTo>
                <a:lnTo>
                  <a:pt x="95410" y="181162"/>
                </a:lnTo>
                <a:lnTo>
                  <a:pt x="102160" y="214509"/>
                </a:lnTo>
                <a:lnTo>
                  <a:pt x="120555" y="241770"/>
                </a:lnTo>
                <a:lnTo>
                  <a:pt x="141111" y="255641"/>
                </a:lnTo>
                <a:close/>
              </a:path>
              <a:path w="257810" h="255905">
                <a:moveTo>
                  <a:pt x="257587" y="143994"/>
                </a:moveTo>
                <a:lnTo>
                  <a:pt x="241770" y="120555"/>
                </a:lnTo>
                <a:lnTo>
                  <a:pt x="214509" y="102160"/>
                </a:lnTo>
                <a:lnTo>
                  <a:pt x="181162" y="95410"/>
                </a:lnTo>
                <a:lnTo>
                  <a:pt x="216965" y="95410"/>
                </a:lnTo>
                <a:lnTo>
                  <a:pt x="217327" y="95483"/>
                </a:lnTo>
                <a:lnTo>
                  <a:pt x="246892" y="115433"/>
                </a:lnTo>
                <a:lnTo>
                  <a:pt x="257587" y="131283"/>
                </a:lnTo>
                <a:lnTo>
                  <a:pt x="257587" y="143994"/>
                </a:lnTo>
                <a:close/>
              </a:path>
              <a:path w="257810" h="255905">
                <a:moveTo>
                  <a:pt x="233925" y="255641"/>
                </a:moveTo>
                <a:lnTo>
                  <a:pt x="221213" y="255641"/>
                </a:lnTo>
                <a:lnTo>
                  <a:pt x="241770" y="241770"/>
                </a:lnTo>
                <a:lnTo>
                  <a:pt x="257587" y="218330"/>
                </a:lnTo>
                <a:lnTo>
                  <a:pt x="257587" y="231042"/>
                </a:lnTo>
                <a:lnTo>
                  <a:pt x="246892" y="246892"/>
                </a:lnTo>
                <a:lnTo>
                  <a:pt x="233925" y="255641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88290" cy="527685"/>
          </a:xfrm>
          <a:custGeom>
            <a:avLst/>
            <a:gdLst/>
            <a:ahLst/>
            <a:cxnLst/>
            <a:rect l="l" t="t" r="r" b="b"/>
            <a:pathLst>
              <a:path w="288290" h="527685">
                <a:moveTo>
                  <a:pt x="236632" y="364219"/>
                </a:moveTo>
                <a:lnTo>
                  <a:pt x="220184" y="364219"/>
                </a:lnTo>
                <a:lnTo>
                  <a:pt x="232675" y="343381"/>
                </a:lnTo>
                <a:lnTo>
                  <a:pt x="212197" y="317424"/>
                </a:lnTo>
                <a:lnTo>
                  <a:pt x="183599" y="287231"/>
                </a:lnTo>
                <a:lnTo>
                  <a:pt x="195692" y="253433"/>
                </a:lnTo>
                <a:lnTo>
                  <a:pt x="236943" y="248237"/>
                </a:lnTo>
                <a:lnTo>
                  <a:pt x="269245" y="241164"/>
                </a:lnTo>
                <a:lnTo>
                  <a:pt x="272807" y="217129"/>
                </a:lnTo>
                <a:lnTo>
                  <a:pt x="243954" y="200988"/>
                </a:lnTo>
                <a:lnTo>
                  <a:pt x="205985" y="184039"/>
                </a:lnTo>
                <a:lnTo>
                  <a:pt x="204227" y="148187"/>
                </a:lnTo>
                <a:lnTo>
                  <a:pt x="240350" y="127597"/>
                </a:lnTo>
                <a:lnTo>
                  <a:pt x="267485" y="108704"/>
                </a:lnTo>
                <a:lnTo>
                  <a:pt x="261579" y="85140"/>
                </a:lnTo>
                <a:lnTo>
                  <a:pt x="228742" y="81268"/>
                </a:lnTo>
                <a:lnTo>
                  <a:pt x="187176" y="80139"/>
                </a:lnTo>
                <a:lnTo>
                  <a:pt x="171837" y="47690"/>
                </a:lnTo>
                <a:lnTo>
                  <a:pt x="197325" y="14842"/>
                </a:lnTo>
                <a:lnTo>
                  <a:pt x="206836" y="0"/>
                </a:lnTo>
                <a:lnTo>
                  <a:pt x="223587" y="0"/>
                </a:lnTo>
                <a:lnTo>
                  <a:pt x="208668" y="23250"/>
                </a:lnTo>
                <a:lnTo>
                  <a:pt x="188298" y="49503"/>
                </a:lnTo>
                <a:lnTo>
                  <a:pt x="196226" y="66277"/>
                </a:lnTo>
                <a:lnTo>
                  <a:pt x="230077" y="67226"/>
                </a:lnTo>
                <a:lnTo>
                  <a:pt x="272900" y="72276"/>
                </a:lnTo>
                <a:lnTo>
                  <a:pt x="283534" y="114731"/>
                </a:lnTo>
                <a:lnTo>
                  <a:pt x="247612" y="139708"/>
                </a:lnTo>
                <a:lnTo>
                  <a:pt x="218744" y="156164"/>
                </a:lnTo>
                <a:lnTo>
                  <a:pt x="219654" y="174698"/>
                </a:lnTo>
                <a:lnTo>
                  <a:pt x="250562" y="188528"/>
                </a:lnTo>
                <a:lnTo>
                  <a:pt x="288195" y="209576"/>
                </a:lnTo>
                <a:lnTo>
                  <a:pt x="281772" y="252879"/>
                </a:lnTo>
                <a:lnTo>
                  <a:pt x="239023" y="262209"/>
                </a:lnTo>
                <a:lnTo>
                  <a:pt x="206056" y="266359"/>
                </a:lnTo>
                <a:lnTo>
                  <a:pt x="199803" y="283830"/>
                </a:lnTo>
                <a:lnTo>
                  <a:pt x="223070" y="308438"/>
                </a:lnTo>
                <a:lnTo>
                  <a:pt x="249778" y="342288"/>
                </a:lnTo>
                <a:lnTo>
                  <a:pt x="236632" y="364219"/>
                </a:lnTo>
                <a:close/>
              </a:path>
              <a:path w="288290" h="527685">
                <a:moveTo>
                  <a:pt x="0" y="308078"/>
                </a:moveTo>
                <a:lnTo>
                  <a:pt x="0" y="292377"/>
                </a:lnTo>
                <a:lnTo>
                  <a:pt x="13106" y="285589"/>
                </a:lnTo>
                <a:lnTo>
                  <a:pt x="41622" y="257074"/>
                </a:lnTo>
                <a:lnTo>
                  <a:pt x="60334" y="220940"/>
                </a:lnTo>
                <a:lnTo>
                  <a:pt x="67056" y="179373"/>
                </a:lnTo>
                <a:lnTo>
                  <a:pt x="60334" y="137806"/>
                </a:lnTo>
                <a:lnTo>
                  <a:pt x="41622" y="101673"/>
                </a:lnTo>
                <a:lnTo>
                  <a:pt x="13106" y="73157"/>
                </a:lnTo>
                <a:lnTo>
                  <a:pt x="0" y="66369"/>
                </a:lnTo>
                <a:lnTo>
                  <a:pt x="0" y="50672"/>
                </a:lnTo>
                <a:lnTo>
                  <a:pt x="21436" y="61773"/>
                </a:lnTo>
                <a:lnTo>
                  <a:pt x="53008" y="93345"/>
                </a:lnTo>
                <a:lnTo>
                  <a:pt x="73725" y="133352"/>
                </a:lnTo>
                <a:lnTo>
                  <a:pt x="81168" y="179375"/>
                </a:lnTo>
                <a:lnTo>
                  <a:pt x="73725" y="225398"/>
                </a:lnTo>
                <a:lnTo>
                  <a:pt x="53008" y="265405"/>
                </a:lnTo>
                <a:lnTo>
                  <a:pt x="21436" y="296977"/>
                </a:lnTo>
                <a:lnTo>
                  <a:pt x="0" y="308078"/>
                </a:lnTo>
                <a:close/>
              </a:path>
              <a:path w="288290" h="527685">
                <a:moveTo>
                  <a:pt x="151455" y="459128"/>
                </a:moveTo>
                <a:lnTo>
                  <a:pt x="127767" y="459128"/>
                </a:lnTo>
                <a:lnTo>
                  <a:pt x="147278" y="444656"/>
                </a:lnTo>
                <a:lnTo>
                  <a:pt x="138290" y="412840"/>
                </a:lnTo>
                <a:lnTo>
                  <a:pt x="123429" y="374004"/>
                </a:lnTo>
                <a:lnTo>
                  <a:pt x="147529" y="347410"/>
                </a:lnTo>
                <a:lnTo>
                  <a:pt x="187640" y="358393"/>
                </a:lnTo>
                <a:lnTo>
                  <a:pt x="215122" y="363313"/>
                </a:lnTo>
                <a:lnTo>
                  <a:pt x="152159" y="363313"/>
                </a:lnTo>
                <a:lnTo>
                  <a:pt x="139704" y="377057"/>
                </a:lnTo>
                <a:lnTo>
                  <a:pt x="151781" y="408695"/>
                </a:lnTo>
                <a:lnTo>
                  <a:pt x="163508" y="450189"/>
                </a:lnTo>
                <a:lnTo>
                  <a:pt x="151455" y="459128"/>
                </a:lnTo>
                <a:close/>
              </a:path>
              <a:path w="288290" h="527685">
                <a:moveTo>
                  <a:pt x="227278" y="379825"/>
                </a:moveTo>
                <a:lnTo>
                  <a:pt x="184217" y="372091"/>
                </a:lnTo>
                <a:lnTo>
                  <a:pt x="152159" y="363313"/>
                </a:lnTo>
                <a:lnTo>
                  <a:pt x="215122" y="363313"/>
                </a:lnTo>
                <a:lnTo>
                  <a:pt x="220184" y="364219"/>
                </a:lnTo>
                <a:lnTo>
                  <a:pt x="236632" y="364219"/>
                </a:lnTo>
                <a:lnTo>
                  <a:pt x="227278" y="379825"/>
                </a:lnTo>
                <a:close/>
              </a:path>
              <a:path w="288290" h="527685">
                <a:moveTo>
                  <a:pt x="43148" y="511449"/>
                </a:moveTo>
                <a:lnTo>
                  <a:pt x="6070" y="511449"/>
                </a:lnTo>
                <a:lnTo>
                  <a:pt x="29635" y="505543"/>
                </a:lnTo>
                <a:lnTo>
                  <a:pt x="33500" y="472706"/>
                </a:lnTo>
                <a:lnTo>
                  <a:pt x="34636" y="431140"/>
                </a:lnTo>
                <a:lnTo>
                  <a:pt x="67073" y="415801"/>
                </a:lnTo>
                <a:lnTo>
                  <a:pt x="88292" y="432262"/>
                </a:lnTo>
                <a:lnTo>
                  <a:pt x="65276" y="432262"/>
                </a:lnTo>
                <a:lnTo>
                  <a:pt x="48507" y="440190"/>
                </a:lnTo>
                <a:lnTo>
                  <a:pt x="47554" y="474039"/>
                </a:lnTo>
                <a:lnTo>
                  <a:pt x="43148" y="511449"/>
                </a:lnTo>
                <a:close/>
              </a:path>
              <a:path w="288290" h="527685">
                <a:moveTo>
                  <a:pt x="128350" y="476262"/>
                </a:moveTo>
                <a:lnTo>
                  <a:pt x="91530" y="452635"/>
                </a:lnTo>
                <a:lnTo>
                  <a:pt x="65276" y="432262"/>
                </a:lnTo>
                <a:lnTo>
                  <a:pt x="88292" y="432262"/>
                </a:lnTo>
                <a:lnTo>
                  <a:pt x="99928" y="441289"/>
                </a:lnTo>
                <a:lnTo>
                  <a:pt x="127767" y="459128"/>
                </a:lnTo>
                <a:lnTo>
                  <a:pt x="151455" y="459128"/>
                </a:lnTo>
                <a:lnTo>
                  <a:pt x="128350" y="476262"/>
                </a:lnTo>
                <a:close/>
              </a:path>
              <a:path w="288290" h="527685">
                <a:moveTo>
                  <a:pt x="53" y="527498"/>
                </a:moveTo>
                <a:lnTo>
                  <a:pt x="0" y="502734"/>
                </a:lnTo>
                <a:lnTo>
                  <a:pt x="6070" y="511449"/>
                </a:lnTo>
                <a:lnTo>
                  <a:pt x="43148" y="511449"/>
                </a:lnTo>
                <a:lnTo>
                  <a:pt x="42511" y="516864"/>
                </a:lnTo>
                <a:lnTo>
                  <a:pt x="53" y="527498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3509" y="605922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02" y="34084"/>
                </a:moveTo>
                <a:lnTo>
                  <a:pt x="14782" y="34084"/>
                </a:lnTo>
                <a:lnTo>
                  <a:pt x="12608" y="33652"/>
                </a:lnTo>
                <a:lnTo>
                  <a:pt x="0" y="19302"/>
                </a:lnTo>
                <a:lnTo>
                  <a:pt x="0" y="14782"/>
                </a:lnTo>
                <a:lnTo>
                  <a:pt x="14782" y="0"/>
                </a:lnTo>
                <a:lnTo>
                  <a:pt x="19302" y="0"/>
                </a:lnTo>
                <a:lnTo>
                  <a:pt x="34084" y="17042"/>
                </a:lnTo>
                <a:lnTo>
                  <a:pt x="34084" y="19302"/>
                </a:lnTo>
                <a:lnTo>
                  <a:pt x="19302" y="340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3509" y="75078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02" y="34084"/>
                </a:moveTo>
                <a:lnTo>
                  <a:pt x="14782" y="34084"/>
                </a:lnTo>
                <a:lnTo>
                  <a:pt x="12608" y="33652"/>
                </a:lnTo>
                <a:lnTo>
                  <a:pt x="0" y="19302"/>
                </a:lnTo>
                <a:lnTo>
                  <a:pt x="0" y="14782"/>
                </a:lnTo>
                <a:lnTo>
                  <a:pt x="14782" y="0"/>
                </a:lnTo>
                <a:lnTo>
                  <a:pt x="19302" y="0"/>
                </a:lnTo>
                <a:lnTo>
                  <a:pt x="34084" y="17042"/>
                </a:lnTo>
                <a:lnTo>
                  <a:pt x="34084" y="19302"/>
                </a:lnTo>
                <a:lnTo>
                  <a:pt x="19302" y="340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3509" y="895643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90" h="34290">
                <a:moveTo>
                  <a:pt x="19302" y="34084"/>
                </a:moveTo>
                <a:lnTo>
                  <a:pt x="14782" y="34084"/>
                </a:lnTo>
                <a:lnTo>
                  <a:pt x="12608" y="33652"/>
                </a:lnTo>
                <a:lnTo>
                  <a:pt x="0" y="19302"/>
                </a:lnTo>
                <a:lnTo>
                  <a:pt x="0" y="14782"/>
                </a:lnTo>
                <a:lnTo>
                  <a:pt x="14782" y="0"/>
                </a:lnTo>
                <a:lnTo>
                  <a:pt x="19302" y="0"/>
                </a:lnTo>
                <a:lnTo>
                  <a:pt x="34084" y="17042"/>
                </a:lnTo>
                <a:lnTo>
                  <a:pt x="34084" y="19302"/>
                </a:lnTo>
                <a:lnTo>
                  <a:pt x="19302" y="340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67894" y="90515"/>
            <a:ext cx="1811020" cy="889635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528955">
              <a:lnSpc>
                <a:spcPct val="100000"/>
              </a:lnSpc>
              <a:spcBef>
                <a:spcPts val="665"/>
              </a:spcBef>
            </a:pPr>
            <a:r>
              <a:rPr sz="1000" b="1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r>
              <a:rPr sz="10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000" b="1" dirty="0">
                <a:solidFill>
                  <a:srgbClr val="FFFFFF"/>
                </a:solidFill>
                <a:latin typeface="Times New Roman"/>
                <a:cs typeface="Times New Roman"/>
              </a:rPr>
              <a:t>DESIGHN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9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THIS</a:t>
            </a:r>
            <a:r>
              <a:rPr sz="9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00" b="1" spc="20" dirty="0">
                <a:solidFill>
                  <a:srgbClr val="FFFFFF"/>
                </a:solidFill>
                <a:latin typeface="Times New Roman"/>
                <a:cs typeface="Times New Roman"/>
              </a:rPr>
              <a:t>PART</a:t>
            </a:r>
            <a:r>
              <a:rPr sz="9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00" b="1" spc="20" dirty="0">
                <a:solidFill>
                  <a:srgbClr val="FFFFFF"/>
                </a:solidFill>
                <a:latin typeface="Times New Roman"/>
                <a:cs typeface="Times New Roman"/>
              </a:rPr>
              <a:t>INCLUDES</a:t>
            </a:r>
            <a:r>
              <a:rPr sz="9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  <a:endParaRPr sz="900">
              <a:latin typeface="Times New Roman"/>
              <a:cs typeface="Times New Roman"/>
            </a:endParaRPr>
          </a:p>
          <a:p>
            <a:pPr marL="156210" marR="879475">
              <a:lnSpc>
                <a:spcPts val="1140"/>
              </a:lnSpc>
              <a:spcBef>
                <a:spcPts val="45"/>
              </a:spcBef>
            </a:pPr>
            <a:r>
              <a:rPr sz="800" b="1" dirty="0">
                <a:solidFill>
                  <a:srgbClr val="FFFFFF"/>
                </a:solidFill>
                <a:latin typeface="Times New Roman"/>
                <a:cs typeface="Times New Roman"/>
              </a:rPr>
              <a:t>Types</a:t>
            </a:r>
            <a:r>
              <a:rPr sz="8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8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/>
                <a:cs typeface="Times New Roman"/>
              </a:rPr>
              <a:t>Control </a:t>
            </a:r>
            <a:r>
              <a:rPr sz="800" b="1" spc="-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/>
                <a:cs typeface="Times New Roman"/>
              </a:rPr>
              <a:t>Electronic Chips </a:t>
            </a:r>
            <a:r>
              <a:rPr sz="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/>
                <a:cs typeface="Times New Roman"/>
              </a:rPr>
              <a:t>SOFTWARE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9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6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230" y="1293663"/>
            <a:ext cx="1830698" cy="26697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61227" y="230450"/>
            <a:ext cx="1263650" cy="1612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50" b="1" spc="114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r>
              <a:rPr sz="850" b="1" spc="1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50" b="1" spc="110" dirty="0">
                <a:solidFill>
                  <a:srgbClr val="FFFFFF"/>
                </a:solidFill>
                <a:latin typeface="Times New Roman"/>
                <a:cs typeface="Times New Roman"/>
              </a:rPr>
              <a:t>SYSTEM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768" y="551120"/>
            <a:ext cx="2784475" cy="5899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900"/>
              </a:lnSpc>
              <a:spcBef>
                <a:spcPts val="95"/>
              </a:spcBef>
            </a:pP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control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basis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it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very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important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which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it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manages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movement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different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parts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regulates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its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behavior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includes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mechanical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electrical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parts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software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systems.</a:t>
            </a:r>
            <a:endParaRPr sz="6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750">
              <a:latin typeface="Calibri"/>
              <a:cs typeface="Calibri"/>
            </a:endParaRPr>
          </a:p>
          <a:p>
            <a:pPr marL="78105">
              <a:lnSpc>
                <a:spcPct val="100000"/>
              </a:lnSpc>
            </a:pP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our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project,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open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loop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was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relied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control</a:t>
            </a:r>
            <a:r>
              <a:rPr sz="65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process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8211" y="96648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821" y="31470"/>
                </a:moveTo>
                <a:lnTo>
                  <a:pt x="13648" y="31470"/>
                </a:lnTo>
                <a:lnTo>
                  <a:pt x="11641" y="31071"/>
                </a:lnTo>
                <a:lnTo>
                  <a:pt x="0" y="17821"/>
                </a:lnTo>
                <a:lnTo>
                  <a:pt x="0" y="13648"/>
                </a:lnTo>
                <a:lnTo>
                  <a:pt x="13648" y="0"/>
                </a:lnTo>
                <a:lnTo>
                  <a:pt x="17821" y="0"/>
                </a:lnTo>
                <a:lnTo>
                  <a:pt x="31470" y="15735"/>
                </a:lnTo>
                <a:lnTo>
                  <a:pt x="31470" y="17821"/>
                </a:lnTo>
                <a:lnTo>
                  <a:pt x="17821" y="314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8211" y="116710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821" y="31470"/>
                </a:moveTo>
                <a:lnTo>
                  <a:pt x="13648" y="31470"/>
                </a:lnTo>
                <a:lnTo>
                  <a:pt x="11641" y="31071"/>
                </a:lnTo>
                <a:lnTo>
                  <a:pt x="0" y="17821"/>
                </a:lnTo>
                <a:lnTo>
                  <a:pt x="0" y="13648"/>
                </a:lnTo>
                <a:lnTo>
                  <a:pt x="13648" y="0"/>
                </a:lnTo>
                <a:lnTo>
                  <a:pt x="17821" y="0"/>
                </a:lnTo>
                <a:lnTo>
                  <a:pt x="31470" y="15735"/>
                </a:lnTo>
                <a:lnTo>
                  <a:pt x="31470" y="17821"/>
                </a:lnTo>
                <a:lnTo>
                  <a:pt x="17821" y="314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8211" y="1348064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821" y="31470"/>
                </a:moveTo>
                <a:lnTo>
                  <a:pt x="13648" y="31470"/>
                </a:lnTo>
                <a:lnTo>
                  <a:pt x="11641" y="31071"/>
                </a:lnTo>
                <a:lnTo>
                  <a:pt x="0" y="17821"/>
                </a:lnTo>
                <a:lnTo>
                  <a:pt x="0" y="13648"/>
                </a:lnTo>
                <a:lnTo>
                  <a:pt x="13648" y="0"/>
                </a:lnTo>
                <a:lnTo>
                  <a:pt x="17821" y="0"/>
                </a:lnTo>
                <a:lnTo>
                  <a:pt x="31470" y="15735"/>
                </a:lnTo>
                <a:lnTo>
                  <a:pt x="31470" y="17821"/>
                </a:lnTo>
                <a:lnTo>
                  <a:pt x="17821" y="314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9089" y="769494"/>
            <a:ext cx="800930" cy="80093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5080">
              <a:lnSpc>
                <a:spcPct val="114900"/>
              </a:lnSpc>
              <a:spcBef>
                <a:spcPts val="95"/>
              </a:spcBef>
            </a:pPr>
            <a:r>
              <a:rPr spc="15" dirty="0"/>
              <a:t>Arduino</a:t>
            </a:r>
            <a:r>
              <a:rPr spc="20" dirty="0"/>
              <a:t> </a:t>
            </a:r>
            <a:r>
              <a:rPr spc="5" dirty="0"/>
              <a:t>Mega</a:t>
            </a:r>
            <a:r>
              <a:rPr spc="25" dirty="0"/>
              <a:t> </a:t>
            </a:r>
            <a:r>
              <a:rPr spc="5" dirty="0"/>
              <a:t>2560</a:t>
            </a:r>
            <a:r>
              <a:rPr spc="20" dirty="0"/>
              <a:t> is</a:t>
            </a:r>
            <a:r>
              <a:rPr spc="25" dirty="0"/>
              <a:t> </a:t>
            </a:r>
            <a:r>
              <a:rPr spc="-15" dirty="0"/>
              <a:t>a</a:t>
            </a:r>
            <a:r>
              <a:rPr spc="20" dirty="0"/>
              <a:t> </a:t>
            </a:r>
            <a:r>
              <a:rPr spc="-5" dirty="0"/>
              <a:t>type</a:t>
            </a:r>
            <a:r>
              <a:rPr spc="25" dirty="0"/>
              <a:t> </a:t>
            </a:r>
            <a:r>
              <a:rPr spc="5" dirty="0"/>
              <a:t>of</a:t>
            </a:r>
            <a:r>
              <a:rPr spc="20" dirty="0"/>
              <a:t> </a:t>
            </a:r>
            <a:r>
              <a:rPr spc="15" dirty="0"/>
              <a:t>Arduino</a:t>
            </a:r>
            <a:r>
              <a:rPr spc="25" dirty="0"/>
              <a:t> </a:t>
            </a:r>
            <a:r>
              <a:rPr spc="-5" dirty="0"/>
              <a:t>board,</a:t>
            </a:r>
            <a:r>
              <a:rPr spc="20" dirty="0"/>
              <a:t> </a:t>
            </a:r>
            <a:r>
              <a:rPr spc="-10" dirty="0"/>
              <a:t>and</a:t>
            </a:r>
            <a:r>
              <a:rPr spc="25" dirty="0"/>
              <a:t> </a:t>
            </a:r>
            <a:r>
              <a:rPr dirty="0"/>
              <a:t>it</a:t>
            </a:r>
            <a:r>
              <a:rPr spc="20" dirty="0"/>
              <a:t> </a:t>
            </a:r>
            <a:r>
              <a:rPr spc="-5" dirty="0"/>
              <a:t>has</a:t>
            </a:r>
            <a:r>
              <a:rPr spc="25" dirty="0"/>
              <a:t> </a:t>
            </a:r>
            <a:r>
              <a:rPr spc="-20" dirty="0"/>
              <a:t>been</a:t>
            </a:r>
            <a:r>
              <a:rPr spc="20" dirty="0"/>
              <a:t> </a:t>
            </a:r>
            <a:r>
              <a:rPr spc="-10" dirty="0"/>
              <a:t>used</a:t>
            </a:r>
            <a:r>
              <a:rPr spc="25" dirty="0"/>
              <a:t> </a:t>
            </a:r>
            <a:r>
              <a:rPr spc="5" dirty="0"/>
              <a:t>for</a:t>
            </a:r>
            <a:r>
              <a:rPr spc="20" dirty="0"/>
              <a:t> </a:t>
            </a:r>
            <a:r>
              <a:rPr dirty="0"/>
              <a:t>several </a:t>
            </a:r>
            <a:r>
              <a:rPr spc="-130" dirty="0"/>
              <a:t> </a:t>
            </a:r>
            <a:r>
              <a:rPr spc="-10" dirty="0"/>
              <a:t>reasons</a:t>
            </a:r>
            <a:r>
              <a:rPr spc="15" dirty="0"/>
              <a:t> including</a:t>
            </a:r>
            <a:r>
              <a:rPr spc="20" dirty="0"/>
              <a:t> </a:t>
            </a:r>
            <a:r>
              <a:rPr spc="10" dirty="0"/>
              <a:t>:</a:t>
            </a:r>
          </a:p>
          <a:p>
            <a:pPr marL="25400">
              <a:lnSpc>
                <a:spcPct val="100000"/>
              </a:lnSpc>
              <a:spcBef>
                <a:spcPts val="35"/>
              </a:spcBef>
            </a:pPr>
            <a:endParaRPr sz="850"/>
          </a:p>
          <a:p>
            <a:pPr marL="253365">
              <a:lnSpc>
                <a:spcPct val="100000"/>
              </a:lnSpc>
            </a:pPr>
            <a:r>
              <a:rPr spc="5" dirty="0"/>
              <a:t>Inexpensive.</a:t>
            </a:r>
          </a:p>
          <a:p>
            <a:pPr marL="253365" marR="1313815">
              <a:lnSpc>
                <a:spcPct val="182700"/>
              </a:lnSpc>
              <a:spcBef>
                <a:spcPts val="155"/>
              </a:spcBef>
            </a:pPr>
            <a:r>
              <a:rPr spc="15" dirty="0"/>
              <a:t>Simple </a:t>
            </a:r>
            <a:r>
              <a:rPr spc="5" dirty="0"/>
              <a:t>programming </a:t>
            </a:r>
            <a:r>
              <a:rPr spc="-5" dirty="0"/>
              <a:t>environment. </a:t>
            </a:r>
            <a:r>
              <a:rPr spc="-135" dirty="0"/>
              <a:t> </a:t>
            </a:r>
            <a:r>
              <a:rPr dirty="0"/>
              <a:t>Open</a:t>
            </a:r>
            <a:r>
              <a:rPr spc="15" dirty="0"/>
              <a:t> </a:t>
            </a:r>
            <a:r>
              <a:rPr spc="-5" dirty="0"/>
              <a:t>source</a:t>
            </a:r>
            <a:r>
              <a:rPr spc="20" dirty="0"/>
              <a:t> </a:t>
            </a:r>
            <a:r>
              <a:rPr dirty="0"/>
              <a:t>.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149127" y="189716"/>
            <a:ext cx="71501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120" dirty="0">
                <a:solidFill>
                  <a:srgbClr val="FFFFFF"/>
                </a:solidFill>
              </a:rPr>
              <a:t>ARDUINO</a:t>
            </a:r>
            <a:endParaRPr sz="95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102" y="526244"/>
            <a:ext cx="1439768" cy="98209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37968" y="61707"/>
            <a:ext cx="1932305" cy="1612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50" b="1" spc="105" dirty="0">
                <a:solidFill>
                  <a:srgbClr val="FFFFFF"/>
                </a:solidFill>
                <a:latin typeface="Times New Roman"/>
                <a:cs typeface="Times New Roman"/>
              </a:rPr>
              <a:t>PULSE</a:t>
            </a:r>
            <a:r>
              <a:rPr sz="850" b="1" spc="1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50" b="1" spc="110" dirty="0">
                <a:solidFill>
                  <a:srgbClr val="FFFFFF"/>
                </a:solidFill>
                <a:latin typeface="Times New Roman"/>
                <a:cs typeface="Times New Roman"/>
              </a:rPr>
              <a:t>WIDTH</a:t>
            </a:r>
            <a:r>
              <a:rPr sz="850" b="1" spc="1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850" b="1" spc="120" dirty="0">
                <a:solidFill>
                  <a:srgbClr val="FFFFFF"/>
                </a:solidFill>
                <a:latin typeface="Times New Roman"/>
                <a:cs typeface="Times New Roman"/>
              </a:rPr>
              <a:t>MODULATION</a:t>
            </a:r>
            <a:endParaRPr sz="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2283" y="649692"/>
            <a:ext cx="1554186" cy="70558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41542" y="189716"/>
            <a:ext cx="765175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14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95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950" b="1" spc="-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b="1" spc="140" dirty="0">
                <a:solidFill>
                  <a:srgbClr val="FFFFFF"/>
                </a:solidFill>
                <a:latin typeface="Times New Roman"/>
                <a:cs typeface="Times New Roman"/>
              </a:rPr>
              <a:t>BR</a:t>
            </a:r>
            <a:r>
              <a:rPr sz="950" b="1" spc="12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950" b="1" spc="140" dirty="0">
                <a:solidFill>
                  <a:srgbClr val="FFFFFF"/>
                </a:solidFill>
                <a:latin typeface="Times New Roman"/>
                <a:cs typeface="Times New Roman"/>
              </a:rPr>
              <a:t>DG</a:t>
            </a:r>
            <a:r>
              <a:rPr sz="950" b="1" spc="2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0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8"/>
                </a:lnTo>
                <a:lnTo>
                  <a:pt x="91972" y="247749"/>
                </a:lnTo>
                <a:lnTo>
                  <a:pt x="58119" y="246798"/>
                </a:lnTo>
                <a:lnTo>
                  <a:pt x="15294" y="241751"/>
                </a:lnTo>
                <a:lnTo>
                  <a:pt x="4663" y="199295"/>
                </a:lnTo>
                <a:lnTo>
                  <a:pt x="40587" y="174308"/>
                </a:lnTo>
                <a:lnTo>
                  <a:pt x="69452" y="157861"/>
                </a:lnTo>
                <a:lnTo>
                  <a:pt x="68544" y="139324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5"/>
                </a:lnTo>
                <a:lnTo>
                  <a:pt x="82137" y="47662"/>
                </a:lnTo>
                <a:lnTo>
                  <a:pt x="88390" y="30191"/>
                </a:lnTo>
                <a:lnTo>
                  <a:pt x="65123" y="5584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2"/>
                </a:lnTo>
                <a:lnTo>
                  <a:pt x="92502" y="60577"/>
                </a:lnTo>
                <a:lnTo>
                  <a:pt x="51251" y="65775"/>
                </a:lnTo>
                <a:lnTo>
                  <a:pt x="18954" y="72847"/>
                </a:lnTo>
                <a:lnTo>
                  <a:pt x="15388" y="96876"/>
                </a:lnTo>
                <a:lnTo>
                  <a:pt x="44245" y="113019"/>
                </a:lnTo>
                <a:lnTo>
                  <a:pt x="82214" y="129972"/>
                </a:lnTo>
                <a:lnTo>
                  <a:pt x="83972" y="165827"/>
                </a:lnTo>
                <a:lnTo>
                  <a:pt x="47852" y="186410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4"/>
                </a:lnTo>
                <a:lnTo>
                  <a:pt x="101022" y="233874"/>
                </a:lnTo>
                <a:lnTo>
                  <a:pt x="116366" y="266317"/>
                </a:lnTo>
                <a:lnTo>
                  <a:pt x="90875" y="299169"/>
                </a:lnTo>
                <a:lnTo>
                  <a:pt x="73035" y="327008"/>
                </a:lnTo>
                <a:lnTo>
                  <a:pt x="87505" y="346520"/>
                </a:lnTo>
                <a:lnTo>
                  <a:pt x="135263" y="346520"/>
                </a:lnTo>
                <a:lnTo>
                  <a:pt x="123466" y="351023"/>
                </a:lnTo>
                <a:lnTo>
                  <a:pt x="81971" y="362750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8"/>
                </a:lnTo>
                <a:lnTo>
                  <a:pt x="266761" y="252251"/>
                </a:lnTo>
                <a:lnTo>
                  <a:pt x="235189" y="220679"/>
                </a:lnTo>
                <a:lnTo>
                  <a:pt x="214471" y="180671"/>
                </a:lnTo>
                <a:lnTo>
                  <a:pt x="207028" y="134647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9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30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4"/>
                </a:lnTo>
                <a:lnTo>
                  <a:pt x="311224" y="259576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4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20"/>
                </a:moveTo>
                <a:lnTo>
                  <a:pt x="87505" y="346520"/>
                </a:lnTo>
                <a:lnTo>
                  <a:pt x="119323" y="337531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20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0"/>
                </a:lnTo>
                <a:lnTo>
                  <a:pt x="160074" y="383459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1"/>
                </a:lnTo>
                <a:lnTo>
                  <a:pt x="167943" y="419425"/>
                </a:lnTo>
                <a:lnTo>
                  <a:pt x="188780" y="431915"/>
                </a:lnTo>
                <a:lnTo>
                  <a:pt x="211559" y="431915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5"/>
                </a:moveTo>
                <a:lnTo>
                  <a:pt x="188780" y="431915"/>
                </a:lnTo>
                <a:lnTo>
                  <a:pt x="214739" y="411435"/>
                </a:lnTo>
                <a:lnTo>
                  <a:pt x="244928" y="382839"/>
                </a:lnTo>
                <a:lnTo>
                  <a:pt x="278723" y="394933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5"/>
                </a:lnTo>
                <a:lnTo>
                  <a:pt x="211559" y="431915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4"/>
                </a:lnTo>
                <a:lnTo>
                  <a:pt x="269959" y="438265"/>
                </a:lnTo>
                <a:lnTo>
                  <a:pt x="265806" y="405298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4"/>
                </a:lnTo>
                <a:lnTo>
                  <a:pt x="290992" y="468484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2"/>
                </a:lnTo>
                <a:lnTo>
                  <a:pt x="348116" y="405224"/>
                </a:lnTo>
                <a:lnTo>
                  <a:pt x="375385" y="403887"/>
                </a:lnTo>
                <a:lnTo>
                  <a:pt x="375385" y="418012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1970" y="150363"/>
            <a:ext cx="195072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spc="105" dirty="0">
                <a:solidFill>
                  <a:srgbClr val="FFFFFF"/>
                </a:solidFill>
                <a:latin typeface="Times New Roman"/>
                <a:cs typeface="Times New Roman"/>
              </a:rPr>
              <a:t>CONTROLLING</a:t>
            </a:r>
            <a:r>
              <a:rPr sz="750" b="1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85" dirty="0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r>
              <a:rPr sz="750" b="1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DC</a:t>
            </a:r>
            <a:r>
              <a:rPr sz="750" b="1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100" dirty="0">
                <a:solidFill>
                  <a:srgbClr val="FFFFFF"/>
                </a:solidFill>
                <a:latin typeface="Times New Roman"/>
                <a:cs typeface="Times New Roman"/>
              </a:rPr>
              <a:t>MOTORS</a:t>
            </a:r>
            <a:endParaRPr sz="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1998" y="188996"/>
            <a:ext cx="179070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spc="105" dirty="0">
                <a:solidFill>
                  <a:srgbClr val="FFFFFF"/>
                </a:solidFill>
                <a:latin typeface="Times New Roman"/>
                <a:cs typeface="Times New Roman"/>
              </a:rPr>
              <a:t>DIFFERENTIAL</a:t>
            </a:r>
            <a:r>
              <a:rPr sz="750" b="1" spc="1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95" dirty="0">
                <a:solidFill>
                  <a:srgbClr val="FFFFFF"/>
                </a:solidFill>
                <a:latin typeface="Times New Roman"/>
                <a:cs typeface="Times New Roman"/>
              </a:rPr>
              <a:t>DRIVE</a:t>
            </a:r>
            <a:r>
              <a:rPr sz="750" b="1" spc="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95" dirty="0">
                <a:solidFill>
                  <a:srgbClr val="FFFFFF"/>
                </a:solidFill>
                <a:latin typeface="Times New Roman"/>
                <a:cs typeface="Times New Roman"/>
              </a:rPr>
              <a:t>ROBOT</a:t>
            </a:r>
            <a:endParaRPr sz="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3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7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159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1205" y="789650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3853" y="21711"/>
                </a:moveTo>
                <a:lnTo>
                  <a:pt x="7857" y="21711"/>
                </a:lnTo>
                <a:lnTo>
                  <a:pt x="5299" y="20651"/>
                </a:lnTo>
                <a:lnTo>
                  <a:pt x="1059" y="16412"/>
                </a:lnTo>
                <a:lnTo>
                  <a:pt x="0" y="13853"/>
                </a:lnTo>
                <a:lnTo>
                  <a:pt x="0" y="7857"/>
                </a:lnTo>
                <a:lnTo>
                  <a:pt x="1059" y="5299"/>
                </a:lnTo>
                <a:lnTo>
                  <a:pt x="5299" y="1059"/>
                </a:lnTo>
                <a:lnTo>
                  <a:pt x="7857" y="0"/>
                </a:lnTo>
                <a:lnTo>
                  <a:pt x="13853" y="0"/>
                </a:lnTo>
                <a:lnTo>
                  <a:pt x="16412" y="1059"/>
                </a:lnTo>
                <a:lnTo>
                  <a:pt x="20651" y="5299"/>
                </a:lnTo>
                <a:lnTo>
                  <a:pt x="21711" y="7857"/>
                </a:lnTo>
                <a:lnTo>
                  <a:pt x="21711" y="10855"/>
                </a:lnTo>
                <a:lnTo>
                  <a:pt x="21711" y="13853"/>
                </a:lnTo>
                <a:lnTo>
                  <a:pt x="20651" y="16412"/>
                </a:lnTo>
                <a:lnTo>
                  <a:pt x="16412" y="20651"/>
                </a:lnTo>
                <a:lnTo>
                  <a:pt x="13853" y="21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01205" y="1006764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3853" y="21711"/>
                </a:moveTo>
                <a:lnTo>
                  <a:pt x="7857" y="21711"/>
                </a:lnTo>
                <a:lnTo>
                  <a:pt x="5299" y="20651"/>
                </a:lnTo>
                <a:lnTo>
                  <a:pt x="1059" y="16412"/>
                </a:lnTo>
                <a:lnTo>
                  <a:pt x="0" y="13853"/>
                </a:lnTo>
                <a:lnTo>
                  <a:pt x="0" y="7857"/>
                </a:lnTo>
                <a:lnTo>
                  <a:pt x="1059" y="5299"/>
                </a:lnTo>
                <a:lnTo>
                  <a:pt x="5299" y="1059"/>
                </a:lnTo>
                <a:lnTo>
                  <a:pt x="7857" y="0"/>
                </a:lnTo>
                <a:lnTo>
                  <a:pt x="13853" y="0"/>
                </a:lnTo>
                <a:lnTo>
                  <a:pt x="16412" y="1059"/>
                </a:lnTo>
                <a:lnTo>
                  <a:pt x="20651" y="5299"/>
                </a:lnTo>
                <a:lnTo>
                  <a:pt x="21711" y="7857"/>
                </a:lnTo>
                <a:lnTo>
                  <a:pt x="21711" y="10855"/>
                </a:lnTo>
                <a:lnTo>
                  <a:pt x="21711" y="13853"/>
                </a:lnTo>
                <a:lnTo>
                  <a:pt x="20651" y="16412"/>
                </a:lnTo>
                <a:lnTo>
                  <a:pt x="16412" y="20651"/>
                </a:lnTo>
                <a:lnTo>
                  <a:pt x="13853" y="21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8596" y="732550"/>
            <a:ext cx="442595" cy="3352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00" spc="60" dirty="0">
                <a:solidFill>
                  <a:srgbClr val="FFFFFF"/>
                </a:solidFill>
                <a:latin typeface="Times New Roman"/>
                <a:cs typeface="Times New Roman"/>
              </a:rPr>
              <a:t>HISTORY.</a:t>
            </a: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600" spc="60" dirty="0">
                <a:solidFill>
                  <a:srgbClr val="FFFFFF"/>
                </a:solidFill>
                <a:latin typeface="Times New Roman"/>
                <a:cs typeface="Times New Roman"/>
              </a:rPr>
              <a:t>TYPES.</a:t>
            </a:r>
            <a:endParaRPr sz="6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3398" y="199591"/>
            <a:ext cx="754554" cy="2222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514" y="199591"/>
            <a:ext cx="751723" cy="22224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134053" y="683867"/>
            <a:ext cx="457200" cy="728980"/>
            <a:chOff x="2134053" y="683867"/>
            <a:chExt cx="457200" cy="728980"/>
          </a:xfrm>
        </p:grpSpPr>
        <p:sp>
          <p:nvSpPr>
            <p:cNvPr id="9" name="object 9"/>
            <p:cNvSpPr/>
            <p:nvPr/>
          </p:nvSpPr>
          <p:spPr>
            <a:xfrm>
              <a:off x="2380257" y="825252"/>
              <a:ext cx="76835" cy="27305"/>
            </a:xfrm>
            <a:custGeom>
              <a:avLst/>
              <a:gdLst/>
              <a:ahLst/>
              <a:cxnLst/>
              <a:rect l="l" t="t" r="r" b="b"/>
              <a:pathLst>
                <a:path w="76835" h="27305">
                  <a:moveTo>
                    <a:pt x="76243" y="27250"/>
                  </a:moveTo>
                  <a:lnTo>
                    <a:pt x="0" y="27250"/>
                  </a:lnTo>
                  <a:lnTo>
                    <a:pt x="0" y="0"/>
                  </a:lnTo>
                  <a:lnTo>
                    <a:pt x="76243" y="0"/>
                  </a:lnTo>
                  <a:lnTo>
                    <a:pt x="76243" y="2725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80257" y="825252"/>
              <a:ext cx="76835" cy="27305"/>
            </a:xfrm>
            <a:custGeom>
              <a:avLst/>
              <a:gdLst/>
              <a:ahLst/>
              <a:cxnLst/>
              <a:rect l="l" t="t" r="r" b="b"/>
              <a:pathLst>
                <a:path w="76835" h="27305">
                  <a:moveTo>
                    <a:pt x="76243" y="27250"/>
                  </a:moveTo>
                  <a:lnTo>
                    <a:pt x="0" y="27250"/>
                  </a:lnTo>
                  <a:lnTo>
                    <a:pt x="0" y="0"/>
                  </a:lnTo>
                  <a:lnTo>
                    <a:pt x="76243" y="0"/>
                  </a:lnTo>
                  <a:lnTo>
                    <a:pt x="76243" y="27250"/>
                  </a:lnTo>
                  <a:close/>
                </a:path>
              </a:pathLst>
            </a:custGeom>
            <a:ln w="9503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151724" y="1348368"/>
              <a:ext cx="137160" cy="59690"/>
            </a:xfrm>
            <a:custGeom>
              <a:avLst/>
              <a:gdLst/>
              <a:ahLst/>
              <a:cxnLst/>
              <a:rect l="l" t="t" r="r" b="b"/>
              <a:pathLst>
                <a:path w="137160" h="59690">
                  <a:moveTo>
                    <a:pt x="109983" y="59307"/>
                  </a:moveTo>
                  <a:lnTo>
                    <a:pt x="27001" y="59307"/>
                  </a:lnTo>
                  <a:lnTo>
                    <a:pt x="16517" y="57157"/>
                  </a:lnTo>
                  <a:lnTo>
                    <a:pt x="7931" y="51301"/>
                  </a:lnTo>
                  <a:lnTo>
                    <a:pt x="2130" y="42632"/>
                  </a:lnTo>
                  <a:lnTo>
                    <a:pt x="0" y="32044"/>
                  </a:lnTo>
                  <a:lnTo>
                    <a:pt x="0" y="0"/>
                  </a:lnTo>
                  <a:lnTo>
                    <a:pt x="136997" y="0"/>
                  </a:lnTo>
                  <a:lnTo>
                    <a:pt x="136997" y="32044"/>
                  </a:lnTo>
                  <a:lnTo>
                    <a:pt x="134864" y="42632"/>
                  </a:lnTo>
                  <a:lnTo>
                    <a:pt x="129059" y="51301"/>
                  </a:lnTo>
                  <a:lnTo>
                    <a:pt x="120469" y="57157"/>
                  </a:lnTo>
                  <a:lnTo>
                    <a:pt x="109983" y="59307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151724" y="1348368"/>
              <a:ext cx="137160" cy="59690"/>
            </a:xfrm>
            <a:custGeom>
              <a:avLst/>
              <a:gdLst/>
              <a:ahLst/>
              <a:cxnLst/>
              <a:rect l="l" t="t" r="r" b="b"/>
              <a:pathLst>
                <a:path w="137160" h="59690">
                  <a:moveTo>
                    <a:pt x="0" y="0"/>
                  </a:moveTo>
                  <a:lnTo>
                    <a:pt x="0" y="32044"/>
                  </a:lnTo>
                  <a:lnTo>
                    <a:pt x="2130" y="42632"/>
                  </a:lnTo>
                  <a:lnTo>
                    <a:pt x="7931" y="51301"/>
                  </a:lnTo>
                  <a:lnTo>
                    <a:pt x="16517" y="57157"/>
                  </a:lnTo>
                  <a:lnTo>
                    <a:pt x="27001" y="59307"/>
                  </a:lnTo>
                  <a:lnTo>
                    <a:pt x="109983" y="59307"/>
                  </a:lnTo>
                  <a:lnTo>
                    <a:pt x="120469" y="57157"/>
                  </a:lnTo>
                  <a:lnTo>
                    <a:pt x="129059" y="51301"/>
                  </a:lnTo>
                  <a:lnTo>
                    <a:pt x="134864" y="42632"/>
                  </a:lnTo>
                  <a:lnTo>
                    <a:pt x="136997" y="32044"/>
                  </a:lnTo>
                  <a:lnTo>
                    <a:pt x="136997" y="0"/>
                  </a:lnTo>
                  <a:lnTo>
                    <a:pt x="0" y="0"/>
                  </a:lnTo>
                  <a:close/>
                </a:path>
                <a:path w="137160" h="59690">
                  <a:moveTo>
                    <a:pt x="24510" y="19137"/>
                  </a:moveTo>
                  <a:lnTo>
                    <a:pt x="119519" y="19137"/>
                  </a:lnTo>
                </a:path>
                <a:path w="137160" h="59690">
                  <a:moveTo>
                    <a:pt x="24510" y="41681"/>
                  </a:moveTo>
                  <a:lnTo>
                    <a:pt x="119519" y="41681"/>
                  </a:lnTo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38800" y="1267310"/>
              <a:ext cx="167005" cy="88265"/>
            </a:xfrm>
            <a:custGeom>
              <a:avLst/>
              <a:gdLst/>
              <a:ahLst/>
              <a:cxnLst/>
              <a:rect l="l" t="t" r="r" b="b"/>
              <a:pathLst>
                <a:path w="167005" h="88265">
                  <a:moveTo>
                    <a:pt x="166797" y="88168"/>
                  </a:moveTo>
                  <a:lnTo>
                    <a:pt x="0" y="88168"/>
                  </a:lnTo>
                  <a:lnTo>
                    <a:pt x="24620" y="0"/>
                  </a:lnTo>
                  <a:lnTo>
                    <a:pt x="166797" y="0"/>
                  </a:lnTo>
                  <a:lnTo>
                    <a:pt x="166797" y="88168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138800" y="1267310"/>
              <a:ext cx="167005" cy="88265"/>
            </a:xfrm>
            <a:custGeom>
              <a:avLst/>
              <a:gdLst/>
              <a:ahLst/>
              <a:cxnLst/>
              <a:rect l="l" t="t" r="r" b="b"/>
              <a:pathLst>
                <a:path w="167005" h="88265">
                  <a:moveTo>
                    <a:pt x="166797" y="0"/>
                  </a:moveTo>
                  <a:lnTo>
                    <a:pt x="24620" y="0"/>
                  </a:lnTo>
                  <a:lnTo>
                    <a:pt x="0" y="88168"/>
                  </a:lnTo>
                  <a:lnTo>
                    <a:pt x="166797" y="88168"/>
                  </a:lnTo>
                  <a:lnTo>
                    <a:pt x="166797" y="0"/>
                  </a:lnTo>
                  <a:close/>
                </a:path>
              </a:pathLst>
            </a:custGeom>
            <a:ln w="9494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36041" y="1348368"/>
              <a:ext cx="137160" cy="59690"/>
            </a:xfrm>
            <a:custGeom>
              <a:avLst/>
              <a:gdLst/>
              <a:ahLst/>
              <a:cxnLst/>
              <a:rect l="l" t="t" r="r" b="b"/>
              <a:pathLst>
                <a:path w="137160" h="59690">
                  <a:moveTo>
                    <a:pt x="109995" y="59307"/>
                  </a:moveTo>
                  <a:lnTo>
                    <a:pt x="27026" y="59307"/>
                  </a:lnTo>
                  <a:lnTo>
                    <a:pt x="16533" y="57157"/>
                  </a:lnTo>
                  <a:lnTo>
                    <a:pt x="7939" y="51301"/>
                  </a:lnTo>
                  <a:lnTo>
                    <a:pt x="2132" y="42632"/>
                  </a:lnTo>
                  <a:lnTo>
                    <a:pt x="0" y="32044"/>
                  </a:lnTo>
                  <a:lnTo>
                    <a:pt x="0" y="0"/>
                  </a:lnTo>
                  <a:lnTo>
                    <a:pt x="137009" y="0"/>
                  </a:lnTo>
                  <a:lnTo>
                    <a:pt x="137009" y="32044"/>
                  </a:lnTo>
                  <a:lnTo>
                    <a:pt x="134878" y="42632"/>
                  </a:lnTo>
                  <a:lnTo>
                    <a:pt x="129076" y="51301"/>
                  </a:lnTo>
                  <a:lnTo>
                    <a:pt x="120487" y="57157"/>
                  </a:lnTo>
                  <a:lnTo>
                    <a:pt x="109995" y="59307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36041" y="1348368"/>
              <a:ext cx="137160" cy="59690"/>
            </a:xfrm>
            <a:custGeom>
              <a:avLst/>
              <a:gdLst/>
              <a:ahLst/>
              <a:cxnLst/>
              <a:rect l="l" t="t" r="r" b="b"/>
              <a:pathLst>
                <a:path w="137160" h="59690">
                  <a:moveTo>
                    <a:pt x="0" y="0"/>
                  </a:moveTo>
                  <a:lnTo>
                    <a:pt x="0" y="32044"/>
                  </a:lnTo>
                  <a:lnTo>
                    <a:pt x="2132" y="42632"/>
                  </a:lnTo>
                  <a:lnTo>
                    <a:pt x="7939" y="51301"/>
                  </a:lnTo>
                  <a:lnTo>
                    <a:pt x="16533" y="57157"/>
                  </a:lnTo>
                  <a:lnTo>
                    <a:pt x="27026" y="59307"/>
                  </a:lnTo>
                  <a:lnTo>
                    <a:pt x="109995" y="59307"/>
                  </a:lnTo>
                  <a:lnTo>
                    <a:pt x="120487" y="57157"/>
                  </a:lnTo>
                  <a:lnTo>
                    <a:pt x="129076" y="51301"/>
                  </a:lnTo>
                  <a:lnTo>
                    <a:pt x="134878" y="42632"/>
                  </a:lnTo>
                  <a:lnTo>
                    <a:pt x="137009" y="32044"/>
                  </a:lnTo>
                  <a:lnTo>
                    <a:pt x="137009" y="0"/>
                  </a:lnTo>
                  <a:lnTo>
                    <a:pt x="0" y="0"/>
                  </a:lnTo>
                  <a:close/>
                </a:path>
                <a:path w="137160" h="59690">
                  <a:moveTo>
                    <a:pt x="19024" y="19137"/>
                  </a:moveTo>
                  <a:lnTo>
                    <a:pt x="114033" y="19137"/>
                  </a:lnTo>
                </a:path>
                <a:path w="137160" h="59690">
                  <a:moveTo>
                    <a:pt x="19024" y="41681"/>
                  </a:moveTo>
                  <a:lnTo>
                    <a:pt x="114033" y="41681"/>
                  </a:lnTo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19165" y="1267310"/>
              <a:ext cx="167005" cy="88265"/>
            </a:xfrm>
            <a:custGeom>
              <a:avLst/>
              <a:gdLst/>
              <a:ahLst/>
              <a:cxnLst/>
              <a:rect l="l" t="t" r="r" b="b"/>
              <a:pathLst>
                <a:path w="167005" h="88265">
                  <a:moveTo>
                    <a:pt x="166797" y="88168"/>
                  </a:moveTo>
                  <a:lnTo>
                    <a:pt x="0" y="88168"/>
                  </a:lnTo>
                  <a:lnTo>
                    <a:pt x="0" y="0"/>
                  </a:lnTo>
                  <a:lnTo>
                    <a:pt x="142176" y="0"/>
                  </a:lnTo>
                  <a:lnTo>
                    <a:pt x="166797" y="88168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419165" y="1267310"/>
              <a:ext cx="167005" cy="88265"/>
            </a:xfrm>
            <a:custGeom>
              <a:avLst/>
              <a:gdLst/>
              <a:ahLst/>
              <a:cxnLst/>
              <a:rect l="l" t="t" r="r" b="b"/>
              <a:pathLst>
                <a:path w="167005" h="88265">
                  <a:moveTo>
                    <a:pt x="0" y="0"/>
                  </a:moveTo>
                  <a:lnTo>
                    <a:pt x="142176" y="0"/>
                  </a:lnTo>
                  <a:lnTo>
                    <a:pt x="166797" y="88168"/>
                  </a:lnTo>
                  <a:lnTo>
                    <a:pt x="0" y="88168"/>
                  </a:lnTo>
                  <a:lnTo>
                    <a:pt x="0" y="0"/>
                  </a:lnTo>
                  <a:close/>
                </a:path>
              </a:pathLst>
            </a:custGeom>
            <a:ln w="9494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22199" y="1199183"/>
              <a:ext cx="280670" cy="172085"/>
            </a:xfrm>
            <a:custGeom>
              <a:avLst/>
              <a:gdLst/>
              <a:ahLst/>
              <a:cxnLst/>
              <a:rect l="l" t="t" r="r" b="b"/>
              <a:pathLst>
                <a:path w="280669" h="172084">
                  <a:moveTo>
                    <a:pt x="251288" y="171927"/>
                  </a:moveTo>
                  <a:lnTo>
                    <a:pt x="29076" y="171927"/>
                  </a:lnTo>
                  <a:lnTo>
                    <a:pt x="17786" y="169612"/>
                  </a:lnTo>
                  <a:lnTo>
                    <a:pt x="8540" y="163308"/>
                  </a:lnTo>
                  <a:lnTo>
                    <a:pt x="2294" y="153977"/>
                  </a:lnTo>
                  <a:lnTo>
                    <a:pt x="0" y="142583"/>
                  </a:lnTo>
                  <a:lnTo>
                    <a:pt x="0" y="0"/>
                  </a:lnTo>
                  <a:lnTo>
                    <a:pt x="280364" y="0"/>
                  </a:lnTo>
                  <a:lnTo>
                    <a:pt x="280364" y="142583"/>
                  </a:lnTo>
                  <a:lnTo>
                    <a:pt x="278070" y="153977"/>
                  </a:lnTo>
                  <a:lnTo>
                    <a:pt x="271824" y="163308"/>
                  </a:lnTo>
                  <a:lnTo>
                    <a:pt x="262578" y="169612"/>
                  </a:lnTo>
                  <a:lnTo>
                    <a:pt x="251288" y="171927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222199" y="1199183"/>
              <a:ext cx="280670" cy="172085"/>
            </a:xfrm>
            <a:custGeom>
              <a:avLst/>
              <a:gdLst/>
              <a:ahLst/>
              <a:cxnLst/>
              <a:rect l="l" t="t" r="r" b="b"/>
              <a:pathLst>
                <a:path w="280669" h="172084">
                  <a:moveTo>
                    <a:pt x="0" y="0"/>
                  </a:moveTo>
                  <a:lnTo>
                    <a:pt x="0" y="142583"/>
                  </a:lnTo>
                  <a:lnTo>
                    <a:pt x="2294" y="153977"/>
                  </a:lnTo>
                  <a:lnTo>
                    <a:pt x="8540" y="163308"/>
                  </a:lnTo>
                  <a:lnTo>
                    <a:pt x="17786" y="169612"/>
                  </a:lnTo>
                  <a:lnTo>
                    <a:pt x="29076" y="171927"/>
                  </a:lnTo>
                  <a:lnTo>
                    <a:pt x="251288" y="171927"/>
                  </a:lnTo>
                  <a:lnTo>
                    <a:pt x="262578" y="169612"/>
                  </a:lnTo>
                  <a:lnTo>
                    <a:pt x="271823" y="163308"/>
                  </a:lnTo>
                  <a:lnTo>
                    <a:pt x="278070" y="153977"/>
                  </a:lnTo>
                  <a:lnTo>
                    <a:pt x="280364" y="142583"/>
                  </a:lnTo>
                  <a:lnTo>
                    <a:pt x="280364" y="0"/>
                  </a:lnTo>
                  <a:lnTo>
                    <a:pt x="0" y="0"/>
                  </a:lnTo>
                  <a:close/>
                </a:path>
              </a:pathLst>
            </a:custGeom>
            <a:ln w="948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12937" y="933239"/>
              <a:ext cx="30480" cy="266065"/>
            </a:xfrm>
            <a:custGeom>
              <a:avLst/>
              <a:gdLst/>
              <a:ahLst/>
              <a:cxnLst/>
              <a:rect l="l" t="t" r="r" b="b"/>
              <a:pathLst>
                <a:path w="30480" h="266065">
                  <a:moveTo>
                    <a:pt x="30377" y="265943"/>
                  </a:moveTo>
                  <a:lnTo>
                    <a:pt x="0" y="265943"/>
                  </a:lnTo>
                  <a:lnTo>
                    <a:pt x="0" y="0"/>
                  </a:lnTo>
                  <a:lnTo>
                    <a:pt x="30377" y="0"/>
                  </a:lnTo>
                  <a:lnTo>
                    <a:pt x="30377" y="265943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12937" y="933239"/>
              <a:ext cx="30480" cy="266065"/>
            </a:xfrm>
            <a:custGeom>
              <a:avLst/>
              <a:gdLst/>
              <a:ahLst/>
              <a:cxnLst/>
              <a:rect l="l" t="t" r="r" b="b"/>
              <a:pathLst>
                <a:path w="30480" h="266065">
                  <a:moveTo>
                    <a:pt x="0" y="265943"/>
                  </a:moveTo>
                  <a:lnTo>
                    <a:pt x="30377" y="265943"/>
                  </a:lnTo>
                  <a:lnTo>
                    <a:pt x="30377" y="0"/>
                  </a:lnTo>
                  <a:lnTo>
                    <a:pt x="0" y="0"/>
                  </a:lnTo>
                  <a:lnTo>
                    <a:pt x="0" y="265943"/>
                  </a:lnTo>
                  <a:close/>
                </a:path>
              </a:pathLst>
            </a:custGeom>
            <a:ln w="9427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375790" y="933239"/>
              <a:ext cx="30480" cy="266065"/>
            </a:xfrm>
            <a:custGeom>
              <a:avLst/>
              <a:gdLst/>
              <a:ahLst/>
              <a:cxnLst/>
              <a:rect l="l" t="t" r="r" b="b"/>
              <a:pathLst>
                <a:path w="30480" h="266065">
                  <a:moveTo>
                    <a:pt x="30377" y="265943"/>
                  </a:moveTo>
                  <a:lnTo>
                    <a:pt x="0" y="265943"/>
                  </a:lnTo>
                  <a:lnTo>
                    <a:pt x="0" y="0"/>
                  </a:lnTo>
                  <a:lnTo>
                    <a:pt x="30377" y="0"/>
                  </a:lnTo>
                  <a:lnTo>
                    <a:pt x="30377" y="265943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375790" y="933239"/>
              <a:ext cx="30480" cy="266065"/>
            </a:xfrm>
            <a:custGeom>
              <a:avLst/>
              <a:gdLst/>
              <a:ahLst/>
              <a:cxnLst/>
              <a:rect l="l" t="t" r="r" b="b"/>
              <a:pathLst>
                <a:path w="30480" h="266065">
                  <a:moveTo>
                    <a:pt x="0" y="265943"/>
                  </a:moveTo>
                  <a:lnTo>
                    <a:pt x="30377" y="265943"/>
                  </a:lnTo>
                  <a:lnTo>
                    <a:pt x="30377" y="0"/>
                  </a:lnTo>
                  <a:lnTo>
                    <a:pt x="0" y="0"/>
                  </a:lnTo>
                  <a:lnTo>
                    <a:pt x="0" y="265943"/>
                  </a:lnTo>
                  <a:close/>
                </a:path>
              </a:pathLst>
            </a:custGeom>
            <a:ln w="9427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274226" y="844922"/>
              <a:ext cx="184785" cy="110489"/>
            </a:xfrm>
            <a:custGeom>
              <a:avLst/>
              <a:gdLst/>
              <a:ahLst/>
              <a:cxnLst/>
              <a:rect l="l" t="t" r="r" b="b"/>
              <a:pathLst>
                <a:path w="184785" h="110490">
                  <a:moveTo>
                    <a:pt x="184238" y="110192"/>
                  </a:moveTo>
                  <a:lnTo>
                    <a:pt x="0" y="110192"/>
                  </a:lnTo>
                  <a:lnTo>
                    <a:pt x="0" y="0"/>
                  </a:lnTo>
                  <a:lnTo>
                    <a:pt x="184238" y="0"/>
                  </a:lnTo>
                  <a:lnTo>
                    <a:pt x="184238" y="110192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274226" y="844922"/>
              <a:ext cx="184785" cy="110489"/>
            </a:xfrm>
            <a:custGeom>
              <a:avLst/>
              <a:gdLst/>
              <a:ahLst/>
              <a:cxnLst/>
              <a:rect l="l" t="t" r="r" b="b"/>
              <a:pathLst>
                <a:path w="184785" h="110490">
                  <a:moveTo>
                    <a:pt x="184238" y="110192"/>
                  </a:moveTo>
                  <a:lnTo>
                    <a:pt x="0" y="110192"/>
                  </a:lnTo>
                  <a:lnTo>
                    <a:pt x="0" y="0"/>
                  </a:lnTo>
                  <a:lnTo>
                    <a:pt x="184238" y="0"/>
                  </a:lnTo>
                  <a:lnTo>
                    <a:pt x="184238" y="110192"/>
                  </a:lnTo>
                  <a:close/>
                </a:path>
                <a:path w="184785" h="110490">
                  <a:moveTo>
                    <a:pt x="144938" y="93086"/>
                  </a:moveTo>
                  <a:lnTo>
                    <a:pt x="31371" y="93086"/>
                  </a:lnTo>
                  <a:lnTo>
                    <a:pt x="31371" y="19496"/>
                  </a:lnTo>
                  <a:lnTo>
                    <a:pt x="144938" y="19496"/>
                  </a:lnTo>
                  <a:lnTo>
                    <a:pt x="144938" y="93086"/>
                  </a:lnTo>
                  <a:close/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390972" y="834876"/>
              <a:ext cx="119380" cy="120650"/>
            </a:xfrm>
            <a:custGeom>
              <a:avLst/>
              <a:gdLst/>
              <a:ahLst/>
              <a:cxnLst/>
              <a:rect l="l" t="t" r="r" b="b"/>
              <a:pathLst>
                <a:path w="119380" h="120650">
                  <a:moveTo>
                    <a:pt x="59563" y="120238"/>
                  </a:moveTo>
                  <a:lnTo>
                    <a:pt x="36379" y="115513"/>
                  </a:lnTo>
                  <a:lnTo>
                    <a:pt x="17446" y="102630"/>
                  </a:lnTo>
                  <a:lnTo>
                    <a:pt x="4681" y="83522"/>
                  </a:lnTo>
                  <a:lnTo>
                    <a:pt x="0" y="60125"/>
                  </a:lnTo>
                  <a:lnTo>
                    <a:pt x="4681" y="36720"/>
                  </a:lnTo>
                  <a:lnTo>
                    <a:pt x="17446" y="17609"/>
                  </a:lnTo>
                  <a:lnTo>
                    <a:pt x="36379" y="4724"/>
                  </a:lnTo>
                  <a:lnTo>
                    <a:pt x="59563" y="0"/>
                  </a:lnTo>
                  <a:lnTo>
                    <a:pt x="82754" y="4724"/>
                  </a:lnTo>
                  <a:lnTo>
                    <a:pt x="101691" y="17609"/>
                  </a:lnTo>
                  <a:lnTo>
                    <a:pt x="114458" y="36720"/>
                  </a:lnTo>
                  <a:lnTo>
                    <a:pt x="119139" y="60125"/>
                  </a:lnTo>
                  <a:lnTo>
                    <a:pt x="114458" y="83522"/>
                  </a:lnTo>
                  <a:lnTo>
                    <a:pt x="101691" y="102630"/>
                  </a:lnTo>
                  <a:lnTo>
                    <a:pt x="82754" y="115513"/>
                  </a:lnTo>
                  <a:lnTo>
                    <a:pt x="59563" y="120238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390972" y="834876"/>
              <a:ext cx="119380" cy="120650"/>
            </a:xfrm>
            <a:custGeom>
              <a:avLst/>
              <a:gdLst/>
              <a:ahLst/>
              <a:cxnLst/>
              <a:rect l="l" t="t" r="r" b="b"/>
              <a:pathLst>
                <a:path w="119380" h="120650">
                  <a:moveTo>
                    <a:pt x="119139" y="60125"/>
                  </a:moveTo>
                  <a:lnTo>
                    <a:pt x="114458" y="83522"/>
                  </a:lnTo>
                  <a:lnTo>
                    <a:pt x="101691" y="102630"/>
                  </a:lnTo>
                  <a:lnTo>
                    <a:pt x="82754" y="115513"/>
                  </a:lnTo>
                  <a:lnTo>
                    <a:pt x="59563" y="120237"/>
                  </a:lnTo>
                  <a:lnTo>
                    <a:pt x="36379" y="115513"/>
                  </a:lnTo>
                  <a:lnTo>
                    <a:pt x="17446" y="102630"/>
                  </a:lnTo>
                  <a:lnTo>
                    <a:pt x="4681" y="83522"/>
                  </a:lnTo>
                  <a:lnTo>
                    <a:pt x="0" y="60125"/>
                  </a:lnTo>
                  <a:lnTo>
                    <a:pt x="4681" y="36720"/>
                  </a:lnTo>
                  <a:lnTo>
                    <a:pt x="17446" y="17609"/>
                  </a:lnTo>
                  <a:lnTo>
                    <a:pt x="36379" y="4724"/>
                  </a:lnTo>
                  <a:lnTo>
                    <a:pt x="59563" y="0"/>
                  </a:lnTo>
                  <a:lnTo>
                    <a:pt x="82754" y="4724"/>
                  </a:lnTo>
                  <a:lnTo>
                    <a:pt x="101691" y="17609"/>
                  </a:lnTo>
                  <a:lnTo>
                    <a:pt x="114458" y="36720"/>
                  </a:lnTo>
                  <a:lnTo>
                    <a:pt x="119139" y="60125"/>
                  </a:lnTo>
                  <a:close/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11825" y="855921"/>
              <a:ext cx="77470" cy="78740"/>
            </a:xfrm>
            <a:custGeom>
              <a:avLst/>
              <a:gdLst/>
              <a:ahLst/>
              <a:cxnLst/>
              <a:rect l="l" t="t" r="r" b="b"/>
              <a:pathLst>
                <a:path w="77469" h="78740">
                  <a:moveTo>
                    <a:pt x="38710" y="78147"/>
                  </a:moveTo>
                  <a:lnTo>
                    <a:pt x="23647" y="75077"/>
                  </a:lnTo>
                  <a:lnTo>
                    <a:pt x="11342" y="66705"/>
                  </a:lnTo>
                  <a:lnTo>
                    <a:pt x="3043" y="54287"/>
                  </a:lnTo>
                  <a:lnTo>
                    <a:pt x="0" y="39080"/>
                  </a:lnTo>
                  <a:lnTo>
                    <a:pt x="3043" y="23870"/>
                  </a:lnTo>
                  <a:lnTo>
                    <a:pt x="11342" y="11448"/>
                  </a:lnTo>
                  <a:lnTo>
                    <a:pt x="23647" y="3071"/>
                  </a:lnTo>
                  <a:lnTo>
                    <a:pt x="38710" y="0"/>
                  </a:lnTo>
                  <a:lnTo>
                    <a:pt x="53786" y="3071"/>
                  </a:lnTo>
                  <a:lnTo>
                    <a:pt x="66094" y="11448"/>
                  </a:lnTo>
                  <a:lnTo>
                    <a:pt x="74391" y="23870"/>
                  </a:lnTo>
                  <a:lnTo>
                    <a:pt x="77433" y="39080"/>
                  </a:lnTo>
                  <a:lnTo>
                    <a:pt x="74391" y="54287"/>
                  </a:lnTo>
                  <a:lnTo>
                    <a:pt x="66094" y="66705"/>
                  </a:lnTo>
                  <a:lnTo>
                    <a:pt x="53786" y="75077"/>
                  </a:lnTo>
                  <a:lnTo>
                    <a:pt x="38710" y="78147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411825" y="855921"/>
              <a:ext cx="77470" cy="78740"/>
            </a:xfrm>
            <a:custGeom>
              <a:avLst/>
              <a:gdLst/>
              <a:ahLst/>
              <a:cxnLst/>
              <a:rect l="l" t="t" r="r" b="b"/>
              <a:pathLst>
                <a:path w="77469" h="78740">
                  <a:moveTo>
                    <a:pt x="77433" y="39080"/>
                  </a:moveTo>
                  <a:lnTo>
                    <a:pt x="74391" y="54287"/>
                  </a:lnTo>
                  <a:lnTo>
                    <a:pt x="66094" y="66705"/>
                  </a:lnTo>
                  <a:lnTo>
                    <a:pt x="53786" y="75077"/>
                  </a:lnTo>
                  <a:lnTo>
                    <a:pt x="38710" y="78147"/>
                  </a:lnTo>
                  <a:lnTo>
                    <a:pt x="23647" y="75077"/>
                  </a:lnTo>
                  <a:lnTo>
                    <a:pt x="11342" y="66705"/>
                  </a:lnTo>
                  <a:lnTo>
                    <a:pt x="3043" y="54287"/>
                  </a:lnTo>
                  <a:lnTo>
                    <a:pt x="0" y="39080"/>
                  </a:lnTo>
                  <a:lnTo>
                    <a:pt x="3043" y="23870"/>
                  </a:lnTo>
                  <a:lnTo>
                    <a:pt x="11342" y="11448"/>
                  </a:lnTo>
                  <a:lnTo>
                    <a:pt x="23647" y="3071"/>
                  </a:lnTo>
                  <a:lnTo>
                    <a:pt x="38710" y="0"/>
                  </a:lnTo>
                  <a:lnTo>
                    <a:pt x="53786" y="3071"/>
                  </a:lnTo>
                  <a:lnTo>
                    <a:pt x="66094" y="11448"/>
                  </a:lnTo>
                  <a:lnTo>
                    <a:pt x="74391" y="23870"/>
                  </a:lnTo>
                  <a:lnTo>
                    <a:pt x="77433" y="39080"/>
                  </a:lnTo>
                  <a:close/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205727" y="1174533"/>
              <a:ext cx="313690" cy="49530"/>
            </a:xfrm>
            <a:custGeom>
              <a:avLst/>
              <a:gdLst/>
              <a:ahLst/>
              <a:cxnLst/>
              <a:rect l="l" t="t" r="r" b="b"/>
              <a:pathLst>
                <a:path w="313689" h="49530">
                  <a:moveTo>
                    <a:pt x="313319" y="49299"/>
                  </a:moveTo>
                  <a:lnTo>
                    <a:pt x="0" y="49299"/>
                  </a:lnTo>
                  <a:lnTo>
                    <a:pt x="0" y="0"/>
                  </a:lnTo>
                  <a:lnTo>
                    <a:pt x="313319" y="0"/>
                  </a:lnTo>
                  <a:lnTo>
                    <a:pt x="313319" y="49299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05727" y="1174533"/>
              <a:ext cx="313690" cy="49530"/>
            </a:xfrm>
            <a:custGeom>
              <a:avLst/>
              <a:gdLst/>
              <a:ahLst/>
              <a:cxnLst/>
              <a:rect l="l" t="t" r="r" b="b"/>
              <a:pathLst>
                <a:path w="313689" h="49530">
                  <a:moveTo>
                    <a:pt x="313319" y="49299"/>
                  </a:moveTo>
                  <a:lnTo>
                    <a:pt x="0" y="49299"/>
                  </a:lnTo>
                  <a:lnTo>
                    <a:pt x="0" y="0"/>
                  </a:lnTo>
                  <a:lnTo>
                    <a:pt x="313319" y="0"/>
                  </a:lnTo>
                  <a:lnTo>
                    <a:pt x="313319" y="49299"/>
                  </a:lnTo>
                  <a:close/>
                </a:path>
              </a:pathLst>
            </a:custGeom>
            <a:ln w="9510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301228" y="1038861"/>
              <a:ext cx="118110" cy="27940"/>
            </a:xfrm>
            <a:custGeom>
              <a:avLst/>
              <a:gdLst/>
              <a:ahLst/>
              <a:cxnLst/>
              <a:rect l="l" t="t" r="r" b="b"/>
              <a:pathLst>
                <a:path w="118110" h="27940">
                  <a:moveTo>
                    <a:pt x="117936" y="27349"/>
                  </a:moveTo>
                  <a:lnTo>
                    <a:pt x="0" y="27349"/>
                  </a:lnTo>
                  <a:lnTo>
                    <a:pt x="0" y="0"/>
                  </a:lnTo>
                  <a:lnTo>
                    <a:pt x="117936" y="0"/>
                  </a:lnTo>
                  <a:lnTo>
                    <a:pt x="117936" y="27349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301228" y="1038861"/>
              <a:ext cx="118110" cy="27940"/>
            </a:xfrm>
            <a:custGeom>
              <a:avLst/>
              <a:gdLst/>
              <a:ahLst/>
              <a:cxnLst/>
              <a:rect l="l" t="t" r="r" b="b"/>
              <a:pathLst>
                <a:path w="118110" h="27940">
                  <a:moveTo>
                    <a:pt x="117936" y="27349"/>
                  </a:moveTo>
                  <a:lnTo>
                    <a:pt x="0" y="27349"/>
                  </a:lnTo>
                  <a:lnTo>
                    <a:pt x="0" y="0"/>
                  </a:lnTo>
                  <a:lnTo>
                    <a:pt x="117936" y="0"/>
                  </a:lnTo>
                  <a:lnTo>
                    <a:pt x="117936" y="27349"/>
                  </a:lnTo>
                  <a:close/>
                </a:path>
              </a:pathLst>
            </a:custGeom>
            <a:ln w="9508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258332" y="703812"/>
              <a:ext cx="16510" cy="201295"/>
            </a:xfrm>
            <a:custGeom>
              <a:avLst/>
              <a:gdLst/>
              <a:ahLst/>
              <a:cxnLst/>
              <a:rect l="l" t="t" r="r" b="b"/>
              <a:pathLst>
                <a:path w="16510" h="201294">
                  <a:moveTo>
                    <a:pt x="15894" y="201210"/>
                  </a:moveTo>
                  <a:lnTo>
                    <a:pt x="0" y="201210"/>
                  </a:lnTo>
                  <a:lnTo>
                    <a:pt x="0" y="0"/>
                  </a:lnTo>
                  <a:lnTo>
                    <a:pt x="15894" y="0"/>
                  </a:lnTo>
                  <a:lnTo>
                    <a:pt x="15894" y="20121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258332" y="703812"/>
              <a:ext cx="16510" cy="201295"/>
            </a:xfrm>
            <a:custGeom>
              <a:avLst/>
              <a:gdLst/>
              <a:ahLst/>
              <a:cxnLst/>
              <a:rect l="l" t="t" r="r" b="b"/>
              <a:pathLst>
                <a:path w="16510" h="201294">
                  <a:moveTo>
                    <a:pt x="0" y="201210"/>
                  </a:moveTo>
                  <a:lnTo>
                    <a:pt x="15894" y="201210"/>
                  </a:lnTo>
                  <a:lnTo>
                    <a:pt x="15894" y="0"/>
                  </a:lnTo>
                  <a:lnTo>
                    <a:pt x="0" y="0"/>
                  </a:lnTo>
                  <a:lnTo>
                    <a:pt x="0" y="201210"/>
                  </a:lnTo>
                  <a:close/>
                </a:path>
              </a:pathLst>
            </a:custGeom>
            <a:ln w="9426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254392" y="688589"/>
              <a:ext cx="24130" cy="47625"/>
            </a:xfrm>
            <a:custGeom>
              <a:avLst/>
              <a:gdLst/>
              <a:ahLst/>
              <a:cxnLst/>
              <a:rect l="l" t="t" r="r" b="b"/>
              <a:pathLst>
                <a:path w="24130" h="47625">
                  <a:moveTo>
                    <a:pt x="23786" y="47292"/>
                  </a:moveTo>
                  <a:lnTo>
                    <a:pt x="0" y="47292"/>
                  </a:lnTo>
                  <a:lnTo>
                    <a:pt x="0" y="0"/>
                  </a:lnTo>
                  <a:lnTo>
                    <a:pt x="23786" y="0"/>
                  </a:lnTo>
                  <a:lnTo>
                    <a:pt x="23786" y="47292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181156" y="688589"/>
              <a:ext cx="289560" cy="667385"/>
            </a:xfrm>
            <a:custGeom>
              <a:avLst/>
              <a:gdLst/>
              <a:ahLst/>
              <a:cxnLst/>
              <a:rect l="l" t="t" r="r" b="b"/>
              <a:pathLst>
                <a:path w="289560" h="667385">
                  <a:moveTo>
                    <a:pt x="97022" y="47292"/>
                  </a:moveTo>
                  <a:lnTo>
                    <a:pt x="73236" y="47292"/>
                  </a:lnTo>
                  <a:lnTo>
                    <a:pt x="73236" y="0"/>
                  </a:lnTo>
                  <a:lnTo>
                    <a:pt x="97022" y="0"/>
                  </a:lnTo>
                  <a:lnTo>
                    <a:pt x="97022" y="47292"/>
                  </a:lnTo>
                  <a:close/>
                </a:path>
                <a:path w="289560" h="667385">
                  <a:moveTo>
                    <a:pt x="194634" y="666889"/>
                  </a:moveTo>
                  <a:lnTo>
                    <a:pt x="288944" y="666889"/>
                  </a:lnTo>
                </a:path>
                <a:path w="289560" h="667385">
                  <a:moveTo>
                    <a:pt x="0" y="596557"/>
                  </a:moveTo>
                  <a:lnTo>
                    <a:pt x="24571" y="596557"/>
                  </a:lnTo>
                </a:path>
              </a:pathLst>
            </a:custGeom>
            <a:ln w="9469">
              <a:solidFill>
                <a:srgbClr val="1717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924822" y="214313"/>
            <a:ext cx="121412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spc="240" dirty="0">
                <a:solidFill>
                  <a:srgbClr val="FFFFFF"/>
                </a:solidFill>
                <a:latin typeface="Calibri"/>
                <a:cs typeface="Calibri"/>
              </a:rPr>
              <a:t>MOBILE</a:t>
            </a:r>
            <a:r>
              <a:rPr sz="10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22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51"/>
                </a:moveTo>
                <a:lnTo>
                  <a:pt x="55900" y="327593"/>
                </a:lnTo>
                <a:lnTo>
                  <a:pt x="79531" y="290773"/>
                </a:lnTo>
                <a:lnTo>
                  <a:pt x="99904" y="264518"/>
                </a:lnTo>
                <a:lnTo>
                  <a:pt x="91972" y="247749"/>
                </a:lnTo>
                <a:lnTo>
                  <a:pt x="58119" y="246798"/>
                </a:lnTo>
                <a:lnTo>
                  <a:pt x="15294" y="241752"/>
                </a:lnTo>
                <a:lnTo>
                  <a:pt x="4663" y="199296"/>
                </a:lnTo>
                <a:lnTo>
                  <a:pt x="40587" y="174308"/>
                </a:lnTo>
                <a:lnTo>
                  <a:pt x="69452" y="157861"/>
                </a:lnTo>
                <a:lnTo>
                  <a:pt x="68544" y="139324"/>
                </a:lnTo>
                <a:lnTo>
                  <a:pt x="37634" y="125495"/>
                </a:lnTo>
                <a:lnTo>
                  <a:pt x="0" y="104439"/>
                </a:lnTo>
                <a:lnTo>
                  <a:pt x="6424" y="61146"/>
                </a:lnTo>
                <a:lnTo>
                  <a:pt x="49171" y="51815"/>
                </a:lnTo>
                <a:lnTo>
                  <a:pt x="82137" y="47662"/>
                </a:lnTo>
                <a:lnTo>
                  <a:pt x="88390" y="30192"/>
                </a:lnTo>
                <a:lnTo>
                  <a:pt x="65123" y="5584"/>
                </a:lnTo>
                <a:lnTo>
                  <a:pt x="60717" y="0"/>
                </a:lnTo>
                <a:lnTo>
                  <a:pt x="79232" y="0"/>
                </a:lnTo>
                <a:lnTo>
                  <a:pt x="104599" y="26783"/>
                </a:lnTo>
                <a:lnTo>
                  <a:pt x="92502" y="60577"/>
                </a:lnTo>
                <a:lnTo>
                  <a:pt x="51251" y="65776"/>
                </a:lnTo>
                <a:lnTo>
                  <a:pt x="18954" y="72847"/>
                </a:lnTo>
                <a:lnTo>
                  <a:pt x="15388" y="96876"/>
                </a:lnTo>
                <a:lnTo>
                  <a:pt x="44245" y="113020"/>
                </a:lnTo>
                <a:lnTo>
                  <a:pt x="82214" y="129972"/>
                </a:lnTo>
                <a:lnTo>
                  <a:pt x="83972" y="165827"/>
                </a:lnTo>
                <a:lnTo>
                  <a:pt x="47852" y="186410"/>
                </a:lnTo>
                <a:lnTo>
                  <a:pt x="20715" y="205313"/>
                </a:lnTo>
                <a:lnTo>
                  <a:pt x="26617" y="228875"/>
                </a:lnTo>
                <a:lnTo>
                  <a:pt x="59454" y="232744"/>
                </a:lnTo>
                <a:lnTo>
                  <a:pt x="101022" y="233875"/>
                </a:lnTo>
                <a:lnTo>
                  <a:pt x="116366" y="266317"/>
                </a:lnTo>
                <a:lnTo>
                  <a:pt x="90875" y="299169"/>
                </a:lnTo>
                <a:lnTo>
                  <a:pt x="73035" y="327009"/>
                </a:lnTo>
                <a:lnTo>
                  <a:pt x="87505" y="346521"/>
                </a:lnTo>
                <a:lnTo>
                  <a:pt x="135263" y="346521"/>
                </a:lnTo>
                <a:lnTo>
                  <a:pt x="123466" y="351024"/>
                </a:lnTo>
                <a:lnTo>
                  <a:pt x="81971" y="362751"/>
                </a:lnTo>
                <a:close/>
              </a:path>
              <a:path w="375919" h="487680">
                <a:moveTo>
                  <a:pt x="352791" y="280412"/>
                </a:moveTo>
                <a:lnTo>
                  <a:pt x="306768" y="272969"/>
                </a:lnTo>
                <a:lnTo>
                  <a:pt x="266761" y="252251"/>
                </a:lnTo>
                <a:lnTo>
                  <a:pt x="235189" y="220679"/>
                </a:lnTo>
                <a:lnTo>
                  <a:pt x="214471" y="180672"/>
                </a:lnTo>
                <a:lnTo>
                  <a:pt x="207028" y="134648"/>
                </a:lnTo>
                <a:lnTo>
                  <a:pt x="214471" y="88626"/>
                </a:lnTo>
                <a:lnTo>
                  <a:pt x="235189" y="48619"/>
                </a:lnTo>
                <a:lnTo>
                  <a:pt x="266761" y="17047"/>
                </a:lnTo>
                <a:lnTo>
                  <a:pt x="299681" y="0"/>
                </a:lnTo>
                <a:lnTo>
                  <a:pt x="375385" y="0"/>
                </a:lnTo>
                <a:lnTo>
                  <a:pt x="375385" y="2996"/>
                </a:lnTo>
                <a:lnTo>
                  <a:pt x="352791" y="2996"/>
                </a:lnTo>
                <a:lnTo>
                  <a:pt x="311224" y="9719"/>
                </a:lnTo>
                <a:lnTo>
                  <a:pt x="275090" y="28431"/>
                </a:lnTo>
                <a:lnTo>
                  <a:pt x="246574" y="56946"/>
                </a:lnTo>
                <a:lnTo>
                  <a:pt x="227862" y="93080"/>
                </a:lnTo>
                <a:lnTo>
                  <a:pt x="221140" y="134649"/>
                </a:lnTo>
                <a:lnTo>
                  <a:pt x="227862" y="176215"/>
                </a:lnTo>
                <a:lnTo>
                  <a:pt x="246574" y="212349"/>
                </a:lnTo>
                <a:lnTo>
                  <a:pt x="275090" y="240864"/>
                </a:lnTo>
                <a:lnTo>
                  <a:pt x="311224" y="259576"/>
                </a:lnTo>
                <a:lnTo>
                  <a:pt x="352791" y="266299"/>
                </a:lnTo>
                <a:lnTo>
                  <a:pt x="375385" y="266299"/>
                </a:lnTo>
                <a:lnTo>
                  <a:pt x="375385" y="276758"/>
                </a:lnTo>
                <a:lnTo>
                  <a:pt x="352791" y="280412"/>
                </a:lnTo>
                <a:close/>
              </a:path>
              <a:path w="375919" h="487680">
                <a:moveTo>
                  <a:pt x="375385" y="6650"/>
                </a:moveTo>
                <a:lnTo>
                  <a:pt x="352791" y="2996"/>
                </a:lnTo>
                <a:lnTo>
                  <a:pt x="375385" y="2996"/>
                </a:lnTo>
                <a:lnTo>
                  <a:pt x="375385" y="6650"/>
                </a:lnTo>
                <a:close/>
              </a:path>
              <a:path w="375919" h="487680">
                <a:moveTo>
                  <a:pt x="375385" y="266299"/>
                </a:moveTo>
                <a:lnTo>
                  <a:pt x="352791" y="266299"/>
                </a:lnTo>
                <a:lnTo>
                  <a:pt x="375385" y="262645"/>
                </a:lnTo>
                <a:lnTo>
                  <a:pt x="375385" y="266299"/>
                </a:lnTo>
                <a:close/>
              </a:path>
              <a:path w="375919" h="487680">
                <a:moveTo>
                  <a:pt x="135263" y="346521"/>
                </a:moveTo>
                <a:lnTo>
                  <a:pt x="87505" y="346521"/>
                </a:lnTo>
                <a:lnTo>
                  <a:pt x="119323" y="337532"/>
                </a:lnTo>
                <a:lnTo>
                  <a:pt x="158158" y="322672"/>
                </a:lnTo>
                <a:lnTo>
                  <a:pt x="176117" y="338947"/>
                </a:lnTo>
                <a:lnTo>
                  <a:pt x="155104" y="338947"/>
                </a:lnTo>
                <a:lnTo>
                  <a:pt x="135263" y="346521"/>
                </a:lnTo>
                <a:close/>
              </a:path>
              <a:path w="375919" h="487680">
                <a:moveTo>
                  <a:pt x="189877" y="449020"/>
                </a:moveTo>
                <a:lnTo>
                  <a:pt x="152337" y="426521"/>
                </a:lnTo>
                <a:lnTo>
                  <a:pt x="160074" y="383459"/>
                </a:lnTo>
                <a:lnTo>
                  <a:pt x="168850" y="351405"/>
                </a:lnTo>
                <a:lnTo>
                  <a:pt x="155104" y="338947"/>
                </a:lnTo>
                <a:lnTo>
                  <a:pt x="176117" y="338947"/>
                </a:lnTo>
                <a:lnTo>
                  <a:pt x="184751" y="346772"/>
                </a:lnTo>
                <a:lnTo>
                  <a:pt x="173768" y="386881"/>
                </a:lnTo>
                <a:lnTo>
                  <a:pt x="167943" y="419425"/>
                </a:lnTo>
                <a:lnTo>
                  <a:pt x="188780" y="431916"/>
                </a:lnTo>
                <a:lnTo>
                  <a:pt x="211559" y="431916"/>
                </a:lnTo>
                <a:lnTo>
                  <a:pt x="189877" y="449020"/>
                </a:lnTo>
                <a:close/>
              </a:path>
              <a:path w="375919" h="487680">
                <a:moveTo>
                  <a:pt x="211559" y="431916"/>
                </a:moveTo>
                <a:lnTo>
                  <a:pt x="188780" y="431916"/>
                </a:lnTo>
                <a:lnTo>
                  <a:pt x="214739" y="411436"/>
                </a:lnTo>
                <a:lnTo>
                  <a:pt x="244928" y="382840"/>
                </a:lnTo>
                <a:lnTo>
                  <a:pt x="278723" y="394933"/>
                </a:lnTo>
                <a:lnTo>
                  <a:pt x="279242" y="399047"/>
                </a:lnTo>
                <a:lnTo>
                  <a:pt x="248337" y="399047"/>
                </a:lnTo>
                <a:lnTo>
                  <a:pt x="223729" y="422316"/>
                </a:lnTo>
                <a:lnTo>
                  <a:pt x="211559" y="431916"/>
                </a:lnTo>
                <a:close/>
              </a:path>
              <a:path w="375919" h="487680">
                <a:moveTo>
                  <a:pt x="322582" y="487435"/>
                </a:moveTo>
                <a:lnTo>
                  <a:pt x="279289" y="481014"/>
                </a:lnTo>
                <a:lnTo>
                  <a:pt x="269959" y="438266"/>
                </a:lnTo>
                <a:lnTo>
                  <a:pt x="265806" y="405298"/>
                </a:lnTo>
                <a:lnTo>
                  <a:pt x="248337" y="399047"/>
                </a:lnTo>
                <a:lnTo>
                  <a:pt x="279242" y="399047"/>
                </a:lnTo>
                <a:lnTo>
                  <a:pt x="283922" y="436184"/>
                </a:lnTo>
                <a:lnTo>
                  <a:pt x="290992" y="468485"/>
                </a:lnTo>
                <a:lnTo>
                  <a:pt x="315020" y="472043"/>
                </a:lnTo>
                <a:lnTo>
                  <a:pt x="331194" y="472043"/>
                </a:lnTo>
                <a:lnTo>
                  <a:pt x="322582" y="487435"/>
                </a:lnTo>
                <a:close/>
              </a:path>
              <a:path w="375919" h="487680">
                <a:moveTo>
                  <a:pt x="331194" y="472043"/>
                </a:moveTo>
                <a:lnTo>
                  <a:pt x="315020" y="472043"/>
                </a:lnTo>
                <a:lnTo>
                  <a:pt x="331164" y="443192"/>
                </a:lnTo>
                <a:lnTo>
                  <a:pt x="348116" y="405225"/>
                </a:lnTo>
                <a:lnTo>
                  <a:pt x="375385" y="403888"/>
                </a:lnTo>
                <a:lnTo>
                  <a:pt x="375385" y="418012"/>
                </a:lnTo>
                <a:lnTo>
                  <a:pt x="357468" y="418892"/>
                </a:lnTo>
                <a:lnTo>
                  <a:pt x="343638" y="449802"/>
                </a:lnTo>
                <a:lnTo>
                  <a:pt x="331194" y="4720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29847" y="188997"/>
            <a:ext cx="135509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spc="100" dirty="0">
                <a:solidFill>
                  <a:srgbClr val="FFFFFF"/>
                </a:solidFill>
                <a:latin typeface="Times New Roman"/>
                <a:cs typeface="Times New Roman"/>
              </a:rPr>
              <a:t>INVERSE</a:t>
            </a:r>
            <a:r>
              <a:rPr sz="750" b="1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b="1" spc="105" dirty="0">
                <a:solidFill>
                  <a:srgbClr val="FFFFFF"/>
                </a:solidFill>
                <a:latin typeface="Times New Roman"/>
                <a:cs typeface="Times New Roman"/>
              </a:rPr>
              <a:t>KINEMATICS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1323" y="10553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894" y="24909"/>
                </a:moveTo>
                <a:lnTo>
                  <a:pt x="9015" y="24909"/>
                </a:lnTo>
                <a:lnTo>
                  <a:pt x="6079" y="23693"/>
                </a:lnTo>
                <a:lnTo>
                  <a:pt x="1215" y="18829"/>
                </a:lnTo>
                <a:lnTo>
                  <a:pt x="0" y="15894"/>
                </a:lnTo>
                <a:lnTo>
                  <a:pt x="0" y="9015"/>
                </a:lnTo>
                <a:lnTo>
                  <a:pt x="1215" y="6079"/>
                </a:lnTo>
                <a:lnTo>
                  <a:pt x="6079" y="1215"/>
                </a:lnTo>
                <a:lnTo>
                  <a:pt x="9015" y="0"/>
                </a:lnTo>
                <a:lnTo>
                  <a:pt x="15894" y="0"/>
                </a:lnTo>
                <a:lnTo>
                  <a:pt x="18829" y="1215"/>
                </a:lnTo>
                <a:lnTo>
                  <a:pt x="23693" y="6079"/>
                </a:lnTo>
                <a:lnTo>
                  <a:pt x="24909" y="9015"/>
                </a:lnTo>
                <a:lnTo>
                  <a:pt x="24909" y="12454"/>
                </a:lnTo>
                <a:lnTo>
                  <a:pt x="24909" y="15894"/>
                </a:lnTo>
                <a:lnTo>
                  <a:pt x="23693" y="18829"/>
                </a:lnTo>
                <a:lnTo>
                  <a:pt x="18829" y="23693"/>
                </a:lnTo>
                <a:lnTo>
                  <a:pt x="15894" y="249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1323" y="1354237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894" y="24909"/>
                </a:moveTo>
                <a:lnTo>
                  <a:pt x="9015" y="24909"/>
                </a:lnTo>
                <a:lnTo>
                  <a:pt x="6079" y="23693"/>
                </a:lnTo>
                <a:lnTo>
                  <a:pt x="1215" y="18829"/>
                </a:lnTo>
                <a:lnTo>
                  <a:pt x="0" y="15894"/>
                </a:lnTo>
                <a:lnTo>
                  <a:pt x="0" y="9015"/>
                </a:lnTo>
                <a:lnTo>
                  <a:pt x="1215" y="6079"/>
                </a:lnTo>
                <a:lnTo>
                  <a:pt x="6079" y="1215"/>
                </a:lnTo>
                <a:lnTo>
                  <a:pt x="9015" y="0"/>
                </a:lnTo>
                <a:lnTo>
                  <a:pt x="15894" y="0"/>
                </a:lnTo>
                <a:lnTo>
                  <a:pt x="18829" y="1215"/>
                </a:lnTo>
                <a:lnTo>
                  <a:pt x="23693" y="6079"/>
                </a:lnTo>
                <a:lnTo>
                  <a:pt x="24909" y="9015"/>
                </a:lnTo>
                <a:lnTo>
                  <a:pt x="24909" y="12454"/>
                </a:lnTo>
                <a:lnTo>
                  <a:pt x="24909" y="15894"/>
                </a:lnTo>
                <a:lnTo>
                  <a:pt x="23693" y="18829"/>
                </a:lnTo>
                <a:lnTo>
                  <a:pt x="18829" y="23693"/>
                </a:lnTo>
                <a:lnTo>
                  <a:pt x="15894" y="249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7486" y="596739"/>
            <a:ext cx="2609850" cy="8229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8900"/>
              </a:lnSpc>
              <a:spcBef>
                <a:spcPts val="90"/>
              </a:spcBef>
            </a:pP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550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series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links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10" dirty="0">
                <a:solidFill>
                  <a:srgbClr val="FFFFFF"/>
                </a:solidFill>
                <a:latin typeface="Calibri"/>
                <a:cs typeface="Calibri"/>
              </a:rPr>
              <a:t>that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connect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0" dirty="0">
                <a:solidFill>
                  <a:srgbClr val="FFFFFF"/>
                </a:solidFill>
                <a:latin typeface="Calibri"/>
                <a:cs typeface="Calibri"/>
              </a:rPr>
              <a:t>its</a:t>
            </a:r>
            <a:r>
              <a:rPr sz="55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by </a:t>
            </a:r>
            <a:r>
              <a:rPr sz="550" spc="10" dirty="0">
                <a:solidFill>
                  <a:srgbClr val="FFFFFF"/>
                </a:solidFill>
                <a:latin typeface="Calibri"/>
                <a:cs typeface="Calibri"/>
              </a:rPr>
              <a:t>joints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1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movement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is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divided </a:t>
            </a:r>
            <a:r>
              <a:rPr sz="550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into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 :</a:t>
            </a:r>
            <a:endParaRPr sz="550">
              <a:latin typeface="Calibri"/>
              <a:cs typeface="Calibri"/>
            </a:endParaRPr>
          </a:p>
          <a:p>
            <a:pPr marL="158115" marR="662305">
              <a:lnSpc>
                <a:spcPct val="356600"/>
              </a:lnSpc>
            </a:pP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Forward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kinematics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550" spc="-30" dirty="0">
                <a:solidFill>
                  <a:srgbClr val="FFFFFF"/>
                </a:solidFill>
                <a:latin typeface="Arial MT"/>
                <a:cs typeface="Arial MT"/>
              </a:rPr>
              <a:t>𝐹</a:t>
            </a:r>
            <a:r>
              <a:rPr sz="550" spc="-3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550" spc="-30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30" dirty="0">
                <a:solidFill>
                  <a:srgbClr val="FFFFFF"/>
                </a:solidFill>
                <a:latin typeface="Calibri"/>
                <a:cs typeface="Calibri"/>
              </a:rPr>
              <a:t>1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55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55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550" spc="204" dirty="0">
                <a:solidFill>
                  <a:srgbClr val="FFFFFF"/>
                </a:solidFill>
                <a:latin typeface="Calibri"/>
                <a:cs typeface="Calibri"/>
              </a:rPr>
              <a:t>…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. </a:t>
            </a:r>
            <a:r>
              <a:rPr sz="550" spc="-65" dirty="0">
                <a:solidFill>
                  <a:srgbClr val="FFFFFF"/>
                </a:solidFill>
                <a:latin typeface="Arial MT"/>
                <a:cs typeface="Arial MT"/>
              </a:rPr>
              <a:t>𝜃𝑛</a:t>
            </a:r>
            <a:r>
              <a:rPr sz="550" spc="-65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sz="55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5" dirty="0">
                <a:solidFill>
                  <a:srgbClr val="FFFFFF"/>
                </a:solidFill>
                <a:latin typeface="Calibri"/>
                <a:cs typeface="Calibri"/>
              </a:rPr>
              <a:t>= </a:t>
            </a:r>
            <a:r>
              <a:rPr sz="550" spc="-40" dirty="0">
                <a:solidFill>
                  <a:srgbClr val="FFFFFF"/>
                </a:solidFill>
                <a:latin typeface="Calibri"/>
                <a:cs typeface="Calibri"/>
              </a:rPr>
              <a:t>[</a:t>
            </a:r>
            <a:r>
              <a:rPr sz="550" spc="-40" dirty="0">
                <a:solidFill>
                  <a:srgbClr val="FFFFFF"/>
                </a:solidFill>
                <a:latin typeface="Arial MT"/>
                <a:cs typeface="Arial MT"/>
              </a:rPr>
              <a:t>𝑥</a:t>
            </a:r>
            <a:r>
              <a:rPr sz="550" spc="-40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550" spc="-75" dirty="0">
                <a:solidFill>
                  <a:srgbClr val="FFFFFF"/>
                </a:solidFill>
                <a:latin typeface="Arial MT"/>
                <a:cs typeface="Arial MT"/>
              </a:rPr>
              <a:t>𝑦</a:t>
            </a:r>
            <a:r>
              <a:rPr sz="550" spc="-7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75" dirty="0">
                <a:solidFill>
                  <a:srgbClr val="FFFFFF"/>
                </a:solidFill>
                <a:latin typeface="Arial MT"/>
                <a:cs typeface="Arial MT"/>
              </a:rPr>
              <a:t>𝑥</a:t>
            </a:r>
            <a:r>
              <a:rPr sz="550" spc="-7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15" dirty="0">
                <a:solidFill>
                  <a:srgbClr val="FFFFFF"/>
                </a:solidFill>
                <a:latin typeface="Arial MT"/>
                <a:cs typeface="Arial MT"/>
              </a:rPr>
              <a:t>𝑅</a:t>
            </a:r>
            <a:r>
              <a:rPr sz="550" spc="-15" dirty="0">
                <a:solidFill>
                  <a:srgbClr val="FFFFFF"/>
                </a:solidFill>
                <a:latin typeface="Calibri"/>
                <a:cs typeface="Calibri"/>
              </a:rPr>
              <a:t>] </a:t>
            </a:r>
            <a:r>
              <a:rPr sz="550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0" dirty="0">
                <a:solidFill>
                  <a:srgbClr val="FFFFFF"/>
                </a:solidFill>
                <a:latin typeface="Calibri"/>
                <a:cs typeface="Calibri"/>
              </a:rPr>
              <a:t>Inverse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kinematics</a:t>
            </a:r>
            <a:r>
              <a:rPr sz="5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𝐹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𝑥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75" dirty="0">
                <a:solidFill>
                  <a:srgbClr val="FFFFFF"/>
                </a:solidFill>
                <a:latin typeface="Arial MT"/>
                <a:cs typeface="Arial MT"/>
              </a:rPr>
              <a:t>𝑦</a:t>
            </a:r>
            <a:r>
              <a:rPr sz="550" spc="-7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75" dirty="0">
                <a:solidFill>
                  <a:srgbClr val="FFFFFF"/>
                </a:solidFill>
                <a:latin typeface="Arial MT"/>
                <a:cs typeface="Arial MT"/>
              </a:rPr>
              <a:t>𝑥</a:t>
            </a:r>
            <a:r>
              <a:rPr sz="550" spc="-7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15" dirty="0">
                <a:solidFill>
                  <a:srgbClr val="FFFFFF"/>
                </a:solidFill>
                <a:latin typeface="Arial MT"/>
                <a:cs typeface="Arial MT"/>
              </a:rPr>
              <a:t>𝑅</a:t>
            </a:r>
            <a:r>
              <a:rPr sz="550" spc="-15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5"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45" dirty="0">
                <a:solidFill>
                  <a:srgbClr val="FFFFFF"/>
                </a:solidFill>
                <a:latin typeface="Arial MT"/>
                <a:cs typeface="Arial MT"/>
              </a:rPr>
              <a:t>𝜃</a:t>
            </a:r>
            <a:r>
              <a:rPr sz="550" spc="-4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5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204" dirty="0">
                <a:solidFill>
                  <a:srgbClr val="FFFFFF"/>
                </a:solidFill>
                <a:latin typeface="Calibri"/>
                <a:cs typeface="Calibri"/>
              </a:rPr>
              <a:t>…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5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50" spc="-110" dirty="0">
                <a:solidFill>
                  <a:srgbClr val="FFFFFF"/>
                </a:solidFill>
                <a:latin typeface="Arial MT"/>
                <a:cs typeface="Arial MT"/>
              </a:rPr>
              <a:t>𝜃𝑛</a:t>
            </a:r>
            <a:endParaRPr sz="5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55349" y="0"/>
            <a:ext cx="302260" cy="349885"/>
          </a:xfrm>
          <a:custGeom>
            <a:avLst/>
            <a:gdLst/>
            <a:ahLst/>
            <a:cxnLst/>
            <a:rect l="l" t="t" r="r" b="b"/>
            <a:pathLst>
              <a:path w="302260" h="349885">
                <a:moveTo>
                  <a:pt x="77307" y="227289"/>
                </a:moveTo>
                <a:lnTo>
                  <a:pt x="51236" y="192132"/>
                </a:lnTo>
                <a:lnTo>
                  <a:pt x="74867" y="155312"/>
                </a:lnTo>
                <a:lnTo>
                  <a:pt x="95240" y="129057"/>
                </a:lnTo>
                <a:lnTo>
                  <a:pt x="87308" y="112288"/>
                </a:lnTo>
                <a:lnTo>
                  <a:pt x="53456" y="111337"/>
                </a:lnTo>
                <a:lnTo>
                  <a:pt x="10630" y="106291"/>
                </a:lnTo>
                <a:lnTo>
                  <a:pt x="0" y="63835"/>
                </a:lnTo>
                <a:lnTo>
                  <a:pt x="35923" y="38847"/>
                </a:lnTo>
                <a:lnTo>
                  <a:pt x="64789" y="22400"/>
                </a:lnTo>
                <a:lnTo>
                  <a:pt x="63880" y="3863"/>
                </a:lnTo>
                <a:lnTo>
                  <a:pt x="55244" y="0"/>
                </a:lnTo>
                <a:lnTo>
                  <a:pt x="77819" y="0"/>
                </a:lnTo>
                <a:lnTo>
                  <a:pt x="79308" y="30366"/>
                </a:lnTo>
                <a:lnTo>
                  <a:pt x="43188" y="50949"/>
                </a:lnTo>
                <a:lnTo>
                  <a:pt x="16051" y="69852"/>
                </a:lnTo>
                <a:lnTo>
                  <a:pt x="21953" y="93414"/>
                </a:lnTo>
                <a:lnTo>
                  <a:pt x="54791" y="97283"/>
                </a:lnTo>
                <a:lnTo>
                  <a:pt x="96358" y="98414"/>
                </a:lnTo>
                <a:lnTo>
                  <a:pt x="111703" y="130856"/>
                </a:lnTo>
                <a:lnTo>
                  <a:pt x="86212" y="163708"/>
                </a:lnTo>
                <a:lnTo>
                  <a:pt x="68372" y="191547"/>
                </a:lnTo>
                <a:lnTo>
                  <a:pt x="82842" y="211060"/>
                </a:lnTo>
                <a:lnTo>
                  <a:pt x="130600" y="211060"/>
                </a:lnTo>
                <a:lnTo>
                  <a:pt x="118802" y="215563"/>
                </a:lnTo>
                <a:lnTo>
                  <a:pt x="77307" y="227289"/>
                </a:lnTo>
                <a:close/>
              </a:path>
              <a:path w="302260" h="349885">
                <a:moveTo>
                  <a:pt x="302175" y="335371"/>
                </a:moveTo>
                <a:lnTo>
                  <a:pt x="279385" y="301304"/>
                </a:lnTo>
                <a:lnTo>
                  <a:pt x="279258" y="300723"/>
                </a:lnTo>
                <a:lnTo>
                  <a:pt x="274060" y="259472"/>
                </a:lnTo>
                <a:lnTo>
                  <a:pt x="244269" y="248812"/>
                </a:lnTo>
                <a:lnTo>
                  <a:pt x="77819" y="0"/>
                </a:lnTo>
                <a:lnTo>
                  <a:pt x="202495" y="0"/>
                </a:lnTo>
                <a:lnTo>
                  <a:pt x="209808" y="45211"/>
                </a:lnTo>
                <a:lnTo>
                  <a:pt x="230525" y="85218"/>
                </a:lnTo>
                <a:lnTo>
                  <a:pt x="262097" y="116790"/>
                </a:lnTo>
                <a:lnTo>
                  <a:pt x="302104" y="137507"/>
                </a:lnTo>
                <a:lnTo>
                  <a:pt x="302175" y="335371"/>
                </a:lnTo>
                <a:close/>
              </a:path>
              <a:path w="302260" h="349885">
                <a:moveTo>
                  <a:pt x="302175" y="137519"/>
                </a:moveTo>
                <a:lnTo>
                  <a:pt x="262097" y="116790"/>
                </a:lnTo>
                <a:lnTo>
                  <a:pt x="230525" y="85218"/>
                </a:lnTo>
                <a:lnTo>
                  <a:pt x="209808" y="45211"/>
                </a:lnTo>
                <a:lnTo>
                  <a:pt x="202495" y="0"/>
                </a:lnTo>
                <a:lnTo>
                  <a:pt x="216607" y="0"/>
                </a:lnTo>
                <a:lnTo>
                  <a:pt x="223199" y="40754"/>
                </a:lnTo>
                <a:lnTo>
                  <a:pt x="241910" y="76888"/>
                </a:lnTo>
                <a:lnTo>
                  <a:pt x="270426" y="105403"/>
                </a:lnTo>
                <a:lnTo>
                  <a:pt x="302175" y="121845"/>
                </a:lnTo>
                <a:lnTo>
                  <a:pt x="302175" y="137519"/>
                </a:lnTo>
                <a:close/>
              </a:path>
              <a:path w="302260" h="349885">
                <a:moveTo>
                  <a:pt x="302175" y="121845"/>
                </a:moveTo>
                <a:lnTo>
                  <a:pt x="270426" y="105403"/>
                </a:lnTo>
                <a:lnTo>
                  <a:pt x="241910" y="76888"/>
                </a:lnTo>
                <a:lnTo>
                  <a:pt x="223199" y="40754"/>
                </a:lnTo>
                <a:lnTo>
                  <a:pt x="216607" y="0"/>
                </a:lnTo>
                <a:lnTo>
                  <a:pt x="302175" y="0"/>
                </a:lnTo>
                <a:lnTo>
                  <a:pt x="302175" y="121845"/>
                </a:lnTo>
                <a:close/>
              </a:path>
              <a:path w="302260" h="349885">
                <a:moveTo>
                  <a:pt x="130600" y="211060"/>
                </a:moveTo>
                <a:lnTo>
                  <a:pt x="82842" y="211060"/>
                </a:lnTo>
                <a:lnTo>
                  <a:pt x="114659" y="202070"/>
                </a:lnTo>
                <a:lnTo>
                  <a:pt x="153494" y="187211"/>
                </a:lnTo>
                <a:lnTo>
                  <a:pt x="171453" y="203486"/>
                </a:lnTo>
                <a:lnTo>
                  <a:pt x="150441" y="203486"/>
                </a:lnTo>
                <a:lnTo>
                  <a:pt x="130600" y="211060"/>
                </a:lnTo>
                <a:close/>
              </a:path>
              <a:path w="302260" h="349885">
                <a:moveTo>
                  <a:pt x="185213" y="313559"/>
                </a:moveTo>
                <a:lnTo>
                  <a:pt x="147673" y="291060"/>
                </a:lnTo>
                <a:lnTo>
                  <a:pt x="155411" y="247998"/>
                </a:lnTo>
                <a:lnTo>
                  <a:pt x="164187" y="215944"/>
                </a:lnTo>
                <a:lnTo>
                  <a:pt x="150441" y="203486"/>
                </a:lnTo>
                <a:lnTo>
                  <a:pt x="171453" y="203486"/>
                </a:lnTo>
                <a:lnTo>
                  <a:pt x="180088" y="211311"/>
                </a:lnTo>
                <a:lnTo>
                  <a:pt x="169105" y="251420"/>
                </a:lnTo>
                <a:lnTo>
                  <a:pt x="163279" y="283964"/>
                </a:lnTo>
                <a:lnTo>
                  <a:pt x="184116" y="296455"/>
                </a:lnTo>
                <a:lnTo>
                  <a:pt x="206896" y="296455"/>
                </a:lnTo>
                <a:lnTo>
                  <a:pt x="185213" y="313559"/>
                </a:lnTo>
                <a:close/>
              </a:path>
              <a:path w="302260" h="349885">
                <a:moveTo>
                  <a:pt x="206896" y="296455"/>
                </a:moveTo>
                <a:lnTo>
                  <a:pt x="184116" y="296455"/>
                </a:lnTo>
                <a:lnTo>
                  <a:pt x="210075" y="275974"/>
                </a:lnTo>
                <a:lnTo>
                  <a:pt x="240264" y="247379"/>
                </a:lnTo>
                <a:lnTo>
                  <a:pt x="244269" y="248812"/>
                </a:lnTo>
                <a:lnTo>
                  <a:pt x="254153" y="263586"/>
                </a:lnTo>
                <a:lnTo>
                  <a:pt x="243673" y="263586"/>
                </a:lnTo>
                <a:lnTo>
                  <a:pt x="219065" y="286854"/>
                </a:lnTo>
                <a:lnTo>
                  <a:pt x="206896" y="296455"/>
                </a:lnTo>
                <a:close/>
              </a:path>
              <a:path w="302260" h="349885">
                <a:moveTo>
                  <a:pt x="279385" y="301304"/>
                </a:moveTo>
                <a:lnTo>
                  <a:pt x="261793" y="275007"/>
                </a:lnTo>
                <a:lnTo>
                  <a:pt x="261142" y="269837"/>
                </a:lnTo>
                <a:lnTo>
                  <a:pt x="257451" y="268517"/>
                </a:lnTo>
                <a:lnTo>
                  <a:pt x="244269" y="248812"/>
                </a:lnTo>
                <a:lnTo>
                  <a:pt x="274060" y="259472"/>
                </a:lnTo>
                <a:lnTo>
                  <a:pt x="279258" y="300723"/>
                </a:lnTo>
                <a:lnTo>
                  <a:pt x="279385" y="301304"/>
                </a:lnTo>
                <a:close/>
              </a:path>
              <a:path w="302260" h="349885">
                <a:moveTo>
                  <a:pt x="257451" y="268517"/>
                </a:moveTo>
                <a:lnTo>
                  <a:pt x="243673" y="263586"/>
                </a:lnTo>
                <a:lnTo>
                  <a:pt x="254153" y="263586"/>
                </a:lnTo>
                <a:lnTo>
                  <a:pt x="257451" y="268517"/>
                </a:lnTo>
                <a:close/>
              </a:path>
              <a:path w="302260" h="349885">
                <a:moveTo>
                  <a:pt x="261793" y="275007"/>
                </a:moveTo>
                <a:lnTo>
                  <a:pt x="257451" y="268517"/>
                </a:lnTo>
                <a:lnTo>
                  <a:pt x="261142" y="269837"/>
                </a:lnTo>
                <a:lnTo>
                  <a:pt x="261793" y="275007"/>
                </a:lnTo>
                <a:close/>
              </a:path>
              <a:path w="302260" h="349885">
                <a:moveTo>
                  <a:pt x="302175" y="349639"/>
                </a:moveTo>
                <a:lnTo>
                  <a:pt x="274625" y="345553"/>
                </a:lnTo>
                <a:lnTo>
                  <a:pt x="265295" y="302805"/>
                </a:lnTo>
                <a:lnTo>
                  <a:pt x="261793" y="275007"/>
                </a:lnTo>
                <a:lnTo>
                  <a:pt x="279385" y="301304"/>
                </a:lnTo>
                <a:lnTo>
                  <a:pt x="286328" y="333023"/>
                </a:lnTo>
                <a:lnTo>
                  <a:pt x="302175" y="335371"/>
                </a:lnTo>
                <a:lnTo>
                  <a:pt x="302175" y="349639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32740" cy="278765"/>
          </a:xfrm>
          <a:custGeom>
            <a:avLst/>
            <a:gdLst/>
            <a:ahLst/>
            <a:cxnLst/>
            <a:rect l="l" t="t" r="r" b="b"/>
            <a:pathLst>
              <a:path w="332740" h="278765">
                <a:moveTo>
                  <a:pt x="71101" y="114534"/>
                </a:moveTo>
                <a:lnTo>
                  <a:pt x="2079" y="114534"/>
                </a:lnTo>
                <a:lnTo>
                  <a:pt x="49989" y="108077"/>
                </a:lnTo>
                <a:lnTo>
                  <a:pt x="93074" y="89864"/>
                </a:lnTo>
                <a:lnTo>
                  <a:pt x="129602" y="61627"/>
                </a:lnTo>
                <a:lnTo>
                  <a:pt x="157838" y="25100"/>
                </a:lnTo>
                <a:lnTo>
                  <a:pt x="168449" y="0"/>
                </a:lnTo>
                <a:lnTo>
                  <a:pt x="183628" y="0"/>
                </a:lnTo>
                <a:lnTo>
                  <a:pt x="176644" y="19501"/>
                </a:lnTo>
                <a:lnTo>
                  <a:pt x="153677" y="55589"/>
                </a:lnTo>
                <a:lnTo>
                  <a:pt x="123562" y="85704"/>
                </a:lnTo>
                <a:lnTo>
                  <a:pt x="87473" y="108671"/>
                </a:lnTo>
                <a:lnTo>
                  <a:pt x="71101" y="114534"/>
                </a:lnTo>
                <a:close/>
              </a:path>
              <a:path w="332740" h="278765">
                <a:moveTo>
                  <a:pt x="317291" y="85371"/>
                </a:moveTo>
                <a:lnTo>
                  <a:pt x="294969" y="85371"/>
                </a:lnTo>
                <a:lnTo>
                  <a:pt x="299926" y="84259"/>
                </a:lnTo>
                <a:lnTo>
                  <a:pt x="301577" y="83144"/>
                </a:lnTo>
                <a:lnTo>
                  <a:pt x="305649" y="80038"/>
                </a:lnTo>
                <a:lnTo>
                  <a:pt x="310192" y="70167"/>
                </a:lnTo>
                <a:lnTo>
                  <a:pt x="309917" y="65041"/>
                </a:lnTo>
                <a:lnTo>
                  <a:pt x="309576" y="62040"/>
                </a:lnTo>
                <a:lnTo>
                  <a:pt x="304968" y="55428"/>
                </a:lnTo>
                <a:lnTo>
                  <a:pt x="300797" y="51026"/>
                </a:lnTo>
                <a:lnTo>
                  <a:pt x="298532" y="48810"/>
                </a:lnTo>
                <a:lnTo>
                  <a:pt x="288551" y="38658"/>
                </a:lnTo>
                <a:lnTo>
                  <a:pt x="286896" y="30259"/>
                </a:lnTo>
                <a:lnTo>
                  <a:pt x="286494" y="22827"/>
                </a:lnTo>
                <a:lnTo>
                  <a:pt x="287942" y="14736"/>
                </a:lnTo>
                <a:lnTo>
                  <a:pt x="290934" y="7076"/>
                </a:lnTo>
                <a:lnTo>
                  <a:pt x="295161" y="940"/>
                </a:lnTo>
                <a:lnTo>
                  <a:pt x="296027" y="0"/>
                </a:lnTo>
                <a:lnTo>
                  <a:pt x="332283" y="0"/>
                </a:lnTo>
                <a:lnTo>
                  <a:pt x="331678" y="326"/>
                </a:lnTo>
                <a:lnTo>
                  <a:pt x="325267" y="2787"/>
                </a:lnTo>
                <a:lnTo>
                  <a:pt x="321289" y="3977"/>
                </a:lnTo>
                <a:lnTo>
                  <a:pt x="315144" y="5382"/>
                </a:lnTo>
                <a:lnTo>
                  <a:pt x="307251" y="8311"/>
                </a:lnTo>
                <a:lnTo>
                  <a:pt x="305265" y="10494"/>
                </a:lnTo>
                <a:lnTo>
                  <a:pt x="302120" y="13789"/>
                </a:lnTo>
                <a:lnTo>
                  <a:pt x="299540" y="22947"/>
                </a:lnTo>
                <a:lnTo>
                  <a:pt x="300534" y="27567"/>
                </a:lnTo>
                <a:lnTo>
                  <a:pt x="301054" y="30297"/>
                </a:lnTo>
                <a:lnTo>
                  <a:pt x="306247" y="36918"/>
                </a:lnTo>
                <a:lnTo>
                  <a:pt x="323771" y="63860"/>
                </a:lnTo>
                <a:lnTo>
                  <a:pt x="323689" y="65041"/>
                </a:lnTo>
                <a:lnTo>
                  <a:pt x="323002" y="72128"/>
                </a:lnTo>
                <a:lnTo>
                  <a:pt x="320033" y="80698"/>
                </a:lnTo>
                <a:lnTo>
                  <a:pt x="317291" y="85371"/>
                </a:lnTo>
                <a:close/>
              </a:path>
              <a:path w="332740" h="278765">
                <a:moveTo>
                  <a:pt x="261570" y="168604"/>
                </a:moveTo>
                <a:lnTo>
                  <a:pt x="239996" y="168604"/>
                </a:lnTo>
                <a:lnTo>
                  <a:pt x="240606" y="168476"/>
                </a:lnTo>
                <a:lnTo>
                  <a:pt x="240868" y="168401"/>
                </a:lnTo>
                <a:lnTo>
                  <a:pt x="245701" y="166694"/>
                </a:lnTo>
                <a:lnTo>
                  <a:pt x="253075" y="158717"/>
                </a:lnTo>
                <a:lnTo>
                  <a:pt x="254393" y="153766"/>
                </a:lnTo>
                <a:lnTo>
                  <a:pt x="254997" y="150806"/>
                </a:lnTo>
                <a:lnTo>
                  <a:pt x="252658" y="143089"/>
                </a:lnTo>
                <a:lnTo>
                  <a:pt x="250051" y="137612"/>
                </a:lnTo>
                <a:lnTo>
                  <a:pt x="248225" y="133865"/>
                </a:lnTo>
                <a:lnTo>
                  <a:pt x="245716" y="127721"/>
                </a:lnTo>
                <a:lnTo>
                  <a:pt x="243673" y="120510"/>
                </a:lnTo>
                <a:lnTo>
                  <a:pt x="243245" y="113562"/>
                </a:lnTo>
                <a:lnTo>
                  <a:pt x="245160" y="106362"/>
                </a:lnTo>
                <a:lnTo>
                  <a:pt x="269751" y="85033"/>
                </a:lnTo>
                <a:lnTo>
                  <a:pt x="281343" y="85033"/>
                </a:lnTo>
                <a:lnTo>
                  <a:pt x="285251" y="85334"/>
                </a:lnTo>
                <a:lnTo>
                  <a:pt x="286189" y="85371"/>
                </a:lnTo>
                <a:lnTo>
                  <a:pt x="317291" y="85371"/>
                </a:lnTo>
                <a:lnTo>
                  <a:pt x="315444" y="88519"/>
                </a:lnTo>
                <a:lnTo>
                  <a:pt x="309799" y="94368"/>
                </a:lnTo>
                <a:lnTo>
                  <a:pt x="305145" y="97667"/>
                </a:lnTo>
                <a:lnTo>
                  <a:pt x="299259" y="98951"/>
                </a:lnTo>
                <a:lnTo>
                  <a:pt x="269685" y="98951"/>
                </a:lnTo>
                <a:lnTo>
                  <a:pt x="266809" y="100457"/>
                </a:lnTo>
                <a:lnTo>
                  <a:pt x="262805" y="102609"/>
                </a:lnTo>
                <a:lnTo>
                  <a:pt x="257523" y="110520"/>
                </a:lnTo>
                <a:lnTo>
                  <a:pt x="257044" y="115214"/>
                </a:lnTo>
                <a:lnTo>
                  <a:pt x="256693" y="117996"/>
                </a:lnTo>
                <a:lnTo>
                  <a:pt x="259588" y="125897"/>
                </a:lnTo>
                <a:lnTo>
                  <a:pt x="262520" y="131474"/>
                </a:lnTo>
                <a:lnTo>
                  <a:pt x="264194" y="135270"/>
                </a:lnTo>
                <a:lnTo>
                  <a:pt x="266484" y="141738"/>
                </a:lnTo>
                <a:lnTo>
                  <a:pt x="268144" y="149436"/>
                </a:lnTo>
                <a:lnTo>
                  <a:pt x="267930" y="156919"/>
                </a:lnTo>
                <a:lnTo>
                  <a:pt x="267891" y="157086"/>
                </a:lnTo>
                <a:lnTo>
                  <a:pt x="264643" y="164542"/>
                </a:lnTo>
                <a:lnTo>
                  <a:pt x="261570" y="168604"/>
                </a:lnTo>
                <a:close/>
              </a:path>
              <a:path w="332740" h="278765">
                <a:moveTo>
                  <a:pt x="297689" y="99293"/>
                </a:moveTo>
                <a:lnTo>
                  <a:pt x="285515" y="99293"/>
                </a:lnTo>
                <a:lnTo>
                  <a:pt x="283800" y="99192"/>
                </a:lnTo>
                <a:lnTo>
                  <a:pt x="281114" y="98951"/>
                </a:lnTo>
                <a:lnTo>
                  <a:pt x="299259" y="98951"/>
                </a:lnTo>
                <a:lnTo>
                  <a:pt x="297689" y="99293"/>
                </a:lnTo>
                <a:close/>
              </a:path>
              <a:path w="332740" h="278765">
                <a:moveTo>
                  <a:pt x="2079" y="128454"/>
                </a:moveTo>
                <a:lnTo>
                  <a:pt x="0" y="128214"/>
                </a:lnTo>
                <a:lnTo>
                  <a:pt x="0" y="114253"/>
                </a:lnTo>
                <a:lnTo>
                  <a:pt x="2079" y="114534"/>
                </a:lnTo>
                <a:lnTo>
                  <a:pt x="71101" y="114534"/>
                </a:lnTo>
                <a:lnTo>
                  <a:pt x="46587" y="123312"/>
                </a:lnTo>
                <a:lnTo>
                  <a:pt x="2079" y="128454"/>
                </a:lnTo>
                <a:close/>
              </a:path>
              <a:path w="332740" h="278765">
                <a:moveTo>
                  <a:pt x="183842" y="230722"/>
                </a:moveTo>
                <a:lnTo>
                  <a:pt x="156769" y="230722"/>
                </a:lnTo>
                <a:lnTo>
                  <a:pt x="161899" y="230594"/>
                </a:lnTo>
                <a:lnTo>
                  <a:pt x="171384" y="225282"/>
                </a:lnTo>
                <a:lnTo>
                  <a:pt x="174163" y="220979"/>
                </a:lnTo>
                <a:lnTo>
                  <a:pt x="175641" y="218374"/>
                </a:lnTo>
                <a:lnTo>
                  <a:pt x="175807" y="210160"/>
                </a:lnTo>
                <a:lnTo>
                  <a:pt x="175025" y="204281"/>
                </a:lnTo>
                <a:lnTo>
                  <a:pt x="174445" y="200161"/>
                </a:lnTo>
                <a:lnTo>
                  <a:pt x="173957" y="193542"/>
                </a:lnTo>
                <a:lnTo>
                  <a:pt x="199906" y="160445"/>
                </a:lnTo>
                <a:lnTo>
                  <a:pt x="202291" y="160101"/>
                </a:lnTo>
                <a:lnTo>
                  <a:pt x="211764" y="160101"/>
                </a:lnTo>
                <a:lnTo>
                  <a:pt x="222648" y="164588"/>
                </a:lnTo>
                <a:lnTo>
                  <a:pt x="224411" y="165337"/>
                </a:lnTo>
                <a:lnTo>
                  <a:pt x="226876" y="166281"/>
                </a:lnTo>
                <a:lnTo>
                  <a:pt x="234002" y="168604"/>
                </a:lnTo>
                <a:lnTo>
                  <a:pt x="261570" y="168604"/>
                </a:lnTo>
                <a:lnTo>
                  <a:pt x="259171" y="171774"/>
                </a:lnTo>
                <a:lnTo>
                  <a:pt x="256643" y="174019"/>
                </a:lnTo>
                <a:lnTo>
                  <a:pt x="203036" y="174019"/>
                </a:lnTo>
                <a:lnTo>
                  <a:pt x="197981" y="174936"/>
                </a:lnTo>
                <a:lnTo>
                  <a:pt x="190509" y="180826"/>
                </a:lnTo>
                <a:lnTo>
                  <a:pt x="188603" y="185144"/>
                </a:lnTo>
                <a:lnTo>
                  <a:pt x="187417" y="187661"/>
                </a:lnTo>
                <a:lnTo>
                  <a:pt x="187730" y="196078"/>
                </a:lnTo>
                <a:lnTo>
                  <a:pt x="188784" y="202293"/>
                </a:lnTo>
                <a:lnTo>
                  <a:pt x="189204" y="206421"/>
                </a:lnTo>
                <a:lnTo>
                  <a:pt x="189369" y="213419"/>
                </a:lnTo>
                <a:lnTo>
                  <a:pt x="188582" y="221118"/>
                </a:lnTo>
                <a:lnTo>
                  <a:pt x="186062" y="228170"/>
                </a:lnTo>
                <a:lnTo>
                  <a:pt x="185976" y="228311"/>
                </a:lnTo>
                <a:lnTo>
                  <a:pt x="183842" y="230722"/>
                </a:lnTo>
                <a:close/>
              </a:path>
              <a:path w="332740" h="278765">
                <a:moveTo>
                  <a:pt x="241166" y="182518"/>
                </a:moveTo>
                <a:lnTo>
                  <a:pt x="230423" y="182518"/>
                </a:lnTo>
                <a:lnTo>
                  <a:pt x="219026" y="178177"/>
                </a:lnTo>
                <a:lnTo>
                  <a:pt x="215278" y="176571"/>
                </a:lnTo>
                <a:lnTo>
                  <a:pt x="207763" y="174019"/>
                </a:lnTo>
                <a:lnTo>
                  <a:pt x="256643" y="174019"/>
                </a:lnTo>
                <a:lnTo>
                  <a:pt x="252390" y="177795"/>
                </a:lnTo>
                <a:lnTo>
                  <a:pt x="245214" y="181617"/>
                </a:lnTo>
                <a:lnTo>
                  <a:pt x="243250" y="182231"/>
                </a:lnTo>
                <a:lnTo>
                  <a:pt x="241166" y="182518"/>
                </a:lnTo>
                <a:close/>
              </a:path>
              <a:path w="332740" h="278765">
                <a:moveTo>
                  <a:pt x="90863" y="264475"/>
                </a:moveTo>
                <a:lnTo>
                  <a:pt x="60001" y="264475"/>
                </a:lnTo>
                <a:lnTo>
                  <a:pt x="67892" y="264474"/>
                </a:lnTo>
                <a:lnTo>
                  <a:pt x="74501" y="262221"/>
                </a:lnTo>
                <a:lnTo>
                  <a:pt x="83833" y="239590"/>
                </a:lnTo>
                <a:lnTo>
                  <a:pt x="85887" y="227322"/>
                </a:lnTo>
                <a:lnTo>
                  <a:pt x="117381" y="210311"/>
                </a:lnTo>
                <a:lnTo>
                  <a:pt x="118384" y="210311"/>
                </a:lnTo>
                <a:lnTo>
                  <a:pt x="119359" y="210373"/>
                </a:lnTo>
                <a:lnTo>
                  <a:pt x="128779" y="211485"/>
                </a:lnTo>
                <a:lnTo>
                  <a:pt x="140239" y="221118"/>
                </a:lnTo>
                <a:lnTo>
                  <a:pt x="142081" y="222724"/>
                </a:lnTo>
                <a:lnTo>
                  <a:pt x="143938" y="224226"/>
                </a:lnTo>
                <a:lnTo>
                  <a:pt x="112381" y="224226"/>
                </a:lnTo>
                <a:lnTo>
                  <a:pt x="104781" y="227270"/>
                </a:lnTo>
                <a:lnTo>
                  <a:pt x="101688" y="230722"/>
                </a:lnTo>
                <a:lnTo>
                  <a:pt x="99990" y="232529"/>
                </a:lnTo>
                <a:lnTo>
                  <a:pt x="97687" y="240625"/>
                </a:lnTo>
                <a:lnTo>
                  <a:pt x="96774" y="246866"/>
                </a:lnTo>
                <a:lnTo>
                  <a:pt x="95898" y="250922"/>
                </a:lnTo>
                <a:lnTo>
                  <a:pt x="93946" y="257503"/>
                </a:lnTo>
                <a:lnTo>
                  <a:pt x="90863" y="264475"/>
                </a:lnTo>
                <a:close/>
              </a:path>
              <a:path w="332740" h="278765">
                <a:moveTo>
                  <a:pt x="156826" y="244641"/>
                </a:moveTo>
                <a:lnTo>
                  <a:pt x="156652" y="244641"/>
                </a:lnTo>
                <a:lnTo>
                  <a:pt x="149326" y="243101"/>
                </a:lnTo>
                <a:lnTo>
                  <a:pt x="142229" y="239688"/>
                </a:lnTo>
                <a:lnTo>
                  <a:pt x="136474" y="235952"/>
                </a:lnTo>
                <a:lnTo>
                  <a:pt x="132983" y="233276"/>
                </a:lnTo>
                <a:lnTo>
                  <a:pt x="128328" y="229202"/>
                </a:lnTo>
                <a:lnTo>
                  <a:pt x="121453" y="224627"/>
                </a:lnTo>
                <a:lnTo>
                  <a:pt x="118152" y="224250"/>
                </a:lnTo>
                <a:lnTo>
                  <a:pt x="117775" y="224226"/>
                </a:lnTo>
                <a:lnTo>
                  <a:pt x="143938" y="224226"/>
                </a:lnTo>
                <a:lnTo>
                  <a:pt x="146792" y="226536"/>
                </a:lnTo>
                <a:lnTo>
                  <a:pt x="153750" y="230616"/>
                </a:lnTo>
                <a:lnTo>
                  <a:pt x="156769" y="230722"/>
                </a:lnTo>
                <a:lnTo>
                  <a:pt x="183842" y="230722"/>
                </a:lnTo>
                <a:lnTo>
                  <a:pt x="180586" y="234400"/>
                </a:lnTo>
                <a:lnTo>
                  <a:pt x="173148" y="239590"/>
                </a:lnTo>
                <a:lnTo>
                  <a:pt x="164837" y="243223"/>
                </a:lnTo>
                <a:lnTo>
                  <a:pt x="156826" y="244641"/>
                </a:lnTo>
                <a:close/>
              </a:path>
              <a:path w="332740" h="278765">
                <a:moveTo>
                  <a:pt x="0" y="252607"/>
                </a:moveTo>
                <a:lnTo>
                  <a:pt x="0" y="233910"/>
                </a:lnTo>
                <a:lnTo>
                  <a:pt x="2870" y="232256"/>
                </a:lnTo>
                <a:lnTo>
                  <a:pt x="9002" y="230862"/>
                </a:lnTo>
                <a:lnTo>
                  <a:pt x="19178" y="230862"/>
                </a:lnTo>
                <a:lnTo>
                  <a:pt x="24528" y="231320"/>
                </a:lnTo>
                <a:lnTo>
                  <a:pt x="29087" y="233498"/>
                </a:lnTo>
                <a:lnTo>
                  <a:pt x="36870" y="237070"/>
                </a:lnTo>
                <a:lnTo>
                  <a:pt x="41684" y="244773"/>
                </a:lnTo>
                <a:lnTo>
                  <a:pt x="11520" y="244773"/>
                </a:lnTo>
                <a:lnTo>
                  <a:pt x="7632" y="245553"/>
                </a:lnTo>
                <a:lnTo>
                  <a:pt x="5373" y="246866"/>
                </a:lnTo>
                <a:lnTo>
                  <a:pt x="2966" y="248188"/>
                </a:lnTo>
                <a:lnTo>
                  <a:pt x="0" y="252607"/>
                </a:lnTo>
                <a:close/>
              </a:path>
              <a:path w="332740" h="278765">
                <a:moveTo>
                  <a:pt x="61593" y="278386"/>
                </a:moveTo>
                <a:lnTo>
                  <a:pt x="58483" y="278386"/>
                </a:lnTo>
                <a:lnTo>
                  <a:pt x="55690" y="278007"/>
                </a:lnTo>
                <a:lnTo>
                  <a:pt x="30960" y="253776"/>
                </a:lnTo>
                <a:lnTo>
                  <a:pt x="25834" y="247300"/>
                </a:lnTo>
                <a:lnTo>
                  <a:pt x="23104" y="246061"/>
                </a:lnTo>
                <a:lnTo>
                  <a:pt x="21432" y="245255"/>
                </a:lnTo>
                <a:lnTo>
                  <a:pt x="18577" y="244773"/>
                </a:lnTo>
                <a:lnTo>
                  <a:pt x="41684" y="244773"/>
                </a:lnTo>
                <a:lnTo>
                  <a:pt x="44416" y="249146"/>
                </a:lnTo>
                <a:lnTo>
                  <a:pt x="46039" y="251862"/>
                </a:lnTo>
                <a:lnTo>
                  <a:pt x="49344" y="256943"/>
                </a:lnTo>
                <a:lnTo>
                  <a:pt x="54705" y="262973"/>
                </a:lnTo>
                <a:lnTo>
                  <a:pt x="57542" y="264007"/>
                </a:lnTo>
                <a:lnTo>
                  <a:pt x="58556" y="264310"/>
                </a:lnTo>
                <a:lnTo>
                  <a:pt x="60001" y="264475"/>
                </a:lnTo>
                <a:lnTo>
                  <a:pt x="90863" y="264475"/>
                </a:lnTo>
                <a:lnTo>
                  <a:pt x="90760" y="264709"/>
                </a:lnTo>
                <a:lnTo>
                  <a:pt x="67640" y="277929"/>
                </a:lnTo>
                <a:lnTo>
                  <a:pt x="61593" y="278386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8937" y="674433"/>
            <a:ext cx="770031" cy="75325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48984" y="108933"/>
            <a:ext cx="6807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b="1" spc="245" dirty="0">
                <a:solidFill>
                  <a:srgbClr val="FFFFFF"/>
                </a:solidFill>
                <a:latin typeface="Calibri"/>
                <a:cs typeface="Calibri"/>
              </a:rPr>
              <a:t>DRIVERS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6803" y="665203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7486" y="597117"/>
            <a:ext cx="1756410" cy="61722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58750">
              <a:lnSpc>
                <a:spcPct val="100000"/>
              </a:lnSpc>
              <a:spcBef>
                <a:spcPts val="120"/>
              </a:spcBef>
            </a:pPr>
            <a:r>
              <a:rPr sz="850" spc="65" dirty="0">
                <a:solidFill>
                  <a:srgbClr val="FFFFFF"/>
                </a:solidFill>
                <a:latin typeface="Calibri"/>
                <a:cs typeface="Calibri"/>
              </a:rPr>
              <a:t>Dc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5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driver 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8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>
              <a:latin typeface="Calibri"/>
              <a:cs typeface="Calibri"/>
            </a:endParaRPr>
          </a:p>
          <a:p>
            <a:pPr marL="12700" marR="5080">
              <a:lnSpc>
                <a:spcPct val="114900"/>
              </a:lnSpc>
            </a:pPr>
            <a:r>
              <a:rPr sz="650" spc="55" dirty="0">
                <a:solidFill>
                  <a:srgbClr val="FFFFFF"/>
                </a:solidFill>
                <a:latin typeface="Calibri"/>
                <a:cs typeface="Calibri"/>
              </a:rPr>
              <a:t>BT-2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has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integrated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Calibri"/>
                <a:cs typeface="Calibri"/>
              </a:rPr>
              <a:t>to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control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speed </a:t>
            </a:r>
            <a:r>
              <a:rPr sz="650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direction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90" dirty="0">
                <a:solidFill>
                  <a:srgbClr val="FFFFFF"/>
                </a:solidFill>
                <a:latin typeface="Calibri"/>
                <a:cs typeface="Calibri"/>
              </a:rPr>
              <a:t>DC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55349" y="0"/>
            <a:ext cx="302260" cy="349885"/>
          </a:xfrm>
          <a:custGeom>
            <a:avLst/>
            <a:gdLst/>
            <a:ahLst/>
            <a:cxnLst/>
            <a:rect l="l" t="t" r="r" b="b"/>
            <a:pathLst>
              <a:path w="302260" h="349885">
                <a:moveTo>
                  <a:pt x="77307" y="227289"/>
                </a:moveTo>
                <a:lnTo>
                  <a:pt x="51236" y="192132"/>
                </a:lnTo>
                <a:lnTo>
                  <a:pt x="74867" y="155311"/>
                </a:lnTo>
                <a:lnTo>
                  <a:pt x="95240" y="129057"/>
                </a:lnTo>
                <a:lnTo>
                  <a:pt x="87308" y="112288"/>
                </a:lnTo>
                <a:lnTo>
                  <a:pt x="53456" y="111337"/>
                </a:lnTo>
                <a:lnTo>
                  <a:pt x="10630" y="106291"/>
                </a:lnTo>
                <a:lnTo>
                  <a:pt x="0" y="63834"/>
                </a:lnTo>
                <a:lnTo>
                  <a:pt x="35923" y="38847"/>
                </a:lnTo>
                <a:lnTo>
                  <a:pt x="64789" y="22400"/>
                </a:lnTo>
                <a:lnTo>
                  <a:pt x="63880" y="3863"/>
                </a:lnTo>
                <a:lnTo>
                  <a:pt x="55245" y="0"/>
                </a:lnTo>
                <a:lnTo>
                  <a:pt x="77819" y="0"/>
                </a:lnTo>
                <a:lnTo>
                  <a:pt x="79308" y="30366"/>
                </a:lnTo>
                <a:lnTo>
                  <a:pt x="43188" y="50949"/>
                </a:lnTo>
                <a:lnTo>
                  <a:pt x="16051" y="69852"/>
                </a:lnTo>
                <a:lnTo>
                  <a:pt x="21953" y="93414"/>
                </a:lnTo>
                <a:lnTo>
                  <a:pt x="54791" y="97283"/>
                </a:lnTo>
                <a:lnTo>
                  <a:pt x="96358" y="98413"/>
                </a:lnTo>
                <a:lnTo>
                  <a:pt x="111703" y="130856"/>
                </a:lnTo>
                <a:lnTo>
                  <a:pt x="86212" y="163708"/>
                </a:lnTo>
                <a:lnTo>
                  <a:pt x="68372" y="191547"/>
                </a:lnTo>
                <a:lnTo>
                  <a:pt x="82842" y="211059"/>
                </a:lnTo>
                <a:lnTo>
                  <a:pt x="130600" y="211059"/>
                </a:lnTo>
                <a:lnTo>
                  <a:pt x="118802" y="215562"/>
                </a:lnTo>
                <a:lnTo>
                  <a:pt x="77307" y="227289"/>
                </a:lnTo>
                <a:close/>
              </a:path>
              <a:path w="302260" h="349885">
                <a:moveTo>
                  <a:pt x="302175" y="335370"/>
                </a:moveTo>
                <a:lnTo>
                  <a:pt x="279385" y="301304"/>
                </a:lnTo>
                <a:lnTo>
                  <a:pt x="279258" y="300723"/>
                </a:lnTo>
                <a:lnTo>
                  <a:pt x="274060" y="259472"/>
                </a:lnTo>
                <a:lnTo>
                  <a:pt x="244269" y="248812"/>
                </a:lnTo>
                <a:lnTo>
                  <a:pt x="77819" y="0"/>
                </a:lnTo>
                <a:lnTo>
                  <a:pt x="202495" y="0"/>
                </a:lnTo>
                <a:lnTo>
                  <a:pt x="209808" y="45211"/>
                </a:lnTo>
                <a:lnTo>
                  <a:pt x="230525" y="85218"/>
                </a:lnTo>
                <a:lnTo>
                  <a:pt x="262097" y="116790"/>
                </a:lnTo>
                <a:lnTo>
                  <a:pt x="302104" y="137507"/>
                </a:lnTo>
                <a:lnTo>
                  <a:pt x="302175" y="335370"/>
                </a:lnTo>
                <a:close/>
              </a:path>
              <a:path w="302260" h="349885">
                <a:moveTo>
                  <a:pt x="302175" y="137519"/>
                </a:moveTo>
                <a:lnTo>
                  <a:pt x="262097" y="116790"/>
                </a:lnTo>
                <a:lnTo>
                  <a:pt x="230525" y="85218"/>
                </a:lnTo>
                <a:lnTo>
                  <a:pt x="209808" y="45211"/>
                </a:lnTo>
                <a:lnTo>
                  <a:pt x="202495" y="0"/>
                </a:lnTo>
                <a:lnTo>
                  <a:pt x="216607" y="0"/>
                </a:lnTo>
                <a:lnTo>
                  <a:pt x="223199" y="40754"/>
                </a:lnTo>
                <a:lnTo>
                  <a:pt x="241910" y="76888"/>
                </a:lnTo>
                <a:lnTo>
                  <a:pt x="270426" y="105403"/>
                </a:lnTo>
                <a:lnTo>
                  <a:pt x="302175" y="121844"/>
                </a:lnTo>
                <a:lnTo>
                  <a:pt x="302175" y="137519"/>
                </a:lnTo>
                <a:close/>
              </a:path>
              <a:path w="302260" h="349885">
                <a:moveTo>
                  <a:pt x="302175" y="121844"/>
                </a:moveTo>
                <a:lnTo>
                  <a:pt x="270426" y="105403"/>
                </a:lnTo>
                <a:lnTo>
                  <a:pt x="241910" y="76888"/>
                </a:lnTo>
                <a:lnTo>
                  <a:pt x="223199" y="40754"/>
                </a:lnTo>
                <a:lnTo>
                  <a:pt x="216607" y="0"/>
                </a:lnTo>
                <a:lnTo>
                  <a:pt x="302175" y="0"/>
                </a:lnTo>
                <a:lnTo>
                  <a:pt x="302175" y="121844"/>
                </a:lnTo>
                <a:close/>
              </a:path>
              <a:path w="302260" h="349885">
                <a:moveTo>
                  <a:pt x="130600" y="211059"/>
                </a:moveTo>
                <a:lnTo>
                  <a:pt x="82842" y="211059"/>
                </a:lnTo>
                <a:lnTo>
                  <a:pt x="114659" y="202070"/>
                </a:lnTo>
                <a:lnTo>
                  <a:pt x="153494" y="187211"/>
                </a:lnTo>
                <a:lnTo>
                  <a:pt x="171453" y="203486"/>
                </a:lnTo>
                <a:lnTo>
                  <a:pt x="150441" y="203486"/>
                </a:lnTo>
                <a:lnTo>
                  <a:pt x="130600" y="211059"/>
                </a:lnTo>
                <a:close/>
              </a:path>
              <a:path w="302260" h="349885">
                <a:moveTo>
                  <a:pt x="185213" y="313559"/>
                </a:moveTo>
                <a:lnTo>
                  <a:pt x="147673" y="291060"/>
                </a:lnTo>
                <a:lnTo>
                  <a:pt x="155411" y="247998"/>
                </a:lnTo>
                <a:lnTo>
                  <a:pt x="164187" y="215943"/>
                </a:lnTo>
                <a:lnTo>
                  <a:pt x="150441" y="203486"/>
                </a:lnTo>
                <a:lnTo>
                  <a:pt x="171453" y="203486"/>
                </a:lnTo>
                <a:lnTo>
                  <a:pt x="180088" y="211310"/>
                </a:lnTo>
                <a:lnTo>
                  <a:pt x="169105" y="251420"/>
                </a:lnTo>
                <a:lnTo>
                  <a:pt x="163279" y="283964"/>
                </a:lnTo>
                <a:lnTo>
                  <a:pt x="184116" y="296454"/>
                </a:lnTo>
                <a:lnTo>
                  <a:pt x="206896" y="296454"/>
                </a:lnTo>
                <a:lnTo>
                  <a:pt x="185213" y="313559"/>
                </a:lnTo>
                <a:close/>
              </a:path>
              <a:path w="302260" h="349885">
                <a:moveTo>
                  <a:pt x="206896" y="296454"/>
                </a:moveTo>
                <a:lnTo>
                  <a:pt x="184116" y="296454"/>
                </a:lnTo>
                <a:lnTo>
                  <a:pt x="210075" y="275974"/>
                </a:lnTo>
                <a:lnTo>
                  <a:pt x="240264" y="247378"/>
                </a:lnTo>
                <a:lnTo>
                  <a:pt x="244269" y="248812"/>
                </a:lnTo>
                <a:lnTo>
                  <a:pt x="254153" y="263586"/>
                </a:lnTo>
                <a:lnTo>
                  <a:pt x="243673" y="263586"/>
                </a:lnTo>
                <a:lnTo>
                  <a:pt x="219065" y="286854"/>
                </a:lnTo>
                <a:lnTo>
                  <a:pt x="206896" y="296454"/>
                </a:lnTo>
                <a:close/>
              </a:path>
              <a:path w="302260" h="349885">
                <a:moveTo>
                  <a:pt x="279385" y="301304"/>
                </a:moveTo>
                <a:lnTo>
                  <a:pt x="261793" y="275006"/>
                </a:lnTo>
                <a:lnTo>
                  <a:pt x="261142" y="269837"/>
                </a:lnTo>
                <a:lnTo>
                  <a:pt x="257451" y="268516"/>
                </a:lnTo>
                <a:lnTo>
                  <a:pt x="244269" y="248812"/>
                </a:lnTo>
                <a:lnTo>
                  <a:pt x="274060" y="259472"/>
                </a:lnTo>
                <a:lnTo>
                  <a:pt x="279258" y="300723"/>
                </a:lnTo>
                <a:lnTo>
                  <a:pt x="279385" y="301304"/>
                </a:lnTo>
                <a:close/>
              </a:path>
              <a:path w="302260" h="349885">
                <a:moveTo>
                  <a:pt x="257451" y="268516"/>
                </a:moveTo>
                <a:lnTo>
                  <a:pt x="243673" y="263586"/>
                </a:lnTo>
                <a:lnTo>
                  <a:pt x="254153" y="263586"/>
                </a:lnTo>
                <a:lnTo>
                  <a:pt x="257451" y="268516"/>
                </a:lnTo>
                <a:close/>
              </a:path>
              <a:path w="302260" h="349885">
                <a:moveTo>
                  <a:pt x="261793" y="275006"/>
                </a:moveTo>
                <a:lnTo>
                  <a:pt x="257451" y="268516"/>
                </a:lnTo>
                <a:lnTo>
                  <a:pt x="261142" y="269837"/>
                </a:lnTo>
                <a:lnTo>
                  <a:pt x="261793" y="275006"/>
                </a:lnTo>
                <a:close/>
              </a:path>
              <a:path w="302260" h="349885">
                <a:moveTo>
                  <a:pt x="302175" y="349639"/>
                </a:moveTo>
                <a:lnTo>
                  <a:pt x="274625" y="345553"/>
                </a:lnTo>
                <a:lnTo>
                  <a:pt x="265295" y="302805"/>
                </a:lnTo>
                <a:lnTo>
                  <a:pt x="261793" y="275006"/>
                </a:lnTo>
                <a:lnTo>
                  <a:pt x="279385" y="301304"/>
                </a:lnTo>
                <a:lnTo>
                  <a:pt x="286328" y="333023"/>
                </a:lnTo>
                <a:lnTo>
                  <a:pt x="302175" y="335370"/>
                </a:lnTo>
                <a:lnTo>
                  <a:pt x="302175" y="349639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32740" cy="278765"/>
          </a:xfrm>
          <a:custGeom>
            <a:avLst/>
            <a:gdLst/>
            <a:ahLst/>
            <a:cxnLst/>
            <a:rect l="l" t="t" r="r" b="b"/>
            <a:pathLst>
              <a:path w="332740" h="278765">
                <a:moveTo>
                  <a:pt x="71101" y="114534"/>
                </a:moveTo>
                <a:lnTo>
                  <a:pt x="2079" y="114534"/>
                </a:lnTo>
                <a:lnTo>
                  <a:pt x="49989" y="108077"/>
                </a:lnTo>
                <a:lnTo>
                  <a:pt x="93074" y="89864"/>
                </a:lnTo>
                <a:lnTo>
                  <a:pt x="129602" y="61627"/>
                </a:lnTo>
                <a:lnTo>
                  <a:pt x="157838" y="25100"/>
                </a:lnTo>
                <a:lnTo>
                  <a:pt x="168449" y="0"/>
                </a:lnTo>
                <a:lnTo>
                  <a:pt x="183628" y="0"/>
                </a:lnTo>
                <a:lnTo>
                  <a:pt x="176644" y="19501"/>
                </a:lnTo>
                <a:lnTo>
                  <a:pt x="153677" y="55589"/>
                </a:lnTo>
                <a:lnTo>
                  <a:pt x="123562" y="85704"/>
                </a:lnTo>
                <a:lnTo>
                  <a:pt x="87473" y="108671"/>
                </a:lnTo>
                <a:lnTo>
                  <a:pt x="71101" y="114534"/>
                </a:lnTo>
                <a:close/>
              </a:path>
              <a:path w="332740" h="278765">
                <a:moveTo>
                  <a:pt x="317291" y="85371"/>
                </a:moveTo>
                <a:lnTo>
                  <a:pt x="294969" y="85371"/>
                </a:lnTo>
                <a:lnTo>
                  <a:pt x="299926" y="84259"/>
                </a:lnTo>
                <a:lnTo>
                  <a:pt x="301577" y="83144"/>
                </a:lnTo>
                <a:lnTo>
                  <a:pt x="305649" y="80038"/>
                </a:lnTo>
                <a:lnTo>
                  <a:pt x="310192" y="70167"/>
                </a:lnTo>
                <a:lnTo>
                  <a:pt x="309917" y="65041"/>
                </a:lnTo>
                <a:lnTo>
                  <a:pt x="309576" y="62040"/>
                </a:lnTo>
                <a:lnTo>
                  <a:pt x="304968" y="55428"/>
                </a:lnTo>
                <a:lnTo>
                  <a:pt x="300797" y="51026"/>
                </a:lnTo>
                <a:lnTo>
                  <a:pt x="298532" y="48810"/>
                </a:lnTo>
                <a:lnTo>
                  <a:pt x="288551" y="38658"/>
                </a:lnTo>
                <a:lnTo>
                  <a:pt x="286896" y="30259"/>
                </a:lnTo>
                <a:lnTo>
                  <a:pt x="286494" y="22827"/>
                </a:lnTo>
                <a:lnTo>
                  <a:pt x="287942" y="14736"/>
                </a:lnTo>
                <a:lnTo>
                  <a:pt x="290934" y="7076"/>
                </a:lnTo>
                <a:lnTo>
                  <a:pt x="295161" y="940"/>
                </a:lnTo>
                <a:lnTo>
                  <a:pt x="296027" y="0"/>
                </a:lnTo>
                <a:lnTo>
                  <a:pt x="332283" y="0"/>
                </a:lnTo>
                <a:lnTo>
                  <a:pt x="331678" y="326"/>
                </a:lnTo>
                <a:lnTo>
                  <a:pt x="325267" y="2787"/>
                </a:lnTo>
                <a:lnTo>
                  <a:pt x="321289" y="3977"/>
                </a:lnTo>
                <a:lnTo>
                  <a:pt x="315144" y="5382"/>
                </a:lnTo>
                <a:lnTo>
                  <a:pt x="307251" y="8311"/>
                </a:lnTo>
                <a:lnTo>
                  <a:pt x="305265" y="10494"/>
                </a:lnTo>
                <a:lnTo>
                  <a:pt x="302120" y="13789"/>
                </a:lnTo>
                <a:lnTo>
                  <a:pt x="299540" y="22947"/>
                </a:lnTo>
                <a:lnTo>
                  <a:pt x="300534" y="27567"/>
                </a:lnTo>
                <a:lnTo>
                  <a:pt x="301054" y="30297"/>
                </a:lnTo>
                <a:lnTo>
                  <a:pt x="306247" y="36918"/>
                </a:lnTo>
                <a:lnTo>
                  <a:pt x="323771" y="63860"/>
                </a:lnTo>
                <a:lnTo>
                  <a:pt x="323689" y="65041"/>
                </a:lnTo>
                <a:lnTo>
                  <a:pt x="323002" y="72128"/>
                </a:lnTo>
                <a:lnTo>
                  <a:pt x="320033" y="80698"/>
                </a:lnTo>
                <a:lnTo>
                  <a:pt x="317291" y="85371"/>
                </a:lnTo>
                <a:close/>
              </a:path>
              <a:path w="332740" h="278765">
                <a:moveTo>
                  <a:pt x="261570" y="168604"/>
                </a:moveTo>
                <a:lnTo>
                  <a:pt x="239996" y="168604"/>
                </a:lnTo>
                <a:lnTo>
                  <a:pt x="240606" y="168476"/>
                </a:lnTo>
                <a:lnTo>
                  <a:pt x="240868" y="168401"/>
                </a:lnTo>
                <a:lnTo>
                  <a:pt x="245701" y="166694"/>
                </a:lnTo>
                <a:lnTo>
                  <a:pt x="253075" y="158717"/>
                </a:lnTo>
                <a:lnTo>
                  <a:pt x="254393" y="153766"/>
                </a:lnTo>
                <a:lnTo>
                  <a:pt x="254997" y="150806"/>
                </a:lnTo>
                <a:lnTo>
                  <a:pt x="252658" y="143089"/>
                </a:lnTo>
                <a:lnTo>
                  <a:pt x="250051" y="137612"/>
                </a:lnTo>
                <a:lnTo>
                  <a:pt x="248225" y="133865"/>
                </a:lnTo>
                <a:lnTo>
                  <a:pt x="245716" y="127721"/>
                </a:lnTo>
                <a:lnTo>
                  <a:pt x="243673" y="120510"/>
                </a:lnTo>
                <a:lnTo>
                  <a:pt x="243245" y="113562"/>
                </a:lnTo>
                <a:lnTo>
                  <a:pt x="245160" y="106362"/>
                </a:lnTo>
                <a:lnTo>
                  <a:pt x="269751" y="85033"/>
                </a:lnTo>
                <a:lnTo>
                  <a:pt x="281343" y="85033"/>
                </a:lnTo>
                <a:lnTo>
                  <a:pt x="285251" y="85334"/>
                </a:lnTo>
                <a:lnTo>
                  <a:pt x="286189" y="85371"/>
                </a:lnTo>
                <a:lnTo>
                  <a:pt x="317291" y="85371"/>
                </a:lnTo>
                <a:lnTo>
                  <a:pt x="315444" y="88519"/>
                </a:lnTo>
                <a:lnTo>
                  <a:pt x="309799" y="94368"/>
                </a:lnTo>
                <a:lnTo>
                  <a:pt x="305145" y="97667"/>
                </a:lnTo>
                <a:lnTo>
                  <a:pt x="299259" y="98951"/>
                </a:lnTo>
                <a:lnTo>
                  <a:pt x="269685" y="98951"/>
                </a:lnTo>
                <a:lnTo>
                  <a:pt x="266809" y="100457"/>
                </a:lnTo>
                <a:lnTo>
                  <a:pt x="262805" y="102609"/>
                </a:lnTo>
                <a:lnTo>
                  <a:pt x="257523" y="110520"/>
                </a:lnTo>
                <a:lnTo>
                  <a:pt x="257044" y="115214"/>
                </a:lnTo>
                <a:lnTo>
                  <a:pt x="256693" y="117996"/>
                </a:lnTo>
                <a:lnTo>
                  <a:pt x="259588" y="125897"/>
                </a:lnTo>
                <a:lnTo>
                  <a:pt x="262520" y="131474"/>
                </a:lnTo>
                <a:lnTo>
                  <a:pt x="264194" y="135270"/>
                </a:lnTo>
                <a:lnTo>
                  <a:pt x="266484" y="141738"/>
                </a:lnTo>
                <a:lnTo>
                  <a:pt x="268144" y="149436"/>
                </a:lnTo>
                <a:lnTo>
                  <a:pt x="267930" y="156919"/>
                </a:lnTo>
                <a:lnTo>
                  <a:pt x="267891" y="157086"/>
                </a:lnTo>
                <a:lnTo>
                  <a:pt x="264643" y="164542"/>
                </a:lnTo>
                <a:lnTo>
                  <a:pt x="261570" y="168604"/>
                </a:lnTo>
                <a:close/>
              </a:path>
              <a:path w="332740" h="278765">
                <a:moveTo>
                  <a:pt x="297689" y="99293"/>
                </a:moveTo>
                <a:lnTo>
                  <a:pt x="285515" y="99293"/>
                </a:lnTo>
                <a:lnTo>
                  <a:pt x="283800" y="99192"/>
                </a:lnTo>
                <a:lnTo>
                  <a:pt x="281114" y="98951"/>
                </a:lnTo>
                <a:lnTo>
                  <a:pt x="299259" y="98951"/>
                </a:lnTo>
                <a:lnTo>
                  <a:pt x="297689" y="99293"/>
                </a:lnTo>
                <a:close/>
              </a:path>
              <a:path w="332740" h="278765">
                <a:moveTo>
                  <a:pt x="2079" y="128454"/>
                </a:moveTo>
                <a:lnTo>
                  <a:pt x="0" y="128214"/>
                </a:lnTo>
                <a:lnTo>
                  <a:pt x="0" y="114253"/>
                </a:lnTo>
                <a:lnTo>
                  <a:pt x="2079" y="114534"/>
                </a:lnTo>
                <a:lnTo>
                  <a:pt x="71101" y="114534"/>
                </a:lnTo>
                <a:lnTo>
                  <a:pt x="46587" y="123312"/>
                </a:lnTo>
                <a:lnTo>
                  <a:pt x="2079" y="128454"/>
                </a:lnTo>
                <a:close/>
              </a:path>
              <a:path w="332740" h="278765">
                <a:moveTo>
                  <a:pt x="183842" y="230722"/>
                </a:moveTo>
                <a:lnTo>
                  <a:pt x="156769" y="230722"/>
                </a:lnTo>
                <a:lnTo>
                  <a:pt x="161899" y="230594"/>
                </a:lnTo>
                <a:lnTo>
                  <a:pt x="171384" y="225282"/>
                </a:lnTo>
                <a:lnTo>
                  <a:pt x="174163" y="220979"/>
                </a:lnTo>
                <a:lnTo>
                  <a:pt x="175641" y="218374"/>
                </a:lnTo>
                <a:lnTo>
                  <a:pt x="175807" y="210160"/>
                </a:lnTo>
                <a:lnTo>
                  <a:pt x="175025" y="204281"/>
                </a:lnTo>
                <a:lnTo>
                  <a:pt x="174445" y="200161"/>
                </a:lnTo>
                <a:lnTo>
                  <a:pt x="173957" y="193542"/>
                </a:lnTo>
                <a:lnTo>
                  <a:pt x="199906" y="160445"/>
                </a:lnTo>
                <a:lnTo>
                  <a:pt x="202291" y="160101"/>
                </a:lnTo>
                <a:lnTo>
                  <a:pt x="211764" y="160101"/>
                </a:lnTo>
                <a:lnTo>
                  <a:pt x="222648" y="164588"/>
                </a:lnTo>
                <a:lnTo>
                  <a:pt x="224411" y="165337"/>
                </a:lnTo>
                <a:lnTo>
                  <a:pt x="226876" y="166281"/>
                </a:lnTo>
                <a:lnTo>
                  <a:pt x="234002" y="168604"/>
                </a:lnTo>
                <a:lnTo>
                  <a:pt x="261570" y="168604"/>
                </a:lnTo>
                <a:lnTo>
                  <a:pt x="259171" y="171774"/>
                </a:lnTo>
                <a:lnTo>
                  <a:pt x="256643" y="174019"/>
                </a:lnTo>
                <a:lnTo>
                  <a:pt x="203036" y="174019"/>
                </a:lnTo>
                <a:lnTo>
                  <a:pt x="197981" y="174936"/>
                </a:lnTo>
                <a:lnTo>
                  <a:pt x="190509" y="180826"/>
                </a:lnTo>
                <a:lnTo>
                  <a:pt x="188603" y="185144"/>
                </a:lnTo>
                <a:lnTo>
                  <a:pt x="187417" y="187661"/>
                </a:lnTo>
                <a:lnTo>
                  <a:pt x="187730" y="196078"/>
                </a:lnTo>
                <a:lnTo>
                  <a:pt x="188784" y="202293"/>
                </a:lnTo>
                <a:lnTo>
                  <a:pt x="189204" y="206421"/>
                </a:lnTo>
                <a:lnTo>
                  <a:pt x="189369" y="213419"/>
                </a:lnTo>
                <a:lnTo>
                  <a:pt x="188582" y="221118"/>
                </a:lnTo>
                <a:lnTo>
                  <a:pt x="186062" y="228170"/>
                </a:lnTo>
                <a:lnTo>
                  <a:pt x="185976" y="228311"/>
                </a:lnTo>
                <a:lnTo>
                  <a:pt x="183842" y="230722"/>
                </a:lnTo>
                <a:close/>
              </a:path>
              <a:path w="332740" h="278765">
                <a:moveTo>
                  <a:pt x="241166" y="182518"/>
                </a:moveTo>
                <a:lnTo>
                  <a:pt x="230423" y="182518"/>
                </a:lnTo>
                <a:lnTo>
                  <a:pt x="219026" y="178177"/>
                </a:lnTo>
                <a:lnTo>
                  <a:pt x="215278" y="176571"/>
                </a:lnTo>
                <a:lnTo>
                  <a:pt x="207763" y="174019"/>
                </a:lnTo>
                <a:lnTo>
                  <a:pt x="256643" y="174019"/>
                </a:lnTo>
                <a:lnTo>
                  <a:pt x="252390" y="177795"/>
                </a:lnTo>
                <a:lnTo>
                  <a:pt x="245214" y="181617"/>
                </a:lnTo>
                <a:lnTo>
                  <a:pt x="243250" y="182231"/>
                </a:lnTo>
                <a:lnTo>
                  <a:pt x="241166" y="182518"/>
                </a:lnTo>
                <a:close/>
              </a:path>
              <a:path w="332740" h="278765">
                <a:moveTo>
                  <a:pt x="90863" y="264475"/>
                </a:moveTo>
                <a:lnTo>
                  <a:pt x="60001" y="264475"/>
                </a:lnTo>
                <a:lnTo>
                  <a:pt x="67892" y="264474"/>
                </a:lnTo>
                <a:lnTo>
                  <a:pt x="74501" y="262221"/>
                </a:lnTo>
                <a:lnTo>
                  <a:pt x="83833" y="239590"/>
                </a:lnTo>
                <a:lnTo>
                  <a:pt x="85887" y="227322"/>
                </a:lnTo>
                <a:lnTo>
                  <a:pt x="117381" y="210311"/>
                </a:lnTo>
                <a:lnTo>
                  <a:pt x="118384" y="210311"/>
                </a:lnTo>
                <a:lnTo>
                  <a:pt x="119359" y="210373"/>
                </a:lnTo>
                <a:lnTo>
                  <a:pt x="128779" y="211485"/>
                </a:lnTo>
                <a:lnTo>
                  <a:pt x="140239" y="221118"/>
                </a:lnTo>
                <a:lnTo>
                  <a:pt x="142081" y="222724"/>
                </a:lnTo>
                <a:lnTo>
                  <a:pt x="143938" y="224227"/>
                </a:lnTo>
                <a:lnTo>
                  <a:pt x="112381" y="224227"/>
                </a:lnTo>
                <a:lnTo>
                  <a:pt x="104781" y="227270"/>
                </a:lnTo>
                <a:lnTo>
                  <a:pt x="101688" y="230722"/>
                </a:lnTo>
                <a:lnTo>
                  <a:pt x="99990" y="232529"/>
                </a:lnTo>
                <a:lnTo>
                  <a:pt x="97687" y="240625"/>
                </a:lnTo>
                <a:lnTo>
                  <a:pt x="96774" y="246866"/>
                </a:lnTo>
                <a:lnTo>
                  <a:pt x="95898" y="250922"/>
                </a:lnTo>
                <a:lnTo>
                  <a:pt x="93946" y="257503"/>
                </a:lnTo>
                <a:lnTo>
                  <a:pt x="90863" y="264475"/>
                </a:lnTo>
                <a:close/>
              </a:path>
              <a:path w="332740" h="278765">
                <a:moveTo>
                  <a:pt x="156826" y="244641"/>
                </a:moveTo>
                <a:lnTo>
                  <a:pt x="156652" y="244641"/>
                </a:lnTo>
                <a:lnTo>
                  <a:pt x="149326" y="243101"/>
                </a:lnTo>
                <a:lnTo>
                  <a:pt x="142229" y="239688"/>
                </a:lnTo>
                <a:lnTo>
                  <a:pt x="136474" y="235952"/>
                </a:lnTo>
                <a:lnTo>
                  <a:pt x="132983" y="233276"/>
                </a:lnTo>
                <a:lnTo>
                  <a:pt x="128328" y="229202"/>
                </a:lnTo>
                <a:lnTo>
                  <a:pt x="121453" y="224627"/>
                </a:lnTo>
                <a:lnTo>
                  <a:pt x="118152" y="224250"/>
                </a:lnTo>
                <a:lnTo>
                  <a:pt x="117775" y="224227"/>
                </a:lnTo>
                <a:lnTo>
                  <a:pt x="143938" y="224227"/>
                </a:lnTo>
                <a:lnTo>
                  <a:pt x="146792" y="226536"/>
                </a:lnTo>
                <a:lnTo>
                  <a:pt x="153750" y="230616"/>
                </a:lnTo>
                <a:lnTo>
                  <a:pt x="156769" y="230722"/>
                </a:lnTo>
                <a:lnTo>
                  <a:pt x="183842" y="230722"/>
                </a:lnTo>
                <a:lnTo>
                  <a:pt x="180586" y="234400"/>
                </a:lnTo>
                <a:lnTo>
                  <a:pt x="173148" y="239590"/>
                </a:lnTo>
                <a:lnTo>
                  <a:pt x="164837" y="243223"/>
                </a:lnTo>
                <a:lnTo>
                  <a:pt x="156826" y="244641"/>
                </a:lnTo>
                <a:close/>
              </a:path>
              <a:path w="332740" h="278765">
                <a:moveTo>
                  <a:pt x="0" y="252607"/>
                </a:moveTo>
                <a:lnTo>
                  <a:pt x="0" y="233910"/>
                </a:lnTo>
                <a:lnTo>
                  <a:pt x="2870" y="232256"/>
                </a:lnTo>
                <a:lnTo>
                  <a:pt x="9002" y="230862"/>
                </a:lnTo>
                <a:lnTo>
                  <a:pt x="19178" y="230862"/>
                </a:lnTo>
                <a:lnTo>
                  <a:pt x="24528" y="231320"/>
                </a:lnTo>
                <a:lnTo>
                  <a:pt x="29087" y="233498"/>
                </a:lnTo>
                <a:lnTo>
                  <a:pt x="36870" y="237070"/>
                </a:lnTo>
                <a:lnTo>
                  <a:pt x="41684" y="244773"/>
                </a:lnTo>
                <a:lnTo>
                  <a:pt x="11520" y="244773"/>
                </a:lnTo>
                <a:lnTo>
                  <a:pt x="7632" y="245553"/>
                </a:lnTo>
                <a:lnTo>
                  <a:pt x="5373" y="246866"/>
                </a:lnTo>
                <a:lnTo>
                  <a:pt x="2966" y="248188"/>
                </a:lnTo>
                <a:lnTo>
                  <a:pt x="0" y="252607"/>
                </a:lnTo>
                <a:close/>
              </a:path>
              <a:path w="332740" h="278765">
                <a:moveTo>
                  <a:pt x="61593" y="278386"/>
                </a:moveTo>
                <a:lnTo>
                  <a:pt x="58483" y="278386"/>
                </a:lnTo>
                <a:lnTo>
                  <a:pt x="55690" y="278007"/>
                </a:lnTo>
                <a:lnTo>
                  <a:pt x="30960" y="253776"/>
                </a:lnTo>
                <a:lnTo>
                  <a:pt x="25834" y="247300"/>
                </a:lnTo>
                <a:lnTo>
                  <a:pt x="23104" y="246061"/>
                </a:lnTo>
                <a:lnTo>
                  <a:pt x="21432" y="245255"/>
                </a:lnTo>
                <a:lnTo>
                  <a:pt x="18577" y="244773"/>
                </a:lnTo>
                <a:lnTo>
                  <a:pt x="41684" y="244773"/>
                </a:lnTo>
                <a:lnTo>
                  <a:pt x="44416" y="249146"/>
                </a:lnTo>
                <a:lnTo>
                  <a:pt x="46039" y="251862"/>
                </a:lnTo>
                <a:lnTo>
                  <a:pt x="49344" y="256943"/>
                </a:lnTo>
                <a:lnTo>
                  <a:pt x="54705" y="262973"/>
                </a:lnTo>
                <a:lnTo>
                  <a:pt x="57542" y="264007"/>
                </a:lnTo>
                <a:lnTo>
                  <a:pt x="58556" y="264310"/>
                </a:lnTo>
                <a:lnTo>
                  <a:pt x="60001" y="264475"/>
                </a:lnTo>
                <a:lnTo>
                  <a:pt x="90863" y="264475"/>
                </a:lnTo>
                <a:lnTo>
                  <a:pt x="90760" y="264709"/>
                </a:lnTo>
                <a:lnTo>
                  <a:pt x="67640" y="277929"/>
                </a:lnTo>
                <a:lnTo>
                  <a:pt x="61593" y="278386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185" y="276990"/>
            <a:ext cx="1163256" cy="142069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48984" y="108932"/>
            <a:ext cx="6807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245" dirty="0">
                <a:solidFill>
                  <a:srgbClr val="FFFFFF"/>
                </a:solidFill>
                <a:latin typeface="Calibri"/>
                <a:cs typeface="Calibri"/>
              </a:rPr>
              <a:t>DRIVERS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6803" y="665202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5">
                <a:moveTo>
                  <a:pt x="20910" y="36923"/>
                </a:moveTo>
                <a:lnTo>
                  <a:pt x="16013" y="36923"/>
                </a:lnTo>
                <a:lnTo>
                  <a:pt x="13658" y="36455"/>
                </a:lnTo>
                <a:lnTo>
                  <a:pt x="0" y="20910"/>
                </a:lnTo>
                <a:lnTo>
                  <a:pt x="0" y="16013"/>
                </a:lnTo>
                <a:lnTo>
                  <a:pt x="16013" y="0"/>
                </a:lnTo>
                <a:lnTo>
                  <a:pt x="20910" y="0"/>
                </a:lnTo>
                <a:lnTo>
                  <a:pt x="36923" y="18461"/>
                </a:lnTo>
                <a:lnTo>
                  <a:pt x="36923" y="20910"/>
                </a:lnTo>
                <a:lnTo>
                  <a:pt x="20910" y="369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7486" y="597117"/>
            <a:ext cx="1445260" cy="7048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58750">
              <a:lnSpc>
                <a:spcPct val="100000"/>
              </a:lnSpc>
              <a:spcBef>
                <a:spcPts val="120"/>
              </a:spcBef>
            </a:pPr>
            <a:r>
              <a:rPr sz="850" spc="-10" dirty="0">
                <a:solidFill>
                  <a:srgbClr val="FFFFFF"/>
                </a:solidFill>
                <a:latin typeface="Calibri"/>
                <a:cs typeface="Calibri"/>
              </a:rPr>
              <a:t>Stepper</a:t>
            </a:r>
            <a:r>
              <a:rPr sz="85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-15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8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driver</a:t>
            </a:r>
            <a:r>
              <a:rPr sz="850" spc="15" dirty="0">
                <a:solidFill>
                  <a:srgbClr val="FFFFFF"/>
                </a:solidFill>
                <a:latin typeface="Calibri"/>
                <a:cs typeface="Calibri"/>
              </a:rPr>
              <a:t> :</a:t>
            </a:r>
            <a:endParaRPr sz="8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Calibri"/>
              <a:cs typeface="Calibri"/>
            </a:endParaRPr>
          </a:p>
          <a:p>
            <a:pPr marL="12700" marR="5080">
              <a:lnSpc>
                <a:spcPct val="114900"/>
              </a:lnSpc>
            </a:pP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iIts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control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how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stepper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operates, </a:t>
            </a:r>
            <a:r>
              <a:rPr sz="650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commonly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used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excitation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modes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stepper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Calibri"/>
                <a:cs typeface="Calibri"/>
              </a:rPr>
              <a:t>motors</a:t>
            </a: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19797" y="0"/>
            <a:ext cx="438150" cy="413384"/>
          </a:xfrm>
          <a:custGeom>
            <a:avLst/>
            <a:gdLst/>
            <a:ahLst/>
            <a:cxnLst/>
            <a:rect l="l" t="t" r="r" b="b"/>
            <a:pathLst>
              <a:path w="438150" h="413384">
                <a:moveTo>
                  <a:pt x="81971" y="288370"/>
                </a:moveTo>
                <a:lnTo>
                  <a:pt x="55900" y="253212"/>
                </a:lnTo>
                <a:lnTo>
                  <a:pt x="79531" y="216392"/>
                </a:lnTo>
                <a:lnTo>
                  <a:pt x="99904" y="190138"/>
                </a:lnTo>
                <a:lnTo>
                  <a:pt x="91972" y="173369"/>
                </a:lnTo>
                <a:lnTo>
                  <a:pt x="58120" y="172418"/>
                </a:lnTo>
                <a:lnTo>
                  <a:pt x="15294" y="167371"/>
                </a:lnTo>
                <a:lnTo>
                  <a:pt x="4663" y="124915"/>
                </a:lnTo>
                <a:lnTo>
                  <a:pt x="40587" y="99928"/>
                </a:lnTo>
                <a:lnTo>
                  <a:pt x="69453" y="83481"/>
                </a:lnTo>
                <a:lnTo>
                  <a:pt x="68544" y="64944"/>
                </a:lnTo>
                <a:lnTo>
                  <a:pt x="37634" y="51114"/>
                </a:lnTo>
                <a:lnTo>
                  <a:pt x="0" y="30058"/>
                </a:lnTo>
                <a:lnTo>
                  <a:pt x="4460" y="0"/>
                </a:lnTo>
                <a:lnTo>
                  <a:pt x="18727" y="0"/>
                </a:lnTo>
                <a:lnTo>
                  <a:pt x="15388" y="22496"/>
                </a:lnTo>
                <a:lnTo>
                  <a:pt x="44245" y="38640"/>
                </a:lnTo>
                <a:lnTo>
                  <a:pt x="75330" y="52518"/>
                </a:lnTo>
                <a:lnTo>
                  <a:pt x="82384" y="59064"/>
                </a:lnTo>
                <a:lnTo>
                  <a:pt x="83972" y="91447"/>
                </a:lnTo>
                <a:lnTo>
                  <a:pt x="47852" y="112030"/>
                </a:lnTo>
                <a:lnTo>
                  <a:pt x="20715" y="130932"/>
                </a:lnTo>
                <a:lnTo>
                  <a:pt x="26617" y="154494"/>
                </a:lnTo>
                <a:lnTo>
                  <a:pt x="59455" y="158364"/>
                </a:lnTo>
                <a:lnTo>
                  <a:pt x="101022" y="159494"/>
                </a:lnTo>
                <a:lnTo>
                  <a:pt x="116367" y="191937"/>
                </a:lnTo>
                <a:lnTo>
                  <a:pt x="90875" y="224789"/>
                </a:lnTo>
                <a:lnTo>
                  <a:pt x="73036" y="252628"/>
                </a:lnTo>
                <a:lnTo>
                  <a:pt x="87506" y="272140"/>
                </a:lnTo>
                <a:lnTo>
                  <a:pt x="135263" y="272140"/>
                </a:lnTo>
                <a:lnTo>
                  <a:pt x="123466" y="276643"/>
                </a:lnTo>
                <a:lnTo>
                  <a:pt x="81971" y="288370"/>
                </a:lnTo>
                <a:close/>
              </a:path>
              <a:path w="438150" h="413384">
                <a:moveTo>
                  <a:pt x="373936" y="329578"/>
                </a:moveTo>
                <a:lnTo>
                  <a:pt x="82384" y="59064"/>
                </a:lnTo>
                <a:lnTo>
                  <a:pt x="82214" y="55592"/>
                </a:lnTo>
                <a:lnTo>
                  <a:pt x="75330" y="52518"/>
                </a:lnTo>
                <a:lnTo>
                  <a:pt x="18727" y="0"/>
                </a:lnTo>
                <a:lnTo>
                  <a:pt x="221849" y="0"/>
                </a:lnTo>
                <a:lnTo>
                  <a:pt x="214472" y="14245"/>
                </a:lnTo>
                <a:lnTo>
                  <a:pt x="207028" y="60268"/>
                </a:lnTo>
                <a:lnTo>
                  <a:pt x="214472" y="106291"/>
                </a:lnTo>
                <a:lnTo>
                  <a:pt x="235189" y="146299"/>
                </a:lnTo>
                <a:lnTo>
                  <a:pt x="266761" y="177871"/>
                </a:lnTo>
                <a:lnTo>
                  <a:pt x="306768" y="198588"/>
                </a:lnTo>
                <a:lnTo>
                  <a:pt x="352791" y="206031"/>
                </a:lnTo>
                <a:lnTo>
                  <a:pt x="437727" y="206031"/>
                </a:lnTo>
                <a:lnTo>
                  <a:pt x="437727" y="329086"/>
                </a:lnTo>
                <a:lnTo>
                  <a:pt x="383968" y="329086"/>
                </a:lnTo>
                <a:lnTo>
                  <a:pt x="373936" y="329578"/>
                </a:lnTo>
                <a:close/>
              </a:path>
              <a:path w="438150" h="413384">
                <a:moveTo>
                  <a:pt x="352791" y="206031"/>
                </a:moveTo>
                <a:lnTo>
                  <a:pt x="306768" y="198588"/>
                </a:lnTo>
                <a:lnTo>
                  <a:pt x="266761" y="177871"/>
                </a:lnTo>
                <a:lnTo>
                  <a:pt x="235189" y="146299"/>
                </a:lnTo>
                <a:lnTo>
                  <a:pt x="214472" y="106291"/>
                </a:lnTo>
                <a:lnTo>
                  <a:pt x="207028" y="60267"/>
                </a:lnTo>
                <a:lnTo>
                  <a:pt x="214472" y="14245"/>
                </a:lnTo>
                <a:lnTo>
                  <a:pt x="221849" y="0"/>
                </a:lnTo>
                <a:lnTo>
                  <a:pt x="237546" y="0"/>
                </a:lnTo>
                <a:lnTo>
                  <a:pt x="227863" y="18700"/>
                </a:lnTo>
                <a:lnTo>
                  <a:pt x="221140" y="60268"/>
                </a:lnTo>
                <a:lnTo>
                  <a:pt x="227863" y="101834"/>
                </a:lnTo>
                <a:lnTo>
                  <a:pt x="246574" y="137968"/>
                </a:lnTo>
                <a:lnTo>
                  <a:pt x="275090" y="166484"/>
                </a:lnTo>
                <a:lnTo>
                  <a:pt x="311224" y="185196"/>
                </a:lnTo>
                <a:lnTo>
                  <a:pt x="352791" y="191918"/>
                </a:lnTo>
                <a:lnTo>
                  <a:pt x="411694" y="191918"/>
                </a:lnTo>
                <a:lnTo>
                  <a:pt x="398815" y="198588"/>
                </a:lnTo>
                <a:lnTo>
                  <a:pt x="352791" y="206031"/>
                </a:lnTo>
                <a:close/>
              </a:path>
              <a:path w="438150" h="413384">
                <a:moveTo>
                  <a:pt x="352791" y="191918"/>
                </a:moveTo>
                <a:lnTo>
                  <a:pt x="311223" y="185195"/>
                </a:lnTo>
                <a:lnTo>
                  <a:pt x="275089" y="166483"/>
                </a:lnTo>
                <a:lnTo>
                  <a:pt x="246574" y="137968"/>
                </a:lnTo>
                <a:lnTo>
                  <a:pt x="227863" y="101834"/>
                </a:lnTo>
                <a:lnTo>
                  <a:pt x="221140" y="60267"/>
                </a:lnTo>
                <a:lnTo>
                  <a:pt x="227863" y="18700"/>
                </a:lnTo>
                <a:lnTo>
                  <a:pt x="237546" y="0"/>
                </a:lnTo>
                <a:lnTo>
                  <a:pt x="437727" y="0"/>
                </a:lnTo>
                <a:lnTo>
                  <a:pt x="437727" y="159249"/>
                </a:lnTo>
                <a:lnTo>
                  <a:pt x="430491" y="166484"/>
                </a:lnTo>
                <a:lnTo>
                  <a:pt x="394357" y="185196"/>
                </a:lnTo>
                <a:lnTo>
                  <a:pt x="352791" y="191918"/>
                </a:lnTo>
                <a:close/>
              </a:path>
              <a:path w="438150" h="413384">
                <a:moveTo>
                  <a:pt x="82384" y="59064"/>
                </a:moveTo>
                <a:lnTo>
                  <a:pt x="75330" y="52518"/>
                </a:lnTo>
                <a:lnTo>
                  <a:pt x="82214" y="55592"/>
                </a:lnTo>
                <a:lnTo>
                  <a:pt x="82384" y="59064"/>
                </a:lnTo>
                <a:close/>
              </a:path>
              <a:path w="438150" h="413384">
                <a:moveTo>
                  <a:pt x="411694" y="191918"/>
                </a:moveTo>
                <a:lnTo>
                  <a:pt x="352791" y="191918"/>
                </a:lnTo>
                <a:lnTo>
                  <a:pt x="394359" y="185195"/>
                </a:lnTo>
                <a:lnTo>
                  <a:pt x="430493" y="166483"/>
                </a:lnTo>
                <a:lnTo>
                  <a:pt x="437727" y="159249"/>
                </a:lnTo>
                <a:lnTo>
                  <a:pt x="437727" y="178438"/>
                </a:lnTo>
                <a:lnTo>
                  <a:pt x="411694" y="191918"/>
                </a:lnTo>
                <a:close/>
              </a:path>
              <a:path w="438150" h="413384">
                <a:moveTo>
                  <a:pt x="437727" y="206031"/>
                </a:moveTo>
                <a:lnTo>
                  <a:pt x="352791" y="206031"/>
                </a:lnTo>
                <a:lnTo>
                  <a:pt x="398815" y="198588"/>
                </a:lnTo>
                <a:lnTo>
                  <a:pt x="437727" y="178438"/>
                </a:lnTo>
                <a:lnTo>
                  <a:pt x="437727" y="206031"/>
                </a:lnTo>
                <a:close/>
              </a:path>
              <a:path w="438150" h="413384">
                <a:moveTo>
                  <a:pt x="135263" y="272140"/>
                </a:moveTo>
                <a:lnTo>
                  <a:pt x="87506" y="272140"/>
                </a:lnTo>
                <a:lnTo>
                  <a:pt x="119323" y="263151"/>
                </a:lnTo>
                <a:lnTo>
                  <a:pt x="158158" y="248291"/>
                </a:lnTo>
                <a:lnTo>
                  <a:pt x="176117" y="264566"/>
                </a:lnTo>
                <a:lnTo>
                  <a:pt x="155104" y="264566"/>
                </a:lnTo>
                <a:lnTo>
                  <a:pt x="135263" y="272140"/>
                </a:lnTo>
                <a:close/>
              </a:path>
              <a:path w="438150" h="413384">
                <a:moveTo>
                  <a:pt x="189877" y="374640"/>
                </a:moveTo>
                <a:lnTo>
                  <a:pt x="152337" y="352140"/>
                </a:lnTo>
                <a:lnTo>
                  <a:pt x="160075" y="309079"/>
                </a:lnTo>
                <a:lnTo>
                  <a:pt x="168851" y="277024"/>
                </a:lnTo>
                <a:lnTo>
                  <a:pt x="155104" y="264566"/>
                </a:lnTo>
                <a:lnTo>
                  <a:pt x="176117" y="264566"/>
                </a:lnTo>
                <a:lnTo>
                  <a:pt x="184752" y="272391"/>
                </a:lnTo>
                <a:lnTo>
                  <a:pt x="173768" y="312501"/>
                </a:lnTo>
                <a:lnTo>
                  <a:pt x="167943" y="345045"/>
                </a:lnTo>
                <a:lnTo>
                  <a:pt x="188780" y="357535"/>
                </a:lnTo>
                <a:lnTo>
                  <a:pt x="211560" y="357535"/>
                </a:lnTo>
                <a:lnTo>
                  <a:pt x="189877" y="374640"/>
                </a:lnTo>
                <a:close/>
              </a:path>
              <a:path w="438150" h="413384">
                <a:moveTo>
                  <a:pt x="211560" y="357535"/>
                </a:moveTo>
                <a:lnTo>
                  <a:pt x="188780" y="357535"/>
                </a:lnTo>
                <a:lnTo>
                  <a:pt x="214739" y="337055"/>
                </a:lnTo>
                <a:lnTo>
                  <a:pt x="244928" y="308459"/>
                </a:lnTo>
                <a:lnTo>
                  <a:pt x="278724" y="320553"/>
                </a:lnTo>
                <a:lnTo>
                  <a:pt x="279242" y="324666"/>
                </a:lnTo>
                <a:lnTo>
                  <a:pt x="248337" y="324666"/>
                </a:lnTo>
                <a:lnTo>
                  <a:pt x="223729" y="347935"/>
                </a:lnTo>
                <a:lnTo>
                  <a:pt x="211560" y="357535"/>
                </a:lnTo>
                <a:close/>
              </a:path>
              <a:path w="438150" h="413384">
                <a:moveTo>
                  <a:pt x="322582" y="413054"/>
                </a:moveTo>
                <a:lnTo>
                  <a:pt x="279289" y="406634"/>
                </a:lnTo>
                <a:lnTo>
                  <a:pt x="269959" y="363885"/>
                </a:lnTo>
                <a:lnTo>
                  <a:pt x="265806" y="330918"/>
                </a:lnTo>
                <a:lnTo>
                  <a:pt x="248337" y="324666"/>
                </a:lnTo>
                <a:lnTo>
                  <a:pt x="279242" y="324666"/>
                </a:lnTo>
                <a:lnTo>
                  <a:pt x="283922" y="361804"/>
                </a:lnTo>
                <a:lnTo>
                  <a:pt x="290992" y="394104"/>
                </a:lnTo>
                <a:lnTo>
                  <a:pt x="315020" y="397663"/>
                </a:lnTo>
                <a:lnTo>
                  <a:pt x="331194" y="397663"/>
                </a:lnTo>
                <a:lnTo>
                  <a:pt x="322582" y="413054"/>
                </a:lnTo>
                <a:close/>
              </a:path>
              <a:path w="438150" h="413384">
                <a:moveTo>
                  <a:pt x="395821" y="349884"/>
                </a:moveTo>
                <a:lnTo>
                  <a:pt x="373936" y="329578"/>
                </a:lnTo>
                <a:lnTo>
                  <a:pt x="383968" y="329086"/>
                </a:lnTo>
                <a:lnTo>
                  <a:pt x="395821" y="349884"/>
                </a:lnTo>
                <a:close/>
              </a:path>
              <a:path w="438150" h="413384">
                <a:moveTo>
                  <a:pt x="437727" y="388766"/>
                </a:moveTo>
                <a:lnTo>
                  <a:pt x="395821" y="349884"/>
                </a:lnTo>
                <a:lnTo>
                  <a:pt x="383968" y="329086"/>
                </a:lnTo>
                <a:lnTo>
                  <a:pt x="437727" y="329086"/>
                </a:lnTo>
                <a:lnTo>
                  <a:pt x="437727" y="388766"/>
                </a:lnTo>
                <a:close/>
              </a:path>
              <a:path w="438150" h="413384">
                <a:moveTo>
                  <a:pt x="331194" y="397663"/>
                </a:moveTo>
                <a:lnTo>
                  <a:pt x="315020" y="397663"/>
                </a:lnTo>
                <a:lnTo>
                  <a:pt x="331164" y="368812"/>
                </a:lnTo>
                <a:lnTo>
                  <a:pt x="348116" y="330844"/>
                </a:lnTo>
                <a:lnTo>
                  <a:pt x="373936" y="329578"/>
                </a:lnTo>
                <a:lnTo>
                  <a:pt x="389049" y="343601"/>
                </a:lnTo>
                <a:lnTo>
                  <a:pt x="376005" y="343601"/>
                </a:lnTo>
                <a:lnTo>
                  <a:pt x="357468" y="344511"/>
                </a:lnTo>
                <a:lnTo>
                  <a:pt x="343638" y="375422"/>
                </a:lnTo>
                <a:lnTo>
                  <a:pt x="331194" y="397663"/>
                </a:lnTo>
                <a:close/>
              </a:path>
              <a:path w="438150" h="413384">
                <a:moveTo>
                  <a:pt x="417439" y="408392"/>
                </a:moveTo>
                <a:lnTo>
                  <a:pt x="392455" y="372468"/>
                </a:lnTo>
                <a:lnTo>
                  <a:pt x="376005" y="343601"/>
                </a:lnTo>
                <a:lnTo>
                  <a:pt x="389049" y="343601"/>
                </a:lnTo>
                <a:lnTo>
                  <a:pt x="395821" y="349884"/>
                </a:lnTo>
                <a:lnTo>
                  <a:pt x="404554" y="365208"/>
                </a:lnTo>
                <a:lnTo>
                  <a:pt x="423456" y="392343"/>
                </a:lnTo>
                <a:lnTo>
                  <a:pt x="437727" y="392343"/>
                </a:lnTo>
                <a:lnTo>
                  <a:pt x="437727" y="403310"/>
                </a:lnTo>
                <a:lnTo>
                  <a:pt x="417439" y="408392"/>
                </a:lnTo>
                <a:close/>
              </a:path>
              <a:path w="438150" h="413384">
                <a:moveTo>
                  <a:pt x="437727" y="392343"/>
                </a:moveTo>
                <a:lnTo>
                  <a:pt x="423456" y="392343"/>
                </a:lnTo>
                <a:lnTo>
                  <a:pt x="437727" y="388766"/>
                </a:lnTo>
                <a:lnTo>
                  <a:pt x="437727" y="3923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93700" cy="417830"/>
          </a:xfrm>
          <a:custGeom>
            <a:avLst/>
            <a:gdLst/>
            <a:ahLst/>
            <a:cxnLst/>
            <a:rect l="l" t="t" r="r" b="b"/>
            <a:pathLst>
              <a:path w="393700" h="417830">
                <a:moveTo>
                  <a:pt x="116235" y="250190"/>
                </a:moveTo>
                <a:lnTo>
                  <a:pt x="45708" y="250190"/>
                </a:lnTo>
                <a:lnTo>
                  <a:pt x="93618" y="243840"/>
                </a:lnTo>
                <a:lnTo>
                  <a:pt x="136703" y="226060"/>
                </a:lnTo>
                <a:lnTo>
                  <a:pt x="173231" y="198120"/>
                </a:lnTo>
                <a:lnTo>
                  <a:pt x="201467" y="161290"/>
                </a:lnTo>
                <a:lnTo>
                  <a:pt x="219680" y="118110"/>
                </a:lnTo>
                <a:lnTo>
                  <a:pt x="226136" y="69850"/>
                </a:lnTo>
                <a:lnTo>
                  <a:pt x="219680" y="22860"/>
                </a:lnTo>
                <a:lnTo>
                  <a:pt x="209999" y="0"/>
                </a:lnTo>
                <a:lnTo>
                  <a:pt x="225495" y="0"/>
                </a:lnTo>
                <a:lnTo>
                  <a:pt x="234915" y="25400"/>
                </a:lnTo>
                <a:lnTo>
                  <a:pt x="240057" y="69850"/>
                </a:lnTo>
                <a:lnTo>
                  <a:pt x="234915" y="114300"/>
                </a:lnTo>
                <a:lnTo>
                  <a:pt x="220273" y="154940"/>
                </a:lnTo>
                <a:lnTo>
                  <a:pt x="197306" y="191770"/>
                </a:lnTo>
                <a:lnTo>
                  <a:pt x="167191" y="222250"/>
                </a:lnTo>
                <a:lnTo>
                  <a:pt x="131103" y="245110"/>
                </a:lnTo>
                <a:lnTo>
                  <a:pt x="116235" y="250190"/>
                </a:lnTo>
                <a:close/>
              </a:path>
              <a:path w="393700" h="417830">
                <a:moveTo>
                  <a:pt x="387892" y="127000"/>
                </a:moveTo>
                <a:lnTo>
                  <a:pt x="361496" y="127000"/>
                </a:lnTo>
                <a:lnTo>
                  <a:pt x="367354" y="124460"/>
                </a:lnTo>
                <a:lnTo>
                  <a:pt x="374750" y="121920"/>
                </a:lnTo>
                <a:lnTo>
                  <a:pt x="376604" y="119380"/>
                </a:lnTo>
                <a:lnTo>
                  <a:pt x="379515" y="115570"/>
                </a:lnTo>
                <a:lnTo>
                  <a:pt x="380793" y="104140"/>
                </a:lnTo>
                <a:lnTo>
                  <a:pt x="378949" y="99060"/>
                </a:lnTo>
                <a:lnTo>
                  <a:pt x="377708" y="96520"/>
                </a:lnTo>
                <a:lnTo>
                  <a:pt x="371160" y="91440"/>
                </a:lnTo>
                <a:lnTo>
                  <a:pt x="365943" y="88900"/>
                </a:lnTo>
                <a:lnTo>
                  <a:pt x="363127" y="87630"/>
                </a:lnTo>
                <a:lnTo>
                  <a:pt x="350479" y="81280"/>
                </a:lnTo>
                <a:lnTo>
                  <a:pt x="346302" y="73660"/>
                </a:lnTo>
                <a:lnTo>
                  <a:pt x="343621" y="66040"/>
                </a:lnTo>
                <a:lnTo>
                  <a:pt x="342499" y="58420"/>
                </a:lnTo>
                <a:lnTo>
                  <a:pt x="342980" y="50800"/>
                </a:lnTo>
                <a:lnTo>
                  <a:pt x="345109" y="43180"/>
                </a:lnTo>
                <a:lnTo>
                  <a:pt x="348681" y="35560"/>
                </a:lnTo>
                <a:lnTo>
                  <a:pt x="360758" y="27940"/>
                </a:lnTo>
                <a:lnTo>
                  <a:pt x="363474" y="26670"/>
                </a:lnTo>
                <a:lnTo>
                  <a:pt x="368555" y="22860"/>
                </a:lnTo>
                <a:lnTo>
                  <a:pt x="374585" y="17780"/>
                </a:lnTo>
                <a:lnTo>
                  <a:pt x="375620" y="15240"/>
                </a:lnTo>
                <a:lnTo>
                  <a:pt x="377084" y="10160"/>
                </a:lnTo>
                <a:lnTo>
                  <a:pt x="375003" y="0"/>
                </a:lnTo>
                <a:lnTo>
                  <a:pt x="388329" y="0"/>
                </a:lnTo>
                <a:lnTo>
                  <a:pt x="389088" y="1270"/>
                </a:lnTo>
                <a:lnTo>
                  <a:pt x="389975" y="11430"/>
                </a:lnTo>
                <a:lnTo>
                  <a:pt x="388849" y="19050"/>
                </a:lnTo>
                <a:lnTo>
                  <a:pt x="385070" y="25400"/>
                </a:lnTo>
                <a:lnTo>
                  <a:pt x="379632" y="31750"/>
                </a:lnTo>
                <a:lnTo>
                  <a:pt x="374300" y="35560"/>
                </a:lnTo>
                <a:lnTo>
                  <a:pt x="370679" y="38100"/>
                </a:lnTo>
                <a:lnTo>
                  <a:pt x="365367" y="41910"/>
                </a:lnTo>
                <a:lnTo>
                  <a:pt x="358892" y="46990"/>
                </a:lnTo>
                <a:lnTo>
                  <a:pt x="357653" y="49530"/>
                </a:lnTo>
                <a:lnTo>
                  <a:pt x="355679" y="53340"/>
                </a:lnTo>
                <a:lnTo>
                  <a:pt x="372407" y="76200"/>
                </a:lnTo>
                <a:lnTo>
                  <a:pt x="375995" y="78740"/>
                </a:lnTo>
                <a:lnTo>
                  <a:pt x="381653" y="82550"/>
                </a:lnTo>
                <a:lnTo>
                  <a:pt x="387523" y="87630"/>
                </a:lnTo>
                <a:lnTo>
                  <a:pt x="391750" y="93980"/>
                </a:lnTo>
                <a:lnTo>
                  <a:pt x="393568" y="102870"/>
                </a:lnTo>
                <a:lnTo>
                  <a:pt x="393394" y="111760"/>
                </a:lnTo>
                <a:lnTo>
                  <a:pt x="391449" y="120650"/>
                </a:lnTo>
                <a:lnTo>
                  <a:pt x="387892" y="127000"/>
                </a:lnTo>
                <a:close/>
              </a:path>
              <a:path w="393700" h="417830">
                <a:moveTo>
                  <a:pt x="304989" y="304800"/>
                </a:moveTo>
                <a:lnTo>
                  <a:pt x="284497" y="304800"/>
                </a:lnTo>
                <a:lnTo>
                  <a:pt x="289330" y="302260"/>
                </a:lnTo>
                <a:lnTo>
                  <a:pt x="296704" y="294640"/>
                </a:lnTo>
                <a:lnTo>
                  <a:pt x="298022" y="289560"/>
                </a:lnTo>
                <a:lnTo>
                  <a:pt x="298626" y="287020"/>
                </a:lnTo>
                <a:lnTo>
                  <a:pt x="296287" y="279400"/>
                </a:lnTo>
                <a:lnTo>
                  <a:pt x="293680" y="273050"/>
                </a:lnTo>
                <a:lnTo>
                  <a:pt x="291854" y="270510"/>
                </a:lnTo>
                <a:lnTo>
                  <a:pt x="289345" y="264160"/>
                </a:lnTo>
                <a:lnTo>
                  <a:pt x="287303" y="256540"/>
                </a:lnTo>
                <a:lnTo>
                  <a:pt x="286874" y="250190"/>
                </a:lnTo>
                <a:lnTo>
                  <a:pt x="288789" y="242570"/>
                </a:lnTo>
                <a:lnTo>
                  <a:pt x="292668" y="234950"/>
                </a:lnTo>
                <a:lnTo>
                  <a:pt x="297881" y="228600"/>
                </a:lnTo>
                <a:lnTo>
                  <a:pt x="303798" y="224790"/>
                </a:lnTo>
                <a:lnTo>
                  <a:pt x="307636" y="222250"/>
                </a:lnTo>
                <a:lnTo>
                  <a:pt x="313381" y="220980"/>
                </a:lnTo>
                <a:lnTo>
                  <a:pt x="338598" y="220980"/>
                </a:lnTo>
                <a:lnTo>
                  <a:pt x="343555" y="219710"/>
                </a:lnTo>
                <a:lnTo>
                  <a:pt x="345206" y="219710"/>
                </a:lnTo>
                <a:lnTo>
                  <a:pt x="349278" y="215900"/>
                </a:lnTo>
                <a:lnTo>
                  <a:pt x="353821" y="205740"/>
                </a:lnTo>
                <a:lnTo>
                  <a:pt x="353546" y="200660"/>
                </a:lnTo>
                <a:lnTo>
                  <a:pt x="353205" y="198120"/>
                </a:lnTo>
                <a:lnTo>
                  <a:pt x="348597" y="191770"/>
                </a:lnTo>
                <a:lnTo>
                  <a:pt x="344426" y="186690"/>
                </a:lnTo>
                <a:lnTo>
                  <a:pt x="342161" y="185420"/>
                </a:lnTo>
                <a:lnTo>
                  <a:pt x="332180" y="175260"/>
                </a:lnTo>
                <a:lnTo>
                  <a:pt x="330525" y="166370"/>
                </a:lnTo>
                <a:lnTo>
                  <a:pt x="330123" y="158750"/>
                </a:lnTo>
                <a:lnTo>
                  <a:pt x="331571" y="151130"/>
                </a:lnTo>
                <a:lnTo>
                  <a:pt x="334563" y="143510"/>
                </a:lnTo>
                <a:lnTo>
                  <a:pt x="338790" y="137160"/>
                </a:lnTo>
                <a:lnTo>
                  <a:pt x="344588" y="130810"/>
                </a:lnTo>
                <a:lnTo>
                  <a:pt x="358414" y="127000"/>
                </a:lnTo>
                <a:lnTo>
                  <a:pt x="387798" y="127000"/>
                </a:lnTo>
                <a:lnTo>
                  <a:pt x="358773" y="140970"/>
                </a:lnTo>
                <a:lnTo>
                  <a:pt x="350880" y="144780"/>
                </a:lnTo>
                <a:lnTo>
                  <a:pt x="348894" y="146050"/>
                </a:lnTo>
                <a:lnTo>
                  <a:pt x="345749" y="149860"/>
                </a:lnTo>
                <a:lnTo>
                  <a:pt x="343170" y="158750"/>
                </a:lnTo>
                <a:lnTo>
                  <a:pt x="344164" y="163830"/>
                </a:lnTo>
                <a:lnTo>
                  <a:pt x="344683" y="166370"/>
                </a:lnTo>
                <a:lnTo>
                  <a:pt x="349877" y="172720"/>
                </a:lnTo>
                <a:lnTo>
                  <a:pt x="354395" y="177800"/>
                </a:lnTo>
                <a:lnTo>
                  <a:pt x="357160" y="180340"/>
                </a:lnTo>
                <a:lnTo>
                  <a:pt x="361336" y="185420"/>
                </a:lnTo>
                <a:lnTo>
                  <a:pt x="365292" y="193040"/>
                </a:lnTo>
                <a:lnTo>
                  <a:pt x="367400" y="199390"/>
                </a:lnTo>
                <a:lnTo>
                  <a:pt x="367417" y="200660"/>
                </a:lnTo>
                <a:lnTo>
                  <a:pt x="366631" y="208280"/>
                </a:lnTo>
                <a:lnTo>
                  <a:pt x="341318" y="234950"/>
                </a:lnTo>
                <a:lnTo>
                  <a:pt x="313314" y="234950"/>
                </a:lnTo>
                <a:lnTo>
                  <a:pt x="310438" y="236220"/>
                </a:lnTo>
                <a:lnTo>
                  <a:pt x="306435" y="238760"/>
                </a:lnTo>
                <a:lnTo>
                  <a:pt x="301152" y="246380"/>
                </a:lnTo>
                <a:lnTo>
                  <a:pt x="300673" y="251460"/>
                </a:lnTo>
                <a:lnTo>
                  <a:pt x="300322" y="254000"/>
                </a:lnTo>
                <a:lnTo>
                  <a:pt x="303217" y="261620"/>
                </a:lnTo>
                <a:lnTo>
                  <a:pt x="306149" y="267970"/>
                </a:lnTo>
                <a:lnTo>
                  <a:pt x="307824" y="271780"/>
                </a:lnTo>
                <a:lnTo>
                  <a:pt x="310113" y="278130"/>
                </a:lnTo>
                <a:lnTo>
                  <a:pt x="311773" y="285750"/>
                </a:lnTo>
                <a:lnTo>
                  <a:pt x="311559" y="293370"/>
                </a:lnTo>
                <a:lnTo>
                  <a:pt x="308272" y="300990"/>
                </a:lnTo>
                <a:lnTo>
                  <a:pt x="304989" y="304800"/>
                </a:lnTo>
                <a:close/>
              </a:path>
              <a:path w="393700" h="417830">
                <a:moveTo>
                  <a:pt x="45708" y="264160"/>
                </a:moveTo>
                <a:lnTo>
                  <a:pt x="1200" y="259080"/>
                </a:lnTo>
                <a:lnTo>
                  <a:pt x="0" y="259080"/>
                </a:lnTo>
                <a:lnTo>
                  <a:pt x="0" y="243840"/>
                </a:lnTo>
                <a:lnTo>
                  <a:pt x="45708" y="250190"/>
                </a:lnTo>
                <a:lnTo>
                  <a:pt x="116235" y="250190"/>
                </a:lnTo>
                <a:lnTo>
                  <a:pt x="90217" y="259080"/>
                </a:lnTo>
                <a:lnTo>
                  <a:pt x="45708" y="264160"/>
                </a:lnTo>
                <a:close/>
              </a:path>
              <a:path w="393700" h="417830">
                <a:moveTo>
                  <a:pt x="227449" y="367030"/>
                </a:moveTo>
                <a:lnTo>
                  <a:pt x="205528" y="367030"/>
                </a:lnTo>
                <a:lnTo>
                  <a:pt x="215013" y="361950"/>
                </a:lnTo>
                <a:lnTo>
                  <a:pt x="217792" y="356870"/>
                </a:lnTo>
                <a:lnTo>
                  <a:pt x="219270" y="354330"/>
                </a:lnTo>
                <a:lnTo>
                  <a:pt x="219436" y="346710"/>
                </a:lnTo>
                <a:lnTo>
                  <a:pt x="218654" y="340360"/>
                </a:lnTo>
                <a:lnTo>
                  <a:pt x="218074" y="336550"/>
                </a:lnTo>
                <a:lnTo>
                  <a:pt x="217586" y="330200"/>
                </a:lnTo>
                <a:lnTo>
                  <a:pt x="243535" y="295910"/>
                </a:lnTo>
                <a:lnTo>
                  <a:pt x="255393" y="295910"/>
                </a:lnTo>
                <a:lnTo>
                  <a:pt x="266277" y="300990"/>
                </a:lnTo>
                <a:lnTo>
                  <a:pt x="268040" y="300990"/>
                </a:lnTo>
                <a:lnTo>
                  <a:pt x="270505" y="302260"/>
                </a:lnTo>
                <a:lnTo>
                  <a:pt x="277631" y="304800"/>
                </a:lnTo>
                <a:lnTo>
                  <a:pt x="304989" y="304800"/>
                </a:lnTo>
                <a:lnTo>
                  <a:pt x="302800" y="307340"/>
                </a:lnTo>
                <a:lnTo>
                  <a:pt x="300088" y="309880"/>
                </a:lnTo>
                <a:lnTo>
                  <a:pt x="246665" y="309880"/>
                </a:lnTo>
                <a:lnTo>
                  <a:pt x="241610" y="311150"/>
                </a:lnTo>
                <a:lnTo>
                  <a:pt x="234138" y="317500"/>
                </a:lnTo>
                <a:lnTo>
                  <a:pt x="232232" y="321310"/>
                </a:lnTo>
                <a:lnTo>
                  <a:pt x="231046" y="323850"/>
                </a:lnTo>
                <a:lnTo>
                  <a:pt x="231359" y="332740"/>
                </a:lnTo>
                <a:lnTo>
                  <a:pt x="232413" y="337820"/>
                </a:lnTo>
                <a:lnTo>
                  <a:pt x="232833" y="342900"/>
                </a:lnTo>
                <a:lnTo>
                  <a:pt x="233013" y="349250"/>
                </a:lnTo>
                <a:lnTo>
                  <a:pt x="232212" y="356870"/>
                </a:lnTo>
                <a:lnTo>
                  <a:pt x="229692" y="364490"/>
                </a:lnTo>
                <a:lnTo>
                  <a:pt x="227449" y="367030"/>
                </a:lnTo>
                <a:close/>
              </a:path>
              <a:path w="393700" h="417830">
                <a:moveTo>
                  <a:pt x="286879" y="318770"/>
                </a:moveTo>
                <a:lnTo>
                  <a:pt x="274052" y="318770"/>
                </a:lnTo>
                <a:lnTo>
                  <a:pt x="262656" y="313690"/>
                </a:lnTo>
                <a:lnTo>
                  <a:pt x="251392" y="309880"/>
                </a:lnTo>
                <a:lnTo>
                  <a:pt x="300088" y="309880"/>
                </a:lnTo>
                <a:lnTo>
                  <a:pt x="296019" y="313690"/>
                </a:lnTo>
                <a:lnTo>
                  <a:pt x="288843" y="317500"/>
                </a:lnTo>
                <a:lnTo>
                  <a:pt x="286879" y="318770"/>
                </a:lnTo>
                <a:close/>
              </a:path>
              <a:path w="393700" h="417830">
                <a:moveTo>
                  <a:pt x="134920" y="400050"/>
                </a:moveTo>
                <a:lnTo>
                  <a:pt x="111521" y="400050"/>
                </a:lnTo>
                <a:lnTo>
                  <a:pt x="118130" y="398780"/>
                </a:lnTo>
                <a:lnTo>
                  <a:pt x="120722" y="396240"/>
                </a:lnTo>
                <a:lnTo>
                  <a:pt x="122954" y="393700"/>
                </a:lnTo>
                <a:lnTo>
                  <a:pt x="125593" y="386080"/>
                </a:lnTo>
                <a:lnTo>
                  <a:pt x="126703" y="381000"/>
                </a:lnTo>
                <a:lnTo>
                  <a:pt x="127165" y="377190"/>
                </a:lnTo>
                <a:lnTo>
                  <a:pt x="129516" y="363220"/>
                </a:lnTo>
                <a:lnTo>
                  <a:pt x="135336" y="356870"/>
                </a:lnTo>
                <a:lnTo>
                  <a:pt x="140370" y="353060"/>
                </a:lnTo>
                <a:lnTo>
                  <a:pt x="146832" y="349250"/>
                </a:lnTo>
                <a:lnTo>
                  <a:pt x="153965" y="346710"/>
                </a:lnTo>
                <a:lnTo>
                  <a:pt x="162988" y="346710"/>
                </a:lnTo>
                <a:lnTo>
                  <a:pt x="172408" y="347980"/>
                </a:lnTo>
                <a:lnTo>
                  <a:pt x="183322" y="356870"/>
                </a:lnTo>
                <a:lnTo>
                  <a:pt x="185711" y="359410"/>
                </a:lnTo>
                <a:lnTo>
                  <a:pt x="187281" y="360680"/>
                </a:lnTo>
                <a:lnTo>
                  <a:pt x="156010" y="360680"/>
                </a:lnTo>
                <a:lnTo>
                  <a:pt x="148411" y="363220"/>
                </a:lnTo>
                <a:lnTo>
                  <a:pt x="145523" y="367030"/>
                </a:lnTo>
                <a:lnTo>
                  <a:pt x="143619" y="368300"/>
                </a:lnTo>
                <a:lnTo>
                  <a:pt x="141317" y="377190"/>
                </a:lnTo>
                <a:lnTo>
                  <a:pt x="140403" y="383540"/>
                </a:lnTo>
                <a:lnTo>
                  <a:pt x="139527" y="387350"/>
                </a:lnTo>
                <a:lnTo>
                  <a:pt x="137575" y="393700"/>
                </a:lnTo>
                <a:lnTo>
                  <a:pt x="134920" y="400050"/>
                </a:lnTo>
                <a:close/>
              </a:path>
              <a:path w="393700" h="417830">
                <a:moveTo>
                  <a:pt x="200456" y="381000"/>
                </a:moveTo>
                <a:lnTo>
                  <a:pt x="200282" y="381000"/>
                </a:lnTo>
                <a:lnTo>
                  <a:pt x="192955" y="379730"/>
                </a:lnTo>
                <a:lnTo>
                  <a:pt x="185858" y="375920"/>
                </a:lnTo>
                <a:lnTo>
                  <a:pt x="180103" y="372110"/>
                </a:lnTo>
                <a:lnTo>
                  <a:pt x="176612" y="369570"/>
                </a:lnTo>
                <a:lnTo>
                  <a:pt x="171957" y="365760"/>
                </a:lnTo>
                <a:lnTo>
                  <a:pt x="165082" y="360680"/>
                </a:lnTo>
                <a:lnTo>
                  <a:pt x="187281" y="360680"/>
                </a:lnTo>
                <a:lnTo>
                  <a:pt x="190421" y="363220"/>
                </a:lnTo>
                <a:lnTo>
                  <a:pt x="197379" y="367030"/>
                </a:lnTo>
                <a:lnTo>
                  <a:pt x="227449" y="367030"/>
                </a:lnTo>
                <a:lnTo>
                  <a:pt x="224215" y="370840"/>
                </a:lnTo>
                <a:lnTo>
                  <a:pt x="216778" y="375920"/>
                </a:lnTo>
                <a:lnTo>
                  <a:pt x="208466" y="379730"/>
                </a:lnTo>
                <a:lnTo>
                  <a:pt x="200456" y="381000"/>
                </a:lnTo>
                <a:close/>
              </a:path>
              <a:path w="393700" h="417830">
                <a:moveTo>
                  <a:pt x="34703" y="403860"/>
                </a:moveTo>
                <a:lnTo>
                  <a:pt x="16307" y="403860"/>
                </a:lnTo>
                <a:lnTo>
                  <a:pt x="19055" y="402590"/>
                </a:lnTo>
                <a:lnTo>
                  <a:pt x="23921" y="396240"/>
                </a:lnTo>
                <a:lnTo>
                  <a:pt x="26818" y="389890"/>
                </a:lnTo>
                <a:lnTo>
                  <a:pt x="28225" y="387350"/>
                </a:lnTo>
                <a:lnTo>
                  <a:pt x="34806" y="374650"/>
                </a:lnTo>
                <a:lnTo>
                  <a:pt x="42281" y="370840"/>
                </a:lnTo>
                <a:lnTo>
                  <a:pt x="46499" y="368300"/>
                </a:lnTo>
                <a:lnTo>
                  <a:pt x="52631" y="367030"/>
                </a:lnTo>
                <a:lnTo>
                  <a:pt x="68157" y="367030"/>
                </a:lnTo>
                <a:lnTo>
                  <a:pt x="72716" y="369570"/>
                </a:lnTo>
                <a:lnTo>
                  <a:pt x="80499" y="373380"/>
                </a:lnTo>
                <a:lnTo>
                  <a:pt x="85530" y="381000"/>
                </a:lnTo>
                <a:lnTo>
                  <a:pt x="51262" y="381000"/>
                </a:lnTo>
                <a:lnTo>
                  <a:pt x="49055" y="383540"/>
                </a:lnTo>
                <a:lnTo>
                  <a:pt x="46595" y="384810"/>
                </a:lnTo>
                <a:lnTo>
                  <a:pt x="41908" y="391160"/>
                </a:lnTo>
                <a:lnTo>
                  <a:pt x="39121" y="397510"/>
                </a:lnTo>
                <a:lnTo>
                  <a:pt x="37035" y="400050"/>
                </a:lnTo>
                <a:lnTo>
                  <a:pt x="34703" y="403860"/>
                </a:lnTo>
                <a:close/>
              </a:path>
              <a:path w="393700" h="417830">
                <a:moveTo>
                  <a:pt x="111269" y="414020"/>
                </a:moveTo>
                <a:lnTo>
                  <a:pt x="99320" y="414020"/>
                </a:lnTo>
                <a:lnTo>
                  <a:pt x="96764" y="412750"/>
                </a:lnTo>
                <a:lnTo>
                  <a:pt x="74590" y="389890"/>
                </a:lnTo>
                <a:lnTo>
                  <a:pt x="69463" y="383540"/>
                </a:lnTo>
                <a:lnTo>
                  <a:pt x="66733" y="382270"/>
                </a:lnTo>
                <a:lnTo>
                  <a:pt x="65061" y="381000"/>
                </a:lnTo>
                <a:lnTo>
                  <a:pt x="85530" y="381000"/>
                </a:lnTo>
                <a:lnTo>
                  <a:pt x="88045" y="384810"/>
                </a:lnTo>
                <a:lnTo>
                  <a:pt x="89668" y="387350"/>
                </a:lnTo>
                <a:lnTo>
                  <a:pt x="92973" y="392430"/>
                </a:lnTo>
                <a:lnTo>
                  <a:pt x="98334" y="398780"/>
                </a:lnTo>
                <a:lnTo>
                  <a:pt x="101171" y="400050"/>
                </a:lnTo>
                <a:lnTo>
                  <a:pt x="134920" y="400050"/>
                </a:lnTo>
                <a:lnTo>
                  <a:pt x="134389" y="401320"/>
                </a:lnTo>
                <a:lnTo>
                  <a:pt x="129810" y="406400"/>
                </a:lnTo>
                <a:lnTo>
                  <a:pt x="124247" y="410210"/>
                </a:lnTo>
                <a:lnTo>
                  <a:pt x="117859" y="412750"/>
                </a:lnTo>
                <a:lnTo>
                  <a:pt x="111269" y="414020"/>
                </a:lnTo>
                <a:close/>
              </a:path>
              <a:path w="393700" h="417830">
                <a:moveTo>
                  <a:pt x="17650" y="417830"/>
                </a:moveTo>
                <a:lnTo>
                  <a:pt x="0" y="417830"/>
                </a:lnTo>
                <a:lnTo>
                  <a:pt x="0" y="402590"/>
                </a:lnTo>
                <a:lnTo>
                  <a:pt x="4233" y="403860"/>
                </a:lnTo>
                <a:lnTo>
                  <a:pt x="34703" y="403860"/>
                </a:lnTo>
                <a:lnTo>
                  <a:pt x="33148" y="406400"/>
                </a:lnTo>
                <a:lnTo>
                  <a:pt x="27894" y="411480"/>
                </a:lnTo>
                <a:lnTo>
                  <a:pt x="21711" y="416560"/>
                </a:lnTo>
                <a:lnTo>
                  <a:pt x="17650" y="4178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7717" y="774264"/>
            <a:ext cx="905814" cy="84860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5949" y="737495"/>
            <a:ext cx="886744" cy="88674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0768" y="443981"/>
            <a:ext cx="149415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60" dirty="0">
                <a:solidFill>
                  <a:srgbClr val="FFFFFF"/>
                </a:solidFill>
                <a:latin typeface="Calibri"/>
                <a:cs typeface="Calibri"/>
              </a:rPr>
              <a:t>ESP32-CAM</a:t>
            </a:r>
            <a:r>
              <a:rPr sz="7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30" dirty="0">
                <a:solidFill>
                  <a:srgbClr val="FFFFFF"/>
                </a:solidFill>
                <a:latin typeface="Calibri"/>
                <a:cs typeface="Calibri"/>
              </a:rPr>
              <a:t>2MP</a:t>
            </a:r>
            <a:r>
              <a:rPr sz="7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100" dirty="0">
                <a:solidFill>
                  <a:srgbClr val="FFFFFF"/>
                </a:solidFill>
                <a:latin typeface="Calibri"/>
                <a:cs typeface="Calibri"/>
              </a:rPr>
              <a:t>CAMERA</a:t>
            </a:r>
            <a:r>
              <a:rPr sz="7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spc="70" dirty="0">
                <a:solidFill>
                  <a:srgbClr val="FFFFFF"/>
                </a:solidFill>
                <a:latin typeface="Calibri"/>
                <a:cs typeface="Calibri"/>
              </a:rPr>
              <a:t>WIFI</a:t>
            </a:r>
            <a:r>
              <a:rPr sz="75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79344" y="429361"/>
            <a:ext cx="1080770" cy="1587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spc="30" dirty="0">
                <a:solidFill>
                  <a:srgbClr val="FFFFFF"/>
                </a:solidFill>
                <a:latin typeface="Calibri"/>
                <a:cs typeface="Calibri"/>
              </a:rPr>
              <a:t>Hc-12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wireless </a:t>
            </a:r>
            <a:r>
              <a:rPr sz="850" spc="-5" dirty="0">
                <a:solidFill>
                  <a:srgbClr val="FFFFFF"/>
                </a:solidFill>
                <a:latin typeface="Calibri"/>
                <a:cs typeface="Calibri"/>
              </a:rPr>
              <a:t>module.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6793" y="102870"/>
            <a:ext cx="1684020" cy="1587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spc="114" dirty="0">
                <a:solidFill>
                  <a:srgbClr val="FFFFFF"/>
                </a:solidFill>
                <a:latin typeface="Calibri"/>
                <a:cs typeface="Calibri"/>
              </a:rPr>
              <a:t>CAMERA</a:t>
            </a:r>
            <a:r>
              <a:rPr sz="8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95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05" dirty="0">
                <a:solidFill>
                  <a:srgbClr val="FFFFFF"/>
                </a:solidFill>
                <a:latin typeface="Calibri"/>
                <a:cs typeface="Calibri"/>
              </a:rPr>
              <a:t>WIRELESS</a:t>
            </a:r>
            <a:r>
              <a:rPr sz="85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spc="100" dirty="0">
                <a:solidFill>
                  <a:srgbClr val="FFFFFF"/>
                </a:solidFill>
                <a:latin typeface="Calibri"/>
                <a:cs typeface="Calibri"/>
              </a:rPr>
              <a:t>MODULE</a:t>
            </a:r>
            <a:endParaRPr sz="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19797" y="0"/>
            <a:ext cx="438150" cy="413384"/>
          </a:xfrm>
          <a:custGeom>
            <a:avLst/>
            <a:gdLst/>
            <a:ahLst/>
            <a:cxnLst/>
            <a:rect l="l" t="t" r="r" b="b"/>
            <a:pathLst>
              <a:path w="438150" h="413384">
                <a:moveTo>
                  <a:pt x="81971" y="288370"/>
                </a:moveTo>
                <a:lnTo>
                  <a:pt x="55900" y="253212"/>
                </a:lnTo>
                <a:lnTo>
                  <a:pt x="79531" y="216392"/>
                </a:lnTo>
                <a:lnTo>
                  <a:pt x="99904" y="190138"/>
                </a:lnTo>
                <a:lnTo>
                  <a:pt x="91972" y="173369"/>
                </a:lnTo>
                <a:lnTo>
                  <a:pt x="58120" y="172418"/>
                </a:lnTo>
                <a:lnTo>
                  <a:pt x="15294" y="167371"/>
                </a:lnTo>
                <a:lnTo>
                  <a:pt x="4663" y="124915"/>
                </a:lnTo>
                <a:lnTo>
                  <a:pt x="40587" y="99928"/>
                </a:lnTo>
                <a:lnTo>
                  <a:pt x="69453" y="83481"/>
                </a:lnTo>
                <a:lnTo>
                  <a:pt x="68544" y="64944"/>
                </a:lnTo>
                <a:lnTo>
                  <a:pt x="37634" y="51114"/>
                </a:lnTo>
                <a:lnTo>
                  <a:pt x="0" y="30058"/>
                </a:lnTo>
                <a:lnTo>
                  <a:pt x="4460" y="0"/>
                </a:lnTo>
                <a:lnTo>
                  <a:pt x="18727" y="0"/>
                </a:lnTo>
                <a:lnTo>
                  <a:pt x="15388" y="22496"/>
                </a:lnTo>
                <a:lnTo>
                  <a:pt x="44245" y="38640"/>
                </a:lnTo>
                <a:lnTo>
                  <a:pt x="75330" y="52518"/>
                </a:lnTo>
                <a:lnTo>
                  <a:pt x="82384" y="59064"/>
                </a:lnTo>
                <a:lnTo>
                  <a:pt x="83972" y="91447"/>
                </a:lnTo>
                <a:lnTo>
                  <a:pt x="47852" y="112030"/>
                </a:lnTo>
                <a:lnTo>
                  <a:pt x="20715" y="130932"/>
                </a:lnTo>
                <a:lnTo>
                  <a:pt x="26617" y="154494"/>
                </a:lnTo>
                <a:lnTo>
                  <a:pt x="59455" y="158364"/>
                </a:lnTo>
                <a:lnTo>
                  <a:pt x="101022" y="159494"/>
                </a:lnTo>
                <a:lnTo>
                  <a:pt x="116367" y="191937"/>
                </a:lnTo>
                <a:lnTo>
                  <a:pt x="90875" y="224789"/>
                </a:lnTo>
                <a:lnTo>
                  <a:pt x="73036" y="252628"/>
                </a:lnTo>
                <a:lnTo>
                  <a:pt x="87506" y="272140"/>
                </a:lnTo>
                <a:lnTo>
                  <a:pt x="135263" y="272140"/>
                </a:lnTo>
                <a:lnTo>
                  <a:pt x="123466" y="276643"/>
                </a:lnTo>
                <a:lnTo>
                  <a:pt x="81971" y="288370"/>
                </a:lnTo>
                <a:close/>
              </a:path>
              <a:path w="438150" h="413384">
                <a:moveTo>
                  <a:pt x="373936" y="329578"/>
                </a:moveTo>
                <a:lnTo>
                  <a:pt x="82384" y="59064"/>
                </a:lnTo>
                <a:lnTo>
                  <a:pt x="82214" y="55592"/>
                </a:lnTo>
                <a:lnTo>
                  <a:pt x="75330" y="52518"/>
                </a:lnTo>
                <a:lnTo>
                  <a:pt x="18727" y="0"/>
                </a:lnTo>
                <a:lnTo>
                  <a:pt x="221849" y="0"/>
                </a:lnTo>
                <a:lnTo>
                  <a:pt x="214472" y="14245"/>
                </a:lnTo>
                <a:lnTo>
                  <a:pt x="207028" y="60268"/>
                </a:lnTo>
                <a:lnTo>
                  <a:pt x="214472" y="106291"/>
                </a:lnTo>
                <a:lnTo>
                  <a:pt x="235189" y="146299"/>
                </a:lnTo>
                <a:lnTo>
                  <a:pt x="266761" y="177871"/>
                </a:lnTo>
                <a:lnTo>
                  <a:pt x="306768" y="198588"/>
                </a:lnTo>
                <a:lnTo>
                  <a:pt x="352791" y="206031"/>
                </a:lnTo>
                <a:lnTo>
                  <a:pt x="437727" y="206031"/>
                </a:lnTo>
                <a:lnTo>
                  <a:pt x="437727" y="329086"/>
                </a:lnTo>
                <a:lnTo>
                  <a:pt x="383968" y="329086"/>
                </a:lnTo>
                <a:lnTo>
                  <a:pt x="373936" y="329578"/>
                </a:lnTo>
                <a:close/>
              </a:path>
              <a:path w="438150" h="413384">
                <a:moveTo>
                  <a:pt x="352791" y="206031"/>
                </a:moveTo>
                <a:lnTo>
                  <a:pt x="306768" y="198588"/>
                </a:lnTo>
                <a:lnTo>
                  <a:pt x="266761" y="177871"/>
                </a:lnTo>
                <a:lnTo>
                  <a:pt x="235189" y="146299"/>
                </a:lnTo>
                <a:lnTo>
                  <a:pt x="214472" y="106291"/>
                </a:lnTo>
                <a:lnTo>
                  <a:pt x="207028" y="60267"/>
                </a:lnTo>
                <a:lnTo>
                  <a:pt x="214472" y="14245"/>
                </a:lnTo>
                <a:lnTo>
                  <a:pt x="221849" y="0"/>
                </a:lnTo>
                <a:lnTo>
                  <a:pt x="237546" y="0"/>
                </a:lnTo>
                <a:lnTo>
                  <a:pt x="227863" y="18700"/>
                </a:lnTo>
                <a:lnTo>
                  <a:pt x="221140" y="60268"/>
                </a:lnTo>
                <a:lnTo>
                  <a:pt x="227863" y="101834"/>
                </a:lnTo>
                <a:lnTo>
                  <a:pt x="246574" y="137968"/>
                </a:lnTo>
                <a:lnTo>
                  <a:pt x="275090" y="166484"/>
                </a:lnTo>
                <a:lnTo>
                  <a:pt x="311224" y="185196"/>
                </a:lnTo>
                <a:lnTo>
                  <a:pt x="352791" y="191918"/>
                </a:lnTo>
                <a:lnTo>
                  <a:pt x="411694" y="191918"/>
                </a:lnTo>
                <a:lnTo>
                  <a:pt x="398815" y="198588"/>
                </a:lnTo>
                <a:lnTo>
                  <a:pt x="352791" y="206031"/>
                </a:lnTo>
                <a:close/>
              </a:path>
              <a:path w="438150" h="413384">
                <a:moveTo>
                  <a:pt x="352791" y="191918"/>
                </a:moveTo>
                <a:lnTo>
                  <a:pt x="311223" y="185195"/>
                </a:lnTo>
                <a:lnTo>
                  <a:pt x="275089" y="166483"/>
                </a:lnTo>
                <a:lnTo>
                  <a:pt x="246574" y="137968"/>
                </a:lnTo>
                <a:lnTo>
                  <a:pt x="227863" y="101834"/>
                </a:lnTo>
                <a:lnTo>
                  <a:pt x="221140" y="60267"/>
                </a:lnTo>
                <a:lnTo>
                  <a:pt x="227863" y="18700"/>
                </a:lnTo>
                <a:lnTo>
                  <a:pt x="237546" y="0"/>
                </a:lnTo>
                <a:lnTo>
                  <a:pt x="437727" y="0"/>
                </a:lnTo>
                <a:lnTo>
                  <a:pt x="437727" y="159249"/>
                </a:lnTo>
                <a:lnTo>
                  <a:pt x="430491" y="166484"/>
                </a:lnTo>
                <a:lnTo>
                  <a:pt x="394357" y="185196"/>
                </a:lnTo>
                <a:lnTo>
                  <a:pt x="352791" y="191918"/>
                </a:lnTo>
                <a:close/>
              </a:path>
              <a:path w="438150" h="413384">
                <a:moveTo>
                  <a:pt x="82384" y="59064"/>
                </a:moveTo>
                <a:lnTo>
                  <a:pt x="75330" y="52518"/>
                </a:lnTo>
                <a:lnTo>
                  <a:pt x="82214" y="55592"/>
                </a:lnTo>
                <a:lnTo>
                  <a:pt x="82384" y="59064"/>
                </a:lnTo>
                <a:close/>
              </a:path>
              <a:path w="438150" h="413384">
                <a:moveTo>
                  <a:pt x="411694" y="191918"/>
                </a:moveTo>
                <a:lnTo>
                  <a:pt x="352791" y="191918"/>
                </a:lnTo>
                <a:lnTo>
                  <a:pt x="394359" y="185195"/>
                </a:lnTo>
                <a:lnTo>
                  <a:pt x="430493" y="166483"/>
                </a:lnTo>
                <a:lnTo>
                  <a:pt x="437727" y="159249"/>
                </a:lnTo>
                <a:lnTo>
                  <a:pt x="437727" y="178438"/>
                </a:lnTo>
                <a:lnTo>
                  <a:pt x="411694" y="191918"/>
                </a:lnTo>
                <a:close/>
              </a:path>
              <a:path w="438150" h="413384">
                <a:moveTo>
                  <a:pt x="437727" y="206031"/>
                </a:moveTo>
                <a:lnTo>
                  <a:pt x="352791" y="206031"/>
                </a:lnTo>
                <a:lnTo>
                  <a:pt x="398815" y="198588"/>
                </a:lnTo>
                <a:lnTo>
                  <a:pt x="437727" y="178438"/>
                </a:lnTo>
                <a:lnTo>
                  <a:pt x="437727" y="206031"/>
                </a:lnTo>
                <a:close/>
              </a:path>
              <a:path w="438150" h="413384">
                <a:moveTo>
                  <a:pt x="135263" y="272140"/>
                </a:moveTo>
                <a:lnTo>
                  <a:pt x="87506" y="272140"/>
                </a:lnTo>
                <a:lnTo>
                  <a:pt x="119323" y="263151"/>
                </a:lnTo>
                <a:lnTo>
                  <a:pt x="158158" y="248291"/>
                </a:lnTo>
                <a:lnTo>
                  <a:pt x="176117" y="264566"/>
                </a:lnTo>
                <a:lnTo>
                  <a:pt x="155104" y="264566"/>
                </a:lnTo>
                <a:lnTo>
                  <a:pt x="135263" y="272140"/>
                </a:lnTo>
                <a:close/>
              </a:path>
              <a:path w="438150" h="413384">
                <a:moveTo>
                  <a:pt x="189877" y="374640"/>
                </a:moveTo>
                <a:lnTo>
                  <a:pt x="152337" y="352140"/>
                </a:lnTo>
                <a:lnTo>
                  <a:pt x="160075" y="309079"/>
                </a:lnTo>
                <a:lnTo>
                  <a:pt x="168851" y="277024"/>
                </a:lnTo>
                <a:lnTo>
                  <a:pt x="155104" y="264566"/>
                </a:lnTo>
                <a:lnTo>
                  <a:pt x="176117" y="264566"/>
                </a:lnTo>
                <a:lnTo>
                  <a:pt x="184752" y="272391"/>
                </a:lnTo>
                <a:lnTo>
                  <a:pt x="173768" y="312501"/>
                </a:lnTo>
                <a:lnTo>
                  <a:pt x="167943" y="345045"/>
                </a:lnTo>
                <a:lnTo>
                  <a:pt x="188780" y="357535"/>
                </a:lnTo>
                <a:lnTo>
                  <a:pt x="211560" y="357535"/>
                </a:lnTo>
                <a:lnTo>
                  <a:pt x="189877" y="374640"/>
                </a:lnTo>
                <a:close/>
              </a:path>
              <a:path w="438150" h="413384">
                <a:moveTo>
                  <a:pt x="211560" y="357535"/>
                </a:moveTo>
                <a:lnTo>
                  <a:pt x="188780" y="357535"/>
                </a:lnTo>
                <a:lnTo>
                  <a:pt x="214739" y="337055"/>
                </a:lnTo>
                <a:lnTo>
                  <a:pt x="244928" y="308459"/>
                </a:lnTo>
                <a:lnTo>
                  <a:pt x="278724" y="320553"/>
                </a:lnTo>
                <a:lnTo>
                  <a:pt x="279242" y="324666"/>
                </a:lnTo>
                <a:lnTo>
                  <a:pt x="248337" y="324666"/>
                </a:lnTo>
                <a:lnTo>
                  <a:pt x="223729" y="347935"/>
                </a:lnTo>
                <a:lnTo>
                  <a:pt x="211560" y="357535"/>
                </a:lnTo>
                <a:close/>
              </a:path>
              <a:path w="438150" h="413384">
                <a:moveTo>
                  <a:pt x="322582" y="413054"/>
                </a:moveTo>
                <a:lnTo>
                  <a:pt x="279289" y="406634"/>
                </a:lnTo>
                <a:lnTo>
                  <a:pt x="269959" y="363885"/>
                </a:lnTo>
                <a:lnTo>
                  <a:pt x="265806" y="330918"/>
                </a:lnTo>
                <a:lnTo>
                  <a:pt x="248337" y="324666"/>
                </a:lnTo>
                <a:lnTo>
                  <a:pt x="279242" y="324666"/>
                </a:lnTo>
                <a:lnTo>
                  <a:pt x="283922" y="361804"/>
                </a:lnTo>
                <a:lnTo>
                  <a:pt x="290992" y="394104"/>
                </a:lnTo>
                <a:lnTo>
                  <a:pt x="315020" y="397663"/>
                </a:lnTo>
                <a:lnTo>
                  <a:pt x="331194" y="397663"/>
                </a:lnTo>
                <a:lnTo>
                  <a:pt x="322582" y="413054"/>
                </a:lnTo>
                <a:close/>
              </a:path>
              <a:path w="438150" h="413384">
                <a:moveTo>
                  <a:pt x="395821" y="349884"/>
                </a:moveTo>
                <a:lnTo>
                  <a:pt x="373936" y="329578"/>
                </a:lnTo>
                <a:lnTo>
                  <a:pt x="383968" y="329086"/>
                </a:lnTo>
                <a:lnTo>
                  <a:pt x="395821" y="349884"/>
                </a:lnTo>
                <a:close/>
              </a:path>
              <a:path w="438150" h="413384">
                <a:moveTo>
                  <a:pt x="437727" y="388766"/>
                </a:moveTo>
                <a:lnTo>
                  <a:pt x="395821" y="349884"/>
                </a:lnTo>
                <a:lnTo>
                  <a:pt x="383968" y="329086"/>
                </a:lnTo>
                <a:lnTo>
                  <a:pt x="437727" y="329086"/>
                </a:lnTo>
                <a:lnTo>
                  <a:pt x="437727" y="388766"/>
                </a:lnTo>
                <a:close/>
              </a:path>
              <a:path w="438150" h="413384">
                <a:moveTo>
                  <a:pt x="331194" y="397663"/>
                </a:moveTo>
                <a:lnTo>
                  <a:pt x="315020" y="397663"/>
                </a:lnTo>
                <a:lnTo>
                  <a:pt x="331164" y="368812"/>
                </a:lnTo>
                <a:lnTo>
                  <a:pt x="348116" y="330844"/>
                </a:lnTo>
                <a:lnTo>
                  <a:pt x="373936" y="329578"/>
                </a:lnTo>
                <a:lnTo>
                  <a:pt x="389049" y="343601"/>
                </a:lnTo>
                <a:lnTo>
                  <a:pt x="376005" y="343601"/>
                </a:lnTo>
                <a:lnTo>
                  <a:pt x="357468" y="344511"/>
                </a:lnTo>
                <a:lnTo>
                  <a:pt x="343638" y="375422"/>
                </a:lnTo>
                <a:lnTo>
                  <a:pt x="331194" y="397663"/>
                </a:lnTo>
                <a:close/>
              </a:path>
              <a:path w="438150" h="413384">
                <a:moveTo>
                  <a:pt x="417439" y="408392"/>
                </a:moveTo>
                <a:lnTo>
                  <a:pt x="392455" y="372468"/>
                </a:lnTo>
                <a:lnTo>
                  <a:pt x="376005" y="343601"/>
                </a:lnTo>
                <a:lnTo>
                  <a:pt x="389049" y="343601"/>
                </a:lnTo>
                <a:lnTo>
                  <a:pt x="395821" y="349884"/>
                </a:lnTo>
                <a:lnTo>
                  <a:pt x="404554" y="365208"/>
                </a:lnTo>
                <a:lnTo>
                  <a:pt x="423456" y="392343"/>
                </a:lnTo>
                <a:lnTo>
                  <a:pt x="437727" y="392343"/>
                </a:lnTo>
                <a:lnTo>
                  <a:pt x="437727" y="403310"/>
                </a:lnTo>
                <a:lnTo>
                  <a:pt x="417439" y="408392"/>
                </a:lnTo>
                <a:close/>
              </a:path>
              <a:path w="438150" h="413384">
                <a:moveTo>
                  <a:pt x="437727" y="392343"/>
                </a:moveTo>
                <a:lnTo>
                  <a:pt x="423456" y="392343"/>
                </a:lnTo>
                <a:lnTo>
                  <a:pt x="437727" y="388766"/>
                </a:lnTo>
                <a:lnTo>
                  <a:pt x="437727" y="3923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93700" cy="417830"/>
          </a:xfrm>
          <a:custGeom>
            <a:avLst/>
            <a:gdLst/>
            <a:ahLst/>
            <a:cxnLst/>
            <a:rect l="l" t="t" r="r" b="b"/>
            <a:pathLst>
              <a:path w="393700" h="417830">
                <a:moveTo>
                  <a:pt x="116235" y="250190"/>
                </a:moveTo>
                <a:lnTo>
                  <a:pt x="45708" y="250190"/>
                </a:lnTo>
                <a:lnTo>
                  <a:pt x="93618" y="243840"/>
                </a:lnTo>
                <a:lnTo>
                  <a:pt x="136703" y="226060"/>
                </a:lnTo>
                <a:lnTo>
                  <a:pt x="173231" y="198120"/>
                </a:lnTo>
                <a:lnTo>
                  <a:pt x="201467" y="161290"/>
                </a:lnTo>
                <a:lnTo>
                  <a:pt x="219680" y="118110"/>
                </a:lnTo>
                <a:lnTo>
                  <a:pt x="226136" y="69850"/>
                </a:lnTo>
                <a:lnTo>
                  <a:pt x="219680" y="22860"/>
                </a:lnTo>
                <a:lnTo>
                  <a:pt x="209999" y="0"/>
                </a:lnTo>
                <a:lnTo>
                  <a:pt x="225495" y="0"/>
                </a:lnTo>
                <a:lnTo>
                  <a:pt x="234915" y="25400"/>
                </a:lnTo>
                <a:lnTo>
                  <a:pt x="240057" y="69850"/>
                </a:lnTo>
                <a:lnTo>
                  <a:pt x="234915" y="114300"/>
                </a:lnTo>
                <a:lnTo>
                  <a:pt x="220273" y="154940"/>
                </a:lnTo>
                <a:lnTo>
                  <a:pt x="197306" y="191770"/>
                </a:lnTo>
                <a:lnTo>
                  <a:pt x="167191" y="222250"/>
                </a:lnTo>
                <a:lnTo>
                  <a:pt x="131103" y="245110"/>
                </a:lnTo>
                <a:lnTo>
                  <a:pt x="116235" y="250190"/>
                </a:lnTo>
                <a:close/>
              </a:path>
              <a:path w="393700" h="417830">
                <a:moveTo>
                  <a:pt x="387892" y="127000"/>
                </a:moveTo>
                <a:lnTo>
                  <a:pt x="361496" y="127000"/>
                </a:lnTo>
                <a:lnTo>
                  <a:pt x="367354" y="124460"/>
                </a:lnTo>
                <a:lnTo>
                  <a:pt x="374750" y="121920"/>
                </a:lnTo>
                <a:lnTo>
                  <a:pt x="376604" y="119380"/>
                </a:lnTo>
                <a:lnTo>
                  <a:pt x="379515" y="115570"/>
                </a:lnTo>
                <a:lnTo>
                  <a:pt x="380793" y="104140"/>
                </a:lnTo>
                <a:lnTo>
                  <a:pt x="378949" y="99060"/>
                </a:lnTo>
                <a:lnTo>
                  <a:pt x="377708" y="96520"/>
                </a:lnTo>
                <a:lnTo>
                  <a:pt x="371160" y="91440"/>
                </a:lnTo>
                <a:lnTo>
                  <a:pt x="365943" y="88900"/>
                </a:lnTo>
                <a:lnTo>
                  <a:pt x="363127" y="87630"/>
                </a:lnTo>
                <a:lnTo>
                  <a:pt x="350479" y="81280"/>
                </a:lnTo>
                <a:lnTo>
                  <a:pt x="346302" y="73660"/>
                </a:lnTo>
                <a:lnTo>
                  <a:pt x="343621" y="66040"/>
                </a:lnTo>
                <a:lnTo>
                  <a:pt x="342499" y="58420"/>
                </a:lnTo>
                <a:lnTo>
                  <a:pt x="342980" y="50800"/>
                </a:lnTo>
                <a:lnTo>
                  <a:pt x="345109" y="43180"/>
                </a:lnTo>
                <a:lnTo>
                  <a:pt x="348681" y="35560"/>
                </a:lnTo>
                <a:lnTo>
                  <a:pt x="360758" y="27940"/>
                </a:lnTo>
                <a:lnTo>
                  <a:pt x="363474" y="26670"/>
                </a:lnTo>
                <a:lnTo>
                  <a:pt x="368555" y="22860"/>
                </a:lnTo>
                <a:lnTo>
                  <a:pt x="374585" y="17780"/>
                </a:lnTo>
                <a:lnTo>
                  <a:pt x="375620" y="15240"/>
                </a:lnTo>
                <a:lnTo>
                  <a:pt x="377084" y="10160"/>
                </a:lnTo>
                <a:lnTo>
                  <a:pt x="375003" y="0"/>
                </a:lnTo>
                <a:lnTo>
                  <a:pt x="388329" y="0"/>
                </a:lnTo>
                <a:lnTo>
                  <a:pt x="389088" y="1270"/>
                </a:lnTo>
                <a:lnTo>
                  <a:pt x="389975" y="11430"/>
                </a:lnTo>
                <a:lnTo>
                  <a:pt x="388849" y="19050"/>
                </a:lnTo>
                <a:lnTo>
                  <a:pt x="385070" y="25400"/>
                </a:lnTo>
                <a:lnTo>
                  <a:pt x="379632" y="31750"/>
                </a:lnTo>
                <a:lnTo>
                  <a:pt x="374300" y="35560"/>
                </a:lnTo>
                <a:lnTo>
                  <a:pt x="370679" y="38100"/>
                </a:lnTo>
                <a:lnTo>
                  <a:pt x="365367" y="41910"/>
                </a:lnTo>
                <a:lnTo>
                  <a:pt x="358892" y="46990"/>
                </a:lnTo>
                <a:lnTo>
                  <a:pt x="357653" y="49530"/>
                </a:lnTo>
                <a:lnTo>
                  <a:pt x="355679" y="53340"/>
                </a:lnTo>
                <a:lnTo>
                  <a:pt x="372407" y="76200"/>
                </a:lnTo>
                <a:lnTo>
                  <a:pt x="375995" y="78740"/>
                </a:lnTo>
                <a:lnTo>
                  <a:pt x="381653" y="82550"/>
                </a:lnTo>
                <a:lnTo>
                  <a:pt x="387523" y="87630"/>
                </a:lnTo>
                <a:lnTo>
                  <a:pt x="391750" y="93980"/>
                </a:lnTo>
                <a:lnTo>
                  <a:pt x="393568" y="102870"/>
                </a:lnTo>
                <a:lnTo>
                  <a:pt x="393394" y="111760"/>
                </a:lnTo>
                <a:lnTo>
                  <a:pt x="391449" y="120650"/>
                </a:lnTo>
                <a:lnTo>
                  <a:pt x="387892" y="127000"/>
                </a:lnTo>
                <a:close/>
              </a:path>
              <a:path w="393700" h="417830">
                <a:moveTo>
                  <a:pt x="304989" y="304800"/>
                </a:moveTo>
                <a:lnTo>
                  <a:pt x="284497" y="304800"/>
                </a:lnTo>
                <a:lnTo>
                  <a:pt x="289330" y="302260"/>
                </a:lnTo>
                <a:lnTo>
                  <a:pt x="296704" y="294640"/>
                </a:lnTo>
                <a:lnTo>
                  <a:pt x="298022" y="289560"/>
                </a:lnTo>
                <a:lnTo>
                  <a:pt x="298626" y="287020"/>
                </a:lnTo>
                <a:lnTo>
                  <a:pt x="296287" y="279400"/>
                </a:lnTo>
                <a:lnTo>
                  <a:pt x="293680" y="273050"/>
                </a:lnTo>
                <a:lnTo>
                  <a:pt x="291854" y="270510"/>
                </a:lnTo>
                <a:lnTo>
                  <a:pt x="289345" y="264160"/>
                </a:lnTo>
                <a:lnTo>
                  <a:pt x="287303" y="256540"/>
                </a:lnTo>
                <a:lnTo>
                  <a:pt x="286874" y="250190"/>
                </a:lnTo>
                <a:lnTo>
                  <a:pt x="288789" y="242570"/>
                </a:lnTo>
                <a:lnTo>
                  <a:pt x="292668" y="234950"/>
                </a:lnTo>
                <a:lnTo>
                  <a:pt x="297881" y="228600"/>
                </a:lnTo>
                <a:lnTo>
                  <a:pt x="303798" y="224790"/>
                </a:lnTo>
                <a:lnTo>
                  <a:pt x="307636" y="222250"/>
                </a:lnTo>
                <a:lnTo>
                  <a:pt x="313381" y="220980"/>
                </a:lnTo>
                <a:lnTo>
                  <a:pt x="338598" y="220980"/>
                </a:lnTo>
                <a:lnTo>
                  <a:pt x="343555" y="219710"/>
                </a:lnTo>
                <a:lnTo>
                  <a:pt x="345206" y="219710"/>
                </a:lnTo>
                <a:lnTo>
                  <a:pt x="349278" y="215900"/>
                </a:lnTo>
                <a:lnTo>
                  <a:pt x="353821" y="205740"/>
                </a:lnTo>
                <a:lnTo>
                  <a:pt x="353546" y="200660"/>
                </a:lnTo>
                <a:lnTo>
                  <a:pt x="353205" y="198120"/>
                </a:lnTo>
                <a:lnTo>
                  <a:pt x="348597" y="191770"/>
                </a:lnTo>
                <a:lnTo>
                  <a:pt x="344426" y="186690"/>
                </a:lnTo>
                <a:lnTo>
                  <a:pt x="342161" y="185420"/>
                </a:lnTo>
                <a:lnTo>
                  <a:pt x="332180" y="175260"/>
                </a:lnTo>
                <a:lnTo>
                  <a:pt x="330525" y="166370"/>
                </a:lnTo>
                <a:lnTo>
                  <a:pt x="330123" y="158750"/>
                </a:lnTo>
                <a:lnTo>
                  <a:pt x="331571" y="151130"/>
                </a:lnTo>
                <a:lnTo>
                  <a:pt x="334563" y="143510"/>
                </a:lnTo>
                <a:lnTo>
                  <a:pt x="338790" y="137160"/>
                </a:lnTo>
                <a:lnTo>
                  <a:pt x="344588" y="130810"/>
                </a:lnTo>
                <a:lnTo>
                  <a:pt x="358414" y="127000"/>
                </a:lnTo>
                <a:lnTo>
                  <a:pt x="387798" y="127000"/>
                </a:lnTo>
                <a:lnTo>
                  <a:pt x="358773" y="140970"/>
                </a:lnTo>
                <a:lnTo>
                  <a:pt x="350880" y="144780"/>
                </a:lnTo>
                <a:lnTo>
                  <a:pt x="348894" y="146050"/>
                </a:lnTo>
                <a:lnTo>
                  <a:pt x="345749" y="149860"/>
                </a:lnTo>
                <a:lnTo>
                  <a:pt x="343170" y="158750"/>
                </a:lnTo>
                <a:lnTo>
                  <a:pt x="344164" y="163830"/>
                </a:lnTo>
                <a:lnTo>
                  <a:pt x="344683" y="166370"/>
                </a:lnTo>
                <a:lnTo>
                  <a:pt x="349877" y="172720"/>
                </a:lnTo>
                <a:lnTo>
                  <a:pt x="354395" y="177800"/>
                </a:lnTo>
                <a:lnTo>
                  <a:pt x="357160" y="180340"/>
                </a:lnTo>
                <a:lnTo>
                  <a:pt x="361336" y="185420"/>
                </a:lnTo>
                <a:lnTo>
                  <a:pt x="365292" y="193040"/>
                </a:lnTo>
                <a:lnTo>
                  <a:pt x="367400" y="199390"/>
                </a:lnTo>
                <a:lnTo>
                  <a:pt x="367417" y="200660"/>
                </a:lnTo>
                <a:lnTo>
                  <a:pt x="366631" y="208280"/>
                </a:lnTo>
                <a:lnTo>
                  <a:pt x="341318" y="234950"/>
                </a:lnTo>
                <a:lnTo>
                  <a:pt x="313314" y="234950"/>
                </a:lnTo>
                <a:lnTo>
                  <a:pt x="310438" y="236220"/>
                </a:lnTo>
                <a:lnTo>
                  <a:pt x="306435" y="238760"/>
                </a:lnTo>
                <a:lnTo>
                  <a:pt x="301152" y="246380"/>
                </a:lnTo>
                <a:lnTo>
                  <a:pt x="300673" y="251460"/>
                </a:lnTo>
                <a:lnTo>
                  <a:pt x="300322" y="254000"/>
                </a:lnTo>
                <a:lnTo>
                  <a:pt x="303217" y="261620"/>
                </a:lnTo>
                <a:lnTo>
                  <a:pt x="306149" y="267970"/>
                </a:lnTo>
                <a:lnTo>
                  <a:pt x="307824" y="271780"/>
                </a:lnTo>
                <a:lnTo>
                  <a:pt x="310113" y="278130"/>
                </a:lnTo>
                <a:lnTo>
                  <a:pt x="311773" y="285750"/>
                </a:lnTo>
                <a:lnTo>
                  <a:pt x="311559" y="293370"/>
                </a:lnTo>
                <a:lnTo>
                  <a:pt x="308272" y="300990"/>
                </a:lnTo>
                <a:lnTo>
                  <a:pt x="304989" y="304800"/>
                </a:lnTo>
                <a:close/>
              </a:path>
              <a:path w="393700" h="417830">
                <a:moveTo>
                  <a:pt x="45708" y="264160"/>
                </a:moveTo>
                <a:lnTo>
                  <a:pt x="1200" y="259080"/>
                </a:lnTo>
                <a:lnTo>
                  <a:pt x="0" y="259080"/>
                </a:lnTo>
                <a:lnTo>
                  <a:pt x="0" y="243840"/>
                </a:lnTo>
                <a:lnTo>
                  <a:pt x="45708" y="250190"/>
                </a:lnTo>
                <a:lnTo>
                  <a:pt x="116235" y="250190"/>
                </a:lnTo>
                <a:lnTo>
                  <a:pt x="90217" y="259080"/>
                </a:lnTo>
                <a:lnTo>
                  <a:pt x="45708" y="264160"/>
                </a:lnTo>
                <a:close/>
              </a:path>
              <a:path w="393700" h="417830">
                <a:moveTo>
                  <a:pt x="227449" y="367030"/>
                </a:moveTo>
                <a:lnTo>
                  <a:pt x="205528" y="367030"/>
                </a:lnTo>
                <a:lnTo>
                  <a:pt x="215013" y="361950"/>
                </a:lnTo>
                <a:lnTo>
                  <a:pt x="217792" y="356870"/>
                </a:lnTo>
                <a:lnTo>
                  <a:pt x="219270" y="354330"/>
                </a:lnTo>
                <a:lnTo>
                  <a:pt x="219436" y="346710"/>
                </a:lnTo>
                <a:lnTo>
                  <a:pt x="218654" y="340360"/>
                </a:lnTo>
                <a:lnTo>
                  <a:pt x="218074" y="336550"/>
                </a:lnTo>
                <a:lnTo>
                  <a:pt x="217586" y="330200"/>
                </a:lnTo>
                <a:lnTo>
                  <a:pt x="243535" y="295910"/>
                </a:lnTo>
                <a:lnTo>
                  <a:pt x="255393" y="295910"/>
                </a:lnTo>
                <a:lnTo>
                  <a:pt x="266277" y="300990"/>
                </a:lnTo>
                <a:lnTo>
                  <a:pt x="268040" y="300990"/>
                </a:lnTo>
                <a:lnTo>
                  <a:pt x="270505" y="302260"/>
                </a:lnTo>
                <a:lnTo>
                  <a:pt x="277631" y="304800"/>
                </a:lnTo>
                <a:lnTo>
                  <a:pt x="304989" y="304800"/>
                </a:lnTo>
                <a:lnTo>
                  <a:pt x="302800" y="307340"/>
                </a:lnTo>
                <a:lnTo>
                  <a:pt x="300088" y="309880"/>
                </a:lnTo>
                <a:lnTo>
                  <a:pt x="246665" y="309880"/>
                </a:lnTo>
                <a:lnTo>
                  <a:pt x="241610" y="311150"/>
                </a:lnTo>
                <a:lnTo>
                  <a:pt x="234138" y="317500"/>
                </a:lnTo>
                <a:lnTo>
                  <a:pt x="232232" y="321310"/>
                </a:lnTo>
                <a:lnTo>
                  <a:pt x="231046" y="323850"/>
                </a:lnTo>
                <a:lnTo>
                  <a:pt x="231359" y="332740"/>
                </a:lnTo>
                <a:lnTo>
                  <a:pt x="232413" y="337820"/>
                </a:lnTo>
                <a:lnTo>
                  <a:pt x="232833" y="342900"/>
                </a:lnTo>
                <a:lnTo>
                  <a:pt x="233013" y="349250"/>
                </a:lnTo>
                <a:lnTo>
                  <a:pt x="232212" y="356870"/>
                </a:lnTo>
                <a:lnTo>
                  <a:pt x="229692" y="364490"/>
                </a:lnTo>
                <a:lnTo>
                  <a:pt x="227449" y="367030"/>
                </a:lnTo>
                <a:close/>
              </a:path>
              <a:path w="393700" h="417830">
                <a:moveTo>
                  <a:pt x="286879" y="318770"/>
                </a:moveTo>
                <a:lnTo>
                  <a:pt x="274052" y="318770"/>
                </a:lnTo>
                <a:lnTo>
                  <a:pt x="262656" y="313690"/>
                </a:lnTo>
                <a:lnTo>
                  <a:pt x="251392" y="309880"/>
                </a:lnTo>
                <a:lnTo>
                  <a:pt x="300088" y="309880"/>
                </a:lnTo>
                <a:lnTo>
                  <a:pt x="296019" y="313690"/>
                </a:lnTo>
                <a:lnTo>
                  <a:pt x="288843" y="317500"/>
                </a:lnTo>
                <a:lnTo>
                  <a:pt x="286879" y="318770"/>
                </a:lnTo>
                <a:close/>
              </a:path>
              <a:path w="393700" h="417830">
                <a:moveTo>
                  <a:pt x="134920" y="400050"/>
                </a:moveTo>
                <a:lnTo>
                  <a:pt x="111521" y="400050"/>
                </a:lnTo>
                <a:lnTo>
                  <a:pt x="118130" y="398780"/>
                </a:lnTo>
                <a:lnTo>
                  <a:pt x="120722" y="396240"/>
                </a:lnTo>
                <a:lnTo>
                  <a:pt x="122954" y="393700"/>
                </a:lnTo>
                <a:lnTo>
                  <a:pt x="125593" y="386080"/>
                </a:lnTo>
                <a:lnTo>
                  <a:pt x="126703" y="381000"/>
                </a:lnTo>
                <a:lnTo>
                  <a:pt x="127165" y="377190"/>
                </a:lnTo>
                <a:lnTo>
                  <a:pt x="129516" y="363220"/>
                </a:lnTo>
                <a:lnTo>
                  <a:pt x="135336" y="356870"/>
                </a:lnTo>
                <a:lnTo>
                  <a:pt x="140370" y="353060"/>
                </a:lnTo>
                <a:lnTo>
                  <a:pt x="146832" y="349250"/>
                </a:lnTo>
                <a:lnTo>
                  <a:pt x="153965" y="346710"/>
                </a:lnTo>
                <a:lnTo>
                  <a:pt x="162988" y="346710"/>
                </a:lnTo>
                <a:lnTo>
                  <a:pt x="172408" y="347980"/>
                </a:lnTo>
                <a:lnTo>
                  <a:pt x="183322" y="356870"/>
                </a:lnTo>
                <a:lnTo>
                  <a:pt x="185711" y="359410"/>
                </a:lnTo>
                <a:lnTo>
                  <a:pt x="187281" y="360680"/>
                </a:lnTo>
                <a:lnTo>
                  <a:pt x="156010" y="360680"/>
                </a:lnTo>
                <a:lnTo>
                  <a:pt x="148411" y="363220"/>
                </a:lnTo>
                <a:lnTo>
                  <a:pt x="145523" y="367030"/>
                </a:lnTo>
                <a:lnTo>
                  <a:pt x="143619" y="368300"/>
                </a:lnTo>
                <a:lnTo>
                  <a:pt x="141317" y="377190"/>
                </a:lnTo>
                <a:lnTo>
                  <a:pt x="140403" y="383540"/>
                </a:lnTo>
                <a:lnTo>
                  <a:pt x="139527" y="387350"/>
                </a:lnTo>
                <a:lnTo>
                  <a:pt x="137575" y="393700"/>
                </a:lnTo>
                <a:lnTo>
                  <a:pt x="134920" y="400050"/>
                </a:lnTo>
                <a:close/>
              </a:path>
              <a:path w="393700" h="417830">
                <a:moveTo>
                  <a:pt x="200456" y="381000"/>
                </a:moveTo>
                <a:lnTo>
                  <a:pt x="200282" y="381000"/>
                </a:lnTo>
                <a:lnTo>
                  <a:pt x="192955" y="379730"/>
                </a:lnTo>
                <a:lnTo>
                  <a:pt x="185858" y="375920"/>
                </a:lnTo>
                <a:lnTo>
                  <a:pt x="180103" y="372110"/>
                </a:lnTo>
                <a:lnTo>
                  <a:pt x="176612" y="369570"/>
                </a:lnTo>
                <a:lnTo>
                  <a:pt x="171957" y="365760"/>
                </a:lnTo>
                <a:lnTo>
                  <a:pt x="165082" y="360680"/>
                </a:lnTo>
                <a:lnTo>
                  <a:pt x="187281" y="360680"/>
                </a:lnTo>
                <a:lnTo>
                  <a:pt x="190421" y="363220"/>
                </a:lnTo>
                <a:lnTo>
                  <a:pt x="197379" y="367030"/>
                </a:lnTo>
                <a:lnTo>
                  <a:pt x="227449" y="367030"/>
                </a:lnTo>
                <a:lnTo>
                  <a:pt x="224215" y="370840"/>
                </a:lnTo>
                <a:lnTo>
                  <a:pt x="216778" y="375920"/>
                </a:lnTo>
                <a:lnTo>
                  <a:pt x="208466" y="379730"/>
                </a:lnTo>
                <a:lnTo>
                  <a:pt x="200456" y="381000"/>
                </a:lnTo>
                <a:close/>
              </a:path>
              <a:path w="393700" h="417830">
                <a:moveTo>
                  <a:pt x="34703" y="403860"/>
                </a:moveTo>
                <a:lnTo>
                  <a:pt x="16307" y="403860"/>
                </a:lnTo>
                <a:lnTo>
                  <a:pt x="19055" y="402590"/>
                </a:lnTo>
                <a:lnTo>
                  <a:pt x="23921" y="396240"/>
                </a:lnTo>
                <a:lnTo>
                  <a:pt x="26818" y="389890"/>
                </a:lnTo>
                <a:lnTo>
                  <a:pt x="28225" y="387350"/>
                </a:lnTo>
                <a:lnTo>
                  <a:pt x="34806" y="374650"/>
                </a:lnTo>
                <a:lnTo>
                  <a:pt x="42281" y="370840"/>
                </a:lnTo>
                <a:lnTo>
                  <a:pt x="46499" y="368300"/>
                </a:lnTo>
                <a:lnTo>
                  <a:pt x="52631" y="367030"/>
                </a:lnTo>
                <a:lnTo>
                  <a:pt x="68157" y="367030"/>
                </a:lnTo>
                <a:lnTo>
                  <a:pt x="72716" y="369570"/>
                </a:lnTo>
                <a:lnTo>
                  <a:pt x="80499" y="373380"/>
                </a:lnTo>
                <a:lnTo>
                  <a:pt x="85530" y="381000"/>
                </a:lnTo>
                <a:lnTo>
                  <a:pt x="51262" y="381000"/>
                </a:lnTo>
                <a:lnTo>
                  <a:pt x="49055" y="383540"/>
                </a:lnTo>
                <a:lnTo>
                  <a:pt x="46595" y="384810"/>
                </a:lnTo>
                <a:lnTo>
                  <a:pt x="41908" y="391160"/>
                </a:lnTo>
                <a:lnTo>
                  <a:pt x="39121" y="397510"/>
                </a:lnTo>
                <a:lnTo>
                  <a:pt x="37035" y="400050"/>
                </a:lnTo>
                <a:lnTo>
                  <a:pt x="34703" y="403860"/>
                </a:lnTo>
                <a:close/>
              </a:path>
              <a:path w="393700" h="417830">
                <a:moveTo>
                  <a:pt x="111269" y="414020"/>
                </a:moveTo>
                <a:lnTo>
                  <a:pt x="99320" y="414020"/>
                </a:lnTo>
                <a:lnTo>
                  <a:pt x="96764" y="412750"/>
                </a:lnTo>
                <a:lnTo>
                  <a:pt x="74590" y="389890"/>
                </a:lnTo>
                <a:lnTo>
                  <a:pt x="69463" y="383540"/>
                </a:lnTo>
                <a:lnTo>
                  <a:pt x="66733" y="382270"/>
                </a:lnTo>
                <a:lnTo>
                  <a:pt x="65061" y="381000"/>
                </a:lnTo>
                <a:lnTo>
                  <a:pt x="85530" y="381000"/>
                </a:lnTo>
                <a:lnTo>
                  <a:pt x="88045" y="384810"/>
                </a:lnTo>
                <a:lnTo>
                  <a:pt x="89668" y="387350"/>
                </a:lnTo>
                <a:lnTo>
                  <a:pt x="92973" y="392430"/>
                </a:lnTo>
                <a:lnTo>
                  <a:pt x="98334" y="398780"/>
                </a:lnTo>
                <a:lnTo>
                  <a:pt x="101171" y="400050"/>
                </a:lnTo>
                <a:lnTo>
                  <a:pt x="134920" y="400050"/>
                </a:lnTo>
                <a:lnTo>
                  <a:pt x="134389" y="401320"/>
                </a:lnTo>
                <a:lnTo>
                  <a:pt x="129810" y="406400"/>
                </a:lnTo>
                <a:lnTo>
                  <a:pt x="124247" y="410210"/>
                </a:lnTo>
                <a:lnTo>
                  <a:pt x="117859" y="412750"/>
                </a:lnTo>
                <a:lnTo>
                  <a:pt x="111269" y="414020"/>
                </a:lnTo>
                <a:close/>
              </a:path>
              <a:path w="393700" h="417830">
                <a:moveTo>
                  <a:pt x="17650" y="417830"/>
                </a:moveTo>
                <a:lnTo>
                  <a:pt x="0" y="417830"/>
                </a:lnTo>
                <a:lnTo>
                  <a:pt x="0" y="402590"/>
                </a:lnTo>
                <a:lnTo>
                  <a:pt x="4233" y="403860"/>
                </a:lnTo>
                <a:lnTo>
                  <a:pt x="34703" y="403860"/>
                </a:lnTo>
                <a:lnTo>
                  <a:pt x="33148" y="406400"/>
                </a:lnTo>
                <a:lnTo>
                  <a:pt x="27894" y="411480"/>
                </a:lnTo>
                <a:lnTo>
                  <a:pt x="21711" y="416560"/>
                </a:lnTo>
                <a:lnTo>
                  <a:pt x="17650" y="4178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851" y="414686"/>
            <a:ext cx="1811628" cy="129674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275751" y="165640"/>
            <a:ext cx="511809" cy="1587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b="1" spc="8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850" b="1" spc="11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850" b="1" spc="16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850" b="1" spc="22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850" b="1" spc="11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850" b="1" spc="10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endParaRPr sz="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27849" cy="130182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210111" y="1675524"/>
            <a:ext cx="1847850" cy="76835"/>
          </a:xfrm>
          <a:custGeom>
            <a:avLst/>
            <a:gdLst/>
            <a:ahLst/>
            <a:cxnLst/>
            <a:rect l="l" t="t" r="r" b="b"/>
            <a:pathLst>
              <a:path w="1847850" h="76835">
                <a:moveTo>
                  <a:pt x="142252" y="76435"/>
                </a:moveTo>
                <a:lnTo>
                  <a:pt x="98616" y="68262"/>
                </a:lnTo>
                <a:lnTo>
                  <a:pt x="58985" y="43812"/>
                </a:lnTo>
                <a:lnTo>
                  <a:pt x="47337" y="37638"/>
                </a:lnTo>
                <a:lnTo>
                  <a:pt x="33478" y="33413"/>
                </a:lnTo>
                <a:lnTo>
                  <a:pt x="15924" y="31848"/>
                </a:lnTo>
                <a:lnTo>
                  <a:pt x="7129" y="31848"/>
                </a:lnTo>
                <a:lnTo>
                  <a:pt x="0" y="24718"/>
                </a:lnTo>
                <a:lnTo>
                  <a:pt x="0" y="7130"/>
                </a:lnTo>
                <a:lnTo>
                  <a:pt x="7129" y="0"/>
                </a:lnTo>
                <a:lnTo>
                  <a:pt x="15924" y="0"/>
                </a:lnTo>
                <a:lnTo>
                  <a:pt x="40330" y="2277"/>
                </a:lnTo>
                <a:lnTo>
                  <a:pt x="59559" y="8173"/>
                </a:lnTo>
                <a:lnTo>
                  <a:pt x="75057" y="16284"/>
                </a:lnTo>
                <a:lnTo>
                  <a:pt x="88271" y="25208"/>
                </a:lnTo>
                <a:lnTo>
                  <a:pt x="99190" y="32623"/>
                </a:lnTo>
                <a:lnTo>
                  <a:pt x="110840" y="38798"/>
                </a:lnTo>
                <a:lnTo>
                  <a:pt x="124706" y="43022"/>
                </a:lnTo>
                <a:lnTo>
                  <a:pt x="142252" y="44587"/>
                </a:lnTo>
                <a:lnTo>
                  <a:pt x="224377" y="44587"/>
                </a:lnTo>
                <a:lnTo>
                  <a:pt x="214599" y="51227"/>
                </a:lnTo>
                <a:lnTo>
                  <a:pt x="201385" y="60150"/>
                </a:lnTo>
                <a:lnTo>
                  <a:pt x="185887" y="68262"/>
                </a:lnTo>
                <a:lnTo>
                  <a:pt x="166658" y="74158"/>
                </a:lnTo>
                <a:lnTo>
                  <a:pt x="142252" y="76435"/>
                </a:lnTo>
                <a:close/>
              </a:path>
              <a:path w="1847850" h="76835">
                <a:moveTo>
                  <a:pt x="224377" y="44587"/>
                </a:moveTo>
                <a:lnTo>
                  <a:pt x="142252" y="44587"/>
                </a:lnTo>
                <a:lnTo>
                  <a:pt x="159806" y="43021"/>
                </a:lnTo>
                <a:lnTo>
                  <a:pt x="173666" y="38797"/>
                </a:lnTo>
                <a:lnTo>
                  <a:pt x="185315" y="32623"/>
                </a:lnTo>
                <a:lnTo>
                  <a:pt x="196234" y="25207"/>
                </a:lnTo>
                <a:lnTo>
                  <a:pt x="209447" y="16284"/>
                </a:lnTo>
                <a:lnTo>
                  <a:pt x="224945" y="8173"/>
                </a:lnTo>
                <a:lnTo>
                  <a:pt x="244174" y="2277"/>
                </a:lnTo>
                <a:lnTo>
                  <a:pt x="268580" y="0"/>
                </a:lnTo>
                <a:lnTo>
                  <a:pt x="292987" y="2277"/>
                </a:lnTo>
                <a:lnTo>
                  <a:pt x="312216" y="8173"/>
                </a:lnTo>
                <a:lnTo>
                  <a:pt x="327714" y="16284"/>
                </a:lnTo>
                <a:lnTo>
                  <a:pt x="340929" y="25208"/>
                </a:lnTo>
                <a:lnTo>
                  <a:pt x="350706" y="31848"/>
                </a:lnTo>
                <a:lnTo>
                  <a:pt x="268580" y="31848"/>
                </a:lnTo>
                <a:lnTo>
                  <a:pt x="251026" y="33413"/>
                </a:lnTo>
                <a:lnTo>
                  <a:pt x="237166" y="37638"/>
                </a:lnTo>
                <a:lnTo>
                  <a:pt x="225518" y="43812"/>
                </a:lnTo>
                <a:lnTo>
                  <a:pt x="224377" y="44587"/>
                </a:lnTo>
                <a:close/>
              </a:path>
              <a:path w="1847850" h="76835">
                <a:moveTo>
                  <a:pt x="477037" y="44587"/>
                </a:moveTo>
                <a:lnTo>
                  <a:pt x="394911" y="44587"/>
                </a:lnTo>
                <a:lnTo>
                  <a:pt x="412465" y="43021"/>
                </a:lnTo>
                <a:lnTo>
                  <a:pt x="426325" y="38797"/>
                </a:lnTo>
                <a:lnTo>
                  <a:pt x="437974" y="32623"/>
                </a:lnTo>
                <a:lnTo>
                  <a:pt x="448893" y="25207"/>
                </a:lnTo>
                <a:lnTo>
                  <a:pt x="462107" y="16284"/>
                </a:lnTo>
                <a:lnTo>
                  <a:pt x="477606" y="8173"/>
                </a:lnTo>
                <a:lnTo>
                  <a:pt x="496835" y="2277"/>
                </a:lnTo>
                <a:lnTo>
                  <a:pt x="521241" y="0"/>
                </a:lnTo>
                <a:lnTo>
                  <a:pt x="545648" y="2277"/>
                </a:lnTo>
                <a:lnTo>
                  <a:pt x="564877" y="8173"/>
                </a:lnTo>
                <a:lnTo>
                  <a:pt x="580376" y="16284"/>
                </a:lnTo>
                <a:lnTo>
                  <a:pt x="593589" y="25208"/>
                </a:lnTo>
                <a:lnTo>
                  <a:pt x="603367" y="31848"/>
                </a:lnTo>
                <a:lnTo>
                  <a:pt x="521241" y="31848"/>
                </a:lnTo>
                <a:lnTo>
                  <a:pt x="503687" y="33413"/>
                </a:lnTo>
                <a:lnTo>
                  <a:pt x="489827" y="37638"/>
                </a:lnTo>
                <a:lnTo>
                  <a:pt x="478178" y="43812"/>
                </a:lnTo>
                <a:lnTo>
                  <a:pt x="477037" y="44587"/>
                </a:lnTo>
                <a:close/>
              </a:path>
              <a:path w="1847850" h="76835">
                <a:moveTo>
                  <a:pt x="729697" y="44587"/>
                </a:moveTo>
                <a:lnTo>
                  <a:pt x="647571" y="44587"/>
                </a:lnTo>
                <a:lnTo>
                  <a:pt x="665126" y="43021"/>
                </a:lnTo>
                <a:lnTo>
                  <a:pt x="678986" y="38797"/>
                </a:lnTo>
                <a:lnTo>
                  <a:pt x="690634" y="32623"/>
                </a:lnTo>
                <a:lnTo>
                  <a:pt x="701553" y="25207"/>
                </a:lnTo>
                <a:lnTo>
                  <a:pt x="714768" y="16284"/>
                </a:lnTo>
                <a:lnTo>
                  <a:pt x="730266" y="8173"/>
                </a:lnTo>
                <a:lnTo>
                  <a:pt x="749495" y="2277"/>
                </a:lnTo>
                <a:lnTo>
                  <a:pt x="773902" y="0"/>
                </a:lnTo>
                <a:lnTo>
                  <a:pt x="798309" y="2277"/>
                </a:lnTo>
                <a:lnTo>
                  <a:pt x="817538" y="8173"/>
                </a:lnTo>
                <a:lnTo>
                  <a:pt x="833036" y="16284"/>
                </a:lnTo>
                <a:lnTo>
                  <a:pt x="846251" y="25208"/>
                </a:lnTo>
                <a:lnTo>
                  <a:pt x="856027" y="31848"/>
                </a:lnTo>
                <a:lnTo>
                  <a:pt x="773902" y="31848"/>
                </a:lnTo>
                <a:lnTo>
                  <a:pt x="756347" y="33413"/>
                </a:lnTo>
                <a:lnTo>
                  <a:pt x="742487" y="37638"/>
                </a:lnTo>
                <a:lnTo>
                  <a:pt x="730839" y="43812"/>
                </a:lnTo>
                <a:lnTo>
                  <a:pt x="729697" y="44587"/>
                </a:lnTo>
                <a:close/>
              </a:path>
              <a:path w="1847850" h="76835">
                <a:moveTo>
                  <a:pt x="982358" y="44588"/>
                </a:moveTo>
                <a:lnTo>
                  <a:pt x="900233" y="44588"/>
                </a:lnTo>
                <a:lnTo>
                  <a:pt x="917790" y="43021"/>
                </a:lnTo>
                <a:lnTo>
                  <a:pt x="931649" y="38797"/>
                </a:lnTo>
                <a:lnTo>
                  <a:pt x="943297" y="32623"/>
                </a:lnTo>
                <a:lnTo>
                  <a:pt x="954216" y="25207"/>
                </a:lnTo>
                <a:lnTo>
                  <a:pt x="967430" y="16284"/>
                </a:lnTo>
                <a:lnTo>
                  <a:pt x="982929" y="8173"/>
                </a:lnTo>
                <a:lnTo>
                  <a:pt x="1002158" y="2277"/>
                </a:lnTo>
                <a:lnTo>
                  <a:pt x="1026564" y="0"/>
                </a:lnTo>
                <a:lnTo>
                  <a:pt x="1050971" y="2277"/>
                </a:lnTo>
                <a:lnTo>
                  <a:pt x="1070200" y="8173"/>
                </a:lnTo>
                <a:lnTo>
                  <a:pt x="1085698" y="16284"/>
                </a:lnTo>
                <a:lnTo>
                  <a:pt x="1098912" y="25208"/>
                </a:lnTo>
                <a:lnTo>
                  <a:pt x="1108689" y="31848"/>
                </a:lnTo>
                <a:lnTo>
                  <a:pt x="1026564" y="31848"/>
                </a:lnTo>
                <a:lnTo>
                  <a:pt x="1009009" y="33413"/>
                </a:lnTo>
                <a:lnTo>
                  <a:pt x="995149" y="37638"/>
                </a:lnTo>
                <a:lnTo>
                  <a:pt x="983500" y="43812"/>
                </a:lnTo>
                <a:lnTo>
                  <a:pt x="982358" y="44588"/>
                </a:lnTo>
                <a:close/>
              </a:path>
              <a:path w="1847850" h="76835">
                <a:moveTo>
                  <a:pt x="1235018" y="44588"/>
                </a:moveTo>
                <a:lnTo>
                  <a:pt x="1152895" y="44588"/>
                </a:lnTo>
                <a:lnTo>
                  <a:pt x="1170452" y="43021"/>
                </a:lnTo>
                <a:lnTo>
                  <a:pt x="1184311" y="38797"/>
                </a:lnTo>
                <a:lnTo>
                  <a:pt x="1195959" y="32623"/>
                </a:lnTo>
                <a:lnTo>
                  <a:pt x="1206877" y="25207"/>
                </a:lnTo>
                <a:lnTo>
                  <a:pt x="1220091" y="16284"/>
                </a:lnTo>
                <a:lnTo>
                  <a:pt x="1235589" y="8173"/>
                </a:lnTo>
                <a:lnTo>
                  <a:pt x="1254818" y="2277"/>
                </a:lnTo>
                <a:lnTo>
                  <a:pt x="1279224" y="0"/>
                </a:lnTo>
                <a:lnTo>
                  <a:pt x="1303631" y="2277"/>
                </a:lnTo>
                <a:lnTo>
                  <a:pt x="1322860" y="8173"/>
                </a:lnTo>
                <a:lnTo>
                  <a:pt x="1338358" y="16284"/>
                </a:lnTo>
                <a:lnTo>
                  <a:pt x="1351572" y="25208"/>
                </a:lnTo>
                <a:lnTo>
                  <a:pt x="1361350" y="31848"/>
                </a:lnTo>
                <a:lnTo>
                  <a:pt x="1279224" y="31848"/>
                </a:lnTo>
                <a:lnTo>
                  <a:pt x="1261669" y="33413"/>
                </a:lnTo>
                <a:lnTo>
                  <a:pt x="1247808" y="37638"/>
                </a:lnTo>
                <a:lnTo>
                  <a:pt x="1236161" y="43812"/>
                </a:lnTo>
                <a:lnTo>
                  <a:pt x="1235018" y="44588"/>
                </a:lnTo>
                <a:close/>
              </a:path>
              <a:path w="1847850" h="76835">
                <a:moveTo>
                  <a:pt x="1487682" y="44587"/>
                </a:moveTo>
                <a:lnTo>
                  <a:pt x="1405554" y="44587"/>
                </a:lnTo>
                <a:lnTo>
                  <a:pt x="1423109" y="43021"/>
                </a:lnTo>
                <a:lnTo>
                  <a:pt x="1436970" y="38797"/>
                </a:lnTo>
                <a:lnTo>
                  <a:pt x="1448618" y="32623"/>
                </a:lnTo>
                <a:lnTo>
                  <a:pt x="1459537" y="25207"/>
                </a:lnTo>
                <a:lnTo>
                  <a:pt x="1472752" y="16284"/>
                </a:lnTo>
                <a:lnTo>
                  <a:pt x="1488251" y="8173"/>
                </a:lnTo>
                <a:lnTo>
                  <a:pt x="1507480" y="2277"/>
                </a:lnTo>
                <a:lnTo>
                  <a:pt x="1531887" y="0"/>
                </a:lnTo>
                <a:lnTo>
                  <a:pt x="1556293" y="2277"/>
                </a:lnTo>
                <a:lnTo>
                  <a:pt x="1575523" y="8173"/>
                </a:lnTo>
                <a:lnTo>
                  <a:pt x="1591021" y="16284"/>
                </a:lnTo>
                <a:lnTo>
                  <a:pt x="1604235" y="25208"/>
                </a:lnTo>
                <a:lnTo>
                  <a:pt x="1614012" y="31848"/>
                </a:lnTo>
                <a:lnTo>
                  <a:pt x="1531887" y="31848"/>
                </a:lnTo>
                <a:lnTo>
                  <a:pt x="1514332" y="33413"/>
                </a:lnTo>
                <a:lnTo>
                  <a:pt x="1500471" y="37638"/>
                </a:lnTo>
                <a:lnTo>
                  <a:pt x="1488823" y="43812"/>
                </a:lnTo>
                <a:lnTo>
                  <a:pt x="1487682" y="44587"/>
                </a:lnTo>
                <a:close/>
              </a:path>
              <a:path w="1847850" h="76835">
                <a:moveTo>
                  <a:pt x="1740346" y="44588"/>
                </a:moveTo>
                <a:lnTo>
                  <a:pt x="1658217" y="44588"/>
                </a:lnTo>
                <a:lnTo>
                  <a:pt x="1675776" y="43021"/>
                </a:lnTo>
                <a:lnTo>
                  <a:pt x="1689636" y="38797"/>
                </a:lnTo>
                <a:lnTo>
                  <a:pt x="1701285" y="32623"/>
                </a:lnTo>
                <a:lnTo>
                  <a:pt x="1712204" y="25207"/>
                </a:lnTo>
                <a:lnTo>
                  <a:pt x="1725418" y="16284"/>
                </a:lnTo>
                <a:lnTo>
                  <a:pt x="1740917" y="8173"/>
                </a:lnTo>
                <a:lnTo>
                  <a:pt x="1760147" y="2277"/>
                </a:lnTo>
                <a:lnTo>
                  <a:pt x="1784554" y="0"/>
                </a:lnTo>
                <a:lnTo>
                  <a:pt x="1808962" y="2277"/>
                </a:lnTo>
                <a:lnTo>
                  <a:pt x="1828192" y="8173"/>
                </a:lnTo>
                <a:lnTo>
                  <a:pt x="1843691" y="16284"/>
                </a:lnTo>
                <a:lnTo>
                  <a:pt x="1847413" y="18798"/>
                </a:lnTo>
                <a:lnTo>
                  <a:pt x="1847413" y="31848"/>
                </a:lnTo>
                <a:lnTo>
                  <a:pt x="1784554" y="31848"/>
                </a:lnTo>
                <a:lnTo>
                  <a:pt x="1766998" y="33413"/>
                </a:lnTo>
                <a:lnTo>
                  <a:pt x="1753137" y="37638"/>
                </a:lnTo>
                <a:lnTo>
                  <a:pt x="1741488" y="43812"/>
                </a:lnTo>
                <a:lnTo>
                  <a:pt x="1740346" y="44588"/>
                </a:lnTo>
                <a:close/>
              </a:path>
              <a:path w="1847850" h="76835">
                <a:moveTo>
                  <a:pt x="394911" y="76435"/>
                </a:moveTo>
                <a:lnTo>
                  <a:pt x="351275" y="68262"/>
                </a:lnTo>
                <a:lnTo>
                  <a:pt x="311643" y="43812"/>
                </a:lnTo>
                <a:lnTo>
                  <a:pt x="299994" y="37638"/>
                </a:lnTo>
                <a:lnTo>
                  <a:pt x="286134" y="33413"/>
                </a:lnTo>
                <a:lnTo>
                  <a:pt x="268580" y="31848"/>
                </a:lnTo>
                <a:lnTo>
                  <a:pt x="350706" y="31848"/>
                </a:lnTo>
                <a:lnTo>
                  <a:pt x="351849" y="32623"/>
                </a:lnTo>
                <a:lnTo>
                  <a:pt x="363498" y="38798"/>
                </a:lnTo>
                <a:lnTo>
                  <a:pt x="377365" y="43022"/>
                </a:lnTo>
                <a:lnTo>
                  <a:pt x="394911" y="44587"/>
                </a:lnTo>
                <a:lnTo>
                  <a:pt x="477037" y="44587"/>
                </a:lnTo>
                <a:lnTo>
                  <a:pt x="467260" y="51227"/>
                </a:lnTo>
                <a:lnTo>
                  <a:pt x="454045" y="60150"/>
                </a:lnTo>
                <a:lnTo>
                  <a:pt x="438547" y="68262"/>
                </a:lnTo>
                <a:lnTo>
                  <a:pt x="419317" y="74158"/>
                </a:lnTo>
                <a:lnTo>
                  <a:pt x="394911" y="76435"/>
                </a:lnTo>
                <a:close/>
              </a:path>
              <a:path w="1847850" h="76835">
                <a:moveTo>
                  <a:pt x="647571" y="76435"/>
                </a:moveTo>
                <a:lnTo>
                  <a:pt x="603936" y="68262"/>
                </a:lnTo>
                <a:lnTo>
                  <a:pt x="564304" y="43812"/>
                </a:lnTo>
                <a:lnTo>
                  <a:pt x="552656" y="37638"/>
                </a:lnTo>
                <a:lnTo>
                  <a:pt x="538795" y="33413"/>
                </a:lnTo>
                <a:lnTo>
                  <a:pt x="521241" y="31848"/>
                </a:lnTo>
                <a:lnTo>
                  <a:pt x="603367" y="31848"/>
                </a:lnTo>
                <a:lnTo>
                  <a:pt x="604509" y="32623"/>
                </a:lnTo>
                <a:lnTo>
                  <a:pt x="616159" y="38798"/>
                </a:lnTo>
                <a:lnTo>
                  <a:pt x="630026" y="43022"/>
                </a:lnTo>
                <a:lnTo>
                  <a:pt x="647571" y="44587"/>
                </a:lnTo>
                <a:lnTo>
                  <a:pt x="729697" y="44587"/>
                </a:lnTo>
                <a:lnTo>
                  <a:pt x="719920" y="51227"/>
                </a:lnTo>
                <a:lnTo>
                  <a:pt x="706706" y="60150"/>
                </a:lnTo>
                <a:lnTo>
                  <a:pt x="691207" y="68262"/>
                </a:lnTo>
                <a:lnTo>
                  <a:pt x="671978" y="74158"/>
                </a:lnTo>
                <a:lnTo>
                  <a:pt x="647571" y="76435"/>
                </a:lnTo>
                <a:close/>
              </a:path>
              <a:path w="1847850" h="76835">
                <a:moveTo>
                  <a:pt x="900233" y="76435"/>
                </a:moveTo>
                <a:lnTo>
                  <a:pt x="856597" y="68262"/>
                </a:lnTo>
                <a:lnTo>
                  <a:pt x="816965" y="43812"/>
                </a:lnTo>
                <a:lnTo>
                  <a:pt x="805316" y="37638"/>
                </a:lnTo>
                <a:lnTo>
                  <a:pt x="791456" y="33413"/>
                </a:lnTo>
                <a:lnTo>
                  <a:pt x="773902" y="31848"/>
                </a:lnTo>
                <a:lnTo>
                  <a:pt x="856027" y="31848"/>
                </a:lnTo>
                <a:lnTo>
                  <a:pt x="857170" y="32623"/>
                </a:lnTo>
                <a:lnTo>
                  <a:pt x="868818" y="38798"/>
                </a:lnTo>
                <a:lnTo>
                  <a:pt x="882678" y="43022"/>
                </a:lnTo>
                <a:lnTo>
                  <a:pt x="900233" y="44588"/>
                </a:lnTo>
                <a:lnTo>
                  <a:pt x="982358" y="44588"/>
                </a:lnTo>
                <a:lnTo>
                  <a:pt x="972581" y="51227"/>
                </a:lnTo>
                <a:lnTo>
                  <a:pt x="959367" y="60150"/>
                </a:lnTo>
                <a:lnTo>
                  <a:pt x="943869" y="68262"/>
                </a:lnTo>
                <a:lnTo>
                  <a:pt x="924639" y="74158"/>
                </a:lnTo>
                <a:lnTo>
                  <a:pt x="900233" y="76435"/>
                </a:lnTo>
                <a:close/>
              </a:path>
              <a:path w="1847850" h="76835">
                <a:moveTo>
                  <a:pt x="1152895" y="76435"/>
                </a:moveTo>
                <a:lnTo>
                  <a:pt x="1109259" y="68262"/>
                </a:lnTo>
                <a:lnTo>
                  <a:pt x="1069627" y="43812"/>
                </a:lnTo>
                <a:lnTo>
                  <a:pt x="1057978" y="37638"/>
                </a:lnTo>
                <a:lnTo>
                  <a:pt x="1044118" y="33413"/>
                </a:lnTo>
                <a:lnTo>
                  <a:pt x="1026564" y="31848"/>
                </a:lnTo>
                <a:lnTo>
                  <a:pt x="1108689" y="31848"/>
                </a:lnTo>
                <a:lnTo>
                  <a:pt x="1109831" y="32623"/>
                </a:lnTo>
                <a:lnTo>
                  <a:pt x="1121479" y="38798"/>
                </a:lnTo>
                <a:lnTo>
                  <a:pt x="1135340" y="43022"/>
                </a:lnTo>
                <a:lnTo>
                  <a:pt x="1152895" y="44588"/>
                </a:lnTo>
                <a:lnTo>
                  <a:pt x="1235018" y="44588"/>
                </a:lnTo>
                <a:lnTo>
                  <a:pt x="1225243" y="51227"/>
                </a:lnTo>
                <a:lnTo>
                  <a:pt x="1212029" y="60150"/>
                </a:lnTo>
                <a:lnTo>
                  <a:pt x="1196530" y="68262"/>
                </a:lnTo>
                <a:lnTo>
                  <a:pt x="1177301" y="74158"/>
                </a:lnTo>
                <a:lnTo>
                  <a:pt x="1152895" y="76435"/>
                </a:lnTo>
                <a:close/>
              </a:path>
              <a:path w="1847850" h="76835">
                <a:moveTo>
                  <a:pt x="1405554" y="76435"/>
                </a:moveTo>
                <a:lnTo>
                  <a:pt x="1361918" y="68262"/>
                </a:lnTo>
                <a:lnTo>
                  <a:pt x="1322286" y="43812"/>
                </a:lnTo>
                <a:lnTo>
                  <a:pt x="1310638" y="37638"/>
                </a:lnTo>
                <a:lnTo>
                  <a:pt x="1296777" y="33413"/>
                </a:lnTo>
                <a:lnTo>
                  <a:pt x="1279224" y="31848"/>
                </a:lnTo>
                <a:lnTo>
                  <a:pt x="1361350" y="31848"/>
                </a:lnTo>
                <a:lnTo>
                  <a:pt x="1362492" y="32623"/>
                </a:lnTo>
                <a:lnTo>
                  <a:pt x="1374142" y="38798"/>
                </a:lnTo>
                <a:lnTo>
                  <a:pt x="1388009" y="43022"/>
                </a:lnTo>
                <a:lnTo>
                  <a:pt x="1405554" y="44587"/>
                </a:lnTo>
                <a:lnTo>
                  <a:pt x="1487682" y="44587"/>
                </a:lnTo>
                <a:lnTo>
                  <a:pt x="1477904" y="51227"/>
                </a:lnTo>
                <a:lnTo>
                  <a:pt x="1464690" y="60150"/>
                </a:lnTo>
                <a:lnTo>
                  <a:pt x="1449191" y="68262"/>
                </a:lnTo>
                <a:lnTo>
                  <a:pt x="1429962" y="74158"/>
                </a:lnTo>
                <a:lnTo>
                  <a:pt x="1405554" y="76435"/>
                </a:lnTo>
                <a:close/>
              </a:path>
              <a:path w="1847850" h="76835">
                <a:moveTo>
                  <a:pt x="1658217" y="76435"/>
                </a:moveTo>
                <a:lnTo>
                  <a:pt x="1614581" y="68262"/>
                </a:lnTo>
                <a:lnTo>
                  <a:pt x="1574950" y="43812"/>
                </a:lnTo>
                <a:lnTo>
                  <a:pt x="1563301" y="37638"/>
                </a:lnTo>
                <a:lnTo>
                  <a:pt x="1549441" y="33413"/>
                </a:lnTo>
                <a:lnTo>
                  <a:pt x="1531887" y="31848"/>
                </a:lnTo>
                <a:lnTo>
                  <a:pt x="1614012" y="31848"/>
                </a:lnTo>
                <a:lnTo>
                  <a:pt x="1615154" y="32623"/>
                </a:lnTo>
                <a:lnTo>
                  <a:pt x="1626802" y="38798"/>
                </a:lnTo>
                <a:lnTo>
                  <a:pt x="1640662" y="43022"/>
                </a:lnTo>
                <a:lnTo>
                  <a:pt x="1658217" y="44588"/>
                </a:lnTo>
                <a:lnTo>
                  <a:pt x="1740346" y="44588"/>
                </a:lnTo>
                <a:lnTo>
                  <a:pt x="1730569" y="51227"/>
                </a:lnTo>
                <a:lnTo>
                  <a:pt x="1717354" y="60150"/>
                </a:lnTo>
                <a:lnTo>
                  <a:pt x="1701855" y="68262"/>
                </a:lnTo>
                <a:lnTo>
                  <a:pt x="1682625" y="74158"/>
                </a:lnTo>
                <a:lnTo>
                  <a:pt x="1658217" y="76435"/>
                </a:lnTo>
                <a:close/>
              </a:path>
              <a:path w="1847850" h="76835">
                <a:moveTo>
                  <a:pt x="1847413" y="57219"/>
                </a:moveTo>
                <a:lnTo>
                  <a:pt x="1838540" y="51227"/>
                </a:lnTo>
                <a:lnTo>
                  <a:pt x="1827620" y="43812"/>
                </a:lnTo>
                <a:lnTo>
                  <a:pt x="1815971" y="37638"/>
                </a:lnTo>
                <a:lnTo>
                  <a:pt x="1802109" y="33413"/>
                </a:lnTo>
                <a:lnTo>
                  <a:pt x="1784554" y="31848"/>
                </a:lnTo>
                <a:lnTo>
                  <a:pt x="1847413" y="31848"/>
                </a:lnTo>
                <a:lnTo>
                  <a:pt x="1847413" y="57219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85702" y="737118"/>
            <a:ext cx="1518920" cy="6337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" marR="5080" indent="-12065">
              <a:lnSpc>
                <a:spcPct val="117300"/>
              </a:lnSpc>
              <a:spcBef>
                <a:spcPts val="95"/>
              </a:spcBef>
            </a:pPr>
            <a:r>
              <a:rPr sz="1700" b="1" spc="204" dirty="0">
                <a:solidFill>
                  <a:srgbClr val="F1523F"/>
                </a:solidFill>
                <a:latin typeface="Arial"/>
                <a:cs typeface="Arial"/>
              </a:rPr>
              <a:t>P</a:t>
            </a:r>
            <a:r>
              <a:rPr sz="1700" b="1" spc="195" dirty="0">
                <a:solidFill>
                  <a:srgbClr val="F1523F"/>
                </a:solidFill>
                <a:latin typeface="Arial"/>
                <a:cs typeface="Arial"/>
              </a:rPr>
              <a:t>R</a:t>
            </a:r>
            <a:r>
              <a:rPr sz="1700" b="1" spc="310" dirty="0">
                <a:solidFill>
                  <a:srgbClr val="F1523F"/>
                </a:solidFill>
                <a:latin typeface="Arial"/>
                <a:cs typeface="Arial"/>
              </a:rPr>
              <a:t>A</a:t>
            </a:r>
            <a:r>
              <a:rPr sz="1700" b="1" spc="260" dirty="0">
                <a:solidFill>
                  <a:srgbClr val="F1523F"/>
                </a:solidFill>
                <a:latin typeface="Arial"/>
                <a:cs typeface="Arial"/>
              </a:rPr>
              <a:t>C</a:t>
            </a:r>
            <a:r>
              <a:rPr sz="1700" b="1" spc="180" dirty="0">
                <a:solidFill>
                  <a:srgbClr val="F1523F"/>
                </a:solidFill>
                <a:latin typeface="Arial"/>
                <a:cs typeface="Arial"/>
              </a:rPr>
              <a:t>T</a:t>
            </a:r>
            <a:r>
              <a:rPr sz="1700" b="1" spc="250" dirty="0">
                <a:solidFill>
                  <a:srgbClr val="F1523F"/>
                </a:solidFill>
                <a:latin typeface="Arial"/>
                <a:cs typeface="Arial"/>
              </a:rPr>
              <a:t>I</a:t>
            </a:r>
            <a:r>
              <a:rPr sz="1700" b="1" spc="260" dirty="0">
                <a:solidFill>
                  <a:srgbClr val="F1523F"/>
                </a:solidFill>
                <a:latin typeface="Arial"/>
                <a:cs typeface="Arial"/>
              </a:rPr>
              <a:t>C</a:t>
            </a:r>
            <a:r>
              <a:rPr sz="1700" b="1" spc="310" dirty="0">
                <a:solidFill>
                  <a:srgbClr val="F1523F"/>
                </a:solidFill>
                <a:latin typeface="Arial"/>
                <a:cs typeface="Arial"/>
              </a:rPr>
              <a:t>A</a:t>
            </a:r>
            <a:r>
              <a:rPr sz="1700" b="1" spc="-45" dirty="0">
                <a:solidFill>
                  <a:srgbClr val="F1523F"/>
                </a:solidFill>
                <a:latin typeface="Arial"/>
                <a:cs typeface="Arial"/>
              </a:rPr>
              <a:t>L  </a:t>
            </a:r>
            <a:r>
              <a:rPr sz="1700" b="1" spc="175" dirty="0">
                <a:solidFill>
                  <a:srgbClr val="F1523F"/>
                </a:solidFill>
                <a:latin typeface="Arial"/>
                <a:cs typeface="Arial"/>
              </a:rPr>
              <a:t>PART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19797" y="0"/>
            <a:ext cx="438150" cy="413384"/>
          </a:xfrm>
          <a:custGeom>
            <a:avLst/>
            <a:gdLst/>
            <a:ahLst/>
            <a:cxnLst/>
            <a:rect l="l" t="t" r="r" b="b"/>
            <a:pathLst>
              <a:path w="438150" h="413384">
                <a:moveTo>
                  <a:pt x="81971" y="288370"/>
                </a:moveTo>
                <a:lnTo>
                  <a:pt x="55900" y="253212"/>
                </a:lnTo>
                <a:lnTo>
                  <a:pt x="79531" y="216392"/>
                </a:lnTo>
                <a:lnTo>
                  <a:pt x="99904" y="190138"/>
                </a:lnTo>
                <a:lnTo>
                  <a:pt x="91972" y="173369"/>
                </a:lnTo>
                <a:lnTo>
                  <a:pt x="58120" y="172418"/>
                </a:lnTo>
                <a:lnTo>
                  <a:pt x="15294" y="167371"/>
                </a:lnTo>
                <a:lnTo>
                  <a:pt x="4663" y="124915"/>
                </a:lnTo>
                <a:lnTo>
                  <a:pt x="40587" y="99928"/>
                </a:lnTo>
                <a:lnTo>
                  <a:pt x="69453" y="83481"/>
                </a:lnTo>
                <a:lnTo>
                  <a:pt x="68544" y="64944"/>
                </a:lnTo>
                <a:lnTo>
                  <a:pt x="37634" y="51114"/>
                </a:lnTo>
                <a:lnTo>
                  <a:pt x="0" y="30058"/>
                </a:lnTo>
                <a:lnTo>
                  <a:pt x="4460" y="0"/>
                </a:lnTo>
                <a:lnTo>
                  <a:pt x="18727" y="0"/>
                </a:lnTo>
                <a:lnTo>
                  <a:pt x="15388" y="22496"/>
                </a:lnTo>
                <a:lnTo>
                  <a:pt x="44245" y="38640"/>
                </a:lnTo>
                <a:lnTo>
                  <a:pt x="75330" y="52518"/>
                </a:lnTo>
                <a:lnTo>
                  <a:pt x="82384" y="59064"/>
                </a:lnTo>
                <a:lnTo>
                  <a:pt x="83972" y="91447"/>
                </a:lnTo>
                <a:lnTo>
                  <a:pt x="47852" y="112030"/>
                </a:lnTo>
                <a:lnTo>
                  <a:pt x="20715" y="130932"/>
                </a:lnTo>
                <a:lnTo>
                  <a:pt x="26617" y="154494"/>
                </a:lnTo>
                <a:lnTo>
                  <a:pt x="59455" y="158364"/>
                </a:lnTo>
                <a:lnTo>
                  <a:pt x="101022" y="159494"/>
                </a:lnTo>
                <a:lnTo>
                  <a:pt x="116367" y="191937"/>
                </a:lnTo>
                <a:lnTo>
                  <a:pt x="90875" y="224789"/>
                </a:lnTo>
                <a:lnTo>
                  <a:pt x="73036" y="252628"/>
                </a:lnTo>
                <a:lnTo>
                  <a:pt x="87506" y="272140"/>
                </a:lnTo>
                <a:lnTo>
                  <a:pt x="135263" y="272140"/>
                </a:lnTo>
                <a:lnTo>
                  <a:pt x="123466" y="276643"/>
                </a:lnTo>
                <a:lnTo>
                  <a:pt x="81971" y="288370"/>
                </a:lnTo>
                <a:close/>
              </a:path>
              <a:path w="438150" h="413384">
                <a:moveTo>
                  <a:pt x="373936" y="329578"/>
                </a:moveTo>
                <a:lnTo>
                  <a:pt x="82384" y="59064"/>
                </a:lnTo>
                <a:lnTo>
                  <a:pt x="82214" y="55592"/>
                </a:lnTo>
                <a:lnTo>
                  <a:pt x="75330" y="52518"/>
                </a:lnTo>
                <a:lnTo>
                  <a:pt x="18727" y="0"/>
                </a:lnTo>
                <a:lnTo>
                  <a:pt x="221849" y="0"/>
                </a:lnTo>
                <a:lnTo>
                  <a:pt x="214472" y="14245"/>
                </a:lnTo>
                <a:lnTo>
                  <a:pt x="207028" y="60268"/>
                </a:lnTo>
                <a:lnTo>
                  <a:pt x="214472" y="106291"/>
                </a:lnTo>
                <a:lnTo>
                  <a:pt x="235189" y="146299"/>
                </a:lnTo>
                <a:lnTo>
                  <a:pt x="266761" y="177871"/>
                </a:lnTo>
                <a:lnTo>
                  <a:pt x="306768" y="198588"/>
                </a:lnTo>
                <a:lnTo>
                  <a:pt x="352791" y="206031"/>
                </a:lnTo>
                <a:lnTo>
                  <a:pt x="437727" y="206031"/>
                </a:lnTo>
                <a:lnTo>
                  <a:pt x="437727" y="329086"/>
                </a:lnTo>
                <a:lnTo>
                  <a:pt x="383968" y="329086"/>
                </a:lnTo>
                <a:lnTo>
                  <a:pt x="373936" y="329578"/>
                </a:lnTo>
                <a:close/>
              </a:path>
              <a:path w="438150" h="413384">
                <a:moveTo>
                  <a:pt x="352791" y="206031"/>
                </a:moveTo>
                <a:lnTo>
                  <a:pt x="306768" y="198588"/>
                </a:lnTo>
                <a:lnTo>
                  <a:pt x="266761" y="177871"/>
                </a:lnTo>
                <a:lnTo>
                  <a:pt x="235189" y="146299"/>
                </a:lnTo>
                <a:lnTo>
                  <a:pt x="214472" y="106291"/>
                </a:lnTo>
                <a:lnTo>
                  <a:pt x="207028" y="60267"/>
                </a:lnTo>
                <a:lnTo>
                  <a:pt x="214472" y="14245"/>
                </a:lnTo>
                <a:lnTo>
                  <a:pt x="221849" y="0"/>
                </a:lnTo>
                <a:lnTo>
                  <a:pt x="237546" y="0"/>
                </a:lnTo>
                <a:lnTo>
                  <a:pt x="227863" y="18700"/>
                </a:lnTo>
                <a:lnTo>
                  <a:pt x="221140" y="60268"/>
                </a:lnTo>
                <a:lnTo>
                  <a:pt x="227863" y="101834"/>
                </a:lnTo>
                <a:lnTo>
                  <a:pt x="246574" y="137968"/>
                </a:lnTo>
                <a:lnTo>
                  <a:pt x="275090" y="166484"/>
                </a:lnTo>
                <a:lnTo>
                  <a:pt x="311224" y="185196"/>
                </a:lnTo>
                <a:lnTo>
                  <a:pt x="352791" y="191918"/>
                </a:lnTo>
                <a:lnTo>
                  <a:pt x="411694" y="191918"/>
                </a:lnTo>
                <a:lnTo>
                  <a:pt x="398815" y="198588"/>
                </a:lnTo>
                <a:lnTo>
                  <a:pt x="352791" y="206031"/>
                </a:lnTo>
                <a:close/>
              </a:path>
              <a:path w="438150" h="413384">
                <a:moveTo>
                  <a:pt x="352791" y="191918"/>
                </a:moveTo>
                <a:lnTo>
                  <a:pt x="311223" y="185195"/>
                </a:lnTo>
                <a:lnTo>
                  <a:pt x="275089" y="166483"/>
                </a:lnTo>
                <a:lnTo>
                  <a:pt x="246574" y="137968"/>
                </a:lnTo>
                <a:lnTo>
                  <a:pt x="227863" y="101834"/>
                </a:lnTo>
                <a:lnTo>
                  <a:pt x="221140" y="60267"/>
                </a:lnTo>
                <a:lnTo>
                  <a:pt x="227863" y="18700"/>
                </a:lnTo>
                <a:lnTo>
                  <a:pt x="237546" y="0"/>
                </a:lnTo>
                <a:lnTo>
                  <a:pt x="437727" y="0"/>
                </a:lnTo>
                <a:lnTo>
                  <a:pt x="437727" y="159249"/>
                </a:lnTo>
                <a:lnTo>
                  <a:pt x="430491" y="166484"/>
                </a:lnTo>
                <a:lnTo>
                  <a:pt x="394357" y="185196"/>
                </a:lnTo>
                <a:lnTo>
                  <a:pt x="352791" y="191918"/>
                </a:lnTo>
                <a:close/>
              </a:path>
              <a:path w="438150" h="413384">
                <a:moveTo>
                  <a:pt x="82384" y="59064"/>
                </a:moveTo>
                <a:lnTo>
                  <a:pt x="75330" y="52518"/>
                </a:lnTo>
                <a:lnTo>
                  <a:pt x="82214" y="55592"/>
                </a:lnTo>
                <a:lnTo>
                  <a:pt x="82384" y="59064"/>
                </a:lnTo>
                <a:close/>
              </a:path>
              <a:path w="438150" h="413384">
                <a:moveTo>
                  <a:pt x="411694" y="191918"/>
                </a:moveTo>
                <a:lnTo>
                  <a:pt x="352791" y="191918"/>
                </a:lnTo>
                <a:lnTo>
                  <a:pt x="394359" y="185195"/>
                </a:lnTo>
                <a:lnTo>
                  <a:pt x="430493" y="166483"/>
                </a:lnTo>
                <a:lnTo>
                  <a:pt x="437727" y="159249"/>
                </a:lnTo>
                <a:lnTo>
                  <a:pt x="437727" y="178438"/>
                </a:lnTo>
                <a:lnTo>
                  <a:pt x="411694" y="191918"/>
                </a:lnTo>
                <a:close/>
              </a:path>
              <a:path w="438150" h="413384">
                <a:moveTo>
                  <a:pt x="437727" y="206031"/>
                </a:moveTo>
                <a:lnTo>
                  <a:pt x="352791" y="206031"/>
                </a:lnTo>
                <a:lnTo>
                  <a:pt x="398815" y="198588"/>
                </a:lnTo>
                <a:lnTo>
                  <a:pt x="437727" y="178438"/>
                </a:lnTo>
                <a:lnTo>
                  <a:pt x="437727" y="206031"/>
                </a:lnTo>
                <a:close/>
              </a:path>
              <a:path w="438150" h="413384">
                <a:moveTo>
                  <a:pt x="135263" y="272140"/>
                </a:moveTo>
                <a:lnTo>
                  <a:pt x="87506" y="272140"/>
                </a:lnTo>
                <a:lnTo>
                  <a:pt x="119323" y="263151"/>
                </a:lnTo>
                <a:lnTo>
                  <a:pt x="158158" y="248291"/>
                </a:lnTo>
                <a:lnTo>
                  <a:pt x="176117" y="264566"/>
                </a:lnTo>
                <a:lnTo>
                  <a:pt x="155104" y="264566"/>
                </a:lnTo>
                <a:lnTo>
                  <a:pt x="135263" y="272140"/>
                </a:lnTo>
                <a:close/>
              </a:path>
              <a:path w="438150" h="413384">
                <a:moveTo>
                  <a:pt x="189877" y="374640"/>
                </a:moveTo>
                <a:lnTo>
                  <a:pt x="152337" y="352140"/>
                </a:lnTo>
                <a:lnTo>
                  <a:pt x="160075" y="309079"/>
                </a:lnTo>
                <a:lnTo>
                  <a:pt x="168851" y="277024"/>
                </a:lnTo>
                <a:lnTo>
                  <a:pt x="155104" y="264566"/>
                </a:lnTo>
                <a:lnTo>
                  <a:pt x="176117" y="264566"/>
                </a:lnTo>
                <a:lnTo>
                  <a:pt x="184752" y="272391"/>
                </a:lnTo>
                <a:lnTo>
                  <a:pt x="173768" y="312501"/>
                </a:lnTo>
                <a:lnTo>
                  <a:pt x="167943" y="345045"/>
                </a:lnTo>
                <a:lnTo>
                  <a:pt x="188780" y="357535"/>
                </a:lnTo>
                <a:lnTo>
                  <a:pt x="211560" y="357535"/>
                </a:lnTo>
                <a:lnTo>
                  <a:pt x="189877" y="374640"/>
                </a:lnTo>
                <a:close/>
              </a:path>
              <a:path w="438150" h="413384">
                <a:moveTo>
                  <a:pt x="211560" y="357535"/>
                </a:moveTo>
                <a:lnTo>
                  <a:pt x="188780" y="357535"/>
                </a:lnTo>
                <a:lnTo>
                  <a:pt x="214739" y="337055"/>
                </a:lnTo>
                <a:lnTo>
                  <a:pt x="244928" y="308459"/>
                </a:lnTo>
                <a:lnTo>
                  <a:pt x="278724" y="320553"/>
                </a:lnTo>
                <a:lnTo>
                  <a:pt x="279242" y="324666"/>
                </a:lnTo>
                <a:lnTo>
                  <a:pt x="248337" y="324666"/>
                </a:lnTo>
                <a:lnTo>
                  <a:pt x="223729" y="347935"/>
                </a:lnTo>
                <a:lnTo>
                  <a:pt x="211560" y="357535"/>
                </a:lnTo>
                <a:close/>
              </a:path>
              <a:path w="438150" h="413384">
                <a:moveTo>
                  <a:pt x="322582" y="413054"/>
                </a:moveTo>
                <a:lnTo>
                  <a:pt x="279289" y="406634"/>
                </a:lnTo>
                <a:lnTo>
                  <a:pt x="269959" y="363885"/>
                </a:lnTo>
                <a:lnTo>
                  <a:pt x="265806" y="330918"/>
                </a:lnTo>
                <a:lnTo>
                  <a:pt x="248337" y="324666"/>
                </a:lnTo>
                <a:lnTo>
                  <a:pt x="279242" y="324666"/>
                </a:lnTo>
                <a:lnTo>
                  <a:pt x="283922" y="361804"/>
                </a:lnTo>
                <a:lnTo>
                  <a:pt x="290992" y="394104"/>
                </a:lnTo>
                <a:lnTo>
                  <a:pt x="315020" y="397663"/>
                </a:lnTo>
                <a:lnTo>
                  <a:pt x="331194" y="397663"/>
                </a:lnTo>
                <a:lnTo>
                  <a:pt x="322582" y="413054"/>
                </a:lnTo>
                <a:close/>
              </a:path>
              <a:path w="438150" h="413384">
                <a:moveTo>
                  <a:pt x="395821" y="349884"/>
                </a:moveTo>
                <a:lnTo>
                  <a:pt x="373936" y="329578"/>
                </a:lnTo>
                <a:lnTo>
                  <a:pt x="383968" y="329086"/>
                </a:lnTo>
                <a:lnTo>
                  <a:pt x="395821" y="349884"/>
                </a:lnTo>
                <a:close/>
              </a:path>
              <a:path w="438150" h="413384">
                <a:moveTo>
                  <a:pt x="437727" y="388766"/>
                </a:moveTo>
                <a:lnTo>
                  <a:pt x="395821" y="349884"/>
                </a:lnTo>
                <a:lnTo>
                  <a:pt x="383968" y="329086"/>
                </a:lnTo>
                <a:lnTo>
                  <a:pt x="437727" y="329086"/>
                </a:lnTo>
                <a:lnTo>
                  <a:pt x="437727" y="388766"/>
                </a:lnTo>
                <a:close/>
              </a:path>
              <a:path w="438150" h="413384">
                <a:moveTo>
                  <a:pt x="331194" y="397663"/>
                </a:moveTo>
                <a:lnTo>
                  <a:pt x="315020" y="397663"/>
                </a:lnTo>
                <a:lnTo>
                  <a:pt x="331164" y="368812"/>
                </a:lnTo>
                <a:lnTo>
                  <a:pt x="348116" y="330844"/>
                </a:lnTo>
                <a:lnTo>
                  <a:pt x="373936" y="329578"/>
                </a:lnTo>
                <a:lnTo>
                  <a:pt x="389049" y="343601"/>
                </a:lnTo>
                <a:lnTo>
                  <a:pt x="376005" y="343601"/>
                </a:lnTo>
                <a:lnTo>
                  <a:pt x="357468" y="344511"/>
                </a:lnTo>
                <a:lnTo>
                  <a:pt x="343638" y="375422"/>
                </a:lnTo>
                <a:lnTo>
                  <a:pt x="331194" y="397663"/>
                </a:lnTo>
                <a:close/>
              </a:path>
              <a:path w="438150" h="413384">
                <a:moveTo>
                  <a:pt x="417439" y="408392"/>
                </a:moveTo>
                <a:lnTo>
                  <a:pt x="392455" y="372468"/>
                </a:lnTo>
                <a:lnTo>
                  <a:pt x="376005" y="343601"/>
                </a:lnTo>
                <a:lnTo>
                  <a:pt x="389049" y="343601"/>
                </a:lnTo>
                <a:lnTo>
                  <a:pt x="395821" y="349884"/>
                </a:lnTo>
                <a:lnTo>
                  <a:pt x="404554" y="365208"/>
                </a:lnTo>
                <a:lnTo>
                  <a:pt x="423456" y="392343"/>
                </a:lnTo>
                <a:lnTo>
                  <a:pt x="437727" y="392343"/>
                </a:lnTo>
                <a:lnTo>
                  <a:pt x="437727" y="403310"/>
                </a:lnTo>
                <a:lnTo>
                  <a:pt x="417439" y="408392"/>
                </a:lnTo>
                <a:close/>
              </a:path>
              <a:path w="438150" h="413384">
                <a:moveTo>
                  <a:pt x="437727" y="392343"/>
                </a:moveTo>
                <a:lnTo>
                  <a:pt x="423456" y="392343"/>
                </a:lnTo>
                <a:lnTo>
                  <a:pt x="437727" y="388766"/>
                </a:lnTo>
                <a:lnTo>
                  <a:pt x="437727" y="3923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93700" cy="417830"/>
          </a:xfrm>
          <a:custGeom>
            <a:avLst/>
            <a:gdLst/>
            <a:ahLst/>
            <a:cxnLst/>
            <a:rect l="l" t="t" r="r" b="b"/>
            <a:pathLst>
              <a:path w="393700" h="417830">
                <a:moveTo>
                  <a:pt x="116235" y="250190"/>
                </a:moveTo>
                <a:lnTo>
                  <a:pt x="45708" y="250190"/>
                </a:lnTo>
                <a:lnTo>
                  <a:pt x="93618" y="243840"/>
                </a:lnTo>
                <a:lnTo>
                  <a:pt x="136703" y="226060"/>
                </a:lnTo>
                <a:lnTo>
                  <a:pt x="173231" y="198120"/>
                </a:lnTo>
                <a:lnTo>
                  <a:pt x="201467" y="161290"/>
                </a:lnTo>
                <a:lnTo>
                  <a:pt x="219680" y="118110"/>
                </a:lnTo>
                <a:lnTo>
                  <a:pt x="226136" y="69850"/>
                </a:lnTo>
                <a:lnTo>
                  <a:pt x="219680" y="22860"/>
                </a:lnTo>
                <a:lnTo>
                  <a:pt x="209998" y="0"/>
                </a:lnTo>
                <a:lnTo>
                  <a:pt x="225495" y="0"/>
                </a:lnTo>
                <a:lnTo>
                  <a:pt x="234915" y="25400"/>
                </a:lnTo>
                <a:lnTo>
                  <a:pt x="240057" y="69850"/>
                </a:lnTo>
                <a:lnTo>
                  <a:pt x="234915" y="114300"/>
                </a:lnTo>
                <a:lnTo>
                  <a:pt x="220273" y="154940"/>
                </a:lnTo>
                <a:lnTo>
                  <a:pt x="197306" y="191770"/>
                </a:lnTo>
                <a:lnTo>
                  <a:pt x="167191" y="222250"/>
                </a:lnTo>
                <a:lnTo>
                  <a:pt x="131103" y="245110"/>
                </a:lnTo>
                <a:lnTo>
                  <a:pt x="116235" y="250190"/>
                </a:lnTo>
                <a:close/>
              </a:path>
              <a:path w="393700" h="417830">
                <a:moveTo>
                  <a:pt x="387892" y="127000"/>
                </a:moveTo>
                <a:lnTo>
                  <a:pt x="361496" y="127000"/>
                </a:lnTo>
                <a:lnTo>
                  <a:pt x="367354" y="124460"/>
                </a:lnTo>
                <a:lnTo>
                  <a:pt x="374750" y="121920"/>
                </a:lnTo>
                <a:lnTo>
                  <a:pt x="376604" y="119380"/>
                </a:lnTo>
                <a:lnTo>
                  <a:pt x="379515" y="115570"/>
                </a:lnTo>
                <a:lnTo>
                  <a:pt x="380793" y="104140"/>
                </a:lnTo>
                <a:lnTo>
                  <a:pt x="378949" y="99060"/>
                </a:lnTo>
                <a:lnTo>
                  <a:pt x="377708" y="96520"/>
                </a:lnTo>
                <a:lnTo>
                  <a:pt x="371160" y="91440"/>
                </a:lnTo>
                <a:lnTo>
                  <a:pt x="365943" y="88900"/>
                </a:lnTo>
                <a:lnTo>
                  <a:pt x="363127" y="87630"/>
                </a:lnTo>
                <a:lnTo>
                  <a:pt x="350479" y="81280"/>
                </a:lnTo>
                <a:lnTo>
                  <a:pt x="346302" y="73660"/>
                </a:lnTo>
                <a:lnTo>
                  <a:pt x="343621" y="66040"/>
                </a:lnTo>
                <a:lnTo>
                  <a:pt x="342499" y="58420"/>
                </a:lnTo>
                <a:lnTo>
                  <a:pt x="342980" y="50800"/>
                </a:lnTo>
                <a:lnTo>
                  <a:pt x="345109" y="43180"/>
                </a:lnTo>
                <a:lnTo>
                  <a:pt x="348681" y="35560"/>
                </a:lnTo>
                <a:lnTo>
                  <a:pt x="360758" y="27940"/>
                </a:lnTo>
                <a:lnTo>
                  <a:pt x="363474" y="26670"/>
                </a:lnTo>
                <a:lnTo>
                  <a:pt x="368555" y="22860"/>
                </a:lnTo>
                <a:lnTo>
                  <a:pt x="374585" y="17780"/>
                </a:lnTo>
                <a:lnTo>
                  <a:pt x="375620" y="15240"/>
                </a:lnTo>
                <a:lnTo>
                  <a:pt x="377084" y="10160"/>
                </a:lnTo>
                <a:lnTo>
                  <a:pt x="375003" y="0"/>
                </a:lnTo>
                <a:lnTo>
                  <a:pt x="388329" y="0"/>
                </a:lnTo>
                <a:lnTo>
                  <a:pt x="389088" y="1270"/>
                </a:lnTo>
                <a:lnTo>
                  <a:pt x="389975" y="11430"/>
                </a:lnTo>
                <a:lnTo>
                  <a:pt x="388849" y="19050"/>
                </a:lnTo>
                <a:lnTo>
                  <a:pt x="385070" y="25400"/>
                </a:lnTo>
                <a:lnTo>
                  <a:pt x="379632" y="31750"/>
                </a:lnTo>
                <a:lnTo>
                  <a:pt x="374300" y="35560"/>
                </a:lnTo>
                <a:lnTo>
                  <a:pt x="370679" y="38100"/>
                </a:lnTo>
                <a:lnTo>
                  <a:pt x="365367" y="41910"/>
                </a:lnTo>
                <a:lnTo>
                  <a:pt x="358892" y="46990"/>
                </a:lnTo>
                <a:lnTo>
                  <a:pt x="357653" y="49530"/>
                </a:lnTo>
                <a:lnTo>
                  <a:pt x="355679" y="53340"/>
                </a:lnTo>
                <a:lnTo>
                  <a:pt x="372407" y="76200"/>
                </a:lnTo>
                <a:lnTo>
                  <a:pt x="375995" y="78740"/>
                </a:lnTo>
                <a:lnTo>
                  <a:pt x="381653" y="82550"/>
                </a:lnTo>
                <a:lnTo>
                  <a:pt x="387523" y="87630"/>
                </a:lnTo>
                <a:lnTo>
                  <a:pt x="391750" y="93980"/>
                </a:lnTo>
                <a:lnTo>
                  <a:pt x="393568" y="102870"/>
                </a:lnTo>
                <a:lnTo>
                  <a:pt x="393394" y="111760"/>
                </a:lnTo>
                <a:lnTo>
                  <a:pt x="391449" y="120650"/>
                </a:lnTo>
                <a:lnTo>
                  <a:pt x="387892" y="127000"/>
                </a:lnTo>
                <a:close/>
              </a:path>
              <a:path w="393700" h="417830">
                <a:moveTo>
                  <a:pt x="304989" y="304800"/>
                </a:moveTo>
                <a:lnTo>
                  <a:pt x="284497" y="304800"/>
                </a:lnTo>
                <a:lnTo>
                  <a:pt x="289330" y="302260"/>
                </a:lnTo>
                <a:lnTo>
                  <a:pt x="296704" y="294640"/>
                </a:lnTo>
                <a:lnTo>
                  <a:pt x="298022" y="289560"/>
                </a:lnTo>
                <a:lnTo>
                  <a:pt x="298626" y="287020"/>
                </a:lnTo>
                <a:lnTo>
                  <a:pt x="296287" y="279400"/>
                </a:lnTo>
                <a:lnTo>
                  <a:pt x="293680" y="273050"/>
                </a:lnTo>
                <a:lnTo>
                  <a:pt x="291854" y="270510"/>
                </a:lnTo>
                <a:lnTo>
                  <a:pt x="289345" y="264160"/>
                </a:lnTo>
                <a:lnTo>
                  <a:pt x="287303" y="256540"/>
                </a:lnTo>
                <a:lnTo>
                  <a:pt x="286874" y="250190"/>
                </a:lnTo>
                <a:lnTo>
                  <a:pt x="288789" y="242570"/>
                </a:lnTo>
                <a:lnTo>
                  <a:pt x="292668" y="234950"/>
                </a:lnTo>
                <a:lnTo>
                  <a:pt x="297881" y="228600"/>
                </a:lnTo>
                <a:lnTo>
                  <a:pt x="303798" y="224790"/>
                </a:lnTo>
                <a:lnTo>
                  <a:pt x="307636" y="222250"/>
                </a:lnTo>
                <a:lnTo>
                  <a:pt x="313381" y="220980"/>
                </a:lnTo>
                <a:lnTo>
                  <a:pt x="338598" y="220980"/>
                </a:lnTo>
                <a:lnTo>
                  <a:pt x="343555" y="219710"/>
                </a:lnTo>
                <a:lnTo>
                  <a:pt x="345206" y="219710"/>
                </a:lnTo>
                <a:lnTo>
                  <a:pt x="349278" y="215900"/>
                </a:lnTo>
                <a:lnTo>
                  <a:pt x="353821" y="205740"/>
                </a:lnTo>
                <a:lnTo>
                  <a:pt x="353546" y="200660"/>
                </a:lnTo>
                <a:lnTo>
                  <a:pt x="353205" y="198120"/>
                </a:lnTo>
                <a:lnTo>
                  <a:pt x="348597" y="191770"/>
                </a:lnTo>
                <a:lnTo>
                  <a:pt x="344426" y="186690"/>
                </a:lnTo>
                <a:lnTo>
                  <a:pt x="342161" y="185420"/>
                </a:lnTo>
                <a:lnTo>
                  <a:pt x="332180" y="175260"/>
                </a:lnTo>
                <a:lnTo>
                  <a:pt x="330525" y="166370"/>
                </a:lnTo>
                <a:lnTo>
                  <a:pt x="330123" y="158750"/>
                </a:lnTo>
                <a:lnTo>
                  <a:pt x="331571" y="151130"/>
                </a:lnTo>
                <a:lnTo>
                  <a:pt x="334563" y="143510"/>
                </a:lnTo>
                <a:lnTo>
                  <a:pt x="338790" y="137160"/>
                </a:lnTo>
                <a:lnTo>
                  <a:pt x="344588" y="130810"/>
                </a:lnTo>
                <a:lnTo>
                  <a:pt x="358414" y="127000"/>
                </a:lnTo>
                <a:lnTo>
                  <a:pt x="387798" y="127000"/>
                </a:lnTo>
                <a:lnTo>
                  <a:pt x="358773" y="140970"/>
                </a:lnTo>
                <a:lnTo>
                  <a:pt x="350880" y="144780"/>
                </a:lnTo>
                <a:lnTo>
                  <a:pt x="348894" y="146050"/>
                </a:lnTo>
                <a:lnTo>
                  <a:pt x="345749" y="149860"/>
                </a:lnTo>
                <a:lnTo>
                  <a:pt x="343170" y="158750"/>
                </a:lnTo>
                <a:lnTo>
                  <a:pt x="344164" y="163830"/>
                </a:lnTo>
                <a:lnTo>
                  <a:pt x="344683" y="166370"/>
                </a:lnTo>
                <a:lnTo>
                  <a:pt x="349877" y="172720"/>
                </a:lnTo>
                <a:lnTo>
                  <a:pt x="354395" y="177800"/>
                </a:lnTo>
                <a:lnTo>
                  <a:pt x="357160" y="180340"/>
                </a:lnTo>
                <a:lnTo>
                  <a:pt x="361336" y="185420"/>
                </a:lnTo>
                <a:lnTo>
                  <a:pt x="365292" y="193040"/>
                </a:lnTo>
                <a:lnTo>
                  <a:pt x="367400" y="199390"/>
                </a:lnTo>
                <a:lnTo>
                  <a:pt x="367417" y="200660"/>
                </a:lnTo>
                <a:lnTo>
                  <a:pt x="366631" y="208280"/>
                </a:lnTo>
                <a:lnTo>
                  <a:pt x="341318" y="234950"/>
                </a:lnTo>
                <a:lnTo>
                  <a:pt x="313314" y="234950"/>
                </a:lnTo>
                <a:lnTo>
                  <a:pt x="310438" y="236220"/>
                </a:lnTo>
                <a:lnTo>
                  <a:pt x="306435" y="238760"/>
                </a:lnTo>
                <a:lnTo>
                  <a:pt x="301152" y="246380"/>
                </a:lnTo>
                <a:lnTo>
                  <a:pt x="300673" y="251460"/>
                </a:lnTo>
                <a:lnTo>
                  <a:pt x="300322" y="254000"/>
                </a:lnTo>
                <a:lnTo>
                  <a:pt x="303217" y="261620"/>
                </a:lnTo>
                <a:lnTo>
                  <a:pt x="306149" y="267970"/>
                </a:lnTo>
                <a:lnTo>
                  <a:pt x="307824" y="271780"/>
                </a:lnTo>
                <a:lnTo>
                  <a:pt x="310113" y="278130"/>
                </a:lnTo>
                <a:lnTo>
                  <a:pt x="311773" y="285750"/>
                </a:lnTo>
                <a:lnTo>
                  <a:pt x="311559" y="293370"/>
                </a:lnTo>
                <a:lnTo>
                  <a:pt x="308272" y="300990"/>
                </a:lnTo>
                <a:lnTo>
                  <a:pt x="304989" y="304800"/>
                </a:lnTo>
                <a:close/>
              </a:path>
              <a:path w="393700" h="417830">
                <a:moveTo>
                  <a:pt x="45708" y="264160"/>
                </a:moveTo>
                <a:lnTo>
                  <a:pt x="1200" y="259080"/>
                </a:lnTo>
                <a:lnTo>
                  <a:pt x="0" y="259080"/>
                </a:lnTo>
                <a:lnTo>
                  <a:pt x="0" y="243840"/>
                </a:lnTo>
                <a:lnTo>
                  <a:pt x="45708" y="250190"/>
                </a:lnTo>
                <a:lnTo>
                  <a:pt x="116235" y="250190"/>
                </a:lnTo>
                <a:lnTo>
                  <a:pt x="90217" y="259080"/>
                </a:lnTo>
                <a:lnTo>
                  <a:pt x="45708" y="264160"/>
                </a:lnTo>
                <a:close/>
              </a:path>
              <a:path w="393700" h="417830">
                <a:moveTo>
                  <a:pt x="227449" y="367030"/>
                </a:moveTo>
                <a:lnTo>
                  <a:pt x="205528" y="367030"/>
                </a:lnTo>
                <a:lnTo>
                  <a:pt x="215013" y="361950"/>
                </a:lnTo>
                <a:lnTo>
                  <a:pt x="217792" y="356870"/>
                </a:lnTo>
                <a:lnTo>
                  <a:pt x="219270" y="354330"/>
                </a:lnTo>
                <a:lnTo>
                  <a:pt x="219436" y="346710"/>
                </a:lnTo>
                <a:lnTo>
                  <a:pt x="218654" y="340360"/>
                </a:lnTo>
                <a:lnTo>
                  <a:pt x="218074" y="336550"/>
                </a:lnTo>
                <a:lnTo>
                  <a:pt x="217586" y="330200"/>
                </a:lnTo>
                <a:lnTo>
                  <a:pt x="243535" y="295910"/>
                </a:lnTo>
                <a:lnTo>
                  <a:pt x="255393" y="295910"/>
                </a:lnTo>
                <a:lnTo>
                  <a:pt x="266277" y="300990"/>
                </a:lnTo>
                <a:lnTo>
                  <a:pt x="268040" y="300990"/>
                </a:lnTo>
                <a:lnTo>
                  <a:pt x="270505" y="302260"/>
                </a:lnTo>
                <a:lnTo>
                  <a:pt x="277631" y="304800"/>
                </a:lnTo>
                <a:lnTo>
                  <a:pt x="304989" y="304800"/>
                </a:lnTo>
                <a:lnTo>
                  <a:pt x="302800" y="307340"/>
                </a:lnTo>
                <a:lnTo>
                  <a:pt x="300088" y="309880"/>
                </a:lnTo>
                <a:lnTo>
                  <a:pt x="246665" y="309880"/>
                </a:lnTo>
                <a:lnTo>
                  <a:pt x="241610" y="311150"/>
                </a:lnTo>
                <a:lnTo>
                  <a:pt x="234138" y="317500"/>
                </a:lnTo>
                <a:lnTo>
                  <a:pt x="232232" y="321310"/>
                </a:lnTo>
                <a:lnTo>
                  <a:pt x="231046" y="323850"/>
                </a:lnTo>
                <a:lnTo>
                  <a:pt x="231359" y="332740"/>
                </a:lnTo>
                <a:lnTo>
                  <a:pt x="232413" y="337820"/>
                </a:lnTo>
                <a:lnTo>
                  <a:pt x="232833" y="342900"/>
                </a:lnTo>
                <a:lnTo>
                  <a:pt x="233013" y="349250"/>
                </a:lnTo>
                <a:lnTo>
                  <a:pt x="232212" y="356870"/>
                </a:lnTo>
                <a:lnTo>
                  <a:pt x="229692" y="364490"/>
                </a:lnTo>
                <a:lnTo>
                  <a:pt x="227449" y="367030"/>
                </a:lnTo>
                <a:close/>
              </a:path>
              <a:path w="393700" h="417830">
                <a:moveTo>
                  <a:pt x="286879" y="318770"/>
                </a:moveTo>
                <a:lnTo>
                  <a:pt x="274052" y="318770"/>
                </a:lnTo>
                <a:lnTo>
                  <a:pt x="262656" y="313690"/>
                </a:lnTo>
                <a:lnTo>
                  <a:pt x="251392" y="309880"/>
                </a:lnTo>
                <a:lnTo>
                  <a:pt x="300088" y="309880"/>
                </a:lnTo>
                <a:lnTo>
                  <a:pt x="296019" y="313690"/>
                </a:lnTo>
                <a:lnTo>
                  <a:pt x="288843" y="317500"/>
                </a:lnTo>
                <a:lnTo>
                  <a:pt x="286879" y="318770"/>
                </a:lnTo>
                <a:close/>
              </a:path>
              <a:path w="393700" h="417830">
                <a:moveTo>
                  <a:pt x="134920" y="400050"/>
                </a:moveTo>
                <a:lnTo>
                  <a:pt x="111521" y="400050"/>
                </a:lnTo>
                <a:lnTo>
                  <a:pt x="118130" y="398780"/>
                </a:lnTo>
                <a:lnTo>
                  <a:pt x="120722" y="396240"/>
                </a:lnTo>
                <a:lnTo>
                  <a:pt x="122954" y="393700"/>
                </a:lnTo>
                <a:lnTo>
                  <a:pt x="125593" y="386080"/>
                </a:lnTo>
                <a:lnTo>
                  <a:pt x="126703" y="381000"/>
                </a:lnTo>
                <a:lnTo>
                  <a:pt x="127165" y="377190"/>
                </a:lnTo>
                <a:lnTo>
                  <a:pt x="129516" y="363220"/>
                </a:lnTo>
                <a:lnTo>
                  <a:pt x="135336" y="356870"/>
                </a:lnTo>
                <a:lnTo>
                  <a:pt x="140370" y="353060"/>
                </a:lnTo>
                <a:lnTo>
                  <a:pt x="146832" y="349250"/>
                </a:lnTo>
                <a:lnTo>
                  <a:pt x="153965" y="346710"/>
                </a:lnTo>
                <a:lnTo>
                  <a:pt x="162988" y="346710"/>
                </a:lnTo>
                <a:lnTo>
                  <a:pt x="172408" y="347980"/>
                </a:lnTo>
                <a:lnTo>
                  <a:pt x="183322" y="356870"/>
                </a:lnTo>
                <a:lnTo>
                  <a:pt x="185711" y="359410"/>
                </a:lnTo>
                <a:lnTo>
                  <a:pt x="187281" y="360680"/>
                </a:lnTo>
                <a:lnTo>
                  <a:pt x="156010" y="360680"/>
                </a:lnTo>
                <a:lnTo>
                  <a:pt x="148411" y="363220"/>
                </a:lnTo>
                <a:lnTo>
                  <a:pt x="145523" y="367030"/>
                </a:lnTo>
                <a:lnTo>
                  <a:pt x="143619" y="368300"/>
                </a:lnTo>
                <a:lnTo>
                  <a:pt x="141317" y="377190"/>
                </a:lnTo>
                <a:lnTo>
                  <a:pt x="140403" y="383540"/>
                </a:lnTo>
                <a:lnTo>
                  <a:pt x="139527" y="387350"/>
                </a:lnTo>
                <a:lnTo>
                  <a:pt x="137575" y="393700"/>
                </a:lnTo>
                <a:lnTo>
                  <a:pt x="134920" y="400050"/>
                </a:lnTo>
                <a:close/>
              </a:path>
              <a:path w="393700" h="417830">
                <a:moveTo>
                  <a:pt x="200456" y="381000"/>
                </a:moveTo>
                <a:lnTo>
                  <a:pt x="200282" y="381000"/>
                </a:lnTo>
                <a:lnTo>
                  <a:pt x="192955" y="379730"/>
                </a:lnTo>
                <a:lnTo>
                  <a:pt x="185858" y="375920"/>
                </a:lnTo>
                <a:lnTo>
                  <a:pt x="180103" y="372110"/>
                </a:lnTo>
                <a:lnTo>
                  <a:pt x="176612" y="369570"/>
                </a:lnTo>
                <a:lnTo>
                  <a:pt x="171957" y="365760"/>
                </a:lnTo>
                <a:lnTo>
                  <a:pt x="165082" y="360680"/>
                </a:lnTo>
                <a:lnTo>
                  <a:pt x="187281" y="360680"/>
                </a:lnTo>
                <a:lnTo>
                  <a:pt x="190421" y="363220"/>
                </a:lnTo>
                <a:lnTo>
                  <a:pt x="197379" y="367030"/>
                </a:lnTo>
                <a:lnTo>
                  <a:pt x="227449" y="367030"/>
                </a:lnTo>
                <a:lnTo>
                  <a:pt x="224215" y="370840"/>
                </a:lnTo>
                <a:lnTo>
                  <a:pt x="216778" y="375920"/>
                </a:lnTo>
                <a:lnTo>
                  <a:pt x="208466" y="379730"/>
                </a:lnTo>
                <a:lnTo>
                  <a:pt x="200456" y="381000"/>
                </a:lnTo>
                <a:close/>
              </a:path>
              <a:path w="393700" h="417830">
                <a:moveTo>
                  <a:pt x="34703" y="403860"/>
                </a:moveTo>
                <a:lnTo>
                  <a:pt x="16307" y="403860"/>
                </a:lnTo>
                <a:lnTo>
                  <a:pt x="19055" y="402590"/>
                </a:lnTo>
                <a:lnTo>
                  <a:pt x="23921" y="396240"/>
                </a:lnTo>
                <a:lnTo>
                  <a:pt x="26818" y="389890"/>
                </a:lnTo>
                <a:lnTo>
                  <a:pt x="28225" y="387350"/>
                </a:lnTo>
                <a:lnTo>
                  <a:pt x="34806" y="374650"/>
                </a:lnTo>
                <a:lnTo>
                  <a:pt x="42281" y="370840"/>
                </a:lnTo>
                <a:lnTo>
                  <a:pt x="46499" y="368300"/>
                </a:lnTo>
                <a:lnTo>
                  <a:pt x="52631" y="367030"/>
                </a:lnTo>
                <a:lnTo>
                  <a:pt x="68157" y="367030"/>
                </a:lnTo>
                <a:lnTo>
                  <a:pt x="72716" y="369570"/>
                </a:lnTo>
                <a:lnTo>
                  <a:pt x="80499" y="373380"/>
                </a:lnTo>
                <a:lnTo>
                  <a:pt x="85530" y="381000"/>
                </a:lnTo>
                <a:lnTo>
                  <a:pt x="51262" y="381000"/>
                </a:lnTo>
                <a:lnTo>
                  <a:pt x="49055" y="383540"/>
                </a:lnTo>
                <a:lnTo>
                  <a:pt x="46595" y="384810"/>
                </a:lnTo>
                <a:lnTo>
                  <a:pt x="41908" y="391160"/>
                </a:lnTo>
                <a:lnTo>
                  <a:pt x="39121" y="397510"/>
                </a:lnTo>
                <a:lnTo>
                  <a:pt x="37035" y="400050"/>
                </a:lnTo>
                <a:lnTo>
                  <a:pt x="34703" y="403860"/>
                </a:lnTo>
                <a:close/>
              </a:path>
              <a:path w="393700" h="417830">
                <a:moveTo>
                  <a:pt x="111269" y="414020"/>
                </a:moveTo>
                <a:lnTo>
                  <a:pt x="99320" y="414020"/>
                </a:lnTo>
                <a:lnTo>
                  <a:pt x="96764" y="412750"/>
                </a:lnTo>
                <a:lnTo>
                  <a:pt x="74590" y="389890"/>
                </a:lnTo>
                <a:lnTo>
                  <a:pt x="69463" y="383540"/>
                </a:lnTo>
                <a:lnTo>
                  <a:pt x="66733" y="382270"/>
                </a:lnTo>
                <a:lnTo>
                  <a:pt x="65061" y="381000"/>
                </a:lnTo>
                <a:lnTo>
                  <a:pt x="85530" y="381000"/>
                </a:lnTo>
                <a:lnTo>
                  <a:pt x="88045" y="384810"/>
                </a:lnTo>
                <a:lnTo>
                  <a:pt x="89668" y="387350"/>
                </a:lnTo>
                <a:lnTo>
                  <a:pt x="92973" y="392430"/>
                </a:lnTo>
                <a:lnTo>
                  <a:pt x="98334" y="398780"/>
                </a:lnTo>
                <a:lnTo>
                  <a:pt x="101171" y="400050"/>
                </a:lnTo>
                <a:lnTo>
                  <a:pt x="134920" y="400050"/>
                </a:lnTo>
                <a:lnTo>
                  <a:pt x="134389" y="401320"/>
                </a:lnTo>
                <a:lnTo>
                  <a:pt x="129810" y="406400"/>
                </a:lnTo>
                <a:lnTo>
                  <a:pt x="124247" y="410210"/>
                </a:lnTo>
                <a:lnTo>
                  <a:pt x="117859" y="412750"/>
                </a:lnTo>
                <a:lnTo>
                  <a:pt x="111269" y="414020"/>
                </a:lnTo>
                <a:close/>
              </a:path>
              <a:path w="393700" h="417830">
                <a:moveTo>
                  <a:pt x="17650" y="417830"/>
                </a:moveTo>
                <a:lnTo>
                  <a:pt x="0" y="417830"/>
                </a:lnTo>
                <a:lnTo>
                  <a:pt x="0" y="402590"/>
                </a:lnTo>
                <a:lnTo>
                  <a:pt x="4233" y="403860"/>
                </a:lnTo>
                <a:lnTo>
                  <a:pt x="34703" y="403860"/>
                </a:lnTo>
                <a:lnTo>
                  <a:pt x="33148" y="406400"/>
                </a:lnTo>
                <a:lnTo>
                  <a:pt x="27894" y="411480"/>
                </a:lnTo>
                <a:lnTo>
                  <a:pt x="21711" y="416560"/>
                </a:lnTo>
                <a:lnTo>
                  <a:pt x="17650" y="4178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949" y="837315"/>
            <a:ext cx="896279" cy="78186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93609" y="839064"/>
            <a:ext cx="839070" cy="78186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025032" y="165640"/>
            <a:ext cx="1013460" cy="1587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b="1" spc="145" dirty="0">
                <a:solidFill>
                  <a:srgbClr val="FFFFFF"/>
                </a:solidFill>
                <a:latin typeface="Calibri"/>
                <a:cs typeface="Calibri"/>
              </a:rPr>
              <a:t>PRACTICAL</a:t>
            </a:r>
            <a:r>
              <a:rPr sz="85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50" b="1" spc="125" dirty="0">
                <a:solidFill>
                  <a:srgbClr val="FFFFFF"/>
                </a:solidFill>
                <a:latin typeface="Calibri"/>
                <a:cs typeface="Calibri"/>
              </a:rPr>
              <a:t>PART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8791" y="51182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34049" y="448781"/>
            <a:ext cx="949960" cy="3429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b="0" spc="15" dirty="0">
                <a:solidFill>
                  <a:srgbClr val="FFFFFF"/>
                </a:solidFill>
                <a:latin typeface="Calibri"/>
                <a:cs typeface="Calibri"/>
              </a:rPr>
              <a:t>Choosing</a:t>
            </a:r>
            <a:r>
              <a:rPr sz="750" b="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b="0" spc="-15" dirty="0">
                <a:solidFill>
                  <a:srgbClr val="FFFFFF"/>
                </a:solidFill>
                <a:latin typeface="Calibri"/>
                <a:cs typeface="Calibri"/>
              </a:rPr>
              <a:t>components</a:t>
            </a:r>
            <a:r>
              <a:rPr sz="750" b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50" b="0" spc="1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750">
              <a:latin typeface="Calibri"/>
              <a:cs typeface="Calibri"/>
            </a:endParaRPr>
          </a:p>
          <a:p>
            <a:pPr marL="184785">
              <a:lnSpc>
                <a:spcPct val="100000"/>
              </a:lnSpc>
              <a:spcBef>
                <a:spcPts val="670"/>
              </a:spcBef>
            </a:pPr>
            <a:r>
              <a:rPr sz="750" b="0" spc="15" dirty="0">
                <a:solidFill>
                  <a:srgbClr val="FFFFFF"/>
                </a:solidFill>
                <a:latin typeface="Calibri"/>
                <a:cs typeface="Calibri"/>
              </a:rPr>
              <a:t>Belt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75710" y="648205"/>
            <a:ext cx="27622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15" dirty="0">
                <a:solidFill>
                  <a:srgbClr val="FFFFFF"/>
                </a:solidFill>
                <a:latin typeface="Calibri"/>
                <a:cs typeface="Calibri"/>
              </a:rPr>
              <a:t>Pulley</a:t>
            </a:r>
            <a:endParaRPr sz="7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19797" y="0"/>
            <a:ext cx="438150" cy="413384"/>
          </a:xfrm>
          <a:custGeom>
            <a:avLst/>
            <a:gdLst/>
            <a:ahLst/>
            <a:cxnLst/>
            <a:rect l="l" t="t" r="r" b="b"/>
            <a:pathLst>
              <a:path w="438150" h="413384">
                <a:moveTo>
                  <a:pt x="81971" y="288370"/>
                </a:moveTo>
                <a:lnTo>
                  <a:pt x="55900" y="253212"/>
                </a:lnTo>
                <a:lnTo>
                  <a:pt x="79531" y="216392"/>
                </a:lnTo>
                <a:lnTo>
                  <a:pt x="99904" y="190138"/>
                </a:lnTo>
                <a:lnTo>
                  <a:pt x="91972" y="173369"/>
                </a:lnTo>
                <a:lnTo>
                  <a:pt x="58120" y="172418"/>
                </a:lnTo>
                <a:lnTo>
                  <a:pt x="15294" y="167371"/>
                </a:lnTo>
                <a:lnTo>
                  <a:pt x="4663" y="124915"/>
                </a:lnTo>
                <a:lnTo>
                  <a:pt x="40587" y="99928"/>
                </a:lnTo>
                <a:lnTo>
                  <a:pt x="69453" y="83481"/>
                </a:lnTo>
                <a:lnTo>
                  <a:pt x="68544" y="64944"/>
                </a:lnTo>
                <a:lnTo>
                  <a:pt x="37634" y="51114"/>
                </a:lnTo>
                <a:lnTo>
                  <a:pt x="0" y="30058"/>
                </a:lnTo>
                <a:lnTo>
                  <a:pt x="4460" y="0"/>
                </a:lnTo>
                <a:lnTo>
                  <a:pt x="18727" y="0"/>
                </a:lnTo>
                <a:lnTo>
                  <a:pt x="15388" y="22496"/>
                </a:lnTo>
                <a:lnTo>
                  <a:pt x="44245" y="38640"/>
                </a:lnTo>
                <a:lnTo>
                  <a:pt x="75330" y="52518"/>
                </a:lnTo>
                <a:lnTo>
                  <a:pt x="82384" y="59064"/>
                </a:lnTo>
                <a:lnTo>
                  <a:pt x="83972" y="91447"/>
                </a:lnTo>
                <a:lnTo>
                  <a:pt x="47852" y="112030"/>
                </a:lnTo>
                <a:lnTo>
                  <a:pt x="20715" y="130932"/>
                </a:lnTo>
                <a:lnTo>
                  <a:pt x="26617" y="154494"/>
                </a:lnTo>
                <a:lnTo>
                  <a:pt x="59455" y="158364"/>
                </a:lnTo>
                <a:lnTo>
                  <a:pt x="101022" y="159494"/>
                </a:lnTo>
                <a:lnTo>
                  <a:pt x="116367" y="191937"/>
                </a:lnTo>
                <a:lnTo>
                  <a:pt x="90875" y="224789"/>
                </a:lnTo>
                <a:lnTo>
                  <a:pt x="73036" y="252628"/>
                </a:lnTo>
                <a:lnTo>
                  <a:pt x="87506" y="272140"/>
                </a:lnTo>
                <a:lnTo>
                  <a:pt x="135263" y="272140"/>
                </a:lnTo>
                <a:lnTo>
                  <a:pt x="123466" y="276643"/>
                </a:lnTo>
                <a:lnTo>
                  <a:pt x="81971" y="288370"/>
                </a:lnTo>
                <a:close/>
              </a:path>
              <a:path w="438150" h="413384">
                <a:moveTo>
                  <a:pt x="373936" y="329578"/>
                </a:moveTo>
                <a:lnTo>
                  <a:pt x="82384" y="59064"/>
                </a:lnTo>
                <a:lnTo>
                  <a:pt x="82214" y="55592"/>
                </a:lnTo>
                <a:lnTo>
                  <a:pt x="75330" y="52518"/>
                </a:lnTo>
                <a:lnTo>
                  <a:pt x="18727" y="0"/>
                </a:lnTo>
                <a:lnTo>
                  <a:pt x="221849" y="0"/>
                </a:lnTo>
                <a:lnTo>
                  <a:pt x="214472" y="14245"/>
                </a:lnTo>
                <a:lnTo>
                  <a:pt x="207028" y="60268"/>
                </a:lnTo>
                <a:lnTo>
                  <a:pt x="214472" y="106291"/>
                </a:lnTo>
                <a:lnTo>
                  <a:pt x="235189" y="146299"/>
                </a:lnTo>
                <a:lnTo>
                  <a:pt x="266761" y="177871"/>
                </a:lnTo>
                <a:lnTo>
                  <a:pt x="306768" y="198588"/>
                </a:lnTo>
                <a:lnTo>
                  <a:pt x="352791" y="206031"/>
                </a:lnTo>
                <a:lnTo>
                  <a:pt x="437727" y="206031"/>
                </a:lnTo>
                <a:lnTo>
                  <a:pt x="437727" y="329086"/>
                </a:lnTo>
                <a:lnTo>
                  <a:pt x="383968" y="329086"/>
                </a:lnTo>
                <a:lnTo>
                  <a:pt x="373936" y="329578"/>
                </a:lnTo>
                <a:close/>
              </a:path>
              <a:path w="438150" h="413384">
                <a:moveTo>
                  <a:pt x="352791" y="206031"/>
                </a:moveTo>
                <a:lnTo>
                  <a:pt x="306768" y="198588"/>
                </a:lnTo>
                <a:lnTo>
                  <a:pt x="266761" y="177871"/>
                </a:lnTo>
                <a:lnTo>
                  <a:pt x="235189" y="146299"/>
                </a:lnTo>
                <a:lnTo>
                  <a:pt x="214472" y="106291"/>
                </a:lnTo>
                <a:lnTo>
                  <a:pt x="207028" y="60267"/>
                </a:lnTo>
                <a:lnTo>
                  <a:pt x="214472" y="14245"/>
                </a:lnTo>
                <a:lnTo>
                  <a:pt x="221849" y="0"/>
                </a:lnTo>
                <a:lnTo>
                  <a:pt x="237546" y="0"/>
                </a:lnTo>
                <a:lnTo>
                  <a:pt x="227863" y="18700"/>
                </a:lnTo>
                <a:lnTo>
                  <a:pt x="221140" y="60268"/>
                </a:lnTo>
                <a:lnTo>
                  <a:pt x="227863" y="101834"/>
                </a:lnTo>
                <a:lnTo>
                  <a:pt x="246574" y="137968"/>
                </a:lnTo>
                <a:lnTo>
                  <a:pt x="275090" y="166484"/>
                </a:lnTo>
                <a:lnTo>
                  <a:pt x="311224" y="185196"/>
                </a:lnTo>
                <a:lnTo>
                  <a:pt x="352791" y="191918"/>
                </a:lnTo>
                <a:lnTo>
                  <a:pt x="411694" y="191918"/>
                </a:lnTo>
                <a:lnTo>
                  <a:pt x="398815" y="198588"/>
                </a:lnTo>
                <a:lnTo>
                  <a:pt x="352791" y="206031"/>
                </a:lnTo>
                <a:close/>
              </a:path>
              <a:path w="438150" h="413384">
                <a:moveTo>
                  <a:pt x="352791" y="191918"/>
                </a:moveTo>
                <a:lnTo>
                  <a:pt x="311223" y="185195"/>
                </a:lnTo>
                <a:lnTo>
                  <a:pt x="275089" y="166483"/>
                </a:lnTo>
                <a:lnTo>
                  <a:pt x="246574" y="137968"/>
                </a:lnTo>
                <a:lnTo>
                  <a:pt x="227863" y="101834"/>
                </a:lnTo>
                <a:lnTo>
                  <a:pt x="221140" y="60267"/>
                </a:lnTo>
                <a:lnTo>
                  <a:pt x="227863" y="18700"/>
                </a:lnTo>
                <a:lnTo>
                  <a:pt x="237546" y="0"/>
                </a:lnTo>
                <a:lnTo>
                  <a:pt x="437727" y="0"/>
                </a:lnTo>
                <a:lnTo>
                  <a:pt x="437727" y="159249"/>
                </a:lnTo>
                <a:lnTo>
                  <a:pt x="430491" y="166484"/>
                </a:lnTo>
                <a:lnTo>
                  <a:pt x="394357" y="185196"/>
                </a:lnTo>
                <a:lnTo>
                  <a:pt x="352791" y="191918"/>
                </a:lnTo>
                <a:close/>
              </a:path>
              <a:path w="438150" h="413384">
                <a:moveTo>
                  <a:pt x="82384" y="59064"/>
                </a:moveTo>
                <a:lnTo>
                  <a:pt x="75330" y="52518"/>
                </a:lnTo>
                <a:lnTo>
                  <a:pt x="82214" y="55592"/>
                </a:lnTo>
                <a:lnTo>
                  <a:pt x="82384" y="59064"/>
                </a:lnTo>
                <a:close/>
              </a:path>
              <a:path w="438150" h="413384">
                <a:moveTo>
                  <a:pt x="411694" y="191918"/>
                </a:moveTo>
                <a:lnTo>
                  <a:pt x="352791" y="191918"/>
                </a:lnTo>
                <a:lnTo>
                  <a:pt x="394359" y="185195"/>
                </a:lnTo>
                <a:lnTo>
                  <a:pt x="430493" y="166483"/>
                </a:lnTo>
                <a:lnTo>
                  <a:pt x="437727" y="159249"/>
                </a:lnTo>
                <a:lnTo>
                  <a:pt x="437727" y="178438"/>
                </a:lnTo>
                <a:lnTo>
                  <a:pt x="411694" y="191918"/>
                </a:lnTo>
                <a:close/>
              </a:path>
              <a:path w="438150" h="413384">
                <a:moveTo>
                  <a:pt x="437727" y="206031"/>
                </a:moveTo>
                <a:lnTo>
                  <a:pt x="352791" y="206031"/>
                </a:lnTo>
                <a:lnTo>
                  <a:pt x="398815" y="198588"/>
                </a:lnTo>
                <a:lnTo>
                  <a:pt x="437727" y="178438"/>
                </a:lnTo>
                <a:lnTo>
                  <a:pt x="437727" y="206031"/>
                </a:lnTo>
                <a:close/>
              </a:path>
              <a:path w="438150" h="413384">
                <a:moveTo>
                  <a:pt x="135263" y="272140"/>
                </a:moveTo>
                <a:lnTo>
                  <a:pt x="87506" y="272140"/>
                </a:lnTo>
                <a:lnTo>
                  <a:pt x="119323" y="263151"/>
                </a:lnTo>
                <a:lnTo>
                  <a:pt x="158158" y="248291"/>
                </a:lnTo>
                <a:lnTo>
                  <a:pt x="176117" y="264566"/>
                </a:lnTo>
                <a:lnTo>
                  <a:pt x="155104" y="264566"/>
                </a:lnTo>
                <a:lnTo>
                  <a:pt x="135263" y="272140"/>
                </a:lnTo>
                <a:close/>
              </a:path>
              <a:path w="438150" h="413384">
                <a:moveTo>
                  <a:pt x="189877" y="374640"/>
                </a:moveTo>
                <a:lnTo>
                  <a:pt x="152337" y="352140"/>
                </a:lnTo>
                <a:lnTo>
                  <a:pt x="160075" y="309079"/>
                </a:lnTo>
                <a:lnTo>
                  <a:pt x="168851" y="277024"/>
                </a:lnTo>
                <a:lnTo>
                  <a:pt x="155104" y="264566"/>
                </a:lnTo>
                <a:lnTo>
                  <a:pt x="176117" y="264566"/>
                </a:lnTo>
                <a:lnTo>
                  <a:pt x="184752" y="272391"/>
                </a:lnTo>
                <a:lnTo>
                  <a:pt x="173768" y="312501"/>
                </a:lnTo>
                <a:lnTo>
                  <a:pt x="167943" y="345045"/>
                </a:lnTo>
                <a:lnTo>
                  <a:pt x="188780" y="357535"/>
                </a:lnTo>
                <a:lnTo>
                  <a:pt x="211560" y="357535"/>
                </a:lnTo>
                <a:lnTo>
                  <a:pt x="189877" y="374640"/>
                </a:lnTo>
                <a:close/>
              </a:path>
              <a:path w="438150" h="413384">
                <a:moveTo>
                  <a:pt x="211560" y="357535"/>
                </a:moveTo>
                <a:lnTo>
                  <a:pt x="188780" y="357535"/>
                </a:lnTo>
                <a:lnTo>
                  <a:pt x="214739" y="337055"/>
                </a:lnTo>
                <a:lnTo>
                  <a:pt x="244928" y="308459"/>
                </a:lnTo>
                <a:lnTo>
                  <a:pt x="278724" y="320553"/>
                </a:lnTo>
                <a:lnTo>
                  <a:pt x="279242" y="324666"/>
                </a:lnTo>
                <a:lnTo>
                  <a:pt x="248337" y="324666"/>
                </a:lnTo>
                <a:lnTo>
                  <a:pt x="223729" y="347935"/>
                </a:lnTo>
                <a:lnTo>
                  <a:pt x="211560" y="357535"/>
                </a:lnTo>
                <a:close/>
              </a:path>
              <a:path w="438150" h="413384">
                <a:moveTo>
                  <a:pt x="322582" y="413054"/>
                </a:moveTo>
                <a:lnTo>
                  <a:pt x="279289" y="406634"/>
                </a:lnTo>
                <a:lnTo>
                  <a:pt x="269959" y="363885"/>
                </a:lnTo>
                <a:lnTo>
                  <a:pt x="265806" y="330918"/>
                </a:lnTo>
                <a:lnTo>
                  <a:pt x="248337" y="324666"/>
                </a:lnTo>
                <a:lnTo>
                  <a:pt x="279242" y="324666"/>
                </a:lnTo>
                <a:lnTo>
                  <a:pt x="283922" y="361804"/>
                </a:lnTo>
                <a:lnTo>
                  <a:pt x="290992" y="394104"/>
                </a:lnTo>
                <a:lnTo>
                  <a:pt x="315020" y="397663"/>
                </a:lnTo>
                <a:lnTo>
                  <a:pt x="331194" y="397663"/>
                </a:lnTo>
                <a:lnTo>
                  <a:pt x="322582" y="413054"/>
                </a:lnTo>
                <a:close/>
              </a:path>
              <a:path w="438150" h="413384">
                <a:moveTo>
                  <a:pt x="395821" y="349884"/>
                </a:moveTo>
                <a:lnTo>
                  <a:pt x="373936" y="329578"/>
                </a:lnTo>
                <a:lnTo>
                  <a:pt x="383968" y="329086"/>
                </a:lnTo>
                <a:lnTo>
                  <a:pt x="395821" y="349884"/>
                </a:lnTo>
                <a:close/>
              </a:path>
              <a:path w="438150" h="413384">
                <a:moveTo>
                  <a:pt x="437727" y="388766"/>
                </a:moveTo>
                <a:lnTo>
                  <a:pt x="395821" y="349884"/>
                </a:lnTo>
                <a:lnTo>
                  <a:pt x="383968" y="329086"/>
                </a:lnTo>
                <a:lnTo>
                  <a:pt x="437727" y="329086"/>
                </a:lnTo>
                <a:lnTo>
                  <a:pt x="437727" y="388766"/>
                </a:lnTo>
                <a:close/>
              </a:path>
              <a:path w="438150" h="413384">
                <a:moveTo>
                  <a:pt x="331194" y="397663"/>
                </a:moveTo>
                <a:lnTo>
                  <a:pt x="315020" y="397663"/>
                </a:lnTo>
                <a:lnTo>
                  <a:pt x="331164" y="368812"/>
                </a:lnTo>
                <a:lnTo>
                  <a:pt x="348116" y="330844"/>
                </a:lnTo>
                <a:lnTo>
                  <a:pt x="373936" y="329578"/>
                </a:lnTo>
                <a:lnTo>
                  <a:pt x="389049" y="343601"/>
                </a:lnTo>
                <a:lnTo>
                  <a:pt x="376005" y="343601"/>
                </a:lnTo>
                <a:lnTo>
                  <a:pt x="357468" y="344511"/>
                </a:lnTo>
                <a:lnTo>
                  <a:pt x="343638" y="375422"/>
                </a:lnTo>
                <a:lnTo>
                  <a:pt x="331194" y="397663"/>
                </a:lnTo>
                <a:close/>
              </a:path>
              <a:path w="438150" h="413384">
                <a:moveTo>
                  <a:pt x="417439" y="408392"/>
                </a:moveTo>
                <a:lnTo>
                  <a:pt x="392455" y="372468"/>
                </a:lnTo>
                <a:lnTo>
                  <a:pt x="376005" y="343601"/>
                </a:lnTo>
                <a:lnTo>
                  <a:pt x="389049" y="343601"/>
                </a:lnTo>
                <a:lnTo>
                  <a:pt x="395821" y="349884"/>
                </a:lnTo>
                <a:lnTo>
                  <a:pt x="404554" y="365208"/>
                </a:lnTo>
                <a:lnTo>
                  <a:pt x="423456" y="392343"/>
                </a:lnTo>
                <a:lnTo>
                  <a:pt x="437727" y="392343"/>
                </a:lnTo>
                <a:lnTo>
                  <a:pt x="437727" y="403310"/>
                </a:lnTo>
                <a:lnTo>
                  <a:pt x="417439" y="408392"/>
                </a:lnTo>
                <a:close/>
              </a:path>
              <a:path w="438150" h="413384">
                <a:moveTo>
                  <a:pt x="437727" y="392343"/>
                </a:moveTo>
                <a:lnTo>
                  <a:pt x="423456" y="392343"/>
                </a:lnTo>
                <a:lnTo>
                  <a:pt x="437727" y="388766"/>
                </a:lnTo>
                <a:lnTo>
                  <a:pt x="437727" y="392343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93700" cy="417830"/>
          </a:xfrm>
          <a:custGeom>
            <a:avLst/>
            <a:gdLst/>
            <a:ahLst/>
            <a:cxnLst/>
            <a:rect l="l" t="t" r="r" b="b"/>
            <a:pathLst>
              <a:path w="393700" h="417830">
                <a:moveTo>
                  <a:pt x="116235" y="250190"/>
                </a:moveTo>
                <a:lnTo>
                  <a:pt x="45708" y="250190"/>
                </a:lnTo>
                <a:lnTo>
                  <a:pt x="93618" y="243840"/>
                </a:lnTo>
                <a:lnTo>
                  <a:pt x="136703" y="226060"/>
                </a:lnTo>
                <a:lnTo>
                  <a:pt x="173231" y="198120"/>
                </a:lnTo>
                <a:lnTo>
                  <a:pt x="201467" y="161290"/>
                </a:lnTo>
                <a:lnTo>
                  <a:pt x="219680" y="118110"/>
                </a:lnTo>
                <a:lnTo>
                  <a:pt x="226136" y="69850"/>
                </a:lnTo>
                <a:lnTo>
                  <a:pt x="219680" y="22860"/>
                </a:lnTo>
                <a:lnTo>
                  <a:pt x="209998" y="0"/>
                </a:lnTo>
                <a:lnTo>
                  <a:pt x="225495" y="0"/>
                </a:lnTo>
                <a:lnTo>
                  <a:pt x="234915" y="25400"/>
                </a:lnTo>
                <a:lnTo>
                  <a:pt x="240057" y="69850"/>
                </a:lnTo>
                <a:lnTo>
                  <a:pt x="234915" y="114300"/>
                </a:lnTo>
                <a:lnTo>
                  <a:pt x="220273" y="154940"/>
                </a:lnTo>
                <a:lnTo>
                  <a:pt x="197306" y="191770"/>
                </a:lnTo>
                <a:lnTo>
                  <a:pt x="167191" y="222250"/>
                </a:lnTo>
                <a:lnTo>
                  <a:pt x="131103" y="245110"/>
                </a:lnTo>
                <a:lnTo>
                  <a:pt x="116235" y="250190"/>
                </a:lnTo>
                <a:close/>
              </a:path>
              <a:path w="393700" h="417830">
                <a:moveTo>
                  <a:pt x="387892" y="127000"/>
                </a:moveTo>
                <a:lnTo>
                  <a:pt x="361496" y="127000"/>
                </a:lnTo>
                <a:lnTo>
                  <a:pt x="367354" y="124460"/>
                </a:lnTo>
                <a:lnTo>
                  <a:pt x="374750" y="121920"/>
                </a:lnTo>
                <a:lnTo>
                  <a:pt x="376604" y="119380"/>
                </a:lnTo>
                <a:lnTo>
                  <a:pt x="379515" y="115570"/>
                </a:lnTo>
                <a:lnTo>
                  <a:pt x="380793" y="104140"/>
                </a:lnTo>
                <a:lnTo>
                  <a:pt x="378949" y="99060"/>
                </a:lnTo>
                <a:lnTo>
                  <a:pt x="377708" y="96520"/>
                </a:lnTo>
                <a:lnTo>
                  <a:pt x="371160" y="91440"/>
                </a:lnTo>
                <a:lnTo>
                  <a:pt x="365943" y="88900"/>
                </a:lnTo>
                <a:lnTo>
                  <a:pt x="363127" y="87630"/>
                </a:lnTo>
                <a:lnTo>
                  <a:pt x="350479" y="81280"/>
                </a:lnTo>
                <a:lnTo>
                  <a:pt x="346302" y="73660"/>
                </a:lnTo>
                <a:lnTo>
                  <a:pt x="343621" y="66040"/>
                </a:lnTo>
                <a:lnTo>
                  <a:pt x="342499" y="58420"/>
                </a:lnTo>
                <a:lnTo>
                  <a:pt x="342980" y="50800"/>
                </a:lnTo>
                <a:lnTo>
                  <a:pt x="345109" y="43180"/>
                </a:lnTo>
                <a:lnTo>
                  <a:pt x="348681" y="35560"/>
                </a:lnTo>
                <a:lnTo>
                  <a:pt x="360758" y="27940"/>
                </a:lnTo>
                <a:lnTo>
                  <a:pt x="363474" y="26670"/>
                </a:lnTo>
                <a:lnTo>
                  <a:pt x="368555" y="22860"/>
                </a:lnTo>
                <a:lnTo>
                  <a:pt x="374585" y="17780"/>
                </a:lnTo>
                <a:lnTo>
                  <a:pt x="375620" y="15240"/>
                </a:lnTo>
                <a:lnTo>
                  <a:pt x="377084" y="10160"/>
                </a:lnTo>
                <a:lnTo>
                  <a:pt x="375003" y="0"/>
                </a:lnTo>
                <a:lnTo>
                  <a:pt x="388329" y="0"/>
                </a:lnTo>
                <a:lnTo>
                  <a:pt x="389088" y="1270"/>
                </a:lnTo>
                <a:lnTo>
                  <a:pt x="389975" y="11430"/>
                </a:lnTo>
                <a:lnTo>
                  <a:pt x="388849" y="19050"/>
                </a:lnTo>
                <a:lnTo>
                  <a:pt x="385070" y="25400"/>
                </a:lnTo>
                <a:lnTo>
                  <a:pt x="379632" y="31750"/>
                </a:lnTo>
                <a:lnTo>
                  <a:pt x="374300" y="35560"/>
                </a:lnTo>
                <a:lnTo>
                  <a:pt x="370679" y="38100"/>
                </a:lnTo>
                <a:lnTo>
                  <a:pt x="365367" y="41910"/>
                </a:lnTo>
                <a:lnTo>
                  <a:pt x="358892" y="46990"/>
                </a:lnTo>
                <a:lnTo>
                  <a:pt x="357653" y="49530"/>
                </a:lnTo>
                <a:lnTo>
                  <a:pt x="355679" y="53340"/>
                </a:lnTo>
                <a:lnTo>
                  <a:pt x="372407" y="76200"/>
                </a:lnTo>
                <a:lnTo>
                  <a:pt x="375995" y="78740"/>
                </a:lnTo>
                <a:lnTo>
                  <a:pt x="381653" y="82550"/>
                </a:lnTo>
                <a:lnTo>
                  <a:pt x="387523" y="87630"/>
                </a:lnTo>
                <a:lnTo>
                  <a:pt x="391750" y="93980"/>
                </a:lnTo>
                <a:lnTo>
                  <a:pt x="393568" y="102870"/>
                </a:lnTo>
                <a:lnTo>
                  <a:pt x="393394" y="111760"/>
                </a:lnTo>
                <a:lnTo>
                  <a:pt x="391449" y="120650"/>
                </a:lnTo>
                <a:lnTo>
                  <a:pt x="387892" y="127000"/>
                </a:lnTo>
                <a:close/>
              </a:path>
              <a:path w="393700" h="417830">
                <a:moveTo>
                  <a:pt x="304989" y="304800"/>
                </a:moveTo>
                <a:lnTo>
                  <a:pt x="284497" y="304800"/>
                </a:lnTo>
                <a:lnTo>
                  <a:pt x="289330" y="302260"/>
                </a:lnTo>
                <a:lnTo>
                  <a:pt x="296704" y="294640"/>
                </a:lnTo>
                <a:lnTo>
                  <a:pt x="298022" y="289560"/>
                </a:lnTo>
                <a:lnTo>
                  <a:pt x="298626" y="287020"/>
                </a:lnTo>
                <a:lnTo>
                  <a:pt x="296287" y="279400"/>
                </a:lnTo>
                <a:lnTo>
                  <a:pt x="293680" y="273050"/>
                </a:lnTo>
                <a:lnTo>
                  <a:pt x="291854" y="270510"/>
                </a:lnTo>
                <a:lnTo>
                  <a:pt x="289345" y="264160"/>
                </a:lnTo>
                <a:lnTo>
                  <a:pt x="287303" y="256540"/>
                </a:lnTo>
                <a:lnTo>
                  <a:pt x="286874" y="250190"/>
                </a:lnTo>
                <a:lnTo>
                  <a:pt x="288789" y="242570"/>
                </a:lnTo>
                <a:lnTo>
                  <a:pt x="292668" y="234950"/>
                </a:lnTo>
                <a:lnTo>
                  <a:pt x="297881" y="228600"/>
                </a:lnTo>
                <a:lnTo>
                  <a:pt x="303798" y="224790"/>
                </a:lnTo>
                <a:lnTo>
                  <a:pt x="307636" y="222250"/>
                </a:lnTo>
                <a:lnTo>
                  <a:pt x="313381" y="220980"/>
                </a:lnTo>
                <a:lnTo>
                  <a:pt x="338598" y="220980"/>
                </a:lnTo>
                <a:lnTo>
                  <a:pt x="343555" y="219710"/>
                </a:lnTo>
                <a:lnTo>
                  <a:pt x="345206" y="219710"/>
                </a:lnTo>
                <a:lnTo>
                  <a:pt x="349278" y="215900"/>
                </a:lnTo>
                <a:lnTo>
                  <a:pt x="353821" y="205740"/>
                </a:lnTo>
                <a:lnTo>
                  <a:pt x="353546" y="200660"/>
                </a:lnTo>
                <a:lnTo>
                  <a:pt x="353205" y="198120"/>
                </a:lnTo>
                <a:lnTo>
                  <a:pt x="348597" y="191770"/>
                </a:lnTo>
                <a:lnTo>
                  <a:pt x="344426" y="186690"/>
                </a:lnTo>
                <a:lnTo>
                  <a:pt x="342161" y="185420"/>
                </a:lnTo>
                <a:lnTo>
                  <a:pt x="332180" y="175260"/>
                </a:lnTo>
                <a:lnTo>
                  <a:pt x="330525" y="166370"/>
                </a:lnTo>
                <a:lnTo>
                  <a:pt x="330123" y="158750"/>
                </a:lnTo>
                <a:lnTo>
                  <a:pt x="331571" y="151130"/>
                </a:lnTo>
                <a:lnTo>
                  <a:pt x="334563" y="143510"/>
                </a:lnTo>
                <a:lnTo>
                  <a:pt x="338790" y="137160"/>
                </a:lnTo>
                <a:lnTo>
                  <a:pt x="344588" y="130810"/>
                </a:lnTo>
                <a:lnTo>
                  <a:pt x="358414" y="127000"/>
                </a:lnTo>
                <a:lnTo>
                  <a:pt x="387798" y="127000"/>
                </a:lnTo>
                <a:lnTo>
                  <a:pt x="358773" y="140970"/>
                </a:lnTo>
                <a:lnTo>
                  <a:pt x="350880" y="144780"/>
                </a:lnTo>
                <a:lnTo>
                  <a:pt x="348894" y="146050"/>
                </a:lnTo>
                <a:lnTo>
                  <a:pt x="345749" y="149860"/>
                </a:lnTo>
                <a:lnTo>
                  <a:pt x="343170" y="158750"/>
                </a:lnTo>
                <a:lnTo>
                  <a:pt x="344164" y="163830"/>
                </a:lnTo>
                <a:lnTo>
                  <a:pt x="344683" y="166370"/>
                </a:lnTo>
                <a:lnTo>
                  <a:pt x="349877" y="172720"/>
                </a:lnTo>
                <a:lnTo>
                  <a:pt x="354395" y="177800"/>
                </a:lnTo>
                <a:lnTo>
                  <a:pt x="357160" y="180340"/>
                </a:lnTo>
                <a:lnTo>
                  <a:pt x="361336" y="185420"/>
                </a:lnTo>
                <a:lnTo>
                  <a:pt x="365292" y="193040"/>
                </a:lnTo>
                <a:lnTo>
                  <a:pt x="367400" y="199390"/>
                </a:lnTo>
                <a:lnTo>
                  <a:pt x="367417" y="200660"/>
                </a:lnTo>
                <a:lnTo>
                  <a:pt x="366631" y="208280"/>
                </a:lnTo>
                <a:lnTo>
                  <a:pt x="341318" y="234950"/>
                </a:lnTo>
                <a:lnTo>
                  <a:pt x="313314" y="234950"/>
                </a:lnTo>
                <a:lnTo>
                  <a:pt x="310438" y="236220"/>
                </a:lnTo>
                <a:lnTo>
                  <a:pt x="306435" y="238760"/>
                </a:lnTo>
                <a:lnTo>
                  <a:pt x="301152" y="246380"/>
                </a:lnTo>
                <a:lnTo>
                  <a:pt x="300673" y="251460"/>
                </a:lnTo>
                <a:lnTo>
                  <a:pt x="300322" y="254000"/>
                </a:lnTo>
                <a:lnTo>
                  <a:pt x="303217" y="261620"/>
                </a:lnTo>
                <a:lnTo>
                  <a:pt x="306149" y="267970"/>
                </a:lnTo>
                <a:lnTo>
                  <a:pt x="307824" y="271780"/>
                </a:lnTo>
                <a:lnTo>
                  <a:pt x="310113" y="278130"/>
                </a:lnTo>
                <a:lnTo>
                  <a:pt x="311773" y="285750"/>
                </a:lnTo>
                <a:lnTo>
                  <a:pt x="311559" y="293370"/>
                </a:lnTo>
                <a:lnTo>
                  <a:pt x="308272" y="300990"/>
                </a:lnTo>
                <a:lnTo>
                  <a:pt x="304989" y="304800"/>
                </a:lnTo>
                <a:close/>
              </a:path>
              <a:path w="393700" h="417830">
                <a:moveTo>
                  <a:pt x="45708" y="264160"/>
                </a:moveTo>
                <a:lnTo>
                  <a:pt x="1200" y="259080"/>
                </a:lnTo>
                <a:lnTo>
                  <a:pt x="0" y="259080"/>
                </a:lnTo>
                <a:lnTo>
                  <a:pt x="0" y="243840"/>
                </a:lnTo>
                <a:lnTo>
                  <a:pt x="45708" y="250190"/>
                </a:lnTo>
                <a:lnTo>
                  <a:pt x="116235" y="250190"/>
                </a:lnTo>
                <a:lnTo>
                  <a:pt x="90217" y="259080"/>
                </a:lnTo>
                <a:lnTo>
                  <a:pt x="45708" y="264160"/>
                </a:lnTo>
                <a:close/>
              </a:path>
              <a:path w="393700" h="417830">
                <a:moveTo>
                  <a:pt x="227449" y="367030"/>
                </a:moveTo>
                <a:lnTo>
                  <a:pt x="205528" y="367030"/>
                </a:lnTo>
                <a:lnTo>
                  <a:pt x="215013" y="361950"/>
                </a:lnTo>
                <a:lnTo>
                  <a:pt x="217792" y="356870"/>
                </a:lnTo>
                <a:lnTo>
                  <a:pt x="219270" y="354330"/>
                </a:lnTo>
                <a:lnTo>
                  <a:pt x="219436" y="346710"/>
                </a:lnTo>
                <a:lnTo>
                  <a:pt x="218654" y="340360"/>
                </a:lnTo>
                <a:lnTo>
                  <a:pt x="218074" y="336550"/>
                </a:lnTo>
                <a:lnTo>
                  <a:pt x="217586" y="330200"/>
                </a:lnTo>
                <a:lnTo>
                  <a:pt x="243535" y="295910"/>
                </a:lnTo>
                <a:lnTo>
                  <a:pt x="255393" y="295910"/>
                </a:lnTo>
                <a:lnTo>
                  <a:pt x="266277" y="300990"/>
                </a:lnTo>
                <a:lnTo>
                  <a:pt x="268040" y="300990"/>
                </a:lnTo>
                <a:lnTo>
                  <a:pt x="270505" y="302260"/>
                </a:lnTo>
                <a:lnTo>
                  <a:pt x="277631" y="304800"/>
                </a:lnTo>
                <a:lnTo>
                  <a:pt x="304989" y="304800"/>
                </a:lnTo>
                <a:lnTo>
                  <a:pt x="302800" y="307340"/>
                </a:lnTo>
                <a:lnTo>
                  <a:pt x="300088" y="309880"/>
                </a:lnTo>
                <a:lnTo>
                  <a:pt x="246665" y="309880"/>
                </a:lnTo>
                <a:lnTo>
                  <a:pt x="241610" y="311150"/>
                </a:lnTo>
                <a:lnTo>
                  <a:pt x="234138" y="317500"/>
                </a:lnTo>
                <a:lnTo>
                  <a:pt x="232232" y="321310"/>
                </a:lnTo>
                <a:lnTo>
                  <a:pt x="231046" y="323850"/>
                </a:lnTo>
                <a:lnTo>
                  <a:pt x="231359" y="332740"/>
                </a:lnTo>
                <a:lnTo>
                  <a:pt x="232413" y="337820"/>
                </a:lnTo>
                <a:lnTo>
                  <a:pt x="232833" y="342900"/>
                </a:lnTo>
                <a:lnTo>
                  <a:pt x="233013" y="349250"/>
                </a:lnTo>
                <a:lnTo>
                  <a:pt x="232212" y="356870"/>
                </a:lnTo>
                <a:lnTo>
                  <a:pt x="229692" y="364490"/>
                </a:lnTo>
                <a:lnTo>
                  <a:pt x="227449" y="367030"/>
                </a:lnTo>
                <a:close/>
              </a:path>
              <a:path w="393700" h="417830">
                <a:moveTo>
                  <a:pt x="286879" y="318770"/>
                </a:moveTo>
                <a:lnTo>
                  <a:pt x="274052" y="318770"/>
                </a:lnTo>
                <a:lnTo>
                  <a:pt x="262656" y="313690"/>
                </a:lnTo>
                <a:lnTo>
                  <a:pt x="251392" y="309880"/>
                </a:lnTo>
                <a:lnTo>
                  <a:pt x="300088" y="309880"/>
                </a:lnTo>
                <a:lnTo>
                  <a:pt x="296019" y="313690"/>
                </a:lnTo>
                <a:lnTo>
                  <a:pt x="288843" y="317500"/>
                </a:lnTo>
                <a:lnTo>
                  <a:pt x="286879" y="318770"/>
                </a:lnTo>
                <a:close/>
              </a:path>
              <a:path w="393700" h="417830">
                <a:moveTo>
                  <a:pt x="134920" y="400050"/>
                </a:moveTo>
                <a:lnTo>
                  <a:pt x="111521" y="400050"/>
                </a:lnTo>
                <a:lnTo>
                  <a:pt x="118130" y="398780"/>
                </a:lnTo>
                <a:lnTo>
                  <a:pt x="120722" y="396240"/>
                </a:lnTo>
                <a:lnTo>
                  <a:pt x="122954" y="393700"/>
                </a:lnTo>
                <a:lnTo>
                  <a:pt x="125593" y="386080"/>
                </a:lnTo>
                <a:lnTo>
                  <a:pt x="126703" y="381000"/>
                </a:lnTo>
                <a:lnTo>
                  <a:pt x="127165" y="377190"/>
                </a:lnTo>
                <a:lnTo>
                  <a:pt x="129516" y="363220"/>
                </a:lnTo>
                <a:lnTo>
                  <a:pt x="135336" y="356870"/>
                </a:lnTo>
                <a:lnTo>
                  <a:pt x="140370" y="353060"/>
                </a:lnTo>
                <a:lnTo>
                  <a:pt x="146832" y="349250"/>
                </a:lnTo>
                <a:lnTo>
                  <a:pt x="153965" y="346710"/>
                </a:lnTo>
                <a:lnTo>
                  <a:pt x="162988" y="346710"/>
                </a:lnTo>
                <a:lnTo>
                  <a:pt x="172408" y="347980"/>
                </a:lnTo>
                <a:lnTo>
                  <a:pt x="183322" y="356870"/>
                </a:lnTo>
                <a:lnTo>
                  <a:pt x="185711" y="359410"/>
                </a:lnTo>
                <a:lnTo>
                  <a:pt x="187281" y="360680"/>
                </a:lnTo>
                <a:lnTo>
                  <a:pt x="156010" y="360680"/>
                </a:lnTo>
                <a:lnTo>
                  <a:pt x="148411" y="363220"/>
                </a:lnTo>
                <a:lnTo>
                  <a:pt x="145523" y="367030"/>
                </a:lnTo>
                <a:lnTo>
                  <a:pt x="143619" y="368300"/>
                </a:lnTo>
                <a:lnTo>
                  <a:pt x="141317" y="377190"/>
                </a:lnTo>
                <a:lnTo>
                  <a:pt x="140403" y="383540"/>
                </a:lnTo>
                <a:lnTo>
                  <a:pt x="139527" y="387350"/>
                </a:lnTo>
                <a:lnTo>
                  <a:pt x="137575" y="393700"/>
                </a:lnTo>
                <a:lnTo>
                  <a:pt x="134920" y="400050"/>
                </a:lnTo>
                <a:close/>
              </a:path>
              <a:path w="393700" h="417830">
                <a:moveTo>
                  <a:pt x="200456" y="381000"/>
                </a:moveTo>
                <a:lnTo>
                  <a:pt x="200282" y="381000"/>
                </a:lnTo>
                <a:lnTo>
                  <a:pt x="192955" y="379730"/>
                </a:lnTo>
                <a:lnTo>
                  <a:pt x="185858" y="375920"/>
                </a:lnTo>
                <a:lnTo>
                  <a:pt x="180103" y="372110"/>
                </a:lnTo>
                <a:lnTo>
                  <a:pt x="176612" y="369570"/>
                </a:lnTo>
                <a:lnTo>
                  <a:pt x="171957" y="365760"/>
                </a:lnTo>
                <a:lnTo>
                  <a:pt x="165082" y="360680"/>
                </a:lnTo>
                <a:lnTo>
                  <a:pt x="187281" y="360680"/>
                </a:lnTo>
                <a:lnTo>
                  <a:pt x="190421" y="363220"/>
                </a:lnTo>
                <a:lnTo>
                  <a:pt x="197379" y="367030"/>
                </a:lnTo>
                <a:lnTo>
                  <a:pt x="227449" y="367030"/>
                </a:lnTo>
                <a:lnTo>
                  <a:pt x="224215" y="370840"/>
                </a:lnTo>
                <a:lnTo>
                  <a:pt x="216778" y="375920"/>
                </a:lnTo>
                <a:lnTo>
                  <a:pt x="208466" y="379730"/>
                </a:lnTo>
                <a:lnTo>
                  <a:pt x="200456" y="381000"/>
                </a:lnTo>
                <a:close/>
              </a:path>
              <a:path w="393700" h="417830">
                <a:moveTo>
                  <a:pt x="34703" y="403860"/>
                </a:moveTo>
                <a:lnTo>
                  <a:pt x="16307" y="403860"/>
                </a:lnTo>
                <a:lnTo>
                  <a:pt x="19055" y="402590"/>
                </a:lnTo>
                <a:lnTo>
                  <a:pt x="23921" y="396240"/>
                </a:lnTo>
                <a:lnTo>
                  <a:pt x="26818" y="389890"/>
                </a:lnTo>
                <a:lnTo>
                  <a:pt x="28225" y="387350"/>
                </a:lnTo>
                <a:lnTo>
                  <a:pt x="34806" y="374650"/>
                </a:lnTo>
                <a:lnTo>
                  <a:pt x="42281" y="370840"/>
                </a:lnTo>
                <a:lnTo>
                  <a:pt x="46499" y="368300"/>
                </a:lnTo>
                <a:lnTo>
                  <a:pt x="52631" y="367030"/>
                </a:lnTo>
                <a:lnTo>
                  <a:pt x="68157" y="367030"/>
                </a:lnTo>
                <a:lnTo>
                  <a:pt x="72716" y="369570"/>
                </a:lnTo>
                <a:lnTo>
                  <a:pt x="80499" y="373380"/>
                </a:lnTo>
                <a:lnTo>
                  <a:pt x="85530" y="381000"/>
                </a:lnTo>
                <a:lnTo>
                  <a:pt x="51262" y="381000"/>
                </a:lnTo>
                <a:lnTo>
                  <a:pt x="49055" y="383540"/>
                </a:lnTo>
                <a:lnTo>
                  <a:pt x="46595" y="384810"/>
                </a:lnTo>
                <a:lnTo>
                  <a:pt x="41908" y="391160"/>
                </a:lnTo>
                <a:lnTo>
                  <a:pt x="39121" y="397510"/>
                </a:lnTo>
                <a:lnTo>
                  <a:pt x="37035" y="400050"/>
                </a:lnTo>
                <a:lnTo>
                  <a:pt x="34703" y="403860"/>
                </a:lnTo>
                <a:close/>
              </a:path>
              <a:path w="393700" h="417830">
                <a:moveTo>
                  <a:pt x="111269" y="414020"/>
                </a:moveTo>
                <a:lnTo>
                  <a:pt x="99320" y="414020"/>
                </a:lnTo>
                <a:lnTo>
                  <a:pt x="96764" y="412750"/>
                </a:lnTo>
                <a:lnTo>
                  <a:pt x="74590" y="389890"/>
                </a:lnTo>
                <a:lnTo>
                  <a:pt x="69463" y="383540"/>
                </a:lnTo>
                <a:lnTo>
                  <a:pt x="66733" y="382270"/>
                </a:lnTo>
                <a:lnTo>
                  <a:pt x="65061" y="381000"/>
                </a:lnTo>
                <a:lnTo>
                  <a:pt x="85530" y="381000"/>
                </a:lnTo>
                <a:lnTo>
                  <a:pt x="88045" y="384810"/>
                </a:lnTo>
                <a:lnTo>
                  <a:pt x="89668" y="387350"/>
                </a:lnTo>
                <a:lnTo>
                  <a:pt x="92973" y="392430"/>
                </a:lnTo>
                <a:lnTo>
                  <a:pt x="98334" y="398780"/>
                </a:lnTo>
                <a:lnTo>
                  <a:pt x="101171" y="400050"/>
                </a:lnTo>
                <a:lnTo>
                  <a:pt x="134920" y="400050"/>
                </a:lnTo>
                <a:lnTo>
                  <a:pt x="134389" y="401320"/>
                </a:lnTo>
                <a:lnTo>
                  <a:pt x="129810" y="406400"/>
                </a:lnTo>
                <a:lnTo>
                  <a:pt x="124247" y="410210"/>
                </a:lnTo>
                <a:lnTo>
                  <a:pt x="117859" y="412750"/>
                </a:lnTo>
                <a:lnTo>
                  <a:pt x="111269" y="414020"/>
                </a:lnTo>
                <a:close/>
              </a:path>
              <a:path w="393700" h="417830">
                <a:moveTo>
                  <a:pt x="17650" y="417830"/>
                </a:moveTo>
                <a:lnTo>
                  <a:pt x="0" y="417830"/>
                </a:lnTo>
                <a:lnTo>
                  <a:pt x="0" y="402590"/>
                </a:lnTo>
                <a:lnTo>
                  <a:pt x="4233" y="403860"/>
                </a:lnTo>
                <a:lnTo>
                  <a:pt x="34703" y="403860"/>
                </a:lnTo>
                <a:lnTo>
                  <a:pt x="33148" y="406400"/>
                </a:lnTo>
                <a:lnTo>
                  <a:pt x="27894" y="411480"/>
                </a:lnTo>
                <a:lnTo>
                  <a:pt x="21711" y="416560"/>
                </a:lnTo>
                <a:lnTo>
                  <a:pt x="17650" y="4178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1588" y="853443"/>
            <a:ext cx="1258605" cy="77232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223" y="871405"/>
            <a:ext cx="867675" cy="75325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20"/>
              </a:spcBef>
            </a:pPr>
            <a:r>
              <a:rPr spc="145" dirty="0"/>
              <a:t>PRACTICAL</a:t>
            </a:r>
            <a:r>
              <a:rPr spc="-30" dirty="0"/>
              <a:t> </a:t>
            </a:r>
            <a:r>
              <a:rPr spc="125" dirty="0"/>
              <a:t>PART</a:t>
            </a:r>
          </a:p>
        </p:txBody>
      </p:sp>
      <p:sp>
        <p:nvSpPr>
          <p:cNvPr id="7" name="object 7"/>
          <p:cNvSpPr/>
          <p:nvPr/>
        </p:nvSpPr>
        <p:spPr>
          <a:xfrm>
            <a:off x="336323" y="462081"/>
            <a:ext cx="33020" cy="33020"/>
          </a:xfrm>
          <a:custGeom>
            <a:avLst/>
            <a:gdLst/>
            <a:ahLst/>
            <a:cxnLst/>
            <a:rect l="l" t="t" r="r" b="b"/>
            <a:pathLst>
              <a:path w="33020" h="33020">
                <a:moveTo>
                  <a:pt x="18510" y="32686"/>
                </a:moveTo>
                <a:lnTo>
                  <a:pt x="14175" y="32686"/>
                </a:lnTo>
                <a:lnTo>
                  <a:pt x="12091" y="32271"/>
                </a:lnTo>
                <a:lnTo>
                  <a:pt x="0" y="18510"/>
                </a:lnTo>
                <a:lnTo>
                  <a:pt x="0" y="14175"/>
                </a:lnTo>
                <a:lnTo>
                  <a:pt x="14175" y="0"/>
                </a:lnTo>
                <a:lnTo>
                  <a:pt x="18510" y="0"/>
                </a:lnTo>
                <a:lnTo>
                  <a:pt x="32686" y="16343"/>
                </a:lnTo>
                <a:lnTo>
                  <a:pt x="32686" y="18510"/>
                </a:lnTo>
                <a:lnTo>
                  <a:pt x="18510" y="326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54850" y="350033"/>
            <a:ext cx="2583180" cy="45339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207010">
              <a:lnSpc>
                <a:spcPct val="100000"/>
              </a:lnSpc>
              <a:spcBef>
                <a:spcPts val="515"/>
              </a:spcBef>
            </a:pPr>
            <a:r>
              <a:rPr sz="750" spc="15" dirty="0">
                <a:solidFill>
                  <a:srgbClr val="FFFFFF"/>
                </a:solidFill>
                <a:latin typeface="Calibri"/>
                <a:cs typeface="Calibri"/>
              </a:rPr>
              <a:t>Re-design</a:t>
            </a:r>
            <a:endParaRPr sz="750">
              <a:latin typeface="Calibri"/>
              <a:cs typeface="Calibri"/>
            </a:endParaRPr>
          </a:p>
          <a:p>
            <a:pPr marL="12700" marR="5080">
              <a:lnSpc>
                <a:spcPct val="114900"/>
              </a:lnSpc>
              <a:spcBef>
                <a:spcPts val="254"/>
              </a:spcBef>
            </a:pPr>
            <a:r>
              <a:rPr sz="650" spc="2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final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design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r>
              <a:rPr sz="650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by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solid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Calibri"/>
                <a:cs typeface="Calibri"/>
              </a:rPr>
              <a:t>work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shown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following </a:t>
            </a:r>
            <a:r>
              <a:rPr sz="650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Calibri"/>
                <a:cs typeface="Calibri"/>
              </a:rPr>
              <a:t>figures</a:t>
            </a:r>
            <a:r>
              <a:rPr sz="65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65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19797" y="0"/>
            <a:ext cx="438150" cy="413384"/>
          </a:xfrm>
          <a:custGeom>
            <a:avLst/>
            <a:gdLst/>
            <a:ahLst/>
            <a:cxnLst/>
            <a:rect l="l" t="t" r="r" b="b"/>
            <a:pathLst>
              <a:path w="438150" h="413384">
                <a:moveTo>
                  <a:pt x="81971" y="288369"/>
                </a:moveTo>
                <a:lnTo>
                  <a:pt x="55900" y="253212"/>
                </a:lnTo>
                <a:lnTo>
                  <a:pt x="79531" y="216392"/>
                </a:lnTo>
                <a:lnTo>
                  <a:pt x="99904" y="190137"/>
                </a:lnTo>
                <a:lnTo>
                  <a:pt x="91972" y="173368"/>
                </a:lnTo>
                <a:lnTo>
                  <a:pt x="58120" y="172417"/>
                </a:lnTo>
                <a:lnTo>
                  <a:pt x="15294" y="167371"/>
                </a:lnTo>
                <a:lnTo>
                  <a:pt x="4663" y="124914"/>
                </a:lnTo>
                <a:lnTo>
                  <a:pt x="40587" y="99927"/>
                </a:lnTo>
                <a:lnTo>
                  <a:pt x="69453" y="83480"/>
                </a:lnTo>
                <a:lnTo>
                  <a:pt x="68544" y="64943"/>
                </a:lnTo>
                <a:lnTo>
                  <a:pt x="37634" y="51114"/>
                </a:lnTo>
                <a:lnTo>
                  <a:pt x="0" y="30058"/>
                </a:lnTo>
                <a:lnTo>
                  <a:pt x="4460" y="0"/>
                </a:lnTo>
                <a:lnTo>
                  <a:pt x="18727" y="0"/>
                </a:lnTo>
                <a:lnTo>
                  <a:pt x="15388" y="22495"/>
                </a:lnTo>
                <a:lnTo>
                  <a:pt x="44245" y="38639"/>
                </a:lnTo>
                <a:lnTo>
                  <a:pt x="75328" y="52517"/>
                </a:lnTo>
                <a:lnTo>
                  <a:pt x="82384" y="59064"/>
                </a:lnTo>
                <a:lnTo>
                  <a:pt x="83972" y="91446"/>
                </a:lnTo>
                <a:lnTo>
                  <a:pt x="47852" y="112029"/>
                </a:lnTo>
                <a:lnTo>
                  <a:pt x="20715" y="130932"/>
                </a:lnTo>
                <a:lnTo>
                  <a:pt x="26617" y="154494"/>
                </a:lnTo>
                <a:lnTo>
                  <a:pt x="59455" y="158363"/>
                </a:lnTo>
                <a:lnTo>
                  <a:pt x="101022" y="159493"/>
                </a:lnTo>
                <a:lnTo>
                  <a:pt x="116367" y="191936"/>
                </a:lnTo>
                <a:lnTo>
                  <a:pt x="90875" y="224788"/>
                </a:lnTo>
                <a:lnTo>
                  <a:pt x="73036" y="252627"/>
                </a:lnTo>
                <a:lnTo>
                  <a:pt x="87506" y="272139"/>
                </a:lnTo>
                <a:lnTo>
                  <a:pt x="135263" y="272139"/>
                </a:lnTo>
                <a:lnTo>
                  <a:pt x="123466" y="276643"/>
                </a:lnTo>
                <a:lnTo>
                  <a:pt x="81971" y="288369"/>
                </a:lnTo>
                <a:close/>
              </a:path>
              <a:path w="438150" h="413384">
                <a:moveTo>
                  <a:pt x="373936" y="329577"/>
                </a:moveTo>
                <a:lnTo>
                  <a:pt x="82384" y="59064"/>
                </a:lnTo>
                <a:lnTo>
                  <a:pt x="82214" y="55591"/>
                </a:lnTo>
                <a:lnTo>
                  <a:pt x="75328" y="52517"/>
                </a:lnTo>
                <a:lnTo>
                  <a:pt x="18727" y="0"/>
                </a:lnTo>
                <a:lnTo>
                  <a:pt x="221848" y="0"/>
                </a:lnTo>
                <a:lnTo>
                  <a:pt x="214472" y="14245"/>
                </a:lnTo>
                <a:lnTo>
                  <a:pt x="207028" y="60268"/>
                </a:lnTo>
                <a:lnTo>
                  <a:pt x="214472" y="106291"/>
                </a:lnTo>
                <a:lnTo>
                  <a:pt x="235189" y="146298"/>
                </a:lnTo>
                <a:lnTo>
                  <a:pt x="266761" y="177870"/>
                </a:lnTo>
                <a:lnTo>
                  <a:pt x="306768" y="198587"/>
                </a:lnTo>
                <a:lnTo>
                  <a:pt x="352791" y="206031"/>
                </a:lnTo>
                <a:lnTo>
                  <a:pt x="437727" y="206031"/>
                </a:lnTo>
                <a:lnTo>
                  <a:pt x="437727" y="329085"/>
                </a:lnTo>
                <a:lnTo>
                  <a:pt x="383968" y="329085"/>
                </a:lnTo>
                <a:lnTo>
                  <a:pt x="373936" y="329577"/>
                </a:lnTo>
                <a:close/>
              </a:path>
              <a:path w="438150" h="413384">
                <a:moveTo>
                  <a:pt x="352791" y="206031"/>
                </a:moveTo>
                <a:lnTo>
                  <a:pt x="306768" y="198587"/>
                </a:lnTo>
                <a:lnTo>
                  <a:pt x="266761" y="177870"/>
                </a:lnTo>
                <a:lnTo>
                  <a:pt x="235189" y="146298"/>
                </a:lnTo>
                <a:lnTo>
                  <a:pt x="214472" y="106291"/>
                </a:lnTo>
                <a:lnTo>
                  <a:pt x="207028" y="60266"/>
                </a:lnTo>
                <a:lnTo>
                  <a:pt x="214472" y="14245"/>
                </a:lnTo>
                <a:lnTo>
                  <a:pt x="221848" y="0"/>
                </a:lnTo>
                <a:lnTo>
                  <a:pt x="237546" y="0"/>
                </a:lnTo>
                <a:lnTo>
                  <a:pt x="227863" y="18699"/>
                </a:lnTo>
                <a:lnTo>
                  <a:pt x="221140" y="60268"/>
                </a:lnTo>
                <a:lnTo>
                  <a:pt x="227863" y="101834"/>
                </a:lnTo>
                <a:lnTo>
                  <a:pt x="246574" y="137968"/>
                </a:lnTo>
                <a:lnTo>
                  <a:pt x="275090" y="166483"/>
                </a:lnTo>
                <a:lnTo>
                  <a:pt x="311224" y="185195"/>
                </a:lnTo>
                <a:lnTo>
                  <a:pt x="352791" y="191918"/>
                </a:lnTo>
                <a:lnTo>
                  <a:pt x="411694" y="191918"/>
                </a:lnTo>
                <a:lnTo>
                  <a:pt x="398815" y="198587"/>
                </a:lnTo>
                <a:lnTo>
                  <a:pt x="352791" y="206031"/>
                </a:lnTo>
                <a:close/>
              </a:path>
              <a:path w="438150" h="413384">
                <a:moveTo>
                  <a:pt x="352791" y="191918"/>
                </a:moveTo>
                <a:lnTo>
                  <a:pt x="311223" y="185195"/>
                </a:lnTo>
                <a:lnTo>
                  <a:pt x="275089" y="166482"/>
                </a:lnTo>
                <a:lnTo>
                  <a:pt x="246574" y="137968"/>
                </a:lnTo>
                <a:lnTo>
                  <a:pt x="227863" y="101834"/>
                </a:lnTo>
                <a:lnTo>
                  <a:pt x="221140" y="60266"/>
                </a:lnTo>
                <a:lnTo>
                  <a:pt x="227863" y="18699"/>
                </a:lnTo>
                <a:lnTo>
                  <a:pt x="237546" y="0"/>
                </a:lnTo>
                <a:lnTo>
                  <a:pt x="437727" y="0"/>
                </a:lnTo>
                <a:lnTo>
                  <a:pt x="437727" y="159248"/>
                </a:lnTo>
                <a:lnTo>
                  <a:pt x="430491" y="166483"/>
                </a:lnTo>
                <a:lnTo>
                  <a:pt x="394357" y="185195"/>
                </a:lnTo>
                <a:lnTo>
                  <a:pt x="352791" y="191918"/>
                </a:lnTo>
                <a:close/>
              </a:path>
              <a:path w="438150" h="413384">
                <a:moveTo>
                  <a:pt x="82384" y="59064"/>
                </a:moveTo>
                <a:lnTo>
                  <a:pt x="75328" y="52517"/>
                </a:lnTo>
                <a:lnTo>
                  <a:pt x="82214" y="55591"/>
                </a:lnTo>
                <a:lnTo>
                  <a:pt x="82384" y="59064"/>
                </a:lnTo>
                <a:close/>
              </a:path>
              <a:path w="438150" h="413384">
                <a:moveTo>
                  <a:pt x="411694" y="191918"/>
                </a:moveTo>
                <a:lnTo>
                  <a:pt x="352791" y="191918"/>
                </a:lnTo>
                <a:lnTo>
                  <a:pt x="394359" y="185195"/>
                </a:lnTo>
                <a:lnTo>
                  <a:pt x="430493" y="166482"/>
                </a:lnTo>
                <a:lnTo>
                  <a:pt x="437727" y="159248"/>
                </a:lnTo>
                <a:lnTo>
                  <a:pt x="437727" y="178437"/>
                </a:lnTo>
                <a:lnTo>
                  <a:pt x="411694" y="191918"/>
                </a:lnTo>
                <a:close/>
              </a:path>
              <a:path w="438150" h="413384">
                <a:moveTo>
                  <a:pt x="437727" y="206031"/>
                </a:moveTo>
                <a:lnTo>
                  <a:pt x="352791" y="206031"/>
                </a:lnTo>
                <a:lnTo>
                  <a:pt x="398815" y="198587"/>
                </a:lnTo>
                <a:lnTo>
                  <a:pt x="437727" y="178437"/>
                </a:lnTo>
                <a:lnTo>
                  <a:pt x="437727" y="206031"/>
                </a:lnTo>
                <a:close/>
              </a:path>
              <a:path w="438150" h="413384">
                <a:moveTo>
                  <a:pt x="135263" y="272139"/>
                </a:moveTo>
                <a:lnTo>
                  <a:pt x="87506" y="272139"/>
                </a:lnTo>
                <a:lnTo>
                  <a:pt x="119323" y="263150"/>
                </a:lnTo>
                <a:lnTo>
                  <a:pt x="158158" y="248291"/>
                </a:lnTo>
                <a:lnTo>
                  <a:pt x="176117" y="264566"/>
                </a:lnTo>
                <a:lnTo>
                  <a:pt x="155104" y="264566"/>
                </a:lnTo>
                <a:lnTo>
                  <a:pt x="135263" y="272139"/>
                </a:lnTo>
                <a:close/>
              </a:path>
              <a:path w="438150" h="413384">
                <a:moveTo>
                  <a:pt x="189877" y="374639"/>
                </a:moveTo>
                <a:lnTo>
                  <a:pt x="152337" y="352140"/>
                </a:lnTo>
                <a:lnTo>
                  <a:pt x="160075" y="309078"/>
                </a:lnTo>
                <a:lnTo>
                  <a:pt x="168851" y="277024"/>
                </a:lnTo>
                <a:lnTo>
                  <a:pt x="155104" y="264566"/>
                </a:lnTo>
                <a:lnTo>
                  <a:pt x="176117" y="264566"/>
                </a:lnTo>
                <a:lnTo>
                  <a:pt x="184752" y="272391"/>
                </a:lnTo>
                <a:lnTo>
                  <a:pt x="173768" y="312500"/>
                </a:lnTo>
                <a:lnTo>
                  <a:pt x="167943" y="345044"/>
                </a:lnTo>
                <a:lnTo>
                  <a:pt x="188780" y="357534"/>
                </a:lnTo>
                <a:lnTo>
                  <a:pt x="211560" y="357534"/>
                </a:lnTo>
                <a:lnTo>
                  <a:pt x="189877" y="374639"/>
                </a:lnTo>
                <a:close/>
              </a:path>
              <a:path w="438150" h="413384">
                <a:moveTo>
                  <a:pt x="211560" y="357534"/>
                </a:moveTo>
                <a:lnTo>
                  <a:pt x="188780" y="357534"/>
                </a:lnTo>
                <a:lnTo>
                  <a:pt x="214739" y="337054"/>
                </a:lnTo>
                <a:lnTo>
                  <a:pt x="244928" y="308458"/>
                </a:lnTo>
                <a:lnTo>
                  <a:pt x="278724" y="320552"/>
                </a:lnTo>
                <a:lnTo>
                  <a:pt x="279242" y="324666"/>
                </a:lnTo>
                <a:lnTo>
                  <a:pt x="248337" y="324666"/>
                </a:lnTo>
                <a:lnTo>
                  <a:pt x="223729" y="347934"/>
                </a:lnTo>
                <a:lnTo>
                  <a:pt x="211560" y="357534"/>
                </a:lnTo>
                <a:close/>
              </a:path>
              <a:path w="438150" h="413384">
                <a:moveTo>
                  <a:pt x="322582" y="413054"/>
                </a:moveTo>
                <a:lnTo>
                  <a:pt x="279289" y="406633"/>
                </a:lnTo>
                <a:lnTo>
                  <a:pt x="269959" y="363885"/>
                </a:lnTo>
                <a:lnTo>
                  <a:pt x="265806" y="330917"/>
                </a:lnTo>
                <a:lnTo>
                  <a:pt x="248337" y="324666"/>
                </a:lnTo>
                <a:lnTo>
                  <a:pt x="279242" y="324666"/>
                </a:lnTo>
                <a:lnTo>
                  <a:pt x="283922" y="361803"/>
                </a:lnTo>
                <a:lnTo>
                  <a:pt x="290992" y="394103"/>
                </a:lnTo>
                <a:lnTo>
                  <a:pt x="315020" y="397662"/>
                </a:lnTo>
                <a:lnTo>
                  <a:pt x="331194" y="397662"/>
                </a:lnTo>
                <a:lnTo>
                  <a:pt x="322582" y="413054"/>
                </a:lnTo>
                <a:close/>
              </a:path>
              <a:path w="438150" h="413384">
                <a:moveTo>
                  <a:pt x="395821" y="349884"/>
                </a:moveTo>
                <a:lnTo>
                  <a:pt x="373936" y="329577"/>
                </a:lnTo>
                <a:lnTo>
                  <a:pt x="383968" y="329085"/>
                </a:lnTo>
                <a:lnTo>
                  <a:pt x="395821" y="349884"/>
                </a:lnTo>
                <a:close/>
              </a:path>
              <a:path w="438150" h="413384">
                <a:moveTo>
                  <a:pt x="437727" y="388766"/>
                </a:moveTo>
                <a:lnTo>
                  <a:pt x="395821" y="349884"/>
                </a:lnTo>
                <a:lnTo>
                  <a:pt x="383968" y="329085"/>
                </a:lnTo>
                <a:lnTo>
                  <a:pt x="437727" y="329085"/>
                </a:lnTo>
                <a:lnTo>
                  <a:pt x="437727" y="388766"/>
                </a:lnTo>
                <a:close/>
              </a:path>
              <a:path w="438150" h="413384">
                <a:moveTo>
                  <a:pt x="331194" y="397662"/>
                </a:moveTo>
                <a:lnTo>
                  <a:pt x="315020" y="397662"/>
                </a:lnTo>
                <a:lnTo>
                  <a:pt x="331164" y="368811"/>
                </a:lnTo>
                <a:lnTo>
                  <a:pt x="348116" y="330844"/>
                </a:lnTo>
                <a:lnTo>
                  <a:pt x="373936" y="329577"/>
                </a:lnTo>
                <a:lnTo>
                  <a:pt x="389049" y="343601"/>
                </a:lnTo>
                <a:lnTo>
                  <a:pt x="376005" y="343601"/>
                </a:lnTo>
                <a:lnTo>
                  <a:pt x="357468" y="344511"/>
                </a:lnTo>
                <a:lnTo>
                  <a:pt x="343638" y="375421"/>
                </a:lnTo>
                <a:lnTo>
                  <a:pt x="331194" y="397662"/>
                </a:lnTo>
                <a:close/>
              </a:path>
              <a:path w="438150" h="413384">
                <a:moveTo>
                  <a:pt x="417439" y="408391"/>
                </a:moveTo>
                <a:lnTo>
                  <a:pt x="392455" y="372467"/>
                </a:lnTo>
                <a:lnTo>
                  <a:pt x="376005" y="343601"/>
                </a:lnTo>
                <a:lnTo>
                  <a:pt x="389049" y="343601"/>
                </a:lnTo>
                <a:lnTo>
                  <a:pt x="395821" y="349884"/>
                </a:lnTo>
                <a:lnTo>
                  <a:pt x="404554" y="365207"/>
                </a:lnTo>
                <a:lnTo>
                  <a:pt x="423456" y="392342"/>
                </a:lnTo>
                <a:lnTo>
                  <a:pt x="437727" y="392342"/>
                </a:lnTo>
                <a:lnTo>
                  <a:pt x="437727" y="403310"/>
                </a:lnTo>
                <a:lnTo>
                  <a:pt x="417439" y="408391"/>
                </a:lnTo>
                <a:close/>
              </a:path>
              <a:path w="438150" h="413384">
                <a:moveTo>
                  <a:pt x="437727" y="392342"/>
                </a:moveTo>
                <a:lnTo>
                  <a:pt x="423456" y="392342"/>
                </a:lnTo>
                <a:lnTo>
                  <a:pt x="437727" y="388766"/>
                </a:lnTo>
                <a:lnTo>
                  <a:pt x="437727" y="3923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93700" cy="417830"/>
          </a:xfrm>
          <a:custGeom>
            <a:avLst/>
            <a:gdLst/>
            <a:ahLst/>
            <a:cxnLst/>
            <a:rect l="l" t="t" r="r" b="b"/>
            <a:pathLst>
              <a:path w="393700" h="417830">
                <a:moveTo>
                  <a:pt x="116235" y="250190"/>
                </a:moveTo>
                <a:lnTo>
                  <a:pt x="45708" y="250190"/>
                </a:lnTo>
                <a:lnTo>
                  <a:pt x="93618" y="243840"/>
                </a:lnTo>
                <a:lnTo>
                  <a:pt x="136703" y="226060"/>
                </a:lnTo>
                <a:lnTo>
                  <a:pt x="173231" y="198120"/>
                </a:lnTo>
                <a:lnTo>
                  <a:pt x="201467" y="161290"/>
                </a:lnTo>
                <a:lnTo>
                  <a:pt x="219680" y="118110"/>
                </a:lnTo>
                <a:lnTo>
                  <a:pt x="226136" y="69850"/>
                </a:lnTo>
                <a:lnTo>
                  <a:pt x="219680" y="22860"/>
                </a:lnTo>
                <a:lnTo>
                  <a:pt x="209998" y="0"/>
                </a:lnTo>
                <a:lnTo>
                  <a:pt x="225495" y="0"/>
                </a:lnTo>
                <a:lnTo>
                  <a:pt x="234915" y="25400"/>
                </a:lnTo>
                <a:lnTo>
                  <a:pt x="240057" y="69850"/>
                </a:lnTo>
                <a:lnTo>
                  <a:pt x="234915" y="114300"/>
                </a:lnTo>
                <a:lnTo>
                  <a:pt x="220273" y="154940"/>
                </a:lnTo>
                <a:lnTo>
                  <a:pt x="197306" y="191770"/>
                </a:lnTo>
                <a:lnTo>
                  <a:pt x="167191" y="222250"/>
                </a:lnTo>
                <a:lnTo>
                  <a:pt x="131103" y="245110"/>
                </a:lnTo>
                <a:lnTo>
                  <a:pt x="116235" y="250190"/>
                </a:lnTo>
                <a:close/>
              </a:path>
              <a:path w="393700" h="417830">
                <a:moveTo>
                  <a:pt x="387892" y="127000"/>
                </a:moveTo>
                <a:lnTo>
                  <a:pt x="361496" y="127000"/>
                </a:lnTo>
                <a:lnTo>
                  <a:pt x="367354" y="124460"/>
                </a:lnTo>
                <a:lnTo>
                  <a:pt x="374750" y="121920"/>
                </a:lnTo>
                <a:lnTo>
                  <a:pt x="376604" y="119380"/>
                </a:lnTo>
                <a:lnTo>
                  <a:pt x="379515" y="115570"/>
                </a:lnTo>
                <a:lnTo>
                  <a:pt x="380793" y="104140"/>
                </a:lnTo>
                <a:lnTo>
                  <a:pt x="378949" y="99060"/>
                </a:lnTo>
                <a:lnTo>
                  <a:pt x="377708" y="96520"/>
                </a:lnTo>
                <a:lnTo>
                  <a:pt x="371160" y="91440"/>
                </a:lnTo>
                <a:lnTo>
                  <a:pt x="365943" y="88900"/>
                </a:lnTo>
                <a:lnTo>
                  <a:pt x="363127" y="87630"/>
                </a:lnTo>
                <a:lnTo>
                  <a:pt x="350479" y="81280"/>
                </a:lnTo>
                <a:lnTo>
                  <a:pt x="346302" y="73660"/>
                </a:lnTo>
                <a:lnTo>
                  <a:pt x="343621" y="66040"/>
                </a:lnTo>
                <a:lnTo>
                  <a:pt x="342499" y="58420"/>
                </a:lnTo>
                <a:lnTo>
                  <a:pt x="342980" y="50800"/>
                </a:lnTo>
                <a:lnTo>
                  <a:pt x="345109" y="43180"/>
                </a:lnTo>
                <a:lnTo>
                  <a:pt x="348681" y="35560"/>
                </a:lnTo>
                <a:lnTo>
                  <a:pt x="360758" y="27940"/>
                </a:lnTo>
                <a:lnTo>
                  <a:pt x="363474" y="26670"/>
                </a:lnTo>
                <a:lnTo>
                  <a:pt x="368555" y="22860"/>
                </a:lnTo>
                <a:lnTo>
                  <a:pt x="374585" y="17780"/>
                </a:lnTo>
                <a:lnTo>
                  <a:pt x="375620" y="15240"/>
                </a:lnTo>
                <a:lnTo>
                  <a:pt x="377084" y="10160"/>
                </a:lnTo>
                <a:lnTo>
                  <a:pt x="375003" y="0"/>
                </a:lnTo>
                <a:lnTo>
                  <a:pt x="388329" y="0"/>
                </a:lnTo>
                <a:lnTo>
                  <a:pt x="389088" y="1270"/>
                </a:lnTo>
                <a:lnTo>
                  <a:pt x="389975" y="11430"/>
                </a:lnTo>
                <a:lnTo>
                  <a:pt x="388849" y="19050"/>
                </a:lnTo>
                <a:lnTo>
                  <a:pt x="385070" y="25400"/>
                </a:lnTo>
                <a:lnTo>
                  <a:pt x="379632" y="31750"/>
                </a:lnTo>
                <a:lnTo>
                  <a:pt x="374300" y="35560"/>
                </a:lnTo>
                <a:lnTo>
                  <a:pt x="370679" y="38100"/>
                </a:lnTo>
                <a:lnTo>
                  <a:pt x="365367" y="41910"/>
                </a:lnTo>
                <a:lnTo>
                  <a:pt x="358892" y="46990"/>
                </a:lnTo>
                <a:lnTo>
                  <a:pt x="357653" y="49530"/>
                </a:lnTo>
                <a:lnTo>
                  <a:pt x="355679" y="53340"/>
                </a:lnTo>
                <a:lnTo>
                  <a:pt x="372407" y="76200"/>
                </a:lnTo>
                <a:lnTo>
                  <a:pt x="375995" y="78740"/>
                </a:lnTo>
                <a:lnTo>
                  <a:pt x="381653" y="82550"/>
                </a:lnTo>
                <a:lnTo>
                  <a:pt x="387523" y="87630"/>
                </a:lnTo>
                <a:lnTo>
                  <a:pt x="391750" y="93980"/>
                </a:lnTo>
                <a:lnTo>
                  <a:pt x="393568" y="102870"/>
                </a:lnTo>
                <a:lnTo>
                  <a:pt x="393394" y="111760"/>
                </a:lnTo>
                <a:lnTo>
                  <a:pt x="391449" y="120650"/>
                </a:lnTo>
                <a:lnTo>
                  <a:pt x="387892" y="127000"/>
                </a:lnTo>
                <a:close/>
              </a:path>
              <a:path w="393700" h="417830">
                <a:moveTo>
                  <a:pt x="304989" y="304800"/>
                </a:moveTo>
                <a:lnTo>
                  <a:pt x="284497" y="304800"/>
                </a:lnTo>
                <a:lnTo>
                  <a:pt x="289330" y="302260"/>
                </a:lnTo>
                <a:lnTo>
                  <a:pt x="296704" y="294640"/>
                </a:lnTo>
                <a:lnTo>
                  <a:pt x="298022" y="289560"/>
                </a:lnTo>
                <a:lnTo>
                  <a:pt x="298626" y="287020"/>
                </a:lnTo>
                <a:lnTo>
                  <a:pt x="296287" y="279400"/>
                </a:lnTo>
                <a:lnTo>
                  <a:pt x="293680" y="273050"/>
                </a:lnTo>
                <a:lnTo>
                  <a:pt x="291854" y="270510"/>
                </a:lnTo>
                <a:lnTo>
                  <a:pt x="289345" y="264160"/>
                </a:lnTo>
                <a:lnTo>
                  <a:pt x="287303" y="256540"/>
                </a:lnTo>
                <a:lnTo>
                  <a:pt x="286874" y="250190"/>
                </a:lnTo>
                <a:lnTo>
                  <a:pt x="288789" y="242570"/>
                </a:lnTo>
                <a:lnTo>
                  <a:pt x="292668" y="234950"/>
                </a:lnTo>
                <a:lnTo>
                  <a:pt x="297881" y="228600"/>
                </a:lnTo>
                <a:lnTo>
                  <a:pt x="303798" y="224790"/>
                </a:lnTo>
                <a:lnTo>
                  <a:pt x="307636" y="222250"/>
                </a:lnTo>
                <a:lnTo>
                  <a:pt x="313381" y="220980"/>
                </a:lnTo>
                <a:lnTo>
                  <a:pt x="338598" y="220980"/>
                </a:lnTo>
                <a:lnTo>
                  <a:pt x="343555" y="219710"/>
                </a:lnTo>
                <a:lnTo>
                  <a:pt x="345206" y="219710"/>
                </a:lnTo>
                <a:lnTo>
                  <a:pt x="349278" y="215900"/>
                </a:lnTo>
                <a:lnTo>
                  <a:pt x="353821" y="205740"/>
                </a:lnTo>
                <a:lnTo>
                  <a:pt x="353546" y="200660"/>
                </a:lnTo>
                <a:lnTo>
                  <a:pt x="353205" y="198120"/>
                </a:lnTo>
                <a:lnTo>
                  <a:pt x="348597" y="191770"/>
                </a:lnTo>
                <a:lnTo>
                  <a:pt x="344426" y="186690"/>
                </a:lnTo>
                <a:lnTo>
                  <a:pt x="342161" y="185420"/>
                </a:lnTo>
                <a:lnTo>
                  <a:pt x="332180" y="175260"/>
                </a:lnTo>
                <a:lnTo>
                  <a:pt x="330525" y="166370"/>
                </a:lnTo>
                <a:lnTo>
                  <a:pt x="330123" y="158750"/>
                </a:lnTo>
                <a:lnTo>
                  <a:pt x="331571" y="151130"/>
                </a:lnTo>
                <a:lnTo>
                  <a:pt x="334563" y="143510"/>
                </a:lnTo>
                <a:lnTo>
                  <a:pt x="338790" y="137160"/>
                </a:lnTo>
                <a:lnTo>
                  <a:pt x="344588" y="130810"/>
                </a:lnTo>
                <a:lnTo>
                  <a:pt x="358414" y="127000"/>
                </a:lnTo>
                <a:lnTo>
                  <a:pt x="387798" y="127000"/>
                </a:lnTo>
                <a:lnTo>
                  <a:pt x="358773" y="140970"/>
                </a:lnTo>
                <a:lnTo>
                  <a:pt x="350880" y="144780"/>
                </a:lnTo>
                <a:lnTo>
                  <a:pt x="348894" y="146050"/>
                </a:lnTo>
                <a:lnTo>
                  <a:pt x="345749" y="149860"/>
                </a:lnTo>
                <a:lnTo>
                  <a:pt x="343170" y="158750"/>
                </a:lnTo>
                <a:lnTo>
                  <a:pt x="344164" y="163830"/>
                </a:lnTo>
                <a:lnTo>
                  <a:pt x="344683" y="166370"/>
                </a:lnTo>
                <a:lnTo>
                  <a:pt x="349877" y="172720"/>
                </a:lnTo>
                <a:lnTo>
                  <a:pt x="354395" y="177800"/>
                </a:lnTo>
                <a:lnTo>
                  <a:pt x="357160" y="180340"/>
                </a:lnTo>
                <a:lnTo>
                  <a:pt x="361336" y="185420"/>
                </a:lnTo>
                <a:lnTo>
                  <a:pt x="365292" y="193040"/>
                </a:lnTo>
                <a:lnTo>
                  <a:pt x="367400" y="199390"/>
                </a:lnTo>
                <a:lnTo>
                  <a:pt x="367417" y="200660"/>
                </a:lnTo>
                <a:lnTo>
                  <a:pt x="366631" y="208280"/>
                </a:lnTo>
                <a:lnTo>
                  <a:pt x="341318" y="234950"/>
                </a:lnTo>
                <a:lnTo>
                  <a:pt x="313314" y="234950"/>
                </a:lnTo>
                <a:lnTo>
                  <a:pt x="310438" y="236220"/>
                </a:lnTo>
                <a:lnTo>
                  <a:pt x="306435" y="238760"/>
                </a:lnTo>
                <a:lnTo>
                  <a:pt x="301152" y="246380"/>
                </a:lnTo>
                <a:lnTo>
                  <a:pt x="300673" y="251460"/>
                </a:lnTo>
                <a:lnTo>
                  <a:pt x="300322" y="254000"/>
                </a:lnTo>
                <a:lnTo>
                  <a:pt x="303217" y="261620"/>
                </a:lnTo>
                <a:lnTo>
                  <a:pt x="306149" y="267970"/>
                </a:lnTo>
                <a:lnTo>
                  <a:pt x="307824" y="271780"/>
                </a:lnTo>
                <a:lnTo>
                  <a:pt x="310113" y="278130"/>
                </a:lnTo>
                <a:lnTo>
                  <a:pt x="311773" y="285750"/>
                </a:lnTo>
                <a:lnTo>
                  <a:pt x="311559" y="293370"/>
                </a:lnTo>
                <a:lnTo>
                  <a:pt x="308272" y="300990"/>
                </a:lnTo>
                <a:lnTo>
                  <a:pt x="304989" y="304800"/>
                </a:lnTo>
                <a:close/>
              </a:path>
              <a:path w="393700" h="417830">
                <a:moveTo>
                  <a:pt x="45708" y="264160"/>
                </a:moveTo>
                <a:lnTo>
                  <a:pt x="1200" y="259080"/>
                </a:lnTo>
                <a:lnTo>
                  <a:pt x="0" y="259080"/>
                </a:lnTo>
                <a:lnTo>
                  <a:pt x="0" y="243840"/>
                </a:lnTo>
                <a:lnTo>
                  <a:pt x="45708" y="250190"/>
                </a:lnTo>
                <a:lnTo>
                  <a:pt x="116235" y="250190"/>
                </a:lnTo>
                <a:lnTo>
                  <a:pt x="90217" y="259080"/>
                </a:lnTo>
                <a:lnTo>
                  <a:pt x="45708" y="264160"/>
                </a:lnTo>
                <a:close/>
              </a:path>
              <a:path w="393700" h="417830">
                <a:moveTo>
                  <a:pt x="227449" y="367030"/>
                </a:moveTo>
                <a:lnTo>
                  <a:pt x="205528" y="367030"/>
                </a:lnTo>
                <a:lnTo>
                  <a:pt x="215013" y="361950"/>
                </a:lnTo>
                <a:lnTo>
                  <a:pt x="217792" y="356870"/>
                </a:lnTo>
                <a:lnTo>
                  <a:pt x="219270" y="354330"/>
                </a:lnTo>
                <a:lnTo>
                  <a:pt x="219436" y="346710"/>
                </a:lnTo>
                <a:lnTo>
                  <a:pt x="218654" y="340360"/>
                </a:lnTo>
                <a:lnTo>
                  <a:pt x="218074" y="336550"/>
                </a:lnTo>
                <a:lnTo>
                  <a:pt x="217586" y="330200"/>
                </a:lnTo>
                <a:lnTo>
                  <a:pt x="243535" y="295910"/>
                </a:lnTo>
                <a:lnTo>
                  <a:pt x="255393" y="295910"/>
                </a:lnTo>
                <a:lnTo>
                  <a:pt x="266277" y="300990"/>
                </a:lnTo>
                <a:lnTo>
                  <a:pt x="268040" y="300990"/>
                </a:lnTo>
                <a:lnTo>
                  <a:pt x="270505" y="302260"/>
                </a:lnTo>
                <a:lnTo>
                  <a:pt x="277631" y="304800"/>
                </a:lnTo>
                <a:lnTo>
                  <a:pt x="304989" y="304800"/>
                </a:lnTo>
                <a:lnTo>
                  <a:pt x="302800" y="307340"/>
                </a:lnTo>
                <a:lnTo>
                  <a:pt x="300088" y="309880"/>
                </a:lnTo>
                <a:lnTo>
                  <a:pt x="246665" y="309880"/>
                </a:lnTo>
                <a:lnTo>
                  <a:pt x="241610" y="311150"/>
                </a:lnTo>
                <a:lnTo>
                  <a:pt x="234138" y="317500"/>
                </a:lnTo>
                <a:lnTo>
                  <a:pt x="232232" y="321310"/>
                </a:lnTo>
                <a:lnTo>
                  <a:pt x="231046" y="323850"/>
                </a:lnTo>
                <a:lnTo>
                  <a:pt x="231359" y="332740"/>
                </a:lnTo>
                <a:lnTo>
                  <a:pt x="232413" y="337820"/>
                </a:lnTo>
                <a:lnTo>
                  <a:pt x="232833" y="342900"/>
                </a:lnTo>
                <a:lnTo>
                  <a:pt x="233013" y="349250"/>
                </a:lnTo>
                <a:lnTo>
                  <a:pt x="232212" y="356870"/>
                </a:lnTo>
                <a:lnTo>
                  <a:pt x="229692" y="364490"/>
                </a:lnTo>
                <a:lnTo>
                  <a:pt x="227449" y="367030"/>
                </a:lnTo>
                <a:close/>
              </a:path>
              <a:path w="393700" h="417830">
                <a:moveTo>
                  <a:pt x="286879" y="318770"/>
                </a:moveTo>
                <a:lnTo>
                  <a:pt x="274052" y="318770"/>
                </a:lnTo>
                <a:lnTo>
                  <a:pt x="262656" y="313690"/>
                </a:lnTo>
                <a:lnTo>
                  <a:pt x="251392" y="309880"/>
                </a:lnTo>
                <a:lnTo>
                  <a:pt x="300088" y="309880"/>
                </a:lnTo>
                <a:lnTo>
                  <a:pt x="296019" y="313690"/>
                </a:lnTo>
                <a:lnTo>
                  <a:pt x="288843" y="317500"/>
                </a:lnTo>
                <a:lnTo>
                  <a:pt x="286879" y="318770"/>
                </a:lnTo>
                <a:close/>
              </a:path>
              <a:path w="393700" h="417830">
                <a:moveTo>
                  <a:pt x="134920" y="400050"/>
                </a:moveTo>
                <a:lnTo>
                  <a:pt x="111521" y="400050"/>
                </a:lnTo>
                <a:lnTo>
                  <a:pt x="118130" y="398780"/>
                </a:lnTo>
                <a:lnTo>
                  <a:pt x="120722" y="396240"/>
                </a:lnTo>
                <a:lnTo>
                  <a:pt x="122954" y="393700"/>
                </a:lnTo>
                <a:lnTo>
                  <a:pt x="125593" y="386080"/>
                </a:lnTo>
                <a:lnTo>
                  <a:pt x="126703" y="381000"/>
                </a:lnTo>
                <a:lnTo>
                  <a:pt x="127165" y="377190"/>
                </a:lnTo>
                <a:lnTo>
                  <a:pt x="129516" y="363220"/>
                </a:lnTo>
                <a:lnTo>
                  <a:pt x="135336" y="356870"/>
                </a:lnTo>
                <a:lnTo>
                  <a:pt x="140370" y="353060"/>
                </a:lnTo>
                <a:lnTo>
                  <a:pt x="146832" y="349250"/>
                </a:lnTo>
                <a:lnTo>
                  <a:pt x="153965" y="346710"/>
                </a:lnTo>
                <a:lnTo>
                  <a:pt x="162988" y="346710"/>
                </a:lnTo>
                <a:lnTo>
                  <a:pt x="172408" y="347980"/>
                </a:lnTo>
                <a:lnTo>
                  <a:pt x="183322" y="356870"/>
                </a:lnTo>
                <a:lnTo>
                  <a:pt x="185711" y="359410"/>
                </a:lnTo>
                <a:lnTo>
                  <a:pt x="187281" y="360680"/>
                </a:lnTo>
                <a:lnTo>
                  <a:pt x="156010" y="360680"/>
                </a:lnTo>
                <a:lnTo>
                  <a:pt x="148411" y="363220"/>
                </a:lnTo>
                <a:lnTo>
                  <a:pt x="145523" y="367030"/>
                </a:lnTo>
                <a:lnTo>
                  <a:pt x="143619" y="368300"/>
                </a:lnTo>
                <a:lnTo>
                  <a:pt x="141317" y="377190"/>
                </a:lnTo>
                <a:lnTo>
                  <a:pt x="140403" y="383540"/>
                </a:lnTo>
                <a:lnTo>
                  <a:pt x="139527" y="387350"/>
                </a:lnTo>
                <a:lnTo>
                  <a:pt x="137575" y="393700"/>
                </a:lnTo>
                <a:lnTo>
                  <a:pt x="134920" y="400050"/>
                </a:lnTo>
                <a:close/>
              </a:path>
              <a:path w="393700" h="417830">
                <a:moveTo>
                  <a:pt x="200456" y="381000"/>
                </a:moveTo>
                <a:lnTo>
                  <a:pt x="200282" y="381000"/>
                </a:lnTo>
                <a:lnTo>
                  <a:pt x="192955" y="379730"/>
                </a:lnTo>
                <a:lnTo>
                  <a:pt x="185858" y="375920"/>
                </a:lnTo>
                <a:lnTo>
                  <a:pt x="180103" y="372110"/>
                </a:lnTo>
                <a:lnTo>
                  <a:pt x="176612" y="369570"/>
                </a:lnTo>
                <a:lnTo>
                  <a:pt x="171957" y="365760"/>
                </a:lnTo>
                <a:lnTo>
                  <a:pt x="165082" y="360680"/>
                </a:lnTo>
                <a:lnTo>
                  <a:pt x="187281" y="360680"/>
                </a:lnTo>
                <a:lnTo>
                  <a:pt x="190421" y="363220"/>
                </a:lnTo>
                <a:lnTo>
                  <a:pt x="197379" y="367030"/>
                </a:lnTo>
                <a:lnTo>
                  <a:pt x="227449" y="367030"/>
                </a:lnTo>
                <a:lnTo>
                  <a:pt x="224215" y="370840"/>
                </a:lnTo>
                <a:lnTo>
                  <a:pt x="216778" y="375920"/>
                </a:lnTo>
                <a:lnTo>
                  <a:pt x="208466" y="379730"/>
                </a:lnTo>
                <a:lnTo>
                  <a:pt x="200456" y="381000"/>
                </a:lnTo>
                <a:close/>
              </a:path>
              <a:path w="393700" h="417830">
                <a:moveTo>
                  <a:pt x="34703" y="403860"/>
                </a:moveTo>
                <a:lnTo>
                  <a:pt x="16307" y="403860"/>
                </a:lnTo>
                <a:lnTo>
                  <a:pt x="19055" y="402590"/>
                </a:lnTo>
                <a:lnTo>
                  <a:pt x="23921" y="396240"/>
                </a:lnTo>
                <a:lnTo>
                  <a:pt x="26818" y="389890"/>
                </a:lnTo>
                <a:lnTo>
                  <a:pt x="28225" y="387350"/>
                </a:lnTo>
                <a:lnTo>
                  <a:pt x="34806" y="374650"/>
                </a:lnTo>
                <a:lnTo>
                  <a:pt x="42281" y="370840"/>
                </a:lnTo>
                <a:lnTo>
                  <a:pt x="46499" y="368300"/>
                </a:lnTo>
                <a:lnTo>
                  <a:pt x="52631" y="367030"/>
                </a:lnTo>
                <a:lnTo>
                  <a:pt x="68157" y="367030"/>
                </a:lnTo>
                <a:lnTo>
                  <a:pt x="72716" y="369570"/>
                </a:lnTo>
                <a:lnTo>
                  <a:pt x="80499" y="373380"/>
                </a:lnTo>
                <a:lnTo>
                  <a:pt x="85530" y="381000"/>
                </a:lnTo>
                <a:lnTo>
                  <a:pt x="51262" y="381000"/>
                </a:lnTo>
                <a:lnTo>
                  <a:pt x="49055" y="383540"/>
                </a:lnTo>
                <a:lnTo>
                  <a:pt x="46595" y="384810"/>
                </a:lnTo>
                <a:lnTo>
                  <a:pt x="41908" y="391160"/>
                </a:lnTo>
                <a:lnTo>
                  <a:pt x="39121" y="397510"/>
                </a:lnTo>
                <a:lnTo>
                  <a:pt x="37035" y="400050"/>
                </a:lnTo>
                <a:lnTo>
                  <a:pt x="34703" y="403860"/>
                </a:lnTo>
                <a:close/>
              </a:path>
              <a:path w="393700" h="417830">
                <a:moveTo>
                  <a:pt x="111269" y="414020"/>
                </a:moveTo>
                <a:lnTo>
                  <a:pt x="99320" y="414020"/>
                </a:lnTo>
                <a:lnTo>
                  <a:pt x="96764" y="412750"/>
                </a:lnTo>
                <a:lnTo>
                  <a:pt x="74590" y="389890"/>
                </a:lnTo>
                <a:lnTo>
                  <a:pt x="69463" y="383540"/>
                </a:lnTo>
                <a:lnTo>
                  <a:pt x="66733" y="382270"/>
                </a:lnTo>
                <a:lnTo>
                  <a:pt x="65061" y="381000"/>
                </a:lnTo>
                <a:lnTo>
                  <a:pt x="85530" y="381000"/>
                </a:lnTo>
                <a:lnTo>
                  <a:pt x="88045" y="384810"/>
                </a:lnTo>
                <a:lnTo>
                  <a:pt x="89668" y="387350"/>
                </a:lnTo>
                <a:lnTo>
                  <a:pt x="92973" y="392430"/>
                </a:lnTo>
                <a:lnTo>
                  <a:pt x="98334" y="398780"/>
                </a:lnTo>
                <a:lnTo>
                  <a:pt x="101171" y="400050"/>
                </a:lnTo>
                <a:lnTo>
                  <a:pt x="134920" y="400050"/>
                </a:lnTo>
                <a:lnTo>
                  <a:pt x="134389" y="401320"/>
                </a:lnTo>
                <a:lnTo>
                  <a:pt x="129810" y="406400"/>
                </a:lnTo>
                <a:lnTo>
                  <a:pt x="124247" y="410210"/>
                </a:lnTo>
                <a:lnTo>
                  <a:pt x="117859" y="412750"/>
                </a:lnTo>
                <a:lnTo>
                  <a:pt x="111269" y="414020"/>
                </a:lnTo>
                <a:close/>
              </a:path>
              <a:path w="393700" h="417830">
                <a:moveTo>
                  <a:pt x="17650" y="417830"/>
                </a:moveTo>
                <a:lnTo>
                  <a:pt x="0" y="417830"/>
                </a:lnTo>
                <a:lnTo>
                  <a:pt x="0" y="402590"/>
                </a:lnTo>
                <a:lnTo>
                  <a:pt x="4233" y="403860"/>
                </a:lnTo>
                <a:lnTo>
                  <a:pt x="34703" y="403860"/>
                </a:lnTo>
                <a:lnTo>
                  <a:pt x="33148" y="406400"/>
                </a:lnTo>
                <a:lnTo>
                  <a:pt x="27894" y="411480"/>
                </a:lnTo>
                <a:lnTo>
                  <a:pt x="21711" y="416560"/>
                </a:lnTo>
                <a:lnTo>
                  <a:pt x="17650" y="4178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9045" y="732352"/>
            <a:ext cx="147574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spc="185" dirty="0">
                <a:solidFill>
                  <a:srgbClr val="FFFFFF"/>
                </a:solidFill>
                <a:latin typeface="Calibri"/>
                <a:cs typeface="Calibri"/>
              </a:rPr>
              <a:t>FUTURE</a:t>
            </a:r>
            <a:r>
              <a:rPr sz="1400" b="1" spc="3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140" dirty="0">
                <a:solidFill>
                  <a:srgbClr val="FFFFFF"/>
                </a:solidFill>
                <a:latin typeface="Calibri"/>
                <a:cs typeface="Calibri"/>
              </a:rPr>
              <a:t>VISION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16379" y="775913"/>
            <a:ext cx="587375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b="1" spc="24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350" b="1" spc="30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350" b="1" spc="1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50" b="1" spc="3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350" b="1" spc="11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50" b="1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3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10645" y="0"/>
            <a:ext cx="347345" cy="445770"/>
          </a:xfrm>
          <a:custGeom>
            <a:avLst/>
            <a:gdLst/>
            <a:ahLst/>
            <a:cxnLst/>
            <a:rect l="l" t="t" r="r" b="b"/>
            <a:pathLst>
              <a:path w="347344" h="445770">
                <a:moveTo>
                  <a:pt x="81971" y="320592"/>
                </a:moveTo>
                <a:lnTo>
                  <a:pt x="55900" y="285434"/>
                </a:lnTo>
                <a:lnTo>
                  <a:pt x="79531" y="248614"/>
                </a:lnTo>
                <a:lnTo>
                  <a:pt x="99904" y="222359"/>
                </a:lnTo>
                <a:lnTo>
                  <a:pt x="91972" y="205591"/>
                </a:lnTo>
                <a:lnTo>
                  <a:pt x="58120" y="204639"/>
                </a:lnTo>
                <a:lnTo>
                  <a:pt x="15294" y="199593"/>
                </a:lnTo>
                <a:lnTo>
                  <a:pt x="4663" y="157137"/>
                </a:lnTo>
                <a:lnTo>
                  <a:pt x="40587" y="132150"/>
                </a:lnTo>
                <a:lnTo>
                  <a:pt x="69453" y="115702"/>
                </a:lnTo>
                <a:lnTo>
                  <a:pt x="68544" y="97165"/>
                </a:lnTo>
                <a:lnTo>
                  <a:pt x="37634" y="83336"/>
                </a:lnTo>
                <a:lnTo>
                  <a:pt x="0" y="62280"/>
                </a:lnTo>
                <a:lnTo>
                  <a:pt x="6425" y="18987"/>
                </a:lnTo>
                <a:lnTo>
                  <a:pt x="49171" y="9656"/>
                </a:lnTo>
                <a:lnTo>
                  <a:pt x="82138" y="5503"/>
                </a:lnTo>
                <a:lnTo>
                  <a:pt x="84107" y="0"/>
                </a:lnTo>
                <a:lnTo>
                  <a:pt x="99095" y="0"/>
                </a:lnTo>
                <a:lnTo>
                  <a:pt x="92503" y="18418"/>
                </a:lnTo>
                <a:lnTo>
                  <a:pt x="51251" y="23617"/>
                </a:lnTo>
                <a:lnTo>
                  <a:pt x="18954" y="30688"/>
                </a:lnTo>
                <a:lnTo>
                  <a:pt x="15388" y="54718"/>
                </a:lnTo>
                <a:lnTo>
                  <a:pt x="44245" y="70861"/>
                </a:lnTo>
                <a:lnTo>
                  <a:pt x="82214" y="87814"/>
                </a:lnTo>
                <a:lnTo>
                  <a:pt x="83972" y="123668"/>
                </a:lnTo>
                <a:lnTo>
                  <a:pt x="47852" y="144252"/>
                </a:lnTo>
                <a:lnTo>
                  <a:pt x="20715" y="163154"/>
                </a:lnTo>
                <a:lnTo>
                  <a:pt x="26617" y="186716"/>
                </a:lnTo>
                <a:lnTo>
                  <a:pt x="59455" y="190586"/>
                </a:lnTo>
                <a:lnTo>
                  <a:pt x="101022" y="191716"/>
                </a:lnTo>
                <a:lnTo>
                  <a:pt x="116367" y="224159"/>
                </a:lnTo>
                <a:lnTo>
                  <a:pt x="90875" y="257010"/>
                </a:lnTo>
                <a:lnTo>
                  <a:pt x="73036" y="284850"/>
                </a:lnTo>
                <a:lnTo>
                  <a:pt x="87506" y="304362"/>
                </a:lnTo>
                <a:lnTo>
                  <a:pt x="135263" y="304362"/>
                </a:lnTo>
                <a:lnTo>
                  <a:pt x="123466" y="308865"/>
                </a:lnTo>
                <a:lnTo>
                  <a:pt x="81971" y="320592"/>
                </a:lnTo>
                <a:close/>
              </a:path>
              <a:path w="347344" h="445770">
                <a:moveTo>
                  <a:pt x="346878" y="237297"/>
                </a:moveTo>
                <a:lnTo>
                  <a:pt x="306768" y="230810"/>
                </a:lnTo>
                <a:lnTo>
                  <a:pt x="266761" y="210092"/>
                </a:lnTo>
                <a:lnTo>
                  <a:pt x="235189" y="178520"/>
                </a:lnTo>
                <a:lnTo>
                  <a:pt x="214472" y="138513"/>
                </a:lnTo>
                <a:lnTo>
                  <a:pt x="207028" y="92489"/>
                </a:lnTo>
                <a:lnTo>
                  <a:pt x="214472" y="46467"/>
                </a:lnTo>
                <a:lnTo>
                  <a:pt x="235189" y="6460"/>
                </a:lnTo>
                <a:lnTo>
                  <a:pt x="241649" y="0"/>
                </a:lnTo>
                <a:lnTo>
                  <a:pt x="261362" y="0"/>
                </a:lnTo>
                <a:lnTo>
                  <a:pt x="246574" y="14787"/>
                </a:lnTo>
                <a:lnTo>
                  <a:pt x="227863" y="50921"/>
                </a:lnTo>
                <a:lnTo>
                  <a:pt x="221140" y="92490"/>
                </a:lnTo>
                <a:lnTo>
                  <a:pt x="227863" y="134056"/>
                </a:lnTo>
                <a:lnTo>
                  <a:pt x="246574" y="170190"/>
                </a:lnTo>
                <a:lnTo>
                  <a:pt x="275090" y="198706"/>
                </a:lnTo>
                <a:lnTo>
                  <a:pt x="311224" y="217417"/>
                </a:lnTo>
                <a:lnTo>
                  <a:pt x="346878" y="223184"/>
                </a:lnTo>
                <a:lnTo>
                  <a:pt x="346878" y="237297"/>
                </a:lnTo>
                <a:close/>
              </a:path>
              <a:path w="347344" h="445770">
                <a:moveTo>
                  <a:pt x="135263" y="304362"/>
                </a:moveTo>
                <a:lnTo>
                  <a:pt x="87506" y="304362"/>
                </a:lnTo>
                <a:lnTo>
                  <a:pt x="119323" y="295373"/>
                </a:lnTo>
                <a:lnTo>
                  <a:pt x="158158" y="280513"/>
                </a:lnTo>
                <a:lnTo>
                  <a:pt x="176117" y="296788"/>
                </a:lnTo>
                <a:lnTo>
                  <a:pt x="155104" y="296788"/>
                </a:lnTo>
                <a:lnTo>
                  <a:pt x="135263" y="304362"/>
                </a:lnTo>
                <a:close/>
              </a:path>
              <a:path w="347344" h="445770">
                <a:moveTo>
                  <a:pt x="189877" y="406862"/>
                </a:moveTo>
                <a:lnTo>
                  <a:pt x="152337" y="384362"/>
                </a:lnTo>
                <a:lnTo>
                  <a:pt x="160075" y="341301"/>
                </a:lnTo>
                <a:lnTo>
                  <a:pt x="168851" y="309246"/>
                </a:lnTo>
                <a:lnTo>
                  <a:pt x="155104" y="296788"/>
                </a:lnTo>
                <a:lnTo>
                  <a:pt x="176117" y="296788"/>
                </a:lnTo>
                <a:lnTo>
                  <a:pt x="184752" y="304613"/>
                </a:lnTo>
                <a:lnTo>
                  <a:pt x="173768" y="344722"/>
                </a:lnTo>
                <a:lnTo>
                  <a:pt x="167943" y="377267"/>
                </a:lnTo>
                <a:lnTo>
                  <a:pt x="188780" y="389757"/>
                </a:lnTo>
                <a:lnTo>
                  <a:pt x="211560" y="389757"/>
                </a:lnTo>
                <a:lnTo>
                  <a:pt x="189877" y="406862"/>
                </a:lnTo>
                <a:close/>
              </a:path>
              <a:path w="347344" h="445770">
                <a:moveTo>
                  <a:pt x="211560" y="389757"/>
                </a:moveTo>
                <a:lnTo>
                  <a:pt x="188780" y="389757"/>
                </a:lnTo>
                <a:lnTo>
                  <a:pt x="214739" y="369277"/>
                </a:lnTo>
                <a:lnTo>
                  <a:pt x="244928" y="340681"/>
                </a:lnTo>
                <a:lnTo>
                  <a:pt x="278724" y="352775"/>
                </a:lnTo>
                <a:lnTo>
                  <a:pt x="279242" y="356888"/>
                </a:lnTo>
                <a:lnTo>
                  <a:pt x="248337" y="356888"/>
                </a:lnTo>
                <a:lnTo>
                  <a:pt x="223729" y="380157"/>
                </a:lnTo>
                <a:lnTo>
                  <a:pt x="211560" y="389757"/>
                </a:lnTo>
                <a:close/>
              </a:path>
              <a:path w="347344" h="445770">
                <a:moveTo>
                  <a:pt x="322582" y="445276"/>
                </a:moveTo>
                <a:lnTo>
                  <a:pt x="279289" y="438855"/>
                </a:lnTo>
                <a:lnTo>
                  <a:pt x="269959" y="396107"/>
                </a:lnTo>
                <a:lnTo>
                  <a:pt x="265806" y="363140"/>
                </a:lnTo>
                <a:lnTo>
                  <a:pt x="248337" y="356888"/>
                </a:lnTo>
                <a:lnTo>
                  <a:pt x="279242" y="356888"/>
                </a:lnTo>
                <a:lnTo>
                  <a:pt x="283922" y="394026"/>
                </a:lnTo>
                <a:lnTo>
                  <a:pt x="290992" y="426326"/>
                </a:lnTo>
                <a:lnTo>
                  <a:pt x="315020" y="429885"/>
                </a:lnTo>
                <a:lnTo>
                  <a:pt x="331194" y="429885"/>
                </a:lnTo>
                <a:lnTo>
                  <a:pt x="322582" y="445276"/>
                </a:lnTo>
                <a:close/>
              </a:path>
              <a:path w="347344" h="445770">
                <a:moveTo>
                  <a:pt x="331194" y="429885"/>
                </a:moveTo>
                <a:lnTo>
                  <a:pt x="315020" y="429885"/>
                </a:lnTo>
                <a:lnTo>
                  <a:pt x="331164" y="401033"/>
                </a:lnTo>
                <a:lnTo>
                  <a:pt x="346878" y="365838"/>
                </a:lnTo>
                <a:lnTo>
                  <a:pt x="346878" y="400401"/>
                </a:lnTo>
                <a:lnTo>
                  <a:pt x="343638" y="407643"/>
                </a:lnTo>
                <a:lnTo>
                  <a:pt x="331194" y="429885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621681"/>
            <a:ext cx="173824" cy="178543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0"/>
            <a:ext cx="288925" cy="525780"/>
          </a:xfrm>
          <a:custGeom>
            <a:avLst/>
            <a:gdLst/>
            <a:ahLst/>
            <a:cxnLst/>
            <a:rect l="l" t="t" r="r" b="b"/>
            <a:pathLst>
              <a:path w="288925" h="525780">
                <a:moveTo>
                  <a:pt x="0" y="365760"/>
                </a:moveTo>
                <a:lnTo>
                  <a:pt x="0" y="350520"/>
                </a:lnTo>
                <a:lnTo>
                  <a:pt x="31989" y="337820"/>
                </a:lnTo>
                <a:lnTo>
                  <a:pt x="68516" y="308610"/>
                </a:lnTo>
                <a:lnTo>
                  <a:pt x="96753" y="273050"/>
                </a:lnTo>
                <a:lnTo>
                  <a:pt x="114965" y="229870"/>
                </a:lnTo>
                <a:lnTo>
                  <a:pt x="121421" y="181610"/>
                </a:lnTo>
                <a:lnTo>
                  <a:pt x="114965" y="133350"/>
                </a:lnTo>
                <a:lnTo>
                  <a:pt x="96753" y="90170"/>
                </a:lnTo>
                <a:lnTo>
                  <a:pt x="68516" y="54610"/>
                </a:lnTo>
                <a:lnTo>
                  <a:pt x="31989" y="25400"/>
                </a:lnTo>
                <a:lnTo>
                  <a:pt x="0" y="12700"/>
                </a:lnTo>
                <a:lnTo>
                  <a:pt x="0" y="0"/>
                </a:lnTo>
                <a:lnTo>
                  <a:pt x="4897" y="0"/>
                </a:lnTo>
                <a:lnTo>
                  <a:pt x="26388" y="7620"/>
                </a:lnTo>
                <a:lnTo>
                  <a:pt x="62476" y="30480"/>
                </a:lnTo>
                <a:lnTo>
                  <a:pt x="92592" y="59690"/>
                </a:lnTo>
                <a:lnTo>
                  <a:pt x="115558" y="96520"/>
                </a:lnTo>
                <a:lnTo>
                  <a:pt x="130200" y="137160"/>
                </a:lnTo>
                <a:lnTo>
                  <a:pt x="135342" y="181610"/>
                </a:lnTo>
                <a:lnTo>
                  <a:pt x="130200" y="226060"/>
                </a:lnTo>
                <a:lnTo>
                  <a:pt x="115558" y="266700"/>
                </a:lnTo>
                <a:lnTo>
                  <a:pt x="92592" y="303530"/>
                </a:lnTo>
                <a:lnTo>
                  <a:pt x="62476" y="332740"/>
                </a:lnTo>
                <a:lnTo>
                  <a:pt x="26388" y="355600"/>
                </a:lnTo>
                <a:lnTo>
                  <a:pt x="0" y="365760"/>
                </a:lnTo>
                <a:close/>
              </a:path>
              <a:path w="288925" h="525780">
                <a:moveTo>
                  <a:pt x="204263" y="10160"/>
                </a:moveTo>
                <a:lnTo>
                  <a:pt x="193145" y="10160"/>
                </a:lnTo>
                <a:lnTo>
                  <a:pt x="189188" y="8890"/>
                </a:lnTo>
                <a:lnTo>
                  <a:pt x="186202" y="7620"/>
                </a:lnTo>
                <a:lnTo>
                  <a:pt x="179950" y="3810"/>
                </a:lnTo>
                <a:lnTo>
                  <a:pt x="175805" y="0"/>
                </a:lnTo>
                <a:lnTo>
                  <a:pt x="237056" y="0"/>
                </a:lnTo>
                <a:lnTo>
                  <a:pt x="241274" y="2540"/>
                </a:lnTo>
                <a:lnTo>
                  <a:pt x="244734" y="7620"/>
                </a:lnTo>
                <a:lnTo>
                  <a:pt x="215026" y="7620"/>
                </a:lnTo>
                <a:lnTo>
                  <a:pt x="211155" y="8890"/>
                </a:lnTo>
                <a:lnTo>
                  <a:pt x="204263" y="10160"/>
                </a:lnTo>
                <a:close/>
              </a:path>
              <a:path w="288925" h="525780">
                <a:moveTo>
                  <a:pt x="199909" y="416560"/>
                </a:moveTo>
                <a:lnTo>
                  <a:pt x="179520" y="416560"/>
                </a:lnTo>
                <a:lnTo>
                  <a:pt x="179782" y="415290"/>
                </a:lnTo>
                <a:lnTo>
                  <a:pt x="184615" y="414020"/>
                </a:lnTo>
                <a:lnTo>
                  <a:pt x="191989" y="406400"/>
                </a:lnTo>
                <a:lnTo>
                  <a:pt x="193307" y="401320"/>
                </a:lnTo>
                <a:lnTo>
                  <a:pt x="193911" y="398780"/>
                </a:lnTo>
                <a:lnTo>
                  <a:pt x="191573" y="391160"/>
                </a:lnTo>
                <a:lnTo>
                  <a:pt x="188965" y="384810"/>
                </a:lnTo>
                <a:lnTo>
                  <a:pt x="187140" y="381000"/>
                </a:lnTo>
                <a:lnTo>
                  <a:pt x="184631" y="374650"/>
                </a:lnTo>
                <a:lnTo>
                  <a:pt x="182588" y="368300"/>
                </a:lnTo>
                <a:lnTo>
                  <a:pt x="182160" y="360680"/>
                </a:lnTo>
                <a:lnTo>
                  <a:pt x="184074" y="354330"/>
                </a:lnTo>
                <a:lnTo>
                  <a:pt x="208666" y="332740"/>
                </a:lnTo>
                <a:lnTo>
                  <a:pt x="233883" y="332740"/>
                </a:lnTo>
                <a:lnTo>
                  <a:pt x="238840" y="331470"/>
                </a:lnTo>
                <a:lnTo>
                  <a:pt x="240491" y="330200"/>
                </a:lnTo>
                <a:lnTo>
                  <a:pt x="244563" y="327660"/>
                </a:lnTo>
                <a:lnTo>
                  <a:pt x="249107" y="317500"/>
                </a:lnTo>
                <a:lnTo>
                  <a:pt x="227466" y="285750"/>
                </a:lnTo>
                <a:lnTo>
                  <a:pt x="225811" y="278130"/>
                </a:lnTo>
                <a:lnTo>
                  <a:pt x="239873" y="242570"/>
                </a:lnTo>
                <a:lnTo>
                  <a:pt x="253699" y="238760"/>
                </a:lnTo>
                <a:lnTo>
                  <a:pt x="256781" y="237490"/>
                </a:lnTo>
                <a:lnTo>
                  <a:pt x="276078" y="215900"/>
                </a:lnTo>
                <a:lnTo>
                  <a:pt x="274235" y="210820"/>
                </a:lnTo>
                <a:lnTo>
                  <a:pt x="272993" y="208280"/>
                </a:lnTo>
                <a:lnTo>
                  <a:pt x="266445" y="203200"/>
                </a:lnTo>
                <a:lnTo>
                  <a:pt x="261229" y="200660"/>
                </a:lnTo>
                <a:lnTo>
                  <a:pt x="258413" y="199390"/>
                </a:lnTo>
                <a:lnTo>
                  <a:pt x="245764" y="193040"/>
                </a:lnTo>
                <a:lnTo>
                  <a:pt x="241587" y="185420"/>
                </a:lnTo>
                <a:lnTo>
                  <a:pt x="238906" y="177800"/>
                </a:lnTo>
                <a:lnTo>
                  <a:pt x="237784" y="170180"/>
                </a:lnTo>
                <a:lnTo>
                  <a:pt x="238265" y="161290"/>
                </a:lnTo>
                <a:lnTo>
                  <a:pt x="240394" y="154940"/>
                </a:lnTo>
                <a:lnTo>
                  <a:pt x="243966" y="147320"/>
                </a:lnTo>
                <a:lnTo>
                  <a:pt x="256043" y="139700"/>
                </a:lnTo>
                <a:lnTo>
                  <a:pt x="258759" y="137160"/>
                </a:lnTo>
                <a:lnTo>
                  <a:pt x="263840" y="134620"/>
                </a:lnTo>
                <a:lnTo>
                  <a:pt x="269871" y="129540"/>
                </a:lnTo>
                <a:lnTo>
                  <a:pt x="270905" y="125730"/>
                </a:lnTo>
                <a:lnTo>
                  <a:pt x="272369" y="120650"/>
                </a:lnTo>
                <a:lnTo>
                  <a:pt x="270244" y="110490"/>
                </a:lnTo>
                <a:lnTo>
                  <a:pt x="267013" y="106680"/>
                </a:lnTo>
                <a:lnTo>
                  <a:pt x="264996" y="104140"/>
                </a:lnTo>
                <a:lnTo>
                  <a:pt x="257236" y="101600"/>
                </a:lnTo>
                <a:lnTo>
                  <a:pt x="251399" y="100330"/>
                </a:lnTo>
                <a:lnTo>
                  <a:pt x="248284" y="100330"/>
                </a:lnTo>
                <a:lnTo>
                  <a:pt x="234224" y="97790"/>
                </a:lnTo>
                <a:lnTo>
                  <a:pt x="217390" y="63500"/>
                </a:lnTo>
                <a:lnTo>
                  <a:pt x="218381" y="54610"/>
                </a:lnTo>
                <a:lnTo>
                  <a:pt x="227538" y="44450"/>
                </a:lnTo>
                <a:lnTo>
                  <a:pt x="229622" y="41910"/>
                </a:lnTo>
                <a:lnTo>
                  <a:pt x="233434" y="36830"/>
                </a:lnTo>
                <a:lnTo>
                  <a:pt x="237515" y="30480"/>
                </a:lnTo>
                <a:lnTo>
                  <a:pt x="237587" y="25400"/>
                </a:lnTo>
                <a:lnTo>
                  <a:pt x="237490" y="21590"/>
                </a:lnTo>
                <a:lnTo>
                  <a:pt x="232182" y="12700"/>
                </a:lnTo>
                <a:lnTo>
                  <a:pt x="227881" y="10160"/>
                </a:lnTo>
                <a:lnTo>
                  <a:pt x="227367" y="8890"/>
                </a:lnTo>
                <a:lnTo>
                  <a:pt x="225066" y="7620"/>
                </a:lnTo>
                <a:lnTo>
                  <a:pt x="244734" y="7620"/>
                </a:lnTo>
                <a:lnTo>
                  <a:pt x="246464" y="10160"/>
                </a:lnTo>
                <a:lnTo>
                  <a:pt x="250097" y="19050"/>
                </a:lnTo>
                <a:lnTo>
                  <a:pt x="251515" y="26670"/>
                </a:lnTo>
                <a:lnTo>
                  <a:pt x="249975" y="34290"/>
                </a:lnTo>
                <a:lnTo>
                  <a:pt x="246562" y="41910"/>
                </a:lnTo>
                <a:lnTo>
                  <a:pt x="242826" y="46990"/>
                </a:lnTo>
                <a:lnTo>
                  <a:pt x="240149" y="50800"/>
                </a:lnTo>
                <a:lnTo>
                  <a:pt x="236159" y="55880"/>
                </a:lnTo>
                <a:lnTo>
                  <a:pt x="231496" y="62230"/>
                </a:lnTo>
                <a:lnTo>
                  <a:pt x="231166" y="64770"/>
                </a:lnTo>
                <a:lnTo>
                  <a:pt x="230556" y="69850"/>
                </a:lnTo>
                <a:lnTo>
                  <a:pt x="233853" y="78740"/>
                </a:lnTo>
                <a:lnTo>
                  <a:pt x="237375" y="81280"/>
                </a:lnTo>
                <a:lnTo>
                  <a:pt x="239414" y="83820"/>
                </a:lnTo>
                <a:lnTo>
                  <a:pt x="247506" y="86360"/>
                </a:lnTo>
                <a:lnTo>
                  <a:pt x="253740" y="86360"/>
                </a:lnTo>
                <a:lnTo>
                  <a:pt x="257796" y="87630"/>
                </a:lnTo>
                <a:lnTo>
                  <a:pt x="264377" y="90170"/>
                </a:lnTo>
                <a:lnTo>
                  <a:pt x="271582" y="92710"/>
                </a:lnTo>
                <a:lnTo>
                  <a:pt x="277509" y="97790"/>
                </a:lnTo>
                <a:lnTo>
                  <a:pt x="281737" y="104140"/>
                </a:lnTo>
                <a:lnTo>
                  <a:pt x="284374" y="113030"/>
                </a:lnTo>
                <a:lnTo>
                  <a:pt x="285260" y="121920"/>
                </a:lnTo>
                <a:lnTo>
                  <a:pt x="284134" y="130810"/>
                </a:lnTo>
                <a:lnTo>
                  <a:pt x="280355" y="137160"/>
                </a:lnTo>
                <a:lnTo>
                  <a:pt x="274917" y="142240"/>
                </a:lnTo>
                <a:lnTo>
                  <a:pt x="269585" y="147320"/>
                </a:lnTo>
                <a:lnTo>
                  <a:pt x="265965" y="149860"/>
                </a:lnTo>
                <a:lnTo>
                  <a:pt x="260653" y="152400"/>
                </a:lnTo>
                <a:lnTo>
                  <a:pt x="254177" y="157480"/>
                </a:lnTo>
                <a:lnTo>
                  <a:pt x="252938" y="160020"/>
                </a:lnTo>
                <a:lnTo>
                  <a:pt x="250964" y="165100"/>
                </a:lnTo>
                <a:lnTo>
                  <a:pt x="251341" y="173990"/>
                </a:lnTo>
                <a:lnTo>
                  <a:pt x="253713" y="177800"/>
                </a:lnTo>
                <a:lnTo>
                  <a:pt x="255076" y="180340"/>
                </a:lnTo>
                <a:lnTo>
                  <a:pt x="261928" y="185420"/>
                </a:lnTo>
                <a:lnTo>
                  <a:pt x="267692" y="187960"/>
                </a:lnTo>
                <a:lnTo>
                  <a:pt x="271281" y="190500"/>
                </a:lnTo>
                <a:lnTo>
                  <a:pt x="276938" y="194310"/>
                </a:lnTo>
                <a:lnTo>
                  <a:pt x="282809" y="199390"/>
                </a:lnTo>
                <a:lnTo>
                  <a:pt x="287035" y="205740"/>
                </a:lnTo>
                <a:lnTo>
                  <a:pt x="288853" y="213360"/>
                </a:lnTo>
                <a:lnTo>
                  <a:pt x="288679" y="222250"/>
                </a:lnTo>
                <a:lnTo>
                  <a:pt x="286735" y="231140"/>
                </a:lnTo>
                <a:lnTo>
                  <a:pt x="283178" y="238760"/>
                </a:lnTo>
                <a:lnTo>
                  <a:pt x="277529" y="243840"/>
                </a:lnTo>
                <a:lnTo>
                  <a:pt x="270593" y="247650"/>
                </a:lnTo>
                <a:lnTo>
                  <a:pt x="264181" y="250190"/>
                </a:lnTo>
                <a:lnTo>
                  <a:pt x="260203" y="251460"/>
                </a:lnTo>
                <a:lnTo>
                  <a:pt x="254059" y="252730"/>
                </a:lnTo>
                <a:lnTo>
                  <a:pt x="246166" y="255270"/>
                </a:lnTo>
                <a:lnTo>
                  <a:pt x="244179" y="257810"/>
                </a:lnTo>
                <a:lnTo>
                  <a:pt x="241034" y="261620"/>
                </a:lnTo>
                <a:lnTo>
                  <a:pt x="238455" y="270510"/>
                </a:lnTo>
                <a:lnTo>
                  <a:pt x="239449" y="275590"/>
                </a:lnTo>
                <a:lnTo>
                  <a:pt x="239968" y="278130"/>
                </a:lnTo>
                <a:lnTo>
                  <a:pt x="245162" y="284480"/>
                </a:lnTo>
                <a:lnTo>
                  <a:pt x="249681" y="288290"/>
                </a:lnTo>
                <a:lnTo>
                  <a:pt x="252445" y="292100"/>
                </a:lnTo>
                <a:lnTo>
                  <a:pt x="256621" y="297180"/>
                </a:lnTo>
                <a:lnTo>
                  <a:pt x="260577" y="304800"/>
                </a:lnTo>
                <a:lnTo>
                  <a:pt x="262685" y="311150"/>
                </a:lnTo>
                <a:lnTo>
                  <a:pt x="244059" y="345440"/>
                </a:lnTo>
                <a:lnTo>
                  <a:pt x="236604" y="346710"/>
                </a:lnTo>
                <a:lnTo>
                  <a:pt x="208599" y="346710"/>
                </a:lnTo>
                <a:lnTo>
                  <a:pt x="205723" y="347980"/>
                </a:lnTo>
                <a:lnTo>
                  <a:pt x="201720" y="350520"/>
                </a:lnTo>
                <a:lnTo>
                  <a:pt x="196437" y="358140"/>
                </a:lnTo>
                <a:lnTo>
                  <a:pt x="195958" y="363220"/>
                </a:lnTo>
                <a:lnTo>
                  <a:pt x="195607" y="365760"/>
                </a:lnTo>
                <a:lnTo>
                  <a:pt x="198503" y="373380"/>
                </a:lnTo>
                <a:lnTo>
                  <a:pt x="201434" y="378460"/>
                </a:lnTo>
                <a:lnTo>
                  <a:pt x="203109" y="382270"/>
                </a:lnTo>
                <a:lnTo>
                  <a:pt x="205398" y="389890"/>
                </a:lnTo>
                <a:lnTo>
                  <a:pt x="207058" y="397510"/>
                </a:lnTo>
                <a:lnTo>
                  <a:pt x="206805" y="405130"/>
                </a:lnTo>
                <a:lnTo>
                  <a:pt x="203557" y="411480"/>
                </a:lnTo>
                <a:lnTo>
                  <a:pt x="199909" y="416560"/>
                </a:lnTo>
                <a:close/>
              </a:path>
              <a:path w="288925" h="525780">
                <a:moveTo>
                  <a:pt x="122196" y="478790"/>
                </a:moveTo>
                <a:lnTo>
                  <a:pt x="95684" y="478790"/>
                </a:lnTo>
                <a:lnTo>
                  <a:pt x="100813" y="477520"/>
                </a:lnTo>
                <a:lnTo>
                  <a:pt x="110299" y="472440"/>
                </a:lnTo>
                <a:lnTo>
                  <a:pt x="113077" y="468630"/>
                </a:lnTo>
                <a:lnTo>
                  <a:pt x="114556" y="466090"/>
                </a:lnTo>
                <a:lnTo>
                  <a:pt x="114721" y="457200"/>
                </a:lnTo>
                <a:lnTo>
                  <a:pt x="113359" y="448310"/>
                </a:lnTo>
                <a:lnTo>
                  <a:pt x="112871" y="440690"/>
                </a:lnTo>
                <a:lnTo>
                  <a:pt x="138821" y="407670"/>
                </a:lnTo>
                <a:lnTo>
                  <a:pt x="150678" y="407670"/>
                </a:lnTo>
                <a:lnTo>
                  <a:pt x="161563" y="411480"/>
                </a:lnTo>
                <a:lnTo>
                  <a:pt x="163325" y="412750"/>
                </a:lnTo>
                <a:lnTo>
                  <a:pt x="165790" y="414020"/>
                </a:lnTo>
                <a:lnTo>
                  <a:pt x="172916" y="416560"/>
                </a:lnTo>
                <a:lnTo>
                  <a:pt x="199909" y="416560"/>
                </a:lnTo>
                <a:lnTo>
                  <a:pt x="198086" y="419100"/>
                </a:lnTo>
                <a:lnTo>
                  <a:pt x="195373" y="421640"/>
                </a:lnTo>
                <a:lnTo>
                  <a:pt x="141950" y="421640"/>
                </a:lnTo>
                <a:lnTo>
                  <a:pt x="136896" y="422910"/>
                </a:lnTo>
                <a:lnTo>
                  <a:pt x="129423" y="427990"/>
                </a:lnTo>
                <a:lnTo>
                  <a:pt x="127517" y="433070"/>
                </a:lnTo>
                <a:lnTo>
                  <a:pt x="126331" y="435610"/>
                </a:lnTo>
                <a:lnTo>
                  <a:pt x="126645" y="443230"/>
                </a:lnTo>
                <a:lnTo>
                  <a:pt x="127698" y="449580"/>
                </a:lnTo>
                <a:lnTo>
                  <a:pt x="128119" y="453390"/>
                </a:lnTo>
                <a:lnTo>
                  <a:pt x="128298" y="461010"/>
                </a:lnTo>
                <a:lnTo>
                  <a:pt x="127497" y="468630"/>
                </a:lnTo>
                <a:lnTo>
                  <a:pt x="124977" y="476250"/>
                </a:lnTo>
                <a:lnTo>
                  <a:pt x="122196" y="478790"/>
                </a:lnTo>
                <a:close/>
              </a:path>
              <a:path w="288925" h="525780">
                <a:moveTo>
                  <a:pt x="180080" y="430530"/>
                </a:moveTo>
                <a:lnTo>
                  <a:pt x="169338" y="430530"/>
                </a:lnTo>
                <a:lnTo>
                  <a:pt x="157941" y="425450"/>
                </a:lnTo>
                <a:lnTo>
                  <a:pt x="146678" y="421640"/>
                </a:lnTo>
                <a:lnTo>
                  <a:pt x="195373" y="421640"/>
                </a:lnTo>
                <a:lnTo>
                  <a:pt x="191305" y="425450"/>
                </a:lnTo>
                <a:lnTo>
                  <a:pt x="184128" y="429260"/>
                </a:lnTo>
                <a:lnTo>
                  <a:pt x="182164" y="429260"/>
                </a:lnTo>
                <a:lnTo>
                  <a:pt x="180080" y="430530"/>
                </a:lnTo>
                <a:close/>
              </a:path>
              <a:path w="288925" h="525780">
                <a:moveTo>
                  <a:pt x="6554" y="525780"/>
                </a:moveTo>
                <a:lnTo>
                  <a:pt x="0" y="525780"/>
                </a:lnTo>
                <a:lnTo>
                  <a:pt x="0" y="511810"/>
                </a:lnTo>
                <a:lnTo>
                  <a:pt x="6806" y="511810"/>
                </a:lnTo>
                <a:lnTo>
                  <a:pt x="13416" y="509270"/>
                </a:lnTo>
                <a:lnTo>
                  <a:pt x="16008" y="508000"/>
                </a:lnTo>
                <a:lnTo>
                  <a:pt x="18239" y="505460"/>
                </a:lnTo>
                <a:lnTo>
                  <a:pt x="20878" y="497840"/>
                </a:lnTo>
                <a:lnTo>
                  <a:pt x="21988" y="491490"/>
                </a:lnTo>
                <a:lnTo>
                  <a:pt x="22450" y="488950"/>
                </a:lnTo>
                <a:lnTo>
                  <a:pt x="49250" y="458470"/>
                </a:lnTo>
                <a:lnTo>
                  <a:pt x="56295" y="457200"/>
                </a:lnTo>
                <a:lnTo>
                  <a:pt x="57299" y="457200"/>
                </a:lnTo>
                <a:lnTo>
                  <a:pt x="58273" y="458470"/>
                </a:lnTo>
                <a:lnTo>
                  <a:pt x="67693" y="458470"/>
                </a:lnTo>
                <a:lnTo>
                  <a:pt x="78607" y="468630"/>
                </a:lnTo>
                <a:lnTo>
                  <a:pt x="80996" y="469900"/>
                </a:lnTo>
                <a:lnTo>
                  <a:pt x="82566" y="471170"/>
                </a:lnTo>
                <a:lnTo>
                  <a:pt x="51295" y="471170"/>
                </a:lnTo>
                <a:lnTo>
                  <a:pt x="43696" y="474980"/>
                </a:lnTo>
                <a:lnTo>
                  <a:pt x="40809" y="477520"/>
                </a:lnTo>
                <a:lnTo>
                  <a:pt x="38904" y="480060"/>
                </a:lnTo>
                <a:lnTo>
                  <a:pt x="36602" y="487680"/>
                </a:lnTo>
                <a:lnTo>
                  <a:pt x="35689" y="494030"/>
                </a:lnTo>
                <a:lnTo>
                  <a:pt x="34812" y="497840"/>
                </a:lnTo>
                <a:lnTo>
                  <a:pt x="32861" y="505460"/>
                </a:lnTo>
                <a:lnTo>
                  <a:pt x="29674" y="511810"/>
                </a:lnTo>
                <a:lnTo>
                  <a:pt x="25095" y="518160"/>
                </a:lnTo>
                <a:lnTo>
                  <a:pt x="19532" y="521970"/>
                </a:lnTo>
                <a:lnTo>
                  <a:pt x="13144" y="524510"/>
                </a:lnTo>
                <a:lnTo>
                  <a:pt x="6554" y="525780"/>
                </a:lnTo>
                <a:close/>
              </a:path>
              <a:path w="288925" h="525780">
                <a:moveTo>
                  <a:pt x="95741" y="492760"/>
                </a:moveTo>
                <a:lnTo>
                  <a:pt x="95567" y="492760"/>
                </a:lnTo>
                <a:lnTo>
                  <a:pt x="88241" y="490220"/>
                </a:lnTo>
                <a:lnTo>
                  <a:pt x="81144" y="487680"/>
                </a:lnTo>
                <a:lnTo>
                  <a:pt x="75389" y="483870"/>
                </a:lnTo>
                <a:lnTo>
                  <a:pt x="71898" y="481330"/>
                </a:lnTo>
                <a:lnTo>
                  <a:pt x="67243" y="476250"/>
                </a:lnTo>
                <a:lnTo>
                  <a:pt x="60367" y="472440"/>
                </a:lnTo>
                <a:lnTo>
                  <a:pt x="57067" y="471170"/>
                </a:lnTo>
                <a:lnTo>
                  <a:pt x="82566" y="471170"/>
                </a:lnTo>
                <a:lnTo>
                  <a:pt x="85707" y="473710"/>
                </a:lnTo>
                <a:lnTo>
                  <a:pt x="92664" y="477520"/>
                </a:lnTo>
                <a:lnTo>
                  <a:pt x="95684" y="478790"/>
                </a:lnTo>
                <a:lnTo>
                  <a:pt x="122196" y="478790"/>
                </a:lnTo>
                <a:lnTo>
                  <a:pt x="119501" y="481330"/>
                </a:lnTo>
                <a:lnTo>
                  <a:pt x="112063" y="487680"/>
                </a:lnTo>
                <a:lnTo>
                  <a:pt x="103752" y="490220"/>
                </a:lnTo>
                <a:lnTo>
                  <a:pt x="95741" y="49276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45286" y="900933"/>
            <a:ext cx="991628" cy="6388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82990" y="1625881"/>
            <a:ext cx="174534" cy="17434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81725" y="900933"/>
            <a:ext cx="972558" cy="61976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236529" y="214039"/>
            <a:ext cx="6223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310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b="1" spc="17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spc="12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spc="11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spc="9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spc="24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b="1" spc="3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3057524" y="1800224"/>
                </a:moveTo>
                <a:lnTo>
                  <a:pt x="0" y="1800224"/>
                </a:lnTo>
                <a:lnTo>
                  <a:pt x="0" y="0"/>
                </a:lnTo>
                <a:lnTo>
                  <a:pt x="3057524" y="0"/>
                </a:lnTo>
                <a:lnTo>
                  <a:pt x="3057524" y="1800224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69397" y="4669"/>
            <a:ext cx="288290" cy="695960"/>
          </a:xfrm>
          <a:custGeom>
            <a:avLst/>
            <a:gdLst/>
            <a:ahLst/>
            <a:cxnLst/>
            <a:rect l="l" t="t" r="r" b="b"/>
            <a:pathLst>
              <a:path w="288289" h="695960">
                <a:moveTo>
                  <a:pt x="253597" y="95235"/>
                </a:moveTo>
                <a:lnTo>
                  <a:pt x="222921" y="95235"/>
                </a:lnTo>
                <a:lnTo>
                  <a:pt x="239695" y="87303"/>
                </a:lnTo>
                <a:lnTo>
                  <a:pt x="240643" y="53450"/>
                </a:lnTo>
                <a:lnTo>
                  <a:pt x="245694" y="10626"/>
                </a:lnTo>
                <a:lnTo>
                  <a:pt x="288127" y="0"/>
                </a:lnTo>
                <a:lnTo>
                  <a:pt x="288127" y="16047"/>
                </a:lnTo>
                <a:lnTo>
                  <a:pt x="282131" y="16047"/>
                </a:lnTo>
                <a:lnTo>
                  <a:pt x="258568" y="21948"/>
                </a:lnTo>
                <a:lnTo>
                  <a:pt x="254696" y="54785"/>
                </a:lnTo>
                <a:lnTo>
                  <a:pt x="253597" y="95235"/>
                </a:lnTo>
                <a:close/>
              </a:path>
              <a:path w="288289" h="695960">
                <a:moveTo>
                  <a:pt x="288127" y="24659"/>
                </a:moveTo>
                <a:lnTo>
                  <a:pt x="282131" y="16047"/>
                </a:lnTo>
                <a:lnTo>
                  <a:pt x="288127" y="16047"/>
                </a:lnTo>
                <a:lnTo>
                  <a:pt x="288127" y="24659"/>
                </a:lnTo>
                <a:close/>
              </a:path>
              <a:path w="288289" h="695960">
                <a:moveTo>
                  <a:pt x="155077" y="164180"/>
                </a:moveTo>
                <a:lnTo>
                  <a:pt x="136030" y="164180"/>
                </a:lnTo>
                <a:lnTo>
                  <a:pt x="148490" y="150434"/>
                </a:lnTo>
                <a:lnTo>
                  <a:pt x="136414" y="118797"/>
                </a:lnTo>
                <a:lnTo>
                  <a:pt x="124690" y="77302"/>
                </a:lnTo>
                <a:lnTo>
                  <a:pt x="159846" y="51231"/>
                </a:lnTo>
                <a:lnTo>
                  <a:pt x="186547" y="68366"/>
                </a:lnTo>
                <a:lnTo>
                  <a:pt x="160432" y="68366"/>
                </a:lnTo>
                <a:lnTo>
                  <a:pt x="140918" y="82835"/>
                </a:lnTo>
                <a:lnTo>
                  <a:pt x="149909" y="114654"/>
                </a:lnTo>
                <a:lnTo>
                  <a:pt x="164769" y="153487"/>
                </a:lnTo>
                <a:lnTo>
                  <a:pt x="155077" y="164180"/>
                </a:lnTo>
                <a:close/>
              </a:path>
              <a:path w="288289" h="695960">
                <a:moveTo>
                  <a:pt x="221117" y="111697"/>
                </a:moveTo>
                <a:lnTo>
                  <a:pt x="188270" y="86206"/>
                </a:lnTo>
                <a:lnTo>
                  <a:pt x="160432" y="68366"/>
                </a:lnTo>
                <a:lnTo>
                  <a:pt x="186547" y="68366"/>
                </a:lnTo>
                <a:lnTo>
                  <a:pt x="196669" y="74862"/>
                </a:lnTo>
                <a:lnTo>
                  <a:pt x="222921" y="95235"/>
                </a:lnTo>
                <a:lnTo>
                  <a:pt x="253597" y="95235"/>
                </a:lnTo>
                <a:lnTo>
                  <a:pt x="253567" y="96352"/>
                </a:lnTo>
                <a:lnTo>
                  <a:pt x="221117" y="111697"/>
                </a:lnTo>
                <a:close/>
              </a:path>
              <a:path w="288289" h="695960">
                <a:moveTo>
                  <a:pt x="81971" y="576225"/>
                </a:moveTo>
                <a:lnTo>
                  <a:pt x="55900" y="541067"/>
                </a:lnTo>
                <a:lnTo>
                  <a:pt x="79531" y="504247"/>
                </a:lnTo>
                <a:lnTo>
                  <a:pt x="99904" y="477992"/>
                </a:lnTo>
                <a:lnTo>
                  <a:pt x="91972" y="461224"/>
                </a:lnTo>
                <a:lnTo>
                  <a:pt x="58120" y="460272"/>
                </a:lnTo>
                <a:lnTo>
                  <a:pt x="15294" y="455226"/>
                </a:lnTo>
                <a:lnTo>
                  <a:pt x="4663" y="412770"/>
                </a:lnTo>
                <a:lnTo>
                  <a:pt x="40587" y="387783"/>
                </a:lnTo>
                <a:lnTo>
                  <a:pt x="69453" y="371335"/>
                </a:lnTo>
                <a:lnTo>
                  <a:pt x="68544" y="352798"/>
                </a:lnTo>
                <a:lnTo>
                  <a:pt x="37634" y="338969"/>
                </a:lnTo>
                <a:lnTo>
                  <a:pt x="0" y="317913"/>
                </a:lnTo>
                <a:lnTo>
                  <a:pt x="6425" y="274620"/>
                </a:lnTo>
                <a:lnTo>
                  <a:pt x="49171" y="265289"/>
                </a:lnTo>
                <a:lnTo>
                  <a:pt x="82138" y="261136"/>
                </a:lnTo>
                <a:lnTo>
                  <a:pt x="88390" y="243666"/>
                </a:lnTo>
                <a:lnTo>
                  <a:pt x="65123" y="219058"/>
                </a:lnTo>
                <a:lnTo>
                  <a:pt x="38413" y="185206"/>
                </a:lnTo>
                <a:lnTo>
                  <a:pt x="60916" y="147666"/>
                </a:lnTo>
                <a:lnTo>
                  <a:pt x="103979" y="155404"/>
                </a:lnTo>
                <a:lnTo>
                  <a:pt x="132721" y="163274"/>
                </a:lnTo>
                <a:lnTo>
                  <a:pt x="68016" y="163274"/>
                </a:lnTo>
                <a:lnTo>
                  <a:pt x="55524" y="184111"/>
                </a:lnTo>
                <a:lnTo>
                  <a:pt x="76005" y="210067"/>
                </a:lnTo>
                <a:lnTo>
                  <a:pt x="104599" y="240257"/>
                </a:lnTo>
                <a:lnTo>
                  <a:pt x="92503" y="274051"/>
                </a:lnTo>
                <a:lnTo>
                  <a:pt x="51251" y="279250"/>
                </a:lnTo>
                <a:lnTo>
                  <a:pt x="18954" y="286321"/>
                </a:lnTo>
                <a:lnTo>
                  <a:pt x="15388" y="310351"/>
                </a:lnTo>
                <a:lnTo>
                  <a:pt x="44245" y="326494"/>
                </a:lnTo>
                <a:lnTo>
                  <a:pt x="82214" y="343447"/>
                </a:lnTo>
                <a:lnTo>
                  <a:pt x="83972" y="379301"/>
                </a:lnTo>
                <a:lnTo>
                  <a:pt x="47852" y="399885"/>
                </a:lnTo>
                <a:lnTo>
                  <a:pt x="20715" y="418787"/>
                </a:lnTo>
                <a:lnTo>
                  <a:pt x="26617" y="442349"/>
                </a:lnTo>
                <a:lnTo>
                  <a:pt x="59455" y="446219"/>
                </a:lnTo>
                <a:lnTo>
                  <a:pt x="101022" y="447349"/>
                </a:lnTo>
                <a:lnTo>
                  <a:pt x="116367" y="479792"/>
                </a:lnTo>
                <a:lnTo>
                  <a:pt x="90875" y="512643"/>
                </a:lnTo>
                <a:lnTo>
                  <a:pt x="73036" y="540483"/>
                </a:lnTo>
                <a:lnTo>
                  <a:pt x="87506" y="559995"/>
                </a:lnTo>
                <a:lnTo>
                  <a:pt x="135263" y="559995"/>
                </a:lnTo>
                <a:lnTo>
                  <a:pt x="123466" y="564498"/>
                </a:lnTo>
                <a:lnTo>
                  <a:pt x="81971" y="576225"/>
                </a:lnTo>
                <a:close/>
              </a:path>
              <a:path w="288289" h="695960">
                <a:moveTo>
                  <a:pt x="140664" y="180081"/>
                </a:moveTo>
                <a:lnTo>
                  <a:pt x="100562" y="169099"/>
                </a:lnTo>
                <a:lnTo>
                  <a:pt x="68016" y="163274"/>
                </a:lnTo>
                <a:lnTo>
                  <a:pt x="132721" y="163274"/>
                </a:lnTo>
                <a:lnTo>
                  <a:pt x="136030" y="164180"/>
                </a:lnTo>
                <a:lnTo>
                  <a:pt x="155077" y="164180"/>
                </a:lnTo>
                <a:lnTo>
                  <a:pt x="140664" y="180081"/>
                </a:lnTo>
                <a:close/>
              </a:path>
              <a:path w="288289" h="695960">
                <a:moveTo>
                  <a:pt x="288127" y="476790"/>
                </a:moveTo>
                <a:lnTo>
                  <a:pt x="266761" y="465725"/>
                </a:lnTo>
                <a:lnTo>
                  <a:pt x="235189" y="434153"/>
                </a:lnTo>
                <a:lnTo>
                  <a:pt x="214472" y="394146"/>
                </a:lnTo>
                <a:lnTo>
                  <a:pt x="207028" y="348122"/>
                </a:lnTo>
                <a:lnTo>
                  <a:pt x="214472" y="302100"/>
                </a:lnTo>
                <a:lnTo>
                  <a:pt x="235189" y="262093"/>
                </a:lnTo>
                <a:lnTo>
                  <a:pt x="266761" y="230521"/>
                </a:lnTo>
                <a:lnTo>
                  <a:pt x="288127" y="219457"/>
                </a:lnTo>
                <a:lnTo>
                  <a:pt x="288127" y="235154"/>
                </a:lnTo>
                <a:lnTo>
                  <a:pt x="275090" y="241905"/>
                </a:lnTo>
                <a:lnTo>
                  <a:pt x="246574" y="270420"/>
                </a:lnTo>
                <a:lnTo>
                  <a:pt x="227863" y="306554"/>
                </a:lnTo>
                <a:lnTo>
                  <a:pt x="221140" y="348123"/>
                </a:lnTo>
                <a:lnTo>
                  <a:pt x="227863" y="389689"/>
                </a:lnTo>
                <a:lnTo>
                  <a:pt x="246574" y="425823"/>
                </a:lnTo>
                <a:lnTo>
                  <a:pt x="275090" y="454339"/>
                </a:lnTo>
                <a:lnTo>
                  <a:pt x="288127" y="461090"/>
                </a:lnTo>
                <a:lnTo>
                  <a:pt x="288127" y="476790"/>
                </a:lnTo>
                <a:close/>
              </a:path>
              <a:path w="288289" h="695960">
                <a:moveTo>
                  <a:pt x="135263" y="559995"/>
                </a:moveTo>
                <a:lnTo>
                  <a:pt x="87506" y="559995"/>
                </a:lnTo>
                <a:lnTo>
                  <a:pt x="119323" y="551006"/>
                </a:lnTo>
                <a:lnTo>
                  <a:pt x="158158" y="536146"/>
                </a:lnTo>
                <a:lnTo>
                  <a:pt x="176117" y="552421"/>
                </a:lnTo>
                <a:lnTo>
                  <a:pt x="155104" y="552421"/>
                </a:lnTo>
                <a:lnTo>
                  <a:pt x="135263" y="559995"/>
                </a:lnTo>
                <a:close/>
              </a:path>
              <a:path w="288289" h="695960">
                <a:moveTo>
                  <a:pt x="189877" y="662495"/>
                </a:moveTo>
                <a:lnTo>
                  <a:pt x="152337" y="639995"/>
                </a:lnTo>
                <a:lnTo>
                  <a:pt x="160075" y="596934"/>
                </a:lnTo>
                <a:lnTo>
                  <a:pt x="168851" y="564879"/>
                </a:lnTo>
                <a:lnTo>
                  <a:pt x="155104" y="552421"/>
                </a:lnTo>
                <a:lnTo>
                  <a:pt x="176117" y="552421"/>
                </a:lnTo>
                <a:lnTo>
                  <a:pt x="184752" y="560246"/>
                </a:lnTo>
                <a:lnTo>
                  <a:pt x="173768" y="600356"/>
                </a:lnTo>
                <a:lnTo>
                  <a:pt x="167943" y="632900"/>
                </a:lnTo>
                <a:lnTo>
                  <a:pt x="188780" y="645390"/>
                </a:lnTo>
                <a:lnTo>
                  <a:pt x="211560" y="645390"/>
                </a:lnTo>
                <a:lnTo>
                  <a:pt x="189877" y="662495"/>
                </a:lnTo>
                <a:close/>
              </a:path>
              <a:path w="288289" h="695960">
                <a:moveTo>
                  <a:pt x="211560" y="645390"/>
                </a:moveTo>
                <a:lnTo>
                  <a:pt x="188780" y="645390"/>
                </a:lnTo>
                <a:lnTo>
                  <a:pt x="214739" y="624910"/>
                </a:lnTo>
                <a:lnTo>
                  <a:pt x="244928" y="596314"/>
                </a:lnTo>
                <a:lnTo>
                  <a:pt x="278724" y="608408"/>
                </a:lnTo>
                <a:lnTo>
                  <a:pt x="279242" y="612521"/>
                </a:lnTo>
                <a:lnTo>
                  <a:pt x="248337" y="612521"/>
                </a:lnTo>
                <a:lnTo>
                  <a:pt x="223729" y="635790"/>
                </a:lnTo>
                <a:lnTo>
                  <a:pt x="211560" y="645390"/>
                </a:lnTo>
                <a:close/>
              </a:path>
              <a:path w="288289" h="695960">
                <a:moveTo>
                  <a:pt x="288127" y="695799"/>
                </a:moveTo>
                <a:lnTo>
                  <a:pt x="279289" y="694488"/>
                </a:lnTo>
                <a:lnTo>
                  <a:pt x="269959" y="651740"/>
                </a:lnTo>
                <a:lnTo>
                  <a:pt x="265806" y="618773"/>
                </a:lnTo>
                <a:lnTo>
                  <a:pt x="248337" y="612521"/>
                </a:lnTo>
                <a:lnTo>
                  <a:pt x="279242" y="612521"/>
                </a:lnTo>
                <a:lnTo>
                  <a:pt x="283922" y="649659"/>
                </a:lnTo>
                <a:lnTo>
                  <a:pt x="288127" y="668869"/>
                </a:lnTo>
                <a:lnTo>
                  <a:pt x="288127" y="695799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88145" y="1034121"/>
            <a:ext cx="369570" cy="591185"/>
          </a:xfrm>
          <a:custGeom>
            <a:avLst/>
            <a:gdLst/>
            <a:ahLst/>
            <a:cxnLst/>
            <a:rect l="l" t="t" r="r" b="b"/>
            <a:pathLst>
              <a:path w="369569" h="591185">
                <a:moveTo>
                  <a:pt x="306119" y="46621"/>
                </a:moveTo>
                <a:lnTo>
                  <a:pt x="265883" y="46621"/>
                </a:lnTo>
                <a:lnTo>
                  <a:pt x="292530" y="44875"/>
                </a:lnTo>
                <a:lnTo>
                  <a:pt x="308862" y="23752"/>
                </a:lnTo>
                <a:lnTo>
                  <a:pt x="331624" y="0"/>
                </a:lnTo>
                <a:lnTo>
                  <a:pt x="369379" y="7509"/>
                </a:lnTo>
                <a:lnTo>
                  <a:pt x="369379" y="12866"/>
                </a:lnTo>
                <a:lnTo>
                  <a:pt x="335682" y="12866"/>
                </a:lnTo>
                <a:lnTo>
                  <a:pt x="317626" y="31708"/>
                </a:lnTo>
                <a:lnTo>
                  <a:pt x="306119" y="46621"/>
                </a:lnTo>
                <a:close/>
              </a:path>
              <a:path w="369569" h="591185">
                <a:moveTo>
                  <a:pt x="166663" y="94825"/>
                </a:moveTo>
                <a:lnTo>
                  <a:pt x="145381" y="94825"/>
                </a:lnTo>
                <a:lnTo>
                  <a:pt x="167585" y="79988"/>
                </a:lnTo>
                <a:lnTo>
                  <a:pt x="171168" y="53528"/>
                </a:lnTo>
                <a:lnTo>
                  <a:pt x="179003" y="21581"/>
                </a:lnTo>
                <a:lnTo>
                  <a:pt x="221265" y="7233"/>
                </a:lnTo>
                <a:lnTo>
                  <a:pt x="237795" y="20512"/>
                </a:lnTo>
                <a:lnTo>
                  <a:pt x="218930" y="20512"/>
                </a:lnTo>
                <a:lnTo>
                  <a:pt x="188944" y="30692"/>
                </a:lnTo>
                <a:lnTo>
                  <a:pt x="182727" y="56036"/>
                </a:lnTo>
                <a:lnTo>
                  <a:pt x="178595" y="86851"/>
                </a:lnTo>
                <a:lnTo>
                  <a:pt x="166663" y="94825"/>
                </a:lnTo>
                <a:close/>
              </a:path>
              <a:path w="369569" h="591185">
                <a:moveTo>
                  <a:pt x="369379" y="25813"/>
                </a:moveTo>
                <a:lnTo>
                  <a:pt x="366743" y="19043"/>
                </a:lnTo>
                <a:lnTo>
                  <a:pt x="335682" y="12866"/>
                </a:lnTo>
                <a:lnTo>
                  <a:pt x="369379" y="12866"/>
                </a:lnTo>
                <a:lnTo>
                  <a:pt x="369379" y="25813"/>
                </a:lnTo>
                <a:close/>
              </a:path>
              <a:path w="369569" h="591185">
                <a:moveTo>
                  <a:pt x="261330" y="58768"/>
                </a:moveTo>
                <a:lnTo>
                  <a:pt x="239292" y="36836"/>
                </a:lnTo>
                <a:lnTo>
                  <a:pt x="218930" y="20512"/>
                </a:lnTo>
                <a:lnTo>
                  <a:pt x="237795" y="20512"/>
                </a:lnTo>
                <a:lnTo>
                  <a:pt x="247405" y="28232"/>
                </a:lnTo>
                <a:lnTo>
                  <a:pt x="265883" y="46621"/>
                </a:lnTo>
                <a:lnTo>
                  <a:pt x="306119" y="46621"/>
                </a:lnTo>
                <a:lnTo>
                  <a:pt x="298632" y="56323"/>
                </a:lnTo>
                <a:lnTo>
                  <a:pt x="261330" y="58768"/>
                </a:lnTo>
                <a:close/>
              </a:path>
              <a:path w="369569" h="591185">
                <a:moveTo>
                  <a:pt x="116577" y="533543"/>
                </a:moveTo>
                <a:lnTo>
                  <a:pt x="83020" y="504114"/>
                </a:lnTo>
                <a:lnTo>
                  <a:pt x="88139" y="470979"/>
                </a:lnTo>
                <a:lnTo>
                  <a:pt x="94825" y="445784"/>
                </a:lnTo>
                <a:lnTo>
                  <a:pt x="79988" y="423577"/>
                </a:lnTo>
                <a:lnTo>
                  <a:pt x="53527" y="419997"/>
                </a:lnTo>
                <a:lnTo>
                  <a:pt x="21579" y="412157"/>
                </a:lnTo>
                <a:lnTo>
                  <a:pt x="7232" y="369900"/>
                </a:lnTo>
                <a:lnTo>
                  <a:pt x="28231" y="343763"/>
                </a:lnTo>
                <a:lnTo>
                  <a:pt x="46621" y="325285"/>
                </a:lnTo>
                <a:lnTo>
                  <a:pt x="44874" y="298634"/>
                </a:lnTo>
                <a:lnTo>
                  <a:pt x="23751" y="282303"/>
                </a:lnTo>
                <a:lnTo>
                  <a:pt x="0" y="259538"/>
                </a:lnTo>
                <a:lnTo>
                  <a:pt x="8706" y="215765"/>
                </a:lnTo>
                <a:lnTo>
                  <a:pt x="39963" y="203627"/>
                </a:lnTo>
                <a:lnTo>
                  <a:pt x="65127" y="196821"/>
                </a:lnTo>
                <a:lnTo>
                  <a:pt x="76937" y="172869"/>
                </a:lnTo>
                <a:lnTo>
                  <a:pt x="66809" y="148164"/>
                </a:lnTo>
                <a:lnTo>
                  <a:pt x="57621" y="116577"/>
                </a:lnTo>
                <a:lnTo>
                  <a:pt x="87047" y="83020"/>
                </a:lnTo>
                <a:lnTo>
                  <a:pt x="120183" y="88139"/>
                </a:lnTo>
                <a:lnTo>
                  <a:pt x="145381" y="94825"/>
                </a:lnTo>
                <a:lnTo>
                  <a:pt x="166663" y="94825"/>
                </a:lnTo>
                <a:lnTo>
                  <a:pt x="165368" y="95690"/>
                </a:lnTo>
                <a:lnTo>
                  <a:pt x="91664" y="95690"/>
                </a:lnTo>
                <a:lnTo>
                  <a:pt x="70786" y="119500"/>
                </a:lnTo>
                <a:lnTo>
                  <a:pt x="78075" y="144558"/>
                </a:lnTo>
                <a:lnTo>
                  <a:pt x="89904" y="173309"/>
                </a:lnTo>
                <a:lnTo>
                  <a:pt x="73371" y="206838"/>
                </a:lnTo>
                <a:lnTo>
                  <a:pt x="43355" y="214959"/>
                </a:lnTo>
                <a:lnTo>
                  <a:pt x="19037" y="224430"/>
                </a:lnTo>
                <a:lnTo>
                  <a:pt x="12860" y="255488"/>
                </a:lnTo>
                <a:lnTo>
                  <a:pt x="31704" y="273544"/>
                </a:lnTo>
                <a:lnTo>
                  <a:pt x="56323" y="292530"/>
                </a:lnTo>
                <a:lnTo>
                  <a:pt x="58768" y="329840"/>
                </a:lnTo>
                <a:lnTo>
                  <a:pt x="36836" y="351878"/>
                </a:lnTo>
                <a:lnTo>
                  <a:pt x="20513" y="372238"/>
                </a:lnTo>
                <a:lnTo>
                  <a:pt x="30693" y="402221"/>
                </a:lnTo>
                <a:lnTo>
                  <a:pt x="56037" y="408441"/>
                </a:lnTo>
                <a:lnTo>
                  <a:pt x="86853" y="412571"/>
                </a:lnTo>
                <a:lnTo>
                  <a:pt x="107625" y="443657"/>
                </a:lnTo>
                <a:lnTo>
                  <a:pt x="99650" y="473707"/>
                </a:lnTo>
                <a:lnTo>
                  <a:pt x="95692" y="499499"/>
                </a:lnTo>
                <a:lnTo>
                  <a:pt x="119502" y="520379"/>
                </a:lnTo>
                <a:lnTo>
                  <a:pt x="157863" y="520379"/>
                </a:lnTo>
                <a:lnTo>
                  <a:pt x="148164" y="524355"/>
                </a:lnTo>
                <a:lnTo>
                  <a:pt x="116577" y="533543"/>
                </a:lnTo>
                <a:close/>
              </a:path>
              <a:path w="369569" h="591185">
                <a:moveTo>
                  <a:pt x="147512" y="107622"/>
                </a:moveTo>
                <a:lnTo>
                  <a:pt x="117459" y="99647"/>
                </a:lnTo>
                <a:lnTo>
                  <a:pt x="91664" y="95690"/>
                </a:lnTo>
                <a:lnTo>
                  <a:pt x="165368" y="95690"/>
                </a:lnTo>
                <a:lnTo>
                  <a:pt x="147512" y="107622"/>
                </a:lnTo>
                <a:close/>
              </a:path>
              <a:path w="369569" h="591185">
                <a:moveTo>
                  <a:pt x="295581" y="447316"/>
                </a:moveTo>
                <a:lnTo>
                  <a:pt x="247672" y="439567"/>
                </a:lnTo>
                <a:lnTo>
                  <a:pt x="206026" y="418001"/>
                </a:lnTo>
                <a:lnTo>
                  <a:pt x="173161" y="385136"/>
                </a:lnTo>
                <a:lnTo>
                  <a:pt x="151595" y="343489"/>
                </a:lnTo>
                <a:lnTo>
                  <a:pt x="143846" y="295580"/>
                </a:lnTo>
                <a:lnTo>
                  <a:pt x="151595" y="247672"/>
                </a:lnTo>
                <a:lnTo>
                  <a:pt x="173161" y="206026"/>
                </a:lnTo>
                <a:lnTo>
                  <a:pt x="206026" y="173161"/>
                </a:lnTo>
                <a:lnTo>
                  <a:pt x="247672" y="151595"/>
                </a:lnTo>
                <a:lnTo>
                  <a:pt x="295581" y="143846"/>
                </a:lnTo>
                <a:lnTo>
                  <a:pt x="343489" y="151595"/>
                </a:lnTo>
                <a:lnTo>
                  <a:pt x="351358" y="155670"/>
                </a:lnTo>
                <a:lnTo>
                  <a:pt x="295581" y="155670"/>
                </a:lnTo>
                <a:lnTo>
                  <a:pt x="251405" y="162814"/>
                </a:lnTo>
                <a:lnTo>
                  <a:pt x="213004" y="182700"/>
                </a:lnTo>
                <a:lnTo>
                  <a:pt x="182700" y="213004"/>
                </a:lnTo>
                <a:lnTo>
                  <a:pt x="162814" y="251405"/>
                </a:lnTo>
                <a:lnTo>
                  <a:pt x="155670" y="295580"/>
                </a:lnTo>
                <a:lnTo>
                  <a:pt x="162814" y="339756"/>
                </a:lnTo>
                <a:lnTo>
                  <a:pt x="182700" y="378158"/>
                </a:lnTo>
                <a:lnTo>
                  <a:pt x="213004" y="408462"/>
                </a:lnTo>
                <a:lnTo>
                  <a:pt x="251405" y="428348"/>
                </a:lnTo>
                <a:lnTo>
                  <a:pt x="295581" y="435493"/>
                </a:lnTo>
                <a:lnTo>
                  <a:pt x="351358" y="435493"/>
                </a:lnTo>
                <a:lnTo>
                  <a:pt x="343489" y="439567"/>
                </a:lnTo>
                <a:lnTo>
                  <a:pt x="295581" y="447316"/>
                </a:lnTo>
                <a:close/>
              </a:path>
              <a:path w="369569" h="591185">
                <a:moveTo>
                  <a:pt x="369379" y="178154"/>
                </a:moveTo>
                <a:lnTo>
                  <a:pt x="339756" y="162814"/>
                </a:lnTo>
                <a:lnTo>
                  <a:pt x="295581" y="155670"/>
                </a:lnTo>
                <a:lnTo>
                  <a:pt x="351358" y="155670"/>
                </a:lnTo>
                <a:lnTo>
                  <a:pt x="369379" y="165001"/>
                </a:lnTo>
                <a:lnTo>
                  <a:pt x="369379" y="178154"/>
                </a:lnTo>
                <a:close/>
              </a:path>
              <a:path w="369569" h="591185">
                <a:moveTo>
                  <a:pt x="351358" y="435493"/>
                </a:moveTo>
                <a:lnTo>
                  <a:pt x="295581" y="435493"/>
                </a:lnTo>
                <a:lnTo>
                  <a:pt x="339756" y="428348"/>
                </a:lnTo>
                <a:lnTo>
                  <a:pt x="369379" y="413008"/>
                </a:lnTo>
                <a:lnTo>
                  <a:pt x="369379" y="426161"/>
                </a:lnTo>
                <a:lnTo>
                  <a:pt x="351358" y="435493"/>
                </a:lnTo>
                <a:close/>
              </a:path>
              <a:path w="369569" h="591185">
                <a:moveTo>
                  <a:pt x="157863" y="520379"/>
                </a:moveTo>
                <a:lnTo>
                  <a:pt x="119502" y="520379"/>
                </a:lnTo>
                <a:lnTo>
                  <a:pt x="144560" y="513091"/>
                </a:lnTo>
                <a:lnTo>
                  <a:pt x="173311" y="501258"/>
                </a:lnTo>
                <a:lnTo>
                  <a:pt x="199610" y="514226"/>
                </a:lnTo>
                <a:lnTo>
                  <a:pt x="172870" y="514226"/>
                </a:lnTo>
                <a:lnTo>
                  <a:pt x="157863" y="520379"/>
                </a:lnTo>
                <a:close/>
              </a:path>
              <a:path w="369569" h="591185">
                <a:moveTo>
                  <a:pt x="259538" y="591163"/>
                </a:moveTo>
                <a:lnTo>
                  <a:pt x="215765" y="582454"/>
                </a:lnTo>
                <a:lnTo>
                  <a:pt x="203628" y="551199"/>
                </a:lnTo>
                <a:lnTo>
                  <a:pt x="196821" y="526035"/>
                </a:lnTo>
                <a:lnTo>
                  <a:pt x="172870" y="514226"/>
                </a:lnTo>
                <a:lnTo>
                  <a:pt x="199610" y="514226"/>
                </a:lnTo>
                <a:lnTo>
                  <a:pt x="206842" y="517792"/>
                </a:lnTo>
                <a:lnTo>
                  <a:pt x="214961" y="547804"/>
                </a:lnTo>
                <a:lnTo>
                  <a:pt x="224429" y="572122"/>
                </a:lnTo>
                <a:lnTo>
                  <a:pt x="255487" y="578305"/>
                </a:lnTo>
                <a:lnTo>
                  <a:pt x="271862" y="578305"/>
                </a:lnTo>
                <a:lnTo>
                  <a:pt x="259538" y="591163"/>
                </a:lnTo>
                <a:close/>
              </a:path>
              <a:path w="369569" h="591185">
                <a:moveTo>
                  <a:pt x="271862" y="578305"/>
                </a:moveTo>
                <a:lnTo>
                  <a:pt x="255487" y="578305"/>
                </a:lnTo>
                <a:lnTo>
                  <a:pt x="273543" y="559461"/>
                </a:lnTo>
                <a:lnTo>
                  <a:pt x="292529" y="534844"/>
                </a:lnTo>
                <a:lnTo>
                  <a:pt x="329837" y="532400"/>
                </a:lnTo>
                <a:lnTo>
                  <a:pt x="342038" y="544542"/>
                </a:lnTo>
                <a:lnTo>
                  <a:pt x="325287" y="544542"/>
                </a:lnTo>
                <a:lnTo>
                  <a:pt x="298636" y="546290"/>
                </a:lnTo>
                <a:lnTo>
                  <a:pt x="282304" y="567411"/>
                </a:lnTo>
                <a:lnTo>
                  <a:pt x="271862" y="578305"/>
                </a:lnTo>
                <a:close/>
              </a:path>
              <a:path w="369569" h="591185">
                <a:moveTo>
                  <a:pt x="369379" y="583507"/>
                </a:moveTo>
                <a:lnTo>
                  <a:pt x="343764" y="562932"/>
                </a:lnTo>
                <a:lnTo>
                  <a:pt x="325287" y="544542"/>
                </a:lnTo>
                <a:lnTo>
                  <a:pt x="342038" y="544542"/>
                </a:lnTo>
                <a:lnTo>
                  <a:pt x="351875" y="554332"/>
                </a:lnTo>
                <a:lnTo>
                  <a:pt x="369379" y="568364"/>
                </a:lnTo>
                <a:lnTo>
                  <a:pt x="369379" y="583507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680401" y="279479"/>
            <a:ext cx="1343025" cy="1418590"/>
            <a:chOff x="1680401" y="279479"/>
            <a:chExt cx="1343025" cy="1418590"/>
          </a:xfrm>
        </p:grpSpPr>
        <p:sp>
          <p:nvSpPr>
            <p:cNvPr id="7" name="object 7"/>
            <p:cNvSpPr/>
            <p:nvPr/>
          </p:nvSpPr>
          <p:spPr>
            <a:xfrm>
              <a:off x="2395620" y="642731"/>
              <a:ext cx="448309" cy="448309"/>
            </a:xfrm>
            <a:custGeom>
              <a:avLst/>
              <a:gdLst/>
              <a:ahLst/>
              <a:cxnLst/>
              <a:rect l="l" t="t" r="r" b="b"/>
              <a:pathLst>
                <a:path w="448310" h="448309">
                  <a:moveTo>
                    <a:pt x="232058" y="35342"/>
                  </a:moveTo>
                  <a:lnTo>
                    <a:pt x="201556" y="35342"/>
                  </a:lnTo>
                  <a:lnTo>
                    <a:pt x="221757" y="34018"/>
                  </a:lnTo>
                  <a:lnTo>
                    <a:pt x="234137" y="18006"/>
                  </a:lnTo>
                  <a:lnTo>
                    <a:pt x="251392" y="0"/>
                  </a:lnTo>
                  <a:lnTo>
                    <a:pt x="284574" y="6600"/>
                  </a:lnTo>
                  <a:lnTo>
                    <a:pt x="285799" y="9753"/>
                  </a:lnTo>
                  <a:lnTo>
                    <a:pt x="254468" y="9753"/>
                  </a:lnTo>
                  <a:lnTo>
                    <a:pt x="240781" y="24037"/>
                  </a:lnTo>
                  <a:lnTo>
                    <a:pt x="232058" y="35342"/>
                  </a:lnTo>
                  <a:close/>
                </a:path>
                <a:path w="448310" h="448309">
                  <a:moveTo>
                    <a:pt x="126341" y="71883"/>
                  </a:moveTo>
                  <a:lnTo>
                    <a:pt x="110208" y="71883"/>
                  </a:lnTo>
                  <a:lnTo>
                    <a:pt x="127040" y="60636"/>
                  </a:lnTo>
                  <a:lnTo>
                    <a:pt x="129756" y="40578"/>
                  </a:lnTo>
                  <a:lnTo>
                    <a:pt x="135696" y="16359"/>
                  </a:lnTo>
                  <a:lnTo>
                    <a:pt x="167733" y="5483"/>
                  </a:lnTo>
                  <a:lnTo>
                    <a:pt x="180264" y="15549"/>
                  </a:lnTo>
                  <a:lnTo>
                    <a:pt x="165963" y="15549"/>
                  </a:lnTo>
                  <a:lnTo>
                    <a:pt x="143232" y="23266"/>
                  </a:lnTo>
                  <a:lnTo>
                    <a:pt x="138519" y="42479"/>
                  </a:lnTo>
                  <a:lnTo>
                    <a:pt x="135386" y="65839"/>
                  </a:lnTo>
                  <a:lnTo>
                    <a:pt x="126341" y="71883"/>
                  </a:lnTo>
                  <a:close/>
                </a:path>
                <a:path w="448310" h="448309">
                  <a:moveTo>
                    <a:pt x="316767" y="68159"/>
                  </a:moveTo>
                  <a:lnTo>
                    <a:pt x="291344" y="55623"/>
                  </a:lnTo>
                  <a:lnTo>
                    <a:pt x="285194" y="32871"/>
                  </a:lnTo>
                  <a:lnTo>
                    <a:pt x="278014" y="14436"/>
                  </a:lnTo>
                  <a:lnTo>
                    <a:pt x="254468" y="9753"/>
                  </a:lnTo>
                  <a:lnTo>
                    <a:pt x="285799" y="9753"/>
                  </a:lnTo>
                  <a:lnTo>
                    <a:pt x="293775" y="30296"/>
                  </a:lnTo>
                  <a:lnTo>
                    <a:pt x="298934" y="49370"/>
                  </a:lnTo>
                  <a:lnTo>
                    <a:pt x="317092" y="58323"/>
                  </a:lnTo>
                  <a:lnTo>
                    <a:pt x="341549" y="58323"/>
                  </a:lnTo>
                  <a:lnTo>
                    <a:pt x="338564" y="59192"/>
                  </a:lnTo>
                  <a:lnTo>
                    <a:pt x="316767" y="68159"/>
                  </a:lnTo>
                  <a:close/>
                </a:path>
                <a:path w="448310" h="448309">
                  <a:moveTo>
                    <a:pt x="198105" y="44550"/>
                  </a:moveTo>
                  <a:lnTo>
                    <a:pt x="181399" y="27924"/>
                  </a:lnTo>
                  <a:lnTo>
                    <a:pt x="165963" y="15549"/>
                  </a:lnTo>
                  <a:lnTo>
                    <a:pt x="180264" y="15549"/>
                  </a:lnTo>
                  <a:lnTo>
                    <a:pt x="187549" y="21402"/>
                  </a:lnTo>
                  <a:lnTo>
                    <a:pt x="201556" y="35342"/>
                  </a:lnTo>
                  <a:lnTo>
                    <a:pt x="232058" y="35342"/>
                  </a:lnTo>
                  <a:lnTo>
                    <a:pt x="226382" y="42697"/>
                  </a:lnTo>
                  <a:lnTo>
                    <a:pt x="198105" y="44550"/>
                  </a:lnTo>
                  <a:close/>
                </a:path>
                <a:path w="448310" h="448309">
                  <a:moveTo>
                    <a:pt x="341549" y="58323"/>
                  </a:moveTo>
                  <a:lnTo>
                    <a:pt x="317092" y="58323"/>
                  </a:lnTo>
                  <a:lnTo>
                    <a:pt x="335821" y="50646"/>
                  </a:lnTo>
                  <a:lnTo>
                    <a:pt x="359768" y="43681"/>
                  </a:lnTo>
                  <a:lnTo>
                    <a:pt x="371154" y="53666"/>
                  </a:lnTo>
                  <a:lnTo>
                    <a:pt x="357558" y="53666"/>
                  </a:lnTo>
                  <a:lnTo>
                    <a:pt x="341549" y="58323"/>
                  </a:lnTo>
                  <a:close/>
                </a:path>
                <a:path w="448310" h="448309">
                  <a:moveTo>
                    <a:pt x="390567" y="375610"/>
                  </a:moveTo>
                  <a:lnTo>
                    <a:pt x="378652" y="375610"/>
                  </a:lnTo>
                  <a:lnTo>
                    <a:pt x="394481" y="357559"/>
                  </a:lnTo>
                  <a:lnTo>
                    <a:pt x="388955" y="338566"/>
                  </a:lnTo>
                  <a:lnTo>
                    <a:pt x="379986" y="316770"/>
                  </a:lnTo>
                  <a:lnTo>
                    <a:pt x="392520" y="291349"/>
                  </a:lnTo>
                  <a:lnTo>
                    <a:pt x="415271" y="285197"/>
                  </a:lnTo>
                  <a:lnTo>
                    <a:pt x="433702" y="278019"/>
                  </a:lnTo>
                  <a:lnTo>
                    <a:pt x="438389" y="254473"/>
                  </a:lnTo>
                  <a:lnTo>
                    <a:pt x="424104" y="240785"/>
                  </a:lnTo>
                  <a:lnTo>
                    <a:pt x="405443" y="226384"/>
                  </a:lnTo>
                  <a:lnTo>
                    <a:pt x="403591" y="198114"/>
                  </a:lnTo>
                  <a:lnTo>
                    <a:pt x="420217" y="181408"/>
                  </a:lnTo>
                  <a:lnTo>
                    <a:pt x="432592" y="165971"/>
                  </a:lnTo>
                  <a:lnTo>
                    <a:pt x="424878" y="143239"/>
                  </a:lnTo>
                  <a:lnTo>
                    <a:pt x="405664" y="138527"/>
                  </a:lnTo>
                  <a:lnTo>
                    <a:pt x="382305" y="135394"/>
                  </a:lnTo>
                  <a:lnTo>
                    <a:pt x="366564" y="111830"/>
                  </a:lnTo>
                  <a:lnTo>
                    <a:pt x="372608" y="89049"/>
                  </a:lnTo>
                  <a:lnTo>
                    <a:pt x="375608" y="69494"/>
                  </a:lnTo>
                  <a:lnTo>
                    <a:pt x="357558" y="53666"/>
                  </a:lnTo>
                  <a:lnTo>
                    <a:pt x="371154" y="53666"/>
                  </a:lnTo>
                  <a:lnTo>
                    <a:pt x="385204" y="65988"/>
                  </a:lnTo>
                  <a:lnTo>
                    <a:pt x="381328" y="91107"/>
                  </a:lnTo>
                  <a:lnTo>
                    <a:pt x="376259" y="110209"/>
                  </a:lnTo>
                  <a:lnTo>
                    <a:pt x="387505" y="127041"/>
                  </a:lnTo>
                  <a:lnTo>
                    <a:pt x="407560" y="129757"/>
                  </a:lnTo>
                  <a:lnTo>
                    <a:pt x="431783" y="135696"/>
                  </a:lnTo>
                  <a:lnTo>
                    <a:pt x="442655" y="167735"/>
                  </a:lnTo>
                  <a:lnTo>
                    <a:pt x="426739" y="187550"/>
                  </a:lnTo>
                  <a:lnTo>
                    <a:pt x="412798" y="201557"/>
                  </a:lnTo>
                  <a:lnTo>
                    <a:pt x="414123" y="221757"/>
                  </a:lnTo>
                  <a:lnTo>
                    <a:pt x="430134" y="234137"/>
                  </a:lnTo>
                  <a:lnTo>
                    <a:pt x="448140" y="251392"/>
                  </a:lnTo>
                  <a:lnTo>
                    <a:pt x="441538" y="284575"/>
                  </a:lnTo>
                  <a:lnTo>
                    <a:pt x="417845" y="293775"/>
                  </a:lnTo>
                  <a:lnTo>
                    <a:pt x="398770" y="298935"/>
                  </a:lnTo>
                  <a:lnTo>
                    <a:pt x="389817" y="317093"/>
                  </a:lnTo>
                  <a:lnTo>
                    <a:pt x="397496" y="335823"/>
                  </a:lnTo>
                  <a:lnTo>
                    <a:pt x="404461" y="359768"/>
                  </a:lnTo>
                  <a:lnTo>
                    <a:pt x="390567" y="375610"/>
                  </a:lnTo>
                  <a:close/>
                </a:path>
                <a:path w="448310" h="448309">
                  <a:moveTo>
                    <a:pt x="88373" y="404460"/>
                  </a:moveTo>
                  <a:lnTo>
                    <a:pt x="62935" y="382151"/>
                  </a:lnTo>
                  <a:lnTo>
                    <a:pt x="66815" y="357032"/>
                  </a:lnTo>
                  <a:lnTo>
                    <a:pt x="71883" y="337933"/>
                  </a:lnTo>
                  <a:lnTo>
                    <a:pt x="60636" y="321099"/>
                  </a:lnTo>
                  <a:lnTo>
                    <a:pt x="40577" y="318385"/>
                  </a:lnTo>
                  <a:lnTo>
                    <a:pt x="16358" y="312441"/>
                  </a:lnTo>
                  <a:lnTo>
                    <a:pt x="5482" y="280408"/>
                  </a:lnTo>
                  <a:lnTo>
                    <a:pt x="21401" y="260594"/>
                  </a:lnTo>
                  <a:lnTo>
                    <a:pt x="35342" y="246587"/>
                  </a:lnTo>
                  <a:lnTo>
                    <a:pt x="34017" y="226384"/>
                  </a:lnTo>
                  <a:lnTo>
                    <a:pt x="18005" y="214004"/>
                  </a:lnTo>
                  <a:lnTo>
                    <a:pt x="0" y="196747"/>
                  </a:lnTo>
                  <a:lnTo>
                    <a:pt x="6600" y="163564"/>
                  </a:lnTo>
                  <a:lnTo>
                    <a:pt x="30295" y="154362"/>
                  </a:lnTo>
                  <a:lnTo>
                    <a:pt x="49370" y="149203"/>
                  </a:lnTo>
                  <a:lnTo>
                    <a:pt x="58323" y="131046"/>
                  </a:lnTo>
                  <a:lnTo>
                    <a:pt x="50646" y="112318"/>
                  </a:lnTo>
                  <a:lnTo>
                    <a:pt x="43681" y="88373"/>
                  </a:lnTo>
                  <a:lnTo>
                    <a:pt x="65987" y="62935"/>
                  </a:lnTo>
                  <a:lnTo>
                    <a:pt x="91107" y="66815"/>
                  </a:lnTo>
                  <a:lnTo>
                    <a:pt x="110208" y="71883"/>
                  </a:lnTo>
                  <a:lnTo>
                    <a:pt x="126341" y="71883"/>
                  </a:lnTo>
                  <a:lnTo>
                    <a:pt x="125359" y="72539"/>
                  </a:lnTo>
                  <a:lnTo>
                    <a:pt x="69487" y="72539"/>
                  </a:lnTo>
                  <a:lnTo>
                    <a:pt x="53660" y="90588"/>
                  </a:lnTo>
                  <a:lnTo>
                    <a:pt x="59185" y="109584"/>
                  </a:lnTo>
                  <a:lnTo>
                    <a:pt x="68153" y="131379"/>
                  </a:lnTo>
                  <a:lnTo>
                    <a:pt x="55620" y="156797"/>
                  </a:lnTo>
                  <a:lnTo>
                    <a:pt x="32866" y="162952"/>
                  </a:lnTo>
                  <a:lnTo>
                    <a:pt x="14431" y="170133"/>
                  </a:lnTo>
                  <a:lnTo>
                    <a:pt x="9748" y="193676"/>
                  </a:lnTo>
                  <a:lnTo>
                    <a:pt x="24033" y="207364"/>
                  </a:lnTo>
                  <a:lnTo>
                    <a:pt x="42697" y="221757"/>
                  </a:lnTo>
                  <a:lnTo>
                    <a:pt x="44550" y="250040"/>
                  </a:lnTo>
                  <a:lnTo>
                    <a:pt x="27924" y="266746"/>
                  </a:lnTo>
                  <a:lnTo>
                    <a:pt x="15550" y="282180"/>
                  </a:lnTo>
                  <a:lnTo>
                    <a:pt x="23267" y="304909"/>
                  </a:lnTo>
                  <a:lnTo>
                    <a:pt x="42480" y="309624"/>
                  </a:lnTo>
                  <a:lnTo>
                    <a:pt x="65840" y="312755"/>
                  </a:lnTo>
                  <a:lnTo>
                    <a:pt x="81586" y="336320"/>
                  </a:lnTo>
                  <a:lnTo>
                    <a:pt x="75541" y="359100"/>
                  </a:lnTo>
                  <a:lnTo>
                    <a:pt x="72541" y="378652"/>
                  </a:lnTo>
                  <a:lnTo>
                    <a:pt x="90590" y="394481"/>
                  </a:lnTo>
                  <a:lnTo>
                    <a:pt x="119670" y="394481"/>
                  </a:lnTo>
                  <a:lnTo>
                    <a:pt x="112318" y="397495"/>
                  </a:lnTo>
                  <a:lnTo>
                    <a:pt x="88373" y="404460"/>
                  </a:lnTo>
                  <a:close/>
                </a:path>
                <a:path w="448310" h="448309">
                  <a:moveTo>
                    <a:pt x="111823" y="81584"/>
                  </a:moveTo>
                  <a:lnTo>
                    <a:pt x="89041" y="75539"/>
                  </a:lnTo>
                  <a:lnTo>
                    <a:pt x="69487" y="72539"/>
                  </a:lnTo>
                  <a:lnTo>
                    <a:pt x="125359" y="72539"/>
                  </a:lnTo>
                  <a:lnTo>
                    <a:pt x="111823" y="81584"/>
                  </a:lnTo>
                  <a:close/>
                </a:path>
                <a:path w="448310" h="448309">
                  <a:moveTo>
                    <a:pt x="224069" y="339094"/>
                  </a:moveTo>
                  <a:lnTo>
                    <a:pt x="179339" y="330041"/>
                  </a:lnTo>
                  <a:lnTo>
                    <a:pt x="142773" y="305366"/>
                  </a:lnTo>
                  <a:lnTo>
                    <a:pt x="118098" y="268799"/>
                  </a:lnTo>
                  <a:lnTo>
                    <a:pt x="109045" y="224069"/>
                  </a:lnTo>
                  <a:lnTo>
                    <a:pt x="118098" y="179339"/>
                  </a:lnTo>
                  <a:lnTo>
                    <a:pt x="142773" y="142773"/>
                  </a:lnTo>
                  <a:lnTo>
                    <a:pt x="179339" y="118098"/>
                  </a:lnTo>
                  <a:lnTo>
                    <a:pt x="224069" y="109045"/>
                  </a:lnTo>
                  <a:lnTo>
                    <a:pt x="268351" y="118008"/>
                  </a:lnTo>
                  <a:lnTo>
                    <a:pt x="224069" y="118008"/>
                  </a:lnTo>
                  <a:lnTo>
                    <a:pt x="182825" y="126356"/>
                  </a:lnTo>
                  <a:lnTo>
                    <a:pt x="149107" y="149107"/>
                  </a:lnTo>
                  <a:lnTo>
                    <a:pt x="126356" y="182825"/>
                  </a:lnTo>
                  <a:lnTo>
                    <a:pt x="118008" y="224069"/>
                  </a:lnTo>
                  <a:lnTo>
                    <a:pt x="126356" y="265314"/>
                  </a:lnTo>
                  <a:lnTo>
                    <a:pt x="149107" y="299031"/>
                  </a:lnTo>
                  <a:lnTo>
                    <a:pt x="182825" y="321783"/>
                  </a:lnTo>
                  <a:lnTo>
                    <a:pt x="224069" y="330131"/>
                  </a:lnTo>
                  <a:lnTo>
                    <a:pt x="268351" y="330131"/>
                  </a:lnTo>
                  <a:lnTo>
                    <a:pt x="224069" y="339094"/>
                  </a:lnTo>
                  <a:close/>
                </a:path>
                <a:path w="448310" h="448309">
                  <a:moveTo>
                    <a:pt x="268351" y="330131"/>
                  </a:moveTo>
                  <a:lnTo>
                    <a:pt x="224069" y="330131"/>
                  </a:lnTo>
                  <a:lnTo>
                    <a:pt x="265314" y="321783"/>
                  </a:lnTo>
                  <a:lnTo>
                    <a:pt x="299031" y="299031"/>
                  </a:lnTo>
                  <a:lnTo>
                    <a:pt x="321783" y="265314"/>
                  </a:lnTo>
                  <a:lnTo>
                    <a:pt x="330131" y="224069"/>
                  </a:lnTo>
                  <a:lnTo>
                    <a:pt x="321783" y="182825"/>
                  </a:lnTo>
                  <a:lnTo>
                    <a:pt x="299031" y="149107"/>
                  </a:lnTo>
                  <a:lnTo>
                    <a:pt x="265314" y="126356"/>
                  </a:lnTo>
                  <a:lnTo>
                    <a:pt x="224069" y="118008"/>
                  </a:lnTo>
                  <a:lnTo>
                    <a:pt x="268351" y="118008"/>
                  </a:lnTo>
                  <a:lnTo>
                    <a:pt x="268799" y="118098"/>
                  </a:lnTo>
                  <a:lnTo>
                    <a:pt x="305366" y="142773"/>
                  </a:lnTo>
                  <a:lnTo>
                    <a:pt x="330041" y="179339"/>
                  </a:lnTo>
                  <a:lnTo>
                    <a:pt x="339094" y="224069"/>
                  </a:lnTo>
                  <a:lnTo>
                    <a:pt x="330041" y="268799"/>
                  </a:lnTo>
                  <a:lnTo>
                    <a:pt x="305366" y="305366"/>
                  </a:lnTo>
                  <a:lnTo>
                    <a:pt x="268799" y="330041"/>
                  </a:lnTo>
                  <a:lnTo>
                    <a:pt x="268351" y="330131"/>
                  </a:lnTo>
                  <a:close/>
                </a:path>
                <a:path w="448310" h="448309">
                  <a:moveTo>
                    <a:pt x="310052" y="432594"/>
                  </a:moveTo>
                  <a:lnTo>
                    <a:pt x="282180" y="432594"/>
                  </a:lnTo>
                  <a:lnTo>
                    <a:pt x="304909" y="424881"/>
                  </a:lnTo>
                  <a:lnTo>
                    <a:pt x="309625" y="405665"/>
                  </a:lnTo>
                  <a:lnTo>
                    <a:pt x="312755" y="382307"/>
                  </a:lnTo>
                  <a:lnTo>
                    <a:pt x="336320" y="366565"/>
                  </a:lnTo>
                  <a:lnTo>
                    <a:pt x="359099" y="372610"/>
                  </a:lnTo>
                  <a:lnTo>
                    <a:pt x="378652" y="375610"/>
                  </a:lnTo>
                  <a:lnTo>
                    <a:pt x="390567" y="375610"/>
                  </a:lnTo>
                  <a:lnTo>
                    <a:pt x="389997" y="376259"/>
                  </a:lnTo>
                  <a:lnTo>
                    <a:pt x="337934" y="376259"/>
                  </a:lnTo>
                  <a:lnTo>
                    <a:pt x="321100" y="387505"/>
                  </a:lnTo>
                  <a:lnTo>
                    <a:pt x="318388" y="407561"/>
                  </a:lnTo>
                  <a:lnTo>
                    <a:pt x="312441" y="431783"/>
                  </a:lnTo>
                  <a:lnTo>
                    <a:pt x="310052" y="432594"/>
                  </a:lnTo>
                  <a:close/>
                </a:path>
                <a:path w="448310" h="448309">
                  <a:moveTo>
                    <a:pt x="382152" y="385204"/>
                  </a:moveTo>
                  <a:lnTo>
                    <a:pt x="357033" y="381328"/>
                  </a:lnTo>
                  <a:lnTo>
                    <a:pt x="337934" y="376259"/>
                  </a:lnTo>
                  <a:lnTo>
                    <a:pt x="389997" y="376259"/>
                  </a:lnTo>
                  <a:lnTo>
                    <a:pt x="382152" y="385204"/>
                  </a:lnTo>
                  <a:close/>
                </a:path>
                <a:path w="448310" h="448309">
                  <a:moveTo>
                    <a:pt x="119670" y="394481"/>
                  </a:moveTo>
                  <a:lnTo>
                    <a:pt x="90590" y="394481"/>
                  </a:lnTo>
                  <a:lnTo>
                    <a:pt x="109586" y="388956"/>
                  </a:lnTo>
                  <a:lnTo>
                    <a:pt x="131381" y="379986"/>
                  </a:lnTo>
                  <a:lnTo>
                    <a:pt x="151317" y="389817"/>
                  </a:lnTo>
                  <a:lnTo>
                    <a:pt x="131047" y="389817"/>
                  </a:lnTo>
                  <a:lnTo>
                    <a:pt x="119670" y="394481"/>
                  </a:lnTo>
                  <a:close/>
                </a:path>
                <a:path w="448310" h="448309">
                  <a:moveTo>
                    <a:pt x="196747" y="448139"/>
                  </a:moveTo>
                  <a:lnTo>
                    <a:pt x="163564" y="441537"/>
                  </a:lnTo>
                  <a:lnTo>
                    <a:pt x="154363" y="417844"/>
                  </a:lnTo>
                  <a:lnTo>
                    <a:pt x="149203" y="398769"/>
                  </a:lnTo>
                  <a:lnTo>
                    <a:pt x="131047" y="389817"/>
                  </a:lnTo>
                  <a:lnTo>
                    <a:pt x="151317" y="389817"/>
                  </a:lnTo>
                  <a:lnTo>
                    <a:pt x="156799" y="392520"/>
                  </a:lnTo>
                  <a:lnTo>
                    <a:pt x="162954" y="415271"/>
                  </a:lnTo>
                  <a:lnTo>
                    <a:pt x="170132" y="433706"/>
                  </a:lnTo>
                  <a:lnTo>
                    <a:pt x="193675" y="438392"/>
                  </a:lnTo>
                  <a:lnTo>
                    <a:pt x="206089" y="438392"/>
                  </a:lnTo>
                  <a:lnTo>
                    <a:pt x="196747" y="448139"/>
                  </a:lnTo>
                  <a:close/>
                </a:path>
                <a:path w="448310" h="448309">
                  <a:moveTo>
                    <a:pt x="206089" y="438392"/>
                  </a:moveTo>
                  <a:lnTo>
                    <a:pt x="193675" y="438392"/>
                  </a:lnTo>
                  <a:lnTo>
                    <a:pt x="207363" y="424107"/>
                  </a:lnTo>
                  <a:lnTo>
                    <a:pt x="221756" y="405446"/>
                  </a:lnTo>
                  <a:lnTo>
                    <a:pt x="250038" y="403593"/>
                  </a:lnTo>
                  <a:lnTo>
                    <a:pt x="259287" y="412798"/>
                  </a:lnTo>
                  <a:lnTo>
                    <a:pt x="246588" y="412798"/>
                  </a:lnTo>
                  <a:lnTo>
                    <a:pt x="226385" y="414123"/>
                  </a:lnTo>
                  <a:lnTo>
                    <a:pt x="214005" y="430134"/>
                  </a:lnTo>
                  <a:lnTo>
                    <a:pt x="206089" y="438392"/>
                  </a:lnTo>
                  <a:close/>
                </a:path>
                <a:path w="448310" h="448309">
                  <a:moveTo>
                    <a:pt x="280410" y="442655"/>
                  </a:moveTo>
                  <a:lnTo>
                    <a:pt x="260595" y="426739"/>
                  </a:lnTo>
                  <a:lnTo>
                    <a:pt x="246588" y="412798"/>
                  </a:lnTo>
                  <a:lnTo>
                    <a:pt x="259287" y="412798"/>
                  </a:lnTo>
                  <a:lnTo>
                    <a:pt x="266744" y="420219"/>
                  </a:lnTo>
                  <a:lnTo>
                    <a:pt x="282180" y="432594"/>
                  </a:lnTo>
                  <a:lnTo>
                    <a:pt x="310052" y="432594"/>
                  </a:lnTo>
                  <a:lnTo>
                    <a:pt x="280410" y="442655"/>
                  </a:lnTo>
                  <a:close/>
                </a:path>
              </a:pathLst>
            </a:custGeom>
            <a:solidFill>
              <a:srgbClr val="F152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27166" y="279479"/>
              <a:ext cx="694173" cy="53395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80401" y="818533"/>
              <a:ext cx="648372" cy="42907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27166" y="1249710"/>
              <a:ext cx="696046" cy="44813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823579" y="256263"/>
            <a:ext cx="140462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b="1" spc="165" dirty="0">
                <a:solidFill>
                  <a:srgbClr val="FFFFFF"/>
                </a:solidFill>
                <a:latin typeface="Calibri"/>
                <a:cs typeface="Calibri"/>
              </a:rPr>
              <a:t>TYPES</a:t>
            </a:r>
            <a:r>
              <a:rPr sz="7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00" b="1" spc="12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7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00" b="1" spc="160" dirty="0">
                <a:solidFill>
                  <a:srgbClr val="FFFFFF"/>
                </a:solidFill>
                <a:latin typeface="Calibri"/>
                <a:cs typeface="Calibri"/>
              </a:rPr>
              <a:t>MOBILE</a:t>
            </a:r>
            <a:r>
              <a:rPr sz="7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00" b="1" spc="150" dirty="0">
                <a:solidFill>
                  <a:srgbClr val="FFFFFF"/>
                </a:solidFill>
                <a:latin typeface="Calibri"/>
                <a:cs typeface="Calibri"/>
              </a:rPr>
              <a:t>ROBOT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4921" y="713628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686" y="21449"/>
                </a:moveTo>
                <a:lnTo>
                  <a:pt x="7763" y="21449"/>
                </a:lnTo>
                <a:lnTo>
                  <a:pt x="5235" y="20402"/>
                </a:lnTo>
                <a:lnTo>
                  <a:pt x="1047" y="16214"/>
                </a:lnTo>
                <a:lnTo>
                  <a:pt x="0" y="13686"/>
                </a:lnTo>
                <a:lnTo>
                  <a:pt x="0" y="7763"/>
                </a:lnTo>
                <a:lnTo>
                  <a:pt x="1047" y="5235"/>
                </a:lnTo>
                <a:lnTo>
                  <a:pt x="5235" y="1047"/>
                </a:lnTo>
                <a:lnTo>
                  <a:pt x="7763" y="0"/>
                </a:lnTo>
                <a:lnTo>
                  <a:pt x="13686" y="0"/>
                </a:lnTo>
                <a:lnTo>
                  <a:pt x="16214" y="1047"/>
                </a:lnTo>
                <a:lnTo>
                  <a:pt x="20402" y="5235"/>
                </a:lnTo>
                <a:lnTo>
                  <a:pt x="21449" y="7763"/>
                </a:lnTo>
                <a:lnTo>
                  <a:pt x="21449" y="10724"/>
                </a:lnTo>
                <a:lnTo>
                  <a:pt x="21449" y="13686"/>
                </a:lnTo>
                <a:lnTo>
                  <a:pt x="20402" y="16214"/>
                </a:lnTo>
                <a:lnTo>
                  <a:pt x="16214" y="20402"/>
                </a:lnTo>
                <a:lnTo>
                  <a:pt x="13686" y="214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4921" y="895949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686" y="21449"/>
                </a:moveTo>
                <a:lnTo>
                  <a:pt x="7763" y="21449"/>
                </a:lnTo>
                <a:lnTo>
                  <a:pt x="5235" y="20402"/>
                </a:lnTo>
                <a:lnTo>
                  <a:pt x="1047" y="16214"/>
                </a:lnTo>
                <a:lnTo>
                  <a:pt x="0" y="13686"/>
                </a:lnTo>
                <a:lnTo>
                  <a:pt x="0" y="7763"/>
                </a:lnTo>
                <a:lnTo>
                  <a:pt x="1047" y="5235"/>
                </a:lnTo>
                <a:lnTo>
                  <a:pt x="5235" y="1047"/>
                </a:lnTo>
                <a:lnTo>
                  <a:pt x="7763" y="0"/>
                </a:lnTo>
                <a:lnTo>
                  <a:pt x="13686" y="0"/>
                </a:lnTo>
                <a:lnTo>
                  <a:pt x="16214" y="1047"/>
                </a:lnTo>
                <a:lnTo>
                  <a:pt x="20402" y="5235"/>
                </a:lnTo>
                <a:lnTo>
                  <a:pt x="21449" y="7763"/>
                </a:lnTo>
                <a:lnTo>
                  <a:pt x="21449" y="10724"/>
                </a:lnTo>
                <a:lnTo>
                  <a:pt x="21449" y="13686"/>
                </a:lnTo>
                <a:lnTo>
                  <a:pt x="20402" y="16214"/>
                </a:lnTo>
                <a:lnTo>
                  <a:pt x="16214" y="20402"/>
                </a:lnTo>
                <a:lnTo>
                  <a:pt x="13686" y="214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4921" y="1078271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90">
                <a:moveTo>
                  <a:pt x="13686" y="21449"/>
                </a:moveTo>
                <a:lnTo>
                  <a:pt x="7763" y="21449"/>
                </a:lnTo>
                <a:lnTo>
                  <a:pt x="5235" y="20402"/>
                </a:lnTo>
                <a:lnTo>
                  <a:pt x="1047" y="16214"/>
                </a:lnTo>
                <a:lnTo>
                  <a:pt x="0" y="13686"/>
                </a:lnTo>
                <a:lnTo>
                  <a:pt x="0" y="7763"/>
                </a:lnTo>
                <a:lnTo>
                  <a:pt x="1047" y="5235"/>
                </a:lnTo>
                <a:lnTo>
                  <a:pt x="5235" y="1047"/>
                </a:lnTo>
                <a:lnTo>
                  <a:pt x="7763" y="0"/>
                </a:lnTo>
                <a:lnTo>
                  <a:pt x="13686" y="0"/>
                </a:lnTo>
                <a:lnTo>
                  <a:pt x="16214" y="1047"/>
                </a:lnTo>
                <a:lnTo>
                  <a:pt x="20402" y="5235"/>
                </a:lnTo>
                <a:lnTo>
                  <a:pt x="21449" y="7763"/>
                </a:lnTo>
                <a:lnTo>
                  <a:pt x="21449" y="10724"/>
                </a:lnTo>
                <a:lnTo>
                  <a:pt x="21449" y="13686"/>
                </a:lnTo>
                <a:lnTo>
                  <a:pt x="20402" y="16214"/>
                </a:lnTo>
                <a:lnTo>
                  <a:pt x="16214" y="20402"/>
                </a:lnTo>
                <a:lnTo>
                  <a:pt x="13686" y="214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05409" y="668754"/>
            <a:ext cx="1137285" cy="4272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5415">
              <a:lnSpc>
                <a:spcPct val="100000"/>
              </a:lnSpc>
              <a:spcBef>
                <a:spcPts val="105"/>
              </a:spcBef>
            </a:pPr>
            <a:r>
              <a:rPr sz="500" spc="55" dirty="0">
                <a:solidFill>
                  <a:srgbClr val="FFFFFF"/>
                </a:solidFill>
                <a:latin typeface="Times New Roman"/>
                <a:cs typeface="Times New Roman"/>
              </a:rPr>
              <a:t>WHEELED</a:t>
            </a:r>
            <a:r>
              <a:rPr sz="5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MOBILE</a:t>
            </a:r>
            <a:r>
              <a:rPr sz="500" spc="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ROBOT.</a:t>
            </a:r>
            <a:endParaRPr sz="500" dirty="0">
              <a:latin typeface="Times New Roman"/>
              <a:cs typeface="Times New Roman"/>
            </a:endParaRPr>
          </a:p>
          <a:p>
            <a:pPr marL="145415" marR="12065">
              <a:lnSpc>
                <a:spcPct val="239299"/>
              </a:lnSpc>
            </a:pPr>
            <a:r>
              <a:rPr sz="500" spc="55" dirty="0">
                <a:solidFill>
                  <a:srgbClr val="FFFFFF"/>
                </a:solidFill>
                <a:latin typeface="Times New Roman"/>
                <a:cs typeface="Times New Roman"/>
              </a:rPr>
              <a:t>TRACKED</a:t>
            </a:r>
            <a:r>
              <a:rPr sz="500" spc="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MOBILE</a:t>
            </a:r>
            <a:r>
              <a:rPr sz="500" spc="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ROBOT. </a:t>
            </a:r>
            <a:r>
              <a:rPr sz="500" spc="-1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AERIAL</a:t>
            </a:r>
            <a:r>
              <a:rPr sz="500" spc="1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MOBILE</a:t>
            </a:r>
            <a:r>
              <a:rPr sz="500" spc="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500" spc="50" dirty="0">
                <a:solidFill>
                  <a:srgbClr val="FFFFFF"/>
                </a:solidFill>
                <a:latin typeface="Times New Roman"/>
                <a:cs typeface="Times New Roman"/>
              </a:rPr>
              <a:t>ROBOT</a:t>
            </a:r>
            <a:r>
              <a:rPr sz="500" spc="50" dirty="0" smtClean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5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57525" cy="1800225"/>
          </a:xfrm>
          <a:custGeom>
            <a:avLst/>
            <a:gdLst/>
            <a:ahLst/>
            <a:cxnLst/>
            <a:rect l="l" t="t" r="r" b="b"/>
            <a:pathLst>
              <a:path w="3057525" h="1800225">
                <a:moveTo>
                  <a:pt x="0" y="0"/>
                </a:moveTo>
                <a:lnTo>
                  <a:pt x="3057524" y="0"/>
                </a:lnTo>
                <a:lnTo>
                  <a:pt x="3057524" y="1800224"/>
                </a:lnTo>
                <a:lnTo>
                  <a:pt x="0" y="1800224"/>
                </a:lnTo>
                <a:lnTo>
                  <a:pt x="0" y="0"/>
                </a:lnTo>
                <a:close/>
              </a:path>
            </a:pathLst>
          </a:custGeom>
          <a:solidFill>
            <a:srgbClr val="172D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60671" y="0"/>
            <a:ext cx="297180" cy="528955"/>
          </a:xfrm>
          <a:custGeom>
            <a:avLst/>
            <a:gdLst/>
            <a:ahLst/>
            <a:cxnLst/>
            <a:rect l="l" t="t" r="r" b="b"/>
            <a:pathLst>
              <a:path w="297180" h="528955">
                <a:moveTo>
                  <a:pt x="81971" y="407477"/>
                </a:moveTo>
                <a:lnTo>
                  <a:pt x="55900" y="372319"/>
                </a:lnTo>
                <a:lnTo>
                  <a:pt x="79531" y="335499"/>
                </a:lnTo>
                <a:lnTo>
                  <a:pt x="99904" y="309244"/>
                </a:lnTo>
                <a:lnTo>
                  <a:pt x="91972" y="292475"/>
                </a:lnTo>
                <a:lnTo>
                  <a:pt x="58120" y="291524"/>
                </a:lnTo>
                <a:lnTo>
                  <a:pt x="15294" y="286478"/>
                </a:lnTo>
                <a:lnTo>
                  <a:pt x="4663" y="244022"/>
                </a:lnTo>
                <a:lnTo>
                  <a:pt x="40587" y="219034"/>
                </a:lnTo>
                <a:lnTo>
                  <a:pt x="69453" y="202587"/>
                </a:lnTo>
                <a:lnTo>
                  <a:pt x="68544" y="184050"/>
                </a:lnTo>
                <a:lnTo>
                  <a:pt x="37634" y="170221"/>
                </a:lnTo>
                <a:lnTo>
                  <a:pt x="0" y="149165"/>
                </a:lnTo>
                <a:lnTo>
                  <a:pt x="6425" y="105872"/>
                </a:lnTo>
                <a:lnTo>
                  <a:pt x="49171" y="96541"/>
                </a:lnTo>
                <a:lnTo>
                  <a:pt x="82138" y="92388"/>
                </a:lnTo>
                <a:lnTo>
                  <a:pt x="88390" y="74918"/>
                </a:lnTo>
                <a:lnTo>
                  <a:pt x="65123" y="50310"/>
                </a:lnTo>
                <a:lnTo>
                  <a:pt x="38413" y="16458"/>
                </a:lnTo>
                <a:lnTo>
                  <a:pt x="48279" y="0"/>
                </a:lnTo>
                <a:lnTo>
                  <a:pt x="64735" y="0"/>
                </a:lnTo>
                <a:lnTo>
                  <a:pt x="55524" y="15363"/>
                </a:lnTo>
                <a:lnTo>
                  <a:pt x="76005" y="41318"/>
                </a:lnTo>
                <a:lnTo>
                  <a:pt x="104599" y="71509"/>
                </a:lnTo>
                <a:lnTo>
                  <a:pt x="92503" y="105303"/>
                </a:lnTo>
                <a:lnTo>
                  <a:pt x="51251" y="110502"/>
                </a:lnTo>
                <a:lnTo>
                  <a:pt x="18954" y="117573"/>
                </a:lnTo>
                <a:lnTo>
                  <a:pt x="15388" y="141602"/>
                </a:lnTo>
                <a:lnTo>
                  <a:pt x="44245" y="157746"/>
                </a:lnTo>
                <a:lnTo>
                  <a:pt x="82214" y="174698"/>
                </a:lnTo>
                <a:lnTo>
                  <a:pt x="83972" y="210553"/>
                </a:lnTo>
                <a:lnTo>
                  <a:pt x="47852" y="231136"/>
                </a:lnTo>
                <a:lnTo>
                  <a:pt x="20715" y="250039"/>
                </a:lnTo>
                <a:lnTo>
                  <a:pt x="26617" y="273601"/>
                </a:lnTo>
                <a:lnTo>
                  <a:pt x="59455" y="277470"/>
                </a:lnTo>
                <a:lnTo>
                  <a:pt x="101022" y="278601"/>
                </a:lnTo>
                <a:lnTo>
                  <a:pt x="116367" y="311043"/>
                </a:lnTo>
                <a:lnTo>
                  <a:pt x="90875" y="343895"/>
                </a:lnTo>
                <a:lnTo>
                  <a:pt x="73036" y="371735"/>
                </a:lnTo>
                <a:lnTo>
                  <a:pt x="87506" y="391247"/>
                </a:lnTo>
                <a:lnTo>
                  <a:pt x="135263" y="391247"/>
                </a:lnTo>
                <a:lnTo>
                  <a:pt x="123466" y="395750"/>
                </a:lnTo>
                <a:lnTo>
                  <a:pt x="81971" y="407477"/>
                </a:lnTo>
                <a:close/>
              </a:path>
              <a:path w="297180" h="528955">
                <a:moveTo>
                  <a:pt x="140664" y="11333"/>
                </a:moveTo>
                <a:lnTo>
                  <a:pt x="100562" y="351"/>
                </a:lnTo>
                <a:lnTo>
                  <a:pt x="98598" y="0"/>
                </a:lnTo>
                <a:lnTo>
                  <a:pt x="150937" y="0"/>
                </a:lnTo>
                <a:lnTo>
                  <a:pt x="140664" y="11333"/>
                </a:lnTo>
                <a:close/>
              </a:path>
              <a:path w="297180" h="528955">
                <a:moveTo>
                  <a:pt x="213886" y="221776"/>
                </a:moveTo>
                <a:lnTo>
                  <a:pt x="150937" y="0"/>
                </a:lnTo>
                <a:lnTo>
                  <a:pt x="296853" y="0"/>
                </a:lnTo>
                <a:lnTo>
                  <a:pt x="296853" y="46190"/>
                </a:lnTo>
                <a:lnTo>
                  <a:pt x="266761" y="61773"/>
                </a:lnTo>
                <a:lnTo>
                  <a:pt x="235189" y="93345"/>
                </a:lnTo>
                <a:lnTo>
                  <a:pt x="214472" y="133352"/>
                </a:lnTo>
                <a:lnTo>
                  <a:pt x="207028" y="179375"/>
                </a:lnTo>
                <a:lnTo>
                  <a:pt x="213886" y="221776"/>
                </a:lnTo>
                <a:close/>
              </a:path>
              <a:path w="297180" h="528955">
                <a:moveTo>
                  <a:pt x="296853" y="312560"/>
                </a:moveTo>
                <a:lnTo>
                  <a:pt x="235189" y="265405"/>
                </a:lnTo>
                <a:lnTo>
                  <a:pt x="215450" y="227288"/>
                </a:lnTo>
                <a:lnTo>
                  <a:pt x="207028" y="179374"/>
                </a:lnTo>
                <a:lnTo>
                  <a:pt x="214472" y="133352"/>
                </a:lnTo>
                <a:lnTo>
                  <a:pt x="235189" y="93345"/>
                </a:lnTo>
                <a:lnTo>
                  <a:pt x="266761" y="61773"/>
                </a:lnTo>
                <a:lnTo>
                  <a:pt x="296853" y="46190"/>
                </a:lnTo>
                <a:lnTo>
                  <a:pt x="296853" y="61887"/>
                </a:lnTo>
                <a:lnTo>
                  <a:pt x="275090" y="73157"/>
                </a:lnTo>
                <a:lnTo>
                  <a:pt x="246574" y="101672"/>
                </a:lnTo>
                <a:lnTo>
                  <a:pt x="227863" y="137806"/>
                </a:lnTo>
                <a:lnTo>
                  <a:pt x="221140" y="179375"/>
                </a:lnTo>
                <a:lnTo>
                  <a:pt x="227863" y="220941"/>
                </a:lnTo>
                <a:lnTo>
                  <a:pt x="246574" y="257075"/>
                </a:lnTo>
                <a:lnTo>
                  <a:pt x="275090" y="285590"/>
                </a:lnTo>
                <a:lnTo>
                  <a:pt x="296853" y="296860"/>
                </a:lnTo>
                <a:lnTo>
                  <a:pt x="296853" y="312560"/>
                </a:lnTo>
                <a:close/>
              </a:path>
              <a:path w="297180" h="528955">
                <a:moveTo>
                  <a:pt x="296853" y="296860"/>
                </a:moveTo>
                <a:lnTo>
                  <a:pt x="275090" y="285590"/>
                </a:lnTo>
                <a:lnTo>
                  <a:pt x="246574" y="257075"/>
                </a:lnTo>
                <a:lnTo>
                  <a:pt x="227863" y="220941"/>
                </a:lnTo>
                <a:lnTo>
                  <a:pt x="221140" y="179374"/>
                </a:lnTo>
                <a:lnTo>
                  <a:pt x="227863" y="137806"/>
                </a:lnTo>
                <a:lnTo>
                  <a:pt x="246574" y="101672"/>
                </a:lnTo>
                <a:lnTo>
                  <a:pt x="275090" y="73157"/>
                </a:lnTo>
                <a:lnTo>
                  <a:pt x="296853" y="61887"/>
                </a:lnTo>
                <a:lnTo>
                  <a:pt x="296853" y="296860"/>
                </a:lnTo>
                <a:close/>
              </a:path>
              <a:path w="297180" h="528955">
                <a:moveTo>
                  <a:pt x="215450" y="227288"/>
                </a:moveTo>
                <a:lnTo>
                  <a:pt x="214472" y="225398"/>
                </a:lnTo>
                <a:lnTo>
                  <a:pt x="213886" y="221776"/>
                </a:lnTo>
                <a:lnTo>
                  <a:pt x="215450" y="227288"/>
                </a:lnTo>
                <a:close/>
              </a:path>
              <a:path w="297180" h="528955">
                <a:moveTo>
                  <a:pt x="296853" y="514079"/>
                </a:moveTo>
                <a:lnTo>
                  <a:pt x="281114" y="458630"/>
                </a:lnTo>
                <a:lnTo>
                  <a:pt x="278724" y="439659"/>
                </a:lnTo>
                <a:lnTo>
                  <a:pt x="275391" y="438467"/>
                </a:lnTo>
                <a:lnTo>
                  <a:pt x="215450" y="227288"/>
                </a:lnTo>
                <a:lnTo>
                  <a:pt x="235189" y="265405"/>
                </a:lnTo>
                <a:lnTo>
                  <a:pt x="266761" y="296977"/>
                </a:lnTo>
                <a:lnTo>
                  <a:pt x="296853" y="312560"/>
                </a:lnTo>
                <a:lnTo>
                  <a:pt x="296853" y="514079"/>
                </a:lnTo>
                <a:close/>
              </a:path>
              <a:path w="297180" h="528955">
                <a:moveTo>
                  <a:pt x="135263" y="391247"/>
                </a:moveTo>
                <a:lnTo>
                  <a:pt x="87506" y="391247"/>
                </a:lnTo>
                <a:lnTo>
                  <a:pt x="119323" y="382258"/>
                </a:lnTo>
                <a:lnTo>
                  <a:pt x="158158" y="367398"/>
                </a:lnTo>
                <a:lnTo>
                  <a:pt x="176117" y="383673"/>
                </a:lnTo>
                <a:lnTo>
                  <a:pt x="155104" y="383673"/>
                </a:lnTo>
                <a:lnTo>
                  <a:pt x="135263" y="391247"/>
                </a:lnTo>
                <a:close/>
              </a:path>
              <a:path w="297180" h="528955">
                <a:moveTo>
                  <a:pt x="189877" y="493746"/>
                </a:moveTo>
                <a:lnTo>
                  <a:pt x="152337" y="471247"/>
                </a:lnTo>
                <a:lnTo>
                  <a:pt x="160075" y="428185"/>
                </a:lnTo>
                <a:lnTo>
                  <a:pt x="168851" y="396131"/>
                </a:lnTo>
                <a:lnTo>
                  <a:pt x="155104" y="383673"/>
                </a:lnTo>
                <a:lnTo>
                  <a:pt x="176117" y="383673"/>
                </a:lnTo>
                <a:lnTo>
                  <a:pt x="184752" y="391498"/>
                </a:lnTo>
                <a:lnTo>
                  <a:pt x="173768" y="431607"/>
                </a:lnTo>
                <a:lnTo>
                  <a:pt x="167943" y="464151"/>
                </a:lnTo>
                <a:lnTo>
                  <a:pt x="188780" y="476642"/>
                </a:lnTo>
                <a:lnTo>
                  <a:pt x="211560" y="476642"/>
                </a:lnTo>
                <a:lnTo>
                  <a:pt x="189877" y="493746"/>
                </a:lnTo>
                <a:close/>
              </a:path>
              <a:path w="297180" h="528955">
                <a:moveTo>
                  <a:pt x="211560" y="476642"/>
                </a:moveTo>
                <a:lnTo>
                  <a:pt x="188780" y="476642"/>
                </a:lnTo>
                <a:lnTo>
                  <a:pt x="214739" y="456162"/>
                </a:lnTo>
                <a:lnTo>
                  <a:pt x="244928" y="427566"/>
                </a:lnTo>
                <a:lnTo>
                  <a:pt x="275391" y="438467"/>
                </a:lnTo>
                <a:lnTo>
                  <a:pt x="276897" y="443773"/>
                </a:lnTo>
                <a:lnTo>
                  <a:pt x="248337" y="443773"/>
                </a:lnTo>
                <a:lnTo>
                  <a:pt x="223729" y="467042"/>
                </a:lnTo>
                <a:lnTo>
                  <a:pt x="211560" y="476642"/>
                </a:lnTo>
                <a:close/>
              </a:path>
              <a:path w="297180" h="528955">
                <a:moveTo>
                  <a:pt x="281114" y="458630"/>
                </a:moveTo>
                <a:lnTo>
                  <a:pt x="275391" y="438467"/>
                </a:lnTo>
                <a:lnTo>
                  <a:pt x="278724" y="439659"/>
                </a:lnTo>
                <a:lnTo>
                  <a:pt x="281114" y="458630"/>
                </a:lnTo>
                <a:close/>
              </a:path>
              <a:path w="297180" h="528955">
                <a:moveTo>
                  <a:pt x="296853" y="528345"/>
                </a:moveTo>
                <a:lnTo>
                  <a:pt x="279289" y="525740"/>
                </a:lnTo>
                <a:lnTo>
                  <a:pt x="269959" y="482992"/>
                </a:lnTo>
                <a:lnTo>
                  <a:pt x="265806" y="450024"/>
                </a:lnTo>
                <a:lnTo>
                  <a:pt x="248337" y="443773"/>
                </a:lnTo>
                <a:lnTo>
                  <a:pt x="276897" y="443773"/>
                </a:lnTo>
                <a:lnTo>
                  <a:pt x="281114" y="458630"/>
                </a:lnTo>
                <a:lnTo>
                  <a:pt x="283922" y="480910"/>
                </a:lnTo>
                <a:lnTo>
                  <a:pt x="290992" y="513211"/>
                </a:lnTo>
                <a:lnTo>
                  <a:pt x="296853" y="514079"/>
                </a:lnTo>
                <a:lnTo>
                  <a:pt x="296853" y="528345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99937" y="1544583"/>
            <a:ext cx="257810" cy="255904"/>
          </a:xfrm>
          <a:custGeom>
            <a:avLst/>
            <a:gdLst/>
            <a:ahLst/>
            <a:cxnLst/>
            <a:rect l="l" t="t" r="r" b="b"/>
            <a:pathLst>
              <a:path w="257810" h="255905">
                <a:moveTo>
                  <a:pt x="187621" y="28574"/>
                </a:moveTo>
                <a:lnTo>
                  <a:pt x="162960" y="28574"/>
                </a:lnTo>
                <a:lnTo>
                  <a:pt x="179292" y="27504"/>
                </a:lnTo>
                <a:lnTo>
                  <a:pt x="189302" y="14558"/>
                </a:lnTo>
                <a:lnTo>
                  <a:pt x="203253" y="0"/>
                </a:lnTo>
                <a:lnTo>
                  <a:pt x="230081" y="5336"/>
                </a:lnTo>
                <a:lnTo>
                  <a:pt x="231071" y="7885"/>
                </a:lnTo>
                <a:lnTo>
                  <a:pt x="205740" y="7885"/>
                </a:lnTo>
                <a:lnTo>
                  <a:pt x="194674" y="19434"/>
                </a:lnTo>
                <a:lnTo>
                  <a:pt x="187621" y="28574"/>
                </a:lnTo>
                <a:close/>
              </a:path>
              <a:path w="257810" h="255905">
                <a:moveTo>
                  <a:pt x="102148" y="58118"/>
                </a:moveTo>
                <a:lnTo>
                  <a:pt x="89104" y="58118"/>
                </a:lnTo>
                <a:lnTo>
                  <a:pt x="102713" y="49024"/>
                </a:lnTo>
                <a:lnTo>
                  <a:pt x="104909" y="32807"/>
                </a:lnTo>
                <a:lnTo>
                  <a:pt x="109711" y="13227"/>
                </a:lnTo>
                <a:lnTo>
                  <a:pt x="135614" y="4433"/>
                </a:lnTo>
                <a:lnTo>
                  <a:pt x="145745" y="12571"/>
                </a:lnTo>
                <a:lnTo>
                  <a:pt x="134183" y="12571"/>
                </a:lnTo>
                <a:lnTo>
                  <a:pt x="115804" y="18811"/>
                </a:lnTo>
                <a:lnTo>
                  <a:pt x="111994" y="34344"/>
                </a:lnTo>
                <a:lnTo>
                  <a:pt x="109461" y="53231"/>
                </a:lnTo>
                <a:lnTo>
                  <a:pt x="102148" y="58118"/>
                </a:lnTo>
                <a:close/>
              </a:path>
              <a:path w="257810" h="255905">
                <a:moveTo>
                  <a:pt x="256109" y="55107"/>
                </a:moveTo>
                <a:lnTo>
                  <a:pt x="235554" y="44971"/>
                </a:lnTo>
                <a:lnTo>
                  <a:pt x="230582" y="26576"/>
                </a:lnTo>
                <a:lnTo>
                  <a:pt x="224777" y="11671"/>
                </a:lnTo>
                <a:lnTo>
                  <a:pt x="205740" y="7885"/>
                </a:lnTo>
                <a:lnTo>
                  <a:pt x="231071" y="7885"/>
                </a:lnTo>
                <a:lnTo>
                  <a:pt x="237520" y="24494"/>
                </a:lnTo>
                <a:lnTo>
                  <a:pt x="241692" y="39916"/>
                </a:lnTo>
                <a:lnTo>
                  <a:pt x="256372" y="47155"/>
                </a:lnTo>
                <a:lnTo>
                  <a:pt x="257587" y="47155"/>
                </a:lnTo>
                <a:lnTo>
                  <a:pt x="257587" y="54499"/>
                </a:lnTo>
                <a:lnTo>
                  <a:pt x="256109" y="55107"/>
                </a:lnTo>
                <a:close/>
              </a:path>
              <a:path w="257810" h="255905">
                <a:moveTo>
                  <a:pt x="160170" y="36019"/>
                </a:moveTo>
                <a:lnTo>
                  <a:pt x="146663" y="22577"/>
                </a:lnTo>
                <a:lnTo>
                  <a:pt x="134183" y="12571"/>
                </a:lnTo>
                <a:lnTo>
                  <a:pt x="145745" y="12571"/>
                </a:lnTo>
                <a:lnTo>
                  <a:pt x="151635" y="17303"/>
                </a:lnTo>
                <a:lnTo>
                  <a:pt x="162960" y="28574"/>
                </a:lnTo>
                <a:lnTo>
                  <a:pt x="187621" y="28574"/>
                </a:lnTo>
                <a:lnTo>
                  <a:pt x="183032" y="34520"/>
                </a:lnTo>
                <a:lnTo>
                  <a:pt x="160170" y="36019"/>
                </a:lnTo>
                <a:close/>
              </a:path>
              <a:path w="257810" h="255905">
                <a:moveTo>
                  <a:pt x="257587" y="47155"/>
                </a:moveTo>
                <a:lnTo>
                  <a:pt x="256372" y="47155"/>
                </a:lnTo>
                <a:lnTo>
                  <a:pt x="257587" y="46657"/>
                </a:lnTo>
                <a:lnTo>
                  <a:pt x="257587" y="47155"/>
                </a:lnTo>
                <a:close/>
              </a:path>
              <a:path w="257810" h="255905">
                <a:moveTo>
                  <a:pt x="55087" y="255641"/>
                </a:moveTo>
                <a:lnTo>
                  <a:pt x="25568" y="255641"/>
                </a:lnTo>
                <a:lnTo>
                  <a:pt x="13226" y="252612"/>
                </a:lnTo>
                <a:lnTo>
                  <a:pt x="4432" y="226713"/>
                </a:lnTo>
                <a:lnTo>
                  <a:pt x="17303" y="210693"/>
                </a:lnTo>
                <a:lnTo>
                  <a:pt x="28574" y="199368"/>
                </a:lnTo>
                <a:lnTo>
                  <a:pt x="27503" y="183034"/>
                </a:lnTo>
                <a:lnTo>
                  <a:pt x="14557" y="173024"/>
                </a:lnTo>
                <a:lnTo>
                  <a:pt x="0" y="159072"/>
                </a:lnTo>
                <a:lnTo>
                  <a:pt x="5336" y="132243"/>
                </a:lnTo>
                <a:lnTo>
                  <a:pt x="24493" y="124804"/>
                </a:lnTo>
                <a:lnTo>
                  <a:pt x="39916" y="120632"/>
                </a:lnTo>
                <a:lnTo>
                  <a:pt x="47155" y="105952"/>
                </a:lnTo>
                <a:lnTo>
                  <a:pt x="40947" y="90810"/>
                </a:lnTo>
                <a:lnTo>
                  <a:pt x="35316" y="71450"/>
                </a:lnTo>
                <a:lnTo>
                  <a:pt x="53351" y="50883"/>
                </a:lnTo>
                <a:lnTo>
                  <a:pt x="73660" y="54020"/>
                </a:lnTo>
                <a:lnTo>
                  <a:pt x="89104" y="58118"/>
                </a:lnTo>
                <a:lnTo>
                  <a:pt x="102148" y="58118"/>
                </a:lnTo>
                <a:lnTo>
                  <a:pt x="101354" y="58649"/>
                </a:lnTo>
                <a:lnTo>
                  <a:pt x="56181" y="58649"/>
                </a:lnTo>
                <a:lnTo>
                  <a:pt x="43384" y="73242"/>
                </a:lnTo>
                <a:lnTo>
                  <a:pt x="47852" y="88600"/>
                </a:lnTo>
                <a:lnTo>
                  <a:pt x="55102" y="106221"/>
                </a:lnTo>
                <a:lnTo>
                  <a:pt x="44969" y="126772"/>
                </a:lnTo>
                <a:lnTo>
                  <a:pt x="26572" y="131749"/>
                </a:lnTo>
                <a:lnTo>
                  <a:pt x="11668" y="137554"/>
                </a:lnTo>
                <a:lnTo>
                  <a:pt x="7881" y="156589"/>
                </a:lnTo>
                <a:lnTo>
                  <a:pt x="19431" y="167656"/>
                </a:lnTo>
                <a:lnTo>
                  <a:pt x="34520" y="179292"/>
                </a:lnTo>
                <a:lnTo>
                  <a:pt x="36019" y="202160"/>
                </a:lnTo>
                <a:lnTo>
                  <a:pt x="22577" y="215667"/>
                </a:lnTo>
                <a:lnTo>
                  <a:pt x="12572" y="228146"/>
                </a:lnTo>
                <a:lnTo>
                  <a:pt x="18811" y="246522"/>
                </a:lnTo>
                <a:lnTo>
                  <a:pt x="34345" y="250334"/>
                </a:lnTo>
                <a:lnTo>
                  <a:pt x="53232" y="252866"/>
                </a:lnTo>
                <a:lnTo>
                  <a:pt x="55087" y="255641"/>
                </a:lnTo>
                <a:close/>
              </a:path>
              <a:path w="257810" h="255905">
                <a:moveTo>
                  <a:pt x="90410" y="65962"/>
                </a:moveTo>
                <a:lnTo>
                  <a:pt x="71991" y="61074"/>
                </a:lnTo>
                <a:lnTo>
                  <a:pt x="56181" y="58649"/>
                </a:lnTo>
                <a:lnTo>
                  <a:pt x="101354" y="58649"/>
                </a:lnTo>
                <a:lnTo>
                  <a:pt x="90410" y="65962"/>
                </a:lnTo>
                <a:close/>
              </a:path>
              <a:path w="257810" h="255905">
                <a:moveTo>
                  <a:pt x="141111" y="255641"/>
                </a:moveTo>
                <a:lnTo>
                  <a:pt x="128399" y="255641"/>
                </a:lnTo>
                <a:lnTo>
                  <a:pt x="115433" y="246892"/>
                </a:lnTo>
                <a:lnTo>
                  <a:pt x="95483" y="217327"/>
                </a:lnTo>
                <a:lnTo>
                  <a:pt x="88164" y="181162"/>
                </a:lnTo>
                <a:lnTo>
                  <a:pt x="95483" y="144998"/>
                </a:lnTo>
                <a:lnTo>
                  <a:pt x="115433" y="115433"/>
                </a:lnTo>
                <a:lnTo>
                  <a:pt x="144998" y="95483"/>
                </a:lnTo>
                <a:lnTo>
                  <a:pt x="181162" y="88164"/>
                </a:lnTo>
                <a:lnTo>
                  <a:pt x="216965" y="95410"/>
                </a:lnTo>
                <a:lnTo>
                  <a:pt x="181162" y="95410"/>
                </a:lnTo>
                <a:lnTo>
                  <a:pt x="147815" y="102160"/>
                </a:lnTo>
                <a:lnTo>
                  <a:pt x="120555" y="120555"/>
                </a:lnTo>
                <a:lnTo>
                  <a:pt x="102160" y="147816"/>
                </a:lnTo>
                <a:lnTo>
                  <a:pt x="95410" y="181162"/>
                </a:lnTo>
                <a:lnTo>
                  <a:pt x="102160" y="214509"/>
                </a:lnTo>
                <a:lnTo>
                  <a:pt x="120555" y="241770"/>
                </a:lnTo>
                <a:lnTo>
                  <a:pt x="141111" y="255641"/>
                </a:lnTo>
                <a:close/>
              </a:path>
              <a:path w="257810" h="255905">
                <a:moveTo>
                  <a:pt x="257587" y="143994"/>
                </a:moveTo>
                <a:lnTo>
                  <a:pt x="241770" y="120555"/>
                </a:lnTo>
                <a:lnTo>
                  <a:pt x="214509" y="102160"/>
                </a:lnTo>
                <a:lnTo>
                  <a:pt x="181162" y="95410"/>
                </a:lnTo>
                <a:lnTo>
                  <a:pt x="216965" y="95410"/>
                </a:lnTo>
                <a:lnTo>
                  <a:pt x="217327" y="95483"/>
                </a:lnTo>
                <a:lnTo>
                  <a:pt x="246892" y="115433"/>
                </a:lnTo>
                <a:lnTo>
                  <a:pt x="257587" y="131283"/>
                </a:lnTo>
                <a:lnTo>
                  <a:pt x="257587" y="143994"/>
                </a:lnTo>
                <a:close/>
              </a:path>
              <a:path w="257810" h="255905">
                <a:moveTo>
                  <a:pt x="233925" y="255641"/>
                </a:moveTo>
                <a:lnTo>
                  <a:pt x="221214" y="255641"/>
                </a:lnTo>
                <a:lnTo>
                  <a:pt x="241770" y="241770"/>
                </a:lnTo>
                <a:lnTo>
                  <a:pt x="257587" y="218330"/>
                </a:lnTo>
                <a:lnTo>
                  <a:pt x="257587" y="231042"/>
                </a:lnTo>
                <a:lnTo>
                  <a:pt x="246892" y="246892"/>
                </a:lnTo>
                <a:lnTo>
                  <a:pt x="233925" y="255641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88290" cy="527685"/>
          </a:xfrm>
          <a:custGeom>
            <a:avLst/>
            <a:gdLst/>
            <a:ahLst/>
            <a:cxnLst/>
            <a:rect l="l" t="t" r="r" b="b"/>
            <a:pathLst>
              <a:path w="288290" h="527685">
                <a:moveTo>
                  <a:pt x="236632" y="364219"/>
                </a:moveTo>
                <a:lnTo>
                  <a:pt x="220184" y="364219"/>
                </a:lnTo>
                <a:lnTo>
                  <a:pt x="232675" y="343382"/>
                </a:lnTo>
                <a:lnTo>
                  <a:pt x="212197" y="317425"/>
                </a:lnTo>
                <a:lnTo>
                  <a:pt x="183599" y="287231"/>
                </a:lnTo>
                <a:lnTo>
                  <a:pt x="195692" y="253433"/>
                </a:lnTo>
                <a:lnTo>
                  <a:pt x="236943" y="248237"/>
                </a:lnTo>
                <a:lnTo>
                  <a:pt x="269245" y="241164"/>
                </a:lnTo>
                <a:lnTo>
                  <a:pt x="272807" y="217129"/>
                </a:lnTo>
                <a:lnTo>
                  <a:pt x="243954" y="200988"/>
                </a:lnTo>
                <a:lnTo>
                  <a:pt x="205985" y="184039"/>
                </a:lnTo>
                <a:lnTo>
                  <a:pt x="204227" y="148187"/>
                </a:lnTo>
                <a:lnTo>
                  <a:pt x="240350" y="127597"/>
                </a:lnTo>
                <a:lnTo>
                  <a:pt x="267485" y="108704"/>
                </a:lnTo>
                <a:lnTo>
                  <a:pt x="261579" y="85141"/>
                </a:lnTo>
                <a:lnTo>
                  <a:pt x="228742" y="81268"/>
                </a:lnTo>
                <a:lnTo>
                  <a:pt x="187176" y="80139"/>
                </a:lnTo>
                <a:lnTo>
                  <a:pt x="171837" y="47690"/>
                </a:lnTo>
                <a:lnTo>
                  <a:pt x="197325" y="14842"/>
                </a:lnTo>
                <a:lnTo>
                  <a:pt x="206836" y="0"/>
                </a:lnTo>
                <a:lnTo>
                  <a:pt x="223587" y="0"/>
                </a:lnTo>
                <a:lnTo>
                  <a:pt x="208668" y="23250"/>
                </a:lnTo>
                <a:lnTo>
                  <a:pt x="188298" y="49503"/>
                </a:lnTo>
                <a:lnTo>
                  <a:pt x="196226" y="66277"/>
                </a:lnTo>
                <a:lnTo>
                  <a:pt x="230077" y="67226"/>
                </a:lnTo>
                <a:lnTo>
                  <a:pt x="272900" y="72276"/>
                </a:lnTo>
                <a:lnTo>
                  <a:pt x="283534" y="114731"/>
                </a:lnTo>
                <a:lnTo>
                  <a:pt x="247612" y="139709"/>
                </a:lnTo>
                <a:lnTo>
                  <a:pt x="218744" y="156164"/>
                </a:lnTo>
                <a:lnTo>
                  <a:pt x="219654" y="174698"/>
                </a:lnTo>
                <a:lnTo>
                  <a:pt x="250562" y="188528"/>
                </a:lnTo>
                <a:lnTo>
                  <a:pt x="288195" y="209577"/>
                </a:lnTo>
                <a:lnTo>
                  <a:pt x="281772" y="252880"/>
                </a:lnTo>
                <a:lnTo>
                  <a:pt x="239023" y="262209"/>
                </a:lnTo>
                <a:lnTo>
                  <a:pt x="206056" y="266359"/>
                </a:lnTo>
                <a:lnTo>
                  <a:pt x="199803" y="283831"/>
                </a:lnTo>
                <a:lnTo>
                  <a:pt x="223070" y="308438"/>
                </a:lnTo>
                <a:lnTo>
                  <a:pt x="249778" y="342288"/>
                </a:lnTo>
                <a:lnTo>
                  <a:pt x="236632" y="364219"/>
                </a:lnTo>
                <a:close/>
              </a:path>
              <a:path w="288290" h="527685">
                <a:moveTo>
                  <a:pt x="0" y="308078"/>
                </a:moveTo>
                <a:lnTo>
                  <a:pt x="0" y="292377"/>
                </a:lnTo>
                <a:lnTo>
                  <a:pt x="13106" y="285590"/>
                </a:lnTo>
                <a:lnTo>
                  <a:pt x="41622" y="257074"/>
                </a:lnTo>
                <a:lnTo>
                  <a:pt x="60334" y="220940"/>
                </a:lnTo>
                <a:lnTo>
                  <a:pt x="67056" y="179374"/>
                </a:lnTo>
                <a:lnTo>
                  <a:pt x="60334" y="137807"/>
                </a:lnTo>
                <a:lnTo>
                  <a:pt x="41622" y="101673"/>
                </a:lnTo>
                <a:lnTo>
                  <a:pt x="13106" y="73157"/>
                </a:lnTo>
                <a:lnTo>
                  <a:pt x="0" y="66370"/>
                </a:lnTo>
                <a:lnTo>
                  <a:pt x="0" y="50672"/>
                </a:lnTo>
                <a:lnTo>
                  <a:pt x="21436" y="61773"/>
                </a:lnTo>
                <a:lnTo>
                  <a:pt x="53008" y="93345"/>
                </a:lnTo>
                <a:lnTo>
                  <a:pt x="73725" y="133352"/>
                </a:lnTo>
                <a:lnTo>
                  <a:pt x="81168" y="179375"/>
                </a:lnTo>
                <a:lnTo>
                  <a:pt x="73725" y="225398"/>
                </a:lnTo>
                <a:lnTo>
                  <a:pt x="53008" y="265405"/>
                </a:lnTo>
                <a:lnTo>
                  <a:pt x="21436" y="296977"/>
                </a:lnTo>
                <a:lnTo>
                  <a:pt x="0" y="308078"/>
                </a:lnTo>
                <a:close/>
              </a:path>
              <a:path w="288290" h="527685">
                <a:moveTo>
                  <a:pt x="151455" y="459128"/>
                </a:moveTo>
                <a:lnTo>
                  <a:pt x="127767" y="459128"/>
                </a:lnTo>
                <a:lnTo>
                  <a:pt x="147278" y="444656"/>
                </a:lnTo>
                <a:lnTo>
                  <a:pt x="138290" y="412840"/>
                </a:lnTo>
                <a:lnTo>
                  <a:pt x="123429" y="374004"/>
                </a:lnTo>
                <a:lnTo>
                  <a:pt x="147529" y="347410"/>
                </a:lnTo>
                <a:lnTo>
                  <a:pt x="187640" y="358394"/>
                </a:lnTo>
                <a:lnTo>
                  <a:pt x="215122" y="363313"/>
                </a:lnTo>
                <a:lnTo>
                  <a:pt x="152159" y="363313"/>
                </a:lnTo>
                <a:lnTo>
                  <a:pt x="139704" y="377057"/>
                </a:lnTo>
                <a:lnTo>
                  <a:pt x="151781" y="408696"/>
                </a:lnTo>
                <a:lnTo>
                  <a:pt x="163508" y="450189"/>
                </a:lnTo>
                <a:lnTo>
                  <a:pt x="151455" y="459128"/>
                </a:lnTo>
                <a:close/>
              </a:path>
              <a:path w="288290" h="527685">
                <a:moveTo>
                  <a:pt x="227278" y="379825"/>
                </a:moveTo>
                <a:lnTo>
                  <a:pt x="184217" y="372092"/>
                </a:lnTo>
                <a:lnTo>
                  <a:pt x="152159" y="363313"/>
                </a:lnTo>
                <a:lnTo>
                  <a:pt x="215122" y="363313"/>
                </a:lnTo>
                <a:lnTo>
                  <a:pt x="220184" y="364219"/>
                </a:lnTo>
                <a:lnTo>
                  <a:pt x="236632" y="364219"/>
                </a:lnTo>
                <a:lnTo>
                  <a:pt x="227278" y="379825"/>
                </a:lnTo>
                <a:close/>
              </a:path>
              <a:path w="288290" h="527685">
                <a:moveTo>
                  <a:pt x="43148" y="511449"/>
                </a:moveTo>
                <a:lnTo>
                  <a:pt x="6070" y="511449"/>
                </a:lnTo>
                <a:lnTo>
                  <a:pt x="29635" y="505544"/>
                </a:lnTo>
                <a:lnTo>
                  <a:pt x="33500" y="472706"/>
                </a:lnTo>
                <a:lnTo>
                  <a:pt x="34636" y="431140"/>
                </a:lnTo>
                <a:lnTo>
                  <a:pt x="67073" y="415801"/>
                </a:lnTo>
                <a:lnTo>
                  <a:pt x="88292" y="432262"/>
                </a:lnTo>
                <a:lnTo>
                  <a:pt x="65276" y="432262"/>
                </a:lnTo>
                <a:lnTo>
                  <a:pt x="48507" y="440190"/>
                </a:lnTo>
                <a:lnTo>
                  <a:pt x="47554" y="474039"/>
                </a:lnTo>
                <a:lnTo>
                  <a:pt x="43148" y="511449"/>
                </a:lnTo>
                <a:close/>
              </a:path>
              <a:path w="288290" h="527685">
                <a:moveTo>
                  <a:pt x="128350" y="476262"/>
                </a:moveTo>
                <a:lnTo>
                  <a:pt x="91530" y="452635"/>
                </a:lnTo>
                <a:lnTo>
                  <a:pt x="65276" y="432262"/>
                </a:lnTo>
                <a:lnTo>
                  <a:pt x="88292" y="432262"/>
                </a:lnTo>
                <a:lnTo>
                  <a:pt x="99928" y="441289"/>
                </a:lnTo>
                <a:lnTo>
                  <a:pt x="127767" y="459128"/>
                </a:lnTo>
                <a:lnTo>
                  <a:pt x="151455" y="459128"/>
                </a:lnTo>
                <a:lnTo>
                  <a:pt x="128350" y="476262"/>
                </a:lnTo>
                <a:close/>
              </a:path>
              <a:path w="288290" h="527685">
                <a:moveTo>
                  <a:pt x="53" y="527499"/>
                </a:moveTo>
                <a:lnTo>
                  <a:pt x="0" y="502735"/>
                </a:lnTo>
                <a:lnTo>
                  <a:pt x="6070" y="511449"/>
                </a:lnTo>
                <a:lnTo>
                  <a:pt x="43148" y="511449"/>
                </a:lnTo>
                <a:lnTo>
                  <a:pt x="42511" y="516864"/>
                </a:lnTo>
                <a:lnTo>
                  <a:pt x="53" y="527499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3840" y="1138186"/>
            <a:ext cx="495300" cy="203835"/>
          </a:xfrm>
          <a:custGeom>
            <a:avLst/>
            <a:gdLst/>
            <a:ahLst/>
            <a:cxnLst/>
            <a:rect l="l" t="t" r="r" b="b"/>
            <a:pathLst>
              <a:path w="495300" h="203834">
                <a:moveTo>
                  <a:pt x="494819" y="203602"/>
                </a:moveTo>
                <a:lnTo>
                  <a:pt x="0" y="203602"/>
                </a:lnTo>
                <a:lnTo>
                  <a:pt x="0" y="0"/>
                </a:lnTo>
                <a:lnTo>
                  <a:pt x="494819" y="0"/>
                </a:lnTo>
                <a:lnTo>
                  <a:pt x="494819" y="203602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038" y="1396952"/>
            <a:ext cx="461009" cy="230504"/>
          </a:xfrm>
          <a:custGeom>
            <a:avLst/>
            <a:gdLst/>
            <a:ahLst/>
            <a:cxnLst/>
            <a:rect l="l" t="t" r="r" b="b"/>
            <a:pathLst>
              <a:path w="461009" h="230505">
                <a:moveTo>
                  <a:pt x="460667" y="230349"/>
                </a:moveTo>
                <a:lnTo>
                  <a:pt x="0" y="230349"/>
                </a:lnTo>
                <a:lnTo>
                  <a:pt x="0" y="0"/>
                </a:lnTo>
                <a:lnTo>
                  <a:pt x="460667" y="0"/>
                </a:lnTo>
                <a:lnTo>
                  <a:pt x="460667" y="230349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71018" y="1341384"/>
            <a:ext cx="438784" cy="250190"/>
          </a:xfrm>
          <a:custGeom>
            <a:avLst/>
            <a:gdLst/>
            <a:ahLst/>
            <a:cxnLst/>
            <a:rect l="l" t="t" r="r" b="b"/>
            <a:pathLst>
              <a:path w="438785" h="250190">
                <a:moveTo>
                  <a:pt x="438242" y="249727"/>
                </a:moveTo>
                <a:lnTo>
                  <a:pt x="0" y="249727"/>
                </a:lnTo>
                <a:lnTo>
                  <a:pt x="0" y="0"/>
                </a:lnTo>
                <a:lnTo>
                  <a:pt x="438242" y="0"/>
                </a:lnTo>
                <a:lnTo>
                  <a:pt x="438242" y="249727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76425" y="1110403"/>
            <a:ext cx="462280" cy="259715"/>
          </a:xfrm>
          <a:custGeom>
            <a:avLst/>
            <a:gdLst/>
            <a:ahLst/>
            <a:cxnLst/>
            <a:rect l="l" t="t" r="r" b="b"/>
            <a:pathLst>
              <a:path w="462280" h="259715">
                <a:moveTo>
                  <a:pt x="461878" y="259280"/>
                </a:moveTo>
                <a:lnTo>
                  <a:pt x="0" y="259280"/>
                </a:lnTo>
                <a:lnTo>
                  <a:pt x="0" y="0"/>
                </a:lnTo>
                <a:lnTo>
                  <a:pt x="461878" y="0"/>
                </a:lnTo>
                <a:lnTo>
                  <a:pt x="461878" y="259280"/>
                </a:lnTo>
                <a:close/>
              </a:path>
            </a:pathLst>
          </a:custGeom>
          <a:solidFill>
            <a:srgbClr val="FFFFFF">
              <a:alpha val="7293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71465" y="1110403"/>
            <a:ext cx="426720" cy="213360"/>
          </a:xfrm>
          <a:custGeom>
            <a:avLst/>
            <a:gdLst/>
            <a:ahLst/>
            <a:cxnLst/>
            <a:rect l="l" t="t" r="r" b="b"/>
            <a:pathLst>
              <a:path w="426719" h="213359">
                <a:moveTo>
                  <a:pt x="426291" y="213155"/>
                </a:moveTo>
                <a:lnTo>
                  <a:pt x="0" y="213155"/>
                </a:lnTo>
                <a:lnTo>
                  <a:pt x="0" y="0"/>
                </a:lnTo>
                <a:lnTo>
                  <a:pt x="426291" y="0"/>
                </a:lnTo>
                <a:lnTo>
                  <a:pt x="426291" y="213155"/>
                </a:lnTo>
                <a:close/>
              </a:path>
            </a:pathLst>
          </a:custGeom>
          <a:solidFill>
            <a:srgbClr val="FFFFFF">
              <a:alpha val="7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72068" y="1450338"/>
            <a:ext cx="436880" cy="244475"/>
          </a:xfrm>
          <a:custGeom>
            <a:avLst/>
            <a:gdLst/>
            <a:ahLst/>
            <a:cxnLst/>
            <a:rect l="l" t="t" r="r" b="b"/>
            <a:pathLst>
              <a:path w="436880" h="244475">
                <a:moveTo>
                  <a:pt x="436777" y="244283"/>
                </a:moveTo>
                <a:lnTo>
                  <a:pt x="0" y="244283"/>
                </a:lnTo>
                <a:lnTo>
                  <a:pt x="0" y="0"/>
                </a:lnTo>
                <a:lnTo>
                  <a:pt x="436777" y="0"/>
                </a:lnTo>
                <a:lnTo>
                  <a:pt x="436777" y="244283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30991" y="798046"/>
            <a:ext cx="382905" cy="224790"/>
          </a:xfrm>
          <a:custGeom>
            <a:avLst/>
            <a:gdLst/>
            <a:ahLst/>
            <a:cxnLst/>
            <a:rect l="l" t="t" r="r" b="b"/>
            <a:pathLst>
              <a:path w="382905" h="224790">
                <a:moveTo>
                  <a:pt x="382478" y="224737"/>
                </a:moveTo>
                <a:lnTo>
                  <a:pt x="0" y="224737"/>
                </a:lnTo>
                <a:lnTo>
                  <a:pt x="0" y="0"/>
                </a:lnTo>
                <a:lnTo>
                  <a:pt x="382478" y="0"/>
                </a:lnTo>
                <a:lnTo>
                  <a:pt x="382478" y="224737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080" y="837312"/>
            <a:ext cx="377825" cy="247015"/>
          </a:xfrm>
          <a:custGeom>
            <a:avLst/>
            <a:gdLst/>
            <a:ahLst/>
            <a:cxnLst/>
            <a:rect l="l" t="t" r="r" b="b"/>
            <a:pathLst>
              <a:path w="377825" h="247015">
                <a:moveTo>
                  <a:pt x="377508" y="246785"/>
                </a:moveTo>
                <a:lnTo>
                  <a:pt x="0" y="246785"/>
                </a:lnTo>
                <a:lnTo>
                  <a:pt x="0" y="0"/>
                </a:lnTo>
                <a:lnTo>
                  <a:pt x="377508" y="0"/>
                </a:lnTo>
                <a:lnTo>
                  <a:pt x="377508" y="246785"/>
                </a:lnTo>
                <a:close/>
              </a:path>
            </a:pathLst>
          </a:custGeom>
          <a:solidFill>
            <a:srgbClr val="FFFFFF">
              <a:alpha val="737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230339" y="424130"/>
            <a:ext cx="2604135" cy="277495"/>
            <a:chOff x="230339" y="424130"/>
            <a:chExt cx="2604135" cy="277495"/>
          </a:xfrm>
        </p:grpSpPr>
        <p:sp>
          <p:nvSpPr>
            <p:cNvPr id="15" name="object 15"/>
            <p:cNvSpPr/>
            <p:nvPr/>
          </p:nvSpPr>
          <p:spPr>
            <a:xfrm>
              <a:off x="1570951" y="429210"/>
              <a:ext cx="0" cy="257810"/>
            </a:xfrm>
            <a:custGeom>
              <a:avLst/>
              <a:gdLst/>
              <a:ahLst/>
              <a:cxnLst/>
              <a:rect l="l" t="t" r="r" b="b"/>
              <a:pathLst>
                <a:path h="257809">
                  <a:moveTo>
                    <a:pt x="0" y="257704"/>
                  </a:moveTo>
                  <a:lnTo>
                    <a:pt x="0" y="0"/>
                  </a:lnTo>
                </a:path>
              </a:pathLst>
            </a:custGeom>
            <a:ln w="938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5419" y="696429"/>
              <a:ext cx="2593975" cy="0"/>
            </a:xfrm>
            <a:custGeom>
              <a:avLst/>
              <a:gdLst/>
              <a:ahLst/>
              <a:cxnLst/>
              <a:rect l="l" t="t" r="r" b="b"/>
              <a:pathLst>
                <a:path w="2593975">
                  <a:moveTo>
                    <a:pt x="0" y="0"/>
                  </a:moveTo>
                  <a:lnTo>
                    <a:pt x="2593644" y="0"/>
                  </a:lnTo>
                </a:path>
              </a:pathLst>
            </a:custGeom>
            <a:ln w="95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2630991" y="798046"/>
            <a:ext cx="382905" cy="106680"/>
          </a:xfrm>
          <a:prstGeom prst="rect">
            <a:avLst/>
          </a:prstGeom>
          <a:solidFill>
            <a:srgbClr val="FFFFFF">
              <a:alpha val="73728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59690">
              <a:lnSpc>
                <a:spcPts val="770"/>
              </a:lnSpc>
            </a:pPr>
            <a:r>
              <a:rPr sz="750" spc="10" dirty="0">
                <a:latin typeface="Times New Roman"/>
                <a:cs typeface="Times New Roman"/>
              </a:rPr>
              <a:t>Timing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30991" y="904308"/>
            <a:ext cx="382905" cy="118745"/>
          </a:xfrm>
          <a:prstGeom prst="rect">
            <a:avLst/>
          </a:prstGeom>
          <a:solidFill>
            <a:srgbClr val="FFFFFF">
              <a:alpha val="73728"/>
            </a:srgbClr>
          </a:solidFill>
        </p:spPr>
        <p:txBody>
          <a:bodyPr vert="horz" wrap="square" lIns="0" tIns="7620" rIns="0" bIns="0" rtlCol="0">
            <a:spAutoFit/>
          </a:bodyPr>
          <a:lstStyle/>
          <a:p>
            <a:pPr marL="59690">
              <a:lnSpc>
                <a:spcPts val="869"/>
              </a:lnSpc>
              <a:spcBef>
                <a:spcPts val="60"/>
              </a:spcBef>
            </a:pPr>
            <a:r>
              <a:rPr sz="750" spc="5" dirty="0">
                <a:latin typeface="Times New Roman"/>
                <a:cs typeface="Times New Roman"/>
              </a:rPr>
              <a:t>Pulleys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30613" y="180186"/>
            <a:ext cx="2604770" cy="1265555"/>
            <a:chOff x="230613" y="180186"/>
            <a:chExt cx="2604770" cy="1265555"/>
          </a:xfrm>
        </p:grpSpPr>
        <p:sp>
          <p:nvSpPr>
            <p:cNvPr id="20" name="object 20"/>
            <p:cNvSpPr/>
            <p:nvPr/>
          </p:nvSpPr>
          <p:spPr>
            <a:xfrm>
              <a:off x="235380" y="698834"/>
              <a:ext cx="0" cy="133985"/>
            </a:xfrm>
            <a:custGeom>
              <a:avLst/>
              <a:gdLst/>
              <a:ahLst/>
              <a:cxnLst/>
              <a:rect l="l" t="t" r="r" b="b"/>
              <a:pathLst>
                <a:path h="133984">
                  <a:moveTo>
                    <a:pt x="0" y="133746"/>
                  </a:moveTo>
                  <a:lnTo>
                    <a:pt x="0" y="0"/>
                  </a:lnTo>
                </a:path>
              </a:pathLst>
            </a:custGeom>
            <a:ln w="936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89098" y="704981"/>
              <a:ext cx="0" cy="400685"/>
            </a:xfrm>
            <a:custGeom>
              <a:avLst/>
              <a:gdLst/>
              <a:ahLst/>
              <a:cxnLst/>
              <a:rect l="l" t="t" r="r" b="b"/>
              <a:pathLst>
                <a:path h="400684">
                  <a:moveTo>
                    <a:pt x="0" y="400570"/>
                  </a:moveTo>
                  <a:lnTo>
                    <a:pt x="0" y="0"/>
                  </a:lnTo>
                </a:path>
              </a:pathLst>
            </a:custGeom>
            <a:ln w="956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785633" y="697756"/>
              <a:ext cx="0" cy="639445"/>
            </a:xfrm>
            <a:custGeom>
              <a:avLst/>
              <a:gdLst/>
              <a:ahLst/>
              <a:cxnLst/>
              <a:rect l="l" t="t" r="r" b="b"/>
              <a:pathLst>
                <a:path h="639444">
                  <a:moveTo>
                    <a:pt x="0" y="638866"/>
                  </a:moveTo>
                  <a:lnTo>
                    <a:pt x="0" y="0"/>
                  </a:lnTo>
                </a:path>
              </a:pathLst>
            </a:custGeom>
            <a:ln w="95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263825" y="701761"/>
              <a:ext cx="0" cy="744220"/>
            </a:xfrm>
            <a:custGeom>
              <a:avLst/>
              <a:gdLst/>
              <a:ahLst/>
              <a:cxnLst/>
              <a:rect l="l" t="t" r="r" b="b"/>
              <a:pathLst>
                <a:path h="744219">
                  <a:moveTo>
                    <a:pt x="0" y="743784"/>
                  </a:moveTo>
                  <a:lnTo>
                    <a:pt x="0" y="0"/>
                  </a:lnTo>
                </a:path>
              </a:pathLst>
            </a:custGeom>
            <a:ln w="952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72045" y="705509"/>
              <a:ext cx="0" cy="687070"/>
            </a:xfrm>
            <a:custGeom>
              <a:avLst/>
              <a:gdLst/>
              <a:ahLst/>
              <a:cxnLst/>
              <a:rect l="l" t="t" r="r" b="b"/>
              <a:pathLst>
                <a:path h="687069">
                  <a:moveTo>
                    <a:pt x="0" y="686636"/>
                  </a:moveTo>
                  <a:lnTo>
                    <a:pt x="0" y="0"/>
                  </a:lnTo>
                </a:path>
              </a:pathLst>
            </a:custGeom>
            <a:ln w="951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66338" y="694797"/>
              <a:ext cx="0" cy="438784"/>
            </a:xfrm>
            <a:custGeom>
              <a:avLst/>
              <a:gdLst/>
              <a:ahLst/>
              <a:cxnLst/>
              <a:rect l="l" t="t" r="r" b="b"/>
              <a:pathLst>
                <a:path h="438784">
                  <a:moveTo>
                    <a:pt x="0" y="438592"/>
                  </a:moveTo>
                  <a:lnTo>
                    <a:pt x="0" y="0"/>
                  </a:lnTo>
                </a:path>
              </a:pathLst>
            </a:custGeom>
            <a:ln w="956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574957" y="695477"/>
              <a:ext cx="0" cy="410209"/>
            </a:xfrm>
            <a:custGeom>
              <a:avLst/>
              <a:gdLst/>
              <a:ahLst/>
              <a:cxnLst/>
              <a:rect l="l" t="t" r="r" b="b"/>
              <a:pathLst>
                <a:path h="410209">
                  <a:moveTo>
                    <a:pt x="0" y="410118"/>
                  </a:moveTo>
                  <a:lnTo>
                    <a:pt x="0" y="0"/>
                  </a:lnTo>
                </a:path>
              </a:pathLst>
            </a:custGeom>
            <a:ln w="955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827504" y="697565"/>
              <a:ext cx="3175" cy="95885"/>
            </a:xfrm>
            <a:custGeom>
              <a:avLst/>
              <a:gdLst/>
              <a:ahLst/>
              <a:cxnLst/>
              <a:rect l="l" t="t" r="r" b="b"/>
              <a:pathLst>
                <a:path w="3175" h="95884">
                  <a:moveTo>
                    <a:pt x="0" y="95416"/>
                  </a:moveTo>
                  <a:lnTo>
                    <a:pt x="2784" y="0"/>
                  </a:lnTo>
                </a:path>
              </a:pathLst>
            </a:custGeom>
            <a:ln w="942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82864" y="180186"/>
              <a:ext cx="1906905" cy="240665"/>
            </a:xfrm>
            <a:custGeom>
              <a:avLst/>
              <a:gdLst/>
              <a:ahLst/>
              <a:cxnLst/>
              <a:rect l="l" t="t" r="r" b="b"/>
              <a:pathLst>
                <a:path w="1906905" h="240665">
                  <a:moveTo>
                    <a:pt x="1906675" y="240543"/>
                  </a:moveTo>
                  <a:lnTo>
                    <a:pt x="0" y="240543"/>
                  </a:lnTo>
                  <a:lnTo>
                    <a:pt x="0" y="0"/>
                  </a:lnTo>
                  <a:lnTo>
                    <a:pt x="1906675" y="0"/>
                  </a:lnTo>
                  <a:lnTo>
                    <a:pt x="1906675" y="240543"/>
                  </a:lnTo>
                  <a:close/>
                </a:path>
              </a:pathLst>
            </a:custGeom>
            <a:solidFill>
              <a:srgbClr val="F4F4F4">
                <a:alpha val="7372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76993" y="839069"/>
            <a:ext cx="30734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Times New Roman"/>
                <a:cs typeface="Times New Roman"/>
              </a:rPr>
              <a:t>Robot’</a:t>
            </a:r>
            <a:r>
              <a:rPr sz="700" spc="-5" dirty="0">
                <a:latin typeface="Times New Roman"/>
                <a:cs typeface="Times New Roman"/>
              </a:rPr>
              <a:t>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2161" y="957725"/>
            <a:ext cx="3371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latin typeface="Times New Roman"/>
                <a:cs typeface="Times New Roman"/>
              </a:rPr>
              <a:t>P</a:t>
            </a:r>
            <a:r>
              <a:rPr sz="700" dirty="0">
                <a:latin typeface="Times New Roman"/>
                <a:cs typeface="Times New Roman"/>
              </a:rPr>
              <a:t>latform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37849" y="1177301"/>
            <a:ext cx="44767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5" dirty="0">
                <a:latin typeface="Times New Roman"/>
                <a:cs typeface="Times New Roman"/>
              </a:rPr>
              <a:t>Manipulator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2168" y="1436003"/>
            <a:ext cx="33083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latin typeface="Times New Roman"/>
                <a:cs typeface="Times New Roman"/>
              </a:rPr>
              <a:t>Gripper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25964" y="1146869"/>
            <a:ext cx="33591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10" dirty="0">
                <a:latin typeface="Times New Roman"/>
                <a:cs typeface="Times New Roman"/>
              </a:rPr>
              <a:t>B</a:t>
            </a:r>
            <a:r>
              <a:rPr sz="750" spc="5" dirty="0">
                <a:latin typeface="Times New Roman"/>
                <a:cs typeface="Times New Roman"/>
              </a:rPr>
              <a:t>eari</a:t>
            </a:r>
            <a:r>
              <a:rPr sz="750" spc="10" dirty="0">
                <a:latin typeface="Times New Roman"/>
                <a:cs typeface="Times New Roman"/>
              </a:rPr>
              <a:t>ng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657937" y="1334404"/>
            <a:ext cx="270510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20" dirty="0">
                <a:latin typeface="Times New Roman"/>
                <a:cs typeface="Times New Roman"/>
              </a:rPr>
              <a:t>W</a:t>
            </a:r>
            <a:r>
              <a:rPr sz="750" spc="5" dirty="0">
                <a:latin typeface="Times New Roman"/>
                <a:cs typeface="Times New Roman"/>
              </a:rPr>
              <a:t>ar</a:t>
            </a:r>
            <a:r>
              <a:rPr sz="750" spc="15" dirty="0">
                <a:latin typeface="Times New Roman"/>
                <a:cs typeface="Times New Roman"/>
              </a:rPr>
              <a:t>m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666236" y="1465148"/>
            <a:ext cx="25463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15" dirty="0">
                <a:latin typeface="Times New Roman"/>
                <a:cs typeface="Times New Roman"/>
              </a:rPr>
              <a:t>G</a:t>
            </a:r>
            <a:r>
              <a:rPr sz="750" spc="5" dirty="0">
                <a:latin typeface="Times New Roman"/>
                <a:cs typeface="Times New Roman"/>
              </a:rPr>
              <a:t>ears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100751" y="1422929"/>
            <a:ext cx="396240" cy="2870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5250" marR="5080" indent="-83185">
              <a:lnSpc>
                <a:spcPct val="114399"/>
              </a:lnSpc>
              <a:spcBef>
                <a:spcPts val="95"/>
              </a:spcBef>
            </a:pPr>
            <a:r>
              <a:rPr sz="750" spc="10" dirty="0">
                <a:latin typeface="Times New Roman"/>
                <a:cs typeface="Times New Roman"/>
              </a:rPr>
              <a:t>P</a:t>
            </a:r>
            <a:r>
              <a:rPr sz="750" spc="5" dirty="0">
                <a:latin typeface="Times New Roman"/>
                <a:cs typeface="Times New Roman"/>
              </a:rPr>
              <a:t>la</a:t>
            </a:r>
            <a:r>
              <a:rPr sz="750" spc="10" dirty="0">
                <a:latin typeface="Times New Roman"/>
                <a:cs typeface="Times New Roman"/>
              </a:rPr>
              <a:t>n</a:t>
            </a:r>
            <a:r>
              <a:rPr sz="750" spc="5" dirty="0">
                <a:latin typeface="Times New Roman"/>
                <a:cs typeface="Times New Roman"/>
              </a:rPr>
              <a:t>etary  </a:t>
            </a:r>
            <a:r>
              <a:rPr sz="750" spc="10" dirty="0">
                <a:latin typeface="Times New Roman"/>
                <a:cs typeface="Times New Roman"/>
              </a:rPr>
              <a:t>Gears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437907" y="1112956"/>
            <a:ext cx="314325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10" dirty="0">
                <a:latin typeface="Times New Roman"/>
                <a:cs typeface="Times New Roman"/>
              </a:rPr>
              <a:t>T</a:t>
            </a:r>
            <a:r>
              <a:rPr sz="750" spc="5" dirty="0">
                <a:latin typeface="Times New Roman"/>
                <a:cs typeface="Times New Roman"/>
              </a:rPr>
              <a:t>i</a:t>
            </a:r>
            <a:r>
              <a:rPr sz="750" spc="15" dirty="0">
                <a:latin typeface="Times New Roman"/>
                <a:cs typeface="Times New Roman"/>
              </a:rPr>
              <a:t>m</a:t>
            </a:r>
            <a:r>
              <a:rPr sz="750" spc="5" dirty="0">
                <a:latin typeface="Times New Roman"/>
                <a:cs typeface="Times New Roman"/>
              </a:rPr>
              <a:t>i</a:t>
            </a:r>
            <a:r>
              <a:rPr sz="750" spc="10" dirty="0">
                <a:latin typeface="Times New Roman"/>
                <a:cs typeface="Times New Roman"/>
              </a:rPr>
              <a:t>ng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493703" y="1243700"/>
            <a:ext cx="227329" cy="1435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10" dirty="0">
                <a:latin typeface="Times New Roman"/>
                <a:cs typeface="Times New Roman"/>
              </a:rPr>
              <a:t>B</a:t>
            </a:r>
            <a:r>
              <a:rPr sz="750" spc="5" dirty="0">
                <a:latin typeface="Times New Roman"/>
                <a:cs typeface="Times New Roman"/>
              </a:rPr>
              <a:t>elts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xfrm>
            <a:off x="780202" y="208786"/>
            <a:ext cx="14509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45" dirty="0">
                <a:latin typeface="Calibri"/>
                <a:cs typeface="Calibri"/>
              </a:rPr>
              <a:t>MECHANICAL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110" dirty="0">
                <a:latin typeface="Calibri"/>
                <a:cs typeface="Calibri"/>
              </a:rPr>
              <a:t>DESIGN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69397" y="0"/>
            <a:ext cx="288290" cy="428625"/>
          </a:xfrm>
          <a:custGeom>
            <a:avLst/>
            <a:gdLst/>
            <a:ahLst/>
            <a:cxnLst/>
            <a:rect l="l" t="t" r="r" b="b"/>
            <a:pathLst>
              <a:path w="288289" h="428625">
                <a:moveTo>
                  <a:pt x="81971" y="308730"/>
                </a:moveTo>
                <a:lnTo>
                  <a:pt x="55900" y="273573"/>
                </a:lnTo>
                <a:lnTo>
                  <a:pt x="79531" y="236753"/>
                </a:lnTo>
                <a:lnTo>
                  <a:pt x="99904" y="210498"/>
                </a:lnTo>
                <a:lnTo>
                  <a:pt x="91972" y="193729"/>
                </a:lnTo>
                <a:lnTo>
                  <a:pt x="58120" y="192778"/>
                </a:lnTo>
                <a:lnTo>
                  <a:pt x="15294" y="187732"/>
                </a:lnTo>
                <a:lnTo>
                  <a:pt x="4663" y="145276"/>
                </a:lnTo>
                <a:lnTo>
                  <a:pt x="40587" y="120288"/>
                </a:lnTo>
                <a:lnTo>
                  <a:pt x="69453" y="103841"/>
                </a:lnTo>
                <a:lnTo>
                  <a:pt x="68544" y="85304"/>
                </a:lnTo>
                <a:lnTo>
                  <a:pt x="37634" y="71475"/>
                </a:lnTo>
                <a:lnTo>
                  <a:pt x="0" y="50419"/>
                </a:lnTo>
                <a:lnTo>
                  <a:pt x="6425" y="7126"/>
                </a:lnTo>
                <a:lnTo>
                  <a:pt x="39073" y="0"/>
                </a:lnTo>
                <a:lnTo>
                  <a:pt x="94850" y="0"/>
                </a:lnTo>
                <a:lnTo>
                  <a:pt x="92503" y="6557"/>
                </a:lnTo>
                <a:lnTo>
                  <a:pt x="51251" y="11756"/>
                </a:lnTo>
                <a:lnTo>
                  <a:pt x="18954" y="18827"/>
                </a:lnTo>
                <a:lnTo>
                  <a:pt x="15388" y="42856"/>
                </a:lnTo>
                <a:lnTo>
                  <a:pt x="44245" y="59000"/>
                </a:lnTo>
                <a:lnTo>
                  <a:pt x="82214" y="75952"/>
                </a:lnTo>
                <a:lnTo>
                  <a:pt x="83972" y="111807"/>
                </a:lnTo>
                <a:lnTo>
                  <a:pt x="47852" y="132390"/>
                </a:lnTo>
                <a:lnTo>
                  <a:pt x="20715" y="151293"/>
                </a:lnTo>
                <a:lnTo>
                  <a:pt x="26617" y="174855"/>
                </a:lnTo>
                <a:lnTo>
                  <a:pt x="59455" y="178724"/>
                </a:lnTo>
                <a:lnTo>
                  <a:pt x="101022" y="179855"/>
                </a:lnTo>
                <a:lnTo>
                  <a:pt x="116367" y="212297"/>
                </a:lnTo>
                <a:lnTo>
                  <a:pt x="90875" y="245149"/>
                </a:lnTo>
                <a:lnTo>
                  <a:pt x="73036" y="272988"/>
                </a:lnTo>
                <a:lnTo>
                  <a:pt x="87506" y="292501"/>
                </a:lnTo>
                <a:lnTo>
                  <a:pt x="135263" y="292501"/>
                </a:lnTo>
                <a:lnTo>
                  <a:pt x="123466" y="297004"/>
                </a:lnTo>
                <a:lnTo>
                  <a:pt x="81971" y="308730"/>
                </a:lnTo>
                <a:close/>
              </a:path>
              <a:path w="288289" h="428625">
                <a:moveTo>
                  <a:pt x="288127" y="209295"/>
                </a:moveTo>
                <a:lnTo>
                  <a:pt x="266761" y="198231"/>
                </a:lnTo>
                <a:lnTo>
                  <a:pt x="235189" y="166659"/>
                </a:lnTo>
                <a:lnTo>
                  <a:pt x="214472" y="126652"/>
                </a:lnTo>
                <a:lnTo>
                  <a:pt x="207028" y="80627"/>
                </a:lnTo>
                <a:lnTo>
                  <a:pt x="214472" y="34606"/>
                </a:lnTo>
                <a:lnTo>
                  <a:pt x="232392" y="0"/>
                </a:lnTo>
                <a:lnTo>
                  <a:pt x="249501" y="0"/>
                </a:lnTo>
                <a:lnTo>
                  <a:pt x="246574" y="2926"/>
                </a:lnTo>
                <a:lnTo>
                  <a:pt x="227863" y="39060"/>
                </a:lnTo>
                <a:lnTo>
                  <a:pt x="221140" y="80629"/>
                </a:lnTo>
                <a:lnTo>
                  <a:pt x="227863" y="122195"/>
                </a:lnTo>
                <a:lnTo>
                  <a:pt x="246574" y="158329"/>
                </a:lnTo>
                <a:lnTo>
                  <a:pt x="275090" y="186844"/>
                </a:lnTo>
                <a:lnTo>
                  <a:pt x="288127" y="193596"/>
                </a:lnTo>
                <a:lnTo>
                  <a:pt x="288127" y="209295"/>
                </a:lnTo>
                <a:close/>
              </a:path>
              <a:path w="288289" h="428625">
                <a:moveTo>
                  <a:pt x="135263" y="292501"/>
                </a:moveTo>
                <a:lnTo>
                  <a:pt x="87506" y="292501"/>
                </a:lnTo>
                <a:lnTo>
                  <a:pt x="119323" y="283511"/>
                </a:lnTo>
                <a:lnTo>
                  <a:pt x="158158" y="268652"/>
                </a:lnTo>
                <a:lnTo>
                  <a:pt x="176117" y="284927"/>
                </a:lnTo>
                <a:lnTo>
                  <a:pt x="155104" y="284927"/>
                </a:lnTo>
                <a:lnTo>
                  <a:pt x="135263" y="292501"/>
                </a:lnTo>
                <a:close/>
              </a:path>
              <a:path w="288289" h="428625">
                <a:moveTo>
                  <a:pt x="189877" y="395000"/>
                </a:moveTo>
                <a:lnTo>
                  <a:pt x="152337" y="372501"/>
                </a:lnTo>
                <a:lnTo>
                  <a:pt x="160075" y="329439"/>
                </a:lnTo>
                <a:lnTo>
                  <a:pt x="168851" y="297385"/>
                </a:lnTo>
                <a:lnTo>
                  <a:pt x="155104" y="284927"/>
                </a:lnTo>
                <a:lnTo>
                  <a:pt x="176117" y="284927"/>
                </a:lnTo>
                <a:lnTo>
                  <a:pt x="184752" y="292752"/>
                </a:lnTo>
                <a:lnTo>
                  <a:pt x="173768" y="332861"/>
                </a:lnTo>
                <a:lnTo>
                  <a:pt x="167943" y="365405"/>
                </a:lnTo>
                <a:lnTo>
                  <a:pt x="188780" y="377896"/>
                </a:lnTo>
                <a:lnTo>
                  <a:pt x="211560" y="377896"/>
                </a:lnTo>
                <a:lnTo>
                  <a:pt x="189877" y="395000"/>
                </a:lnTo>
                <a:close/>
              </a:path>
              <a:path w="288289" h="428625">
                <a:moveTo>
                  <a:pt x="211560" y="377896"/>
                </a:moveTo>
                <a:lnTo>
                  <a:pt x="188780" y="377896"/>
                </a:lnTo>
                <a:lnTo>
                  <a:pt x="214739" y="357415"/>
                </a:lnTo>
                <a:lnTo>
                  <a:pt x="244928" y="328820"/>
                </a:lnTo>
                <a:lnTo>
                  <a:pt x="278724" y="340913"/>
                </a:lnTo>
                <a:lnTo>
                  <a:pt x="279242" y="345027"/>
                </a:lnTo>
                <a:lnTo>
                  <a:pt x="248337" y="345027"/>
                </a:lnTo>
                <a:lnTo>
                  <a:pt x="223729" y="368296"/>
                </a:lnTo>
                <a:lnTo>
                  <a:pt x="211560" y="377896"/>
                </a:lnTo>
                <a:close/>
              </a:path>
              <a:path w="288289" h="428625">
                <a:moveTo>
                  <a:pt x="288127" y="428305"/>
                </a:moveTo>
                <a:lnTo>
                  <a:pt x="279289" y="426994"/>
                </a:lnTo>
                <a:lnTo>
                  <a:pt x="269959" y="384246"/>
                </a:lnTo>
                <a:lnTo>
                  <a:pt x="265806" y="351278"/>
                </a:lnTo>
                <a:lnTo>
                  <a:pt x="248337" y="345027"/>
                </a:lnTo>
                <a:lnTo>
                  <a:pt x="279242" y="345027"/>
                </a:lnTo>
                <a:lnTo>
                  <a:pt x="283922" y="382164"/>
                </a:lnTo>
                <a:lnTo>
                  <a:pt x="288127" y="401375"/>
                </a:lnTo>
                <a:lnTo>
                  <a:pt x="288127" y="428305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5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794882" y="536814"/>
            <a:ext cx="1134745" cy="1236345"/>
            <a:chOff x="1794882" y="536814"/>
            <a:chExt cx="1134745" cy="123634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4882" y="1220024"/>
              <a:ext cx="1134652" cy="55302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99143" y="536814"/>
              <a:ext cx="924884" cy="686512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962368" y="208587"/>
            <a:ext cx="127381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22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800" b="1" spc="1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800" b="1" spc="18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800" b="1" spc="1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800" b="1" spc="22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800" b="1" spc="60" dirty="0">
                <a:solidFill>
                  <a:srgbClr val="FFFFFF"/>
                </a:solidFill>
                <a:latin typeface="Calibri"/>
                <a:cs typeface="Calibri"/>
              </a:rPr>
              <a:t>’</a:t>
            </a:r>
            <a:r>
              <a:rPr sz="8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b="1" spc="6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b="1" spc="15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800" b="1" spc="29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800" b="1" spc="18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800" b="1" spc="22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800" b="1" spc="21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800" b="1" spc="17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800" b="1" spc="22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800" b="1" spc="5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34374" y="79618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59">
                <a:moveTo>
                  <a:pt x="26998" y="47674"/>
                </a:moveTo>
                <a:lnTo>
                  <a:pt x="20676" y="47674"/>
                </a:lnTo>
                <a:lnTo>
                  <a:pt x="17635" y="47069"/>
                </a:lnTo>
                <a:lnTo>
                  <a:pt x="0" y="26998"/>
                </a:lnTo>
                <a:lnTo>
                  <a:pt x="0" y="20676"/>
                </a:lnTo>
                <a:lnTo>
                  <a:pt x="20676" y="0"/>
                </a:lnTo>
                <a:lnTo>
                  <a:pt x="26998" y="0"/>
                </a:lnTo>
                <a:lnTo>
                  <a:pt x="47674" y="23837"/>
                </a:lnTo>
                <a:lnTo>
                  <a:pt x="47674" y="26998"/>
                </a:lnTo>
                <a:lnTo>
                  <a:pt x="26998" y="47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4374" y="1311069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59">
                <a:moveTo>
                  <a:pt x="26998" y="47674"/>
                </a:moveTo>
                <a:lnTo>
                  <a:pt x="20676" y="47674"/>
                </a:lnTo>
                <a:lnTo>
                  <a:pt x="17635" y="47069"/>
                </a:lnTo>
                <a:lnTo>
                  <a:pt x="0" y="26998"/>
                </a:lnTo>
                <a:lnTo>
                  <a:pt x="0" y="20676"/>
                </a:lnTo>
                <a:lnTo>
                  <a:pt x="20676" y="0"/>
                </a:lnTo>
                <a:lnTo>
                  <a:pt x="26998" y="0"/>
                </a:lnTo>
                <a:lnTo>
                  <a:pt x="47674" y="23837"/>
                </a:lnTo>
                <a:lnTo>
                  <a:pt x="47674" y="26998"/>
                </a:lnTo>
                <a:lnTo>
                  <a:pt x="26998" y="47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74381" y="726752"/>
            <a:ext cx="943610" cy="6889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spc="5" dirty="0">
                <a:solidFill>
                  <a:srgbClr val="FFFFFF"/>
                </a:solidFill>
                <a:latin typeface="Times New Roman"/>
                <a:cs typeface="Times New Roman"/>
              </a:rPr>
              <a:t>Function.</a:t>
            </a:r>
            <a:endParaRPr sz="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950" spc="5" dirty="0">
                <a:solidFill>
                  <a:srgbClr val="FFFFFF"/>
                </a:solidFill>
                <a:latin typeface="Times New Roman"/>
                <a:cs typeface="Times New Roman"/>
              </a:rPr>
              <a:t>Material</a:t>
            </a:r>
            <a:r>
              <a:rPr sz="95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50" dirty="0">
                <a:solidFill>
                  <a:srgbClr val="FFFFFF"/>
                </a:solidFill>
                <a:latin typeface="Times New Roman"/>
                <a:cs typeface="Times New Roman"/>
              </a:rPr>
              <a:t>selection.</a:t>
            </a:r>
            <a:endParaRPr sz="9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09571" y="0"/>
            <a:ext cx="347980" cy="501015"/>
          </a:xfrm>
          <a:custGeom>
            <a:avLst/>
            <a:gdLst/>
            <a:ahLst/>
            <a:cxnLst/>
            <a:rect l="l" t="t" r="r" b="b"/>
            <a:pathLst>
              <a:path w="347980" h="501015">
                <a:moveTo>
                  <a:pt x="81971" y="375837"/>
                </a:moveTo>
                <a:lnTo>
                  <a:pt x="55900" y="340680"/>
                </a:lnTo>
                <a:lnTo>
                  <a:pt x="79531" y="303860"/>
                </a:lnTo>
                <a:lnTo>
                  <a:pt x="99904" y="277605"/>
                </a:lnTo>
                <a:lnTo>
                  <a:pt x="91972" y="260836"/>
                </a:lnTo>
                <a:lnTo>
                  <a:pt x="58120" y="259885"/>
                </a:lnTo>
                <a:lnTo>
                  <a:pt x="15294" y="254839"/>
                </a:lnTo>
                <a:lnTo>
                  <a:pt x="4663" y="212382"/>
                </a:lnTo>
                <a:lnTo>
                  <a:pt x="40587" y="187395"/>
                </a:lnTo>
                <a:lnTo>
                  <a:pt x="69453" y="170948"/>
                </a:lnTo>
                <a:lnTo>
                  <a:pt x="68544" y="152411"/>
                </a:lnTo>
                <a:lnTo>
                  <a:pt x="37634" y="138582"/>
                </a:lnTo>
                <a:lnTo>
                  <a:pt x="0" y="117526"/>
                </a:lnTo>
                <a:lnTo>
                  <a:pt x="6424" y="74233"/>
                </a:lnTo>
                <a:lnTo>
                  <a:pt x="49171" y="64902"/>
                </a:lnTo>
                <a:lnTo>
                  <a:pt x="82137" y="60749"/>
                </a:lnTo>
                <a:lnTo>
                  <a:pt x="88390" y="43279"/>
                </a:lnTo>
                <a:lnTo>
                  <a:pt x="65123" y="18671"/>
                </a:lnTo>
                <a:lnTo>
                  <a:pt x="50391" y="0"/>
                </a:lnTo>
                <a:lnTo>
                  <a:pt x="68367" y="0"/>
                </a:lnTo>
                <a:lnTo>
                  <a:pt x="76005" y="9679"/>
                </a:lnTo>
                <a:lnTo>
                  <a:pt x="104599" y="39869"/>
                </a:lnTo>
                <a:lnTo>
                  <a:pt x="92502" y="73664"/>
                </a:lnTo>
                <a:lnTo>
                  <a:pt x="51251" y="78863"/>
                </a:lnTo>
                <a:lnTo>
                  <a:pt x="18954" y="85934"/>
                </a:lnTo>
                <a:lnTo>
                  <a:pt x="15388" y="109963"/>
                </a:lnTo>
                <a:lnTo>
                  <a:pt x="44245" y="126107"/>
                </a:lnTo>
                <a:lnTo>
                  <a:pt x="82214" y="143059"/>
                </a:lnTo>
                <a:lnTo>
                  <a:pt x="83972" y="178914"/>
                </a:lnTo>
                <a:lnTo>
                  <a:pt x="47852" y="199497"/>
                </a:lnTo>
                <a:lnTo>
                  <a:pt x="20715" y="218400"/>
                </a:lnTo>
                <a:lnTo>
                  <a:pt x="26617" y="241962"/>
                </a:lnTo>
                <a:lnTo>
                  <a:pt x="59454" y="245831"/>
                </a:lnTo>
                <a:lnTo>
                  <a:pt x="101022" y="246961"/>
                </a:lnTo>
                <a:lnTo>
                  <a:pt x="116367" y="279404"/>
                </a:lnTo>
                <a:lnTo>
                  <a:pt x="90875" y="312256"/>
                </a:lnTo>
                <a:lnTo>
                  <a:pt x="73035" y="340095"/>
                </a:lnTo>
                <a:lnTo>
                  <a:pt x="87506" y="359607"/>
                </a:lnTo>
                <a:lnTo>
                  <a:pt x="135263" y="359607"/>
                </a:lnTo>
                <a:lnTo>
                  <a:pt x="123466" y="364110"/>
                </a:lnTo>
                <a:lnTo>
                  <a:pt x="81971" y="375837"/>
                </a:lnTo>
                <a:close/>
              </a:path>
              <a:path w="347980" h="501015">
                <a:moveTo>
                  <a:pt x="347953" y="292716"/>
                </a:moveTo>
                <a:lnTo>
                  <a:pt x="306768" y="286055"/>
                </a:lnTo>
                <a:lnTo>
                  <a:pt x="266761" y="265338"/>
                </a:lnTo>
                <a:lnTo>
                  <a:pt x="235189" y="233766"/>
                </a:lnTo>
                <a:lnTo>
                  <a:pt x="214471" y="193759"/>
                </a:lnTo>
                <a:lnTo>
                  <a:pt x="207028" y="147734"/>
                </a:lnTo>
                <a:lnTo>
                  <a:pt x="214471" y="101713"/>
                </a:lnTo>
                <a:lnTo>
                  <a:pt x="235189" y="61706"/>
                </a:lnTo>
                <a:lnTo>
                  <a:pt x="266761" y="30134"/>
                </a:lnTo>
                <a:lnTo>
                  <a:pt x="306768" y="9416"/>
                </a:lnTo>
                <a:lnTo>
                  <a:pt x="347953" y="2755"/>
                </a:lnTo>
                <a:lnTo>
                  <a:pt x="347953" y="16865"/>
                </a:lnTo>
                <a:lnTo>
                  <a:pt x="311224" y="22806"/>
                </a:lnTo>
                <a:lnTo>
                  <a:pt x="275090" y="41517"/>
                </a:lnTo>
                <a:lnTo>
                  <a:pt x="246574" y="70033"/>
                </a:lnTo>
                <a:lnTo>
                  <a:pt x="227862" y="106167"/>
                </a:lnTo>
                <a:lnTo>
                  <a:pt x="221140" y="147736"/>
                </a:lnTo>
                <a:lnTo>
                  <a:pt x="227862" y="189302"/>
                </a:lnTo>
                <a:lnTo>
                  <a:pt x="246574" y="225436"/>
                </a:lnTo>
                <a:lnTo>
                  <a:pt x="275090" y="253951"/>
                </a:lnTo>
                <a:lnTo>
                  <a:pt x="311224" y="272663"/>
                </a:lnTo>
                <a:lnTo>
                  <a:pt x="347953" y="278603"/>
                </a:lnTo>
                <a:lnTo>
                  <a:pt x="347953" y="292716"/>
                </a:lnTo>
                <a:close/>
              </a:path>
              <a:path w="347980" h="501015">
                <a:moveTo>
                  <a:pt x="135263" y="359607"/>
                </a:moveTo>
                <a:lnTo>
                  <a:pt x="87506" y="359607"/>
                </a:lnTo>
                <a:lnTo>
                  <a:pt x="119323" y="350618"/>
                </a:lnTo>
                <a:lnTo>
                  <a:pt x="158158" y="335759"/>
                </a:lnTo>
                <a:lnTo>
                  <a:pt x="176117" y="352034"/>
                </a:lnTo>
                <a:lnTo>
                  <a:pt x="155104" y="352034"/>
                </a:lnTo>
                <a:lnTo>
                  <a:pt x="135263" y="359607"/>
                </a:lnTo>
                <a:close/>
              </a:path>
              <a:path w="347980" h="501015">
                <a:moveTo>
                  <a:pt x="189877" y="462107"/>
                </a:moveTo>
                <a:lnTo>
                  <a:pt x="152337" y="439608"/>
                </a:lnTo>
                <a:lnTo>
                  <a:pt x="160074" y="396546"/>
                </a:lnTo>
                <a:lnTo>
                  <a:pt x="168851" y="364491"/>
                </a:lnTo>
                <a:lnTo>
                  <a:pt x="155104" y="352034"/>
                </a:lnTo>
                <a:lnTo>
                  <a:pt x="176117" y="352034"/>
                </a:lnTo>
                <a:lnTo>
                  <a:pt x="184751" y="359859"/>
                </a:lnTo>
                <a:lnTo>
                  <a:pt x="173768" y="399968"/>
                </a:lnTo>
                <a:lnTo>
                  <a:pt x="167943" y="432512"/>
                </a:lnTo>
                <a:lnTo>
                  <a:pt x="188780" y="445002"/>
                </a:lnTo>
                <a:lnTo>
                  <a:pt x="211560" y="445002"/>
                </a:lnTo>
                <a:lnTo>
                  <a:pt x="189877" y="462107"/>
                </a:lnTo>
                <a:close/>
              </a:path>
              <a:path w="347980" h="501015">
                <a:moveTo>
                  <a:pt x="211560" y="445002"/>
                </a:moveTo>
                <a:lnTo>
                  <a:pt x="188780" y="445002"/>
                </a:lnTo>
                <a:lnTo>
                  <a:pt x="214739" y="424522"/>
                </a:lnTo>
                <a:lnTo>
                  <a:pt x="244928" y="395926"/>
                </a:lnTo>
                <a:lnTo>
                  <a:pt x="278724" y="408020"/>
                </a:lnTo>
                <a:lnTo>
                  <a:pt x="279242" y="412134"/>
                </a:lnTo>
                <a:lnTo>
                  <a:pt x="248337" y="412134"/>
                </a:lnTo>
                <a:lnTo>
                  <a:pt x="223729" y="435402"/>
                </a:lnTo>
                <a:lnTo>
                  <a:pt x="211560" y="445002"/>
                </a:lnTo>
                <a:close/>
              </a:path>
              <a:path w="347980" h="501015">
                <a:moveTo>
                  <a:pt x="322582" y="500522"/>
                </a:moveTo>
                <a:lnTo>
                  <a:pt x="279289" y="494101"/>
                </a:lnTo>
                <a:lnTo>
                  <a:pt x="269959" y="451353"/>
                </a:lnTo>
                <a:lnTo>
                  <a:pt x="265806" y="418385"/>
                </a:lnTo>
                <a:lnTo>
                  <a:pt x="248337" y="412134"/>
                </a:lnTo>
                <a:lnTo>
                  <a:pt x="279242" y="412134"/>
                </a:lnTo>
                <a:lnTo>
                  <a:pt x="283922" y="449271"/>
                </a:lnTo>
                <a:lnTo>
                  <a:pt x="290992" y="481571"/>
                </a:lnTo>
                <a:lnTo>
                  <a:pt x="315020" y="485130"/>
                </a:lnTo>
                <a:lnTo>
                  <a:pt x="331194" y="485130"/>
                </a:lnTo>
                <a:lnTo>
                  <a:pt x="322582" y="500522"/>
                </a:lnTo>
                <a:close/>
              </a:path>
              <a:path w="347980" h="501015">
                <a:moveTo>
                  <a:pt x="331194" y="485130"/>
                </a:moveTo>
                <a:lnTo>
                  <a:pt x="315020" y="485130"/>
                </a:lnTo>
                <a:lnTo>
                  <a:pt x="331164" y="456279"/>
                </a:lnTo>
                <a:lnTo>
                  <a:pt x="347953" y="418676"/>
                </a:lnTo>
                <a:lnTo>
                  <a:pt x="347953" y="453244"/>
                </a:lnTo>
                <a:lnTo>
                  <a:pt x="343638" y="462889"/>
                </a:lnTo>
                <a:lnTo>
                  <a:pt x="331194" y="48513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2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2" y="0"/>
                </a:lnTo>
                <a:lnTo>
                  <a:pt x="357604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286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7230" y="639114"/>
            <a:ext cx="1201396" cy="92488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04437" y="231048"/>
            <a:ext cx="104076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200" dirty="0">
                <a:solidFill>
                  <a:srgbClr val="FFFFFF"/>
                </a:solidFill>
                <a:latin typeface="Calibri"/>
                <a:cs typeface="Calibri"/>
              </a:rPr>
              <a:t>MANIPULATOR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4351" y="90494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4351" y="1305414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89609" y="841905"/>
            <a:ext cx="827405" cy="5435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Structural.</a:t>
            </a:r>
            <a:endParaRPr sz="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Degrees</a:t>
            </a:r>
            <a:r>
              <a:rPr sz="75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75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freedom.</a:t>
            </a:r>
            <a:endParaRPr sz="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139" y="0"/>
            <a:ext cx="375920" cy="487680"/>
          </a:xfrm>
          <a:custGeom>
            <a:avLst/>
            <a:gdLst/>
            <a:ahLst/>
            <a:cxnLst/>
            <a:rect l="l" t="t" r="r" b="b"/>
            <a:pathLst>
              <a:path w="375919" h="487680">
                <a:moveTo>
                  <a:pt x="81971" y="362749"/>
                </a:moveTo>
                <a:lnTo>
                  <a:pt x="55900" y="327592"/>
                </a:lnTo>
                <a:lnTo>
                  <a:pt x="79531" y="290772"/>
                </a:lnTo>
                <a:lnTo>
                  <a:pt x="99904" y="264517"/>
                </a:lnTo>
                <a:lnTo>
                  <a:pt x="91972" y="247748"/>
                </a:lnTo>
                <a:lnTo>
                  <a:pt x="58119" y="246797"/>
                </a:lnTo>
                <a:lnTo>
                  <a:pt x="15294" y="241751"/>
                </a:lnTo>
                <a:lnTo>
                  <a:pt x="4663" y="199294"/>
                </a:lnTo>
                <a:lnTo>
                  <a:pt x="40587" y="174307"/>
                </a:lnTo>
                <a:lnTo>
                  <a:pt x="69452" y="157860"/>
                </a:lnTo>
                <a:lnTo>
                  <a:pt x="68544" y="139323"/>
                </a:lnTo>
                <a:lnTo>
                  <a:pt x="37634" y="125494"/>
                </a:lnTo>
                <a:lnTo>
                  <a:pt x="0" y="104438"/>
                </a:lnTo>
                <a:lnTo>
                  <a:pt x="6424" y="61145"/>
                </a:lnTo>
                <a:lnTo>
                  <a:pt x="49171" y="51814"/>
                </a:lnTo>
                <a:lnTo>
                  <a:pt x="82137" y="47661"/>
                </a:lnTo>
                <a:lnTo>
                  <a:pt x="88390" y="30191"/>
                </a:lnTo>
                <a:lnTo>
                  <a:pt x="65123" y="5583"/>
                </a:lnTo>
                <a:lnTo>
                  <a:pt x="60718" y="0"/>
                </a:lnTo>
                <a:lnTo>
                  <a:pt x="79233" y="0"/>
                </a:lnTo>
                <a:lnTo>
                  <a:pt x="104599" y="26781"/>
                </a:lnTo>
                <a:lnTo>
                  <a:pt x="92502" y="60576"/>
                </a:lnTo>
                <a:lnTo>
                  <a:pt x="51251" y="65775"/>
                </a:lnTo>
                <a:lnTo>
                  <a:pt x="18954" y="72846"/>
                </a:lnTo>
                <a:lnTo>
                  <a:pt x="15388" y="96875"/>
                </a:lnTo>
                <a:lnTo>
                  <a:pt x="44245" y="113019"/>
                </a:lnTo>
                <a:lnTo>
                  <a:pt x="82214" y="129971"/>
                </a:lnTo>
                <a:lnTo>
                  <a:pt x="83972" y="165826"/>
                </a:lnTo>
                <a:lnTo>
                  <a:pt x="47852" y="186409"/>
                </a:lnTo>
                <a:lnTo>
                  <a:pt x="20715" y="205312"/>
                </a:lnTo>
                <a:lnTo>
                  <a:pt x="26617" y="228874"/>
                </a:lnTo>
                <a:lnTo>
                  <a:pt x="59454" y="232743"/>
                </a:lnTo>
                <a:lnTo>
                  <a:pt x="101022" y="233873"/>
                </a:lnTo>
                <a:lnTo>
                  <a:pt x="116366" y="266316"/>
                </a:lnTo>
                <a:lnTo>
                  <a:pt x="90875" y="299168"/>
                </a:lnTo>
                <a:lnTo>
                  <a:pt x="73035" y="327007"/>
                </a:lnTo>
                <a:lnTo>
                  <a:pt x="87505" y="346519"/>
                </a:lnTo>
                <a:lnTo>
                  <a:pt x="135263" y="346519"/>
                </a:lnTo>
                <a:lnTo>
                  <a:pt x="123466" y="351023"/>
                </a:lnTo>
                <a:lnTo>
                  <a:pt x="81971" y="362749"/>
                </a:lnTo>
                <a:close/>
              </a:path>
              <a:path w="375919" h="487680">
                <a:moveTo>
                  <a:pt x="352791" y="280411"/>
                </a:moveTo>
                <a:lnTo>
                  <a:pt x="306768" y="272967"/>
                </a:lnTo>
                <a:lnTo>
                  <a:pt x="266761" y="252250"/>
                </a:lnTo>
                <a:lnTo>
                  <a:pt x="235189" y="220678"/>
                </a:lnTo>
                <a:lnTo>
                  <a:pt x="214471" y="180671"/>
                </a:lnTo>
                <a:lnTo>
                  <a:pt x="207028" y="134646"/>
                </a:lnTo>
                <a:lnTo>
                  <a:pt x="214471" y="88625"/>
                </a:lnTo>
                <a:lnTo>
                  <a:pt x="235189" y="48618"/>
                </a:lnTo>
                <a:lnTo>
                  <a:pt x="266761" y="17046"/>
                </a:lnTo>
                <a:lnTo>
                  <a:pt x="299678" y="0"/>
                </a:lnTo>
                <a:lnTo>
                  <a:pt x="375385" y="0"/>
                </a:lnTo>
                <a:lnTo>
                  <a:pt x="375385" y="2995"/>
                </a:lnTo>
                <a:lnTo>
                  <a:pt x="352791" y="2995"/>
                </a:lnTo>
                <a:lnTo>
                  <a:pt x="311224" y="9718"/>
                </a:lnTo>
                <a:lnTo>
                  <a:pt x="275090" y="28429"/>
                </a:lnTo>
                <a:lnTo>
                  <a:pt x="246574" y="56945"/>
                </a:lnTo>
                <a:lnTo>
                  <a:pt x="227862" y="93079"/>
                </a:lnTo>
                <a:lnTo>
                  <a:pt x="221140" y="134648"/>
                </a:lnTo>
                <a:lnTo>
                  <a:pt x="227862" y="176214"/>
                </a:lnTo>
                <a:lnTo>
                  <a:pt x="246574" y="212348"/>
                </a:lnTo>
                <a:lnTo>
                  <a:pt x="275090" y="240863"/>
                </a:lnTo>
                <a:lnTo>
                  <a:pt x="311224" y="259575"/>
                </a:lnTo>
                <a:lnTo>
                  <a:pt x="352791" y="266298"/>
                </a:lnTo>
                <a:lnTo>
                  <a:pt x="375385" y="266298"/>
                </a:lnTo>
                <a:lnTo>
                  <a:pt x="375385" y="276757"/>
                </a:lnTo>
                <a:lnTo>
                  <a:pt x="352791" y="280411"/>
                </a:lnTo>
                <a:close/>
              </a:path>
              <a:path w="375919" h="487680">
                <a:moveTo>
                  <a:pt x="375385" y="6649"/>
                </a:moveTo>
                <a:lnTo>
                  <a:pt x="352791" y="2995"/>
                </a:lnTo>
                <a:lnTo>
                  <a:pt x="375385" y="2995"/>
                </a:lnTo>
                <a:lnTo>
                  <a:pt x="375385" y="6649"/>
                </a:lnTo>
                <a:close/>
              </a:path>
              <a:path w="375919" h="487680">
                <a:moveTo>
                  <a:pt x="375385" y="266298"/>
                </a:moveTo>
                <a:lnTo>
                  <a:pt x="352791" y="266298"/>
                </a:lnTo>
                <a:lnTo>
                  <a:pt x="375385" y="262643"/>
                </a:lnTo>
                <a:lnTo>
                  <a:pt x="375385" y="266298"/>
                </a:lnTo>
                <a:close/>
              </a:path>
              <a:path w="375919" h="487680">
                <a:moveTo>
                  <a:pt x="135263" y="346519"/>
                </a:moveTo>
                <a:lnTo>
                  <a:pt x="87505" y="346519"/>
                </a:lnTo>
                <a:lnTo>
                  <a:pt x="119323" y="337530"/>
                </a:lnTo>
                <a:lnTo>
                  <a:pt x="158158" y="322671"/>
                </a:lnTo>
                <a:lnTo>
                  <a:pt x="176117" y="338946"/>
                </a:lnTo>
                <a:lnTo>
                  <a:pt x="155104" y="338946"/>
                </a:lnTo>
                <a:lnTo>
                  <a:pt x="135263" y="346519"/>
                </a:lnTo>
                <a:close/>
              </a:path>
              <a:path w="375919" h="487680">
                <a:moveTo>
                  <a:pt x="189877" y="449019"/>
                </a:moveTo>
                <a:lnTo>
                  <a:pt x="152337" y="426520"/>
                </a:lnTo>
                <a:lnTo>
                  <a:pt x="160074" y="383458"/>
                </a:lnTo>
                <a:lnTo>
                  <a:pt x="168850" y="351404"/>
                </a:lnTo>
                <a:lnTo>
                  <a:pt x="155104" y="338946"/>
                </a:lnTo>
                <a:lnTo>
                  <a:pt x="176117" y="338946"/>
                </a:lnTo>
                <a:lnTo>
                  <a:pt x="184751" y="346771"/>
                </a:lnTo>
                <a:lnTo>
                  <a:pt x="173768" y="386880"/>
                </a:lnTo>
                <a:lnTo>
                  <a:pt x="167943" y="419424"/>
                </a:lnTo>
                <a:lnTo>
                  <a:pt x="188780" y="431914"/>
                </a:lnTo>
                <a:lnTo>
                  <a:pt x="211559" y="431914"/>
                </a:lnTo>
                <a:lnTo>
                  <a:pt x="189877" y="449019"/>
                </a:lnTo>
                <a:close/>
              </a:path>
              <a:path w="375919" h="487680">
                <a:moveTo>
                  <a:pt x="211559" y="431914"/>
                </a:moveTo>
                <a:lnTo>
                  <a:pt x="188780" y="431914"/>
                </a:lnTo>
                <a:lnTo>
                  <a:pt x="214739" y="411434"/>
                </a:lnTo>
                <a:lnTo>
                  <a:pt x="244928" y="382838"/>
                </a:lnTo>
                <a:lnTo>
                  <a:pt x="278723" y="394932"/>
                </a:lnTo>
                <a:lnTo>
                  <a:pt x="279242" y="399046"/>
                </a:lnTo>
                <a:lnTo>
                  <a:pt x="248337" y="399046"/>
                </a:lnTo>
                <a:lnTo>
                  <a:pt x="223729" y="422314"/>
                </a:lnTo>
                <a:lnTo>
                  <a:pt x="211559" y="431914"/>
                </a:lnTo>
                <a:close/>
              </a:path>
              <a:path w="375919" h="487680">
                <a:moveTo>
                  <a:pt x="322582" y="487434"/>
                </a:moveTo>
                <a:lnTo>
                  <a:pt x="279289" y="481013"/>
                </a:lnTo>
                <a:lnTo>
                  <a:pt x="269959" y="438265"/>
                </a:lnTo>
                <a:lnTo>
                  <a:pt x="265806" y="405297"/>
                </a:lnTo>
                <a:lnTo>
                  <a:pt x="248337" y="399046"/>
                </a:lnTo>
                <a:lnTo>
                  <a:pt x="279242" y="399046"/>
                </a:lnTo>
                <a:lnTo>
                  <a:pt x="283922" y="436183"/>
                </a:lnTo>
                <a:lnTo>
                  <a:pt x="290992" y="468483"/>
                </a:lnTo>
                <a:lnTo>
                  <a:pt x="315020" y="472042"/>
                </a:lnTo>
                <a:lnTo>
                  <a:pt x="331194" y="472042"/>
                </a:lnTo>
                <a:lnTo>
                  <a:pt x="322582" y="487434"/>
                </a:lnTo>
                <a:close/>
              </a:path>
              <a:path w="375919" h="487680">
                <a:moveTo>
                  <a:pt x="331194" y="472042"/>
                </a:moveTo>
                <a:lnTo>
                  <a:pt x="315020" y="472042"/>
                </a:lnTo>
                <a:lnTo>
                  <a:pt x="331164" y="443191"/>
                </a:lnTo>
                <a:lnTo>
                  <a:pt x="348116" y="405224"/>
                </a:lnTo>
                <a:lnTo>
                  <a:pt x="375385" y="403886"/>
                </a:lnTo>
                <a:lnTo>
                  <a:pt x="375385" y="418011"/>
                </a:lnTo>
                <a:lnTo>
                  <a:pt x="357468" y="418891"/>
                </a:lnTo>
                <a:lnTo>
                  <a:pt x="343638" y="449801"/>
                </a:lnTo>
                <a:lnTo>
                  <a:pt x="331194" y="472042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03141" y="270510"/>
                </a:moveTo>
                <a:lnTo>
                  <a:pt x="32615" y="270510"/>
                </a:lnTo>
                <a:lnTo>
                  <a:pt x="80525" y="264160"/>
                </a:lnTo>
                <a:lnTo>
                  <a:pt x="123610" y="246380"/>
                </a:lnTo>
                <a:lnTo>
                  <a:pt x="160137" y="218440"/>
                </a:lnTo>
                <a:lnTo>
                  <a:pt x="188374" y="181610"/>
                </a:lnTo>
                <a:lnTo>
                  <a:pt x="206587" y="138430"/>
                </a:lnTo>
                <a:lnTo>
                  <a:pt x="213043" y="90170"/>
                </a:lnTo>
                <a:lnTo>
                  <a:pt x="206587" y="43180"/>
                </a:lnTo>
                <a:lnTo>
                  <a:pt x="188374" y="0"/>
                </a:lnTo>
                <a:lnTo>
                  <a:pt x="203503" y="0"/>
                </a:lnTo>
                <a:lnTo>
                  <a:pt x="207179" y="5080"/>
                </a:lnTo>
                <a:lnTo>
                  <a:pt x="221821" y="45720"/>
                </a:lnTo>
                <a:lnTo>
                  <a:pt x="226963" y="90170"/>
                </a:lnTo>
                <a:lnTo>
                  <a:pt x="221821" y="134620"/>
                </a:lnTo>
                <a:lnTo>
                  <a:pt x="207179" y="176530"/>
                </a:lnTo>
                <a:lnTo>
                  <a:pt x="184213" y="212090"/>
                </a:lnTo>
                <a:lnTo>
                  <a:pt x="154098" y="242570"/>
                </a:lnTo>
                <a:lnTo>
                  <a:pt x="118009" y="265430"/>
                </a:lnTo>
                <a:lnTo>
                  <a:pt x="103141" y="270510"/>
                </a:lnTo>
                <a:close/>
              </a:path>
              <a:path w="381000" h="438150">
                <a:moveTo>
                  <a:pt x="291895" y="325120"/>
                </a:moveTo>
                <a:lnTo>
                  <a:pt x="271403" y="325120"/>
                </a:lnTo>
                <a:lnTo>
                  <a:pt x="276236" y="322580"/>
                </a:lnTo>
                <a:lnTo>
                  <a:pt x="283610" y="314960"/>
                </a:lnTo>
                <a:lnTo>
                  <a:pt x="284929" y="309880"/>
                </a:lnTo>
                <a:lnTo>
                  <a:pt x="285533" y="307340"/>
                </a:lnTo>
                <a:lnTo>
                  <a:pt x="283194" y="299720"/>
                </a:lnTo>
                <a:lnTo>
                  <a:pt x="280587" y="294640"/>
                </a:lnTo>
                <a:lnTo>
                  <a:pt x="278761" y="290830"/>
                </a:lnTo>
                <a:lnTo>
                  <a:pt x="276252" y="284480"/>
                </a:lnTo>
                <a:lnTo>
                  <a:pt x="274209" y="276860"/>
                </a:lnTo>
                <a:lnTo>
                  <a:pt x="273781" y="270510"/>
                </a:lnTo>
                <a:lnTo>
                  <a:pt x="275696" y="262890"/>
                </a:lnTo>
                <a:lnTo>
                  <a:pt x="279574" y="255270"/>
                </a:lnTo>
                <a:lnTo>
                  <a:pt x="284787" y="248920"/>
                </a:lnTo>
                <a:lnTo>
                  <a:pt x="290704" y="245110"/>
                </a:lnTo>
                <a:lnTo>
                  <a:pt x="294542" y="242570"/>
                </a:lnTo>
                <a:lnTo>
                  <a:pt x="300287" y="241300"/>
                </a:lnTo>
                <a:lnTo>
                  <a:pt x="330461" y="241300"/>
                </a:lnTo>
                <a:lnTo>
                  <a:pt x="332112" y="240030"/>
                </a:lnTo>
                <a:lnTo>
                  <a:pt x="336184" y="236220"/>
                </a:lnTo>
                <a:lnTo>
                  <a:pt x="340728" y="226060"/>
                </a:lnTo>
                <a:lnTo>
                  <a:pt x="340452" y="220980"/>
                </a:lnTo>
                <a:lnTo>
                  <a:pt x="340111" y="218440"/>
                </a:lnTo>
                <a:lnTo>
                  <a:pt x="335504" y="212090"/>
                </a:lnTo>
                <a:lnTo>
                  <a:pt x="331333" y="207010"/>
                </a:lnTo>
                <a:lnTo>
                  <a:pt x="329068" y="205740"/>
                </a:lnTo>
                <a:lnTo>
                  <a:pt x="319087" y="195580"/>
                </a:lnTo>
                <a:lnTo>
                  <a:pt x="317432" y="186690"/>
                </a:lnTo>
                <a:lnTo>
                  <a:pt x="317029" y="179070"/>
                </a:lnTo>
                <a:lnTo>
                  <a:pt x="318478" y="171450"/>
                </a:lnTo>
                <a:lnTo>
                  <a:pt x="321469" y="163830"/>
                </a:lnTo>
                <a:lnTo>
                  <a:pt x="325696" y="157480"/>
                </a:lnTo>
                <a:lnTo>
                  <a:pt x="331494" y="151130"/>
                </a:lnTo>
                <a:lnTo>
                  <a:pt x="345320" y="147320"/>
                </a:lnTo>
                <a:lnTo>
                  <a:pt x="348402" y="147320"/>
                </a:lnTo>
                <a:lnTo>
                  <a:pt x="354260" y="144780"/>
                </a:lnTo>
                <a:lnTo>
                  <a:pt x="361656" y="142240"/>
                </a:lnTo>
                <a:lnTo>
                  <a:pt x="363510" y="139700"/>
                </a:lnTo>
                <a:lnTo>
                  <a:pt x="366421" y="135890"/>
                </a:lnTo>
                <a:lnTo>
                  <a:pt x="350034" y="107950"/>
                </a:lnTo>
                <a:lnTo>
                  <a:pt x="337386" y="101600"/>
                </a:lnTo>
                <a:lnTo>
                  <a:pt x="333208" y="93980"/>
                </a:lnTo>
                <a:lnTo>
                  <a:pt x="330527" y="87630"/>
                </a:lnTo>
                <a:lnTo>
                  <a:pt x="329405" y="78740"/>
                </a:lnTo>
                <a:lnTo>
                  <a:pt x="329886" y="71120"/>
                </a:lnTo>
                <a:lnTo>
                  <a:pt x="332015" y="63500"/>
                </a:lnTo>
                <a:lnTo>
                  <a:pt x="335587" y="55880"/>
                </a:lnTo>
                <a:lnTo>
                  <a:pt x="347665" y="48260"/>
                </a:lnTo>
                <a:lnTo>
                  <a:pt x="350381" y="46990"/>
                </a:lnTo>
                <a:lnTo>
                  <a:pt x="355462" y="43180"/>
                </a:lnTo>
                <a:lnTo>
                  <a:pt x="361492" y="38100"/>
                </a:lnTo>
                <a:lnTo>
                  <a:pt x="362526" y="35560"/>
                </a:lnTo>
                <a:lnTo>
                  <a:pt x="363991" y="30480"/>
                </a:lnTo>
                <a:lnTo>
                  <a:pt x="361865" y="19050"/>
                </a:lnTo>
                <a:lnTo>
                  <a:pt x="358634" y="15240"/>
                </a:lnTo>
                <a:lnTo>
                  <a:pt x="356617" y="12700"/>
                </a:lnTo>
                <a:lnTo>
                  <a:pt x="348858" y="10160"/>
                </a:lnTo>
                <a:lnTo>
                  <a:pt x="343021" y="10160"/>
                </a:lnTo>
                <a:lnTo>
                  <a:pt x="339905" y="8890"/>
                </a:lnTo>
                <a:lnTo>
                  <a:pt x="325845" y="6350"/>
                </a:lnTo>
                <a:lnTo>
                  <a:pt x="319563" y="1270"/>
                </a:lnTo>
                <a:lnTo>
                  <a:pt x="318303" y="0"/>
                </a:lnTo>
                <a:lnTo>
                  <a:pt x="357607" y="0"/>
                </a:lnTo>
                <a:lnTo>
                  <a:pt x="363203" y="1270"/>
                </a:lnTo>
                <a:lnTo>
                  <a:pt x="369130" y="6350"/>
                </a:lnTo>
                <a:lnTo>
                  <a:pt x="373358" y="13970"/>
                </a:lnTo>
                <a:lnTo>
                  <a:pt x="375995" y="21590"/>
                </a:lnTo>
                <a:lnTo>
                  <a:pt x="376882" y="31750"/>
                </a:lnTo>
                <a:lnTo>
                  <a:pt x="375755" y="39370"/>
                </a:lnTo>
                <a:lnTo>
                  <a:pt x="371976" y="45720"/>
                </a:lnTo>
                <a:lnTo>
                  <a:pt x="366539" y="52070"/>
                </a:lnTo>
                <a:lnTo>
                  <a:pt x="361206" y="55880"/>
                </a:lnTo>
                <a:lnTo>
                  <a:pt x="357586" y="58420"/>
                </a:lnTo>
                <a:lnTo>
                  <a:pt x="352274" y="62230"/>
                </a:lnTo>
                <a:lnTo>
                  <a:pt x="345798" y="67310"/>
                </a:lnTo>
                <a:lnTo>
                  <a:pt x="344559" y="69850"/>
                </a:lnTo>
                <a:lnTo>
                  <a:pt x="342585" y="73660"/>
                </a:lnTo>
                <a:lnTo>
                  <a:pt x="359314" y="96520"/>
                </a:lnTo>
                <a:lnTo>
                  <a:pt x="362902" y="99060"/>
                </a:lnTo>
                <a:lnTo>
                  <a:pt x="368559" y="102870"/>
                </a:lnTo>
                <a:lnTo>
                  <a:pt x="374430" y="107950"/>
                </a:lnTo>
                <a:lnTo>
                  <a:pt x="378656" y="114300"/>
                </a:lnTo>
                <a:lnTo>
                  <a:pt x="380474" y="123190"/>
                </a:lnTo>
                <a:lnTo>
                  <a:pt x="380300" y="132080"/>
                </a:lnTo>
                <a:lnTo>
                  <a:pt x="378356" y="140970"/>
                </a:lnTo>
                <a:lnTo>
                  <a:pt x="374799" y="147320"/>
                </a:lnTo>
                <a:lnTo>
                  <a:pt x="374704" y="148590"/>
                </a:lnTo>
                <a:lnTo>
                  <a:pt x="345680" y="161290"/>
                </a:lnTo>
                <a:lnTo>
                  <a:pt x="337787" y="165100"/>
                </a:lnTo>
                <a:lnTo>
                  <a:pt x="335800" y="166370"/>
                </a:lnTo>
                <a:lnTo>
                  <a:pt x="332656" y="170180"/>
                </a:lnTo>
                <a:lnTo>
                  <a:pt x="330076" y="179070"/>
                </a:lnTo>
                <a:lnTo>
                  <a:pt x="331070" y="184150"/>
                </a:lnTo>
                <a:lnTo>
                  <a:pt x="331589" y="186690"/>
                </a:lnTo>
                <a:lnTo>
                  <a:pt x="336783" y="193040"/>
                </a:lnTo>
                <a:lnTo>
                  <a:pt x="341302" y="198120"/>
                </a:lnTo>
                <a:lnTo>
                  <a:pt x="344066" y="200660"/>
                </a:lnTo>
                <a:lnTo>
                  <a:pt x="348242" y="205740"/>
                </a:lnTo>
                <a:lnTo>
                  <a:pt x="352199" y="213360"/>
                </a:lnTo>
                <a:lnTo>
                  <a:pt x="354306" y="219710"/>
                </a:lnTo>
                <a:lnTo>
                  <a:pt x="354323" y="220980"/>
                </a:lnTo>
                <a:lnTo>
                  <a:pt x="353538" y="228600"/>
                </a:lnTo>
                <a:lnTo>
                  <a:pt x="328225" y="255270"/>
                </a:lnTo>
                <a:lnTo>
                  <a:pt x="300221" y="255270"/>
                </a:lnTo>
                <a:lnTo>
                  <a:pt x="297345" y="256540"/>
                </a:lnTo>
                <a:lnTo>
                  <a:pt x="293341" y="259080"/>
                </a:lnTo>
                <a:lnTo>
                  <a:pt x="288058" y="266700"/>
                </a:lnTo>
                <a:lnTo>
                  <a:pt x="287579" y="271780"/>
                </a:lnTo>
                <a:lnTo>
                  <a:pt x="287229" y="274320"/>
                </a:lnTo>
                <a:lnTo>
                  <a:pt x="290124" y="281940"/>
                </a:lnTo>
                <a:lnTo>
                  <a:pt x="293056" y="288290"/>
                </a:lnTo>
                <a:lnTo>
                  <a:pt x="294730" y="292100"/>
                </a:lnTo>
                <a:lnTo>
                  <a:pt x="297020" y="298450"/>
                </a:lnTo>
                <a:lnTo>
                  <a:pt x="298679" y="306070"/>
                </a:lnTo>
                <a:lnTo>
                  <a:pt x="298465" y="313690"/>
                </a:lnTo>
                <a:lnTo>
                  <a:pt x="295178" y="321310"/>
                </a:lnTo>
                <a:lnTo>
                  <a:pt x="291895" y="325120"/>
                </a:lnTo>
                <a:close/>
              </a:path>
              <a:path w="381000" h="438150">
                <a:moveTo>
                  <a:pt x="32615" y="284480"/>
                </a:moveTo>
                <a:lnTo>
                  <a:pt x="0" y="280670"/>
                </a:lnTo>
                <a:lnTo>
                  <a:pt x="0" y="266700"/>
                </a:lnTo>
                <a:lnTo>
                  <a:pt x="32615" y="270510"/>
                </a:lnTo>
                <a:lnTo>
                  <a:pt x="103141" y="270510"/>
                </a:lnTo>
                <a:lnTo>
                  <a:pt x="77123" y="279400"/>
                </a:lnTo>
                <a:lnTo>
                  <a:pt x="32615" y="284480"/>
                </a:lnTo>
                <a:close/>
              </a:path>
              <a:path w="381000" h="438150">
                <a:moveTo>
                  <a:pt x="214356" y="387350"/>
                </a:moveTo>
                <a:lnTo>
                  <a:pt x="192434" y="387350"/>
                </a:lnTo>
                <a:lnTo>
                  <a:pt x="201920" y="382270"/>
                </a:lnTo>
                <a:lnTo>
                  <a:pt x="204699" y="377190"/>
                </a:lnTo>
                <a:lnTo>
                  <a:pt x="206177" y="374650"/>
                </a:lnTo>
                <a:lnTo>
                  <a:pt x="206343" y="367030"/>
                </a:lnTo>
                <a:lnTo>
                  <a:pt x="205560" y="360680"/>
                </a:lnTo>
                <a:lnTo>
                  <a:pt x="204981" y="356870"/>
                </a:lnTo>
                <a:lnTo>
                  <a:pt x="204492" y="350520"/>
                </a:lnTo>
                <a:lnTo>
                  <a:pt x="230442" y="317500"/>
                </a:lnTo>
                <a:lnTo>
                  <a:pt x="231576" y="316230"/>
                </a:lnTo>
                <a:lnTo>
                  <a:pt x="242299" y="316230"/>
                </a:lnTo>
                <a:lnTo>
                  <a:pt x="253184" y="321310"/>
                </a:lnTo>
                <a:lnTo>
                  <a:pt x="254946" y="321310"/>
                </a:lnTo>
                <a:lnTo>
                  <a:pt x="257412" y="322580"/>
                </a:lnTo>
                <a:lnTo>
                  <a:pt x="264538" y="325120"/>
                </a:lnTo>
                <a:lnTo>
                  <a:pt x="291895" y="325120"/>
                </a:lnTo>
                <a:lnTo>
                  <a:pt x="289707" y="327660"/>
                </a:lnTo>
                <a:lnTo>
                  <a:pt x="286994" y="330200"/>
                </a:lnTo>
                <a:lnTo>
                  <a:pt x="233571" y="330200"/>
                </a:lnTo>
                <a:lnTo>
                  <a:pt x="228517" y="331470"/>
                </a:lnTo>
                <a:lnTo>
                  <a:pt x="221044" y="337820"/>
                </a:lnTo>
                <a:lnTo>
                  <a:pt x="219139" y="341630"/>
                </a:lnTo>
                <a:lnTo>
                  <a:pt x="217953" y="344170"/>
                </a:lnTo>
                <a:lnTo>
                  <a:pt x="218266" y="353060"/>
                </a:lnTo>
                <a:lnTo>
                  <a:pt x="219320" y="358140"/>
                </a:lnTo>
                <a:lnTo>
                  <a:pt x="219740" y="363220"/>
                </a:lnTo>
                <a:lnTo>
                  <a:pt x="219919" y="369570"/>
                </a:lnTo>
                <a:lnTo>
                  <a:pt x="219118" y="377190"/>
                </a:lnTo>
                <a:lnTo>
                  <a:pt x="216598" y="384810"/>
                </a:lnTo>
                <a:lnTo>
                  <a:pt x="214356" y="387350"/>
                </a:lnTo>
                <a:close/>
              </a:path>
              <a:path w="381000" h="438150">
                <a:moveTo>
                  <a:pt x="273785" y="339090"/>
                </a:moveTo>
                <a:lnTo>
                  <a:pt x="260959" y="339090"/>
                </a:lnTo>
                <a:lnTo>
                  <a:pt x="249562" y="334010"/>
                </a:lnTo>
                <a:lnTo>
                  <a:pt x="238299" y="330200"/>
                </a:lnTo>
                <a:lnTo>
                  <a:pt x="286994" y="330200"/>
                </a:lnTo>
                <a:lnTo>
                  <a:pt x="282926" y="334010"/>
                </a:lnTo>
                <a:lnTo>
                  <a:pt x="275750" y="337820"/>
                </a:lnTo>
                <a:lnTo>
                  <a:pt x="273785" y="339090"/>
                </a:lnTo>
                <a:close/>
              </a:path>
              <a:path w="381000" h="438150">
                <a:moveTo>
                  <a:pt x="121827" y="420370"/>
                </a:moveTo>
                <a:lnTo>
                  <a:pt x="98427" y="420370"/>
                </a:lnTo>
                <a:lnTo>
                  <a:pt x="105037" y="419100"/>
                </a:lnTo>
                <a:lnTo>
                  <a:pt x="107629" y="416560"/>
                </a:lnTo>
                <a:lnTo>
                  <a:pt x="109860" y="414020"/>
                </a:lnTo>
                <a:lnTo>
                  <a:pt x="112500" y="406400"/>
                </a:lnTo>
                <a:lnTo>
                  <a:pt x="113609" y="401320"/>
                </a:lnTo>
                <a:lnTo>
                  <a:pt x="114071" y="397510"/>
                </a:lnTo>
                <a:lnTo>
                  <a:pt x="116422" y="383540"/>
                </a:lnTo>
                <a:lnTo>
                  <a:pt x="122243" y="377190"/>
                </a:lnTo>
                <a:lnTo>
                  <a:pt x="127277" y="373380"/>
                </a:lnTo>
                <a:lnTo>
                  <a:pt x="133739" y="369570"/>
                </a:lnTo>
                <a:lnTo>
                  <a:pt x="140871" y="367030"/>
                </a:lnTo>
                <a:lnTo>
                  <a:pt x="149895" y="367030"/>
                </a:lnTo>
                <a:lnTo>
                  <a:pt x="159315" y="368300"/>
                </a:lnTo>
                <a:lnTo>
                  <a:pt x="170228" y="377190"/>
                </a:lnTo>
                <a:lnTo>
                  <a:pt x="172617" y="379730"/>
                </a:lnTo>
                <a:lnTo>
                  <a:pt x="174187" y="381000"/>
                </a:lnTo>
                <a:lnTo>
                  <a:pt x="142916" y="381000"/>
                </a:lnTo>
                <a:lnTo>
                  <a:pt x="135317" y="383540"/>
                </a:lnTo>
                <a:lnTo>
                  <a:pt x="132430" y="387350"/>
                </a:lnTo>
                <a:lnTo>
                  <a:pt x="130526" y="388620"/>
                </a:lnTo>
                <a:lnTo>
                  <a:pt x="128223" y="397510"/>
                </a:lnTo>
                <a:lnTo>
                  <a:pt x="127310" y="403860"/>
                </a:lnTo>
                <a:lnTo>
                  <a:pt x="126434" y="407670"/>
                </a:lnTo>
                <a:lnTo>
                  <a:pt x="124482" y="414020"/>
                </a:lnTo>
                <a:lnTo>
                  <a:pt x="121827" y="420370"/>
                </a:lnTo>
                <a:close/>
              </a:path>
              <a:path w="381000" h="438150">
                <a:moveTo>
                  <a:pt x="187362" y="401320"/>
                </a:moveTo>
                <a:lnTo>
                  <a:pt x="187188" y="401320"/>
                </a:lnTo>
                <a:lnTo>
                  <a:pt x="179862" y="400050"/>
                </a:lnTo>
                <a:lnTo>
                  <a:pt x="172765" y="396240"/>
                </a:lnTo>
                <a:lnTo>
                  <a:pt x="167010" y="392430"/>
                </a:lnTo>
                <a:lnTo>
                  <a:pt x="163519" y="389890"/>
                </a:lnTo>
                <a:lnTo>
                  <a:pt x="158864" y="386080"/>
                </a:lnTo>
                <a:lnTo>
                  <a:pt x="151988" y="381000"/>
                </a:lnTo>
                <a:lnTo>
                  <a:pt x="174187" y="381000"/>
                </a:lnTo>
                <a:lnTo>
                  <a:pt x="177328" y="383540"/>
                </a:lnTo>
                <a:lnTo>
                  <a:pt x="184285" y="387350"/>
                </a:lnTo>
                <a:lnTo>
                  <a:pt x="214356" y="387350"/>
                </a:lnTo>
                <a:lnTo>
                  <a:pt x="211122" y="391160"/>
                </a:lnTo>
                <a:lnTo>
                  <a:pt x="203684" y="396240"/>
                </a:lnTo>
                <a:lnTo>
                  <a:pt x="195373" y="400050"/>
                </a:lnTo>
                <a:lnTo>
                  <a:pt x="187362" y="401320"/>
                </a:lnTo>
                <a:close/>
              </a:path>
              <a:path w="381000" h="438150">
                <a:moveTo>
                  <a:pt x="4557" y="438150"/>
                </a:moveTo>
                <a:lnTo>
                  <a:pt x="0" y="438150"/>
                </a:lnTo>
                <a:lnTo>
                  <a:pt x="0" y="424180"/>
                </a:lnTo>
                <a:lnTo>
                  <a:pt x="3213" y="424180"/>
                </a:lnTo>
                <a:lnTo>
                  <a:pt x="5961" y="422910"/>
                </a:lnTo>
                <a:lnTo>
                  <a:pt x="10828" y="416560"/>
                </a:lnTo>
                <a:lnTo>
                  <a:pt x="13725" y="410210"/>
                </a:lnTo>
                <a:lnTo>
                  <a:pt x="15132" y="407670"/>
                </a:lnTo>
                <a:lnTo>
                  <a:pt x="21712" y="394970"/>
                </a:lnTo>
                <a:lnTo>
                  <a:pt x="29188" y="391160"/>
                </a:lnTo>
                <a:lnTo>
                  <a:pt x="33406" y="388620"/>
                </a:lnTo>
                <a:lnTo>
                  <a:pt x="39538" y="387350"/>
                </a:lnTo>
                <a:lnTo>
                  <a:pt x="55063" y="387350"/>
                </a:lnTo>
                <a:lnTo>
                  <a:pt x="59622" y="389890"/>
                </a:lnTo>
                <a:lnTo>
                  <a:pt x="67405" y="393700"/>
                </a:lnTo>
                <a:lnTo>
                  <a:pt x="72436" y="401320"/>
                </a:lnTo>
                <a:lnTo>
                  <a:pt x="42056" y="401320"/>
                </a:lnTo>
                <a:lnTo>
                  <a:pt x="38168" y="402590"/>
                </a:lnTo>
                <a:lnTo>
                  <a:pt x="35962" y="403860"/>
                </a:lnTo>
                <a:lnTo>
                  <a:pt x="33502" y="405130"/>
                </a:lnTo>
                <a:lnTo>
                  <a:pt x="28815" y="411480"/>
                </a:lnTo>
                <a:lnTo>
                  <a:pt x="26028" y="417830"/>
                </a:lnTo>
                <a:lnTo>
                  <a:pt x="23942" y="420370"/>
                </a:lnTo>
                <a:lnTo>
                  <a:pt x="20054" y="426720"/>
                </a:lnTo>
                <a:lnTo>
                  <a:pt x="14801" y="431800"/>
                </a:lnTo>
                <a:lnTo>
                  <a:pt x="8617" y="436880"/>
                </a:lnTo>
                <a:lnTo>
                  <a:pt x="4557" y="438150"/>
                </a:lnTo>
                <a:close/>
              </a:path>
              <a:path w="381000" h="438150">
                <a:moveTo>
                  <a:pt x="98176" y="434340"/>
                </a:moveTo>
                <a:lnTo>
                  <a:pt x="86226" y="434340"/>
                </a:lnTo>
                <a:lnTo>
                  <a:pt x="83670" y="433070"/>
                </a:lnTo>
                <a:lnTo>
                  <a:pt x="77176" y="430530"/>
                </a:lnTo>
                <a:lnTo>
                  <a:pt x="71478" y="424180"/>
                </a:lnTo>
                <a:lnTo>
                  <a:pt x="67158" y="419100"/>
                </a:lnTo>
                <a:lnTo>
                  <a:pt x="64664" y="415290"/>
                </a:lnTo>
                <a:lnTo>
                  <a:pt x="61496" y="410210"/>
                </a:lnTo>
                <a:lnTo>
                  <a:pt x="56369" y="403860"/>
                </a:lnTo>
                <a:lnTo>
                  <a:pt x="53639" y="402590"/>
                </a:lnTo>
                <a:lnTo>
                  <a:pt x="51968" y="401320"/>
                </a:lnTo>
                <a:lnTo>
                  <a:pt x="72436" y="401320"/>
                </a:lnTo>
                <a:lnTo>
                  <a:pt x="74952" y="405130"/>
                </a:lnTo>
                <a:lnTo>
                  <a:pt x="76575" y="407670"/>
                </a:lnTo>
                <a:lnTo>
                  <a:pt x="79879" y="412750"/>
                </a:lnTo>
                <a:lnTo>
                  <a:pt x="85240" y="419100"/>
                </a:lnTo>
                <a:lnTo>
                  <a:pt x="88077" y="420370"/>
                </a:lnTo>
                <a:lnTo>
                  <a:pt x="121827" y="420370"/>
                </a:lnTo>
                <a:lnTo>
                  <a:pt x="121296" y="421640"/>
                </a:lnTo>
                <a:lnTo>
                  <a:pt x="116716" y="426720"/>
                </a:lnTo>
                <a:lnTo>
                  <a:pt x="111153" y="430530"/>
                </a:lnTo>
                <a:lnTo>
                  <a:pt x="104765" y="433070"/>
                </a:lnTo>
                <a:lnTo>
                  <a:pt x="98176" y="434340"/>
                </a:lnTo>
                <a:close/>
              </a:path>
            </a:pathLst>
          </a:custGeom>
          <a:solidFill>
            <a:srgbClr val="F15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98418" y="724559"/>
            <a:ext cx="1077442" cy="82000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5712" y="189715"/>
            <a:ext cx="680720" cy="176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245" dirty="0">
                <a:solidFill>
                  <a:srgbClr val="FFFFFF"/>
                </a:solidFill>
                <a:latin typeface="Calibri"/>
                <a:cs typeface="Calibri"/>
              </a:rPr>
              <a:t>GRIPPER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4320" y="1123900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4320" y="125738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4320" y="139087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4">
                <a:moveTo>
                  <a:pt x="21598" y="38139"/>
                </a:moveTo>
                <a:lnTo>
                  <a:pt x="16540" y="38139"/>
                </a:lnTo>
                <a:lnTo>
                  <a:pt x="14108" y="37655"/>
                </a:lnTo>
                <a:lnTo>
                  <a:pt x="0" y="21598"/>
                </a:lnTo>
                <a:lnTo>
                  <a:pt x="0" y="16540"/>
                </a:lnTo>
                <a:lnTo>
                  <a:pt x="16540" y="0"/>
                </a:lnTo>
                <a:lnTo>
                  <a:pt x="21598" y="0"/>
                </a:lnTo>
                <a:lnTo>
                  <a:pt x="38139" y="19069"/>
                </a:lnTo>
                <a:lnTo>
                  <a:pt x="38139" y="21598"/>
                </a:lnTo>
                <a:lnTo>
                  <a:pt x="21598" y="38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3016" y="793879"/>
            <a:ext cx="1363980" cy="67754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Some</a:t>
            </a:r>
            <a:r>
              <a:rPr sz="7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 gripper</a:t>
            </a:r>
            <a:r>
              <a:rPr sz="7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features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  <a:endParaRPr sz="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179070">
              <a:lnSpc>
                <a:spcPct val="100000"/>
              </a:lnSpc>
              <a:spcBef>
                <a:spcPts val="5"/>
              </a:spcBef>
            </a:pP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Lightweight</a:t>
            </a:r>
            <a:r>
              <a:rPr sz="75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design.</a:t>
            </a:r>
            <a:endParaRPr sz="750">
              <a:latin typeface="Times New Roman"/>
              <a:cs typeface="Times New Roman"/>
            </a:endParaRPr>
          </a:p>
          <a:p>
            <a:pPr marL="179070" marR="5080">
              <a:lnSpc>
                <a:spcPct val="116799"/>
              </a:lnSpc>
            </a:pP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Lift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round and square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objects. </a:t>
            </a:r>
            <a:r>
              <a:rPr sz="750" spc="-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Completely</a:t>
            </a:r>
            <a:r>
              <a:rPr sz="7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dirty="0">
                <a:solidFill>
                  <a:srgbClr val="FFFFFF"/>
                </a:solidFill>
                <a:latin typeface="Times New Roman"/>
                <a:cs typeface="Times New Roman"/>
              </a:rPr>
              <a:t>retractable</a:t>
            </a:r>
            <a:r>
              <a:rPr sz="75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750" spc="5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676</Words>
  <Application>Microsoft Office PowerPoint</Application>
  <PresentationFormat>مخصص</PresentationFormat>
  <Paragraphs>143</Paragraphs>
  <Slides>39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4" baseType="lpstr">
      <vt:lpstr>Arial</vt:lpstr>
      <vt:lpstr>Arial MT</vt:lpstr>
      <vt:lpstr>Calibri</vt:lpstr>
      <vt:lpstr>Times New Roman</vt:lpstr>
      <vt:lpstr>Office Theme</vt:lpstr>
      <vt:lpstr>AN- NAJAH  NATIONAL  UNIVERSITY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MECHANICAL DESIGN</vt:lpstr>
      <vt:lpstr>عرض تقديمي في PowerPoint</vt:lpstr>
      <vt:lpstr>عرض تقديمي في PowerPoint</vt:lpstr>
      <vt:lpstr>GRIPPER</vt:lpstr>
      <vt:lpstr>عرض تقديمي في PowerPoint</vt:lpstr>
      <vt:lpstr>عرض تقديمي في PowerPoint</vt:lpstr>
      <vt:lpstr>عرض تقديمي في PowerPoint</vt:lpstr>
      <vt:lpstr>TIMING PULLEYS</vt:lpstr>
      <vt:lpstr>ELECTRICAL PARTS</vt:lpstr>
      <vt:lpstr>DC MOTORS</vt:lpstr>
      <vt:lpstr>عرض تقديمي في PowerPoint</vt:lpstr>
      <vt:lpstr>NIDEC kp56RM2G-010 to move  lower arm and base .</vt:lpstr>
      <vt:lpstr>عرض تقديمي في PowerPoint</vt:lpstr>
      <vt:lpstr>POWER SUPPLY</vt:lpstr>
      <vt:lpstr>LIMIT SWITCH</vt:lpstr>
      <vt:lpstr>عرض تقديمي في PowerPoint</vt:lpstr>
      <vt:lpstr>عرض تقديمي في PowerPoint</vt:lpstr>
      <vt:lpstr>عرض تقديمي في PowerPoint</vt:lpstr>
      <vt:lpstr>ARDUINO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DRIVERS</vt:lpstr>
      <vt:lpstr>عرض تقديمي في PowerPoint</vt:lpstr>
      <vt:lpstr>عرض تقديمي في PowerPoint</vt:lpstr>
      <vt:lpstr>عرض تقديمي في PowerPoint</vt:lpstr>
      <vt:lpstr>Choosing components : Belt</vt:lpstr>
      <vt:lpstr>PRACTICAL PART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 NAJAH  NATIONAL  UNIVERSITY</dc:title>
  <cp:lastModifiedBy>حساب Microsoft</cp:lastModifiedBy>
  <cp:revision>1</cp:revision>
  <dcterms:created xsi:type="dcterms:W3CDTF">2021-06-05T01:56:55Z</dcterms:created>
  <dcterms:modified xsi:type="dcterms:W3CDTF">2021-06-13T17:04:24Z</dcterms:modified>
</cp:coreProperties>
</file>