
<file path=[Content_Types].xml><?xml version="1.0" encoding="utf-8"?>
<Types xmlns="http://schemas.openxmlformats.org/package/2006/content-types">
  <Default Extension="png" ContentType="image/png"/>
  <Default Extension="jfif" ContentType="image/jpe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2.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3.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4.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5.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6.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7.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8.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9.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30.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1.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2.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3.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4.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5.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6.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7.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8.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9.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40.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1.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2.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3.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4.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5.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6.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7.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8.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9.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50.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1.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2.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3.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4.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5.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diagrams/data21.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03"/>
  </p:notesMasterIdLst>
  <p:sldIdLst>
    <p:sldId id="338" r:id="rId2"/>
    <p:sldId id="339" r:id="rId3"/>
    <p:sldId id="340" r:id="rId4"/>
    <p:sldId id="341" r:id="rId5"/>
    <p:sldId id="342" r:id="rId6"/>
    <p:sldId id="343" r:id="rId7"/>
    <p:sldId id="344" r:id="rId8"/>
    <p:sldId id="345" r:id="rId9"/>
    <p:sldId id="346" r:id="rId10"/>
    <p:sldId id="347" r:id="rId11"/>
    <p:sldId id="348" r:id="rId12"/>
    <p:sldId id="349" r:id="rId13"/>
    <p:sldId id="350" r:id="rId14"/>
    <p:sldId id="351" r:id="rId15"/>
    <p:sldId id="352" r:id="rId16"/>
    <p:sldId id="353" r:id="rId17"/>
    <p:sldId id="354" r:id="rId18"/>
    <p:sldId id="355" r:id="rId19"/>
    <p:sldId id="356" r:id="rId20"/>
    <p:sldId id="357" r:id="rId21"/>
    <p:sldId id="358" r:id="rId22"/>
    <p:sldId id="359" r:id="rId23"/>
    <p:sldId id="360" r:id="rId24"/>
    <p:sldId id="361" r:id="rId25"/>
    <p:sldId id="362" r:id="rId26"/>
    <p:sldId id="363" r:id="rId27"/>
    <p:sldId id="364" r:id="rId28"/>
    <p:sldId id="365" r:id="rId29"/>
    <p:sldId id="418" r:id="rId30"/>
    <p:sldId id="395" r:id="rId31"/>
    <p:sldId id="398" r:id="rId32"/>
    <p:sldId id="399" r:id="rId33"/>
    <p:sldId id="400" r:id="rId34"/>
    <p:sldId id="401" r:id="rId35"/>
    <p:sldId id="402" r:id="rId36"/>
    <p:sldId id="403" r:id="rId37"/>
    <p:sldId id="257" r:id="rId38"/>
    <p:sldId id="305" r:id="rId39"/>
    <p:sldId id="404" r:id="rId40"/>
    <p:sldId id="306" r:id="rId41"/>
    <p:sldId id="419" r:id="rId42"/>
    <p:sldId id="406" r:id="rId43"/>
    <p:sldId id="407" r:id="rId44"/>
    <p:sldId id="408" r:id="rId45"/>
    <p:sldId id="409" r:id="rId46"/>
    <p:sldId id="410" r:id="rId47"/>
    <p:sldId id="411" r:id="rId48"/>
    <p:sldId id="412" r:id="rId49"/>
    <p:sldId id="413" r:id="rId50"/>
    <p:sldId id="414" r:id="rId51"/>
    <p:sldId id="415" r:id="rId52"/>
    <p:sldId id="416" r:id="rId53"/>
    <p:sldId id="417" r:id="rId54"/>
    <p:sldId id="307" r:id="rId55"/>
    <p:sldId id="308" r:id="rId56"/>
    <p:sldId id="309" r:id="rId57"/>
    <p:sldId id="310" r:id="rId58"/>
    <p:sldId id="311" r:id="rId59"/>
    <p:sldId id="317" r:id="rId60"/>
    <p:sldId id="318" r:id="rId61"/>
    <p:sldId id="319" r:id="rId62"/>
    <p:sldId id="420" r:id="rId63"/>
    <p:sldId id="315" r:id="rId64"/>
    <p:sldId id="314" r:id="rId65"/>
    <p:sldId id="316" r:id="rId66"/>
    <p:sldId id="322" r:id="rId67"/>
    <p:sldId id="326" r:id="rId68"/>
    <p:sldId id="421" r:id="rId69"/>
    <p:sldId id="323" r:id="rId70"/>
    <p:sldId id="324" r:id="rId71"/>
    <p:sldId id="325" r:id="rId72"/>
    <p:sldId id="327" r:id="rId73"/>
    <p:sldId id="328" r:id="rId74"/>
    <p:sldId id="329" r:id="rId75"/>
    <p:sldId id="332" r:id="rId76"/>
    <p:sldId id="330" r:id="rId77"/>
    <p:sldId id="422" r:id="rId78"/>
    <p:sldId id="333" r:id="rId79"/>
    <p:sldId id="334" r:id="rId80"/>
    <p:sldId id="335" r:id="rId81"/>
    <p:sldId id="336" r:id="rId82"/>
    <p:sldId id="337" r:id="rId83"/>
    <p:sldId id="366" r:id="rId84"/>
    <p:sldId id="367" r:id="rId85"/>
    <p:sldId id="392" r:id="rId86"/>
    <p:sldId id="423" r:id="rId87"/>
    <p:sldId id="371" r:id="rId88"/>
    <p:sldId id="376" r:id="rId89"/>
    <p:sldId id="377" r:id="rId90"/>
    <p:sldId id="378" r:id="rId91"/>
    <p:sldId id="379" r:id="rId92"/>
    <p:sldId id="380" r:id="rId93"/>
    <p:sldId id="381" r:id="rId94"/>
    <p:sldId id="382" r:id="rId95"/>
    <p:sldId id="383" r:id="rId96"/>
    <p:sldId id="384" r:id="rId97"/>
    <p:sldId id="388" r:id="rId98"/>
    <p:sldId id="424" r:id="rId99"/>
    <p:sldId id="389" r:id="rId100"/>
    <p:sldId id="391" r:id="rId101"/>
    <p:sldId id="390" r:id="rId102"/>
  </p:sldIdLst>
  <p:sldSz cx="12192000" cy="6858000"/>
  <p:notesSz cx="6858000" cy="9144000"/>
  <p:embeddedFontLst>
    <p:embeddedFont>
      <p:font typeface="Blackadder ITC" panose="04020505051007020D02" pitchFamily="82" charset="0"/>
      <p:regular r:id="rId104"/>
    </p:embeddedFont>
    <p:embeddedFont>
      <p:font typeface="Calibri" panose="020F0502020204030204" pitchFamily="34" charset="0"/>
      <p:regular r:id="rId105"/>
      <p:bold r:id="rId106"/>
      <p:italic r:id="rId107"/>
      <p:boldItalic r:id="rId108"/>
    </p:embeddedFont>
    <p:embeddedFont>
      <p:font typeface="Tahoma" panose="020B0604030504040204" pitchFamily="34" charset="0"/>
      <p:regular r:id="rId109"/>
      <p:bold r:id="rId110"/>
    </p:embeddedFont>
    <p:embeddedFont>
      <p:font typeface="Wingdings 3" panose="05040102010807070707" pitchFamily="18" charset="2"/>
      <p:regular r:id="rId111"/>
    </p:embeddedFont>
    <p:embeddedFont>
      <p:font typeface="Cambria Math" panose="02040503050406030204" pitchFamily="18" charset="0"/>
      <p:regular r:id="rId112"/>
    </p:embeddedFont>
    <p:embeddedFont>
      <p:font typeface="Century Gothic" panose="020B0502020202020204" pitchFamily="34" charset="0"/>
      <p:regular r:id="rId113"/>
      <p:bold r:id="rId114"/>
      <p:italic r:id="rId115"/>
      <p:boldItalic r:id="rId11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3" autoAdjust="0"/>
    <p:restoredTop sz="94660"/>
  </p:normalViewPr>
  <p:slideViewPr>
    <p:cSldViewPr snapToGrid="0">
      <p:cViewPr varScale="1">
        <p:scale>
          <a:sx n="88" d="100"/>
          <a:sy n="88" d="100"/>
        </p:scale>
        <p:origin x="52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font" Target="fonts/font9.fntdata"/><Relationship Id="rId16" Type="http://schemas.openxmlformats.org/officeDocument/2006/relationships/slide" Target="slides/slide15.xml"/><Relationship Id="rId107" Type="http://schemas.openxmlformats.org/officeDocument/2006/relationships/font" Target="fonts/font4.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font" Target="fonts/font10.fntdata"/><Relationship Id="rId118"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108" Type="http://schemas.openxmlformats.org/officeDocument/2006/relationships/font" Target="fonts/font5.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font" Target="fonts/font11.fntdata"/><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6.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font" Target="fonts/font1.fntdata"/><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font" Target="fonts/font7.fntdata"/><Relationship Id="rId115" Type="http://schemas.openxmlformats.org/officeDocument/2006/relationships/font" Target="fonts/font12.fntdata"/><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font" Target="fonts/font8.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font" Target="fonts/font3.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2128" b="1" i="0" u="none" strike="noStrike" kern="1200" cap="all" baseline="0">
                <a:solidFill>
                  <a:prstClr val="black">
                    <a:lumMod val="65000"/>
                    <a:lumOff val="35000"/>
                  </a:prstClr>
                </a:solidFill>
                <a:latin typeface="+mn-lt"/>
                <a:ea typeface="+mn-ea"/>
                <a:cs typeface="+mn-cs"/>
              </a:defRPr>
            </a:pPr>
            <a:r>
              <a:rPr lang="en-US" sz="1800" dirty="0" smtClean="0">
                <a:effectLst/>
              </a:rPr>
              <a:t>Percentage for each work from total cost of the building </a:t>
            </a:r>
          </a:p>
          <a:p>
            <a:pPr marL="0" marR="0" indent="0" algn="ctr" defTabSz="914400" rtl="0" eaLnBrk="1" fontAlgn="auto" latinLnBrk="0" hangingPunct="1">
              <a:lnSpc>
                <a:spcPct val="100000"/>
              </a:lnSpc>
              <a:spcBef>
                <a:spcPts val="0"/>
              </a:spcBef>
              <a:spcAft>
                <a:spcPts val="0"/>
              </a:spcAft>
              <a:buClrTx/>
              <a:buSzTx/>
              <a:buFontTx/>
              <a:buNone/>
              <a:tabLst/>
              <a:defRPr>
                <a:solidFill>
                  <a:prstClr val="black">
                    <a:lumMod val="65000"/>
                    <a:lumOff val="35000"/>
                  </a:prstClr>
                </a:solidFill>
              </a:defRPr>
            </a:pPr>
            <a:endParaRPr lang="en-US" dirty="0"/>
          </a:p>
        </c:rich>
      </c:tx>
      <c:layout>
        <c:manualLayout>
          <c:xMode val="edge"/>
          <c:yMode val="edge"/>
          <c:x val="1.0268241069000415E-3"/>
          <c:y val="2.1093748702402271E-2"/>
        </c:manualLayout>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2128" b="1" i="0" u="none" strike="noStrike" kern="1200" cap="all" baseline="0">
              <a:solidFill>
                <a:prstClr val="black">
                  <a:lumMod val="65000"/>
                  <a:lumOff val="35000"/>
                </a:prst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A96A-413C-A9EF-2FBA66B169B6}"/>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A96A-413C-A9EF-2FBA66B169B6}"/>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A96A-413C-A9EF-2FBA66B169B6}"/>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A96A-413C-A9EF-2FBA66B169B6}"/>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A96A-413C-A9EF-2FBA66B169B6}"/>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6-A96A-413C-A9EF-2FBA66B169B6}"/>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A96A-413C-A9EF-2FBA66B169B6}"/>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8-A96A-413C-A9EF-2FBA66B169B6}"/>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A96A-413C-A9EF-2FBA66B169B6}"/>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2-A96A-413C-A9EF-2FBA66B169B6}"/>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A96A-413C-A9EF-2FBA66B169B6}"/>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4-A96A-413C-A9EF-2FBA66B169B6}"/>
                </c:ext>
              </c:extLst>
            </c:dLbl>
            <c:dLbl>
              <c:idx val="3"/>
              <c:layout>
                <c:manualLayout>
                  <c:x val="0"/>
                  <c:y val="5.6249996539739389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96A-413C-A9EF-2FBA66B169B6}"/>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A96A-413C-A9EF-2FBA66B169B6}"/>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6-A96A-413C-A9EF-2FBA66B169B6}"/>
                </c:ext>
              </c:extLst>
            </c:dLbl>
            <c:dLbl>
              <c:idx val="6"/>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A96A-413C-A9EF-2FBA66B169B6}"/>
                </c:ext>
              </c:extLst>
            </c:dLbl>
            <c:dLbl>
              <c:idx val="7"/>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8-A96A-413C-A9EF-2FBA66B169B6}"/>
                </c:ext>
              </c:extLst>
            </c:dLbl>
            <c:dLbl>
              <c:idx val="8"/>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A96A-413C-A9EF-2FBA66B169B6}"/>
                </c:ext>
              </c:extLst>
            </c:dLbl>
            <c:spPr>
              <a:noFill/>
              <a:ln>
                <a:noFill/>
              </a:ln>
              <a:effectLst/>
            </c:sp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Sheet1!$A$2:$A$10</c:f>
              <c:strCache>
                <c:ptCount val="9"/>
                <c:pt idx="0">
                  <c:v>Earth work </c:v>
                </c:pt>
                <c:pt idx="1">
                  <c:v>Foundation Work</c:v>
                </c:pt>
                <c:pt idx="2">
                  <c:v>Retaining Wall                                                </c:v>
                </c:pt>
                <c:pt idx="3">
                  <c:v>Super Structure</c:v>
                </c:pt>
                <c:pt idx="4">
                  <c:v>Finishes Work</c:v>
                </c:pt>
                <c:pt idx="5">
                  <c:v>Electrical work</c:v>
                </c:pt>
                <c:pt idx="6">
                  <c:v>Safety work</c:v>
                </c:pt>
                <c:pt idx="7">
                  <c:v>Mechanical work</c:v>
                </c:pt>
                <c:pt idx="8">
                  <c:v>Site Work</c:v>
                </c:pt>
              </c:strCache>
            </c:strRef>
          </c:cat>
          <c:val>
            <c:numRef>
              <c:f>Sheet1!$B$2:$B$10</c:f>
              <c:numCache>
                <c:formatCode>General</c:formatCode>
                <c:ptCount val="9"/>
                <c:pt idx="0">
                  <c:v>529000</c:v>
                </c:pt>
                <c:pt idx="1">
                  <c:v>758246</c:v>
                </c:pt>
                <c:pt idx="2">
                  <c:v>164260</c:v>
                </c:pt>
                <c:pt idx="3">
                  <c:v>2216368</c:v>
                </c:pt>
                <c:pt idx="4">
                  <c:v>2495552</c:v>
                </c:pt>
                <c:pt idx="5">
                  <c:v>512065</c:v>
                </c:pt>
                <c:pt idx="6">
                  <c:v>139920</c:v>
                </c:pt>
                <c:pt idx="7">
                  <c:v>1511650</c:v>
                </c:pt>
                <c:pt idx="8">
                  <c:v>365267</c:v>
                </c:pt>
              </c:numCache>
            </c:numRef>
          </c:val>
          <c:extLst>
            <c:ext xmlns:c16="http://schemas.microsoft.com/office/drawing/2014/chart" uri="{C3380CC4-5D6E-409C-BE32-E72D297353CC}">
              <c16:uniqueId val="{00000000-A96A-413C-A9EF-2FBA66B169B6}"/>
            </c:ext>
          </c:extLst>
        </c:ser>
        <c:dLbls>
          <c:dLblPos val="outEnd"/>
          <c:showLegendKey val="0"/>
          <c:showVal val="0"/>
          <c:showCatName val="0"/>
          <c:showSerName val="0"/>
          <c:showPercent val="1"/>
          <c:showBubbleSize val="0"/>
          <c:showLeaderLines val="0"/>
        </c:dLbls>
        <c:firstSliceAng val="0"/>
      </c:pieChart>
      <c:spPr>
        <a:noFill/>
        <a:ln>
          <a:noFill/>
        </a:ln>
        <a:effectLst/>
      </c:spPr>
    </c:plotArea>
    <c:legend>
      <c:legendPos val="l"/>
      <c:layout>
        <c:manualLayout>
          <c:xMode val="edge"/>
          <c:yMode val="edge"/>
          <c:x val="8.0943568311166621E-3"/>
          <c:y val="0.11097655567319414"/>
          <c:w val="0.33738044093212149"/>
          <c:h val="0.846226387412254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21.xml.rels><?xml version="1.0" encoding="UTF-8" standalone="yes"?>
<Relationships xmlns="http://schemas.openxmlformats.org/package/2006/relationships"><Relationship Id="rId1" Type="http://schemas.openxmlformats.org/officeDocument/2006/relationships/image" Target="../media/image25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dgm:spPr>
        <a:solidFill>
          <a:schemeClr val="accent5"/>
        </a:solidFill>
      </dgm:spPr>
      <dgm:t>
        <a:bodyPr/>
        <a:lstStyle/>
        <a:p>
          <a:pPr rtl="0"/>
          <a:r>
            <a:rPr lang="en-US" b="0" dirty="0" smtClean="0">
              <a:latin typeface="Times New Roman" panose="02020603050405020304" pitchFamily="18" charset="0"/>
              <a:cs typeface="Times New Roman" panose="02020603050405020304" pitchFamily="18" charset="0"/>
            </a:rPr>
            <a:t>Entrances to the project: </a:t>
          </a:r>
          <a:endParaRPr lang="en-GB"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a:p>
      </dgm:t>
    </dgm:pt>
    <dgm:pt modelId="{3F7772B3-2330-442D-A3DE-06800EEB8FF9}" type="sibTrans" cxnId="{9EB9F076-E584-41B7-8207-B673071C77FB}">
      <dgm:prSet/>
      <dgm:spPr/>
      <dgm:t>
        <a:bodyPr/>
        <a:lstStyle/>
        <a:p>
          <a:endParaRPr lang="en-US"/>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EA7EDB1-7C31-43F1-9C95-084CB9C0775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9C2F17A0-DF1F-408D-8FC9-855610FB37C5}">
      <dgm:prSet custT="1"/>
      <dgm:spPr/>
      <dgm:t>
        <a:bodyPr/>
        <a:lstStyle/>
        <a:p>
          <a:pPr rtl="0"/>
          <a:r>
            <a:rPr lang="en-GB" sz="2000" dirty="0" smtClean="0"/>
            <a:t>The project site has </a:t>
          </a:r>
          <a:r>
            <a:rPr lang="en-US" sz="2000" dirty="0" smtClean="0"/>
            <a:t>three</a:t>
          </a:r>
          <a:r>
            <a:rPr lang="en-GB" sz="2000" dirty="0" smtClean="0"/>
            <a:t> entrances and the building itself has </a:t>
          </a:r>
          <a:r>
            <a:rPr lang="en-US" sz="2000" dirty="0" smtClean="0"/>
            <a:t>three</a:t>
          </a:r>
          <a:r>
            <a:rPr lang="en-GB" sz="2000" dirty="0" smtClean="0"/>
            <a:t> entrances and two emergency exits, </a:t>
          </a:r>
          <a:endParaRPr lang="en-GB" sz="2000" dirty="0"/>
        </a:p>
      </dgm:t>
    </dgm:pt>
    <dgm:pt modelId="{E463A7E3-F02A-4B52-8F8B-8B0CE875567B}" type="parTrans" cxnId="{32C09339-F058-4AF3-B55C-B7874F116866}">
      <dgm:prSet/>
      <dgm:spPr/>
      <dgm:t>
        <a:bodyPr/>
        <a:lstStyle/>
        <a:p>
          <a:endParaRPr lang="en-US"/>
        </a:p>
      </dgm:t>
    </dgm:pt>
    <dgm:pt modelId="{DEEF3A3F-D81F-4106-8048-2201A4972126}" type="sibTrans" cxnId="{32C09339-F058-4AF3-B55C-B7874F116866}">
      <dgm:prSet/>
      <dgm:spPr/>
      <dgm:t>
        <a:bodyPr/>
        <a:lstStyle/>
        <a:p>
          <a:endParaRPr lang="en-US"/>
        </a:p>
      </dgm:t>
    </dgm:pt>
    <dgm:pt modelId="{E3E101E3-A027-4EA2-BFCC-5FF45641C608}" type="pres">
      <dgm:prSet presAssocID="{5EA7EDB1-7C31-43F1-9C95-084CB9C0775A}" presName="compositeShape" presStyleCnt="0">
        <dgm:presLayoutVars>
          <dgm:chMax val="7"/>
          <dgm:dir/>
          <dgm:resizeHandles val="exact"/>
        </dgm:presLayoutVars>
      </dgm:prSet>
      <dgm:spPr/>
      <dgm:t>
        <a:bodyPr/>
        <a:lstStyle/>
        <a:p>
          <a:endParaRPr lang="en-US"/>
        </a:p>
      </dgm:t>
    </dgm:pt>
    <dgm:pt modelId="{99E75131-4DC3-4309-AC70-6E178C5703D6}" type="pres">
      <dgm:prSet presAssocID="{9C2F17A0-DF1F-408D-8FC9-855610FB37C5}" presName="circ1TxSh" presStyleLbl="vennNode1" presStyleIdx="0" presStyleCnt="1"/>
      <dgm:spPr/>
      <dgm:t>
        <a:bodyPr/>
        <a:lstStyle/>
        <a:p>
          <a:endParaRPr lang="en-US"/>
        </a:p>
      </dgm:t>
    </dgm:pt>
  </dgm:ptLst>
  <dgm:cxnLst>
    <dgm:cxn modelId="{32C09339-F058-4AF3-B55C-B7874F116866}" srcId="{5EA7EDB1-7C31-43F1-9C95-084CB9C0775A}" destId="{9C2F17A0-DF1F-408D-8FC9-855610FB37C5}" srcOrd="0" destOrd="0" parTransId="{E463A7E3-F02A-4B52-8F8B-8B0CE875567B}" sibTransId="{DEEF3A3F-D81F-4106-8048-2201A4972126}"/>
    <dgm:cxn modelId="{6D68FF25-89A6-4F2B-80F2-07F7ECB63B1D}" type="presOf" srcId="{9C2F17A0-DF1F-408D-8FC9-855610FB37C5}" destId="{99E75131-4DC3-4309-AC70-6E178C5703D6}" srcOrd="0" destOrd="0" presId="urn:microsoft.com/office/officeart/2005/8/layout/venn1"/>
    <dgm:cxn modelId="{03D53DC7-D446-44E4-9DC9-D0D7B399D755}" type="presOf" srcId="{5EA7EDB1-7C31-43F1-9C95-084CB9C0775A}" destId="{E3E101E3-A027-4EA2-BFCC-5FF45641C608}" srcOrd="0" destOrd="0" presId="urn:microsoft.com/office/officeart/2005/8/layout/venn1"/>
    <dgm:cxn modelId="{67AE9066-CE81-40BF-AB4C-4097BC5ECE2C}" type="presParOf" srcId="{E3E101E3-A027-4EA2-BFCC-5FF45641C608}" destId="{99E75131-4DC3-4309-AC70-6E178C5703D6}"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A50B9C37-2D51-4FD5-BEC6-F402FA7F1212}">
      <dgm:prSet custT="1"/>
      <dgm:spPr>
        <a:solidFill>
          <a:schemeClr val="accent1"/>
        </a:solidFill>
      </dgm:spPr>
      <dgm:t>
        <a:bodyPr/>
        <a:lstStyle/>
        <a:p>
          <a:r>
            <a:rPr lang="en-US" sz="2000" dirty="0" smtClean="0">
              <a:latin typeface="Times New Roman" panose="02020603050405020304" pitchFamily="18" charset="0"/>
              <a:cs typeface="Times New Roman" panose="02020603050405020304" pitchFamily="18" charset="0"/>
            </a:rPr>
            <a:t>Before and After</a:t>
          </a:r>
          <a:endParaRPr lang="en-US" sz="2000" dirty="0">
            <a:latin typeface="Times New Roman" panose="02020603050405020304" pitchFamily="18" charset="0"/>
            <a:cs typeface="Times New Roman" panose="02020603050405020304" pitchFamily="18" charset="0"/>
          </a:endParaRPr>
        </a:p>
      </dgm:t>
    </dgm:pt>
    <dgm:pt modelId="{460B9B3D-E8B9-49F5-A7F2-831F1C059D9C}" type="parTrans" cxnId="{B765D6EA-9CFF-4D87-954D-2976944C5232}">
      <dgm:prSet/>
      <dgm:spPr/>
      <dgm:t>
        <a:bodyPr/>
        <a:lstStyle/>
        <a:p>
          <a:endParaRPr lang="en-US"/>
        </a:p>
      </dgm:t>
    </dgm:pt>
    <dgm:pt modelId="{D7F06A2B-3208-4C8B-A1E8-242521D1F3EF}" type="sibTrans" cxnId="{B765D6EA-9CFF-4D87-954D-2976944C5232}">
      <dgm:prSet/>
      <dgm:spPr/>
      <dgm:t>
        <a:bodyPr/>
        <a:lstStyle/>
        <a:p>
          <a:endParaRPr lang="en-US"/>
        </a:p>
      </dgm:t>
    </dgm:pt>
    <dgm:pt modelId="{9B5CEC5D-F57C-4B52-BFEE-67308AA08F33}">
      <dgm:prSet custT="1"/>
      <dgm:spPr>
        <a:solidFill>
          <a:schemeClr val="accent1"/>
        </a:solidFill>
      </dgm:spPr>
      <dgm:t>
        <a:bodyPr/>
        <a:lstStyle/>
        <a:p>
          <a:r>
            <a:rPr lang="en-US" sz="2000" dirty="0" smtClean="0">
              <a:latin typeface="Times New Roman" panose="02020603050405020304" pitchFamily="18" charset="0"/>
              <a:cs typeface="Times New Roman" panose="02020603050405020304" pitchFamily="18" charset="0"/>
            </a:rPr>
            <a:t>Substantial modifications</a:t>
          </a:r>
          <a:endParaRPr lang="en-US" sz="2000" dirty="0">
            <a:latin typeface="Times New Roman" panose="02020603050405020304" pitchFamily="18" charset="0"/>
            <a:cs typeface="Times New Roman" panose="02020603050405020304" pitchFamily="18" charset="0"/>
          </a:endParaRPr>
        </a:p>
      </dgm:t>
    </dgm:pt>
    <dgm:pt modelId="{B50A304E-6198-4ED0-929D-4A870FF5C136}" type="parTrans" cxnId="{8175812B-C4DC-4F33-A0CF-F45A6FCF3B15}">
      <dgm:prSet/>
      <dgm:spPr/>
      <dgm:t>
        <a:bodyPr/>
        <a:lstStyle/>
        <a:p>
          <a:endParaRPr lang="en-US"/>
        </a:p>
      </dgm:t>
    </dgm:pt>
    <dgm:pt modelId="{7FBD6F37-D102-4C77-B7C3-B4FA20D85700}" type="sibTrans" cxnId="{8175812B-C4DC-4F33-A0CF-F45A6FCF3B15}">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 modelId="{1151C766-06C8-4678-9C05-C8F371604FD4}" type="pres">
      <dgm:prSet presAssocID="{B50A304E-6198-4ED0-929D-4A870FF5C136}" presName="conn2-1" presStyleLbl="parChTrans1D3" presStyleIdx="0" presStyleCnt="2"/>
      <dgm:spPr/>
      <dgm:t>
        <a:bodyPr/>
        <a:lstStyle/>
        <a:p>
          <a:endParaRPr lang="en-US"/>
        </a:p>
      </dgm:t>
    </dgm:pt>
    <dgm:pt modelId="{AD388D46-E716-42BD-8988-D6BBBF1F59FA}" type="pres">
      <dgm:prSet presAssocID="{B50A304E-6198-4ED0-929D-4A870FF5C136}" presName="connTx" presStyleLbl="parChTrans1D3" presStyleIdx="0" presStyleCnt="2"/>
      <dgm:spPr/>
      <dgm:t>
        <a:bodyPr/>
        <a:lstStyle/>
        <a:p>
          <a:endParaRPr lang="en-US"/>
        </a:p>
      </dgm:t>
    </dgm:pt>
    <dgm:pt modelId="{3CDDC11B-51DA-4F88-922F-2705402E7684}" type="pres">
      <dgm:prSet presAssocID="{9B5CEC5D-F57C-4B52-BFEE-67308AA08F33}" presName="root2" presStyleCnt="0"/>
      <dgm:spPr/>
    </dgm:pt>
    <dgm:pt modelId="{4C535C66-EB17-429C-9701-8BBDF3354C2E}" type="pres">
      <dgm:prSet presAssocID="{9B5CEC5D-F57C-4B52-BFEE-67308AA08F33}" presName="LevelTwoTextNode" presStyleLbl="node3" presStyleIdx="0" presStyleCnt="2" custScaleX="73685" custScaleY="87178">
        <dgm:presLayoutVars>
          <dgm:chPref val="3"/>
        </dgm:presLayoutVars>
      </dgm:prSet>
      <dgm:spPr/>
      <dgm:t>
        <a:bodyPr/>
        <a:lstStyle/>
        <a:p>
          <a:endParaRPr lang="en-US"/>
        </a:p>
      </dgm:t>
    </dgm:pt>
    <dgm:pt modelId="{6F6B91B0-3DF5-4E9B-9EB7-49A2A276E7A7}" type="pres">
      <dgm:prSet presAssocID="{9B5CEC5D-F57C-4B52-BFEE-67308AA08F33}" presName="level3hierChild" presStyleCnt="0"/>
      <dgm:spPr/>
    </dgm:pt>
    <dgm:pt modelId="{01955A9A-ED68-4FEE-BFB9-92141FBFF8DF}" type="pres">
      <dgm:prSet presAssocID="{460B9B3D-E8B9-49F5-A7F2-831F1C059D9C}" presName="conn2-1" presStyleLbl="parChTrans1D3" presStyleIdx="1" presStyleCnt="2"/>
      <dgm:spPr/>
      <dgm:t>
        <a:bodyPr/>
        <a:lstStyle/>
        <a:p>
          <a:endParaRPr lang="en-US"/>
        </a:p>
      </dgm:t>
    </dgm:pt>
    <dgm:pt modelId="{9C425D5D-8C3D-4291-B983-D6EBC85F6724}" type="pres">
      <dgm:prSet presAssocID="{460B9B3D-E8B9-49F5-A7F2-831F1C059D9C}" presName="connTx" presStyleLbl="parChTrans1D3" presStyleIdx="1" presStyleCnt="2"/>
      <dgm:spPr/>
      <dgm:t>
        <a:bodyPr/>
        <a:lstStyle/>
        <a:p>
          <a:endParaRPr lang="en-US"/>
        </a:p>
      </dgm:t>
    </dgm:pt>
    <dgm:pt modelId="{C0B168A1-408E-4070-A277-D4E461410374}" type="pres">
      <dgm:prSet presAssocID="{A50B9C37-2D51-4FD5-BEC6-F402FA7F1212}" presName="root2" presStyleCnt="0"/>
      <dgm:spPr/>
    </dgm:pt>
    <dgm:pt modelId="{DFD866F9-B7FF-4503-ACA2-DFE120D01134}" type="pres">
      <dgm:prSet presAssocID="{A50B9C37-2D51-4FD5-BEC6-F402FA7F1212}" presName="LevelTwoTextNode" presStyleLbl="node3" presStyleIdx="1" presStyleCnt="2" custScaleX="74023" custScaleY="94097">
        <dgm:presLayoutVars>
          <dgm:chPref val="3"/>
        </dgm:presLayoutVars>
      </dgm:prSet>
      <dgm:spPr/>
      <dgm:t>
        <a:bodyPr/>
        <a:lstStyle/>
        <a:p>
          <a:endParaRPr lang="en-US"/>
        </a:p>
      </dgm:t>
    </dgm:pt>
    <dgm:pt modelId="{451F7059-7FA8-479F-8175-A6D24CD90FC0}" type="pres">
      <dgm:prSet presAssocID="{A50B9C37-2D51-4FD5-BEC6-F402FA7F1212}" presName="level3hierChild" presStyleCnt="0"/>
      <dgm:spPr/>
    </dgm:pt>
  </dgm:ptLst>
  <dgm:cxnLst>
    <dgm:cxn modelId="{F056AB35-CA7C-4225-87DA-5451E4AB4F3F}" type="presOf" srcId="{B50A304E-6198-4ED0-929D-4A870FF5C136}" destId="{1151C766-06C8-4678-9C05-C8F371604FD4}" srcOrd="0"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E9AF3DA9-F54D-4B72-AF54-F4A10ACAC8B8}" type="presOf" srcId="{B50A304E-6198-4ED0-929D-4A870FF5C136}" destId="{AD388D46-E716-42BD-8988-D6BBBF1F59FA}" srcOrd="1" destOrd="0" presId="urn:microsoft.com/office/officeart/2008/layout/HorizontalMultiLevelHierarchy"/>
    <dgm:cxn modelId="{8175812B-C4DC-4F33-A0CF-F45A6FCF3B15}" srcId="{F2FF01BA-DE87-47F5-9992-EAFDCD4B9F01}" destId="{9B5CEC5D-F57C-4B52-BFEE-67308AA08F33}" srcOrd="0" destOrd="0" parTransId="{B50A304E-6198-4ED0-929D-4A870FF5C136}" sibTransId="{7FBD6F37-D102-4C77-B7C3-B4FA20D85700}"/>
    <dgm:cxn modelId="{85BF1B93-220F-4B72-AAF6-61D160410C7B}" srcId="{BF40F270-48CF-44A3-8E50-39613F801FC8}" destId="{533DC775-C392-493E-9172-B8FA74D7C900}" srcOrd="0" destOrd="0" parTransId="{472CF8BE-4712-4518-955B-DCFBC2A5A1A9}" sibTransId="{6375ADDC-6A8A-4D6C-915A-B3308734574E}"/>
    <dgm:cxn modelId="{6A038E65-9266-4FB9-8499-37FF199BBD58}" srcId="{8C0DB45F-E633-47DC-95BA-38A0838A7A17}" destId="{BF40F270-48CF-44A3-8E50-39613F801FC8}" srcOrd="0" destOrd="0" parTransId="{2661B39A-A849-4E0D-847C-1037563A1A1F}" sibTransId="{79123550-E58E-4265-B6B3-C1F3970705EF}"/>
    <dgm:cxn modelId="{3D2414C2-D676-44C3-8EA6-A2F5EF67155D}" type="presOf" srcId="{37DE784D-D3B1-473A-B6DB-D9AC286CA62C}" destId="{8AD58DCD-8825-4F06-B03B-CF42558F4A13}"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4C71FBAA-CA64-4CC6-9510-8EC2488CAFE5}" type="presOf" srcId="{460B9B3D-E8B9-49F5-A7F2-831F1C059D9C}" destId="{01955A9A-ED68-4FEE-BFB9-92141FBFF8DF}"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C77199FF-22B9-4C8A-897B-D48E77911177}" type="presOf" srcId="{460B9B3D-E8B9-49F5-A7F2-831F1C059D9C}" destId="{9C425D5D-8C3D-4291-B983-D6EBC85F6724}" srcOrd="1" destOrd="0" presId="urn:microsoft.com/office/officeart/2008/layout/HorizontalMultiLevelHierarchy"/>
    <dgm:cxn modelId="{82F402CD-6FA7-4AF0-B394-1ED30E6B303C}" type="presOf" srcId="{A50B9C37-2D51-4FD5-BEC6-F402FA7F1212}" destId="{DFD866F9-B7FF-4503-ACA2-DFE120D01134}" srcOrd="0" destOrd="0" presId="urn:microsoft.com/office/officeart/2008/layout/HorizontalMultiLevelHierarchy"/>
    <dgm:cxn modelId="{B765D6EA-9CFF-4D87-954D-2976944C5232}" srcId="{F2FF01BA-DE87-47F5-9992-EAFDCD4B9F01}" destId="{A50B9C37-2D51-4FD5-BEC6-F402FA7F1212}" srcOrd="1" destOrd="0" parTransId="{460B9B3D-E8B9-49F5-A7F2-831F1C059D9C}" sibTransId="{D7F06A2B-3208-4C8B-A1E8-242521D1F3EF}"/>
    <dgm:cxn modelId="{1CE1B0C3-7608-4250-B1D2-4DE84EF5BBB4}" type="presOf" srcId="{F2FF01BA-DE87-47F5-9992-EAFDCD4B9F01}" destId="{E4619764-51AA-437F-8211-79086E4FE6CF}"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41C52D4F-2BB2-413E-9825-52F353E6087E}" type="presOf" srcId="{472CF8BE-4712-4518-955B-DCFBC2A5A1A9}" destId="{F9968D02-D759-4273-A937-83B180963876}" srcOrd="0" destOrd="0" presId="urn:microsoft.com/office/officeart/2008/layout/HorizontalMultiLevelHierarchy"/>
    <dgm:cxn modelId="{3E38CC10-6342-42FB-B10D-456EB08490AE}" type="presOf" srcId="{9B5CEC5D-F57C-4B52-BFEE-67308AA08F33}" destId="{4C535C66-EB17-429C-9701-8BBDF3354C2E}"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936560A6-C585-47CD-B1E3-F2D8DAB0EBD8}" type="presOf" srcId="{B025BC16-18A6-4091-976E-F780B997C07E}" destId="{1CB386FF-CE85-4778-B878-BE41553128B8}" srcOrd="0" destOrd="0" presId="urn:microsoft.com/office/officeart/2008/layout/HorizontalMultiLevelHierarchy"/>
    <dgm:cxn modelId="{9073794F-2783-4331-8FB7-78B64A1F768B}" type="presOf" srcId="{37DE784D-D3B1-473A-B6DB-D9AC286CA62C}" destId="{0701B61A-0C9E-4616-813F-D505840DF5B0}" srcOrd="1"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 modelId="{668BCA94-653E-48AC-B87A-F65CBB708438}" type="presParOf" srcId="{F759B17B-CF08-4CEE-9FF5-DC451835C637}" destId="{1151C766-06C8-4678-9C05-C8F371604FD4}" srcOrd="0" destOrd="0" presId="urn:microsoft.com/office/officeart/2008/layout/HorizontalMultiLevelHierarchy"/>
    <dgm:cxn modelId="{C6B1366A-0CB4-431A-9EE5-A79ECB0B9619}" type="presParOf" srcId="{1151C766-06C8-4678-9C05-C8F371604FD4}" destId="{AD388D46-E716-42BD-8988-D6BBBF1F59FA}" srcOrd="0" destOrd="0" presId="urn:microsoft.com/office/officeart/2008/layout/HorizontalMultiLevelHierarchy"/>
    <dgm:cxn modelId="{66AC92E3-C9FD-4F52-8A89-00AFB0D7C7DF}" type="presParOf" srcId="{F759B17B-CF08-4CEE-9FF5-DC451835C637}" destId="{3CDDC11B-51DA-4F88-922F-2705402E7684}" srcOrd="1" destOrd="0" presId="urn:microsoft.com/office/officeart/2008/layout/HorizontalMultiLevelHierarchy"/>
    <dgm:cxn modelId="{543FE57C-38F6-4B6A-88D4-37E6E01ABDA8}" type="presParOf" srcId="{3CDDC11B-51DA-4F88-922F-2705402E7684}" destId="{4C535C66-EB17-429C-9701-8BBDF3354C2E}" srcOrd="0" destOrd="0" presId="urn:microsoft.com/office/officeart/2008/layout/HorizontalMultiLevelHierarchy"/>
    <dgm:cxn modelId="{F06CCA81-6626-4780-B04D-968605381077}" type="presParOf" srcId="{3CDDC11B-51DA-4F88-922F-2705402E7684}" destId="{6F6B91B0-3DF5-4E9B-9EB7-49A2A276E7A7}" srcOrd="1" destOrd="0" presId="urn:microsoft.com/office/officeart/2008/layout/HorizontalMultiLevelHierarchy"/>
    <dgm:cxn modelId="{51048596-7057-4E99-87F6-6A5372FA1745}" type="presParOf" srcId="{F759B17B-CF08-4CEE-9FF5-DC451835C637}" destId="{01955A9A-ED68-4FEE-BFB9-92141FBFF8DF}" srcOrd="2" destOrd="0" presId="urn:microsoft.com/office/officeart/2008/layout/HorizontalMultiLevelHierarchy"/>
    <dgm:cxn modelId="{5356596D-9D3B-4357-9DC6-85CB5772241D}" type="presParOf" srcId="{01955A9A-ED68-4FEE-BFB9-92141FBFF8DF}" destId="{9C425D5D-8C3D-4291-B983-D6EBC85F6724}" srcOrd="0" destOrd="0" presId="urn:microsoft.com/office/officeart/2008/layout/HorizontalMultiLevelHierarchy"/>
    <dgm:cxn modelId="{942B39DF-C68E-49CC-B9E1-97BEF5B982B8}" type="presParOf" srcId="{F759B17B-CF08-4CEE-9FF5-DC451835C637}" destId="{C0B168A1-408E-4070-A277-D4E461410374}" srcOrd="3" destOrd="0" presId="urn:microsoft.com/office/officeart/2008/layout/HorizontalMultiLevelHierarchy"/>
    <dgm:cxn modelId="{A5BDDF3A-629C-4B38-B653-ED7CAB403E5F}" type="presParOf" srcId="{C0B168A1-408E-4070-A277-D4E461410374}" destId="{DFD866F9-B7FF-4503-ACA2-DFE120D01134}" srcOrd="0" destOrd="0" presId="urn:microsoft.com/office/officeart/2008/layout/HorizontalMultiLevelHierarchy"/>
    <dgm:cxn modelId="{23FF54E8-0694-4510-A12B-9DA9A51236DC}" type="presParOf" srcId="{C0B168A1-408E-4070-A277-D4E461410374}" destId="{451F7059-7FA8-479F-8175-A6D24CD90FC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A50B9C37-2D51-4FD5-BEC6-F402FA7F1212}">
      <dgm:prSet custT="1"/>
      <dgm:spPr>
        <a:solidFill>
          <a:schemeClr val="accent1"/>
        </a:solidFill>
      </dgm:spPr>
      <dgm:t>
        <a:bodyPr/>
        <a:lstStyle/>
        <a:p>
          <a:r>
            <a:rPr lang="en-US" sz="2000" dirty="0" smtClean="0">
              <a:latin typeface="Times New Roman" panose="02020603050405020304" pitchFamily="18" charset="0"/>
              <a:cs typeface="Times New Roman" panose="02020603050405020304" pitchFamily="18" charset="0"/>
            </a:rPr>
            <a:t>Before and After</a:t>
          </a:r>
          <a:endParaRPr lang="en-US" sz="2000" dirty="0">
            <a:latin typeface="Times New Roman" panose="02020603050405020304" pitchFamily="18" charset="0"/>
            <a:cs typeface="Times New Roman" panose="02020603050405020304" pitchFamily="18" charset="0"/>
          </a:endParaRPr>
        </a:p>
      </dgm:t>
    </dgm:pt>
    <dgm:pt modelId="{460B9B3D-E8B9-49F5-A7F2-831F1C059D9C}" type="parTrans" cxnId="{B765D6EA-9CFF-4D87-954D-2976944C5232}">
      <dgm:prSet/>
      <dgm:spPr/>
      <dgm:t>
        <a:bodyPr/>
        <a:lstStyle/>
        <a:p>
          <a:endParaRPr lang="en-US"/>
        </a:p>
      </dgm:t>
    </dgm:pt>
    <dgm:pt modelId="{D7F06A2B-3208-4C8B-A1E8-242521D1F3EF}" type="sibTrans" cxnId="{B765D6EA-9CFF-4D87-954D-2976944C5232}">
      <dgm:prSet/>
      <dgm:spPr/>
      <dgm:t>
        <a:bodyPr/>
        <a:lstStyle/>
        <a:p>
          <a:endParaRPr lang="en-US"/>
        </a:p>
      </dgm:t>
    </dgm:pt>
    <dgm:pt modelId="{9B5CEC5D-F57C-4B52-BFEE-67308AA08F33}">
      <dgm:prSet custT="1"/>
      <dgm:spPr>
        <a:solidFill>
          <a:schemeClr val="accent5"/>
        </a:solidFill>
      </dgm:spPr>
      <dgm:t>
        <a:bodyPr/>
        <a:lstStyle/>
        <a:p>
          <a:r>
            <a:rPr lang="en-US" sz="2000" dirty="0" smtClean="0">
              <a:latin typeface="Times New Roman" panose="02020603050405020304" pitchFamily="18" charset="0"/>
              <a:cs typeface="Times New Roman" panose="02020603050405020304" pitchFamily="18" charset="0"/>
            </a:rPr>
            <a:t>Substantial modifications</a:t>
          </a:r>
          <a:endParaRPr lang="en-US" sz="2000" dirty="0">
            <a:latin typeface="Times New Roman" panose="02020603050405020304" pitchFamily="18" charset="0"/>
            <a:cs typeface="Times New Roman" panose="02020603050405020304" pitchFamily="18" charset="0"/>
          </a:endParaRPr>
        </a:p>
      </dgm:t>
    </dgm:pt>
    <dgm:pt modelId="{B50A304E-6198-4ED0-929D-4A870FF5C136}" type="parTrans" cxnId="{8175812B-C4DC-4F33-A0CF-F45A6FCF3B15}">
      <dgm:prSet/>
      <dgm:spPr/>
      <dgm:t>
        <a:bodyPr/>
        <a:lstStyle/>
        <a:p>
          <a:endParaRPr lang="en-US"/>
        </a:p>
      </dgm:t>
    </dgm:pt>
    <dgm:pt modelId="{7FBD6F37-D102-4C77-B7C3-B4FA20D85700}" type="sibTrans" cxnId="{8175812B-C4DC-4F33-A0CF-F45A6FCF3B15}">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 modelId="{1151C766-06C8-4678-9C05-C8F371604FD4}" type="pres">
      <dgm:prSet presAssocID="{B50A304E-6198-4ED0-929D-4A870FF5C136}" presName="conn2-1" presStyleLbl="parChTrans1D3" presStyleIdx="0" presStyleCnt="2"/>
      <dgm:spPr/>
      <dgm:t>
        <a:bodyPr/>
        <a:lstStyle/>
        <a:p>
          <a:endParaRPr lang="en-US"/>
        </a:p>
      </dgm:t>
    </dgm:pt>
    <dgm:pt modelId="{AD388D46-E716-42BD-8988-D6BBBF1F59FA}" type="pres">
      <dgm:prSet presAssocID="{B50A304E-6198-4ED0-929D-4A870FF5C136}" presName="connTx" presStyleLbl="parChTrans1D3" presStyleIdx="0" presStyleCnt="2"/>
      <dgm:spPr/>
      <dgm:t>
        <a:bodyPr/>
        <a:lstStyle/>
        <a:p>
          <a:endParaRPr lang="en-US"/>
        </a:p>
      </dgm:t>
    </dgm:pt>
    <dgm:pt modelId="{3CDDC11B-51DA-4F88-922F-2705402E7684}" type="pres">
      <dgm:prSet presAssocID="{9B5CEC5D-F57C-4B52-BFEE-67308AA08F33}" presName="root2" presStyleCnt="0"/>
      <dgm:spPr/>
    </dgm:pt>
    <dgm:pt modelId="{4C535C66-EB17-429C-9701-8BBDF3354C2E}" type="pres">
      <dgm:prSet presAssocID="{9B5CEC5D-F57C-4B52-BFEE-67308AA08F33}" presName="LevelTwoTextNode" presStyleLbl="node3" presStyleIdx="0" presStyleCnt="2" custScaleX="73685" custScaleY="87178">
        <dgm:presLayoutVars>
          <dgm:chPref val="3"/>
        </dgm:presLayoutVars>
      </dgm:prSet>
      <dgm:spPr/>
      <dgm:t>
        <a:bodyPr/>
        <a:lstStyle/>
        <a:p>
          <a:endParaRPr lang="en-US"/>
        </a:p>
      </dgm:t>
    </dgm:pt>
    <dgm:pt modelId="{6F6B91B0-3DF5-4E9B-9EB7-49A2A276E7A7}" type="pres">
      <dgm:prSet presAssocID="{9B5CEC5D-F57C-4B52-BFEE-67308AA08F33}" presName="level3hierChild" presStyleCnt="0"/>
      <dgm:spPr/>
    </dgm:pt>
    <dgm:pt modelId="{01955A9A-ED68-4FEE-BFB9-92141FBFF8DF}" type="pres">
      <dgm:prSet presAssocID="{460B9B3D-E8B9-49F5-A7F2-831F1C059D9C}" presName="conn2-1" presStyleLbl="parChTrans1D3" presStyleIdx="1" presStyleCnt="2"/>
      <dgm:spPr/>
      <dgm:t>
        <a:bodyPr/>
        <a:lstStyle/>
        <a:p>
          <a:endParaRPr lang="en-US"/>
        </a:p>
      </dgm:t>
    </dgm:pt>
    <dgm:pt modelId="{9C425D5D-8C3D-4291-B983-D6EBC85F6724}" type="pres">
      <dgm:prSet presAssocID="{460B9B3D-E8B9-49F5-A7F2-831F1C059D9C}" presName="connTx" presStyleLbl="parChTrans1D3" presStyleIdx="1" presStyleCnt="2"/>
      <dgm:spPr/>
      <dgm:t>
        <a:bodyPr/>
        <a:lstStyle/>
        <a:p>
          <a:endParaRPr lang="en-US"/>
        </a:p>
      </dgm:t>
    </dgm:pt>
    <dgm:pt modelId="{C0B168A1-408E-4070-A277-D4E461410374}" type="pres">
      <dgm:prSet presAssocID="{A50B9C37-2D51-4FD5-BEC6-F402FA7F1212}" presName="root2" presStyleCnt="0"/>
      <dgm:spPr/>
    </dgm:pt>
    <dgm:pt modelId="{DFD866F9-B7FF-4503-ACA2-DFE120D01134}" type="pres">
      <dgm:prSet presAssocID="{A50B9C37-2D51-4FD5-BEC6-F402FA7F1212}" presName="LevelTwoTextNode" presStyleLbl="node3" presStyleIdx="1" presStyleCnt="2" custScaleX="74023" custScaleY="94097">
        <dgm:presLayoutVars>
          <dgm:chPref val="3"/>
        </dgm:presLayoutVars>
      </dgm:prSet>
      <dgm:spPr/>
      <dgm:t>
        <a:bodyPr/>
        <a:lstStyle/>
        <a:p>
          <a:endParaRPr lang="en-US"/>
        </a:p>
      </dgm:t>
    </dgm:pt>
    <dgm:pt modelId="{451F7059-7FA8-479F-8175-A6D24CD90FC0}" type="pres">
      <dgm:prSet presAssocID="{A50B9C37-2D51-4FD5-BEC6-F402FA7F1212}" presName="level3hierChild" presStyleCnt="0"/>
      <dgm:spPr/>
    </dgm:pt>
  </dgm:ptLst>
  <dgm:cxnLst>
    <dgm:cxn modelId="{F056AB35-CA7C-4225-87DA-5451E4AB4F3F}" type="presOf" srcId="{B50A304E-6198-4ED0-929D-4A870FF5C136}" destId="{1151C766-06C8-4678-9C05-C8F371604FD4}" srcOrd="0"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E9AF3DA9-F54D-4B72-AF54-F4A10ACAC8B8}" type="presOf" srcId="{B50A304E-6198-4ED0-929D-4A870FF5C136}" destId="{AD388D46-E716-42BD-8988-D6BBBF1F59FA}" srcOrd="1" destOrd="0" presId="urn:microsoft.com/office/officeart/2008/layout/HorizontalMultiLevelHierarchy"/>
    <dgm:cxn modelId="{8175812B-C4DC-4F33-A0CF-F45A6FCF3B15}" srcId="{F2FF01BA-DE87-47F5-9992-EAFDCD4B9F01}" destId="{9B5CEC5D-F57C-4B52-BFEE-67308AA08F33}" srcOrd="0" destOrd="0" parTransId="{B50A304E-6198-4ED0-929D-4A870FF5C136}" sibTransId="{7FBD6F37-D102-4C77-B7C3-B4FA20D85700}"/>
    <dgm:cxn modelId="{85BF1B93-220F-4B72-AAF6-61D160410C7B}" srcId="{BF40F270-48CF-44A3-8E50-39613F801FC8}" destId="{533DC775-C392-493E-9172-B8FA74D7C900}" srcOrd="0" destOrd="0" parTransId="{472CF8BE-4712-4518-955B-DCFBC2A5A1A9}" sibTransId="{6375ADDC-6A8A-4D6C-915A-B3308734574E}"/>
    <dgm:cxn modelId="{6A038E65-9266-4FB9-8499-37FF199BBD58}" srcId="{8C0DB45F-E633-47DC-95BA-38A0838A7A17}" destId="{BF40F270-48CF-44A3-8E50-39613F801FC8}" srcOrd="0" destOrd="0" parTransId="{2661B39A-A849-4E0D-847C-1037563A1A1F}" sibTransId="{79123550-E58E-4265-B6B3-C1F3970705EF}"/>
    <dgm:cxn modelId="{3D2414C2-D676-44C3-8EA6-A2F5EF67155D}" type="presOf" srcId="{37DE784D-D3B1-473A-B6DB-D9AC286CA62C}" destId="{8AD58DCD-8825-4F06-B03B-CF42558F4A13}"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4C71FBAA-CA64-4CC6-9510-8EC2488CAFE5}" type="presOf" srcId="{460B9B3D-E8B9-49F5-A7F2-831F1C059D9C}" destId="{01955A9A-ED68-4FEE-BFB9-92141FBFF8DF}"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C77199FF-22B9-4C8A-897B-D48E77911177}" type="presOf" srcId="{460B9B3D-E8B9-49F5-A7F2-831F1C059D9C}" destId="{9C425D5D-8C3D-4291-B983-D6EBC85F6724}" srcOrd="1" destOrd="0" presId="urn:microsoft.com/office/officeart/2008/layout/HorizontalMultiLevelHierarchy"/>
    <dgm:cxn modelId="{82F402CD-6FA7-4AF0-B394-1ED30E6B303C}" type="presOf" srcId="{A50B9C37-2D51-4FD5-BEC6-F402FA7F1212}" destId="{DFD866F9-B7FF-4503-ACA2-DFE120D01134}" srcOrd="0" destOrd="0" presId="urn:microsoft.com/office/officeart/2008/layout/HorizontalMultiLevelHierarchy"/>
    <dgm:cxn modelId="{B765D6EA-9CFF-4D87-954D-2976944C5232}" srcId="{F2FF01BA-DE87-47F5-9992-EAFDCD4B9F01}" destId="{A50B9C37-2D51-4FD5-BEC6-F402FA7F1212}" srcOrd="1" destOrd="0" parTransId="{460B9B3D-E8B9-49F5-A7F2-831F1C059D9C}" sibTransId="{D7F06A2B-3208-4C8B-A1E8-242521D1F3EF}"/>
    <dgm:cxn modelId="{1CE1B0C3-7608-4250-B1D2-4DE84EF5BBB4}" type="presOf" srcId="{F2FF01BA-DE87-47F5-9992-EAFDCD4B9F01}" destId="{E4619764-51AA-437F-8211-79086E4FE6CF}"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41C52D4F-2BB2-413E-9825-52F353E6087E}" type="presOf" srcId="{472CF8BE-4712-4518-955B-DCFBC2A5A1A9}" destId="{F9968D02-D759-4273-A937-83B180963876}" srcOrd="0" destOrd="0" presId="urn:microsoft.com/office/officeart/2008/layout/HorizontalMultiLevelHierarchy"/>
    <dgm:cxn modelId="{3E38CC10-6342-42FB-B10D-456EB08490AE}" type="presOf" srcId="{9B5CEC5D-F57C-4B52-BFEE-67308AA08F33}" destId="{4C535C66-EB17-429C-9701-8BBDF3354C2E}"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936560A6-C585-47CD-B1E3-F2D8DAB0EBD8}" type="presOf" srcId="{B025BC16-18A6-4091-976E-F780B997C07E}" destId="{1CB386FF-CE85-4778-B878-BE41553128B8}" srcOrd="0" destOrd="0" presId="urn:microsoft.com/office/officeart/2008/layout/HorizontalMultiLevelHierarchy"/>
    <dgm:cxn modelId="{9073794F-2783-4331-8FB7-78B64A1F768B}" type="presOf" srcId="{37DE784D-D3B1-473A-B6DB-D9AC286CA62C}" destId="{0701B61A-0C9E-4616-813F-D505840DF5B0}" srcOrd="1"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 modelId="{668BCA94-653E-48AC-B87A-F65CBB708438}" type="presParOf" srcId="{F759B17B-CF08-4CEE-9FF5-DC451835C637}" destId="{1151C766-06C8-4678-9C05-C8F371604FD4}" srcOrd="0" destOrd="0" presId="urn:microsoft.com/office/officeart/2008/layout/HorizontalMultiLevelHierarchy"/>
    <dgm:cxn modelId="{C6B1366A-0CB4-431A-9EE5-A79ECB0B9619}" type="presParOf" srcId="{1151C766-06C8-4678-9C05-C8F371604FD4}" destId="{AD388D46-E716-42BD-8988-D6BBBF1F59FA}" srcOrd="0" destOrd="0" presId="urn:microsoft.com/office/officeart/2008/layout/HorizontalMultiLevelHierarchy"/>
    <dgm:cxn modelId="{66AC92E3-C9FD-4F52-8A89-00AFB0D7C7DF}" type="presParOf" srcId="{F759B17B-CF08-4CEE-9FF5-DC451835C637}" destId="{3CDDC11B-51DA-4F88-922F-2705402E7684}" srcOrd="1" destOrd="0" presId="urn:microsoft.com/office/officeart/2008/layout/HorizontalMultiLevelHierarchy"/>
    <dgm:cxn modelId="{543FE57C-38F6-4B6A-88D4-37E6E01ABDA8}" type="presParOf" srcId="{3CDDC11B-51DA-4F88-922F-2705402E7684}" destId="{4C535C66-EB17-429C-9701-8BBDF3354C2E}" srcOrd="0" destOrd="0" presId="urn:microsoft.com/office/officeart/2008/layout/HorizontalMultiLevelHierarchy"/>
    <dgm:cxn modelId="{F06CCA81-6626-4780-B04D-968605381077}" type="presParOf" srcId="{3CDDC11B-51DA-4F88-922F-2705402E7684}" destId="{6F6B91B0-3DF5-4E9B-9EB7-49A2A276E7A7}" srcOrd="1" destOrd="0" presId="urn:microsoft.com/office/officeart/2008/layout/HorizontalMultiLevelHierarchy"/>
    <dgm:cxn modelId="{51048596-7057-4E99-87F6-6A5372FA1745}" type="presParOf" srcId="{F759B17B-CF08-4CEE-9FF5-DC451835C637}" destId="{01955A9A-ED68-4FEE-BFB9-92141FBFF8DF}" srcOrd="2" destOrd="0" presId="urn:microsoft.com/office/officeart/2008/layout/HorizontalMultiLevelHierarchy"/>
    <dgm:cxn modelId="{5356596D-9D3B-4357-9DC6-85CB5772241D}" type="presParOf" srcId="{01955A9A-ED68-4FEE-BFB9-92141FBFF8DF}" destId="{9C425D5D-8C3D-4291-B983-D6EBC85F6724}" srcOrd="0" destOrd="0" presId="urn:microsoft.com/office/officeart/2008/layout/HorizontalMultiLevelHierarchy"/>
    <dgm:cxn modelId="{942B39DF-C68E-49CC-B9E1-97BEF5B982B8}" type="presParOf" srcId="{F759B17B-CF08-4CEE-9FF5-DC451835C637}" destId="{C0B168A1-408E-4070-A277-D4E461410374}" srcOrd="3" destOrd="0" presId="urn:microsoft.com/office/officeart/2008/layout/HorizontalMultiLevelHierarchy"/>
    <dgm:cxn modelId="{A5BDDF3A-629C-4B38-B653-ED7CAB403E5F}" type="presParOf" srcId="{C0B168A1-408E-4070-A277-D4E461410374}" destId="{DFD866F9-B7FF-4503-ACA2-DFE120D01134}" srcOrd="0" destOrd="0" presId="urn:microsoft.com/office/officeart/2008/layout/HorizontalMultiLevelHierarchy"/>
    <dgm:cxn modelId="{23FF54E8-0694-4510-A12B-9DA9A51236DC}" type="presParOf" srcId="{C0B168A1-408E-4070-A277-D4E461410374}" destId="{451F7059-7FA8-479F-8175-A6D24CD90FC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A50B9C37-2D51-4FD5-BEC6-F402FA7F1212}">
      <dgm:prSet custT="1"/>
      <dgm:spPr>
        <a:solidFill>
          <a:schemeClr val="accent5"/>
        </a:solidFill>
      </dgm:spPr>
      <dgm:t>
        <a:bodyPr/>
        <a:lstStyle/>
        <a:p>
          <a:r>
            <a:rPr lang="en-US" sz="2000" dirty="0" smtClean="0">
              <a:latin typeface="Times New Roman" panose="02020603050405020304" pitchFamily="18" charset="0"/>
              <a:cs typeface="Times New Roman" panose="02020603050405020304" pitchFamily="18" charset="0"/>
            </a:rPr>
            <a:t>Before and After</a:t>
          </a:r>
          <a:endParaRPr lang="en-US" sz="2000" dirty="0">
            <a:latin typeface="Times New Roman" panose="02020603050405020304" pitchFamily="18" charset="0"/>
            <a:cs typeface="Times New Roman" panose="02020603050405020304" pitchFamily="18" charset="0"/>
          </a:endParaRPr>
        </a:p>
      </dgm:t>
    </dgm:pt>
    <dgm:pt modelId="{460B9B3D-E8B9-49F5-A7F2-831F1C059D9C}" type="parTrans" cxnId="{B765D6EA-9CFF-4D87-954D-2976944C5232}">
      <dgm:prSet/>
      <dgm:spPr/>
      <dgm:t>
        <a:bodyPr/>
        <a:lstStyle/>
        <a:p>
          <a:endParaRPr lang="en-US"/>
        </a:p>
      </dgm:t>
    </dgm:pt>
    <dgm:pt modelId="{D7F06A2B-3208-4C8B-A1E8-242521D1F3EF}" type="sibTrans" cxnId="{B765D6EA-9CFF-4D87-954D-2976944C5232}">
      <dgm:prSet/>
      <dgm:spPr/>
      <dgm:t>
        <a:bodyPr/>
        <a:lstStyle/>
        <a:p>
          <a:endParaRPr lang="en-US"/>
        </a:p>
      </dgm:t>
    </dgm:pt>
    <dgm:pt modelId="{9B5CEC5D-F57C-4B52-BFEE-67308AA08F33}">
      <dgm:prSet custT="1"/>
      <dgm:spPr>
        <a:solidFill>
          <a:schemeClr val="accent1"/>
        </a:solidFill>
      </dgm:spPr>
      <dgm:t>
        <a:bodyPr/>
        <a:lstStyle/>
        <a:p>
          <a:r>
            <a:rPr lang="en-US" sz="2000" dirty="0" smtClean="0">
              <a:latin typeface="Times New Roman" panose="02020603050405020304" pitchFamily="18" charset="0"/>
              <a:cs typeface="Times New Roman" panose="02020603050405020304" pitchFamily="18" charset="0"/>
            </a:rPr>
            <a:t>Substantial modifications:</a:t>
          </a:r>
          <a:endParaRPr lang="en-US" sz="2000" dirty="0">
            <a:latin typeface="Times New Roman" panose="02020603050405020304" pitchFamily="18" charset="0"/>
            <a:cs typeface="Times New Roman" panose="02020603050405020304" pitchFamily="18" charset="0"/>
          </a:endParaRPr>
        </a:p>
      </dgm:t>
    </dgm:pt>
    <dgm:pt modelId="{B50A304E-6198-4ED0-929D-4A870FF5C136}" type="parTrans" cxnId="{8175812B-C4DC-4F33-A0CF-F45A6FCF3B15}">
      <dgm:prSet/>
      <dgm:spPr/>
      <dgm:t>
        <a:bodyPr/>
        <a:lstStyle/>
        <a:p>
          <a:endParaRPr lang="en-US"/>
        </a:p>
      </dgm:t>
    </dgm:pt>
    <dgm:pt modelId="{7FBD6F37-D102-4C77-B7C3-B4FA20D85700}" type="sibTrans" cxnId="{8175812B-C4DC-4F33-A0CF-F45A6FCF3B15}">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 modelId="{1151C766-06C8-4678-9C05-C8F371604FD4}" type="pres">
      <dgm:prSet presAssocID="{B50A304E-6198-4ED0-929D-4A870FF5C136}" presName="conn2-1" presStyleLbl="parChTrans1D3" presStyleIdx="0" presStyleCnt="2"/>
      <dgm:spPr/>
      <dgm:t>
        <a:bodyPr/>
        <a:lstStyle/>
        <a:p>
          <a:endParaRPr lang="en-US"/>
        </a:p>
      </dgm:t>
    </dgm:pt>
    <dgm:pt modelId="{AD388D46-E716-42BD-8988-D6BBBF1F59FA}" type="pres">
      <dgm:prSet presAssocID="{B50A304E-6198-4ED0-929D-4A870FF5C136}" presName="connTx" presStyleLbl="parChTrans1D3" presStyleIdx="0" presStyleCnt="2"/>
      <dgm:spPr/>
      <dgm:t>
        <a:bodyPr/>
        <a:lstStyle/>
        <a:p>
          <a:endParaRPr lang="en-US"/>
        </a:p>
      </dgm:t>
    </dgm:pt>
    <dgm:pt modelId="{3CDDC11B-51DA-4F88-922F-2705402E7684}" type="pres">
      <dgm:prSet presAssocID="{9B5CEC5D-F57C-4B52-BFEE-67308AA08F33}" presName="root2" presStyleCnt="0"/>
      <dgm:spPr/>
    </dgm:pt>
    <dgm:pt modelId="{4C535C66-EB17-429C-9701-8BBDF3354C2E}" type="pres">
      <dgm:prSet presAssocID="{9B5CEC5D-F57C-4B52-BFEE-67308AA08F33}" presName="LevelTwoTextNode" presStyleLbl="node3" presStyleIdx="0" presStyleCnt="2" custScaleX="73685" custScaleY="87178">
        <dgm:presLayoutVars>
          <dgm:chPref val="3"/>
        </dgm:presLayoutVars>
      </dgm:prSet>
      <dgm:spPr/>
      <dgm:t>
        <a:bodyPr/>
        <a:lstStyle/>
        <a:p>
          <a:endParaRPr lang="en-US"/>
        </a:p>
      </dgm:t>
    </dgm:pt>
    <dgm:pt modelId="{6F6B91B0-3DF5-4E9B-9EB7-49A2A276E7A7}" type="pres">
      <dgm:prSet presAssocID="{9B5CEC5D-F57C-4B52-BFEE-67308AA08F33}" presName="level3hierChild" presStyleCnt="0"/>
      <dgm:spPr/>
    </dgm:pt>
    <dgm:pt modelId="{01955A9A-ED68-4FEE-BFB9-92141FBFF8DF}" type="pres">
      <dgm:prSet presAssocID="{460B9B3D-E8B9-49F5-A7F2-831F1C059D9C}" presName="conn2-1" presStyleLbl="parChTrans1D3" presStyleIdx="1" presStyleCnt="2"/>
      <dgm:spPr/>
      <dgm:t>
        <a:bodyPr/>
        <a:lstStyle/>
        <a:p>
          <a:endParaRPr lang="en-US"/>
        </a:p>
      </dgm:t>
    </dgm:pt>
    <dgm:pt modelId="{9C425D5D-8C3D-4291-B983-D6EBC85F6724}" type="pres">
      <dgm:prSet presAssocID="{460B9B3D-E8B9-49F5-A7F2-831F1C059D9C}" presName="connTx" presStyleLbl="parChTrans1D3" presStyleIdx="1" presStyleCnt="2"/>
      <dgm:spPr/>
      <dgm:t>
        <a:bodyPr/>
        <a:lstStyle/>
        <a:p>
          <a:endParaRPr lang="en-US"/>
        </a:p>
      </dgm:t>
    </dgm:pt>
    <dgm:pt modelId="{C0B168A1-408E-4070-A277-D4E461410374}" type="pres">
      <dgm:prSet presAssocID="{A50B9C37-2D51-4FD5-BEC6-F402FA7F1212}" presName="root2" presStyleCnt="0"/>
      <dgm:spPr/>
    </dgm:pt>
    <dgm:pt modelId="{DFD866F9-B7FF-4503-ACA2-DFE120D01134}" type="pres">
      <dgm:prSet presAssocID="{A50B9C37-2D51-4FD5-BEC6-F402FA7F1212}" presName="LevelTwoTextNode" presStyleLbl="node3" presStyleIdx="1" presStyleCnt="2" custScaleX="74023" custScaleY="94097">
        <dgm:presLayoutVars>
          <dgm:chPref val="3"/>
        </dgm:presLayoutVars>
      </dgm:prSet>
      <dgm:spPr/>
      <dgm:t>
        <a:bodyPr/>
        <a:lstStyle/>
        <a:p>
          <a:endParaRPr lang="en-US"/>
        </a:p>
      </dgm:t>
    </dgm:pt>
    <dgm:pt modelId="{451F7059-7FA8-479F-8175-A6D24CD90FC0}" type="pres">
      <dgm:prSet presAssocID="{A50B9C37-2D51-4FD5-BEC6-F402FA7F1212}" presName="level3hierChild" presStyleCnt="0"/>
      <dgm:spPr/>
    </dgm:pt>
  </dgm:ptLst>
  <dgm:cxnLst>
    <dgm:cxn modelId="{F056AB35-CA7C-4225-87DA-5451E4AB4F3F}" type="presOf" srcId="{B50A304E-6198-4ED0-929D-4A870FF5C136}" destId="{1151C766-06C8-4678-9C05-C8F371604FD4}" srcOrd="0"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E9AF3DA9-F54D-4B72-AF54-F4A10ACAC8B8}" type="presOf" srcId="{B50A304E-6198-4ED0-929D-4A870FF5C136}" destId="{AD388D46-E716-42BD-8988-D6BBBF1F59FA}" srcOrd="1" destOrd="0" presId="urn:microsoft.com/office/officeart/2008/layout/HorizontalMultiLevelHierarchy"/>
    <dgm:cxn modelId="{8175812B-C4DC-4F33-A0CF-F45A6FCF3B15}" srcId="{F2FF01BA-DE87-47F5-9992-EAFDCD4B9F01}" destId="{9B5CEC5D-F57C-4B52-BFEE-67308AA08F33}" srcOrd="0" destOrd="0" parTransId="{B50A304E-6198-4ED0-929D-4A870FF5C136}" sibTransId="{7FBD6F37-D102-4C77-B7C3-B4FA20D85700}"/>
    <dgm:cxn modelId="{85BF1B93-220F-4B72-AAF6-61D160410C7B}" srcId="{BF40F270-48CF-44A3-8E50-39613F801FC8}" destId="{533DC775-C392-493E-9172-B8FA74D7C900}" srcOrd="0" destOrd="0" parTransId="{472CF8BE-4712-4518-955B-DCFBC2A5A1A9}" sibTransId="{6375ADDC-6A8A-4D6C-915A-B3308734574E}"/>
    <dgm:cxn modelId="{6A038E65-9266-4FB9-8499-37FF199BBD58}" srcId="{8C0DB45F-E633-47DC-95BA-38A0838A7A17}" destId="{BF40F270-48CF-44A3-8E50-39613F801FC8}" srcOrd="0" destOrd="0" parTransId="{2661B39A-A849-4E0D-847C-1037563A1A1F}" sibTransId="{79123550-E58E-4265-B6B3-C1F3970705EF}"/>
    <dgm:cxn modelId="{3D2414C2-D676-44C3-8EA6-A2F5EF67155D}" type="presOf" srcId="{37DE784D-D3B1-473A-B6DB-D9AC286CA62C}" destId="{8AD58DCD-8825-4F06-B03B-CF42558F4A13}"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4C71FBAA-CA64-4CC6-9510-8EC2488CAFE5}" type="presOf" srcId="{460B9B3D-E8B9-49F5-A7F2-831F1C059D9C}" destId="{01955A9A-ED68-4FEE-BFB9-92141FBFF8DF}"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C77199FF-22B9-4C8A-897B-D48E77911177}" type="presOf" srcId="{460B9B3D-E8B9-49F5-A7F2-831F1C059D9C}" destId="{9C425D5D-8C3D-4291-B983-D6EBC85F6724}" srcOrd="1" destOrd="0" presId="urn:microsoft.com/office/officeart/2008/layout/HorizontalMultiLevelHierarchy"/>
    <dgm:cxn modelId="{82F402CD-6FA7-4AF0-B394-1ED30E6B303C}" type="presOf" srcId="{A50B9C37-2D51-4FD5-BEC6-F402FA7F1212}" destId="{DFD866F9-B7FF-4503-ACA2-DFE120D01134}" srcOrd="0" destOrd="0" presId="urn:microsoft.com/office/officeart/2008/layout/HorizontalMultiLevelHierarchy"/>
    <dgm:cxn modelId="{B765D6EA-9CFF-4D87-954D-2976944C5232}" srcId="{F2FF01BA-DE87-47F5-9992-EAFDCD4B9F01}" destId="{A50B9C37-2D51-4FD5-BEC6-F402FA7F1212}" srcOrd="1" destOrd="0" parTransId="{460B9B3D-E8B9-49F5-A7F2-831F1C059D9C}" sibTransId="{D7F06A2B-3208-4C8B-A1E8-242521D1F3EF}"/>
    <dgm:cxn modelId="{1CE1B0C3-7608-4250-B1D2-4DE84EF5BBB4}" type="presOf" srcId="{F2FF01BA-DE87-47F5-9992-EAFDCD4B9F01}" destId="{E4619764-51AA-437F-8211-79086E4FE6CF}"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41C52D4F-2BB2-413E-9825-52F353E6087E}" type="presOf" srcId="{472CF8BE-4712-4518-955B-DCFBC2A5A1A9}" destId="{F9968D02-D759-4273-A937-83B180963876}" srcOrd="0" destOrd="0" presId="urn:microsoft.com/office/officeart/2008/layout/HorizontalMultiLevelHierarchy"/>
    <dgm:cxn modelId="{3E38CC10-6342-42FB-B10D-456EB08490AE}" type="presOf" srcId="{9B5CEC5D-F57C-4B52-BFEE-67308AA08F33}" destId="{4C535C66-EB17-429C-9701-8BBDF3354C2E}"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936560A6-C585-47CD-B1E3-F2D8DAB0EBD8}" type="presOf" srcId="{B025BC16-18A6-4091-976E-F780B997C07E}" destId="{1CB386FF-CE85-4778-B878-BE41553128B8}" srcOrd="0" destOrd="0" presId="urn:microsoft.com/office/officeart/2008/layout/HorizontalMultiLevelHierarchy"/>
    <dgm:cxn modelId="{9073794F-2783-4331-8FB7-78B64A1F768B}" type="presOf" srcId="{37DE784D-D3B1-473A-B6DB-D9AC286CA62C}" destId="{0701B61A-0C9E-4616-813F-D505840DF5B0}" srcOrd="1"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 modelId="{668BCA94-653E-48AC-B87A-F65CBB708438}" type="presParOf" srcId="{F759B17B-CF08-4CEE-9FF5-DC451835C637}" destId="{1151C766-06C8-4678-9C05-C8F371604FD4}" srcOrd="0" destOrd="0" presId="urn:microsoft.com/office/officeart/2008/layout/HorizontalMultiLevelHierarchy"/>
    <dgm:cxn modelId="{C6B1366A-0CB4-431A-9EE5-A79ECB0B9619}" type="presParOf" srcId="{1151C766-06C8-4678-9C05-C8F371604FD4}" destId="{AD388D46-E716-42BD-8988-D6BBBF1F59FA}" srcOrd="0" destOrd="0" presId="urn:microsoft.com/office/officeart/2008/layout/HorizontalMultiLevelHierarchy"/>
    <dgm:cxn modelId="{66AC92E3-C9FD-4F52-8A89-00AFB0D7C7DF}" type="presParOf" srcId="{F759B17B-CF08-4CEE-9FF5-DC451835C637}" destId="{3CDDC11B-51DA-4F88-922F-2705402E7684}" srcOrd="1" destOrd="0" presId="urn:microsoft.com/office/officeart/2008/layout/HorizontalMultiLevelHierarchy"/>
    <dgm:cxn modelId="{543FE57C-38F6-4B6A-88D4-37E6E01ABDA8}" type="presParOf" srcId="{3CDDC11B-51DA-4F88-922F-2705402E7684}" destId="{4C535C66-EB17-429C-9701-8BBDF3354C2E}" srcOrd="0" destOrd="0" presId="urn:microsoft.com/office/officeart/2008/layout/HorizontalMultiLevelHierarchy"/>
    <dgm:cxn modelId="{F06CCA81-6626-4780-B04D-968605381077}" type="presParOf" srcId="{3CDDC11B-51DA-4F88-922F-2705402E7684}" destId="{6F6B91B0-3DF5-4E9B-9EB7-49A2A276E7A7}" srcOrd="1" destOrd="0" presId="urn:microsoft.com/office/officeart/2008/layout/HorizontalMultiLevelHierarchy"/>
    <dgm:cxn modelId="{51048596-7057-4E99-87F6-6A5372FA1745}" type="presParOf" srcId="{F759B17B-CF08-4CEE-9FF5-DC451835C637}" destId="{01955A9A-ED68-4FEE-BFB9-92141FBFF8DF}" srcOrd="2" destOrd="0" presId="urn:microsoft.com/office/officeart/2008/layout/HorizontalMultiLevelHierarchy"/>
    <dgm:cxn modelId="{5356596D-9D3B-4357-9DC6-85CB5772241D}" type="presParOf" srcId="{01955A9A-ED68-4FEE-BFB9-92141FBFF8DF}" destId="{9C425D5D-8C3D-4291-B983-D6EBC85F6724}" srcOrd="0" destOrd="0" presId="urn:microsoft.com/office/officeart/2008/layout/HorizontalMultiLevelHierarchy"/>
    <dgm:cxn modelId="{942B39DF-C68E-49CC-B9E1-97BEF5B982B8}" type="presParOf" srcId="{F759B17B-CF08-4CEE-9FF5-DC451835C637}" destId="{C0B168A1-408E-4070-A277-D4E461410374}" srcOrd="3" destOrd="0" presId="urn:microsoft.com/office/officeart/2008/layout/HorizontalMultiLevelHierarchy"/>
    <dgm:cxn modelId="{A5BDDF3A-629C-4B38-B653-ED7CAB403E5F}" type="presParOf" srcId="{C0B168A1-408E-4070-A277-D4E461410374}" destId="{DFD866F9-B7FF-4503-ACA2-DFE120D01134}" srcOrd="0" destOrd="0" presId="urn:microsoft.com/office/officeart/2008/layout/HorizontalMultiLevelHierarchy"/>
    <dgm:cxn modelId="{23FF54E8-0694-4510-A12B-9DA9A51236DC}" type="presParOf" srcId="{C0B168A1-408E-4070-A277-D4E461410374}" destId="{451F7059-7FA8-479F-8175-A6D24CD90FC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A50B9C37-2D51-4FD5-BEC6-F402FA7F1212}">
      <dgm:prSet custT="1"/>
      <dgm:spPr>
        <a:solidFill>
          <a:schemeClr val="accent5"/>
        </a:solidFill>
      </dgm:spPr>
      <dgm:t>
        <a:bodyPr/>
        <a:lstStyle/>
        <a:p>
          <a:r>
            <a:rPr lang="en-US" sz="2000" dirty="0" smtClean="0">
              <a:latin typeface="Times New Roman" panose="02020603050405020304" pitchFamily="18" charset="0"/>
              <a:cs typeface="Times New Roman" panose="02020603050405020304" pitchFamily="18" charset="0"/>
            </a:rPr>
            <a:t>Before and After</a:t>
          </a:r>
          <a:endParaRPr lang="en-US" sz="2000" dirty="0">
            <a:latin typeface="Times New Roman" panose="02020603050405020304" pitchFamily="18" charset="0"/>
            <a:cs typeface="Times New Roman" panose="02020603050405020304" pitchFamily="18" charset="0"/>
          </a:endParaRPr>
        </a:p>
      </dgm:t>
    </dgm:pt>
    <dgm:pt modelId="{460B9B3D-E8B9-49F5-A7F2-831F1C059D9C}" type="parTrans" cxnId="{B765D6EA-9CFF-4D87-954D-2976944C5232}">
      <dgm:prSet/>
      <dgm:spPr/>
      <dgm:t>
        <a:bodyPr/>
        <a:lstStyle/>
        <a:p>
          <a:endParaRPr lang="en-US"/>
        </a:p>
      </dgm:t>
    </dgm:pt>
    <dgm:pt modelId="{D7F06A2B-3208-4C8B-A1E8-242521D1F3EF}" type="sibTrans" cxnId="{B765D6EA-9CFF-4D87-954D-2976944C5232}">
      <dgm:prSet/>
      <dgm:spPr/>
      <dgm:t>
        <a:bodyPr/>
        <a:lstStyle/>
        <a:p>
          <a:endParaRPr lang="en-US"/>
        </a:p>
      </dgm:t>
    </dgm:pt>
    <dgm:pt modelId="{5A642CD4-0679-47D7-842C-1ED5B6670BC1}">
      <dgm:prSet custT="1"/>
      <dgm:spPr>
        <a:solidFill>
          <a:schemeClr val="accent1"/>
        </a:solidFill>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Outside</a:t>
          </a:r>
          <a:endParaRPr lang="en-US" sz="1800" dirty="0">
            <a:solidFill>
              <a:schemeClr val="tx1"/>
            </a:solidFill>
            <a:latin typeface="Times New Roman" panose="02020603050405020304" pitchFamily="18" charset="0"/>
            <a:cs typeface="Times New Roman" panose="02020603050405020304" pitchFamily="18" charset="0"/>
          </a:endParaRPr>
        </a:p>
      </dgm:t>
    </dgm:pt>
    <dgm:pt modelId="{538832EB-0B0C-4391-9A4B-101A9424F5F9}" type="parTrans" cxnId="{F9CBA6BE-16C1-44A4-9757-F2D3220DC549}">
      <dgm:prSet/>
      <dgm:spPr/>
      <dgm:t>
        <a:bodyPr/>
        <a:lstStyle/>
        <a:p>
          <a:endParaRPr lang="en-US"/>
        </a:p>
      </dgm:t>
    </dgm:pt>
    <dgm:pt modelId="{79F4F080-1B61-4C20-A2E4-EB66F67A0D0C}" type="sibTrans" cxnId="{F9CBA6BE-16C1-44A4-9757-F2D3220DC549}">
      <dgm:prSet/>
      <dgm:spPr/>
      <dgm:t>
        <a:bodyPr/>
        <a:lstStyle/>
        <a:p>
          <a:endParaRPr lang="en-US"/>
        </a:p>
      </dgm:t>
    </dgm:pt>
    <dgm:pt modelId="{5027DB4F-9C2C-4038-B1AD-4D766CA8CA6E}">
      <dgm:prSet custT="1"/>
      <dgm:spPr>
        <a:solidFill>
          <a:schemeClr val="accent1"/>
        </a:solidFill>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Inside</a:t>
          </a:r>
          <a:endParaRPr lang="en-US" sz="1800" dirty="0">
            <a:solidFill>
              <a:schemeClr val="tx1"/>
            </a:solidFill>
            <a:latin typeface="Times New Roman" panose="02020603050405020304" pitchFamily="18" charset="0"/>
            <a:cs typeface="Times New Roman" panose="02020603050405020304" pitchFamily="18" charset="0"/>
          </a:endParaRPr>
        </a:p>
      </dgm:t>
    </dgm:pt>
    <dgm:pt modelId="{00742438-81E3-426D-B5DC-ACA11F34074B}" type="parTrans" cxnId="{E9FE2B4F-8027-47EF-BC2A-BF3160EE21F7}">
      <dgm:prSet/>
      <dgm:spPr/>
      <dgm:t>
        <a:bodyPr/>
        <a:lstStyle/>
        <a:p>
          <a:endParaRPr lang="en-US"/>
        </a:p>
      </dgm:t>
    </dgm:pt>
    <dgm:pt modelId="{399DABAB-4D30-4FC1-9C1E-B4ECFDE1508E}" type="sibTrans" cxnId="{E9FE2B4F-8027-47EF-BC2A-BF3160EE21F7}">
      <dgm:prSet/>
      <dgm:spPr/>
      <dgm:t>
        <a:bodyPr/>
        <a:lstStyle/>
        <a:p>
          <a:endParaRPr lang="en-US"/>
        </a:p>
      </dgm:t>
    </dgm:pt>
    <dgm:pt modelId="{9B5CEC5D-F57C-4B52-BFEE-67308AA08F33}">
      <dgm:prSet custT="1"/>
      <dgm:spPr/>
      <dgm:t>
        <a:bodyPr/>
        <a:lstStyle/>
        <a:p>
          <a:r>
            <a:rPr lang="en-US" sz="2000" dirty="0" smtClean="0">
              <a:latin typeface="Times New Roman" panose="02020603050405020304" pitchFamily="18" charset="0"/>
              <a:cs typeface="Times New Roman" panose="02020603050405020304" pitchFamily="18" charset="0"/>
            </a:rPr>
            <a:t>Substantial modifications:</a:t>
          </a:r>
          <a:endParaRPr lang="en-US" sz="2000" dirty="0">
            <a:latin typeface="Times New Roman" panose="02020603050405020304" pitchFamily="18" charset="0"/>
            <a:cs typeface="Times New Roman" panose="02020603050405020304" pitchFamily="18" charset="0"/>
          </a:endParaRPr>
        </a:p>
      </dgm:t>
    </dgm:pt>
    <dgm:pt modelId="{B50A304E-6198-4ED0-929D-4A870FF5C136}" type="parTrans" cxnId="{8175812B-C4DC-4F33-A0CF-F45A6FCF3B15}">
      <dgm:prSet/>
      <dgm:spPr/>
      <dgm:t>
        <a:bodyPr/>
        <a:lstStyle/>
        <a:p>
          <a:endParaRPr lang="en-US"/>
        </a:p>
      </dgm:t>
    </dgm:pt>
    <dgm:pt modelId="{7FBD6F37-D102-4C77-B7C3-B4FA20D85700}" type="sibTrans" cxnId="{8175812B-C4DC-4F33-A0CF-F45A6FCF3B15}">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 modelId="{1151C766-06C8-4678-9C05-C8F371604FD4}" type="pres">
      <dgm:prSet presAssocID="{B50A304E-6198-4ED0-929D-4A870FF5C136}" presName="conn2-1" presStyleLbl="parChTrans1D3" presStyleIdx="0" presStyleCnt="2"/>
      <dgm:spPr/>
      <dgm:t>
        <a:bodyPr/>
        <a:lstStyle/>
        <a:p>
          <a:endParaRPr lang="en-US"/>
        </a:p>
      </dgm:t>
    </dgm:pt>
    <dgm:pt modelId="{AD388D46-E716-42BD-8988-D6BBBF1F59FA}" type="pres">
      <dgm:prSet presAssocID="{B50A304E-6198-4ED0-929D-4A870FF5C136}" presName="connTx" presStyleLbl="parChTrans1D3" presStyleIdx="0" presStyleCnt="2"/>
      <dgm:spPr/>
      <dgm:t>
        <a:bodyPr/>
        <a:lstStyle/>
        <a:p>
          <a:endParaRPr lang="en-US"/>
        </a:p>
      </dgm:t>
    </dgm:pt>
    <dgm:pt modelId="{3CDDC11B-51DA-4F88-922F-2705402E7684}" type="pres">
      <dgm:prSet presAssocID="{9B5CEC5D-F57C-4B52-BFEE-67308AA08F33}" presName="root2" presStyleCnt="0"/>
      <dgm:spPr/>
    </dgm:pt>
    <dgm:pt modelId="{4C535C66-EB17-429C-9701-8BBDF3354C2E}" type="pres">
      <dgm:prSet presAssocID="{9B5CEC5D-F57C-4B52-BFEE-67308AA08F33}" presName="LevelTwoTextNode" presStyleLbl="node3" presStyleIdx="0" presStyleCnt="2" custScaleX="73685" custScaleY="87178">
        <dgm:presLayoutVars>
          <dgm:chPref val="3"/>
        </dgm:presLayoutVars>
      </dgm:prSet>
      <dgm:spPr/>
      <dgm:t>
        <a:bodyPr/>
        <a:lstStyle/>
        <a:p>
          <a:endParaRPr lang="en-US"/>
        </a:p>
      </dgm:t>
    </dgm:pt>
    <dgm:pt modelId="{6F6B91B0-3DF5-4E9B-9EB7-49A2A276E7A7}" type="pres">
      <dgm:prSet presAssocID="{9B5CEC5D-F57C-4B52-BFEE-67308AA08F33}" presName="level3hierChild" presStyleCnt="0"/>
      <dgm:spPr/>
    </dgm:pt>
    <dgm:pt modelId="{01955A9A-ED68-4FEE-BFB9-92141FBFF8DF}" type="pres">
      <dgm:prSet presAssocID="{460B9B3D-E8B9-49F5-A7F2-831F1C059D9C}" presName="conn2-1" presStyleLbl="parChTrans1D3" presStyleIdx="1" presStyleCnt="2"/>
      <dgm:spPr/>
      <dgm:t>
        <a:bodyPr/>
        <a:lstStyle/>
        <a:p>
          <a:endParaRPr lang="en-US"/>
        </a:p>
      </dgm:t>
    </dgm:pt>
    <dgm:pt modelId="{9C425D5D-8C3D-4291-B983-D6EBC85F6724}" type="pres">
      <dgm:prSet presAssocID="{460B9B3D-E8B9-49F5-A7F2-831F1C059D9C}" presName="connTx" presStyleLbl="parChTrans1D3" presStyleIdx="1" presStyleCnt="2"/>
      <dgm:spPr/>
      <dgm:t>
        <a:bodyPr/>
        <a:lstStyle/>
        <a:p>
          <a:endParaRPr lang="en-US"/>
        </a:p>
      </dgm:t>
    </dgm:pt>
    <dgm:pt modelId="{C0B168A1-408E-4070-A277-D4E461410374}" type="pres">
      <dgm:prSet presAssocID="{A50B9C37-2D51-4FD5-BEC6-F402FA7F1212}" presName="root2" presStyleCnt="0"/>
      <dgm:spPr/>
    </dgm:pt>
    <dgm:pt modelId="{DFD866F9-B7FF-4503-ACA2-DFE120D01134}" type="pres">
      <dgm:prSet presAssocID="{A50B9C37-2D51-4FD5-BEC6-F402FA7F1212}" presName="LevelTwoTextNode" presStyleLbl="node3" presStyleIdx="1" presStyleCnt="2" custScaleX="74023" custScaleY="94097">
        <dgm:presLayoutVars>
          <dgm:chPref val="3"/>
        </dgm:presLayoutVars>
      </dgm:prSet>
      <dgm:spPr/>
      <dgm:t>
        <a:bodyPr/>
        <a:lstStyle/>
        <a:p>
          <a:endParaRPr lang="en-US"/>
        </a:p>
      </dgm:t>
    </dgm:pt>
    <dgm:pt modelId="{451F7059-7FA8-479F-8175-A6D24CD90FC0}" type="pres">
      <dgm:prSet presAssocID="{A50B9C37-2D51-4FD5-BEC6-F402FA7F1212}" presName="level3hierChild" presStyleCnt="0"/>
      <dgm:spPr/>
    </dgm:pt>
    <dgm:pt modelId="{F77FDD7A-61A9-48B6-A746-A8A2AC43205C}" type="pres">
      <dgm:prSet presAssocID="{538832EB-0B0C-4391-9A4B-101A9424F5F9}" presName="conn2-1" presStyleLbl="parChTrans1D4" presStyleIdx="0" presStyleCnt="2"/>
      <dgm:spPr/>
      <dgm:t>
        <a:bodyPr/>
        <a:lstStyle/>
        <a:p>
          <a:endParaRPr lang="en-US"/>
        </a:p>
      </dgm:t>
    </dgm:pt>
    <dgm:pt modelId="{234F6DF5-3E47-4CF5-8B56-0E411A58BC99}" type="pres">
      <dgm:prSet presAssocID="{538832EB-0B0C-4391-9A4B-101A9424F5F9}" presName="connTx" presStyleLbl="parChTrans1D4" presStyleIdx="0" presStyleCnt="2"/>
      <dgm:spPr/>
      <dgm:t>
        <a:bodyPr/>
        <a:lstStyle/>
        <a:p>
          <a:endParaRPr lang="en-US"/>
        </a:p>
      </dgm:t>
    </dgm:pt>
    <dgm:pt modelId="{11DE4324-B577-4A64-A939-03E7E42E8D81}" type="pres">
      <dgm:prSet presAssocID="{5A642CD4-0679-47D7-842C-1ED5B6670BC1}" presName="root2" presStyleCnt="0"/>
      <dgm:spPr/>
    </dgm:pt>
    <dgm:pt modelId="{E8D19B13-A274-436D-BB3B-8CAA35FFD266}" type="pres">
      <dgm:prSet presAssocID="{5A642CD4-0679-47D7-842C-1ED5B6670BC1}" presName="LevelTwoTextNode" presStyleLbl="node4" presStyleIdx="0" presStyleCnt="2" custScaleX="53268" custScaleY="63562">
        <dgm:presLayoutVars>
          <dgm:chPref val="3"/>
        </dgm:presLayoutVars>
      </dgm:prSet>
      <dgm:spPr/>
      <dgm:t>
        <a:bodyPr/>
        <a:lstStyle/>
        <a:p>
          <a:endParaRPr lang="en-US"/>
        </a:p>
      </dgm:t>
    </dgm:pt>
    <dgm:pt modelId="{4D99C2FB-66B4-440A-9296-DBE212169590}" type="pres">
      <dgm:prSet presAssocID="{5A642CD4-0679-47D7-842C-1ED5B6670BC1}" presName="level3hierChild" presStyleCnt="0"/>
      <dgm:spPr/>
    </dgm:pt>
    <dgm:pt modelId="{F1AE7EF3-F284-4369-97C3-9E7E81616154}" type="pres">
      <dgm:prSet presAssocID="{00742438-81E3-426D-B5DC-ACA11F34074B}" presName="conn2-1" presStyleLbl="parChTrans1D4" presStyleIdx="1" presStyleCnt="2"/>
      <dgm:spPr/>
      <dgm:t>
        <a:bodyPr/>
        <a:lstStyle/>
        <a:p>
          <a:endParaRPr lang="en-US"/>
        </a:p>
      </dgm:t>
    </dgm:pt>
    <dgm:pt modelId="{73B9076D-CD5E-410B-A76C-156E18366B37}" type="pres">
      <dgm:prSet presAssocID="{00742438-81E3-426D-B5DC-ACA11F34074B}" presName="connTx" presStyleLbl="parChTrans1D4" presStyleIdx="1" presStyleCnt="2"/>
      <dgm:spPr/>
      <dgm:t>
        <a:bodyPr/>
        <a:lstStyle/>
        <a:p>
          <a:endParaRPr lang="en-US"/>
        </a:p>
      </dgm:t>
    </dgm:pt>
    <dgm:pt modelId="{6DF2451E-4633-4903-92E1-2F4D514E4AC1}" type="pres">
      <dgm:prSet presAssocID="{5027DB4F-9C2C-4038-B1AD-4D766CA8CA6E}" presName="root2" presStyleCnt="0"/>
      <dgm:spPr/>
    </dgm:pt>
    <dgm:pt modelId="{57431163-8F10-4A8B-AAC4-8534FBF3DEC3}" type="pres">
      <dgm:prSet presAssocID="{5027DB4F-9C2C-4038-B1AD-4D766CA8CA6E}" presName="LevelTwoTextNode" presStyleLbl="node4" presStyleIdx="1" presStyleCnt="2" custScaleX="53268" custScaleY="63562">
        <dgm:presLayoutVars>
          <dgm:chPref val="3"/>
        </dgm:presLayoutVars>
      </dgm:prSet>
      <dgm:spPr/>
      <dgm:t>
        <a:bodyPr/>
        <a:lstStyle/>
        <a:p>
          <a:endParaRPr lang="en-US"/>
        </a:p>
      </dgm:t>
    </dgm:pt>
    <dgm:pt modelId="{4FFF437B-F209-4EDC-80E8-DE2ACDA269F7}" type="pres">
      <dgm:prSet presAssocID="{5027DB4F-9C2C-4038-B1AD-4D766CA8CA6E}" presName="level3hierChild" presStyleCnt="0"/>
      <dgm:spPr/>
    </dgm:pt>
  </dgm:ptLst>
  <dgm:cxnLst>
    <dgm:cxn modelId="{C6EAD29F-15C9-480C-BBC8-1B73CA9F57C8}" type="presOf" srcId="{00742438-81E3-426D-B5DC-ACA11F34074B}" destId="{F1AE7EF3-F284-4369-97C3-9E7E81616154}"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F056AB35-CA7C-4225-87DA-5451E4AB4F3F}" type="presOf" srcId="{B50A304E-6198-4ED0-929D-4A870FF5C136}" destId="{1151C766-06C8-4678-9C05-C8F371604FD4}" srcOrd="0" destOrd="0" presId="urn:microsoft.com/office/officeart/2008/layout/HorizontalMultiLevelHierarchy"/>
    <dgm:cxn modelId="{E80821CF-F447-4EEB-8AF0-FF7593F05E00}" type="presOf" srcId="{00742438-81E3-426D-B5DC-ACA11F34074B}" destId="{73B9076D-CD5E-410B-A76C-156E18366B37}" srcOrd="1" destOrd="0" presId="urn:microsoft.com/office/officeart/2008/layout/HorizontalMultiLevelHierarchy"/>
    <dgm:cxn modelId="{C77199FF-22B9-4C8A-897B-D48E77911177}" type="presOf" srcId="{460B9B3D-E8B9-49F5-A7F2-831F1C059D9C}" destId="{9C425D5D-8C3D-4291-B983-D6EBC85F6724}" srcOrd="1"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3D2414C2-D676-44C3-8EA6-A2F5EF67155D}" type="presOf" srcId="{37DE784D-D3B1-473A-B6DB-D9AC286CA62C}" destId="{8AD58DCD-8825-4F06-B03B-CF42558F4A13}" srcOrd="0" destOrd="0" presId="urn:microsoft.com/office/officeart/2008/layout/HorizontalMultiLevelHierarchy"/>
    <dgm:cxn modelId="{4C71FBAA-CA64-4CC6-9510-8EC2488CAFE5}" type="presOf" srcId="{460B9B3D-E8B9-49F5-A7F2-831F1C059D9C}" destId="{01955A9A-ED68-4FEE-BFB9-92141FBFF8DF}" srcOrd="0" destOrd="0" presId="urn:microsoft.com/office/officeart/2008/layout/HorizontalMultiLevelHierarchy"/>
    <dgm:cxn modelId="{88B5647D-A596-4E30-B59D-4084602272C9}" type="presOf" srcId="{5A642CD4-0679-47D7-842C-1ED5B6670BC1}" destId="{E8D19B13-A274-436D-BB3B-8CAA35FFD266}" srcOrd="0" destOrd="0" presId="urn:microsoft.com/office/officeart/2008/layout/HorizontalMultiLevelHierarchy"/>
    <dgm:cxn modelId="{9073794F-2783-4331-8FB7-78B64A1F768B}" type="presOf" srcId="{37DE784D-D3B1-473A-B6DB-D9AC286CA62C}" destId="{0701B61A-0C9E-4616-813F-D505840DF5B0}" srcOrd="1" destOrd="0" presId="urn:microsoft.com/office/officeart/2008/layout/HorizontalMultiLevelHierarchy"/>
    <dgm:cxn modelId="{45295761-F4A2-4AF7-8EC0-04CFB3076C01}" type="presOf" srcId="{5027DB4F-9C2C-4038-B1AD-4D766CA8CA6E}" destId="{57431163-8F10-4A8B-AAC4-8534FBF3DEC3}" srcOrd="0" destOrd="0" presId="urn:microsoft.com/office/officeart/2008/layout/HorizontalMultiLevelHierarchy"/>
    <dgm:cxn modelId="{E9AF3DA9-F54D-4B72-AF54-F4A10ACAC8B8}" type="presOf" srcId="{B50A304E-6198-4ED0-929D-4A870FF5C136}" destId="{AD388D46-E716-42BD-8988-D6BBBF1F59FA}"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B765D6EA-9CFF-4D87-954D-2976944C5232}" srcId="{F2FF01BA-DE87-47F5-9992-EAFDCD4B9F01}" destId="{A50B9C37-2D51-4FD5-BEC6-F402FA7F1212}" srcOrd="1" destOrd="0" parTransId="{460B9B3D-E8B9-49F5-A7F2-831F1C059D9C}" sibTransId="{D7F06A2B-3208-4C8B-A1E8-242521D1F3EF}"/>
    <dgm:cxn modelId="{D85C9E6D-1A6E-47D9-8273-BB6E8CBFB328}" type="presOf" srcId="{B025BC16-18A6-4091-976E-F780B997C07E}" destId="{6608290F-9C7F-43FD-8868-FE37F55F28B8}"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82F402CD-6FA7-4AF0-B394-1ED30E6B303C}" type="presOf" srcId="{A50B9C37-2D51-4FD5-BEC6-F402FA7F1212}" destId="{DFD866F9-B7FF-4503-ACA2-DFE120D01134}" srcOrd="0"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36ECBE8B-5132-4FDE-8D6E-86202ED6ABF7}" type="presOf" srcId="{538832EB-0B0C-4391-9A4B-101A9424F5F9}" destId="{F77FDD7A-61A9-48B6-A746-A8A2AC43205C}"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40ECBF5B-700B-401E-874A-AD8411FF6C88}" type="presOf" srcId="{472CF8BE-4712-4518-955B-DCFBC2A5A1A9}" destId="{84C4A2C0-5544-46B6-B814-15857AD7135E}" srcOrd="1" destOrd="0" presId="urn:microsoft.com/office/officeart/2008/layout/HorizontalMultiLevelHierarchy"/>
    <dgm:cxn modelId="{6F2EBEF4-05AB-4DB8-9093-5110BF1472B1}" type="presOf" srcId="{538832EB-0B0C-4391-9A4B-101A9424F5F9}" destId="{234F6DF5-3E47-4CF5-8B56-0E411A58BC99}" srcOrd="1" destOrd="0" presId="urn:microsoft.com/office/officeart/2008/layout/HorizontalMultiLevelHierarchy"/>
    <dgm:cxn modelId="{E9FE2B4F-8027-47EF-BC2A-BF3160EE21F7}" srcId="{A50B9C37-2D51-4FD5-BEC6-F402FA7F1212}" destId="{5027DB4F-9C2C-4038-B1AD-4D766CA8CA6E}" srcOrd="1" destOrd="0" parTransId="{00742438-81E3-426D-B5DC-ACA11F34074B}" sibTransId="{399DABAB-4D30-4FC1-9C1E-B4ECFDE1508E}"/>
    <dgm:cxn modelId="{41C52D4F-2BB2-413E-9825-52F353E6087E}" type="presOf" srcId="{472CF8BE-4712-4518-955B-DCFBC2A5A1A9}" destId="{F9968D02-D759-4273-A937-83B180963876}" srcOrd="0" destOrd="0" presId="urn:microsoft.com/office/officeart/2008/layout/HorizontalMultiLevelHierarchy"/>
    <dgm:cxn modelId="{3E38CC10-6342-42FB-B10D-456EB08490AE}" type="presOf" srcId="{9B5CEC5D-F57C-4B52-BFEE-67308AA08F33}" destId="{4C535C66-EB17-429C-9701-8BBDF3354C2E}" srcOrd="0" destOrd="0" presId="urn:microsoft.com/office/officeart/2008/layout/HorizontalMultiLevelHierarchy"/>
    <dgm:cxn modelId="{8175812B-C4DC-4F33-A0CF-F45A6FCF3B15}" srcId="{F2FF01BA-DE87-47F5-9992-EAFDCD4B9F01}" destId="{9B5CEC5D-F57C-4B52-BFEE-67308AA08F33}" srcOrd="0" destOrd="0" parTransId="{B50A304E-6198-4ED0-929D-4A870FF5C136}" sibTransId="{7FBD6F37-D102-4C77-B7C3-B4FA20D85700}"/>
    <dgm:cxn modelId="{F9CBA6BE-16C1-44A4-9757-F2D3220DC549}" srcId="{A50B9C37-2D51-4FD5-BEC6-F402FA7F1212}" destId="{5A642CD4-0679-47D7-842C-1ED5B6670BC1}" srcOrd="0" destOrd="0" parTransId="{538832EB-0B0C-4391-9A4B-101A9424F5F9}" sibTransId="{79F4F080-1B61-4C20-A2E4-EB66F67A0D0C}"/>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 modelId="{668BCA94-653E-48AC-B87A-F65CBB708438}" type="presParOf" srcId="{F759B17B-CF08-4CEE-9FF5-DC451835C637}" destId="{1151C766-06C8-4678-9C05-C8F371604FD4}" srcOrd="0" destOrd="0" presId="urn:microsoft.com/office/officeart/2008/layout/HorizontalMultiLevelHierarchy"/>
    <dgm:cxn modelId="{C6B1366A-0CB4-431A-9EE5-A79ECB0B9619}" type="presParOf" srcId="{1151C766-06C8-4678-9C05-C8F371604FD4}" destId="{AD388D46-E716-42BD-8988-D6BBBF1F59FA}" srcOrd="0" destOrd="0" presId="urn:microsoft.com/office/officeart/2008/layout/HorizontalMultiLevelHierarchy"/>
    <dgm:cxn modelId="{66AC92E3-C9FD-4F52-8A89-00AFB0D7C7DF}" type="presParOf" srcId="{F759B17B-CF08-4CEE-9FF5-DC451835C637}" destId="{3CDDC11B-51DA-4F88-922F-2705402E7684}" srcOrd="1" destOrd="0" presId="urn:microsoft.com/office/officeart/2008/layout/HorizontalMultiLevelHierarchy"/>
    <dgm:cxn modelId="{543FE57C-38F6-4B6A-88D4-37E6E01ABDA8}" type="presParOf" srcId="{3CDDC11B-51DA-4F88-922F-2705402E7684}" destId="{4C535C66-EB17-429C-9701-8BBDF3354C2E}" srcOrd="0" destOrd="0" presId="urn:microsoft.com/office/officeart/2008/layout/HorizontalMultiLevelHierarchy"/>
    <dgm:cxn modelId="{F06CCA81-6626-4780-B04D-968605381077}" type="presParOf" srcId="{3CDDC11B-51DA-4F88-922F-2705402E7684}" destId="{6F6B91B0-3DF5-4E9B-9EB7-49A2A276E7A7}" srcOrd="1" destOrd="0" presId="urn:microsoft.com/office/officeart/2008/layout/HorizontalMultiLevelHierarchy"/>
    <dgm:cxn modelId="{51048596-7057-4E99-87F6-6A5372FA1745}" type="presParOf" srcId="{F759B17B-CF08-4CEE-9FF5-DC451835C637}" destId="{01955A9A-ED68-4FEE-BFB9-92141FBFF8DF}" srcOrd="2" destOrd="0" presId="urn:microsoft.com/office/officeart/2008/layout/HorizontalMultiLevelHierarchy"/>
    <dgm:cxn modelId="{5356596D-9D3B-4357-9DC6-85CB5772241D}" type="presParOf" srcId="{01955A9A-ED68-4FEE-BFB9-92141FBFF8DF}" destId="{9C425D5D-8C3D-4291-B983-D6EBC85F6724}" srcOrd="0" destOrd="0" presId="urn:microsoft.com/office/officeart/2008/layout/HorizontalMultiLevelHierarchy"/>
    <dgm:cxn modelId="{942B39DF-C68E-49CC-B9E1-97BEF5B982B8}" type="presParOf" srcId="{F759B17B-CF08-4CEE-9FF5-DC451835C637}" destId="{C0B168A1-408E-4070-A277-D4E461410374}" srcOrd="3" destOrd="0" presId="urn:microsoft.com/office/officeart/2008/layout/HorizontalMultiLevelHierarchy"/>
    <dgm:cxn modelId="{A5BDDF3A-629C-4B38-B653-ED7CAB403E5F}" type="presParOf" srcId="{C0B168A1-408E-4070-A277-D4E461410374}" destId="{DFD866F9-B7FF-4503-ACA2-DFE120D01134}" srcOrd="0" destOrd="0" presId="urn:microsoft.com/office/officeart/2008/layout/HorizontalMultiLevelHierarchy"/>
    <dgm:cxn modelId="{23FF54E8-0694-4510-A12B-9DA9A51236DC}" type="presParOf" srcId="{C0B168A1-408E-4070-A277-D4E461410374}" destId="{451F7059-7FA8-479F-8175-A6D24CD90FC0}" srcOrd="1" destOrd="0" presId="urn:microsoft.com/office/officeart/2008/layout/HorizontalMultiLevelHierarchy"/>
    <dgm:cxn modelId="{9E0EE58D-F758-4011-AF13-781369A66652}" type="presParOf" srcId="{451F7059-7FA8-479F-8175-A6D24CD90FC0}" destId="{F77FDD7A-61A9-48B6-A746-A8A2AC43205C}" srcOrd="0" destOrd="0" presId="urn:microsoft.com/office/officeart/2008/layout/HorizontalMultiLevelHierarchy"/>
    <dgm:cxn modelId="{F85B4F54-786D-497D-BDE0-95D2FE1E2D21}" type="presParOf" srcId="{F77FDD7A-61A9-48B6-A746-A8A2AC43205C}" destId="{234F6DF5-3E47-4CF5-8B56-0E411A58BC99}" srcOrd="0" destOrd="0" presId="urn:microsoft.com/office/officeart/2008/layout/HorizontalMultiLevelHierarchy"/>
    <dgm:cxn modelId="{7E211CC1-6095-4FAB-97B7-C0CCC0F5F541}" type="presParOf" srcId="{451F7059-7FA8-479F-8175-A6D24CD90FC0}" destId="{11DE4324-B577-4A64-A939-03E7E42E8D81}" srcOrd="1" destOrd="0" presId="urn:microsoft.com/office/officeart/2008/layout/HorizontalMultiLevelHierarchy"/>
    <dgm:cxn modelId="{C6AA8BD3-5F2E-4A2D-A7AA-043E850775D2}" type="presParOf" srcId="{11DE4324-B577-4A64-A939-03E7E42E8D81}" destId="{E8D19B13-A274-436D-BB3B-8CAA35FFD266}" srcOrd="0" destOrd="0" presId="urn:microsoft.com/office/officeart/2008/layout/HorizontalMultiLevelHierarchy"/>
    <dgm:cxn modelId="{744B2174-3C57-4AFC-B2BF-223ED0655E36}" type="presParOf" srcId="{11DE4324-B577-4A64-A939-03E7E42E8D81}" destId="{4D99C2FB-66B4-440A-9296-DBE212169590}" srcOrd="1" destOrd="0" presId="urn:microsoft.com/office/officeart/2008/layout/HorizontalMultiLevelHierarchy"/>
    <dgm:cxn modelId="{72177009-E007-49BC-93C2-0579CBD90291}" type="presParOf" srcId="{451F7059-7FA8-479F-8175-A6D24CD90FC0}" destId="{F1AE7EF3-F284-4369-97C3-9E7E81616154}" srcOrd="2" destOrd="0" presId="urn:microsoft.com/office/officeart/2008/layout/HorizontalMultiLevelHierarchy"/>
    <dgm:cxn modelId="{FFEBF4FC-D41A-4068-908B-8282B1AB51CB}" type="presParOf" srcId="{F1AE7EF3-F284-4369-97C3-9E7E81616154}" destId="{73B9076D-CD5E-410B-A76C-156E18366B37}" srcOrd="0" destOrd="0" presId="urn:microsoft.com/office/officeart/2008/layout/HorizontalMultiLevelHierarchy"/>
    <dgm:cxn modelId="{144A0B12-785D-44A6-A001-95424A113AB4}" type="presParOf" srcId="{451F7059-7FA8-479F-8175-A6D24CD90FC0}" destId="{6DF2451E-4633-4903-92E1-2F4D514E4AC1}" srcOrd="3" destOrd="0" presId="urn:microsoft.com/office/officeart/2008/layout/HorizontalMultiLevelHierarchy"/>
    <dgm:cxn modelId="{BD5F93E7-B90C-4758-9080-62A495469F93}" type="presParOf" srcId="{6DF2451E-4633-4903-92E1-2F4D514E4AC1}" destId="{57431163-8F10-4A8B-AAC4-8534FBF3DEC3}" srcOrd="0" destOrd="0" presId="urn:microsoft.com/office/officeart/2008/layout/HorizontalMultiLevelHierarchy"/>
    <dgm:cxn modelId="{C589C573-350E-403C-A427-5BF8E5A2B1E7}" type="presParOf" srcId="{6DF2451E-4633-4903-92E1-2F4D514E4AC1}" destId="{4FFF437B-F209-4EDC-80E8-DE2ACDA269F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A50B9C37-2D51-4FD5-BEC6-F402FA7F1212}">
      <dgm:prSet custT="1"/>
      <dgm:spPr>
        <a:solidFill>
          <a:schemeClr val="accent5"/>
        </a:solidFill>
      </dgm:spPr>
      <dgm:t>
        <a:bodyPr/>
        <a:lstStyle/>
        <a:p>
          <a:r>
            <a:rPr lang="en-US" sz="2000" dirty="0" smtClean="0">
              <a:latin typeface="Times New Roman" panose="02020603050405020304" pitchFamily="18" charset="0"/>
              <a:cs typeface="Times New Roman" panose="02020603050405020304" pitchFamily="18" charset="0"/>
            </a:rPr>
            <a:t>Before and After</a:t>
          </a:r>
          <a:endParaRPr lang="en-US" sz="2000" dirty="0">
            <a:latin typeface="Times New Roman" panose="02020603050405020304" pitchFamily="18" charset="0"/>
            <a:cs typeface="Times New Roman" panose="02020603050405020304" pitchFamily="18" charset="0"/>
          </a:endParaRPr>
        </a:p>
      </dgm:t>
    </dgm:pt>
    <dgm:pt modelId="{460B9B3D-E8B9-49F5-A7F2-831F1C059D9C}" type="parTrans" cxnId="{B765D6EA-9CFF-4D87-954D-2976944C5232}">
      <dgm:prSet/>
      <dgm:spPr/>
      <dgm:t>
        <a:bodyPr/>
        <a:lstStyle/>
        <a:p>
          <a:endParaRPr lang="en-US"/>
        </a:p>
      </dgm:t>
    </dgm:pt>
    <dgm:pt modelId="{D7F06A2B-3208-4C8B-A1E8-242521D1F3EF}" type="sibTrans" cxnId="{B765D6EA-9CFF-4D87-954D-2976944C5232}">
      <dgm:prSet/>
      <dgm:spPr/>
      <dgm:t>
        <a:bodyPr/>
        <a:lstStyle/>
        <a:p>
          <a:endParaRPr lang="en-US"/>
        </a:p>
      </dgm:t>
    </dgm:pt>
    <dgm:pt modelId="{5A642CD4-0679-47D7-842C-1ED5B6670BC1}">
      <dgm:prSet custT="1"/>
      <dgm:spPr>
        <a:solidFill>
          <a:schemeClr val="accent5"/>
        </a:solidFill>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Outside</a:t>
          </a:r>
          <a:endParaRPr lang="en-US" sz="1800" dirty="0">
            <a:solidFill>
              <a:schemeClr val="tx1"/>
            </a:solidFill>
            <a:latin typeface="Times New Roman" panose="02020603050405020304" pitchFamily="18" charset="0"/>
            <a:cs typeface="Times New Roman" panose="02020603050405020304" pitchFamily="18" charset="0"/>
          </a:endParaRPr>
        </a:p>
      </dgm:t>
    </dgm:pt>
    <dgm:pt modelId="{538832EB-0B0C-4391-9A4B-101A9424F5F9}" type="parTrans" cxnId="{F9CBA6BE-16C1-44A4-9757-F2D3220DC549}">
      <dgm:prSet/>
      <dgm:spPr/>
      <dgm:t>
        <a:bodyPr/>
        <a:lstStyle/>
        <a:p>
          <a:endParaRPr lang="en-US"/>
        </a:p>
      </dgm:t>
    </dgm:pt>
    <dgm:pt modelId="{79F4F080-1B61-4C20-A2E4-EB66F67A0D0C}" type="sibTrans" cxnId="{F9CBA6BE-16C1-44A4-9757-F2D3220DC549}">
      <dgm:prSet/>
      <dgm:spPr/>
      <dgm:t>
        <a:bodyPr/>
        <a:lstStyle/>
        <a:p>
          <a:endParaRPr lang="en-US"/>
        </a:p>
      </dgm:t>
    </dgm:pt>
    <dgm:pt modelId="{5027DB4F-9C2C-4038-B1AD-4D766CA8CA6E}">
      <dgm:prSet custT="1"/>
      <dgm:spPr>
        <a:solidFill>
          <a:schemeClr val="accent1"/>
        </a:solidFill>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Inside</a:t>
          </a:r>
          <a:endParaRPr lang="en-US" sz="1800" dirty="0">
            <a:solidFill>
              <a:schemeClr val="tx1"/>
            </a:solidFill>
            <a:latin typeface="Times New Roman" panose="02020603050405020304" pitchFamily="18" charset="0"/>
            <a:cs typeface="Times New Roman" panose="02020603050405020304" pitchFamily="18" charset="0"/>
          </a:endParaRPr>
        </a:p>
      </dgm:t>
    </dgm:pt>
    <dgm:pt modelId="{00742438-81E3-426D-B5DC-ACA11F34074B}" type="parTrans" cxnId="{E9FE2B4F-8027-47EF-BC2A-BF3160EE21F7}">
      <dgm:prSet/>
      <dgm:spPr/>
      <dgm:t>
        <a:bodyPr/>
        <a:lstStyle/>
        <a:p>
          <a:endParaRPr lang="en-US"/>
        </a:p>
      </dgm:t>
    </dgm:pt>
    <dgm:pt modelId="{399DABAB-4D30-4FC1-9C1E-B4ECFDE1508E}" type="sibTrans" cxnId="{E9FE2B4F-8027-47EF-BC2A-BF3160EE21F7}">
      <dgm:prSet/>
      <dgm:spPr/>
      <dgm:t>
        <a:bodyPr/>
        <a:lstStyle/>
        <a:p>
          <a:endParaRPr lang="en-US"/>
        </a:p>
      </dgm:t>
    </dgm:pt>
    <dgm:pt modelId="{9B5CEC5D-F57C-4B52-BFEE-67308AA08F33}">
      <dgm:prSet custT="1"/>
      <dgm:spPr/>
      <dgm:t>
        <a:bodyPr/>
        <a:lstStyle/>
        <a:p>
          <a:r>
            <a:rPr lang="en-US" sz="2000" dirty="0" smtClean="0">
              <a:latin typeface="Times New Roman" panose="02020603050405020304" pitchFamily="18" charset="0"/>
              <a:cs typeface="Times New Roman" panose="02020603050405020304" pitchFamily="18" charset="0"/>
            </a:rPr>
            <a:t>Substantial modifications:</a:t>
          </a:r>
          <a:endParaRPr lang="en-US" sz="2000" dirty="0">
            <a:latin typeface="Times New Roman" panose="02020603050405020304" pitchFamily="18" charset="0"/>
            <a:cs typeface="Times New Roman" panose="02020603050405020304" pitchFamily="18" charset="0"/>
          </a:endParaRPr>
        </a:p>
      </dgm:t>
    </dgm:pt>
    <dgm:pt modelId="{B50A304E-6198-4ED0-929D-4A870FF5C136}" type="parTrans" cxnId="{8175812B-C4DC-4F33-A0CF-F45A6FCF3B15}">
      <dgm:prSet/>
      <dgm:spPr/>
      <dgm:t>
        <a:bodyPr/>
        <a:lstStyle/>
        <a:p>
          <a:endParaRPr lang="en-US"/>
        </a:p>
      </dgm:t>
    </dgm:pt>
    <dgm:pt modelId="{7FBD6F37-D102-4C77-B7C3-B4FA20D85700}" type="sibTrans" cxnId="{8175812B-C4DC-4F33-A0CF-F45A6FCF3B15}">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 modelId="{1151C766-06C8-4678-9C05-C8F371604FD4}" type="pres">
      <dgm:prSet presAssocID="{B50A304E-6198-4ED0-929D-4A870FF5C136}" presName="conn2-1" presStyleLbl="parChTrans1D3" presStyleIdx="0" presStyleCnt="2"/>
      <dgm:spPr/>
      <dgm:t>
        <a:bodyPr/>
        <a:lstStyle/>
        <a:p>
          <a:endParaRPr lang="en-US"/>
        </a:p>
      </dgm:t>
    </dgm:pt>
    <dgm:pt modelId="{AD388D46-E716-42BD-8988-D6BBBF1F59FA}" type="pres">
      <dgm:prSet presAssocID="{B50A304E-6198-4ED0-929D-4A870FF5C136}" presName="connTx" presStyleLbl="parChTrans1D3" presStyleIdx="0" presStyleCnt="2"/>
      <dgm:spPr/>
      <dgm:t>
        <a:bodyPr/>
        <a:lstStyle/>
        <a:p>
          <a:endParaRPr lang="en-US"/>
        </a:p>
      </dgm:t>
    </dgm:pt>
    <dgm:pt modelId="{3CDDC11B-51DA-4F88-922F-2705402E7684}" type="pres">
      <dgm:prSet presAssocID="{9B5CEC5D-F57C-4B52-BFEE-67308AA08F33}" presName="root2" presStyleCnt="0"/>
      <dgm:spPr/>
    </dgm:pt>
    <dgm:pt modelId="{4C535C66-EB17-429C-9701-8BBDF3354C2E}" type="pres">
      <dgm:prSet presAssocID="{9B5CEC5D-F57C-4B52-BFEE-67308AA08F33}" presName="LevelTwoTextNode" presStyleLbl="node3" presStyleIdx="0" presStyleCnt="2" custScaleX="73685" custScaleY="87178">
        <dgm:presLayoutVars>
          <dgm:chPref val="3"/>
        </dgm:presLayoutVars>
      </dgm:prSet>
      <dgm:spPr/>
      <dgm:t>
        <a:bodyPr/>
        <a:lstStyle/>
        <a:p>
          <a:endParaRPr lang="en-US"/>
        </a:p>
      </dgm:t>
    </dgm:pt>
    <dgm:pt modelId="{6F6B91B0-3DF5-4E9B-9EB7-49A2A276E7A7}" type="pres">
      <dgm:prSet presAssocID="{9B5CEC5D-F57C-4B52-BFEE-67308AA08F33}" presName="level3hierChild" presStyleCnt="0"/>
      <dgm:spPr/>
    </dgm:pt>
    <dgm:pt modelId="{01955A9A-ED68-4FEE-BFB9-92141FBFF8DF}" type="pres">
      <dgm:prSet presAssocID="{460B9B3D-E8B9-49F5-A7F2-831F1C059D9C}" presName="conn2-1" presStyleLbl="parChTrans1D3" presStyleIdx="1" presStyleCnt="2"/>
      <dgm:spPr/>
      <dgm:t>
        <a:bodyPr/>
        <a:lstStyle/>
        <a:p>
          <a:endParaRPr lang="en-US"/>
        </a:p>
      </dgm:t>
    </dgm:pt>
    <dgm:pt modelId="{9C425D5D-8C3D-4291-B983-D6EBC85F6724}" type="pres">
      <dgm:prSet presAssocID="{460B9B3D-E8B9-49F5-A7F2-831F1C059D9C}" presName="connTx" presStyleLbl="parChTrans1D3" presStyleIdx="1" presStyleCnt="2"/>
      <dgm:spPr/>
      <dgm:t>
        <a:bodyPr/>
        <a:lstStyle/>
        <a:p>
          <a:endParaRPr lang="en-US"/>
        </a:p>
      </dgm:t>
    </dgm:pt>
    <dgm:pt modelId="{C0B168A1-408E-4070-A277-D4E461410374}" type="pres">
      <dgm:prSet presAssocID="{A50B9C37-2D51-4FD5-BEC6-F402FA7F1212}" presName="root2" presStyleCnt="0"/>
      <dgm:spPr/>
    </dgm:pt>
    <dgm:pt modelId="{DFD866F9-B7FF-4503-ACA2-DFE120D01134}" type="pres">
      <dgm:prSet presAssocID="{A50B9C37-2D51-4FD5-BEC6-F402FA7F1212}" presName="LevelTwoTextNode" presStyleLbl="node3" presStyleIdx="1" presStyleCnt="2" custScaleX="74023" custScaleY="94097">
        <dgm:presLayoutVars>
          <dgm:chPref val="3"/>
        </dgm:presLayoutVars>
      </dgm:prSet>
      <dgm:spPr/>
      <dgm:t>
        <a:bodyPr/>
        <a:lstStyle/>
        <a:p>
          <a:endParaRPr lang="en-US"/>
        </a:p>
      </dgm:t>
    </dgm:pt>
    <dgm:pt modelId="{451F7059-7FA8-479F-8175-A6D24CD90FC0}" type="pres">
      <dgm:prSet presAssocID="{A50B9C37-2D51-4FD5-BEC6-F402FA7F1212}" presName="level3hierChild" presStyleCnt="0"/>
      <dgm:spPr/>
    </dgm:pt>
    <dgm:pt modelId="{F77FDD7A-61A9-48B6-A746-A8A2AC43205C}" type="pres">
      <dgm:prSet presAssocID="{538832EB-0B0C-4391-9A4B-101A9424F5F9}" presName="conn2-1" presStyleLbl="parChTrans1D4" presStyleIdx="0" presStyleCnt="2"/>
      <dgm:spPr/>
      <dgm:t>
        <a:bodyPr/>
        <a:lstStyle/>
        <a:p>
          <a:endParaRPr lang="en-US"/>
        </a:p>
      </dgm:t>
    </dgm:pt>
    <dgm:pt modelId="{234F6DF5-3E47-4CF5-8B56-0E411A58BC99}" type="pres">
      <dgm:prSet presAssocID="{538832EB-0B0C-4391-9A4B-101A9424F5F9}" presName="connTx" presStyleLbl="parChTrans1D4" presStyleIdx="0" presStyleCnt="2"/>
      <dgm:spPr/>
      <dgm:t>
        <a:bodyPr/>
        <a:lstStyle/>
        <a:p>
          <a:endParaRPr lang="en-US"/>
        </a:p>
      </dgm:t>
    </dgm:pt>
    <dgm:pt modelId="{11DE4324-B577-4A64-A939-03E7E42E8D81}" type="pres">
      <dgm:prSet presAssocID="{5A642CD4-0679-47D7-842C-1ED5B6670BC1}" presName="root2" presStyleCnt="0"/>
      <dgm:spPr/>
    </dgm:pt>
    <dgm:pt modelId="{E8D19B13-A274-436D-BB3B-8CAA35FFD266}" type="pres">
      <dgm:prSet presAssocID="{5A642CD4-0679-47D7-842C-1ED5B6670BC1}" presName="LevelTwoTextNode" presStyleLbl="node4" presStyleIdx="0" presStyleCnt="2" custScaleX="53268" custScaleY="63562">
        <dgm:presLayoutVars>
          <dgm:chPref val="3"/>
        </dgm:presLayoutVars>
      </dgm:prSet>
      <dgm:spPr/>
      <dgm:t>
        <a:bodyPr/>
        <a:lstStyle/>
        <a:p>
          <a:endParaRPr lang="en-US"/>
        </a:p>
      </dgm:t>
    </dgm:pt>
    <dgm:pt modelId="{4D99C2FB-66B4-440A-9296-DBE212169590}" type="pres">
      <dgm:prSet presAssocID="{5A642CD4-0679-47D7-842C-1ED5B6670BC1}" presName="level3hierChild" presStyleCnt="0"/>
      <dgm:spPr/>
    </dgm:pt>
    <dgm:pt modelId="{F1AE7EF3-F284-4369-97C3-9E7E81616154}" type="pres">
      <dgm:prSet presAssocID="{00742438-81E3-426D-B5DC-ACA11F34074B}" presName="conn2-1" presStyleLbl="parChTrans1D4" presStyleIdx="1" presStyleCnt="2"/>
      <dgm:spPr/>
      <dgm:t>
        <a:bodyPr/>
        <a:lstStyle/>
        <a:p>
          <a:endParaRPr lang="en-US"/>
        </a:p>
      </dgm:t>
    </dgm:pt>
    <dgm:pt modelId="{73B9076D-CD5E-410B-A76C-156E18366B37}" type="pres">
      <dgm:prSet presAssocID="{00742438-81E3-426D-B5DC-ACA11F34074B}" presName="connTx" presStyleLbl="parChTrans1D4" presStyleIdx="1" presStyleCnt="2"/>
      <dgm:spPr/>
      <dgm:t>
        <a:bodyPr/>
        <a:lstStyle/>
        <a:p>
          <a:endParaRPr lang="en-US"/>
        </a:p>
      </dgm:t>
    </dgm:pt>
    <dgm:pt modelId="{6DF2451E-4633-4903-92E1-2F4D514E4AC1}" type="pres">
      <dgm:prSet presAssocID="{5027DB4F-9C2C-4038-B1AD-4D766CA8CA6E}" presName="root2" presStyleCnt="0"/>
      <dgm:spPr/>
    </dgm:pt>
    <dgm:pt modelId="{57431163-8F10-4A8B-AAC4-8534FBF3DEC3}" type="pres">
      <dgm:prSet presAssocID="{5027DB4F-9C2C-4038-B1AD-4D766CA8CA6E}" presName="LevelTwoTextNode" presStyleLbl="node4" presStyleIdx="1" presStyleCnt="2" custScaleX="53268" custScaleY="63562">
        <dgm:presLayoutVars>
          <dgm:chPref val="3"/>
        </dgm:presLayoutVars>
      </dgm:prSet>
      <dgm:spPr/>
      <dgm:t>
        <a:bodyPr/>
        <a:lstStyle/>
        <a:p>
          <a:endParaRPr lang="en-US"/>
        </a:p>
      </dgm:t>
    </dgm:pt>
    <dgm:pt modelId="{4FFF437B-F209-4EDC-80E8-DE2ACDA269F7}" type="pres">
      <dgm:prSet presAssocID="{5027DB4F-9C2C-4038-B1AD-4D766CA8CA6E}" presName="level3hierChild" presStyleCnt="0"/>
      <dgm:spPr/>
    </dgm:pt>
  </dgm:ptLst>
  <dgm:cxnLst>
    <dgm:cxn modelId="{C6EAD29F-15C9-480C-BBC8-1B73CA9F57C8}" type="presOf" srcId="{00742438-81E3-426D-B5DC-ACA11F34074B}" destId="{F1AE7EF3-F284-4369-97C3-9E7E81616154}"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F056AB35-CA7C-4225-87DA-5451E4AB4F3F}" type="presOf" srcId="{B50A304E-6198-4ED0-929D-4A870FF5C136}" destId="{1151C766-06C8-4678-9C05-C8F371604FD4}" srcOrd="0" destOrd="0" presId="urn:microsoft.com/office/officeart/2008/layout/HorizontalMultiLevelHierarchy"/>
    <dgm:cxn modelId="{E80821CF-F447-4EEB-8AF0-FF7593F05E00}" type="presOf" srcId="{00742438-81E3-426D-B5DC-ACA11F34074B}" destId="{73B9076D-CD5E-410B-A76C-156E18366B37}" srcOrd="1" destOrd="0" presId="urn:microsoft.com/office/officeart/2008/layout/HorizontalMultiLevelHierarchy"/>
    <dgm:cxn modelId="{C77199FF-22B9-4C8A-897B-D48E77911177}" type="presOf" srcId="{460B9B3D-E8B9-49F5-A7F2-831F1C059D9C}" destId="{9C425D5D-8C3D-4291-B983-D6EBC85F6724}" srcOrd="1"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3D2414C2-D676-44C3-8EA6-A2F5EF67155D}" type="presOf" srcId="{37DE784D-D3B1-473A-B6DB-D9AC286CA62C}" destId="{8AD58DCD-8825-4F06-B03B-CF42558F4A13}" srcOrd="0" destOrd="0" presId="urn:microsoft.com/office/officeart/2008/layout/HorizontalMultiLevelHierarchy"/>
    <dgm:cxn modelId="{4C71FBAA-CA64-4CC6-9510-8EC2488CAFE5}" type="presOf" srcId="{460B9B3D-E8B9-49F5-A7F2-831F1C059D9C}" destId="{01955A9A-ED68-4FEE-BFB9-92141FBFF8DF}" srcOrd="0" destOrd="0" presId="urn:microsoft.com/office/officeart/2008/layout/HorizontalMultiLevelHierarchy"/>
    <dgm:cxn modelId="{88B5647D-A596-4E30-B59D-4084602272C9}" type="presOf" srcId="{5A642CD4-0679-47D7-842C-1ED5B6670BC1}" destId="{E8D19B13-A274-436D-BB3B-8CAA35FFD266}" srcOrd="0" destOrd="0" presId="urn:microsoft.com/office/officeart/2008/layout/HorizontalMultiLevelHierarchy"/>
    <dgm:cxn modelId="{9073794F-2783-4331-8FB7-78B64A1F768B}" type="presOf" srcId="{37DE784D-D3B1-473A-B6DB-D9AC286CA62C}" destId="{0701B61A-0C9E-4616-813F-D505840DF5B0}" srcOrd="1" destOrd="0" presId="urn:microsoft.com/office/officeart/2008/layout/HorizontalMultiLevelHierarchy"/>
    <dgm:cxn modelId="{45295761-F4A2-4AF7-8EC0-04CFB3076C01}" type="presOf" srcId="{5027DB4F-9C2C-4038-B1AD-4D766CA8CA6E}" destId="{57431163-8F10-4A8B-AAC4-8534FBF3DEC3}" srcOrd="0" destOrd="0" presId="urn:microsoft.com/office/officeart/2008/layout/HorizontalMultiLevelHierarchy"/>
    <dgm:cxn modelId="{E9AF3DA9-F54D-4B72-AF54-F4A10ACAC8B8}" type="presOf" srcId="{B50A304E-6198-4ED0-929D-4A870FF5C136}" destId="{AD388D46-E716-42BD-8988-D6BBBF1F59FA}"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B765D6EA-9CFF-4D87-954D-2976944C5232}" srcId="{F2FF01BA-DE87-47F5-9992-EAFDCD4B9F01}" destId="{A50B9C37-2D51-4FD5-BEC6-F402FA7F1212}" srcOrd="1" destOrd="0" parTransId="{460B9B3D-E8B9-49F5-A7F2-831F1C059D9C}" sibTransId="{D7F06A2B-3208-4C8B-A1E8-242521D1F3EF}"/>
    <dgm:cxn modelId="{D85C9E6D-1A6E-47D9-8273-BB6E8CBFB328}" type="presOf" srcId="{B025BC16-18A6-4091-976E-F780B997C07E}" destId="{6608290F-9C7F-43FD-8868-FE37F55F28B8}"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82F402CD-6FA7-4AF0-B394-1ED30E6B303C}" type="presOf" srcId="{A50B9C37-2D51-4FD5-BEC6-F402FA7F1212}" destId="{DFD866F9-B7FF-4503-ACA2-DFE120D01134}" srcOrd="0"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36ECBE8B-5132-4FDE-8D6E-86202ED6ABF7}" type="presOf" srcId="{538832EB-0B0C-4391-9A4B-101A9424F5F9}" destId="{F77FDD7A-61A9-48B6-A746-A8A2AC43205C}"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40ECBF5B-700B-401E-874A-AD8411FF6C88}" type="presOf" srcId="{472CF8BE-4712-4518-955B-DCFBC2A5A1A9}" destId="{84C4A2C0-5544-46B6-B814-15857AD7135E}" srcOrd="1" destOrd="0" presId="urn:microsoft.com/office/officeart/2008/layout/HorizontalMultiLevelHierarchy"/>
    <dgm:cxn modelId="{6F2EBEF4-05AB-4DB8-9093-5110BF1472B1}" type="presOf" srcId="{538832EB-0B0C-4391-9A4B-101A9424F5F9}" destId="{234F6DF5-3E47-4CF5-8B56-0E411A58BC99}" srcOrd="1" destOrd="0" presId="urn:microsoft.com/office/officeart/2008/layout/HorizontalMultiLevelHierarchy"/>
    <dgm:cxn modelId="{E9FE2B4F-8027-47EF-BC2A-BF3160EE21F7}" srcId="{A50B9C37-2D51-4FD5-BEC6-F402FA7F1212}" destId="{5027DB4F-9C2C-4038-B1AD-4D766CA8CA6E}" srcOrd="1" destOrd="0" parTransId="{00742438-81E3-426D-B5DC-ACA11F34074B}" sibTransId="{399DABAB-4D30-4FC1-9C1E-B4ECFDE1508E}"/>
    <dgm:cxn modelId="{41C52D4F-2BB2-413E-9825-52F353E6087E}" type="presOf" srcId="{472CF8BE-4712-4518-955B-DCFBC2A5A1A9}" destId="{F9968D02-D759-4273-A937-83B180963876}" srcOrd="0" destOrd="0" presId="urn:microsoft.com/office/officeart/2008/layout/HorizontalMultiLevelHierarchy"/>
    <dgm:cxn modelId="{3E38CC10-6342-42FB-B10D-456EB08490AE}" type="presOf" srcId="{9B5CEC5D-F57C-4B52-BFEE-67308AA08F33}" destId="{4C535C66-EB17-429C-9701-8BBDF3354C2E}" srcOrd="0" destOrd="0" presId="urn:microsoft.com/office/officeart/2008/layout/HorizontalMultiLevelHierarchy"/>
    <dgm:cxn modelId="{8175812B-C4DC-4F33-A0CF-F45A6FCF3B15}" srcId="{F2FF01BA-DE87-47F5-9992-EAFDCD4B9F01}" destId="{9B5CEC5D-F57C-4B52-BFEE-67308AA08F33}" srcOrd="0" destOrd="0" parTransId="{B50A304E-6198-4ED0-929D-4A870FF5C136}" sibTransId="{7FBD6F37-D102-4C77-B7C3-B4FA20D85700}"/>
    <dgm:cxn modelId="{F9CBA6BE-16C1-44A4-9757-F2D3220DC549}" srcId="{A50B9C37-2D51-4FD5-BEC6-F402FA7F1212}" destId="{5A642CD4-0679-47D7-842C-1ED5B6670BC1}" srcOrd="0" destOrd="0" parTransId="{538832EB-0B0C-4391-9A4B-101A9424F5F9}" sibTransId="{79F4F080-1B61-4C20-A2E4-EB66F67A0D0C}"/>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 modelId="{668BCA94-653E-48AC-B87A-F65CBB708438}" type="presParOf" srcId="{F759B17B-CF08-4CEE-9FF5-DC451835C637}" destId="{1151C766-06C8-4678-9C05-C8F371604FD4}" srcOrd="0" destOrd="0" presId="urn:microsoft.com/office/officeart/2008/layout/HorizontalMultiLevelHierarchy"/>
    <dgm:cxn modelId="{C6B1366A-0CB4-431A-9EE5-A79ECB0B9619}" type="presParOf" srcId="{1151C766-06C8-4678-9C05-C8F371604FD4}" destId="{AD388D46-E716-42BD-8988-D6BBBF1F59FA}" srcOrd="0" destOrd="0" presId="urn:microsoft.com/office/officeart/2008/layout/HorizontalMultiLevelHierarchy"/>
    <dgm:cxn modelId="{66AC92E3-C9FD-4F52-8A89-00AFB0D7C7DF}" type="presParOf" srcId="{F759B17B-CF08-4CEE-9FF5-DC451835C637}" destId="{3CDDC11B-51DA-4F88-922F-2705402E7684}" srcOrd="1" destOrd="0" presId="urn:microsoft.com/office/officeart/2008/layout/HorizontalMultiLevelHierarchy"/>
    <dgm:cxn modelId="{543FE57C-38F6-4B6A-88D4-37E6E01ABDA8}" type="presParOf" srcId="{3CDDC11B-51DA-4F88-922F-2705402E7684}" destId="{4C535C66-EB17-429C-9701-8BBDF3354C2E}" srcOrd="0" destOrd="0" presId="urn:microsoft.com/office/officeart/2008/layout/HorizontalMultiLevelHierarchy"/>
    <dgm:cxn modelId="{F06CCA81-6626-4780-B04D-968605381077}" type="presParOf" srcId="{3CDDC11B-51DA-4F88-922F-2705402E7684}" destId="{6F6B91B0-3DF5-4E9B-9EB7-49A2A276E7A7}" srcOrd="1" destOrd="0" presId="urn:microsoft.com/office/officeart/2008/layout/HorizontalMultiLevelHierarchy"/>
    <dgm:cxn modelId="{51048596-7057-4E99-87F6-6A5372FA1745}" type="presParOf" srcId="{F759B17B-CF08-4CEE-9FF5-DC451835C637}" destId="{01955A9A-ED68-4FEE-BFB9-92141FBFF8DF}" srcOrd="2" destOrd="0" presId="urn:microsoft.com/office/officeart/2008/layout/HorizontalMultiLevelHierarchy"/>
    <dgm:cxn modelId="{5356596D-9D3B-4357-9DC6-85CB5772241D}" type="presParOf" srcId="{01955A9A-ED68-4FEE-BFB9-92141FBFF8DF}" destId="{9C425D5D-8C3D-4291-B983-D6EBC85F6724}" srcOrd="0" destOrd="0" presId="urn:microsoft.com/office/officeart/2008/layout/HorizontalMultiLevelHierarchy"/>
    <dgm:cxn modelId="{942B39DF-C68E-49CC-B9E1-97BEF5B982B8}" type="presParOf" srcId="{F759B17B-CF08-4CEE-9FF5-DC451835C637}" destId="{C0B168A1-408E-4070-A277-D4E461410374}" srcOrd="3" destOrd="0" presId="urn:microsoft.com/office/officeart/2008/layout/HorizontalMultiLevelHierarchy"/>
    <dgm:cxn modelId="{A5BDDF3A-629C-4B38-B653-ED7CAB403E5F}" type="presParOf" srcId="{C0B168A1-408E-4070-A277-D4E461410374}" destId="{DFD866F9-B7FF-4503-ACA2-DFE120D01134}" srcOrd="0" destOrd="0" presId="urn:microsoft.com/office/officeart/2008/layout/HorizontalMultiLevelHierarchy"/>
    <dgm:cxn modelId="{23FF54E8-0694-4510-A12B-9DA9A51236DC}" type="presParOf" srcId="{C0B168A1-408E-4070-A277-D4E461410374}" destId="{451F7059-7FA8-479F-8175-A6D24CD90FC0}" srcOrd="1" destOrd="0" presId="urn:microsoft.com/office/officeart/2008/layout/HorizontalMultiLevelHierarchy"/>
    <dgm:cxn modelId="{9E0EE58D-F758-4011-AF13-781369A66652}" type="presParOf" srcId="{451F7059-7FA8-479F-8175-A6D24CD90FC0}" destId="{F77FDD7A-61A9-48B6-A746-A8A2AC43205C}" srcOrd="0" destOrd="0" presId="urn:microsoft.com/office/officeart/2008/layout/HorizontalMultiLevelHierarchy"/>
    <dgm:cxn modelId="{F85B4F54-786D-497D-BDE0-95D2FE1E2D21}" type="presParOf" srcId="{F77FDD7A-61A9-48B6-A746-A8A2AC43205C}" destId="{234F6DF5-3E47-4CF5-8B56-0E411A58BC99}" srcOrd="0" destOrd="0" presId="urn:microsoft.com/office/officeart/2008/layout/HorizontalMultiLevelHierarchy"/>
    <dgm:cxn modelId="{7E211CC1-6095-4FAB-97B7-C0CCC0F5F541}" type="presParOf" srcId="{451F7059-7FA8-479F-8175-A6D24CD90FC0}" destId="{11DE4324-B577-4A64-A939-03E7E42E8D81}" srcOrd="1" destOrd="0" presId="urn:microsoft.com/office/officeart/2008/layout/HorizontalMultiLevelHierarchy"/>
    <dgm:cxn modelId="{C6AA8BD3-5F2E-4A2D-A7AA-043E850775D2}" type="presParOf" srcId="{11DE4324-B577-4A64-A939-03E7E42E8D81}" destId="{E8D19B13-A274-436D-BB3B-8CAA35FFD266}" srcOrd="0" destOrd="0" presId="urn:microsoft.com/office/officeart/2008/layout/HorizontalMultiLevelHierarchy"/>
    <dgm:cxn modelId="{744B2174-3C57-4AFC-B2BF-223ED0655E36}" type="presParOf" srcId="{11DE4324-B577-4A64-A939-03E7E42E8D81}" destId="{4D99C2FB-66B4-440A-9296-DBE212169590}" srcOrd="1" destOrd="0" presId="urn:microsoft.com/office/officeart/2008/layout/HorizontalMultiLevelHierarchy"/>
    <dgm:cxn modelId="{72177009-E007-49BC-93C2-0579CBD90291}" type="presParOf" srcId="{451F7059-7FA8-479F-8175-A6D24CD90FC0}" destId="{F1AE7EF3-F284-4369-97C3-9E7E81616154}" srcOrd="2" destOrd="0" presId="urn:microsoft.com/office/officeart/2008/layout/HorizontalMultiLevelHierarchy"/>
    <dgm:cxn modelId="{FFEBF4FC-D41A-4068-908B-8282B1AB51CB}" type="presParOf" srcId="{F1AE7EF3-F284-4369-97C3-9E7E81616154}" destId="{73B9076D-CD5E-410B-A76C-156E18366B37}" srcOrd="0" destOrd="0" presId="urn:microsoft.com/office/officeart/2008/layout/HorizontalMultiLevelHierarchy"/>
    <dgm:cxn modelId="{144A0B12-785D-44A6-A001-95424A113AB4}" type="presParOf" srcId="{451F7059-7FA8-479F-8175-A6D24CD90FC0}" destId="{6DF2451E-4633-4903-92E1-2F4D514E4AC1}" srcOrd="3" destOrd="0" presId="urn:microsoft.com/office/officeart/2008/layout/HorizontalMultiLevelHierarchy"/>
    <dgm:cxn modelId="{BD5F93E7-B90C-4758-9080-62A495469F93}" type="presParOf" srcId="{6DF2451E-4633-4903-92E1-2F4D514E4AC1}" destId="{57431163-8F10-4A8B-AAC4-8534FBF3DEC3}" srcOrd="0" destOrd="0" presId="urn:microsoft.com/office/officeart/2008/layout/HorizontalMultiLevelHierarchy"/>
    <dgm:cxn modelId="{C589C573-350E-403C-A427-5BF8E5A2B1E7}" type="presParOf" srcId="{6DF2451E-4633-4903-92E1-2F4D514E4AC1}" destId="{4FFF437B-F209-4EDC-80E8-DE2ACDA269F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A50B9C37-2D51-4FD5-BEC6-F402FA7F1212}">
      <dgm:prSet custT="1"/>
      <dgm:spPr>
        <a:solidFill>
          <a:schemeClr val="accent5"/>
        </a:solidFill>
      </dgm:spPr>
      <dgm:t>
        <a:bodyPr/>
        <a:lstStyle/>
        <a:p>
          <a:r>
            <a:rPr lang="en-US" sz="2000" dirty="0" smtClean="0">
              <a:latin typeface="Times New Roman" panose="02020603050405020304" pitchFamily="18" charset="0"/>
              <a:cs typeface="Times New Roman" panose="02020603050405020304" pitchFamily="18" charset="0"/>
            </a:rPr>
            <a:t>Before and After</a:t>
          </a:r>
          <a:endParaRPr lang="en-US" sz="2000" dirty="0">
            <a:latin typeface="Times New Roman" panose="02020603050405020304" pitchFamily="18" charset="0"/>
            <a:cs typeface="Times New Roman" panose="02020603050405020304" pitchFamily="18" charset="0"/>
          </a:endParaRPr>
        </a:p>
      </dgm:t>
    </dgm:pt>
    <dgm:pt modelId="{460B9B3D-E8B9-49F5-A7F2-831F1C059D9C}" type="parTrans" cxnId="{B765D6EA-9CFF-4D87-954D-2976944C5232}">
      <dgm:prSet/>
      <dgm:spPr/>
      <dgm:t>
        <a:bodyPr/>
        <a:lstStyle/>
        <a:p>
          <a:endParaRPr lang="en-US"/>
        </a:p>
      </dgm:t>
    </dgm:pt>
    <dgm:pt modelId="{D7F06A2B-3208-4C8B-A1E8-242521D1F3EF}" type="sibTrans" cxnId="{B765D6EA-9CFF-4D87-954D-2976944C5232}">
      <dgm:prSet/>
      <dgm:spPr/>
      <dgm:t>
        <a:bodyPr/>
        <a:lstStyle/>
        <a:p>
          <a:endParaRPr lang="en-US"/>
        </a:p>
      </dgm:t>
    </dgm:pt>
    <dgm:pt modelId="{5A642CD4-0679-47D7-842C-1ED5B6670BC1}">
      <dgm:prSet custT="1"/>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Outside</a:t>
          </a:r>
          <a:endParaRPr lang="en-US" sz="1800" dirty="0">
            <a:solidFill>
              <a:schemeClr val="tx1"/>
            </a:solidFill>
            <a:latin typeface="Times New Roman" panose="02020603050405020304" pitchFamily="18" charset="0"/>
            <a:cs typeface="Times New Roman" panose="02020603050405020304" pitchFamily="18" charset="0"/>
          </a:endParaRPr>
        </a:p>
      </dgm:t>
    </dgm:pt>
    <dgm:pt modelId="{538832EB-0B0C-4391-9A4B-101A9424F5F9}" type="parTrans" cxnId="{F9CBA6BE-16C1-44A4-9757-F2D3220DC549}">
      <dgm:prSet/>
      <dgm:spPr/>
      <dgm:t>
        <a:bodyPr/>
        <a:lstStyle/>
        <a:p>
          <a:endParaRPr lang="en-US"/>
        </a:p>
      </dgm:t>
    </dgm:pt>
    <dgm:pt modelId="{79F4F080-1B61-4C20-A2E4-EB66F67A0D0C}" type="sibTrans" cxnId="{F9CBA6BE-16C1-44A4-9757-F2D3220DC549}">
      <dgm:prSet/>
      <dgm:spPr/>
      <dgm:t>
        <a:bodyPr/>
        <a:lstStyle/>
        <a:p>
          <a:endParaRPr lang="en-US"/>
        </a:p>
      </dgm:t>
    </dgm:pt>
    <dgm:pt modelId="{5027DB4F-9C2C-4038-B1AD-4D766CA8CA6E}">
      <dgm:prSet custT="1"/>
      <dgm:spPr>
        <a:solidFill>
          <a:schemeClr val="accent5"/>
        </a:solidFill>
      </dgm:spPr>
      <dgm:t>
        <a:bodyPr/>
        <a:lstStyle/>
        <a:p>
          <a:r>
            <a:rPr lang="en-US" sz="1800" dirty="0" smtClean="0">
              <a:solidFill>
                <a:schemeClr val="tx1"/>
              </a:solidFill>
              <a:latin typeface="Times New Roman" panose="02020603050405020304" pitchFamily="18" charset="0"/>
              <a:cs typeface="Times New Roman" panose="02020603050405020304" pitchFamily="18" charset="0"/>
            </a:rPr>
            <a:t>Inside</a:t>
          </a:r>
          <a:endParaRPr lang="en-US" sz="1800" dirty="0">
            <a:solidFill>
              <a:schemeClr val="tx1"/>
            </a:solidFill>
            <a:latin typeface="Times New Roman" panose="02020603050405020304" pitchFamily="18" charset="0"/>
            <a:cs typeface="Times New Roman" panose="02020603050405020304" pitchFamily="18" charset="0"/>
          </a:endParaRPr>
        </a:p>
      </dgm:t>
    </dgm:pt>
    <dgm:pt modelId="{00742438-81E3-426D-B5DC-ACA11F34074B}" type="parTrans" cxnId="{E9FE2B4F-8027-47EF-BC2A-BF3160EE21F7}">
      <dgm:prSet/>
      <dgm:spPr/>
      <dgm:t>
        <a:bodyPr/>
        <a:lstStyle/>
        <a:p>
          <a:endParaRPr lang="en-US"/>
        </a:p>
      </dgm:t>
    </dgm:pt>
    <dgm:pt modelId="{399DABAB-4D30-4FC1-9C1E-B4ECFDE1508E}" type="sibTrans" cxnId="{E9FE2B4F-8027-47EF-BC2A-BF3160EE21F7}">
      <dgm:prSet/>
      <dgm:spPr/>
      <dgm:t>
        <a:bodyPr/>
        <a:lstStyle/>
        <a:p>
          <a:endParaRPr lang="en-US"/>
        </a:p>
      </dgm:t>
    </dgm:pt>
    <dgm:pt modelId="{9B5CEC5D-F57C-4B52-BFEE-67308AA08F33}">
      <dgm:prSet custT="1"/>
      <dgm:spPr/>
      <dgm:t>
        <a:bodyPr/>
        <a:lstStyle/>
        <a:p>
          <a:r>
            <a:rPr lang="en-US" sz="2000" dirty="0" smtClean="0">
              <a:latin typeface="Times New Roman" panose="02020603050405020304" pitchFamily="18" charset="0"/>
              <a:cs typeface="Times New Roman" panose="02020603050405020304" pitchFamily="18" charset="0"/>
            </a:rPr>
            <a:t>Substantial modifications:</a:t>
          </a:r>
          <a:endParaRPr lang="en-US" sz="2000" dirty="0">
            <a:latin typeface="Times New Roman" panose="02020603050405020304" pitchFamily="18" charset="0"/>
            <a:cs typeface="Times New Roman" panose="02020603050405020304" pitchFamily="18" charset="0"/>
          </a:endParaRPr>
        </a:p>
      </dgm:t>
    </dgm:pt>
    <dgm:pt modelId="{B50A304E-6198-4ED0-929D-4A870FF5C136}" type="parTrans" cxnId="{8175812B-C4DC-4F33-A0CF-F45A6FCF3B15}">
      <dgm:prSet/>
      <dgm:spPr/>
      <dgm:t>
        <a:bodyPr/>
        <a:lstStyle/>
        <a:p>
          <a:endParaRPr lang="en-US"/>
        </a:p>
      </dgm:t>
    </dgm:pt>
    <dgm:pt modelId="{7FBD6F37-D102-4C77-B7C3-B4FA20D85700}" type="sibTrans" cxnId="{8175812B-C4DC-4F33-A0CF-F45A6FCF3B15}">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 modelId="{1151C766-06C8-4678-9C05-C8F371604FD4}" type="pres">
      <dgm:prSet presAssocID="{B50A304E-6198-4ED0-929D-4A870FF5C136}" presName="conn2-1" presStyleLbl="parChTrans1D3" presStyleIdx="0" presStyleCnt="2"/>
      <dgm:spPr/>
      <dgm:t>
        <a:bodyPr/>
        <a:lstStyle/>
        <a:p>
          <a:endParaRPr lang="en-US"/>
        </a:p>
      </dgm:t>
    </dgm:pt>
    <dgm:pt modelId="{AD388D46-E716-42BD-8988-D6BBBF1F59FA}" type="pres">
      <dgm:prSet presAssocID="{B50A304E-6198-4ED0-929D-4A870FF5C136}" presName="connTx" presStyleLbl="parChTrans1D3" presStyleIdx="0" presStyleCnt="2"/>
      <dgm:spPr/>
      <dgm:t>
        <a:bodyPr/>
        <a:lstStyle/>
        <a:p>
          <a:endParaRPr lang="en-US"/>
        </a:p>
      </dgm:t>
    </dgm:pt>
    <dgm:pt modelId="{3CDDC11B-51DA-4F88-922F-2705402E7684}" type="pres">
      <dgm:prSet presAssocID="{9B5CEC5D-F57C-4B52-BFEE-67308AA08F33}" presName="root2" presStyleCnt="0"/>
      <dgm:spPr/>
    </dgm:pt>
    <dgm:pt modelId="{4C535C66-EB17-429C-9701-8BBDF3354C2E}" type="pres">
      <dgm:prSet presAssocID="{9B5CEC5D-F57C-4B52-BFEE-67308AA08F33}" presName="LevelTwoTextNode" presStyleLbl="node3" presStyleIdx="0" presStyleCnt="2" custScaleX="73685" custScaleY="87178">
        <dgm:presLayoutVars>
          <dgm:chPref val="3"/>
        </dgm:presLayoutVars>
      </dgm:prSet>
      <dgm:spPr/>
      <dgm:t>
        <a:bodyPr/>
        <a:lstStyle/>
        <a:p>
          <a:endParaRPr lang="en-US"/>
        </a:p>
      </dgm:t>
    </dgm:pt>
    <dgm:pt modelId="{6F6B91B0-3DF5-4E9B-9EB7-49A2A276E7A7}" type="pres">
      <dgm:prSet presAssocID="{9B5CEC5D-F57C-4B52-BFEE-67308AA08F33}" presName="level3hierChild" presStyleCnt="0"/>
      <dgm:spPr/>
    </dgm:pt>
    <dgm:pt modelId="{01955A9A-ED68-4FEE-BFB9-92141FBFF8DF}" type="pres">
      <dgm:prSet presAssocID="{460B9B3D-E8B9-49F5-A7F2-831F1C059D9C}" presName="conn2-1" presStyleLbl="parChTrans1D3" presStyleIdx="1" presStyleCnt="2"/>
      <dgm:spPr/>
      <dgm:t>
        <a:bodyPr/>
        <a:lstStyle/>
        <a:p>
          <a:endParaRPr lang="en-US"/>
        </a:p>
      </dgm:t>
    </dgm:pt>
    <dgm:pt modelId="{9C425D5D-8C3D-4291-B983-D6EBC85F6724}" type="pres">
      <dgm:prSet presAssocID="{460B9B3D-E8B9-49F5-A7F2-831F1C059D9C}" presName="connTx" presStyleLbl="parChTrans1D3" presStyleIdx="1" presStyleCnt="2"/>
      <dgm:spPr/>
      <dgm:t>
        <a:bodyPr/>
        <a:lstStyle/>
        <a:p>
          <a:endParaRPr lang="en-US"/>
        </a:p>
      </dgm:t>
    </dgm:pt>
    <dgm:pt modelId="{C0B168A1-408E-4070-A277-D4E461410374}" type="pres">
      <dgm:prSet presAssocID="{A50B9C37-2D51-4FD5-BEC6-F402FA7F1212}" presName="root2" presStyleCnt="0"/>
      <dgm:spPr/>
    </dgm:pt>
    <dgm:pt modelId="{DFD866F9-B7FF-4503-ACA2-DFE120D01134}" type="pres">
      <dgm:prSet presAssocID="{A50B9C37-2D51-4FD5-BEC6-F402FA7F1212}" presName="LevelTwoTextNode" presStyleLbl="node3" presStyleIdx="1" presStyleCnt="2" custScaleX="74023" custScaleY="94097">
        <dgm:presLayoutVars>
          <dgm:chPref val="3"/>
        </dgm:presLayoutVars>
      </dgm:prSet>
      <dgm:spPr/>
      <dgm:t>
        <a:bodyPr/>
        <a:lstStyle/>
        <a:p>
          <a:endParaRPr lang="en-US"/>
        </a:p>
      </dgm:t>
    </dgm:pt>
    <dgm:pt modelId="{451F7059-7FA8-479F-8175-A6D24CD90FC0}" type="pres">
      <dgm:prSet presAssocID="{A50B9C37-2D51-4FD5-BEC6-F402FA7F1212}" presName="level3hierChild" presStyleCnt="0"/>
      <dgm:spPr/>
    </dgm:pt>
    <dgm:pt modelId="{F77FDD7A-61A9-48B6-A746-A8A2AC43205C}" type="pres">
      <dgm:prSet presAssocID="{538832EB-0B0C-4391-9A4B-101A9424F5F9}" presName="conn2-1" presStyleLbl="parChTrans1D4" presStyleIdx="0" presStyleCnt="2"/>
      <dgm:spPr/>
      <dgm:t>
        <a:bodyPr/>
        <a:lstStyle/>
        <a:p>
          <a:endParaRPr lang="en-US"/>
        </a:p>
      </dgm:t>
    </dgm:pt>
    <dgm:pt modelId="{234F6DF5-3E47-4CF5-8B56-0E411A58BC99}" type="pres">
      <dgm:prSet presAssocID="{538832EB-0B0C-4391-9A4B-101A9424F5F9}" presName="connTx" presStyleLbl="parChTrans1D4" presStyleIdx="0" presStyleCnt="2"/>
      <dgm:spPr/>
      <dgm:t>
        <a:bodyPr/>
        <a:lstStyle/>
        <a:p>
          <a:endParaRPr lang="en-US"/>
        </a:p>
      </dgm:t>
    </dgm:pt>
    <dgm:pt modelId="{11DE4324-B577-4A64-A939-03E7E42E8D81}" type="pres">
      <dgm:prSet presAssocID="{5A642CD4-0679-47D7-842C-1ED5B6670BC1}" presName="root2" presStyleCnt="0"/>
      <dgm:spPr/>
    </dgm:pt>
    <dgm:pt modelId="{E8D19B13-A274-436D-BB3B-8CAA35FFD266}" type="pres">
      <dgm:prSet presAssocID="{5A642CD4-0679-47D7-842C-1ED5B6670BC1}" presName="LevelTwoTextNode" presStyleLbl="node4" presStyleIdx="0" presStyleCnt="2" custScaleX="53268" custScaleY="63562">
        <dgm:presLayoutVars>
          <dgm:chPref val="3"/>
        </dgm:presLayoutVars>
      </dgm:prSet>
      <dgm:spPr/>
      <dgm:t>
        <a:bodyPr/>
        <a:lstStyle/>
        <a:p>
          <a:endParaRPr lang="en-US"/>
        </a:p>
      </dgm:t>
    </dgm:pt>
    <dgm:pt modelId="{4D99C2FB-66B4-440A-9296-DBE212169590}" type="pres">
      <dgm:prSet presAssocID="{5A642CD4-0679-47D7-842C-1ED5B6670BC1}" presName="level3hierChild" presStyleCnt="0"/>
      <dgm:spPr/>
    </dgm:pt>
    <dgm:pt modelId="{F1AE7EF3-F284-4369-97C3-9E7E81616154}" type="pres">
      <dgm:prSet presAssocID="{00742438-81E3-426D-B5DC-ACA11F34074B}" presName="conn2-1" presStyleLbl="parChTrans1D4" presStyleIdx="1" presStyleCnt="2"/>
      <dgm:spPr/>
      <dgm:t>
        <a:bodyPr/>
        <a:lstStyle/>
        <a:p>
          <a:endParaRPr lang="en-US"/>
        </a:p>
      </dgm:t>
    </dgm:pt>
    <dgm:pt modelId="{73B9076D-CD5E-410B-A76C-156E18366B37}" type="pres">
      <dgm:prSet presAssocID="{00742438-81E3-426D-B5DC-ACA11F34074B}" presName="connTx" presStyleLbl="parChTrans1D4" presStyleIdx="1" presStyleCnt="2"/>
      <dgm:spPr/>
      <dgm:t>
        <a:bodyPr/>
        <a:lstStyle/>
        <a:p>
          <a:endParaRPr lang="en-US"/>
        </a:p>
      </dgm:t>
    </dgm:pt>
    <dgm:pt modelId="{6DF2451E-4633-4903-92E1-2F4D514E4AC1}" type="pres">
      <dgm:prSet presAssocID="{5027DB4F-9C2C-4038-B1AD-4D766CA8CA6E}" presName="root2" presStyleCnt="0"/>
      <dgm:spPr/>
    </dgm:pt>
    <dgm:pt modelId="{57431163-8F10-4A8B-AAC4-8534FBF3DEC3}" type="pres">
      <dgm:prSet presAssocID="{5027DB4F-9C2C-4038-B1AD-4D766CA8CA6E}" presName="LevelTwoTextNode" presStyleLbl="node4" presStyleIdx="1" presStyleCnt="2" custScaleX="53268" custScaleY="63562">
        <dgm:presLayoutVars>
          <dgm:chPref val="3"/>
        </dgm:presLayoutVars>
      </dgm:prSet>
      <dgm:spPr/>
      <dgm:t>
        <a:bodyPr/>
        <a:lstStyle/>
        <a:p>
          <a:endParaRPr lang="en-US"/>
        </a:p>
      </dgm:t>
    </dgm:pt>
    <dgm:pt modelId="{4FFF437B-F209-4EDC-80E8-DE2ACDA269F7}" type="pres">
      <dgm:prSet presAssocID="{5027DB4F-9C2C-4038-B1AD-4D766CA8CA6E}" presName="level3hierChild" presStyleCnt="0"/>
      <dgm:spPr/>
    </dgm:pt>
  </dgm:ptLst>
  <dgm:cxnLst>
    <dgm:cxn modelId="{C6EAD29F-15C9-480C-BBC8-1B73CA9F57C8}" type="presOf" srcId="{00742438-81E3-426D-B5DC-ACA11F34074B}" destId="{F1AE7EF3-F284-4369-97C3-9E7E81616154}"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F056AB35-CA7C-4225-87DA-5451E4AB4F3F}" type="presOf" srcId="{B50A304E-6198-4ED0-929D-4A870FF5C136}" destId="{1151C766-06C8-4678-9C05-C8F371604FD4}" srcOrd="0" destOrd="0" presId="urn:microsoft.com/office/officeart/2008/layout/HorizontalMultiLevelHierarchy"/>
    <dgm:cxn modelId="{E80821CF-F447-4EEB-8AF0-FF7593F05E00}" type="presOf" srcId="{00742438-81E3-426D-B5DC-ACA11F34074B}" destId="{73B9076D-CD5E-410B-A76C-156E18366B37}" srcOrd="1" destOrd="0" presId="urn:microsoft.com/office/officeart/2008/layout/HorizontalMultiLevelHierarchy"/>
    <dgm:cxn modelId="{C77199FF-22B9-4C8A-897B-D48E77911177}" type="presOf" srcId="{460B9B3D-E8B9-49F5-A7F2-831F1C059D9C}" destId="{9C425D5D-8C3D-4291-B983-D6EBC85F6724}" srcOrd="1"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3D2414C2-D676-44C3-8EA6-A2F5EF67155D}" type="presOf" srcId="{37DE784D-D3B1-473A-B6DB-D9AC286CA62C}" destId="{8AD58DCD-8825-4F06-B03B-CF42558F4A13}" srcOrd="0" destOrd="0" presId="urn:microsoft.com/office/officeart/2008/layout/HorizontalMultiLevelHierarchy"/>
    <dgm:cxn modelId="{4C71FBAA-CA64-4CC6-9510-8EC2488CAFE5}" type="presOf" srcId="{460B9B3D-E8B9-49F5-A7F2-831F1C059D9C}" destId="{01955A9A-ED68-4FEE-BFB9-92141FBFF8DF}" srcOrd="0" destOrd="0" presId="urn:microsoft.com/office/officeart/2008/layout/HorizontalMultiLevelHierarchy"/>
    <dgm:cxn modelId="{88B5647D-A596-4E30-B59D-4084602272C9}" type="presOf" srcId="{5A642CD4-0679-47D7-842C-1ED5B6670BC1}" destId="{E8D19B13-A274-436D-BB3B-8CAA35FFD266}" srcOrd="0" destOrd="0" presId="urn:microsoft.com/office/officeart/2008/layout/HorizontalMultiLevelHierarchy"/>
    <dgm:cxn modelId="{9073794F-2783-4331-8FB7-78B64A1F768B}" type="presOf" srcId="{37DE784D-D3B1-473A-B6DB-D9AC286CA62C}" destId="{0701B61A-0C9E-4616-813F-D505840DF5B0}" srcOrd="1" destOrd="0" presId="urn:microsoft.com/office/officeart/2008/layout/HorizontalMultiLevelHierarchy"/>
    <dgm:cxn modelId="{45295761-F4A2-4AF7-8EC0-04CFB3076C01}" type="presOf" srcId="{5027DB4F-9C2C-4038-B1AD-4D766CA8CA6E}" destId="{57431163-8F10-4A8B-AAC4-8534FBF3DEC3}" srcOrd="0" destOrd="0" presId="urn:microsoft.com/office/officeart/2008/layout/HorizontalMultiLevelHierarchy"/>
    <dgm:cxn modelId="{E9AF3DA9-F54D-4B72-AF54-F4A10ACAC8B8}" type="presOf" srcId="{B50A304E-6198-4ED0-929D-4A870FF5C136}" destId="{AD388D46-E716-42BD-8988-D6BBBF1F59FA}"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B765D6EA-9CFF-4D87-954D-2976944C5232}" srcId="{F2FF01BA-DE87-47F5-9992-EAFDCD4B9F01}" destId="{A50B9C37-2D51-4FD5-BEC6-F402FA7F1212}" srcOrd="1" destOrd="0" parTransId="{460B9B3D-E8B9-49F5-A7F2-831F1C059D9C}" sibTransId="{D7F06A2B-3208-4C8B-A1E8-242521D1F3EF}"/>
    <dgm:cxn modelId="{D85C9E6D-1A6E-47D9-8273-BB6E8CBFB328}" type="presOf" srcId="{B025BC16-18A6-4091-976E-F780B997C07E}" destId="{6608290F-9C7F-43FD-8868-FE37F55F28B8}"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82F402CD-6FA7-4AF0-B394-1ED30E6B303C}" type="presOf" srcId="{A50B9C37-2D51-4FD5-BEC6-F402FA7F1212}" destId="{DFD866F9-B7FF-4503-ACA2-DFE120D01134}" srcOrd="0"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36ECBE8B-5132-4FDE-8D6E-86202ED6ABF7}" type="presOf" srcId="{538832EB-0B0C-4391-9A4B-101A9424F5F9}" destId="{F77FDD7A-61A9-48B6-A746-A8A2AC43205C}"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40ECBF5B-700B-401E-874A-AD8411FF6C88}" type="presOf" srcId="{472CF8BE-4712-4518-955B-DCFBC2A5A1A9}" destId="{84C4A2C0-5544-46B6-B814-15857AD7135E}" srcOrd="1" destOrd="0" presId="urn:microsoft.com/office/officeart/2008/layout/HorizontalMultiLevelHierarchy"/>
    <dgm:cxn modelId="{6F2EBEF4-05AB-4DB8-9093-5110BF1472B1}" type="presOf" srcId="{538832EB-0B0C-4391-9A4B-101A9424F5F9}" destId="{234F6DF5-3E47-4CF5-8B56-0E411A58BC99}" srcOrd="1" destOrd="0" presId="urn:microsoft.com/office/officeart/2008/layout/HorizontalMultiLevelHierarchy"/>
    <dgm:cxn modelId="{E9FE2B4F-8027-47EF-BC2A-BF3160EE21F7}" srcId="{A50B9C37-2D51-4FD5-BEC6-F402FA7F1212}" destId="{5027DB4F-9C2C-4038-B1AD-4D766CA8CA6E}" srcOrd="1" destOrd="0" parTransId="{00742438-81E3-426D-B5DC-ACA11F34074B}" sibTransId="{399DABAB-4D30-4FC1-9C1E-B4ECFDE1508E}"/>
    <dgm:cxn modelId="{41C52D4F-2BB2-413E-9825-52F353E6087E}" type="presOf" srcId="{472CF8BE-4712-4518-955B-DCFBC2A5A1A9}" destId="{F9968D02-D759-4273-A937-83B180963876}" srcOrd="0" destOrd="0" presId="urn:microsoft.com/office/officeart/2008/layout/HorizontalMultiLevelHierarchy"/>
    <dgm:cxn modelId="{3E38CC10-6342-42FB-B10D-456EB08490AE}" type="presOf" srcId="{9B5CEC5D-F57C-4B52-BFEE-67308AA08F33}" destId="{4C535C66-EB17-429C-9701-8BBDF3354C2E}" srcOrd="0" destOrd="0" presId="urn:microsoft.com/office/officeart/2008/layout/HorizontalMultiLevelHierarchy"/>
    <dgm:cxn modelId="{8175812B-C4DC-4F33-A0CF-F45A6FCF3B15}" srcId="{F2FF01BA-DE87-47F5-9992-EAFDCD4B9F01}" destId="{9B5CEC5D-F57C-4B52-BFEE-67308AA08F33}" srcOrd="0" destOrd="0" parTransId="{B50A304E-6198-4ED0-929D-4A870FF5C136}" sibTransId="{7FBD6F37-D102-4C77-B7C3-B4FA20D85700}"/>
    <dgm:cxn modelId="{F9CBA6BE-16C1-44A4-9757-F2D3220DC549}" srcId="{A50B9C37-2D51-4FD5-BEC6-F402FA7F1212}" destId="{5A642CD4-0679-47D7-842C-1ED5B6670BC1}" srcOrd="0" destOrd="0" parTransId="{538832EB-0B0C-4391-9A4B-101A9424F5F9}" sibTransId="{79F4F080-1B61-4C20-A2E4-EB66F67A0D0C}"/>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 modelId="{668BCA94-653E-48AC-B87A-F65CBB708438}" type="presParOf" srcId="{F759B17B-CF08-4CEE-9FF5-DC451835C637}" destId="{1151C766-06C8-4678-9C05-C8F371604FD4}" srcOrd="0" destOrd="0" presId="urn:microsoft.com/office/officeart/2008/layout/HorizontalMultiLevelHierarchy"/>
    <dgm:cxn modelId="{C6B1366A-0CB4-431A-9EE5-A79ECB0B9619}" type="presParOf" srcId="{1151C766-06C8-4678-9C05-C8F371604FD4}" destId="{AD388D46-E716-42BD-8988-D6BBBF1F59FA}" srcOrd="0" destOrd="0" presId="urn:microsoft.com/office/officeart/2008/layout/HorizontalMultiLevelHierarchy"/>
    <dgm:cxn modelId="{66AC92E3-C9FD-4F52-8A89-00AFB0D7C7DF}" type="presParOf" srcId="{F759B17B-CF08-4CEE-9FF5-DC451835C637}" destId="{3CDDC11B-51DA-4F88-922F-2705402E7684}" srcOrd="1" destOrd="0" presId="urn:microsoft.com/office/officeart/2008/layout/HorizontalMultiLevelHierarchy"/>
    <dgm:cxn modelId="{543FE57C-38F6-4B6A-88D4-37E6E01ABDA8}" type="presParOf" srcId="{3CDDC11B-51DA-4F88-922F-2705402E7684}" destId="{4C535C66-EB17-429C-9701-8BBDF3354C2E}" srcOrd="0" destOrd="0" presId="urn:microsoft.com/office/officeart/2008/layout/HorizontalMultiLevelHierarchy"/>
    <dgm:cxn modelId="{F06CCA81-6626-4780-B04D-968605381077}" type="presParOf" srcId="{3CDDC11B-51DA-4F88-922F-2705402E7684}" destId="{6F6B91B0-3DF5-4E9B-9EB7-49A2A276E7A7}" srcOrd="1" destOrd="0" presId="urn:microsoft.com/office/officeart/2008/layout/HorizontalMultiLevelHierarchy"/>
    <dgm:cxn modelId="{51048596-7057-4E99-87F6-6A5372FA1745}" type="presParOf" srcId="{F759B17B-CF08-4CEE-9FF5-DC451835C637}" destId="{01955A9A-ED68-4FEE-BFB9-92141FBFF8DF}" srcOrd="2" destOrd="0" presId="urn:microsoft.com/office/officeart/2008/layout/HorizontalMultiLevelHierarchy"/>
    <dgm:cxn modelId="{5356596D-9D3B-4357-9DC6-85CB5772241D}" type="presParOf" srcId="{01955A9A-ED68-4FEE-BFB9-92141FBFF8DF}" destId="{9C425D5D-8C3D-4291-B983-D6EBC85F6724}" srcOrd="0" destOrd="0" presId="urn:microsoft.com/office/officeart/2008/layout/HorizontalMultiLevelHierarchy"/>
    <dgm:cxn modelId="{942B39DF-C68E-49CC-B9E1-97BEF5B982B8}" type="presParOf" srcId="{F759B17B-CF08-4CEE-9FF5-DC451835C637}" destId="{C0B168A1-408E-4070-A277-D4E461410374}" srcOrd="3" destOrd="0" presId="urn:microsoft.com/office/officeart/2008/layout/HorizontalMultiLevelHierarchy"/>
    <dgm:cxn modelId="{A5BDDF3A-629C-4B38-B653-ED7CAB403E5F}" type="presParOf" srcId="{C0B168A1-408E-4070-A277-D4E461410374}" destId="{DFD866F9-B7FF-4503-ACA2-DFE120D01134}" srcOrd="0" destOrd="0" presId="urn:microsoft.com/office/officeart/2008/layout/HorizontalMultiLevelHierarchy"/>
    <dgm:cxn modelId="{23FF54E8-0694-4510-A12B-9DA9A51236DC}" type="presParOf" srcId="{C0B168A1-408E-4070-A277-D4E461410374}" destId="{451F7059-7FA8-479F-8175-A6D24CD90FC0}" srcOrd="1" destOrd="0" presId="urn:microsoft.com/office/officeart/2008/layout/HorizontalMultiLevelHierarchy"/>
    <dgm:cxn modelId="{9E0EE58D-F758-4011-AF13-781369A66652}" type="presParOf" srcId="{451F7059-7FA8-479F-8175-A6D24CD90FC0}" destId="{F77FDD7A-61A9-48B6-A746-A8A2AC43205C}" srcOrd="0" destOrd="0" presId="urn:microsoft.com/office/officeart/2008/layout/HorizontalMultiLevelHierarchy"/>
    <dgm:cxn modelId="{F85B4F54-786D-497D-BDE0-95D2FE1E2D21}" type="presParOf" srcId="{F77FDD7A-61A9-48B6-A746-A8A2AC43205C}" destId="{234F6DF5-3E47-4CF5-8B56-0E411A58BC99}" srcOrd="0" destOrd="0" presId="urn:microsoft.com/office/officeart/2008/layout/HorizontalMultiLevelHierarchy"/>
    <dgm:cxn modelId="{7E211CC1-6095-4FAB-97B7-C0CCC0F5F541}" type="presParOf" srcId="{451F7059-7FA8-479F-8175-A6D24CD90FC0}" destId="{11DE4324-B577-4A64-A939-03E7E42E8D81}" srcOrd="1" destOrd="0" presId="urn:microsoft.com/office/officeart/2008/layout/HorizontalMultiLevelHierarchy"/>
    <dgm:cxn modelId="{C6AA8BD3-5F2E-4A2D-A7AA-043E850775D2}" type="presParOf" srcId="{11DE4324-B577-4A64-A939-03E7E42E8D81}" destId="{E8D19B13-A274-436D-BB3B-8CAA35FFD266}" srcOrd="0" destOrd="0" presId="urn:microsoft.com/office/officeart/2008/layout/HorizontalMultiLevelHierarchy"/>
    <dgm:cxn modelId="{744B2174-3C57-4AFC-B2BF-223ED0655E36}" type="presParOf" srcId="{11DE4324-B577-4A64-A939-03E7E42E8D81}" destId="{4D99C2FB-66B4-440A-9296-DBE212169590}" srcOrd="1" destOrd="0" presId="urn:microsoft.com/office/officeart/2008/layout/HorizontalMultiLevelHierarchy"/>
    <dgm:cxn modelId="{72177009-E007-49BC-93C2-0579CBD90291}" type="presParOf" srcId="{451F7059-7FA8-479F-8175-A6D24CD90FC0}" destId="{F1AE7EF3-F284-4369-97C3-9E7E81616154}" srcOrd="2" destOrd="0" presId="urn:microsoft.com/office/officeart/2008/layout/HorizontalMultiLevelHierarchy"/>
    <dgm:cxn modelId="{FFEBF4FC-D41A-4068-908B-8282B1AB51CB}" type="presParOf" srcId="{F1AE7EF3-F284-4369-97C3-9E7E81616154}" destId="{73B9076D-CD5E-410B-A76C-156E18366B37}" srcOrd="0" destOrd="0" presId="urn:microsoft.com/office/officeart/2008/layout/HorizontalMultiLevelHierarchy"/>
    <dgm:cxn modelId="{144A0B12-785D-44A6-A001-95424A113AB4}" type="presParOf" srcId="{451F7059-7FA8-479F-8175-A6D24CD90FC0}" destId="{6DF2451E-4633-4903-92E1-2F4D514E4AC1}" srcOrd="3" destOrd="0" presId="urn:microsoft.com/office/officeart/2008/layout/HorizontalMultiLevelHierarchy"/>
    <dgm:cxn modelId="{BD5F93E7-B90C-4758-9080-62A495469F93}" type="presParOf" srcId="{6DF2451E-4633-4903-92E1-2F4D514E4AC1}" destId="{57431163-8F10-4A8B-AAC4-8534FBF3DEC3}" srcOrd="0" destOrd="0" presId="urn:microsoft.com/office/officeart/2008/layout/HorizontalMultiLevelHierarchy"/>
    <dgm:cxn modelId="{C589C573-350E-403C-A427-5BF8E5A2B1E7}" type="presParOf" srcId="{6DF2451E-4633-4903-92E1-2F4D514E4AC1}" destId="{4FFF437B-F209-4EDC-80E8-DE2ACDA269F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a:solidFill>
          <a:schemeClr val="accent1"/>
        </a:solidFill>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a:solidFill>
          <a:schemeClr val="accent1"/>
        </a:solidFill>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custLinFactNeighborX="-3908" custLinFactNeighborY="1405">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custLinFactNeighborX="5861" custLinFactNeighborY="-5619">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1A6399A2-8113-4C3D-878F-1D2D0A1D054E}" type="presOf" srcId="{56B415E4-07A8-43D3-8F7D-BB929A027D8E}" destId="{C73F8975-5809-4E12-9C31-BC2103361ACD}" srcOrd="1" destOrd="0" presId="urn:microsoft.com/office/officeart/2005/8/layout/list1"/>
    <dgm:cxn modelId="{2C32F786-ABAA-4FA6-9C56-525EC12E3385}" srcId="{29356D04-4DBE-449E-99E7-A89A7297C2BA}" destId="{AD696CAC-95B3-4F7B-B472-4F20999CD6A5}" srcOrd="0" destOrd="0" parTransId="{64CB5C26-2626-4544-9B2C-449212B19EB9}" sibTransId="{4585E73A-8FED-4160-A6E5-7DFEC933F18C}"/>
    <dgm:cxn modelId="{B694DC44-3D81-42B7-873C-C01EEE57CF8B}" srcId="{29356D04-4DBE-449E-99E7-A89A7297C2BA}" destId="{3E1369C4-84E5-4699-A196-74994662B2B0}" srcOrd="2" destOrd="0" parTransId="{04E8D3EF-776B-4CD0-A84C-A4D1A5BC5A1C}" sibTransId="{3D3EC5E1-001A-4A0A-B0FE-F779D80538C3}"/>
    <dgm:cxn modelId="{4CAC3B32-3E38-4479-96AF-8BD0765665B9}" type="presOf" srcId="{AD696CAC-95B3-4F7B-B472-4F20999CD6A5}" destId="{A0394F10-7642-4F55-AC38-AE39F0462C84}" srcOrd="0"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B9FA6841-CA82-46F7-B039-530DD2C339DB}" type="presOf" srcId="{56B415E4-07A8-43D3-8F7D-BB929A027D8E}" destId="{4D856DF9-8F68-4F36-9B4B-18AE84596159}" srcOrd="0" destOrd="0" presId="urn:microsoft.com/office/officeart/2005/8/layout/list1"/>
    <dgm:cxn modelId="{1FC73FF9-818B-4660-B60B-BCAE8FEBBBAB}" type="presOf" srcId="{3E1369C4-84E5-4699-A196-74994662B2B0}" destId="{5F941A7B-C7C5-4E7D-8B93-A033110245FE}" srcOrd="1" destOrd="0" presId="urn:microsoft.com/office/officeart/2005/8/layout/list1"/>
    <dgm:cxn modelId="{8A0E4EF7-4CFC-4DC0-8B99-7FAF6B76A730}" type="presOf" srcId="{3B5315F0-23B8-4C89-AC3E-239BA6C2C25E}" destId="{837EF13B-1C2B-4350-9E62-320DD878641B}" srcOrd="1" destOrd="0" presId="urn:microsoft.com/office/officeart/2005/8/layout/list1"/>
    <dgm:cxn modelId="{7ECA65DD-0DE6-43D1-9F0C-BBD07FA9D98C}" type="presOf" srcId="{AD696CAC-95B3-4F7B-B472-4F20999CD6A5}" destId="{12DBF3B2-6CDA-4A78-A7D3-D623DBF9674E}" srcOrd="1" destOrd="0" presId="urn:microsoft.com/office/officeart/2005/8/layout/list1"/>
    <dgm:cxn modelId="{F5946D1D-F309-4333-9A22-351F2DD1D769}" type="presOf" srcId="{3E1369C4-84E5-4699-A196-74994662B2B0}" destId="{45C2B12C-206C-405C-93FE-15FD92996BB0}" srcOrd="0" destOrd="0" presId="urn:microsoft.com/office/officeart/2005/8/layout/list1"/>
    <dgm:cxn modelId="{4F90B4EB-F27D-4777-9C00-F26C09F97760}" type="presOf" srcId="{3B5315F0-23B8-4C89-AC3E-239BA6C2C25E}" destId="{F44BA4AE-CFE2-41FB-BD0F-1E8674B97DC9}"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57D147C3-F7C3-4212-A079-0070A5BF6F1F}" type="presParOf" srcId="{EFCEE4AD-A10C-4F4C-9C98-E5355F65A7AC}" destId="{F78ED084-36C0-46D0-ACD1-C9EF22EE97F9}" srcOrd="0" destOrd="0" presId="urn:microsoft.com/office/officeart/2005/8/layout/list1"/>
    <dgm:cxn modelId="{A66E8429-FFC1-4BB2-9D84-163AA95BC34A}" type="presParOf" srcId="{F78ED084-36C0-46D0-ACD1-C9EF22EE97F9}" destId="{A0394F10-7642-4F55-AC38-AE39F0462C84}" srcOrd="0" destOrd="0" presId="urn:microsoft.com/office/officeart/2005/8/layout/list1"/>
    <dgm:cxn modelId="{AA450C1A-B9E4-45AF-B8BE-4BEEED346348}" type="presParOf" srcId="{F78ED084-36C0-46D0-ACD1-C9EF22EE97F9}" destId="{12DBF3B2-6CDA-4A78-A7D3-D623DBF9674E}" srcOrd="1" destOrd="0" presId="urn:microsoft.com/office/officeart/2005/8/layout/list1"/>
    <dgm:cxn modelId="{14FD1CBC-EC54-4390-9F11-8BE36745837A}" type="presParOf" srcId="{EFCEE4AD-A10C-4F4C-9C98-E5355F65A7AC}" destId="{11867572-6080-43AB-9181-FBEB01BE971D}" srcOrd="1" destOrd="0" presId="urn:microsoft.com/office/officeart/2005/8/layout/list1"/>
    <dgm:cxn modelId="{76D8F51E-B47B-4051-B1EC-E5734C282CCC}" type="presParOf" srcId="{EFCEE4AD-A10C-4F4C-9C98-E5355F65A7AC}" destId="{BE0213D4-0F31-4054-BC4B-D98E7826B245}" srcOrd="2" destOrd="0" presId="urn:microsoft.com/office/officeart/2005/8/layout/list1"/>
    <dgm:cxn modelId="{B9EA2126-CEC8-4057-A349-0BD1B9251731}" type="presParOf" srcId="{EFCEE4AD-A10C-4F4C-9C98-E5355F65A7AC}" destId="{17225D62-4DBA-40E1-A63D-BE57B557545D}" srcOrd="3" destOrd="0" presId="urn:microsoft.com/office/officeart/2005/8/layout/list1"/>
    <dgm:cxn modelId="{D7AD77FC-57E0-4207-AD97-27D4D9E838ED}" type="presParOf" srcId="{EFCEE4AD-A10C-4F4C-9C98-E5355F65A7AC}" destId="{0DEF89BD-B293-439E-8235-C92736FB29C9}" srcOrd="4" destOrd="0" presId="urn:microsoft.com/office/officeart/2005/8/layout/list1"/>
    <dgm:cxn modelId="{0E65D497-8732-4B59-99B6-B89FBE42AC39}" type="presParOf" srcId="{0DEF89BD-B293-439E-8235-C92736FB29C9}" destId="{F44BA4AE-CFE2-41FB-BD0F-1E8674B97DC9}" srcOrd="0" destOrd="0" presId="urn:microsoft.com/office/officeart/2005/8/layout/list1"/>
    <dgm:cxn modelId="{0871E425-5F0B-408A-ADBB-2CA9A794F1B4}" type="presParOf" srcId="{0DEF89BD-B293-439E-8235-C92736FB29C9}" destId="{837EF13B-1C2B-4350-9E62-320DD878641B}" srcOrd="1" destOrd="0" presId="urn:microsoft.com/office/officeart/2005/8/layout/list1"/>
    <dgm:cxn modelId="{D13B587B-A92E-49FB-B8DC-058673731E7C}" type="presParOf" srcId="{EFCEE4AD-A10C-4F4C-9C98-E5355F65A7AC}" destId="{9D6CBC79-9628-4C2E-8EBC-0C881F04DFF7}" srcOrd="5" destOrd="0" presId="urn:microsoft.com/office/officeart/2005/8/layout/list1"/>
    <dgm:cxn modelId="{26DBB930-9C66-4929-B5F4-BF088FF60B5A}" type="presParOf" srcId="{EFCEE4AD-A10C-4F4C-9C98-E5355F65A7AC}" destId="{B66488E7-307F-4FC4-8E33-9C85FB1CBB94}" srcOrd="6" destOrd="0" presId="urn:microsoft.com/office/officeart/2005/8/layout/list1"/>
    <dgm:cxn modelId="{BCE326A0-3F8A-48FF-BA59-D1FD48397FD3}" type="presParOf" srcId="{EFCEE4AD-A10C-4F4C-9C98-E5355F65A7AC}" destId="{64EFDB83-74FA-4CA8-9287-DAB80B7E8692}" srcOrd="7" destOrd="0" presId="urn:microsoft.com/office/officeart/2005/8/layout/list1"/>
    <dgm:cxn modelId="{BFD86D4A-67A4-4D44-AA46-5CA301E3ADEC}" type="presParOf" srcId="{EFCEE4AD-A10C-4F4C-9C98-E5355F65A7AC}" destId="{B0182EA3-D3EC-4674-9C14-1BB3342D238F}" srcOrd="8" destOrd="0" presId="urn:microsoft.com/office/officeart/2005/8/layout/list1"/>
    <dgm:cxn modelId="{0A6923E3-00BB-41BA-BA20-1BF253EDAF4E}" type="presParOf" srcId="{B0182EA3-D3EC-4674-9C14-1BB3342D238F}" destId="{45C2B12C-206C-405C-93FE-15FD92996BB0}" srcOrd="0" destOrd="0" presId="urn:microsoft.com/office/officeart/2005/8/layout/list1"/>
    <dgm:cxn modelId="{B0EB424E-F4A3-4B04-9B24-5CAF119A894C}" type="presParOf" srcId="{B0182EA3-D3EC-4674-9C14-1BB3342D238F}" destId="{5F941A7B-C7C5-4E7D-8B93-A033110245FE}" srcOrd="1" destOrd="0" presId="urn:microsoft.com/office/officeart/2005/8/layout/list1"/>
    <dgm:cxn modelId="{89F305D4-70BE-4854-800F-D0240EF0F590}" type="presParOf" srcId="{EFCEE4AD-A10C-4F4C-9C98-E5355F65A7AC}" destId="{968BD15F-E6D4-4517-9921-D32205A8093F}" srcOrd="9" destOrd="0" presId="urn:microsoft.com/office/officeart/2005/8/layout/list1"/>
    <dgm:cxn modelId="{5EFB0F0A-CB95-4E6E-A902-5B00D7C106D9}" type="presParOf" srcId="{EFCEE4AD-A10C-4F4C-9C98-E5355F65A7AC}" destId="{F59A9A23-E102-4593-8F57-A598EF3CF467}" srcOrd="10" destOrd="0" presId="urn:microsoft.com/office/officeart/2005/8/layout/list1"/>
    <dgm:cxn modelId="{66F91A73-6FE1-44FA-B131-7581FB38A250}" type="presParOf" srcId="{EFCEE4AD-A10C-4F4C-9C98-E5355F65A7AC}" destId="{49B6F033-6E89-43CD-8F6D-EC1A14627A72}" srcOrd="11" destOrd="0" presId="urn:microsoft.com/office/officeart/2005/8/layout/list1"/>
    <dgm:cxn modelId="{E0269324-83CE-416D-9B58-B65EBE0D1FCD}" type="presParOf" srcId="{EFCEE4AD-A10C-4F4C-9C98-E5355F65A7AC}" destId="{98651746-A1E2-42F0-952E-5F3283382324}" srcOrd="12" destOrd="0" presId="urn:microsoft.com/office/officeart/2005/8/layout/list1"/>
    <dgm:cxn modelId="{9014BE93-8C9E-4A5D-9799-969CDD6A3CF4}" type="presParOf" srcId="{98651746-A1E2-42F0-952E-5F3283382324}" destId="{4D856DF9-8F68-4F36-9B4B-18AE84596159}" srcOrd="0" destOrd="0" presId="urn:microsoft.com/office/officeart/2005/8/layout/list1"/>
    <dgm:cxn modelId="{FFB6EB78-8FFF-4C1B-932B-940FFB1EBD55}" type="presParOf" srcId="{98651746-A1E2-42F0-952E-5F3283382324}" destId="{C73F8975-5809-4E12-9C31-BC2103361ACD}" srcOrd="1" destOrd="0" presId="urn:microsoft.com/office/officeart/2005/8/layout/list1"/>
    <dgm:cxn modelId="{3CC15FD8-140B-4FD5-9664-74A323BF03D6}" type="presParOf" srcId="{EFCEE4AD-A10C-4F4C-9C98-E5355F65A7AC}" destId="{F5913E0A-7035-4BD5-B9AA-266895CBB308}" srcOrd="13" destOrd="0" presId="urn:microsoft.com/office/officeart/2005/8/layout/list1"/>
    <dgm:cxn modelId="{E798BC57-5157-437B-AB0D-D22A9CF9533E}"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a:solidFill>
          <a:schemeClr val="accent1"/>
        </a:solidFill>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a:solidFill>
          <a:srgbClr val="92D050"/>
        </a:solidFill>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custLinFactNeighborX="-3908" custLinFactNeighborY="1405">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custLinFactNeighborX="5861" custLinFactNeighborY="-5619">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1A6399A2-8113-4C3D-878F-1D2D0A1D054E}" type="presOf" srcId="{56B415E4-07A8-43D3-8F7D-BB929A027D8E}" destId="{C73F8975-5809-4E12-9C31-BC2103361ACD}" srcOrd="1" destOrd="0" presId="urn:microsoft.com/office/officeart/2005/8/layout/list1"/>
    <dgm:cxn modelId="{2C32F786-ABAA-4FA6-9C56-525EC12E3385}" srcId="{29356D04-4DBE-449E-99E7-A89A7297C2BA}" destId="{AD696CAC-95B3-4F7B-B472-4F20999CD6A5}" srcOrd="0" destOrd="0" parTransId="{64CB5C26-2626-4544-9B2C-449212B19EB9}" sibTransId="{4585E73A-8FED-4160-A6E5-7DFEC933F18C}"/>
    <dgm:cxn modelId="{B694DC44-3D81-42B7-873C-C01EEE57CF8B}" srcId="{29356D04-4DBE-449E-99E7-A89A7297C2BA}" destId="{3E1369C4-84E5-4699-A196-74994662B2B0}" srcOrd="2" destOrd="0" parTransId="{04E8D3EF-776B-4CD0-A84C-A4D1A5BC5A1C}" sibTransId="{3D3EC5E1-001A-4A0A-B0FE-F779D80538C3}"/>
    <dgm:cxn modelId="{4CAC3B32-3E38-4479-96AF-8BD0765665B9}" type="presOf" srcId="{AD696CAC-95B3-4F7B-B472-4F20999CD6A5}" destId="{A0394F10-7642-4F55-AC38-AE39F0462C84}" srcOrd="0"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B9FA6841-CA82-46F7-B039-530DD2C339DB}" type="presOf" srcId="{56B415E4-07A8-43D3-8F7D-BB929A027D8E}" destId="{4D856DF9-8F68-4F36-9B4B-18AE84596159}" srcOrd="0" destOrd="0" presId="urn:microsoft.com/office/officeart/2005/8/layout/list1"/>
    <dgm:cxn modelId="{1FC73FF9-818B-4660-B60B-BCAE8FEBBBAB}" type="presOf" srcId="{3E1369C4-84E5-4699-A196-74994662B2B0}" destId="{5F941A7B-C7C5-4E7D-8B93-A033110245FE}" srcOrd="1" destOrd="0" presId="urn:microsoft.com/office/officeart/2005/8/layout/list1"/>
    <dgm:cxn modelId="{8A0E4EF7-4CFC-4DC0-8B99-7FAF6B76A730}" type="presOf" srcId="{3B5315F0-23B8-4C89-AC3E-239BA6C2C25E}" destId="{837EF13B-1C2B-4350-9E62-320DD878641B}" srcOrd="1" destOrd="0" presId="urn:microsoft.com/office/officeart/2005/8/layout/list1"/>
    <dgm:cxn modelId="{7ECA65DD-0DE6-43D1-9F0C-BBD07FA9D98C}" type="presOf" srcId="{AD696CAC-95B3-4F7B-B472-4F20999CD6A5}" destId="{12DBF3B2-6CDA-4A78-A7D3-D623DBF9674E}" srcOrd="1" destOrd="0" presId="urn:microsoft.com/office/officeart/2005/8/layout/list1"/>
    <dgm:cxn modelId="{F5946D1D-F309-4333-9A22-351F2DD1D769}" type="presOf" srcId="{3E1369C4-84E5-4699-A196-74994662B2B0}" destId="{45C2B12C-206C-405C-93FE-15FD92996BB0}" srcOrd="0" destOrd="0" presId="urn:microsoft.com/office/officeart/2005/8/layout/list1"/>
    <dgm:cxn modelId="{4F90B4EB-F27D-4777-9C00-F26C09F97760}" type="presOf" srcId="{3B5315F0-23B8-4C89-AC3E-239BA6C2C25E}" destId="{F44BA4AE-CFE2-41FB-BD0F-1E8674B97DC9}"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57D147C3-F7C3-4212-A079-0070A5BF6F1F}" type="presParOf" srcId="{EFCEE4AD-A10C-4F4C-9C98-E5355F65A7AC}" destId="{F78ED084-36C0-46D0-ACD1-C9EF22EE97F9}" srcOrd="0" destOrd="0" presId="urn:microsoft.com/office/officeart/2005/8/layout/list1"/>
    <dgm:cxn modelId="{A66E8429-FFC1-4BB2-9D84-163AA95BC34A}" type="presParOf" srcId="{F78ED084-36C0-46D0-ACD1-C9EF22EE97F9}" destId="{A0394F10-7642-4F55-AC38-AE39F0462C84}" srcOrd="0" destOrd="0" presId="urn:microsoft.com/office/officeart/2005/8/layout/list1"/>
    <dgm:cxn modelId="{AA450C1A-B9E4-45AF-B8BE-4BEEED346348}" type="presParOf" srcId="{F78ED084-36C0-46D0-ACD1-C9EF22EE97F9}" destId="{12DBF3B2-6CDA-4A78-A7D3-D623DBF9674E}" srcOrd="1" destOrd="0" presId="urn:microsoft.com/office/officeart/2005/8/layout/list1"/>
    <dgm:cxn modelId="{14FD1CBC-EC54-4390-9F11-8BE36745837A}" type="presParOf" srcId="{EFCEE4AD-A10C-4F4C-9C98-E5355F65A7AC}" destId="{11867572-6080-43AB-9181-FBEB01BE971D}" srcOrd="1" destOrd="0" presId="urn:microsoft.com/office/officeart/2005/8/layout/list1"/>
    <dgm:cxn modelId="{76D8F51E-B47B-4051-B1EC-E5734C282CCC}" type="presParOf" srcId="{EFCEE4AD-A10C-4F4C-9C98-E5355F65A7AC}" destId="{BE0213D4-0F31-4054-BC4B-D98E7826B245}" srcOrd="2" destOrd="0" presId="urn:microsoft.com/office/officeart/2005/8/layout/list1"/>
    <dgm:cxn modelId="{B9EA2126-CEC8-4057-A349-0BD1B9251731}" type="presParOf" srcId="{EFCEE4AD-A10C-4F4C-9C98-E5355F65A7AC}" destId="{17225D62-4DBA-40E1-A63D-BE57B557545D}" srcOrd="3" destOrd="0" presId="urn:microsoft.com/office/officeart/2005/8/layout/list1"/>
    <dgm:cxn modelId="{D7AD77FC-57E0-4207-AD97-27D4D9E838ED}" type="presParOf" srcId="{EFCEE4AD-A10C-4F4C-9C98-E5355F65A7AC}" destId="{0DEF89BD-B293-439E-8235-C92736FB29C9}" srcOrd="4" destOrd="0" presId="urn:microsoft.com/office/officeart/2005/8/layout/list1"/>
    <dgm:cxn modelId="{0E65D497-8732-4B59-99B6-B89FBE42AC39}" type="presParOf" srcId="{0DEF89BD-B293-439E-8235-C92736FB29C9}" destId="{F44BA4AE-CFE2-41FB-BD0F-1E8674B97DC9}" srcOrd="0" destOrd="0" presId="urn:microsoft.com/office/officeart/2005/8/layout/list1"/>
    <dgm:cxn modelId="{0871E425-5F0B-408A-ADBB-2CA9A794F1B4}" type="presParOf" srcId="{0DEF89BD-B293-439E-8235-C92736FB29C9}" destId="{837EF13B-1C2B-4350-9E62-320DD878641B}" srcOrd="1" destOrd="0" presId="urn:microsoft.com/office/officeart/2005/8/layout/list1"/>
    <dgm:cxn modelId="{D13B587B-A92E-49FB-B8DC-058673731E7C}" type="presParOf" srcId="{EFCEE4AD-A10C-4F4C-9C98-E5355F65A7AC}" destId="{9D6CBC79-9628-4C2E-8EBC-0C881F04DFF7}" srcOrd="5" destOrd="0" presId="urn:microsoft.com/office/officeart/2005/8/layout/list1"/>
    <dgm:cxn modelId="{26DBB930-9C66-4929-B5F4-BF088FF60B5A}" type="presParOf" srcId="{EFCEE4AD-A10C-4F4C-9C98-E5355F65A7AC}" destId="{B66488E7-307F-4FC4-8E33-9C85FB1CBB94}" srcOrd="6" destOrd="0" presId="urn:microsoft.com/office/officeart/2005/8/layout/list1"/>
    <dgm:cxn modelId="{BCE326A0-3F8A-48FF-BA59-D1FD48397FD3}" type="presParOf" srcId="{EFCEE4AD-A10C-4F4C-9C98-E5355F65A7AC}" destId="{64EFDB83-74FA-4CA8-9287-DAB80B7E8692}" srcOrd="7" destOrd="0" presId="urn:microsoft.com/office/officeart/2005/8/layout/list1"/>
    <dgm:cxn modelId="{BFD86D4A-67A4-4D44-AA46-5CA301E3ADEC}" type="presParOf" srcId="{EFCEE4AD-A10C-4F4C-9C98-E5355F65A7AC}" destId="{B0182EA3-D3EC-4674-9C14-1BB3342D238F}" srcOrd="8" destOrd="0" presId="urn:microsoft.com/office/officeart/2005/8/layout/list1"/>
    <dgm:cxn modelId="{0A6923E3-00BB-41BA-BA20-1BF253EDAF4E}" type="presParOf" srcId="{B0182EA3-D3EC-4674-9C14-1BB3342D238F}" destId="{45C2B12C-206C-405C-93FE-15FD92996BB0}" srcOrd="0" destOrd="0" presId="urn:microsoft.com/office/officeart/2005/8/layout/list1"/>
    <dgm:cxn modelId="{B0EB424E-F4A3-4B04-9B24-5CAF119A894C}" type="presParOf" srcId="{B0182EA3-D3EC-4674-9C14-1BB3342D238F}" destId="{5F941A7B-C7C5-4E7D-8B93-A033110245FE}" srcOrd="1" destOrd="0" presId="urn:microsoft.com/office/officeart/2005/8/layout/list1"/>
    <dgm:cxn modelId="{89F305D4-70BE-4854-800F-D0240EF0F590}" type="presParOf" srcId="{EFCEE4AD-A10C-4F4C-9C98-E5355F65A7AC}" destId="{968BD15F-E6D4-4517-9921-D32205A8093F}" srcOrd="9" destOrd="0" presId="urn:microsoft.com/office/officeart/2005/8/layout/list1"/>
    <dgm:cxn modelId="{5EFB0F0A-CB95-4E6E-A902-5B00D7C106D9}" type="presParOf" srcId="{EFCEE4AD-A10C-4F4C-9C98-E5355F65A7AC}" destId="{F59A9A23-E102-4593-8F57-A598EF3CF467}" srcOrd="10" destOrd="0" presId="urn:microsoft.com/office/officeart/2005/8/layout/list1"/>
    <dgm:cxn modelId="{66F91A73-6FE1-44FA-B131-7581FB38A250}" type="presParOf" srcId="{EFCEE4AD-A10C-4F4C-9C98-E5355F65A7AC}" destId="{49B6F033-6E89-43CD-8F6D-EC1A14627A72}" srcOrd="11" destOrd="0" presId="urn:microsoft.com/office/officeart/2005/8/layout/list1"/>
    <dgm:cxn modelId="{E0269324-83CE-416D-9B58-B65EBE0D1FCD}" type="presParOf" srcId="{EFCEE4AD-A10C-4F4C-9C98-E5355F65A7AC}" destId="{98651746-A1E2-42F0-952E-5F3283382324}" srcOrd="12" destOrd="0" presId="urn:microsoft.com/office/officeart/2005/8/layout/list1"/>
    <dgm:cxn modelId="{9014BE93-8C9E-4A5D-9799-969CDD6A3CF4}" type="presParOf" srcId="{98651746-A1E2-42F0-952E-5F3283382324}" destId="{4D856DF9-8F68-4F36-9B4B-18AE84596159}" srcOrd="0" destOrd="0" presId="urn:microsoft.com/office/officeart/2005/8/layout/list1"/>
    <dgm:cxn modelId="{FFB6EB78-8FFF-4C1B-932B-940FFB1EBD55}" type="presParOf" srcId="{98651746-A1E2-42F0-952E-5F3283382324}" destId="{C73F8975-5809-4E12-9C31-BC2103361ACD}" srcOrd="1" destOrd="0" presId="urn:microsoft.com/office/officeart/2005/8/layout/list1"/>
    <dgm:cxn modelId="{3CC15FD8-140B-4FD5-9664-74A323BF03D6}" type="presParOf" srcId="{EFCEE4AD-A10C-4F4C-9C98-E5355F65A7AC}" destId="{F5913E0A-7035-4BD5-B9AA-266895CBB308}" srcOrd="13" destOrd="0" presId="urn:microsoft.com/office/officeart/2005/8/layout/list1"/>
    <dgm:cxn modelId="{E798BC57-5157-437B-AB0D-D22A9CF9533E}"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a:solidFill>
          <a:schemeClr val="accent5"/>
        </a:solidFill>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6793C5C-AB40-4FA2-8D3F-6773C616F96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A459C56-A202-432F-9E85-D25B92B02939}">
      <dgm:prSet phldrT="[Text]" custT="1"/>
      <dgm:spPr/>
      <dgm:t>
        <a:bodyPr/>
        <a:lstStyle/>
        <a:p>
          <a:pPr algn="ctr"/>
          <a:r>
            <a:rPr lang="en-US" sz="1800" dirty="0" smtClean="0">
              <a:latin typeface="Times New Roman" pitchFamily="18" charset="0"/>
              <a:cs typeface="Times New Roman" pitchFamily="18" charset="0"/>
            </a:rPr>
            <a:t>Materials</a:t>
          </a:r>
          <a:endParaRPr lang="en-US" sz="1800" dirty="0"/>
        </a:p>
      </dgm:t>
    </dgm:pt>
    <dgm:pt modelId="{721EDA31-6D7C-4C9D-9ABC-949A0915F39E}" type="parTrans" cxnId="{D883AD95-441F-485A-96B8-5CCB773540C5}">
      <dgm:prSet/>
      <dgm:spPr/>
      <dgm:t>
        <a:bodyPr/>
        <a:lstStyle/>
        <a:p>
          <a:endParaRPr lang="en-US" sz="1800"/>
        </a:p>
      </dgm:t>
    </dgm:pt>
    <dgm:pt modelId="{C88431A6-B53E-47F7-9276-F4D7D96D9957}" type="sibTrans" cxnId="{D883AD95-441F-485A-96B8-5CCB773540C5}">
      <dgm:prSet/>
      <dgm:spPr/>
      <dgm:t>
        <a:bodyPr/>
        <a:lstStyle/>
        <a:p>
          <a:endParaRPr lang="en-US" sz="1800"/>
        </a:p>
      </dgm:t>
    </dgm:pt>
    <dgm:pt modelId="{EB6BACEB-E3F3-41F4-BD19-C1E184AF6F81}">
      <dgm:prSet phldrT="[Text]" custT="1"/>
      <dgm:spPr/>
      <dgm:t>
        <a:bodyPr/>
        <a:lstStyle/>
        <a:p>
          <a:pPr algn="l"/>
          <a:r>
            <a:rPr lang="en-US" sz="1800" dirty="0" smtClean="0">
              <a:latin typeface="Times New Roman" pitchFamily="18" charset="0"/>
              <a:cs typeface="Times New Roman" pitchFamily="18" charset="0"/>
            </a:rPr>
            <a:t>Concrete with compressive strength of 28 MPa (B350)</a:t>
          </a:r>
          <a:endParaRPr lang="en-US" sz="1800" dirty="0"/>
        </a:p>
      </dgm:t>
    </dgm:pt>
    <dgm:pt modelId="{E8D7AAD7-9DB6-4377-BF3B-140830973BCE}" type="parTrans" cxnId="{01A904D5-55B9-4ACD-903B-A726DB10CBDE}">
      <dgm:prSet/>
      <dgm:spPr/>
      <dgm:t>
        <a:bodyPr/>
        <a:lstStyle/>
        <a:p>
          <a:endParaRPr lang="en-US" sz="1800"/>
        </a:p>
      </dgm:t>
    </dgm:pt>
    <dgm:pt modelId="{40534FCD-7257-4EB7-86D4-E701ACFD87D5}" type="sibTrans" cxnId="{01A904D5-55B9-4ACD-903B-A726DB10CBDE}">
      <dgm:prSet/>
      <dgm:spPr/>
      <dgm:t>
        <a:bodyPr/>
        <a:lstStyle/>
        <a:p>
          <a:endParaRPr lang="en-US" sz="1800"/>
        </a:p>
      </dgm:t>
    </dgm:pt>
    <dgm:pt modelId="{E4730FFB-8F2A-40C8-8441-2F8C51E0C876}">
      <dgm:prSet phldrT="[Text]" custT="1"/>
      <dgm:spPr/>
      <dgm:t>
        <a:bodyPr/>
        <a:lstStyle/>
        <a:p>
          <a:pPr algn="l"/>
          <a:r>
            <a:rPr lang="en-US" sz="1800" dirty="0" smtClean="0">
              <a:latin typeface="Times New Roman" pitchFamily="18" charset="0"/>
              <a:cs typeface="Times New Roman" pitchFamily="18" charset="0"/>
            </a:rPr>
            <a:t>And Concrete with compressive strength of  40 MPa(B500)</a:t>
          </a:r>
          <a:endParaRPr lang="en-US" sz="1800" dirty="0"/>
        </a:p>
      </dgm:t>
    </dgm:pt>
    <dgm:pt modelId="{C8840A41-56A6-420D-A7A7-BC159275551E}" type="parTrans" cxnId="{C69E4B75-33F3-49AE-BB8F-0206BB968EFE}">
      <dgm:prSet/>
      <dgm:spPr/>
      <dgm:t>
        <a:bodyPr/>
        <a:lstStyle/>
        <a:p>
          <a:endParaRPr lang="en-US"/>
        </a:p>
      </dgm:t>
    </dgm:pt>
    <dgm:pt modelId="{4B90068A-648F-468E-9773-2F02388EADD7}" type="sibTrans" cxnId="{C69E4B75-33F3-49AE-BB8F-0206BB968EFE}">
      <dgm:prSet/>
      <dgm:spPr/>
      <dgm:t>
        <a:bodyPr/>
        <a:lstStyle/>
        <a:p>
          <a:endParaRPr lang="en-US"/>
        </a:p>
      </dgm:t>
    </dgm:pt>
    <dgm:pt modelId="{CBB1CB9C-06A4-4516-83C2-2B9EB2A1D37F}">
      <dgm:prSet custT="1"/>
      <dgm:spPr/>
      <dgm:t>
        <a:bodyPr/>
        <a:lstStyle/>
        <a:p>
          <a:pPr algn="ctr"/>
          <a:r>
            <a:rPr lang="en-US" sz="1800" dirty="0" smtClean="0"/>
            <a:t>Code</a:t>
          </a:r>
        </a:p>
      </dgm:t>
    </dgm:pt>
    <dgm:pt modelId="{605675F2-8CF5-4964-92E1-4ABDD1291321}" type="parTrans" cxnId="{C58C380C-2AF2-44C3-BEE7-B79646B8D721}">
      <dgm:prSet/>
      <dgm:spPr/>
      <dgm:t>
        <a:bodyPr/>
        <a:lstStyle/>
        <a:p>
          <a:endParaRPr lang="en-US"/>
        </a:p>
      </dgm:t>
    </dgm:pt>
    <dgm:pt modelId="{934DB2E2-28F8-4252-8CFD-D550127B1A3F}" type="sibTrans" cxnId="{C58C380C-2AF2-44C3-BEE7-B79646B8D721}">
      <dgm:prSet/>
      <dgm:spPr/>
      <dgm:t>
        <a:bodyPr/>
        <a:lstStyle/>
        <a:p>
          <a:endParaRPr lang="en-US"/>
        </a:p>
      </dgm:t>
    </dgm:pt>
    <dgm:pt modelId="{62E0234D-98D0-4DC1-8885-827DE5484B8F}">
      <dgm:prSet custT="1"/>
      <dgm:spPr/>
      <dgm:t>
        <a:bodyPr/>
        <a:lstStyle/>
        <a:p>
          <a:pPr algn="ctr"/>
          <a:r>
            <a:rPr lang="en-US" sz="1800" dirty="0" smtClean="0">
              <a:latin typeface="Times New Roman" pitchFamily="18" charset="0"/>
              <a:cs typeface="Times New Roman" pitchFamily="18" charset="0"/>
            </a:rPr>
            <a:t>The parameters for seismic analysis</a:t>
          </a:r>
        </a:p>
      </dgm:t>
    </dgm:pt>
    <dgm:pt modelId="{3B5B7983-348A-4CE3-8118-82C1274305EA}" type="parTrans" cxnId="{9B640907-699E-4B99-BD53-B2981D7ABD7E}">
      <dgm:prSet/>
      <dgm:spPr/>
      <dgm:t>
        <a:bodyPr/>
        <a:lstStyle/>
        <a:p>
          <a:endParaRPr lang="en-US"/>
        </a:p>
      </dgm:t>
    </dgm:pt>
    <dgm:pt modelId="{A7F3DE77-B5D7-4195-B88C-DCFD4F263CFA}" type="sibTrans" cxnId="{9B640907-699E-4B99-BD53-B2981D7ABD7E}">
      <dgm:prSet/>
      <dgm:spPr/>
      <dgm:t>
        <a:bodyPr/>
        <a:lstStyle/>
        <a:p>
          <a:endParaRPr lang="en-US"/>
        </a:p>
      </dgm:t>
    </dgm:pt>
    <dgm:pt modelId="{64F1E25D-701C-44B1-99C5-47E04ADAED61}">
      <dgm:prSet custT="1"/>
      <dgm:spPr/>
      <dgm:t>
        <a:bodyPr/>
        <a:lstStyle/>
        <a:p>
          <a:pPr algn="ctr"/>
          <a:r>
            <a:rPr lang="en-US" sz="1800" dirty="0" smtClean="0">
              <a:latin typeface="Times New Roman" pitchFamily="18" charset="0"/>
              <a:cs typeface="Times New Roman" pitchFamily="18" charset="0"/>
            </a:rPr>
            <a:t>Loads</a:t>
          </a:r>
        </a:p>
      </dgm:t>
    </dgm:pt>
    <dgm:pt modelId="{E9D69285-064B-460E-8F24-B4907F259E18}" type="parTrans" cxnId="{2D610C99-DFCF-4F37-8F23-2206186F2F83}">
      <dgm:prSet/>
      <dgm:spPr/>
      <dgm:t>
        <a:bodyPr/>
        <a:lstStyle/>
        <a:p>
          <a:endParaRPr lang="en-US"/>
        </a:p>
      </dgm:t>
    </dgm:pt>
    <dgm:pt modelId="{86BF4051-A642-4F7F-B05A-5802039D7294}" type="sibTrans" cxnId="{2D610C99-DFCF-4F37-8F23-2206186F2F83}">
      <dgm:prSet/>
      <dgm:spPr/>
      <dgm:t>
        <a:bodyPr/>
        <a:lstStyle/>
        <a:p>
          <a:endParaRPr lang="en-US"/>
        </a:p>
      </dgm:t>
    </dgm:pt>
    <dgm:pt modelId="{F151DC67-CA45-4663-88F1-8F19CADA976B}">
      <dgm:prSet custT="1"/>
      <dgm:spPr/>
      <dgm:t>
        <a:bodyPr/>
        <a:lstStyle/>
        <a:p>
          <a:pPr algn="l"/>
          <a:r>
            <a:rPr lang="en-US" sz="1800" dirty="0" smtClean="0">
              <a:latin typeface="Times New Roman" pitchFamily="18" charset="0"/>
              <a:cs typeface="Times New Roman" pitchFamily="18" charset="0"/>
            </a:rPr>
            <a:t>ACI 318-14</a:t>
          </a:r>
          <a:endParaRPr lang="en-US" sz="1800" dirty="0"/>
        </a:p>
      </dgm:t>
    </dgm:pt>
    <dgm:pt modelId="{A85585AC-BF54-4327-B4FA-50EC73DD458A}" type="parTrans" cxnId="{68046118-3DC6-4C75-8A1C-041D8294FDA8}">
      <dgm:prSet/>
      <dgm:spPr/>
      <dgm:t>
        <a:bodyPr/>
        <a:lstStyle/>
        <a:p>
          <a:endParaRPr lang="en-US"/>
        </a:p>
      </dgm:t>
    </dgm:pt>
    <dgm:pt modelId="{81488629-9BCC-4232-AE54-9F43304E5618}" type="sibTrans" cxnId="{68046118-3DC6-4C75-8A1C-041D8294FDA8}">
      <dgm:prSet/>
      <dgm:spPr/>
      <dgm:t>
        <a:bodyPr/>
        <a:lstStyle/>
        <a:p>
          <a:endParaRPr lang="en-US"/>
        </a:p>
      </dgm:t>
    </dgm:pt>
    <dgm:pt modelId="{53A9DF2E-F938-4E2C-A288-F5623B35BE95}">
      <dgm:prSet custT="1"/>
      <dgm:spPr/>
      <dgm:t>
        <a:bodyPr/>
        <a:lstStyle/>
        <a:p>
          <a:pPr algn="l"/>
          <a:r>
            <a:rPr lang="en-US" sz="1800" dirty="0" smtClean="0">
              <a:latin typeface="Times New Roman" pitchFamily="18" charset="0"/>
              <a:cs typeface="Times New Roman" pitchFamily="18" charset="0"/>
            </a:rPr>
            <a:t>AISC360-10 for steel analysis</a:t>
          </a:r>
          <a:endParaRPr lang="en-US" sz="1800" dirty="0"/>
        </a:p>
      </dgm:t>
    </dgm:pt>
    <dgm:pt modelId="{957F2B9E-60B6-4BE1-81B3-FC8ECAEBC2A9}" type="parTrans" cxnId="{9EADCF8E-08C2-4F78-A8EA-284FC2D2C612}">
      <dgm:prSet/>
      <dgm:spPr/>
      <dgm:t>
        <a:bodyPr/>
        <a:lstStyle/>
        <a:p>
          <a:endParaRPr lang="en-US"/>
        </a:p>
      </dgm:t>
    </dgm:pt>
    <dgm:pt modelId="{283AE4D7-0C21-4A2E-ABC9-7B788567298B}" type="sibTrans" cxnId="{9EADCF8E-08C2-4F78-A8EA-284FC2D2C612}">
      <dgm:prSet/>
      <dgm:spPr/>
      <dgm:t>
        <a:bodyPr/>
        <a:lstStyle/>
        <a:p>
          <a:endParaRPr lang="en-US"/>
        </a:p>
      </dgm:t>
    </dgm:pt>
    <dgm:pt modelId="{E672A3B3-DE95-4EE7-89AE-CDDA03B93D8D}">
      <dgm:prSet custT="1"/>
      <dgm:spPr/>
      <dgm:t>
        <a:bodyPr/>
        <a:lstStyle/>
        <a:p>
          <a:pPr algn="l"/>
          <a:r>
            <a:rPr lang="en-US" sz="1800" dirty="0" smtClean="0">
              <a:latin typeface="Times New Roman" pitchFamily="18" charset="0"/>
              <a:cs typeface="Times New Roman" pitchFamily="18" charset="0"/>
            </a:rPr>
            <a:t>Seismic design UBC 97 </a:t>
          </a:r>
          <a:endParaRPr lang="en-US" sz="1800" dirty="0"/>
        </a:p>
      </dgm:t>
    </dgm:pt>
    <dgm:pt modelId="{082E1C29-8199-42F9-9E0D-B11E13FE8DB8}" type="parTrans" cxnId="{9DA7143E-98DD-4EC7-8245-6AF89A4FA989}">
      <dgm:prSet/>
      <dgm:spPr/>
      <dgm:t>
        <a:bodyPr/>
        <a:lstStyle/>
        <a:p>
          <a:endParaRPr lang="en-US"/>
        </a:p>
      </dgm:t>
    </dgm:pt>
    <dgm:pt modelId="{FD158BCC-9CAA-42DF-A4D7-E68DAB68D8F6}" type="sibTrans" cxnId="{9DA7143E-98DD-4EC7-8245-6AF89A4FA989}">
      <dgm:prSet/>
      <dgm:spPr/>
      <dgm:t>
        <a:bodyPr/>
        <a:lstStyle/>
        <a:p>
          <a:endParaRPr lang="en-US"/>
        </a:p>
      </dgm:t>
    </dgm:pt>
    <dgm:pt modelId="{99D060ED-77D1-486F-9C40-79B4CFCC7E05}">
      <dgm:prSet custT="1"/>
      <dgm:spPr/>
      <dgm:t>
        <a:bodyPr/>
        <a:lstStyle/>
        <a:p>
          <a:pPr algn="l"/>
          <a:r>
            <a:rPr lang="en-US" sz="1800" dirty="0" smtClean="0">
              <a:latin typeface="Times New Roman" pitchFamily="18" charset="0"/>
              <a:cs typeface="Times New Roman" pitchFamily="18" charset="0"/>
            </a:rPr>
            <a:t>ASCE  for load design</a:t>
          </a:r>
          <a:endParaRPr lang="en-US" sz="1800" dirty="0"/>
        </a:p>
      </dgm:t>
    </dgm:pt>
    <dgm:pt modelId="{A08A27D1-0530-455A-A031-982BDD74DB58}" type="parTrans" cxnId="{DCA0DD29-01C4-4952-9A3B-26B666091E03}">
      <dgm:prSet/>
      <dgm:spPr/>
      <dgm:t>
        <a:bodyPr/>
        <a:lstStyle/>
        <a:p>
          <a:endParaRPr lang="en-US"/>
        </a:p>
      </dgm:t>
    </dgm:pt>
    <dgm:pt modelId="{3540F81F-8FB5-4C40-9958-31A45E9A4C65}" type="sibTrans" cxnId="{DCA0DD29-01C4-4952-9A3B-26B666091E03}">
      <dgm:prSet/>
      <dgm:spPr/>
      <dgm:t>
        <a:bodyPr/>
        <a:lstStyle/>
        <a:p>
          <a:endParaRPr lang="en-US"/>
        </a:p>
      </dgm:t>
    </dgm:pt>
    <dgm:pt modelId="{E28898E1-4368-4D6F-BF7E-94E1EA8990C4}">
      <dgm:prSet custT="1"/>
      <dgm:spPr/>
      <dgm:t>
        <a:bodyPr/>
        <a:lstStyle/>
        <a:p>
          <a:pPr algn="l"/>
          <a:r>
            <a:rPr lang="en-US" sz="1400" dirty="0" smtClean="0">
              <a:latin typeface="Times New Roman" pitchFamily="18" charset="0"/>
              <a:cs typeface="Times New Roman" pitchFamily="18" charset="0"/>
            </a:rPr>
            <a:t>Mass source: 100% for dead loads and SID , 25% for live loads</a:t>
          </a:r>
          <a:endParaRPr lang="en-US" sz="1400" dirty="0"/>
        </a:p>
      </dgm:t>
    </dgm:pt>
    <dgm:pt modelId="{703A4DC2-7AC8-4987-A13C-1D61D20F4FF5}" type="sibTrans" cxnId="{05E771F4-4201-4541-A3ED-CBF55B8A6500}">
      <dgm:prSet/>
      <dgm:spPr/>
      <dgm:t>
        <a:bodyPr/>
        <a:lstStyle/>
        <a:p>
          <a:endParaRPr lang="en-US"/>
        </a:p>
      </dgm:t>
    </dgm:pt>
    <dgm:pt modelId="{D81AF9D6-9D51-4A79-9AD3-D71A9590412A}" type="parTrans" cxnId="{05E771F4-4201-4541-A3ED-CBF55B8A6500}">
      <dgm:prSet/>
      <dgm:spPr/>
      <dgm:t>
        <a:bodyPr/>
        <a:lstStyle/>
        <a:p>
          <a:endParaRPr lang="en-US"/>
        </a:p>
      </dgm:t>
    </dgm:pt>
    <dgm:pt modelId="{437639AF-FC9D-4388-944A-E4C9925D15B6}">
      <dgm:prSet custT="1"/>
      <dgm:spPr/>
      <dgm:t>
        <a:bodyPr/>
        <a:lstStyle/>
        <a:p>
          <a:pPr algn="l"/>
          <a:r>
            <a:rPr lang="en-US" sz="1400" dirty="0" smtClean="0">
              <a:latin typeface="Times New Roman" pitchFamily="18" charset="0"/>
              <a:cs typeface="Times New Roman" pitchFamily="18" charset="0"/>
            </a:rPr>
            <a:t>Seismic zone : The directorate is located in Nablus city Therefore, the seismic zone is 2B and the Z value is equal to 0.20. </a:t>
          </a:r>
          <a:endParaRPr lang="en-US" sz="1400" dirty="0"/>
        </a:p>
      </dgm:t>
    </dgm:pt>
    <dgm:pt modelId="{E6D12DEC-F1C0-42B2-A685-FF47D7071F48}" type="parTrans" cxnId="{B06A71FC-1C91-4E43-9E53-0D44E2662048}">
      <dgm:prSet/>
      <dgm:spPr/>
      <dgm:t>
        <a:bodyPr/>
        <a:lstStyle/>
        <a:p>
          <a:endParaRPr lang="en-US"/>
        </a:p>
      </dgm:t>
    </dgm:pt>
    <dgm:pt modelId="{817FB00D-A7BA-411C-8A07-E59188FE6597}" type="sibTrans" cxnId="{B06A71FC-1C91-4E43-9E53-0D44E2662048}">
      <dgm:prSet/>
      <dgm:spPr/>
      <dgm:t>
        <a:bodyPr/>
        <a:lstStyle/>
        <a:p>
          <a:endParaRPr lang="en-US"/>
        </a:p>
      </dgm:t>
    </dgm:pt>
    <dgm:pt modelId="{DB9C4E5F-C157-4428-8F56-2D2E56850395}">
      <dgm:prSet custT="1"/>
      <dgm:spPr/>
      <dgm:t>
        <a:bodyPr/>
        <a:lstStyle/>
        <a:p>
          <a:pPr algn="l"/>
          <a:r>
            <a:rPr lang="en-US" sz="1400" dirty="0" smtClean="0">
              <a:latin typeface="Times New Roman" pitchFamily="18" charset="0"/>
              <a:cs typeface="Times New Roman" pitchFamily="18" charset="0"/>
            </a:rPr>
            <a:t>Soil profile: The soil type is clay so the soil profile is  SE .</a:t>
          </a:r>
          <a:endParaRPr lang="en-US" sz="1400" dirty="0"/>
        </a:p>
      </dgm:t>
    </dgm:pt>
    <dgm:pt modelId="{823B71AE-5D89-405E-A35A-07D264735DC9}" type="parTrans" cxnId="{CA16A301-5381-4183-B9DB-1DCBB97A4E3C}">
      <dgm:prSet/>
      <dgm:spPr/>
      <dgm:t>
        <a:bodyPr/>
        <a:lstStyle/>
        <a:p>
          <a:endParaRPr lang="en-US"/>
        </a:p>
      </dgm:t>
    </dgm:pt>
    <dgm:pt modelId="{D7A80A2A-772B-44D7-A08F-5B07A19D0A70}" type="sibTrans" cxnId="{CA16A301-5381-4183-B9DB-1DCBB97A4E3C}">
      <dgm:prSet/>
      <dgm:spPr/>
      <dgm:t>
        <a:bodyPr/>
        <a:lstStyle/>
        <a:p>
          <a:endParaRPr lang="en-US"/>
        </a:p>
      </dgm:t>
    </dgm:pt>
    <dgm:pt modelId="{3CDC18D0-24C4-44F6-9322-3790C2FF523F}">
      <dgm:prSet custT="1"/>
      <dgm:spPr/>
      <dgm:t>
        <a:bodyPr/>
        <a:lstStyle/>
        <a:p>
          <a:pPr algn="l"/>
          <a:r>
            <a:rPr lang="en-US" sz="1400" dirty="0" smtClean="0">
              <a:latin typeface="Times New Roman" pitchFamily="18" charset="0"/>
              <a:cs typeface="Times New Roman" pitchFamily="18" charset="0"/>
            </a:rPr>
            <a:t>Force Reduction Factor R = 5.5 (Building Frame System - shear wall)</a:t>
          </a:r>
          <a:endParaRPr lang="en-US" sz="1400" dirty="0"/>
        </a:p>
      </dgm:t>
    </dgm:pt>
    <dgm:pt modelId="{C94238B3-5C2C-476F-83F4-F0DEF5F9A7F5}" type="parTrans" cxnId="{53867EF8-2441-41CF-A859-4B223D4BD7DE}">
      <dgm:prSet/>
      <dgm:spPr/>
      <dgm:t>
        <a:bodyPr/>
        <a:lstStyle/>
        <a:p>
          <a:endParaRPr lang="en-US"/>
        </a:p>
      </dgm:t>
    </dgm:pt>
    <dgm:pt modelId="{1E349CF0-74D0-43A5-AD59-D180D1F1304C}" type="sibTrans" cxnId="{53867EF8-2441-41CF-A859-4B223D4BD7DE}">
      <dgm:prSet/>
      <dgm:spPr/>
      <dgm:t>
        <a:bodyPr/>
        <a:lstStyle/>
        <a:p>
          <a:endParaRPr lang="en-US"/>
        </a:p>
      </dgm:t>
    </dgm:pt>
    <dgm:pt modelId="{5CCC3811-5D95-4AB4-B49E-1D5807DBC131}">
      <dgm:prSet custT="1"/>
      <dgm:spPr/>
      <dgm:t>
        <a:bodyPr/>
        <a:lstStyle/>
        <a:p>
          <a:pPr algn="l"/>
          <a:r>
            <a:rPr lang="en-US" sz="1400" dirty="0" smtClean="0">
              <a:latin typeface="Times New Roman" pitchFamily="18" charset="0"/>
              <a:cs typeface="Times New Roman" pitchFamily="18" charset="0"/>
            </a:rPr>
            <a:t>Importance Factor I = 1</a:t>
          </a:r>
          <a:endParaRPr lang="en-US" sz="1400" dirty="0"/>
        </a:p>
      </dgm:t>
    </dgm:pt>
    <dgm:pt modelId="{C8DBD4C0-A70D-449F-AF78-3FAC49C00FD7}" type="parTrans" cxnId="{FF2F26D6-6AC6-46FF-9B91-E362C45618D9}">
      <dgm:prSet/>
      <dgm:spPr/>
      <dgm:t>
        <a:bodyPr/>
        <a:lstStyle/>
        <a:p>
          <a:endParaRPr lang="en-US"/>
        </a:p>
      </dgm:t>
    </dgm:pt>
    <dgm:pt modelId="{A55C020F-510C-46D7-A3BA-D181FE57A24F}" type="sibTrans" cxnId="{FF2F26D6-6AC6-46FF-9B91-E362C45618D9}">
      <dgm:prSet/>
      <dgm:spPr/>
      <dgm:t>
        <a:bodyPr/>
        <a:lstStyle/>
        <a:p>
          <a:endParaRPr lang="en-US"/>
        </a:p>
      </dgm:t>
    </dgm:pt>
    <dgm:pt modelId="{47125335-4476-4992-9860-DAA6CCF19657}">
      <dgm:prSet custT="1"/>
      <dgm:spPr/>
      <dgm:t>
        <a:bodyPr/>
        <a:lstStyle/>
        <a:p>
          <a:pPr algn="l"/>
          <a:r>
            <a:rPr lang="en-US" sz="1400" dirty="0" smtClean="0">
              <a:latin typeface="Times New Roman" pitchFamily="18" charset="0"/>
              <a:cs typeface="Times New Roman" pitchFamily="18" charset="0"/>
            </a:rPr>
            <a:t>Acceleration-Dependent Seismic Coefficient Ca = 0.34</a:t>
          </a:r>
          <a:endParaRPr lang="en-US" sz="1400" dirty="0"/>
        </a:p>
      </dgm:t>
    </dgm:pt>
    <dgm:pt modelId="{940A2C38-1A70-48C5-8CFE-65BD214D8DC3}" type="parTrans" cxnId="{A8E10A0C-CCFA-4B45-B734-0FE9079A7923}">
      <dgm:prSet/>
      <dgm:spPr/>
      <dgm:t>
        <a:bodyPr/>
        <a:lstStyle/>
        <a:p>
          <a:endParaRPr lang="en-US"/>
        </a:p>
      </dgm:t>
    </dgm:pt>
    <dgm:pt modelId="{3F53B43B-2C43-4EDC-87DA-124C668424DA}" type="sibTrans" cxnId="{A8E10A0C-CCFA-4B45-B734-0FE9079A7923}">
      <dgm:prSet/>
      <dgm:spPr/>
      <dgm:t>
        <a:bodyPr/>
        <a:lstStyle/>
        <a:p>
          <a:endParaRPr lang="en-US"/>
        </a:p>
      </dgm:t>
    </dgm:pt>
    <dgm:pt modelId="{A33DBAD5-E05E-48F2-9694-1BD141963938}">
      <dgm:prSet custT="1"/>
      <dgm:spPr/>
      <dgm:t>
        <a:bodyPr/>
        <a:lstStyle/>
        <a:p>
          <a:pPr algn="l"/>
          <a:endParaRPr lang="en-US" sz="1400" dirty="0"/>
        </a:p>
      </dgm:t>
    </dgm:pt>
    <dgm:pt modelId="{97B206D3-5F95-40AE-893B-1792A1694D1A}" type="parTrans" cxnId="{0D9AFFDD-F0E8-4A97-8CD2-D05D719AB063}">
      <dgm:prSet/>
      <dgm:spPr/>
      <dgm:t>
        <a:bodyPr/>
        <a:lstStyle/>
        <a:p>
          <a:endParaRPr lang="en-US"/>
        </a:p>
      </dgm:t>
    </dgm:pt>
    <dgm:pt modelId="{C4367EB4-A6EB-42ED-85A9-B1939E0876CF}" type="sibTrans" cxnId="{0D9AFFDD-F0E8-4A97-8CD2-D05D719AB063}">
      <dgm:prSet/>
      <dgm:spPr/>
      <dgm:t>
        <a:bodyPr/>
        <a:lstStyle/>
        <a:p>
          <a:endParaRPr lang="en-US"/>
        </a:p>
      </dgm:t>
    </dgm:pt>
    <dgm:pt modelId="{E79147B1-267C-4FB5-B79C-4FC1615EA400}">
      <dgm:prSet custT="1"/>
      <dgm:spPr/>
      <dgm:t>
        <a:bodyPr/>
        <a:lstStyle/>
        <a:p>
          <a:pPr algn="l"/>
          <a:r>
            <a:rPr lang="en-US" sz="1400" dirty="0" smtClean="0">
              <a:latin typeface="Times New Roman" pitchFamily="18" charset="0"/>
              <a:cs typeface="Times New Roman" pitchFamily="18" charset="0"/>
            </a:rPr>
            <a:t>Velocity-Dependent Seismic Coefficient Cv = 0.64</a:t>
          </a:r>
          <a:endParaRPr lang="en-US" sz="1400" dirty="0"/>
        </a:p>
      </dgm:t>
    </dgm:pt>
    <dgm:pt modelId="{FF8BBDD1-D0F3-4DBB-8A83-4A6A4A5DE6E7}" type="parTrans" cxnId="{340FFF30-E105-4284-888C-BCF935C64EC5}">
      <dgm:prSet/>
      <dgm:spPr/>
      <dgm:t>
        <a:bodyPr/>
        <a:lstStyle/>
        <a:p>
          <a:endParaRPr lang="en-US"/>
        </a:p>
      </dgm:t>
    </dgm:pt>
    <dgm:pt modelId="{A5F4090B-9665-402F-B331-D1B8B073A601}" type="sibTrans" cxnId="{340FFF30-E105-4284-888C-BCF935C64EC5}">
      <dgm:prSet/>
      <dgm:spPr/>
      <dgm:t>
        <a:bodyPr/>
        <a:lstStyle/>
        <a:p>
          <a:endParaRPr lang="en-US"/>
        </a:p>
      </dgm:t>
    </dgm:pt>
    <mc:AlternateContent xmlns:mc="http://schemas.openxmlformats.org/markup-compatibility/2006" xmlns:a14="http://schemas.microsoft.com/office/drawing/2010/main">
      <mc:Choice Requires="a14">
        <dgm:pt modelId="{B67580DC-5B0D-40E4-A68D-4ABAA06BAE24}">
          <dgm:prSet custT="1"/>
          <dgm:spPr/>
          <dgm:t>
            <a:bodyPr/>
            <a:lstStyle/>
            <a:p>
              <a:pPr algn="l"/>
              <a:r>
                <a:rPr lang="en-US" sz="1400" dirty="0" smtClean="0">
                  <a:latin typeface="Times New Roman" pitchFamily="18" charset="0"/>
                  <a:cs typeface="Times New Roman" pitchFamily="18" charset="0"/>
                </a:rPr>
                <a:t>Response spectrum scale factor = </a:t>
              </a:r>
              <a14:m>
                <m:oMath xmlns:m="http://schemas.openxmlformats.org/officeDocument/2006/math">
                  <m:f>
                    <m:fPr>
                      <m:ctrlPr>
                        <a:rPr lang="en-US" sz="1400" i="1">
                          <a:latin typeface="Cambria Math" panose="02040503050406030204" pitchFamily="18" charset="0"/>
                          <a:cs typeface="Times New Roman" pitchFamily="18" charset="0"/>
                        </a:rPr>
                      </m:ctrlPr>
                    </m:fPr>
                    <m:num>
                      <m:r>
                        <a:rPr lang="en-US" sz="1400" b="0" i="1">
                          <a:latin typeface="Cambria Math"/>
                          <a:cs typeface="Times New Roman" pitchFamily="18" charset="0"/>
                        </a:rPr>
                        <m:t>𝐼</m:t>
                      </m:r>
                      <m:r>
                        <a:rPr lang="en-US" sz="1400" b="0" i="1">
                          <a:latin typeface="Cambria Math"/>
                          <a:ea typeface="Cambria Math"/>
                          <a:cs typeface="Times New Roman" pitchFamily="18" charset="0"/>
                        </a:rPr>
                        <m:t>×</m:t>
                      </m:r>
                      <m:r>
                        <a:rPr lang="en-US" sz="1400" b="0" i="1">
                          <a:latin typeface="Cambria Math"/>
                          <a:cs typeface="Times New Roman" pitchFamily="18" charset="0"/>
                        </a:rPr>
                        <m:t>𝑔</m:t>
                      </m:r>
                    </m:num>
                    <m:den>
                      <m:r>
                        <a:rPr lang="en-US" sz="1400" b="0" i="1">
                          <a:latin typeface="Cambria Math"/>
                          <a:cs typeface="Times New Roman" pitchFamily="18" charset="0"/>
                        </a:rPr>
                        <m:t>𝑅</m:t>
                      </m:r>
                    </m:den>
                  </m:f>
                </m:oMath>
              </a14:m>
              <a:r>
                <a:rPr lang="en-US" sz="1400" dirty="0">
                  <a:latin typeface="Times New Roman" pitchFamily="18" charset="0"/>
                  <a:cs typeface="Times New Roman" pitchFamily="18" charset="0"/>
                </a:rPr>
                <a:t> = </a:t>
              </a:r>
              <a14:m>
                <m:oMath xmlns:m="http://schemas.openxmlformats.org/officeDocument/2006/math">
                  <m:f>
                    <m:fPr>
                      <m:ctrlPr>
                        <a:rPr lang="en-US" sz="1400" i="1">
                          <a:latin typeface="Cambria Math" panose="02040503050406030204" pitchFamily="18" charset="0"/>
                          <a:cs typeface="Times New Roman" pitchFamily="18" charset="0"/>
                        </a:rPr>
                      </m:ctrlPr>
                    </m:fPr>
                    <m:num>
                      <m:r>
                        <a:rPr lang="en-US" sz="1400" b="0" i="1">
                          <a:latin typeface="Cambria Math"/>
                          <a:cs typeface="Times New Roman" pitchFamily="18" charset="0"/>
                        </a:rPr>
                        <m:t>1</m:t>
                      </m:r>
                      <m:r>
                        <a:rPr lang="en-US" sz="1400" b="0" i="1">
                          <a:latin typeface="Cambria Math"/>
                          <a:cs typeface="Times New Roman" pitchFamily="18" charset="0"/>
                        </a:rPr>
                        <m:t>∗</m:t>
                      </m:r>
                      <m:r>
                        <a:rPr lang="en-US" sz="1400" b="0" i="1">
                          <a:latin typeface="Cambria Math"/>
                          <a:cs typeface="Times New Roman" pitchFamily="18" charset="0"/>
                        </a:rPr>
                        <m:t>9810</m:t>
                      </m:r>
                    </m:num>
                    <m:den>
                      <m:r>
                        <a:rPr lang="en-US" sz="1400" b="0" i="1">
                          <a:latin typeface="Cambria Math"/>
                          <a:cs typeface="Times New Roman" pitchFamily="18" charset="0"/>
                        </a:rPr>
                        <m:t>5</m:t>
                      </m:r>
                      <m:r>
                        <a:rPr lang="en-US" sz="1400" b="0" i="1">
                          <a:latin typeface="Cambria Math"/>
                          <a:cs typeface="Times New Roman" pitchFamily="18" charset="0"/>
                        </a:rPr>
                        <m:t>.</m:t>
                      </m:r>
                      <m:r>
                        <a:rPr lang="en-US" sz="1400" b="0" i="1">
                          <a:latin typeface="Cambria Math"/>
                          <a:cs typeface="Times New Roman" pitchFamily="18" charset="0"/>
                        </a:rPr>
                        <m:t>5</m:t>
                      </m:r>
                    </m:den>
                  </m:f>
                </m:oMath>
              </a14:m>
              <a:r>
                <a:rPr lang="en-US" sz="1400" dirty="0">
                  <a:latin typeface="Times New Roman" pitchFamily="18" charset="0"/>
                  <a:cs typeface="Times New Roman" pitchFamily="18" charset="0"/>
                </a:rPr>
                <a:t> = </a:t>
              </a:r>
              <a:r>
                <a:rPr lang="en-US" sz="1400" dirty="0" smtClean="0">
                  <a:latin typeface="Times New Roman" pitchFamily="18" charset="0"/>
                  <a:cs typeface="Times New Roman" pitchFamily="18" charset="0"/>
                </a:rPr>
                <a:t>1783</a:t>
              </a:r>
              <a:endParaRPr lang="en-US" sz="1400" dirty="0"/>
            </a:p>
          </dgm:t>
        </dgm:pt>
      </mc:Choice>
      <mc:Fallback xmlns="">
        <dgm:pt modelId="{B67580DC-5B0D-40E4-A68D-4ABAA06BAE24}">
          <dgm:prSet custT="1"/>
          <dgm:spPr/>
          <dgm:t>
            <a:bodyPr/>
            <a:lstStyle/>
            <a:p>
              <a:pPr algn="l"/>
              <a:r>
                <a:rPr lang="en-US" sz="1400" dirty="0" smtClean="0">
                  <a:latin typeface="Times New Roman" pitchFamily="18" charset="0"/>
                  <a:cs typeface="Times New Roman" pitchFamily="18" charset="0"/>
                </a:rPr>
                <a:t>Response spectrum scale factor = </a:t>
              </a:r>
              <a:r>
                <a:rPr lang="en-US" sz="1400" i="0">
                  <a:latin typeface="Cambria Math" panose="02040503050406030204" pitchFamily="18" charset="0"/>
                  <a:cs typeface="Times New Roman" pitchFamily="18" charset="0"/>
                </a:rPr>
                <a:t>(</a:t>
              </a:r>
              <a:r>
                <a:rPr lang="en-US" sz="1400" b="0" i="0">
                  <a:latin typeface="Cambria Math"/>
                  <a:cs typeface="Times New Roman" pitchFamily="18" charset="0"/>
                </a:rPr>
                <a:t>𝐼</a:t>
              </a:r>
              <a:r>
                <a:rPr lang="en-US" sz="1400" b="0" i="0">
                  <a:latin typeface="Cambria Math"/>
                  <a:ea typeface="Cambria Math"/>
                  <a:cs typeface="Times New Roman" pitchFamily="18" charset="0"/>
                </a:rPr>
                <a:t>×</a:t>
              </a:r>
              <a:r>
                <a:rPr lang="en-US" sz="1400" b="0" i="0">
                  <a:latin typeface="Cambria Math"/>
                  <a:cs typeface="Times New Roman" pitchFamily="18" charset="0"/>
                </a:rPr>
                <a:t>𝑔</a:t>
              </a:r>
              <a:r>
                <a:rPr lang="en-US" sz="1400" b="0" i="0">
                  <a:latin typeface="Cambria Math" panose="02040503050406030204" pitchFamily="18" charset="0"/>
                  <a:cs typeface="Times New Roman" pitchFamily="18" charset="0"/>
                </a:rPr>
                <a:t>)/</a:t>
              </a:r>
              <a:r>
                <a:rPr lang="en-US" sz="1400" b="0" i="0">
                  <a:latin typeface="Cambria Math"/>
                  <a:cs typeface="Times New Roman" pitchFamily="18" charset="0"/>
                </a:rPr>
                <a:t>𝑅</a:t>
              </a:r>
              <a:r>
                <a:rPr lang="en-US" sz="1400" dirty="0">
                  <a:latin typeface="Times New Roman" pitchFamily="18" charset="0"/>
                  <a:cs typeface="Times New Roman" pitchFamily="18" charset="0"/>
                </a:rPr>
                <a:t> = </a:t>
              </a:r>
              <a:r>
                <a:rPr lang="en-US" sz="1400" i="0">
                  <a:latin typeface="Cambria Math" panose="02040503050406030204" pitchFamily="18" charset="0"/>
                  <a:cs typeface="Times New Roman" pitchFamily="18" charset="0"/>
                </a:rPr>
                <a:t>(</a:t>
              </a:r>
              <a:r>
                <a:rPr lang="en-US" sz="1400" b="0" i="0">
                  <a:latin typeface="Cambria Math"/>
                  <a:cs typeface="Times New Roman" pitchFamily="18" charset="0"/>
                </a:rPr>
                <a:t>1∗9810</a:t>
              </a:r>
              <a:r>
                <a:rPr lang="en-US" sz="1400" b="0" i="0">
                  <a:latin typeface="Cambria Math" panose="02040503050406030204" pitchFamily="18" charset="0"/>
                  <a:cs typeface="Times New Roman" pitchFamily="18" charset="0"/>
                </a:rPr>
                <a:t>)/</a:t>
              </a:r>
              <a:r>
                <a:rPr lang="en-US" sz="1400" b="0" i="0">
                  <a:latin typeface="Cambria Math"/>
                  <a:cs typeface="Times New Roman" pitchFamily="18" charset="0"/>
                </a:rPr>
                <a:t>5.5</a:t>
              </a:r>
              <a:r>
                <a:rPr lang="en-US" sz="1400" dirty="0">
                  <a:latin typeface="Times New Roman" pitchFamily="18" charset="0"/>
                  <a:cs typeface="Times New Roman" pitchFamily="18" charset="0"/>
                </a:rPr>
                <a:t> = </a:t>
              </a:r>
              <a:r>
                <a:rPr lang="en-US" sz="1400" dirty="0" smtClean="0">
                  <a:latin typeface="Times New Roman" pitchFamily="18" charset="0"/>
                  <a:cs typeface="Times New Roman" pitchFamily="18" charset="0"/>
                </a:rPr>
                <a:t>1783</a:t>
              </a:r>
              <a:endParaRPr lang="en-US" sz="1400" dirty="0"/>
            </a:p>
          </dgm:t>
        </dgm:pt>
      </mc:Fallback>
    </mc:AlternateContent>
    <dgm:pt modelId="{50D57083-1AF1-43F2-B597-D296C4CAED80}" type="parTrans" cxnId="{353F88D7-A3D9-4813-9883-E05B6BBA1991}">
      <dgm:prSet/>
      <dgm:spPr/>
      <dgm:t>
        <a:bodyPr/>
        <a:lstStyle/>
        <a:p>
          <a:endParaRPr lang="en-US"/>
        </a:p>
      </dgm:t>
    </dgm:pt>
    <dgm:pt modelId="{736A0161-2342-48C8-B44E-503896FE48E5}" type="sibTrans" cxnId="{353F88D7-A3D9-4813-9883-E05B6BBA1991}">
      <dgm:prSet/>
      <dgm:spPr/>
      <dgm:t>
        <a:bodyPr/>
        <a:lstStyle/>
        <a:p>
          <a:endParaRPr lang="en-US"/>
        </a:p>
      </dgm:t>
    </dgm:pt>
    <dgm:pt modelId="{A6F1B23E-5FAB-4F45-9BB6-D6BA6FEA4273}">
      <dgm:prSet custT="1"/>
      <dgm:spPr/>
      <dgm:t>
        <a:bodyPr/>
        <a:lstStyle/>
        <a:p>
          <a:pPr algn="l"/>
          <a:r>
            <a:rPr lang="en-US" sz="1800" dirty="0" smtClean="0">
              <a:latin typeface="Times New Roman" pitchFamily="18" charset="0"/>
              <a:cs typeface="Times New Roman" pitchFamily="18" charset="0"/>
            </a:rPr>
            <a:t>Live load = 3 kN/m</a:t>
          </a:r>
          <a:r>
            <a:rPr lang="en-US" sz="1800" baseline="30000" dirty="0" smtClean="0">
              <a:latin typeface="Times New Roman" pitchFamily="18" charset="0"/>
              <a:cs typeface="Times New Roman" pitchFamily="18" charset="0"/>
            </a:rPr>
            <a:t>2</a:t>
          </a:r>
          <a:endParaRPr lang="en-US" sz="1800" dirty="0"/>
        </a:p>
      </dgm:t>
    </dgm:pt>
    <dgm:pt modelId="{6FEAF640-B954-4C6B-88EE-2241C4016569}" type="parTrans" cxnId="{FEFA57D8-429C-4E40-87A4-6B328BCE1E47}">
      <dgm:prSet/>
      <dgm:spPr/>
      <dgm:t>
        <a:bodyPr/>
        <a:lstStyle/>
        <a:p>
          <a:endParaRPr lang="en-US"/>
        </a:p>
      </dgm:t>
    </dgm:pt>
    <dgm:pt modelId="{6393FF00-57F1-4E9D-B110-CB037381B772}" type="sibTrans" cxnId="{FEFA57D8-429C-4E40-87A4-6B328BCE1E47}">
      <dgm:prSet/>
      <dgm:spPr/>
      <dgm:t>
        <a:bodyPr/>
        <a:lstStyle/>
        <a:p>
          <a:endParaRPr lang="en-US"/>
        </a:p>
      </dgm:t>
    </dgm:pt>
    <dgm:pt modelId="{A1A47489-9090-49A0-9B46-4CE97FEB6A3C}">
      <dgm:prSet custT="1"/>
      <dgm:spPr/>
      <dgm:t>
        <a:bodyPr/>
        <a:lstStyle/>
        <a:p>
          <a:pPr algn="l"/>
          <a:r>
            <a:rPr lang="en-US" sz="1800" dirty="0" smtClean="0">
              <a:latin typeface="Times New Roman" pitchFamily="18" charset="0"/>
              <a:cs typeface="Times New Roman" pitchFamily="18" charset="0"/>
            </a:rPr>
            <a:t>SID load = 4 kN/m</a:t>
          </a:r>
          <a:r>
            <a:rPr lang="en-US" sz="1800" baseline="30000" dirty="0" smtClean="0">
              <a:latin typeface="Times New Roman" pitchFamily="18" charset="0"/>
              <a:cs typeface="Times New Roman" pitchFamily="18" charset="0"/>
            </a:rPr>
            <a:t>2</a:t>
          </a:r>
          <a:endParaRPr lang="en-US" sz="1800" dirty="0"/>
        </a:p>
      </dgm:t>
    </dgm:pt>
    <dgm:pt modelId="{0D6436AE-BB9C-483F-8411-0216AACD1902}" type="parTrans" cxnId="{D8A87685-7D09-49A6-B647-7C4A8DBF8DFA}">
      <dgm:prSet/>
      <dgm:spPr/>
      <dgm:t>
        <a:bodyPr/>
        <a:lstStyle/>
        <a:p>
          <a:endParaRPr lang="en-US"/>
        </a:p>
      </dgm:t>
    </dgm:pt>
    <dgm:pt modelId="{82050E85-001F-42AC-9CB2-90D42E50F0DE}" type="sibTrans" cxnId="{D8A87685-7D09-49A6-B647-7C4A8DBF8DFA}">
      <dgm:prSet/>
      <dgm:spPr/>
      <dgm:t>
        <a:bodyPr/>
        <a:lstStyle/>
        <a:p>
          <a:endParaRPr lang="en-US"/>
        </a:p>
      </dgm:t>
    </dgm:pt>
    <dgm:pt modelId="{D81C1DE7-745E-47AA-873E-C1723A9F886A}" type="pres">
      <dgm:prSet presAssocID="{26793C5C-AB40-4FA2-8D3F-6773C616F966}" presName="diagram" presStyleCnt="0">
        <dgm:presLayoutVars>
          <dgm:dir/>
          <dgm:resizeHandles val="exact"/>
        </dgm:presLayoutVars>
      </dgm:prSet>
      <dgm:spPr/>
      <dgm:t>
        <a:bodyPr/>
        <a:lstStyle/>
        <a:p>
          <a:endParaRPr lang="en-US"/>
        </a:p>
      </dgm:t>
    </dgm:pt>
    <dgm:pt modelId="{4751859B-E541-48C0-A3D8-65E6A7A51CC5}" type="pres">
      <dgm:prSet presAssocID="{DA459C56-A202-432F-9E85-D25B92B02939}" presName="node" presStyleLbl="node1" presStyleIdx="0" presStyleCnt="4" custLinFactNeighborX="-10235" custLinFactNeighborY="2178">
        <dgm:presLayoutVars>
          <dgm:bulletEnabled val="1"/>
        </dgm:presLayoutVars>
      </dgm:prSet>
      <dgm:spPr/>
      <dgm:t>
        <a:bodyPr/>
        <a:lstStyle/>
        <a:p>
          <a:endParaRPr lang="en-US"/>
        </a:p>
      </dgm:t>
    </dgm:pt>
    <dgm:pt modelId="{9AC34722-20FA-4D4F-B302-C992DC08112E}" type="pres">
      <dgm:prSet presAssocID="{C88431A6-B53E-47F7-9276-F4D7D96D9957}" presName="sibTrans" presStyleCnt="0"/>
      <dgm:spPr/>
    </dgm:pt>
    <dgm:pt modelId="{1577ED88-ED90-4C05-B615-62DA522A1A05}" type="pres">
      <dgm:prSet presAssocID="{CBB1CB9C-06A4-4516-83C2-2B9EB2A1D37F}" presName="node" presStyleLbl="node1" presStyleIdx="1" presStyleCnt="4" custLinFactNeighborX="11324" custLinFactNeighborY="11147">
        <dgm:presLayoutVars>
          <dgm:bulletEnabled val="1"/>
        </dgm:presLayoutVars>
      </dgm:prSet>
      <dgm:spPr/>
      <dgm:t>
        <a:bodyPr/>
        <a:lstStyle/>
        <a:p>
          <a:endParaRPr lang="en-US"/>
        </a:p>
      </dgm:t>
    </dgm:pt>
    <dgm:pt modelId="{BD8C293C-96FB-4939-9759-93CA6EA06EBA}" type="pres">
      <dgm:prSet presAssocID="{934DB2E2-28F8-4252-8CFD-D550127B1A3F}" presName="sibTrans" presStyleCnt="0"/>
      <dgm:spPr/>
    </dgm:pt>
    <dgm:pt modelId="{46DA6ADE-450E-4C15-889B-9C15712D5348}" type="pres">
      <dgm:prSet presAssocID="{62E0234D-98D0-4DC1-8885-827DE5484B8F}" presName="node" presStyleLbl="node1" presStyleIdx="2" presStyleCnt="4" custScaleX="133569" custScaleY="109711" custLinFactNeighborX="-9327" custLinFactNeighborY="-1034">
        <dgm:presLayoutVars>
          <dgm:bulletEnabled val="1"/>
        </dgm:presLayoutVars>
      </dgm:prSet>
      <dgm:spPr/>
      <dgm:t>
        <a:bodyPr/>
        <a:lstStyle/>
        <a:p>
          <a:endParaRPr lang="en-US"/>
        </a:p>
      </dgm:t>
    </dgm:pt>
    <dgm:pt modelId="{3B504681-26E3-411B-B501-B748D0C9F6DB}" type="pres">
      <dgm:prSet presAssocID="{A7F3DE77-B5D7-4195-B88C-DCFD4F263CFA}" presName="sibTrans" presStyleCnt="0"/>
      <dgm:spPr/>
    </dgm:pt>
    <dgm:pt modelId="{DFE6DB66-D0A1-4F1A-81AF-A021DA4142EE}" type="pres">
      <dgm:prSet presAssocID="{64F1E25D-701C-44B1-99C5-47E04ADAED61}" presName="node" presStyleLbl="node1" presStyleIdx="3" presStyleCnt="4" custScaleX="83968" custScaleY="61108" custLinFactNeighborX="5697" custLinFactNeighborY="-2009">
        <dgm:presLayoutVars>
          <dgm:bulletEnabled val="1"/>
        </dgm:presLayoutVars>
      </dgm:prSet>
      <dgm:spPr/>
      <dgm:t>
        <a:bodyPr/>
        <a:lstStyle/>
        <a:p>
          <a:endParaRPr lang="en-US"/>
        </a:p>
      </dgm:t>
    </dgm:pt>
  </dgm:ptLst>
  <dgm:cxnLst>
    <dgm:cxn modelId="{3C6707F3-6A87-4808-A480-8716B6AAE161}" type="presOf" srcId="{3CDC18D0-24C4-44F6-9322-3790C2FF523F}" destId="{46DA6ADE-450E-4C15-889B-9C15712D5348}" srcOrd="0" destOrd="4" presId="urn:microsoft.com/office/officeart/2005/8/layout/default"/>
    <dgm:cxn modelId="{E0B9DF57-B539-4DF2-9DB1-408C184C1715}" type="presOf" srcId="{A1A47489-9090-49A0-9B46-4CE97FEB6A3C}" destId="{DFE6DB66-D0A1-4F1A-81AF-A021DA4142EE}" srcOrd="0" destOrd="2" presId="urn:microsoft.com/office/officeart/2005/8/layout/default"/>
    <dgm:cxn modelId="{15BE2217-104B-4DCB-85BD-F41E0228E36C}" type="presOf" srcId="{47125335-4476-4992-9860-DAA6CCF19657}" destId="{46DA6ADE-450E-4C15-889B-9C15712D5348}" srcOrd="0" destOrd="6" presId="urn:microsoft.com/office/officeart/2005/8/layout/default"/>
    <dgm:cxn modelId="{594511E5-10F8-4BC2-AEC8-26CF35BA5EBC}" type="presOf" srcId="{CBB1CB9C-06A4-4516-83C2-2B9EB2A1D37F}" destId="{1577ED88-ED90-4C05-B615-62DA522A1A05}" srcOrd="0" destOrd="0" presId="urn:microsoft.com/office/officeart/2005/8/layout/default"/>
    <dgm:cxn modelId="{68046118-3DC6-4C75-8A1C-041D8294FDA8}" srcId="{CBB1CB9C-06A4-4516-83C2-2B9EB2A1D37F}" destId="{F151DC67-CA45-4663-88F1-8F19CADA976B}" srcOrd="0" destOrd="0" parTransId="{A85585AC-BF54-4327-B4FA-50EC73DD458A}" sibTransId="{81488629-9BCC-4232-AE54-9F43304E5618}"/>
    <dgm:cxn modelId="{340FFF30-E105-4284-888C-BCF935C64EC5}" srcId="{62E0234D-98D0-4DC1-8885-827DE5484B8F}" destId="{E79147B1-267C-4FB5-B79C-4FC1615EA400}" srcOrd="6" destOrd="0" parTransId="{FF8BBDD1-D0F3-4DBB-8A83-4A6A4A5DE6E7}" sibTransId="{A5F4090B-9665-402F-B331-D1B8B073A601}"/>
    <dgm:cxn modelId="{8F54952D-D02F-4AF6-AF65-1866C723EAB2}" type="presOf" srcId="{E4730FFB-8F2A-40C8-8441-2F8C51E0C876}" destId="{4751859B-E541-48C0-A3D8-65E6A7A51CC5}" srcOrd="0" destOrd="2" presId="urn:microsoft.com/office/officeart/2005/8/layout/default"/>
    <dgm:cxn modelId="{B06A71FC-1C91-4E43-9E53-0D44E2662048}" srcId="{62E0234D-98D0-4DC1-8885-827DE5484B8F}" destId="{437639AF-FC9D-4388-944A-E4C9925D15B6}" srcOrd="1" destOrd="0" parTransId="{E6D12DEC-F1C0-42B2-A685-FF47D7071F48}" sibTransId="{817FB00D-A7BA-411C-8A07-E59188FE6597}"/>
    <dgm:cxn modelId="{8C805EB4-16D3-4612-B7CC-8DED5DAB1C2E}" type="presOf" srcId="{62E0234D-98D0-4DC1-8885-827DE5484B8F}" destId="{46DA6ADE-450E-4C15-889B-9C15712D5348}" srcOrd="0" destOrd="0" presId="urn:microsoft.com/office/officeart/2005/8/layout/default"/>
    <dgm:cxn modelId="{6B24F6ED-28DE-41E9-8402-8C8230404D4D}" type="presOf" srcId="{DB9C4E5F-C157-4428-8F56-2D2E56850395}" destId="{46DA6ADE-450E-4C15-889B-9C15712D5348}" srcOrd="0" destOrd="3" presId="urn:microsoft.com/office/officeart/2005/8/layout/default"/>
    <dgm:cxn modelId="{58C52CAA-D00C-46A1-8E99-6D96C3AB2B01}" type="presOf" srcId="{437639AF-FC9D-4388-944A-E4C9925D15B6}" destId="{46DA6ADE-450E-4C15-889B-9C15712D5348}" srcOrd="0" destOrd="2" presId="urn:microsoft.com/office/officeart/2005/8/layout/default"/>
    <dgm:cxn modelId="{53867EF8-2441-41CF-A859-4B223D4BD7DE}" srcId="{62E0234D-98D0-4DC1-8885-827DE5484B8F}" destId="{3CDC18D0-24C4-44F6-9322-3790C2FF523F}" srcOrd="3" destOrd="0" parTransId="{C94238B3-5C2C-476F-83F4-F0DEF5F9A7F5}" sibTransId="{1E349CF0-74D0-43A5-AD59-D180D1F1304C}"/>
    <dgm:cxn modelId="{0FAB79B3-C145-44FF-AE79-B436F8BBAE92}" type="presOf" srcId="{E28898E1-4368-4D6F-BF7E-94E1EA8990C4}" destId="{46DA6ADE-450E-4C15-889B-9C15712D5348}" srcOrd="0" destOrd="1" presId="urn:microsoft.com/office/officeart/2005/8/layout/default"/>
    <dgm:cxn modelId="{DAC6310B-2C67-4358-951E-662A067330FA}" type="presOf" srcId="{E672A3B3-DE95-4EE7-89AE-CDDA03B93D8D}" destId="{1577ED88-ED90-4C05-B615-62DA522A1A05}" srcOrd="0" destOrd="2" presId="urn:microsoft.com/office/officeart/2005/8/layout/default"/>
    <dgm:cxn modelId="{2D610C99-DFCF-4F37-8F23-2206186F2F83}" srcId="{26793C5C-AB40-4FA2-8D3F-6773C616F966}" destId="{64F1E25D-701C-44B1-99C5-47E04ADAED61}" srcOrd="3" destOrd="0" parTransId="{E9D69285-064B-460E-8F24-B4907F259E18}" sibTransId="{86BF4051-A642-4F7F-B05A-5802039D7294}"/>
    <dgm:cxn modelId="{9DA7143E-98DD-4EC7-8245-6AF89A4FA989}" srcId="{CBB1CB9C-06A4-4516-83C2-2B9EB2A1D37F}" destId="{E672A3B3-DE95-4EE7-89AE-CDDA03B93D8D}" srcOrd="1" destOrd="0" parTransId="{082E1C29-8199-42F9-9E0D-B11E13FE8DB8}" sibTransId="{FD158BCC-9CAA-42DF-A4D7-E68DAB68D8F6}"/>
    <dgm:cxn modelId="{09A310F0-61A4-4D38-A41D-4F36F81F770D}" type="presOf" srcId="{99D060ED-77D1-486F-9C40-79B4CFCC7E05}" destId="{1577ED88-ED90-4C05-B615-62DA522A1A05}" srcOrd="0" destOrd="3" presId="urn:microsoft.com/office/officeart/2005/8/layout/default"/>
    <dgm:cxn modelId="{FF2F26D6-6AC6-46FF-9B91-E362C45618D9}" srcId="{62E0234D-98D0-4DC1-8885-827DE5484B8F}" destId="{5CCC3811-5D95-4AB4-B49E-1D5807DBC131}" srcOrd="4" destOrd="0" parTransId="{C8DBD4C0-A70D-449F-AF78-3FAC49C00FD7}" sibTransId="{A55C020F-510C-46D7-A3BA-D181FE57A24F}"/>
    <dgm:cxn modelId="{353F88D7-A3D9-4813-9883-E05B6BBA1991}" srcId="{62E0234D-98D0-4DC1-8885-827DE5484B8F}" destId="{B67580DC-5B0D-40E4-A68D-4ABAA06BAE24}" srcOrd="7" destOrd="0" parTransId="{50D57083-1AF1-43F2-B597-D296C4CAED80}" sibTransId="{736A0161-2342-48C8-B44E-503896FE48E5}"/>
    <dgm:cxn modelId="{01A904D5-55B9-4ACD-903B-A726DB10CBDE}" srcId="{DA459C56-A202-432F-9E85-D25B92B02939}" destId="{EB6BACEB-E3F3-41F4-BD19-C1E184AF6F81}" srcOrd="0" destOrd="0" parTransId="{E8D7AAD7-9DB6-4377-BF3B-140830973BCE}" sibTransId="{40534FCD-7257-4EB7-86D4-E701ACFD87D5}"/>
    <dgm:cxn modelId="{9B640907-699E-4B99-BD53-B2981D7ABD7E}" srcId="{26793C5C-AB40-4FA2-8D3F-6773C616F966}" destId="{62E0234D-98D0-4DC1-8885-827DE5484B8F}" srcOrd="2" destOrd="0" parTransId="{3B5B7983-348A-4CE3-8118-82C1274305EA}" sibTransId="{A7F3DE77-B5D7-4195-B88C-DCFD4F263CFA}"/>
    <dgm:cxn modelId="{A385A07A-CF42-4514-8617-32AB23DC3A38}" type="presOf" srcId="{F151DC67-CA45-4663-88F1-8F19CADA976B}" destId="{1577ED88-ED90-4C05-B615-62DA522A1A05}" srcOrd="0" destOrd="1" presId="urn:microsoft.com/office/officeart/2005/8/layout/default"/>
    <dgm:cxn modelId="{62C339B9-C71D-4F03-A21D-C41C94990AC7}" type="presOf" srcId="{53A9DF2E-F938-4E2C-A288-F5623B35BE95}" destId="{1577ED88-ED90-4C05-B615-62DA522A1A05}" srcOrd="0" destOrd="4" presId="urn:microsoft.com/office/officeart/2005/8/layout/default"/>
    <dgm:cxn modelId="{C69E4B75-33F3-49AE-BB8F-0206BB968EFE}" srcId="{DA459C56-A202-432F-9E85-D25B92B02939}" destId="{E4730FFB-8F2A-40C8-8441-2F8C51E0C876}" srcOrd="1" destOrd="0" parTransId="{C8840A41-56A6-420D-A7A7-BC159275551E}" sibTransId="{4B90068A-648F-468E-9773-2F02388EADD7}"/>
    <dgm:cxn modelId="{3DCD1DF6-0863-4A75-84DC-F5008EF4CC1B}" type="presOf" srcId="{DA459C56-A202-432F-9E85-D25B92B02939}" destId="{4751859B-E541-48C0-A3D8-65E6A7A51CC5}" srcOrd="0" destOrd="0" presId="urn:microsoft.com/office/officeart/2005/8/layout/default"/>
    <dgm:cxn modelId="{F8A0C6A0-2C24-4FD1-912F-D7A42C0F7A28}" type="presOf" srcId="{E79147B1-267C-4FB5-B79C-4FC1615EA400}" destId="{46DA6ADE-450E-4C15-889B-9C15712D5348}" srcOrd="0" destOrd="7" presId="urn:microsoft.com/office/officeart/2005/8/layout/default"/>
    <dgm:cxn modelId="{A8BE9505-038B-4648-99C8-67A48FD33D30}" type="presOf" srcId="{5CCC3811-5D95-4AB4-B49E-1D5807DBC131}" destId="{46DA6ADE-450E-4C15-889B-9C15712D5348}" srcOrd="0" destOrd="5" presId="urn:microsoft.com/office/officeart/2005/8/layout/default"/>
    <dgm:cxn modelId="{79099DEB-84AF-4B41-8304-BA097CDD7774}" type="presOf" srcId="{A6F1B23E-5FAB-4F45-9BB6-D6BA6FEA4273}" destId="{DFE6DB66-D0A1-4F1A-81AF-A021DA4142EE}" srcOrd="0" destOrd="1" presId="urn:microsoft.com/office/officeart/2005/8/layout/default"/>
    <dgm:cxn modelId="{C2B20764-BF3F-47A8-9574-8F67E6EE5A74}" type="presOf" srcId="{64F1E25D-701C-44B1-99C5-47E04ADAED61}" destId="{DFE6DB66-D0A1-4F1A-81AF-A021DA4142EE}" srcOrd="0" destOrd="0" presId="urn:microsoft.com/office/officeart/2005/8/layout/default"/>
    <dgm:cxn modelId="{0D9AFFDD-F0E8-4A97-8CD2-D05D719AB063}" srcId="{62E0234D-98D0-4DC1-8885-827DE5484B8F}" destId="{A33DBAD5-E05E-48F2-9694-1BD141963938}" srcOrd="8" destOrd="0" parTransId="{97B206D3-5F95-40AE-893B-1792A1694D1A}" sibTransId="{C4367EB4-A6EB-42ED-85A9-B1939E0876CF}"/>
    <dgm:cxn modelId="{CA16A301-5381-4183-B9DB-1DCBB97A4E3C}" srcId="{62E0234D-98D0-4DC1-8885-827DE5484B8F}" destId="{DB9C4E5F-C157-4428-8F56-2D2E56850395}" srcOrd="2" destOrd="0" parTransId="{823B71AE-5D89-405E-A35A-07D264735DC9}" sibTransId="{D7A80A2A-772B-44D7-A08F-5B07A19D0A70}"/>
    <dgm:cxn modelId="{D53D3D9B-45A6-4767-9904-56219CF608F9}" type="presOf" srcId="{B67580DC-5B0D-40E4-A68D-4ABAA06BAE24}" destId="{46DA6ADE-450E-4C15-889B-9C15712D5348}" srcOrd="0" destOrd="8" presId="urn:microsoft.com/office/officeart/2005/8/layout/default"/>
    <dgm:cxn modelId="{05E771F4-4201-4541-A3ED-CBF55B8A6500}" srcId="{62E0234D-98D0-4DC1-8885-827DE5484B8F}" destId="{E28898E1-4368-4D6F-BF7E-94E1EA8990C4}" srcOrd="0" destOrd="0" parTransId="{D81AF9D6-9D51-4A79-9AD3-D71A9590412A}" sibTransId="{703A4DC2-7AC8-4987-A13C-1D61D20F4FF5}"/>
    <dgm:cxn modelId="{9EADCF8E-08C2-4F78-A8EA-284FC2D2C612}" srcId="{CBB1CB9C-06A4-4516-83C2-2B9EB2A1D37F}" destId="{53A9DF2E-F938-4E2C-A288-F5623B35BE95}" srcOrd="3" destOrd="0" parTransId="{957F2B9E-60B6-4BE1-81B3-FC8ECAEBC2A9}" sibTransId="{283AE4D7-0C21-4A2E-ABC9-7B788567298B}"/>
    <dgm:cxn modelId="{61F361B2-5914-454E-8D01-8A91F47BF927}" type="presOf" srcId="{A33DBAD5-E05E-48F2-9694-1BD141963938}" destId="{46DA6ADE-450E-4C15-889B-9C15712D5348}" srcOrd="0" destOrd="9" presId="urn:microsoft.com/office/officeart/2005/8/layout/default"/>
    <dgm:cxn modelId="{FEFA57D8-429C-4E40-87A4-6B328BCE1E47}" srcId="{64F1E25D-701C-44B1-99C5-47E04ADAED61}" destId="{A6F1B23E-5FAB-4F45-9BB6-D6BA6FEA4273}" srcOrd="0" destOrd="0" parTransId="{6FEAF640-B954-4C6B-88EE-2241C4016569}" sibTransId="{6393FF00-57F1-4E9D-B110-CB037381B772}"/>
    <dgm:cxn modelId="{D883AD95-441F-485A-96B8-5CCB773540C5}" srcId="{26793C5C-AB40-4FA2-8D3F-6773C616F966}" destId="{DA459C56-A202-432F-9E85-D25B92B02939}" srcOrd="0" destOrd="0" parTransId="{721EDA31-6D7C-4C9D-9ABC-949A0915F39E}" sibTransId="{C88431A6-B53E-47F7-9276-F4D7D96D9957}"/>
    <dgm:cxn modelId="{D8A87685-7D09-49A6-B647-7C4A8DBF8DFA}" srcId="{64F1E25D-701C-44B1-99C5-47E04ADAED61}" destId="{A1A47489-9090-49A0-9B46-4CE97FEB6A3C}" srcOrd="1" destOrd="0" parTransId="{0D6436AE-BB9C-483F-8411-0216AACD1902}" sibTransId="{82050E85-001F-42AC-9CB2-90D42E50F0DE}"/>
    <dgm:cxn modelId="{DCA0DD29-01C4-4952-9A3B-26B666091E03}" srcId="{CBB1CB9C-06A4-4516-83C2-2B9EB2A1D37F}" destId="{99D060ED-77D1-486F-9C40-79B4CFCC7E05}" srcOrd="2" destOrd="0" parTransId="{A08A27D1-0530-455A-A031-982BDD74DB58}" sibTransId="{3540F81F-8FB5-4C40-9958-31A45E9A4C65}"/>
    <dgm:cxn modelId="{C58C380C-2AF2-44C3-BEE7-B79646B8D721}" srcId="{26793C5C-AB40-4FA2-8D3F-6773C616F966}" destId="{CBB1CB9C-06A4-4516-83C2-2B9EB2A1D37F}" srcOrd="1" destOrd="0" parTransId="{605675F2-8CF5-4964-92E1-4ABDD1291321}" sibTransId="{934DB2E2-28F8-4252-8CFD-D550127B1A3F}"/>
    <dgm:cxn modelId="{A8E10A0C-CCFA-4B45-B734-0FE9079A7923}" srcId="{62E0234D-98D0-4DC1-8885-827DE5484B8F}" destId="{47125335-4476-4992-9860-DAA6CCF19657}" srcOrd="5" destOrd="0" parTransId="{940A2C38-1A70-48C5-8CFE-65BD214D8DC3}" sibTransId="{3F53B43B-2C43-4EDC-87DA-124C668424DA}"/>
    <dgm:cxn modelId="{63E3861A-8BB0-43C7-B648-D9E6B8F11F6C}" type="presOf" srcId="{EB6BACEB-E3F3-41F4-BD19-C1E184AF6F81}" destId="{4751859B-E541-48C0-A3D8-65E6A7A51CC5}" srcOrd="0" destOrd="1" presId="urn:microsoft.com/office/officeart/2005/8/layout/default"/>
    <dgm:cxn modelId="{632CA298-8186-4023-A336-20726FA41037}" type="presOf" srcId="{26793C5C-AB40-4FA2-8D3F-6773C616F966}" destId="{D81C1DE7-745E-47AA-873E-C1723A9F886A}" srcOrd="0" destOrd="0" presId="urn:microsoft.com/office/officeart/2005/8/layout/default"/>
    <dgm:cxn modelId="{E0781428-DA8C-4C10-9635-EB5F42DDA24D}" type="presParOf" srcId="{D81C1DE7-745E-47AA-873E-C1723A9F886A}" destId="{4751859B-E541-48C0-A3D8-65E6A7A51CC5}" srcOrd="0" destOrd="0" presId="urn:microsoft.com/office/officeart/2005/8/layout/default"/>
    <dgm:cxn modelId="{8BE7B511-F5D2-447A-9FD5-FED47B6B29C2}" type="presParOf" srcId="{D81C1DE7-745E-47AA-873E-C1723A9F886A}" destId="{9AC34722-20FA-4D4F-B302-C992DC08112E}" srcOrd="1" destOrd="0" presId="urn:microsoft.com/office/officeart/2005/8/layout/default"/>
    <dgm:cxn modelId="{01654886-B7D0-4DF9-AC15-2A4DFC81CF42}" type="presParOf" srcId="{D81C1DE7-745E-47AA-873E-C1723A9F886A}" destId="{1577ED88-ED90-4C05-B615-62DA522A1A05}" srcOrd="2" destOrd="0" presId="urn:microsoft.com/office/officeart/2005/8/layout/default"/>
    <dgm:cxn modelId="{4DFDE494-CD2E-4C17-A2ED-80F3CF1A9A6B}" type="presParOf" srcId="{D81C1DE7-745E-47AA-873E-C1723A9F886A}" destId="{BD8C293C-96FB-4939-9759-93CA6EA06EBA}" srcOrd="3" destOrd="0" presId="urn:microsoft.com/office/officeart/2005/8/layout/default"/>
    <dgm:cxn modelId="{CCD5387D-8589-4C37-9040-78DE46D1FC7A}" type="presParOf" srcId="{D81C1DE7-745E-47AA-873E-C1723A9F886A}" destId="{46DA6ADE-450E-4C15-889B-9C15712D5348}" srcOrd="4" destOrd="0" presId="urn:microsoft.com/office/officeart/2005/8/layout/default"/>
    <dgm:cxn modelId="{836A82A8-0C21-49F3-B1DE-3ADDEBBEA250}" type="presParOf" srcId="{D81C1DE7-745E-47AA-873E-C1723A9F886A}" destId="{3B504681-26E3-411B-B501-B748D0C9F6DB}" srcOrd="5" destOrd="0" presId="urn:microsoft.com/office/officeart/2005/8/layout/default"/>
    <dgm:cxn modelId="{0172967A-E464-4D2C-8117-717B43F5E1CE}" type="presParOf" srcId="{D81C1DE7-745E-47AA-873E-C1723A9F886A}" destId="{DFE6DB66-D0A1-4F1A-81AF-A021DA4142EE}"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6793C5C-AB40-4FA2-8D3F-6773C616F96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A459C56-A202-432F-9E85-D25B92B02939}">
      <dgm:prSet phldrT="[Text]" custT="1"/>
      <dgm:spPr/>
      <dgm:t>
        <a:bodyPr/>
        <a:lstStyle/>
        <a:p>
          <a:pPr algn="ctr"/>
          <a:r>
            <a:rPr lang="en-US" sz="1800" dirty="0" smtClean="0">
              <a:latin typeface="Times New Roman" pitchFamily="18" charset="0"/>
              <a:cs typeface="Times New Roman" pitchFamily="18" charset="0"/>
            </a:rPr>
            <a:t>Materials</a:t>
          </a:r>
          <a:endParaRPr lang="en-US" sz="1800" dirty="0"/>
        </a:p>
      </dgm:t>
    </dgm:pt>
    <dgm:pt modelId="{721EDA31-6D7C-4C9D-9ABC-949A0915F39E}" type="parTrans" cxnId="{D883AD95-441F-485A-96B8-5CCB773540C5}">
      <dgm:prSet/>
      <dgm:spPr/>
      <dgm:t>
        <a:bodyPr/>
        <a:lstStyle/>
        <a:p>
          <a:endParaRPr lang="en-US" sz="1800"/>
        </a:p>
      </dgm:t>
    </dgm:pt>
    <dgm:pt modelId="{C88431A6-B53E-47F7-9276-F4D7D96D9957}" type="sibTrans" cxnId="{D883AD95-441F-485A-96B8-5CCB773540C5}">
      <dgm:prSet/>
      <dgm:spPr/>
      <dgm:t>
        <a:bodyPr/>
        <a:lstStyle/>
        <a:p>
          <a:endParaRPr lang="en-US" sz="1800"/>
        </a:p>
      </dgm:t>
    </dgm:pt>
    <dgm:pt modelId="{EB6BACEB-E3F3-41F4-BD19-C1E184AF6F81}">
      <dgm:prSet phldrT="[Text]" custT="1"/>
      <dgm:spPr/>
      <dgm:t>
        <a:bodyPr/>
        <a:lstStyle/>
        <a:p>
          <a:pPr algn="l"/>
          <a:r>
            <a:rPr lang="en-US" sz="1800" dirty="0" smtClean="0">
              <a:latin typeface="Times New Roman" pitchFamily="18" charset="0"/>
              <a:cs typeface="Times New Roman" pitchFamily="18" charset="0"/>
            </a:rPr>
            <a:t>Concrete with compressive strength of 28 MPa (B350)</a:t>
          </a:r>
          <a:endParaRPr lang="en-US" sz="1800" dirty="0"/>
        </a:p>
      </dgm:t>
    </dgm:pt>
    <dgm:pt modelId="{E8D7AAD7-9DB6-4377-BF3B-140830973BCE}" type="parTrans" cxnId="{01A904D5-55B9-4ACD-903B-A726DB10CBDE}">
      <dgm:prSet/>
      <dgm:spPr/>
      <dgm:t>
        <a:bodyPr/>
        <a:lstStyle/>
        <a:p>
          <a:endParaRPr lang="en-US" sz="1800"/>
        </a:p>
      </dgm:t>
    </dgm:pt>
    <dgm:pt modelId="{40534FCD-7257-4EB7-86D4-E701ACFD87D5}" type="sibTrans" cxnId="{01A904D5-55B9-4ACD-903B-A726DB10CBDE}">
      <dgm:prSet/>
      <dgm:spPr/>
      <dgm:t>
        <a:bodyPr/>
        <a:lstStyle/>
        <a:p>
          <a:endParaRPr lang="en-US" sz="1800"/>
        </a:p>
      </dgm:t>
    </dgm:pt>
    <dgm:pt modelId="{E4730FFB-8F2A-40C8-8441-2F8C51E0C876}">
      <dgm:prSet phldrT="[Text]" custT="1"/>
      <dgm:spPr/>
      <dgm:t>
        <a:bodyPr/>
        <a:lstStyle/>
        <a:p>
          <a:pPr algn="l"/>
          <a:r>
            <a:rPr lang="en-US" sz="1800" dirty="0" smtClean="0">
              <a:latin typeface="Times New Roman" pitchFamily="18" charset="0"/>
              <a:cs typeface="Times New Roman" pitchFamily="18" charset="0"/>
            </a:rPr>
            <a:t>And Concrete with compressive strength of  40 MPa(B500)</a:t>
          </a:r>
          <a:endParaRPr lang="en-US" sz="1800" dirty="0"/>
        </a:p>
      </dgm:t>
    </dgm:pt>
    <dgm:pt modelId="{C8840A41-56A6-420D-A7A7-BC159275551E}" type="parTrans" cxnId="{C69E4B75-33F3-49AE-BB8F-0206BB968EFE}">
      <dgm:prSet/>
      <dgm:spPr/>
      <dgm:t>
        <a:bodyPr/>
        <a:lstStyle/>
        <a:p>
          <a:endParaRPr lang="en-US"/>
        </a:p>
      </dgm:t>
    </dgm:pt>
    <dgm:pt modelId="{4B90068A-648F-468E-9773-2F02388EADD7}" type="sibTrans" cxnId="{C69E4B75-33F3-49AE-BB8F-0206BB968EFE}">
      <dgm:prSet/>
      <dgm:spPr/>
      <dgm:t>
        <a:bodyPr/>
        <a:lstStyle/>
        <a:p>
          <a:endParaRPr lang="en-US"/>
        </a:p>
      </dgm:t>
    </dgm:pt>
    <dgm:pt modelId="{CBB1CB9C-06A4-4516-83C2-2B9EB2A1D37F}">
      <dgm:prSet custT="1"/>
      <dgm:spPr/>
      <dgm:t>
        <a:bodyPr/>
        <a:lstStyle/>
        <a:p>
          <a:pPr algn="ctr"/>
          <a:r>
            <a:rPr lang="en-US" sz="1800" dirty="0" smtClean="0"/>
            <a:t>Code</a:t>
          </a:r>
        </a:p>
      </dgm:t>
    </dgm:pt>
    <dgm:pt modelId="{605675F2-8CF5-4964-92E1-4ABDD1291321}" type="parTrans" cxnId="{C58C380C-2AF2-44C3-BEE7-B79646B8D721}">
      <dgm:prSet/>
      <dgm:spPr/>
      <dgm:t>
        <a:bodyPr/>
        <a:lstStyle/>
        <a:p>
          <a:endParaRPr lang="en-US"/>
        </a:p>
      </dgm:t>
    </dgm:pt>
    <dgm:pt modelId="{934DB2E2-28F8-4252-8CFD-D550127B1A3F}" type="sibTrans" cxnId="{C58C380C-2AF2-44C3-BEE7-B79646B8D721}">
      <dgm:prSet/>
      <dgm:spPr/>
      <dgm:t>
        <a:bodyPr/>
        <a:lstStyle/>
        <a:p>
          <a:endParaRPr lang="en-US"/>
        </a:p>
      </dgm:t>
    </dgm:pt>
    <dgm:pt modelId="{62E0234D-98D0-4DC1-8885-827DE5484B8F}">
      <dgm:prSet custT="1"/>
      <dgm:spPr>
        <a:blipFill>
          <a:blip xmlns:r="http://schemas.openxmlformats.org/officeDocument/2006/relationships" r:embed="rId1"/>
          <a:stretch>
            <a:fillRect l="-569" t="-920"/>
          </a:stretch>
        </a:blipFill>
      </dgm:spPr>
      <dgm:t>
        <a:bodyPr/>
        <a:lstStyle/>
        <a:p>
          <a:r>
            <a:rPr lang="en-US">
              <a:noFill/>
            </a:rPr>
            <a:t> </a:t>
          </a:r>
        </a:p>
      </dgm:t>
    </dgm:pt>
    <dgm:pt modelId="{3B5B7983-348A-4CE3-8118-82C1274305EA}" type="parTrans" cxnId="{9B640907-699E-4B99-BD53-B2981D7ABD7E}">
      <dgm:prSet/>
      <dgm:spPr/>
      <dgm:t>
        <a:bodyPr/>
        <a:lstStyle/>
        <a:p>
          <a:endParaRPr lang="en-US"/>
        </a:p>
      </dgm:t>
    </dgm:pt>
    <dgm:pt modelId="{A7F3DE77-B5D7-4195-B88C-DCFD4F263CFA}" type="sibTrans" cxnId="{9B640907-699E-4B99-BD53-B2981D7ABD7E}">
      <dgm:prSet/>
      <dgm:spPr/>
      <dgm:t>
        <a:bodyPr/>
        <a:lstStyle/>
        <a:p>
          <a:endParaRPr lang="en-US"/>
        </a:p>
      </dgm:t>
    </dgm:pt>
    <dgm:pt modelId="{64F1E25D-701C-44B1-99C5-47E04ADAED61}">
      <dgm:prSet custT="1"/>
      <dgm:spPr/>
      <dgm:t>
        <a:bodyPr/>
        <a:lstStyle/>
        <a:p>
          <a:pPr algn="ctr"/>
          <a:r>
            <a:rPr lang="en-US" sz="1800" dirty="0" smtClean="0">
              <a:latin typeface="Times New Roman" pitchFamily="18" charset="0"/>
              <a:cs typeface="Times New Roman" pitchFamily="18" charset="0"/>
            </a:rPr>
            <a:t>Loads</a:t>
          </a:r>
        </a:p>
      </dgm:t>
    </dgm:pt>
    <dgm:pt modelId="{E9D69285-064B-460E-8F24-B4907F259E18}" type="parTrans" cxnId="{2D610C99-DFCF-4F37-8F23-2206186F2F83}">
      <dgm:prSet/>
      <dgm:spPr/>
      <dgm:t>
        <a:bodyPr/>
        <a:lstStyle/>
        <a:p>
          <a:endParaRPr lang="en-US"/>
        </a:p>
      </dgm:t>
    </dgm:pt>
    <dgm:pt modelId="{86BF4051-A642-4F7F-B05A-5802039D7294}" type="sibTrans" cxnId="{2D610C99-DFCF-4F37-8F23-2206186F2F83}">
      <dgm:prSet/>
      <dgm:spPr/>
      <dgm:t>
        <a:bodyPr/>
        <a:lstStyle/>
        <a:p>
          <a:endParaRPr lang="en-US"/>
        </a:p>
      </dgm:t>
    </dgm:pt>
    <dgm:pt modelId="{F151DC67-CA45-4663-88F1-8F19CADA976B}">
      <dgm:prSet custT="1"/>
      <dgm:spPr/>
      <dgm:t>
        <a:bodyPr/>
        <a:lstStyle/>
        <a:p>
          <a:pPr algn="l"/>
          <a:r>
            <a:rPr lang="en-US" sz="1800" dirty="0" smtClean="0">
              <a:latin typeface="Times New Roman" pitchFamily="18" charset="0"/>
              <a:cs typeface="Times New Roman" pitchFamily="18" charset="0"/>
            </a:rPr>
            <a:t>ACI 318-14</a:t>
          </a:r>
          <a:endParaRPr lang="en-US" sz="1800" dirty="0"/>
        </a:p>
      </dgm:t>
    </dgm:pt>
    <dgm:pt modelId="{A85585AC-BF54-4327-B4FA-50EC73DD458A}" type="parTrans" cxnId="{68046118-3DC6-4C75-8A1C-041D8294FDA8}">
      <dgm:prSet/>
      <dgm:spPr/>
      <dgm:t>
        <a:bodyPr/>
        <a:lstStyle/>
        <a:p>
          <a:endParaRPr lang="en-US"/>
        </a:p>
      </dgm:t>
    </dgm:pt>
    <dgm:pt modelId="{81488629-9BCC-4232-AE54-9F43304E5618}" type="sibTrans" cxnId="{68046118-3DC6-4C75-8A1C-041D8294FDA8}">
      <dgm:prSet/>
      <dgm:spPr/>
      <dgm:t>
        <a:bodyPr/>
        <a:lstStyle/>
        <a:p>
          <a:endParaRPr lang="en-US"/>
        </a:p>
      </dgm:t>
    </dgm:pt>
    <dgm:pt modelId="{53A9DF2E-F938-4E2C-A288-F5623B35BE95}">
      <dgm:prSet custT="1"/>
      <dgm:spPr/>
      <dgm:t>
        <a:bodyPr/>
        <a:lstStyle/>
        <a:p>
          <a:pPr algn="l"/>
          <a:r>
            <a:rPr lang="en-US" sz="1800" dirty="0" smtClean="0">
              <a:latin typeface="Times New Roman" pitchFamily="18" charset="0"/>
              <a:cs typeface="Times New Roman" pitchFamily="18" charset="0"/>
            </a:rPr>
            <a:t>AISC360-10 for steel analysis</a:t>
          </a:r>
          <a:endParaRPr lang="en-US" sz="1800" dirty="0"/>
        </a:p>
      </dgm:t>
    </dgm:pt>
    <dgm:pt modelId="{957F2B9E-60B6-4BE1-81B3-FC8ECAEBC2A9}" type="parTrans" cxnId="{9EADCF8E-08C2-4F78-A8EA-284FC2D2C612}">
      <dgm:prSet/>
      <dgm:spPr/>
      <dgm:t>
        <a:bodyPr/>
        <a:lstStyle/>
        <a:p>
          <a:endParaRPr lang="en-US"/>
        </a:p>
      </dgm:t>
    </dgm:pt>
    <dgm:pt modelId="{283AE4D7-0C21-4A2E-ABC9-7B788567298B}" type="sibTrans" cxnId="{9EADCF8E-08C2-4F78-A8EA-284FC2D2C612}">
      <dgm:prSet/>
      <dgm:spPr/>
      <dgm:t>
        <a:bodyPr/>
        <a:lstStyle/>
        <a:p>
          <a:endParaRPr lang="en-US"/>
        </a:p>
      </dgm:t>
    </dgm:pt>
    <dgm:pt modelId="{E672A3B3-DE95-4EE7-89AE-CDDA03B93D8D}">
      <dgm:prSet custT="1"/>
      <dgm:spPr/>
      <dgm:t>
        <a:bodyPr/>
        <a:lstStyle/>
        <a:p>
          <a:pPr algn="l"/>
          <a:r>
            <a:rPr lang="en-US" sz="1800" dirty="0" smtClean="0">
              <a:latin typeface="Times New Roman" pitchFamily="18" charset="0"/>
              <a:cs typeface="Times New Roman" pitchFamily="18" charset="0"/>
            </a:rPr>
            <a:t>Seismic design UBC 97 </a:t>
          </a:r>
          <a:endParaRPr lang="en-US" sz="1800" dirty="0"/>
        </a:p>
      </dgm:t>
    </dgm:pt>
    <dgm:pt modelId="{082E1C29-8199-42F9-9E0D-B11E13FE8DB8}" type="parTrans" cxnId="{9DA7143E-98DD-4EC7-8245-6AF89A4FA989}">
      <dgm:prSet/>
      <dgm:spPr/>
      <dgm:t>
        <a:bodyPr/>
        <a:lstStyle/>
        <a:p>
          <a:endParaRPr lang="en-US"/>
        </a:p>
      </dgm:t>
    </dgm:pt>
    <dgm:pt modelId="{FD158BCC-9CAA-42DF-A4D7-E68DAB68D8F6}" type="sibTrans" cxnId="{9DA7143E-98DD-4EC7-8245-6AF89A4FA989}">
      <dgm:prSet/>
      <dgm:spPr/>
      <dgm:t>
        <a:bodyPr/>
        <a:lstStyle/>
        <a:p>
          <a:endParaRPr lang="en-US"/>
        </a:p>
      </dgm:t>
    </dgm:pt>
    <dgm:pt modelId="{99D060ED-77D1-486F-9C40-79B4CFCC7E05}">
      <dgm:prSet custT="1"/>
      <dgm:spPr/>
      <dgm:t>
        <a:bodyPr/>
        <a:lstStyle/>
        <a:p>
          <a:pPr algn="l"/>
          <a:r>
            <a:rPr lang="en-US" sz="1800" dirty="0" smtClean="0">
              <a:latin typeface="Times New Roman" pitchFamily="18" charset="0"/>
              <a:cs typeface="Times New Roman" pitchFamily="18" charset="0"/>
            </a:rPr>
            <a:t>ASCE  for load design</a:t>
          </a:r>
          <a:endParaRPr lang="en-US" sz="1800" dirty="0"/>
        </a:p>
      </dgm:t>
    </dgm:pt>
    <dgm:pt modelId="{A08A27D1-0530-455A-A031-982BDD74DB58}" type="parTrans" cxnId="{DCA0DD29-01C4-4952-9A3B-26B666091E03}">
      <dgm:prSet/>
      <dgm:spPr/>
      <dgm:t>
        <a:bodyPr/>
        <a:lstStyle/>
        <a:p>
          <a:endParaRPr lang="en-US"/>
        </a:p>
      </dgm:t>
    </dgm:pt>
    <dgm:pt modelId="{3540F81F-8FB5-4C40-9958-31A45E9A4C65}" type="sibTrans" cxnId="{DCA0DD29-01C4-4952-9A3B-26B666091E03}">
      <dgm:prSet/>
      <dgm:spPr/>
      <dgm:t>
        <a:bodyPr/>
        <a:lstStyle/>
        <a:p>
          <a:endParaRPr lang="en-US"/>
        </a:p>
      </dgm:t>
    </dgm:pt>
    <dgm:pt modelId="{E28898E1-4368-4D6F-BF7E-94E1EA8990C4}">
      <dgm:prSet custT="1"/>
      <dgm:spPr/>
      <dgm:t>
        <a:bodyPr/>
        <a:lstStyle/>
        <a:p>
          <a:r>
            <a:rPr lang="en-US">
              <a:noFill/>
            </a:rPr>
            <a:t> </a:t>
          </a:r>
        </a:p>
      </dgm:t>
    </dgm:pt>
    <dgm:pt modelId="{703A4DC2-7AC8-4987-A13C-1D61D20F4FF5}" type="sibTrans" cxnId="{05E771F4-4201-4541-A3ED-CBF55B8A6500}">
      <dgm:prSet/>
      <dgm:spPr/>
      <dgm:t>
        <a:bodyPr/>
        <a:lstStyle/>
        <a:p>
          <a:endParaRPr lang="en-US"/>
        </a:p>
      </dgm:t>
    </dgm:pt>
    <dgm:pt modelId="{D81AF9D6-9D51-4A79-9AD3-D71A9590412A}" type="parTrans" cxnId="{05E771F4-4201-4541-A3ED-CBF55B8A6500}">
      <dgm:prSet/>
      <dgm:spPr/>
      <dgm:t>
        <a:bodyPr/>
        <a:lstStyle/>
        <a:p>
          <a:endParaRPr lang="en-US"/>
        </a:p>
      </dgm:t>
    </dgm:pt>
    <dgm:pt modelId="{437639AF-FC9D-4388-944A-E4C9925D15B6}">
      <dgm:prSet custT="1"/>
      <dgm:spPr/>
      <dgm:t>
        <a:bodyPr/>
        <a:lstStyle/>
        <a:p>
          <a:r>
            <a:rPr lang="en-US">
              <a:noFill/>
            </a:rPr>
            <a:t> </a:t>
          </a:r>
        </a:p>
      </dgm:t>
    </dgm:pt>
    <dgm:pt modelId="{E6D12DEC-F1C0-42B2-A685-FF47D7071F48}" type="parTrans" cxnId="{B06A71FC-1C91-4E43-9E53-0D44E2662048}">
      <dgm:prSet/>
      <dgm:spPr/>
      <dgm:t>
        <a:bodyPr/>
        <a:lstStyle/>
        <a:p>
          <a:endParaRPr lang="en-US"/>
        </a:p>
      </dgm:t>
    </dgm:pt>
    <dgm:pt modelId="{817FB00D-A7BA-411C-8A07-E59188FE6597}" type="sibTrans" cxnId="{B06A71FC-1C91-4E43-9E53-0D44E2662048}">
      <dgm:prSet/>
      <dgm:spPr/>
      <dgm:t>
        <a:bodyPr/>
        <a:lstStyle/>
        <a:p>
          <a:endParaRPr lang="en-US"/>
        </a:p>
      </dgm:t>
    </dgm:pt>
    <dgm:pt modelId="{DB9C4E5F-C157-4428-8F56-2D2E56850395}">
      <dgm:prSet custT="1"/>
      <dgm:spPr/>
      <dgm:t>
        <a:bodyPr/>
        <a:lstStyle/>
        <a:p>
          <a:r>
            <a:rPr lang="en-US">
              <a:noFill/>
            </a:rPr>
            <a:t> </a:t>
          </a:r>
        </a:p>
      </dgm:t>
    </dgm:pt>
    <dgm:pt modelId="{823B71AE-5D89-405E-A35A-07D264735DC9}" type="parTrans" cxnId="{CA16A301-5381-4183-B9DB-1DCBB97A4E3C}">
      <dgm:prSet/>
      <dgm:spPr/>
      <dgm:t>
        <a:bodyPr/>
        <a:lstStyle/>
        <a:p>
          <a:endParaRPr lang="en-US"/>
        </a:p>
      </dgm:t>
    </dgm:pt>
    <dgm:pt modelId="{D7A80A2A-772B-44D7-A08F-5B07A19D0A70}" type="sibTrans" cxnId="{CA16A301-5381-4183-B9DB-1DCBB97A4E3C}">
      <dgm:prSet/>
      <dgm:spPr/>
      <dgm:t>
        <a:bodyPr/>
        <a:lstStyle/>
        <a:p>
          <a:endParaRPr lang="en-US"/>
        </a:p>
      </dgm:t>
    </dgm:pt>
    <dgm:pt modelId="{3CDC18D0-24C4-44F6-9322-3790C2FF523F}">
      <dgm:prSet custT="1"/>
      <dgm:spPr/>
      <dgm:t>
        <a:bodyPr/>
        <a:lstStyle/>
        <a:p>
          <a:r>
            <a:rPr lang="en-US">
              <a:noFill/>
            </a:rPr>
            <a:t> </a:t>
          </a:r>
        </a:p>
      </dgm:t>
    </dgm:pt>
    <dgm:pt modelId="{C94238B3-5C2C-476F-83F4-F0DEF5F9A7F5}" type="parTrans" cxnId="{53867EF8-2441-41CF-A859-4B223D4BD7DE}">
      <dgm:prSet/>
      <dgm:spPr/>
      <dgm:t>
        <a:bodyPr/>
        <a:lstStyle/>
        <a:p>
          <a:endParaRPr lang="en-US"/>
        </a:p>
      </dgm:t>
    </dgm:pt>
    <dgm:pt modelId="{1E349CF0-74D0-43A5-AD59-D180D1F1304C}" type="sibTrans" cxnId="{53867EF8-2441-41CF-A859-4B223D4BD7DE}">
      <dgm:prSet/>
      <dgm:spPr/>
      <dgm:t>
        <a:bodyPr/>
        <a:lstStyle/>
        <a:p>
          <a:endParaRPr lang="en-US"/>
        </a:p>
      </dgm:t>
    </dgm:pt>
    <dgm:pt modelId="{5CCC3811-5D95-4AB4-B49E-1D5807DBC131}">
      <dgm:prSet custT="1"/>
      <dgm:spPr/>
      <dgm:t>
        <a:bodyPr/>
        <a:lstStyle/>
        <a:p>
          <a:r>
            <a:rPr lang="en-US">
              <a:noFill/>
            </a:rPr>
            <a:t> </a:t>
          </a:r>
        </a:p>
      </dgm:t>
    </dgm:pt>
    <dgm:pt modelId="{C8DBD4C0-A70D-449F-AF78-3FAC49C00FD7}" type="parTrans" cxnId="{FF2F26D6-6AC6-46FF-9B91-E362C45618D9}">
      <dgm:prSet/>
      <dgm:spPr/>
      <dgm:t>
        <a:bodyPr/>
        <a:lstStyle/>
        <a:p>
          <a:endParaRPr lang="en-US"/>
        </a:p>
      </dgm:t>
    </dgm:pt>
    <dgm:pt modelId="{A55C020F-510C-46D7-A3BA-D181FE57A24F}" type="sibTrans" cxnId="{FF2F26D6-6AC6-46FF-9B91-E362C45618D9}">
      <dgm:prSet/>
      <dgm:spPr/>
      <dgm:t>
        <a:bodyPr/>
        <a:lstStyle/>
        <a:p>
          <a:endParaRPr lang="en-US"/>
        </a:p>
      </dgm:t>
    </dgm:pt>
    <dgm:pt modelId="{47125335-4476-4992-9860-DAA6CCF19657}">
      <dgm:prSet custT="1"/>
      <dgm:spPr/>
      <dgm:t>
        <a:bodyPr/>
        <a:lstStyle/>
        <a:p>
          <a:r>
            <a:rPr lang="en-US">
              <a:noFill/>
            </a:rPr>
            <a:t> </a:t>
          </a:r>
        </a:p>
      </dgm:t>
    </dgm:pt>
    <dgm:pt modelId="{940A2C38-1A70-48C5-8CFE-65BD214D8DC3}" type="parTrans" cxnId="{A8E10A0C-CCFA-4B45-B734-0FE9079A7923}">
      <dgm:prSet/>
      <dgm:spPr/>
      <dgm:t>
        <a:bodyPr/>
        <a:lstStyle/>
        <a:p>
          <a:endParaRPr lang="en-US"/>
        </a:p>
      </dgm:t>
    </dgm:pt>
    <dgm:pt modelId="{3F53B43B-2C43-4EDC-87DA-124C668424DA}" type="sibTrans" cxnId="{A8E10A0C-CCFA-4B45-B734-0FE9079A7923}">
      <dgm:prSet/>
      <dgm:spPr/>
      <dgm:t>
        <a:bodyPr/>
        <a:lstStyle/>
        <a:p>
          <a:endParaRPr lang="en-US"/>
        </a:p>
      </dgm:t>
    </dgm:pt>
    <dgm:pt modelId="{A33DBAD5-E05E-48F2-9694-1BD141963938}">
      <dgm:prSet custT="1"/>
      <dgm:spPr/>
      <dgm:t>
        <a:bodyPr/>
        <a:lstStyle/>
        <a:p>
          <a:r>
            <a:rPr lang="en-US">
              <a:noFill/>
            </a:rPr>
            <a:t> </a:t>
          </a:r>
        </a:p>
      </dgm:t>
    </dgm:pt>
    <dgm:pt modelId="{97B206D3-5F95-40AE-893B-1792A1694D1A}" type="parTrans" cxnId="{0D9AFFDD-F0E8-4A97-8CD2-D05D719AB063}">
      <dgm:prSet/>
      <dgm:spPr/>
      <dgm:t>
        <a:bodyPr/>
        <a:lstStyle/>
        <a:p>
          <a:endParaRPr lang="en-US"/>
        </a:p>
      </dgm:t>
    </dgm:pt>
    <dgm:pt modelId="{C4367EB4-A6EB-42ED-85A9-B1939E0876CF}" type="sibTrans" cxnId="{0D9AFFDD-F0E8-4A97-8CD2-D05D719AB063}">
      <dgm:prSet/>
      <dgm:spPr/>
      <dgm:t>
        <a:bodyPr/>
        <a:lstStyle/>
        <a:p>
          <a:endParaRPr lang="en-US"/>
        </a:p>
      </dgm:t>
    </dgm:pt>
    <dgm:pt modelId="{E79147B1-267C-4FB5-B79C-4FC1615EA400}">
      <dgm:prSet custT="1"/>
      <dgm:spPr/>
      <dgm:t>
        <a:bodyPr/>
        <a:lstStyle/>
        <a:p>
          <a:r>
            <a:rPr lang="en-US">
              <a:noFill/>
            </a:rPr>
            <a:t> </a:t>
          </a:r>
        </a:p>
      </dgm:t>
    </dgm:pt>
    <dgm:pt modelId="{FF8BBDD1-D0F3-4DBB-8A83-4A6A4A5DE6E7}" type="parTrans" cxnId="{340FFF30-E105-4284-888C-BCF935C64EC5}">
      <dgm:prSet/>
      <dgm:spPr/>
      <dgm:t>
        <a:bodyPr/>
        <a:lstStyle/>
        <a:p>
          <a:endParaRPr lang="en-US"/>
        </a:p>
      </dgm:t>
    </dgm:pt>
    <dgm:pt modelId="{A5F4090B-9665-402F-B331-D1B8B073A601}" type="sibTrans" cxnId="{340FFF30-E105-4284-888C-BCF935C64EC5}">
      <dgm:prSet/>
      <dgm:spPr/>
      <dgm:t>
        <a:bodyPr/>
        <a:lstStyle/>
        <a:p>
          <a:endParaRPr lang="en-US"/>
        </a:p>
      </dgm:t>
    </dgm:pt>
    <dgm:pt modelId="{B67580DC-5B0D-40E4-A68D-4ABAA06BAE24}">
      <dgm:prSet custT="1"/>
      <dgm:spPr/>
      <dgm:t>
        <a:bodyPr/>
        <a:lstStyle/>
        <a:p>
          <a:r>
            <a:rPr lang="en-US">
              <a:noFill/>
            </a:rPr>
            <a:t> </a:t>
          </a:r>
        </a:p>
      </dgm:t>
    </dgm:pt>
    <dgm:pt modelId="{50D57083-1AF1-43F2-B597-D296C4CAED80}" type="parTrans" cxnId="{353F88D7-A3D9-4813-9883-E05B6BBA1991}">
      <dgm:prSet/>
      <dgm:spPr/>
      <dgm:t>
        <a:bodyPr/>
        <a:lstStyle/>
        <a:p>
          <a:endParaRPr lang="en-US"/>
        </a:p>
      </dgm:t>
    </dgm:pt>
    <dgm:pt modelId="{736A0161-2342-48C8-B44E-503896FE48E5}" type="sibTrans" cxnId="{353F88D7-A3D9-4813-9883-E05B6BBA1991}">
      <dgm:prSet/>
      <dgm:spPr/>
      <dgm:t>
        <a:bodyPr/>
        <a:lstStyle/>
        <a:p>
          <a:endParaRPr lang="en-US"/>
        </a:p>
      </dgm:t>
    </dgm:pt>
    <dgm:pt modelId="{A6F1B23E-5FAB-4F45-9BB6-D6BA6FEA4273}">
      <dgm:prSet custT="1"/>
      <dgm:spPr/>
      <dgm:t>
        <a:bodyPr/>
        <a:lstStyle/>
        <a:p>
          <a:pPr algn="l"/>
          <a:r>
            <a:rPr lang="en-US" sz="1800" dirty="0" smtClean="0">
              <a:latin typeface="Times New Roman" pitchFamily="18" charset="0"/>
              <a:cs typeface="Times New Roman" pitchFamily="18" charset="0"/>
            </a:rPr>
            <a:t>Live load = 3 kN/m</a:t>
          </a:r>
          <a:r>
            <a:rPr lang="en-US" sz="1800" baseline="30000" dirty="0" smtClean="0">
              <a:latin typeface="Times New Roman" pitchFamily="18" charset="0"/>
              <a:cs typeface="Times New Roman" pitchFamily="18" charset="0"/>
            </a:rPr>
            <a:t>2</a:t>
          </a:r>
          <a:endParaRPr lang="en-US" sz="1800" dirty="0"/>
        </a:p>
      </dgm:t>
    </dgm:pt>
    <dgm:pt modelId="{6FEAF640-B954-4C6B-88EE-2241C4016569}" type="parTrans" cxnId="{FEFA57D8-429C-4E40-87A4-6B328BCE1E47}">
      <dgm:prSet/>
      <dgm:spPr/>
      <dgm:t>
        <a:bodyPr/>
        <a:lstStyle/>
        <a:p>
          <a:endParaRPr lang="en-US"/>
        </a:p>
      </dgm:t>
    </dgm:pt>
    <dgm:pt modelId="{6393FF00-57F1-4E9D-B110-CB037381B772}" type="sibTrans" cxnId="{FEFA57D8-429C-4E40-87A4-6B328BCE1E47}">
      <dgm:prSet/>
      <dgm:spPr/>
      <dgm:t>
        <a:bodyPr/>
        <a:lstStyle/>
        <a:p>
          <a:endParaRPr lang="en-US"/>
        </a:p>
      </dgm:t>
    </dgm:pt>
    <dgm:pt modelId="{A1A47489-9090-49A0-9B46-4CE97FEB6A3C}">
      <dgm:prSet custT="1"/>
      <dgm:spPr/>
      <dgm:t>
        <a:bodyPr/>
        <a:lstStyle/>
        <a:p>
          <a:pPr algn="l"/>
          <a:r>
            <a:rPr lang="en-US" sz="1800" dirty="0" smtClean="0">
              <a:latin typeface="Times New Roman" pitchFamily="18" charset="0"/>
              <a:cs typeface="Times New Roman" pitchFamily="18" charset="0"/>
            </a:rPr>
            <a:t>SID load = 4 kN/m</a:t>
          </a:r>
          <a:r>
            <a:rPr lang="en-US" sz="1800" baseline="30000" dirty="0" smtClean="0">
              <a:latin typeface="Times New Roman" pitchFamily="18" charset="0"/>
              <a:cs typeface="Times New Roman" pitchFamily="18" charset="0"/>
            </a:rPr>
            <a:t>2</a:t>
          </a:r>
          <a:endParaRPr lang="en-US" sz="1800" dirty="0"/>
        </a:p>
      </dgm:t>
    </dgm:pt>
    <dgm:pt modelId="{0D6436AE-BB9C-483F-8411-0216AACD1902}" type="parTrans" cxnId="{D8A87685-7D09-49A6-B647-7C4A8DBF8DFA}">
      <dgm:prSet/>
      <dgm:spPr/>
      <dgm:t>
        <a:bodyPr/>
        <a:lstStyle/>
        <a:p>
          <a:endParaRPr lang="en-US"/>
        </a:p>
      </dgm:t>
    </dgm:pt>
    <dgm:pt modelId="{82050E85-001F-42AC-9CB2-90D42E50F0DE}" type="sibTrans" cxnId="{D8A87685-7D09-49A6-B647-7C4A8DBF8DFA}">
      <dgm:prSet/>
      <dgm:spPr/>
      <dgm:t>
        <a:bodyPr/>
        <a:lstStyle/>
        <a:p>
          <a:endParaRPr lang="en-US"/>
        </a:p>
      </dgm:t>
    </dgm:pt>
    <dgm:pt modelId="{D81C1DE7-745E-47AA-873E-C1723A9F886A}" type="pres">
      <dgm:prSet presAssocID="{26793C5C-AB40-4FA2-8D3F-6773C616F966}" presName="diagram" presStyleCnt="0">
        <dgm:presLayoutVars>
          <dgm:dir/>
          <dgm:resizeHandles val="exact"/>
        </dgm:presLayoutVars>
      </dgm:prSet>
      <dgm:spPr/>
      <dgm:t>
        <a:bodyPr/>
        <a:lstStyle/>
        <a:p>
          <a:endParaRPr lang="en-US"/>
        </a:p>
      </dgm:t>
    </dgm:pt>
    <dgm:pt modelId="{4751859B-E541-48C0-A3D8-65E6A7A51CC5}" type="pres">
      <dgm:prSet presAssocID="{DA459C56-A202-432F-9E85-D25B92B02939}" presName="node" presStyleLbl="node1" presStyleIdx="0" presStyleCnt="4" custLinFactNeighborX="-10235" custLinFactNeighborY="2178">
        <dgm:presLayoutVars>
          <dgm:bulletEnabled val="1"/>
        </dgm:presLayoutVars>
      </dgm:prSet>
      <dgm:spPr/>
      <dgm:t>
        <a:bodyPr/>
        <a:lstStyle/>
        <a:p>
          <a:endParaRPr lang="en-US"/>
        </a:p>
      </dgm:t>
    </dgm:pt>
    <dgm:pt modelId="{9AC34722-20FA-4D4F-B302-C992DC08112E}" type="pres">
      <dgm:prSet presAssocID="{C88431A6-B53E-47F7-9276-F4D7D96D9957}" presName="sibTrans" presStyleCnt="0"/>
      <dgm:spPr/>
    </dgm:pt>
    <dgm:pt modelId="{1577ED88-ED90-4C05-B615-62DA522A1A05}" type="pres">
      <dgm:prSet presAssocID="{CBB1CB9C-06A4-4516-83C2-2B9EB2A1D37F}" presName="node" presStyleLbl="node1" presStyleIdx="1" presStyleCnt="4" custLinFactNeighborX="11324" custLinFactNeighborY="11147">
        <dgm:presLayoutVars>
          <dgm:bulletEnabled val="1"/>
        </dgm:presLayoutVars>
      </dgm:prSet>
      <dgm:spPr/>
      <dgm:t>
        <a:bodyPr/>
        <a:lstStyle/>
        <a:p>
          <a:endParaRPr lang="en-US"/>
        </a:p>
      </dgm:t>
    </dgm:pt>
    <dgm:pt modelId="{BD8C293C-96FB-4939-9759-93CA6EA06EBA}" type="pres">
      <dgm:prSet presAssocID="{934DB2E2-28F8-4252-8CFD-D550127B1A3F}" presName="sibTrans" presStyleCnt="0"/>
      <dgm:spPr/>
    </dgm:pt>
    <dgm:pt modelId="{46DA6ADE-450E-4C15-889B-9C15712D5348}" type="pres">
      <dgm:prSet presAssocID="{62E0234D-98D0-4DC1-8885-827DE5484B8F}" presName="node" presStyleLbl="node1" presStyleIdx="2" presStyleCnt="4" custScaleX="133569" custScaleY="109711" custLinFactNeighborX="-9327" custLinFactNeighborY="-1034">
        <dgm:presLayoutVars>
          <dgm:bulletEnabled val="1"/>
        </dgm:presLayoutVars>
      </dgm:prSet>
      <dgm:spPr/>
      <dgm:t>
        <a:bodyPr/>
        <a:lstStyle/>
        <a:p>
          <a:endParaRPr lang="en-US"/>
        </a:p>
      </dgm:t>
    </dgm:pt>
    <dgm:pt modelId="{3B504681-26E3-411B-B501-B748D0C9F6DB}" type="pres">
      <dgm:prSet presAssocID="{A7F3DE77-B5D7-4195-B88C-DCFD4F263CFA}" presName="sibTrans" presStyleCnt="0"/>
      <dgm:spPr/>
    </dgm:pt>
    <dgm:pt modelId="{DFE6DB66-D0A1-4F1A-81AF-A021DA4142EE}" type="pres">
      <dgm:prSet presAssocID="{64F1E25D-701C-44B1-99C5-47E04ADAED61}" presName="node" presStyleLbl="node1" presStyleIdx="3" presStyleCnt="4" custScaleX="83968" custScaleY="61108" custLinFactNeighborX="5697" custLinFactNeighborY="-2009">
        <dgm:presLayoutVars>
          <dgm:bulletEnabled val="1"/>
        </dgm:presLayoutVars>
      </dgm:prSet>
      <dgm:spPr/>
      <dgm:t>
        <a:bodyPr/>
        <a:lstStyle/>
        <a:p>
          <a:endParaRPr lang="en-US"/>
        </a:p>
      </dgm:t>
    </dgm:pt>
  </dgm:ptLst>
  <dgm:cxnLst>
    <dgm:cxn modelId="{3C6707F3-6A87-4808-A480-8716B6AAE161}" type="presOf" srcId="{3CDC18D0-24C4-44F6-9322-3790C2FF523F}" destId="{46DA6ADE-450E-4C15-889B-9C15712D5348}" srcOrd="0" destOrd="4" presId="urn:microsoft.com/office/officeart/2005/8/layout/default"/>
    <dgm:cxn modelId="{E0B9DF57-B539-4DF2-9DB1-408C184C1715}" type="presOf" srcId="{A1A47489-9090-49A0-9B46-4CE97FEB6A3C}" destId="{DFE6DB66-D0A1-4F1A-81AF-A021DA4142EE}" srcOrd="0" destOrd="2" presId="urn:microsoft.com/office/officeart/2005/8/layout/default"/>
    <dgm:cxn modelId="{15BE2217-104B-4DCB-85BD-F41E0228E36C}" type="presOf" srcId="{47125335-4476-4992-9860-DAA6CCF19657}" destId="{46DA6ADE-450E-4C15-889B-9C15712D5348}" srcOrd="0" destOrd="6" presId="urn:microsoft.com/office/officeart/2005/8/layout/default"/>
    <dgm:cxn modelId="{594511E5-10F8-4BC2-AEC8-26CF35BA5EBC}" type="presOf" srcId="{CBB1CB9C-06A4-4516-83C2-2B9EB2A1D37F}" destId="{1577ED88-ED90-4C05-B615-62DA522A1A05}" srcOrd="0" destOrd="0" presId="urn:microsoft.com/office/officeart/2005/8/layout/default"/>
    <dgm:cxn modelId="{68046118-3DC6-4C75-8A1C-041D8294FDA8}" srcId="{CBB1CB9C-06A4-4516-83C2-2B9EB2A1D37F}" destId="{F151DC67-CA45-4663-88F1-8F19CADA976B}" srcOrd="0" destOrd="0" parTransId="{A85585AC-BF54-4327-B4FA-50EC73DD458A}" sibTransId="{81488629-9BCC-4232-AE54-9F43304E5618}"/>
    <dgm:cxn modelId="{340FFF30-E105-4284-888C-BCF935C64EC5}" srcId="{62E0234D-98D0-4DC1-8885-827DE5484B8F}" destId="{E79147B1-267C-4FB5-B79C-4FC1615EA400}" srcOrd="6" destOrd="0" parTransId="{FF8BBDD1-D0F3-4DBB-8A83-4A6A4A5DE6E7}" sibTransId="{A5F4090B-9665-402F-B331-D1B8B073A601}"/>
    <dgm:cxn modelId="{8F54952D-D02F-4AF6-AF65-1866C723EAB2}" type="presOf" srcId="{E4730FFB-8F2A-40C8-8441-2F8C51E0C876}" destId="{4751859B-E541-48C0-A3D8-65E6A7A51CC5}" srcOrd="0" destOrd="2" presId="urn:microsoft.com/office/officeart/2005/8/layout/default"/>
    <dgm:cxn modelId="{B06A71FC-1C91-4E43-9E53-0D44E2662048}" srcId="{62E0234D-98D0-4DC1-8885-827DE5484B8F}" destId="{437639AF-FC9D-4388-944A-E4C9925D15B6}" srcOrd="1" destOrd="0" parTransId="{E6D12DEC-F1C0-42B2-A685-FF47D7071F48}" sibTransId="{817FB00D-A7BA-411C-8A07-E59188FE6597}"/>
    <dgm:cxn modelId="{8C805EB4-16D3-4612-B7CC-8DED5DAB1C2E}" type="presOf" srcId="{62E0234D-98D0-4DC1-8885-827DE5484B8F}" destId="{46DA6ADE-450E-4C15-889B-9C15712D5348}" srcOrd="0" destOrd="0" presId="urn:microsoft.com/office/officeart/2005/8/layout/default"/>
    <dgm:cxn modelId="{6B24F6ED-28DE-41E9-8402-8C8230404D4D}" type="presOf" srcId="{DB9C4E5F-C157-4428-8F56-2D2E56850395}" destId="{46DA6ADE-450E-4C15-889B-9C15712D5348}" srcOrd="0" destOrd="3" presId="urn:microsoft.com/office/officeart/2005/8/layout/default"/>
    <dgm:cxn modelId="{58C52CAA-D00C-46A1-8E99-6D96C3AB2B01}" type="presOf" srcId="{437639AF-FC9D-4388-944A-E4C9925D15B6}" destId="{46DA6ADE-450E-4C15-889B-9C15712D5348}" srcOrd="0" destOrd="2" presId="urn:microsoft.com/office/officeart/2005/8/layout/default"/>
    <dgm:cxn modelId="{53867EF8-2441-41CF-A859-4B223D4BD7DE}" srcId="{62E0234D-98D0-4DC1-8885-827DE5484B8F}" destId="{3CDC18D0-24C4-44F6-9322-3790C2FF523F}" srcOrd="3" destOrd="0" parTransId="{C94238B3-5C2C-476F-83F4-F0DEF5F9A7F5}" sibTransId="{1E349CF0-74D0-43A5-AD59-D180D1F1304C}"/>
    <dgm:cxn modelId="{0FAB79B3-C145-44FF-AE79-B436F8BBAE92}" type="presOf" srcId="{E28898E1-4368-4D6F-BF7E-94E1EA8990C4}" destId="{46DA6ADE-450E-4C15-889B-9C15712D5348}" srcOrd="0" destOrd="1" presId="urn:microsoft.com/office/officeart/2005/8/layout/default"/>
    <dgm:cxn modelId="{DAC6310B-2C67-4358-951E-662A067330FA}" type="presOf" srcId="{E672A3B3-DE95-4EE7-89AE-CDDA03B93D8D}" destId="{1577ED88-ED90-4C05-B615-62DA522A1A05}" srcOrd="0" destOrd="2" presId="urn:microsoft.com/office/officeart/2005/8/layout/default"/>
    <dgm:cxn modelId="{2D610C99-DFCF-4F37-8F23-2206186F2F83}" srcId="{26793C5C-AB40-4FA2-8D3F-6773C616F966}" destId="{64F1E25D-701C-44B1-99C5-47E04ADAED61}" srcOrd="3" destOrd="0" parTransId="{E9D69285-064B-460E-8F24-B4907F259E18}" sibTransId="{86BF4051-A642-4F7F-B05A-5802039D7294}"/>
    <dgm:cxn modelId="{9DA7143E-98DD-4EC7-8245-6AF89A4FA989}" srcId="{CBB1CB9C-06A4-4516-83C2-2B9EB2A1D37F}" destId="{E672A3B3-DE95-4EE7-89AE-CDDA03B93D8D}" srcOrd="1" destOrd="0" parTransId="{082E1C29-8199-42F9-9E0D-B11E13FE8DB8}" sibTransId="{FD158BCC-9CAA-42DF-A4D7-E68DAB68D8F6}"/>
    <dgm:cxn modelId="{09A310F0-61A4-4D38-A41D-4F36F81F770D}" type="presOf" srcId="{99D060ED-77D1-486F-9C40-79B4CFCC7E05}" destId="{1577ED88-ED90-4C05-B615-62DA522A1A05}" srcOrd="0" destOrd="3" presId="urn:microsoft.com/office/officeart/2005/8/layout/default"/>
    <dgm:cxn modelId="{FF2F26D6-6AC6-46FF-9B91-E362C45618D9}" srcId="{62E0234D-98D0-4DC1-8885-827DE5484B8F}" destId="{5CCC3811-5D95-4AB4-B49E-1D5807DBC131}" srcOrd="4" destOrd="0" parTransId="{C8DBD4C0-A70D-449F-AF78-3FAC49C00FD7}" sibTransId="{A55C020F-510C-46D7-A3BA-D181FE57A24F}"/>
    <dgm:cxn modelId="{353F88D7-A3D9-4813-9883-E05B6BBA1991}" srcId="{62E0234D-98D0-4DC1-8885-827DE5484B8F}" destId="{B67580DC-5B0D-40E4-A68D-4ABAA06BAE24}" srcOrd="7" destOrd="0" parTransId="{50D57083-1AF1-43F2-B597-D296C4CAED80}" sibTransId="{736A0161-2342-48C8-B44E-503896FE48E5}"/>
    <dgm:cxn modelId="{01A904D5-55B9-4ACD-903B-A726DB10CBDE}" srcId="{DA459C56-A202-432F-9E85-D25B92B02939}" destId="{EB6BACEB-E3F3-41F4-BD19-C1E184AF6F81}" srcOrd="0" destOrd="0" parTransId="{E8D7AAD7-9DB6-4377-BF3B-140830973BCE}" sibTransId="{40534FCD-7257-4EB7-86D4-E701ACFD87D5}"/>
    <dgm:cxn modelId="{9B640907-699E-4B99-BD53-B2981D7ABD7E}" srcId="{26793C5C-AB40-4FA2-8D3F-6773C616F966}" destId="{62E0234D-98D0-4DC1-8885-827DE5484B8F}" srcOrd="2" destOrd="0" parTransId="{3B5B7983-348A-4CE3-8118-82C1274305EA}" sibTransId="{A7F3DE77-B5D7-4195-B88C-DCFD4F263CFA}"/>
    <dgm:cxn modelId="{A385A07A-CF42-4514-8617-32AB23DC3A38}" type="presOf" srcId="{F151DC67-CA45-4663-88F1-8F19CADA976B}" destId="{1577ED88-ED90-4C05-B615-62DA522A1A05}" srcOrd="0" destOrd="1" presId="urn:microsoft.com/office/officeart/2005/8/layout/default"/>
    <dgm:cxn modelId="{62C339B9-C71D-4F03-A21D-C41C94990AC7}" type="presOf" srcId="{53A9DF2E-F938-4E2C-A288-F5623B35BE95}" destId="{1577ED88-ED90-4C05-B615-62DA522A1A05}" srcOrd="0" destOrd="4" presId="urn:microsoft.com/office/officeart/2005/8/layout/default"/>
    <dgm:cxn modelId="{C69E4B75-33F3-49AE-BB8F-0206BB968EFE}" srcId="{DA459C56-A202-432F-9E85-D25B92B02939}" destId="{E4730FFB-8F2A-40C8-8441-2F8C51E0C876}" srcOrd="1" destOrd="0" parTransId="{C8840A41-56A6-420D-A7A7-BC159275551E}" sibTransId="{4B90068A-648F-468E-9773-2F02388EADD7}"/>
    <dgm:cxn modelId="{3DCD1DF6-0863-4A75-84DC-F5008EF4CC1B}" type="presOf" srcId="{DA459C56-A202-432F-9E85-D25B92B02939}" destId="{4751859B-E541-48C0-A3D8-65E6A7A51CC5}" srcOrd="0" destOrd="0" presId="urn:microsoft.com/office/officeart/2005/8/layout/default"/>
    <dgm:cxn modelId="{F8A0C6A0-2C24-4FD1-912F-D7A42C0F7A28}" type="presOf" srcId="{E79147B1-267C-4FB5-B79C-4FC1615EA400}" destId="{46DA6ADE-450E-4C15-889B-9C15712D5348}" srcOrd="0" destOrd="7" presId="urn:microsoft.com/office/officeart/2005/8/layout/default"/>
    <dgm:cxn modelId="{A8BE9505-038B-4648-99C8-67A48FD33D30}" type="presOf" srcId="{5CCC3811-5D95-4AB4-B49E-1D5807DBC131}" destId="{46DA6ADE-450E-4C15-889B-9C15712D5348}" srcOrd="0" destOrd="5" presId="urn:microsoft.com/office/officeart/2005/8/layout/default"/>
    <dgm:cxn modelId="{79099DEB-84AF-4B41-8304-BA097CDD7774}" type="presOf" srcId="{A6F1B23E-5FAB-4F45-9BB6-D6BA6FEA4273}" destId="{DFE6DB66-D0A1-4F1A-81AF-A021DA4142EE}" srcOrd="0" destOrd="1" presId="urn:microsoft.com/office/officeart/2005/8/layout/default"/>
    <dgm:cxn modelId="{C2B20764-BF3F-47A8-9574-8F67E6EE5A74}" type="presOf" srcId="{64F1E25D-701C-44B1-99C5-47E04ADAED61}" destId="{DFE6DB66-D0A1-4F1A-81AF-A021DA4142EE}" srcOrd="0" destOrd="0" presId="urn:microsoft.com/office/officeart/2005/8/layout/default"/>
    <dgm:cxn modelId="{0D9AFFDD-F0E8-4A97-8CD2-D05D719AB063}" srcId="{62E0234D-98D0-4DC1-8885-827DE5484B8F}" destId="{A33DBAD5-E05E-48F2-9694-1BD141963938}" srcOrd="8" destOrd="0" parTransId="{97B206D3-5F95-40AE-893B-1792A1694D1A}" sibTransId="{C4367EB4-A6EB-42ED-85A9-B1939E0876CF}"/>
    <dgm:cxn modelId="{CA16A301-5381-4183-B9DB-1DCBB97A4E3C}" srcId="{62E0234D-98D0-4DC1-8885-827DE5484B8F}" destId="{DB9C4E5F-C157-4428-8F56-2D2E56850395}" srcOrd="2" destOrd="0" parTransId="{823B71AE-5D89-405E-A35A-07D264735DC9}" sibTransId="{D7A80A2A-772B-44D7-A08F-5B07A19D0A70}"/>
    <dgm:cxn modelId="{D53D3D9B-45A6-4767-9904-56219CF608F9}" type="presOf" srcId="{B67580DC-5B0D-40E4-A68D-4ABAA06BAE24}" destId="{46DA6ADE-450E-4C15-889B-9C15712D5348}" srcOrd="0" destOrd="8" presId="urn:microsoft.com/office/officeart/2005/8/layout/default"/>
    <dgm:cxn modelId="{05E771F4-4201-4541-A3ED-CBF55B8A6500}" srcId="{62E0234D-98D0-4DC1-8885-827DE5484B8F}" destId="{E28898E1-4368-4D6F-BF7E-94E1EA8990C4}" srcOrd="0" destOrd="0" parTransId="{D81AF9D6-9D51-4A79-9AD3-D71A9590412A}" sibTransId="{703A4DC2-7AC8-4987-A13C-1D61D20F4FF5}"/>
    <dgm:cxn modelId="{9EADCF8E-08C2-4F78-A8EA-284FC2D2C612}" srcId="{CBB1CB9C-06A4-4516-83C2-2B9EB2A1D37F}" destId="{53A9DF2E-F938-4E2C-A288-F5623B35BE95}" srcOrd="3" destOrd="0" parTransId="{957F2B9E-60B6-4BE1-81B3-FC8ECAEBC2A9}" sibTransId="{283AE4D7-0C21-4A2E-ABC9-7B788567298B}"/>
    <dgm:cxn modelId="{61F361B2-5914-454E-8D01-8A91F47BF927}" type="presOf" srcId="{A33DBAD5-E05E-48F2-9694-1BD141963938}" destId="{46DA6ADE-450E-4C15-889B-9C15712D5348}" srcOrd="0" destOrd="9" presId="urn:microsoft.com/office/officeart/2005/8/layout/default"/>
    <dgm:cxn modelId="{FEFA57D8-429C-4E40-87A4-6B328BCE1E47}" srcId="{64F1E25D-701C-44B1-99C5-47E04ADAED61}" destId="{A6F1B23E-5FAB-4F45-9BB6-D6BA6FEA4273}" srcOrd="0" destOrd="0" parTransId="{6FEAF640-B954-4C6B-88EE-2241C4016569}" sibTransId="{6393FF00-57F1-4E9D-B110-CB037381B772}"/>
    <dgm:cxn modelId="{D883AD95-441F-485A-96B8-5CCB773540C5}" srcId="{26793C5C-AB40-4FA2-8D3F-6773C616F966}" destId="{DA459C56-A202-432F-9E85-D25B92B02939}" srcOrd="0" destOrd="0" parTransId="{721EDA31-6D7C-4C9D-9ABC-949A0915F39E}" sibTransId="{C88431A6-B53E-47F7-9276-F4D7D96D9957}"/>
    <dgm:cxn modelId="{D8A87685-7D09-49A6-B647-7C4A8DBF8DFA}" srcId="{64F1E25D-701C-44B1-99C5-47E04ADAED61}" destId="{A1A47489-9090-49A0-9B46-4CE97FEB6A3C}" srcOrd="1" destOrd="0" parTransId="{0D6436AE-BB9C-483F-8411-0216AACD1902}" sibTransId="{82050E85-001F-42AC-9CB2-90D42E50F0DE}"/>
    <dgm:cxn modelId="{DCA0DD29-01C4-4952-9A3B-26B666091E03}" srcId="{CBB1CB9C-06A4-4516-83C2-2B9EB2A1D37F}" destId="{99D060ED-77D1-486F-9C40-79B4CFCC7E05}" srcOrd="2" destOrd="0" parTransId="{A08A27D1-0530-455A-A031-982BDD74DB58}" sibTransId="{3540F81F-8FB5-4C40-9958-31A45E9A4C65}"/>
    <dgm:cxn modelId="{C58C380C-2AF2-44C3-BEE7-B79646B8D721}" srcId="{26793C5C-AB40-4FA2-8D3F-6773C616F966}" destId="{CBB1CB9C-06A4-4516-83C2-2B9EB2A1D37F}" srcOrd="1" destOrd="0" parTransId="{605675F2-8CF5-4964-92E1-4ABDD1291321}" sibTransId="{934DB2E2-28F8-4252-8CFD-D550127B1A3F}"/>
    <dgm:cxn modelId="{A8E10A0C-CCFA-4B45-B734-0FE9079A7923}" srcId="{62E0234D-98D0-4DC1-8885-827DE5484B8F}" destId="{47125335-4476-4992-9860-DAA6CCF19657}" srcOrd="5" destOrd="0" parTransId="{940A2C38-1A70-48C5-8CFE-65BD214D8DC3}" sibTransId="{3F53B43B-2C43-4EDC-87DA-124C668424DA}"/>
    <dgm:cxn modelId="{63E3861A-8BB0-43C7-B648-D9E6B8F11F6C}" type="presOf" srcId="{EB6BACEB-E3F3-41F4-BD19-C1E184AF6F81}" destId="{4751859B-E541-48C0-A3D8-65E6A7A51CC5}" srcOrd="0" destOrd="1" presId="urn:microsoft.com/office/officeart/2005/8/layout/default"/>
    <dgm:cxn modelId="{632CA298-8186-4023-A336-20726FA41037}" type="presOf" srcId="{26793C5C-AB40-4FA2-8D3F-6773C616F966}" destId="{D81C1DE7-745E-47AA-873E-C1723A9F886A}" srcOrd="0" destOrd="0" presId="urn:microsoft.com/office/officeart/2005/8/layout/default"/>
    <dgm:cxn modelId="{E0781428-DA8C-4C10-9635-EB5F42DDA24D}" type="presParOf" srcId="{D81C1DE7-745E-47AA-873E-C1723A9F886A}" destId="{4751859B-E541-48C0-A3D8-65E6A7A51CC5}" srcOrd="0" destOrd="0" presId="urn:microsoft.com/office/officeart/2005/8/layout/default"/>
    <dgm:cxn modelId="{8BE7B511-F5D2-447A-9FD5-FED47B6B29C2}" type="presParOf" srcId="{D81C1DE7-745E-47AA-873E-C1723A9F886A}" destId="{9AC34722-20FA-4D4F-B302-C992DC08112E}" srcOrd="1" destOrd="0" presId="urn:microsoft.com/office/officeart/2005/8/layout/default"/>
    <dgm:cxn modelId="{01654886-B7D0-4DF9-AC15-2A4DFC81CF42}" type="presParOf" srcId="{D81C1DE7-745E-47AA-873E-C1723A9F886A}" destId="{1577ED88-ED90-4C05-B615-62DA522A1A05}" srcOrd="2" destOrd="0" presId="urn:microsoft.com/office/officeart/2005/8/layout/default"/>
    <dgm:cxn modelId="{4DFDE494-CD2E-4C17-A2ED-80F3CF1A9A6B}" type="presParOf" srcId="{D81C1DE7-745E-47AA-873E-C1723A9F886A}" destId="{BD8C293C-96FB-4939-9759-93CA6EA06EBA}" srcOrd="3" destOrd="0" presId="urn:microsoft.com/office/officeart/2005/8/layout/default"/>
    <dgm:cxn modelId="{CCD5387D-8589-4C37-9040-78DE46D1FC7A}" type="presParOf" srcId="{D81C1DE7-745E-47AA-873E-C1723A9F886A}" destId="{46DA6ADE-450E-4C15-889B-9C15712D5348}" srcOrd="4" destOrd="0" presId="urn:microsoft.com/office/officeart/2005/8/layout/default"/>
    <dgm:cxn modelId="{836A82A8-0C21-49F3-B1DE-3ADDEBBEA250}" type="presParOf" srcId="{D81C1DE7-745E-47AA-873E-C1723A9F886A}" destId="{3B504681-26E3-411B-B501-B748D0C9F6DB}" srcOrd="5" destOrd="0" presId="urn:microsoft.com/office/officeart/2005/8/layout/default"/>
    <dgm:cxn modelId="{0172967A-E464-4D2C-8117-717B43F5E1CE}" type="presParOf" srcId="{D81C1DE7-745E-47AA-873E-C1723A9F886A}" destId="{DFE6DB66-D0A1-4F1A-81AF-A021DA4142EE}"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a:solidFill>
          <a:schemeClr val="accent1"/>
        </a:solidFill>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a:solidFill>
          <a:schemeClr val="accent5"/>
        </a:solidFill>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5"/>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1800" dirty="0" smtClean="0"/>
            <a:t>Checking and validation</a:t>
          </a:r>
          <a:endParaRPr lang="en-US" sz="1800" dirty="0"/>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t>Day lighting </a:t>
          </a:r>
          <a:endParaRPr lang="en-US" sz="1800" dirty="0"/>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1"/>
        </a:solidFill>
      </dgm:spPr>
      <dgm:t>
        <a:bodyPr/>
        <a:lstStyle/>
        <a:p>
          <a:r>
            <a:rPr lang="en-US" sz="1800" dirty="0" smtClean="0"/>
            <a:t>Thermal </a:t>
          </a:r>
          <a:endParaRPr lang="en-US" sz="1800" dirty="0"/>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t>Ventilation analysis</a:t>
          </a:r>
          <a:endParaRPr lang="en-US" sz="1800" dirty="0"/>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99644" custScaleY="108647">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F80EF12F-B0B7-49B6-B4EE-C61D0A00F1D7}" srcId="{BF40F270-48CF-44A3-8E50-39613F801FC8}" destId="{F2FF01BA-DE87-47F5-9992-EAFDCD4B9F01}" srcOrd="2" destOrd="0" parTransId="{B025BC16-18A6-4091-976E-F780B997C07E}" sibTransId="{9224A44A-10A3-49EB-81D2-26209B597AAD}"/>
    <dgm:cxn modelId="{1CE1B0C3-7608-4250-B1D2-4DE84EF5BBB4}" type="presOf" srcId="{F2FF01BA-DE87-47F5-9992-EAFDCD4B9F01}" destId="{E4619764-51AA-437F-8211-79086E4FE6CF}"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0ECBF5B-700B-401E-874A-AD8411FF6C88}" type="presOf" srcId="{472CF8BE-4712-4518-955B-DCFBC2A5A1A9}" destId="{84C4A2C0-5544-46B6-B814-15857AD7135E}"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3A931E6-A1E3-443A-847F-F697B6D990E2}" srcId="{BF40F270-48CF-44A3-8E50-39613F801FC8}" destId="{7D08420D-CC00-4840-A022-EE674730F0E5}" srcOrd="1" destOrd="0" parTransId="{37DE784D-D3B1-473A-B6DB-D9AC286CA62C}" sibTransId="{9ECE7760-1591-435E-B9F2-9F89FC8C6D64}"/>
    <dgm:cxn modelId="{936560A6-C585-47CD-B1E3-F2D8DAB0EBD8}" type="presOf" srcId="{B025BC16-18A6-4091-976E-F780B997C07E}" destId="{1CB386FF-CE85-4778-B878-BE41553128B8}"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1800" dirty="0" smtClean="0"/>
            <a:t>Checking and validation</a:t>
          </a:r>
          <a:endParaRPr lang="en-US" sz="1800" dirty="0"/>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5"/>
        </a:solidFill>
      </dgm:spPr>
      <dgm:t>
        <a:bodyPr/>
        <a:lstStyle/>
        <a:p>
          <a:r>
            <a:rPr lang="en-US" sz="1800" dirty="0" smtClean="0"/>
            <a:t>Day lighting </a:t>
          </a:r>
          <a:endParaRPr lang="en-US" sz="1800" dirty="0"/>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1"/>
        </a:solidFill>
      </dgm:spPr>
      <dgm:t>
        <a:bodyPr/>
        <a:lstStyle/>
        <a:p>
          <a:r>
            <a:rPr lang="en-US" sz="1800" dirty="0" smtClean="0"/>
            <a:t>Thermal </a:t>
          </a:r>
          <a:endParaRPr lang="en-US" sz="1800" dirty="0"/>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t>Ventilation analysis</a:t>
          </a:r>
          <a:endParaRPr lang="en-US" sz="1800" dirty="0"/>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99644" custScaleY="108647">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F80EF12F-B0B7-49B6-B4EE-C61D0A00F1D7}" srcId="{BF40F270-48CF-44A3-8E50-39613F801FC8}" destId="{F2FF01BA-DE87-47F5-9992-EAFDCD4B9F01}" srcOrd="2" destOrd="0" parTransId="{B025BC16-18A6-4091-976E-F780B997C07E}" sibTransId="{9224A44A-10A3-49EB-81D2-26209B597AAD}"/>
    <dgm:cxn modelId="{1CE1B0C3-7608-4250-B1D2-4DE84EF5BBB4}" type="presOf" srcId="{F2FF01BA-DE87-47F5-9992-EAFDCD4B9F01}" destId="{E4619764-51AA-437F-8211-79086E4FE6CF}"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0ECBF5B-700B-401E-874A-AD8411FF6C88}" type="presOf" srcId="{472CF8BE-4712-4518-955B-DCFBC2A5A1A9}" destId="{84C4A2C0-5544-46B6-B814-15857AD7135E}"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3A931E6-A1E3-443A-847F-F697B6D990E2}" srcId="{BF40F270-48CF-44A3-8E50-39613F801FC8}" destId="{7D08420D-CC00-4840-A022-EE674730F0E5}" srcOrd="1" destOrd="0" parTransId="{37DE784D-D3B1-473A-B6DB-D9AC286CA62C}" sibTransId="{9ECE7760-1591-435E-B9F2-9F89FC8C6D64}"/>
    <dgm:cxn modelId="{936560A6-C585-47CD-B1E3-F2D8DAB0EBD8}" type="presOf" srcId="{B025BC16-18A6-4091-976E-F780B997C07E}" destId="{1CB386FF-CE85-4778-B878-BE41553128B8}"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1800" dirty="0" smtClean="0"/>
            <a:t>Checking and validation</a:t>
          </a:r>
          <a:endParaRPr lang="en-US" sz="1800" dirty="0"/>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t>Day lighting </a:t>
          </a:r>
          <a:endParaRPr lang="en-US" sz="1800" dirty="0"/>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5"/>
        </a:solidFill>
      </dgm:spPr>
      <dgm:t>
        <a:bodyPr/>
        <a:lstStyle/>
        <a:p>
          <a:r>
            <a:rPr lang="en-US" sz="1800" dirty="0" smtClean="0"/>
            <a:t>Thermal </a:t>
          </a:r>
          <a:endParaRPr lang="en-US" sz="1800" dirty="0"/>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t>Ventilation analysis</a:t>
          </a:r>
          <a:endParaRPr lang="en-US" sz="1800" dirty="0"/>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99644" custScaleY="108647">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F80EF12F-B0B7-49B6-B4EE-C61D0A00F1D7}" srcId="{BF40F270-48CF-44A3-8E50-39613F801FC8}" destId="{F2FF01BA-DE87-47F5-9992-EAFDCD4B9F01}" srcOrd="2" destOrd="0" parTransId="{B025BC16-18A6-4091-976E-F780B997C07E}" sibTransId="{9224A44A-10A3-49EB-81D2-26209B597AAD}"/>
    <dgm:cxn modelId="{1CE1B0C3-7608-4250-B1D2-4DE84EF5BBB4}" type="presOf" srcId="{F2FF01BA-DE87-47F5-9992-EAFDCD4B9F01}" destId="{E4619764-51AA-437F-8211-79086E4FE6CF}"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0ECBF5B-700B-401E-874A-AD8411FF6C88}" type="presOf" srcId="{472CF8BE-4712-4518-955B-DCFBC2A5A1A9}" destId="{84C4A2C0-5544-46B6-B814-15857AD7135E}"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3A931E6-A1E3-443A-847F-F697B6D990E2}" srcId="{BF40F270-48CF-44A3-8E50-39613F801FC8}" destId="{7D08420D-CC00-4840-A022-EE674730F0E5}" srcOrd="1" destOrd="0" parTransId="{37DE784D-D3B1-473A-B6DB-D9AC286CA62C}" sibTransId="{9ECE7760-1591-435E-B9F2-9F89FC8C6D64}"/>
    <dgm:cxn modelId="{936560A6-C585-47CD-B1E3-F2D8DAB0EBD8}" type="presOf" srcId="{B025BC16-18A6-4091-976E-F780B997C07E}" destId="{1CB386FF-CE85-4778-B878-BE41553128B8}"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1800" dirty="0" smtClean="0"/>
            <a:t>Checking and validation</a:t>
          </a:r>
          <a:endParaRPr lang="en-US" sz="1800" dirty="0"/>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t>Day lighting </a:t>
          </a:r>
          <a:endParaRPr lang="en-US" sz="1800" dirty="0"/>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1"/>
        </a:solidFill>
      </dgm:spPr>
      <dgm:t>
        <a:bodyPr/>
        <a:lstStyle/>
        <a:p>
          <a:r>
            <a:rPr lang="en-US" sz="1800" dirty="0" smtClean="0"/>
            <a:t>Thermal </a:t>
          </a:r>
          <a:endParaRPr lang="en-US" sz="1800" dirty="0"/>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t>Ventilation analysis</a:t>
          </a:r>
          <a:endParaRPr lang="en-US" sz="1800" dirty="0"/>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99644" custScaleY="108647">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F80EF12F-B0B7-49B6-B4EE-C61D0A00F1D7}" srcId="{BF40F270-48CF-44A3-8E50-39613F801FC8}" destId="{F2FF01BA-DE87-47F5-9992-EAFDCD4B9F01}" srcOrd="2" destOrd="0" parTransId="{B025BC16-18A6-4091-976E-F780B997C07E}" sibTransId="{9224A44A-10A3-49EB-81D2-26209B597AAD}"/>
    <dgm:cxn modelId="{1CE1B0C3-7608-4250-B1D2-4DE84EF5BBB4}" type="presOf" srcId="{F2FF01BA-DE87-47F5-9992-EAFDCD4B9F01}" destId="{E4619764-51AA-437F-8211-79086E4FE6CF}"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0ECBF5B-700B-401E-874A-AD8411FF6C88}" type="presOf" srcId="{472CF8BE-4712-4518-955B-DCFBC2A5A1A9}" destId="{84C4A2C0-5544-46B6-B814-15857AD7135E}"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3A931E6-A1E3-443A-847F-F697B6D990E2}" srcId="{BF40F270-48CF-44A3-8E50-39613F801FC8}" destId="{7D08420D-CC00-4840-A022-EE674730F0E5}" srcOrd="1" destOrd="0" parTransId="{37DE784D-D3B1-473A-B6DB-D9AC286CA62C}" sibTransId="{9ECE7760-1591-435E-B9F2-9F89FC8C6D64}"/>
    <dgm:cxn modelId="{936560A6-C585-47CD-B1E3-F2D8DAB0EBD8}" type="presOf" srcId="{B025BC16-18A6-4091-976E-F780B997C07E}" destId="{1CB386FF-CE85-4778-B878-BE41553128B8}"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9073794F-2783-4331-8FB7-78B64A1F768B}" type="presOf" srcId="{37DE784D-D3B1-473A-B6DB-D9AC286CA62C}" destId="{0701B61A-0C9E-4616-813F-D505840DF5B0}" srcOrd="1"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3D2414C2-D676-44C3-8EA6-A2F5EF67155D}" type="presOf" srcId="{37DE784D-D3B1-473A-B6DB-D9AC286CA62C}" destId="{8AD58DCD-8825-4F06-B03B-CF42558F4A13}"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655558C7-20D3-4A7C-AE77-26B6367D2766}" type="presOf" srcId="{533DC775-C392-493E-9172-B8FA74D7C900}" destId="{AB4F1B96-1CC0-4FA0-B39F-C0ACC1B4D285}"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3A931E6-A1E3-443A-847F-F697B6D990E2}" srcId="{BF40F270-48CF-44A3-8E50-39613F801FC8}" destId="{7D08420D-CC00-4840-A022-EE674730F0E5}" srcOrd="1" destOrd="0" parTransId="{37DE784D-D3B1-473A-B6DB-D9AC286CA62C}" sibTransId="{9ECE7760-1591-435E-B9F2-9F89FC8C6D64}"/>
    <dgm:cxn modelId="{98BD047A-0286-40F3-A62E-48F6618B698C}" type="presOf" srcId="{8C0DB45F-E633-47DC-95BA-38A0838A7A17}" destId="{ECE99A0B-DEBE-4DC6-8F5C-FF708333FBC2}"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5"/>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5"/>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5"/>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5"/>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69808867-568A-4CA0-83D0-FEA6414AE928}"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BC3E1024-CDE5-4D58-A952-C9C638C0E438}">
      <dgm:prSet phldrT="[Text]" custT="1"/>
      <dgm:spPr/>
      <dgm:t>
        <a:bodyPr/>
        <a:lstStyle/>
        <a:p>
          <a:r>
            <a:rPr lang="en-US" sz="1600" dirty="0">
              <a:latin typeface="Times New Roman" panose="02020603050405020304" pitchFamily="18" charset="0"/>
              <a:cs typeface="Times New Roman" panose="02020603050405020304" pitchFamily="18" charset="0"/>
            </a:rPr>
            <a:t>1- Director </a:t>
          </a:r>
          <a:r>
            <a:rPr lang="en-US" sz="1600" dirty="0" smtClean="0">
              <a:latin typeface="Times New Roman" panose="02020603050405020304" pitchFamily="18" charset="0"/>
              <a:cs typeface="Times New Roman" panose="02020603050405020304" pitchFamily="18" charset="0"/>
            </a:rPr>
            <a:t>private  </a:t>
          </a:r>
          <a:r>
            <a:rPr lang="en-US" sz="1600" dirty="0">
              <a:latin typeface="Times New Roman" panose="02020603050405020304" pitchFamily="18" charset="0"/>
              <a:cs typeface="Times New Roman" panose="02020603050405020304" pitchFamily="18" charset="0"/>
            </a:rPr>
            <a:t>room </a:t>
          </a:r>
        </a:p>
      </dgm:t>
    </dgm:pt>
    <dgm:pt modelId="{91B8C134-9FDE-436F-B2B1-26257E363F0B}" type="parTrans" cxnId="{F75DF138-B29B-447B-98EA-150AC4D51175}">
      <dgm:prSet/>
      <dgm:spPr/>
      <dgm:t>
        <a:bodyPr/>
        <a:lstStyle/>
        <a:p>
          <a:endParaRPr lang="en-US"/>
        </a:p>
      </dgm:t>
    </dgm:pt>
    <dgm:pt modelId="{8B6C42DD-31C5-4E46-A7A1-F1420AEB67AB}" type="sibTrans" cxnId="{F75DF138-B29B-447B-98EA-150AC4D51175}">
      <dgm:prSet/>
      <dgm:spPr/>
      <dgm:t>
        <a:bodyPr/>
        <a:lstStyle/>
        <a:p>
          <a:endParaRPr lang="en-US"/>
        </a:p>
      </dgm:t>
    </dgm:pt>
    <dgm:pt modelId="{755741C7-8D78-40B2-9CA8-7BF9BD960626}">
      <dgm:prSet phldrT="[Text]" custT="1"/>
      <dgm:spPr/>
      <dgm:t>
        <a:bodyPr/>
        <a:lstStyle/>
        <a:p>
          <a:r>
            <a:rPr lang="en-US" sz="1600" dirty="0">
              <a:latin typeface="Times New Roman" panose="02020603050405020304" pitchFamily="18" charset="0"/>
              <a:cs typeface="Times New Roman" panose="02020603050405020304" pitchFamily="18" charset="0"/>
            </a:rPr>
            <a:t>2- Small </a:t>
          </a:r>
          <a:r>
            <a:rPr lang="en-US" sz="1600" dirty="0" smtClean="0">
              <a:latin typeface="Times New Roman" panose="02020603050405020304" pitchFamily="18" charset="0"/>
              <a:cs typeface="Times New Roman" panose="02020603050405020304" pitchFamily="18" charset="0"/>
            </a:rPr>
            <a:t>offices </a:t>
          </a:r>
          <a:endParaRPr lang="en-US" sz="1600" dirty="0">
            <a:latin typeface="Times New Roman" panose="02020603050405020304" pitchFamily="18" charset="0"/>
            <a:cs typeface="Times New Roman" panose="02020603050405020304" pitchFamily="18" charset="0"/>
          </a:endParaRPr>
        </a:p>
      </dgm:t>
    </dgm:pt>
    <dgm:pt modelId="{8799831A-DA21-4DD5-BEEB-002975EE1FB2}" type="parTrans" cxnId="{20FA8FDC-060C-4460-989F-03A0D1021146}">
      <dgm:prSet/>
      <dgm:spPr/>
      <dgm:t>
        <a:bodyPr/>
        <a:lstStyle/>
        <a:p>
          <a:endParaRPr lang="en-US"/>
        </a:p>
      </dgm:t>
    </dgm:pt>
    <dgm:pt modelId="{48533084-027B-4745-B381-C8088CF32C0A}" type="sibTrans" cxnId="{20FA8FDC-060C-4460-989F-03A0D1021146}">
      <dgm:prSet/>
      <dgm:spPr/>
      <dgm:t>
        <a:bodyPr/>
        <a:lstStyle/>
        <a:p>
          <a:endParaRPr lang="en-US"/>
        </a:p>
      </dgm:t>
    </dgm:pt>
    <dgm:pt modelId="{37F08E4E-3CEF-4693-AFBF-4AACBE7A4C3C}">
      <dgm:prSet phldrT="[Text]" custT="1"/>
      <dgm:spPr/>
      <dgm:t>
        <a:bodyPr/>
        <a:lstStyle/>
        <a:p>
          <a:r>
            <a:rPr lang="en-US" sz="1600" dirty="0">
              <a:latin typeface="Times New Roman" panose="02020603050405020304" pitchFamily="18" charset="0"/>
              <a:cs typeface="Times New Roman" panose="02020603050405020304" pitchFamily="18" charset="0"/>
            </a:rPr>
            <a:t>3- Large offices </a:t>
          </a:r>
        </a:p>
      </dgm:t>
    </dgm:pt>
    <dgm:pt modelId="{87403128-D19F-4CC2-B859-5698456553A0}" type="parTrans" cxnId="{BBFDCD40-7001-482D-BEA4-B67D4678E54D}">
      <dgm:prSet/>
      <dgm:spPr/>
      <dgm:t>
        <a:bodyPr/>
        <a:lstStyle/>
        <a:p>
          <a:endParaRPr lang="en-US"/>
        </a:p>
      </dgm:t>
    </dgm:pt>
    <dgm:pt modelId="{4575F9C5-CE70-4ECB-B952-01B53356B673}" type="sibTrans" cxnId="{BBFDCD40-7001-482D-BEA4-B67D4678E54D}">
      <dgm:prSet/>
      <dgm:spPr/>
      <dgm:t>
        <a:bodyPr/>
        <a:lstStyle/>
        <a:p>
          <a:endParaRPr lang="en-US"/>
        </a:p>
      </dgm:t>
    </dgm:pt>
    <dgm:pt modelId="{D835B1F7-D488-4861-91F1-B5F2229EC445}">
      <dgm:prSet phldrT="[Text]" custT="1"/>
      <dgm:spPr/>
      <dgm:t>
        <a:bodyPr/>
        <a:lstStyle/>
        <a:p>
          <a:r>
            <a:rPr lang="en-US" sz="1600" dirty="0">
              <a:latin typeface="Times New Roman" panose="02020603050405020304" pitchFamily="18" charset="0"/>
              <a:cs typeface="Times New Roman" panose="02020603050405020304" pitchFamily="18" charset="0"/>
            </a:rPr>
            <a:t>4- Meeting room </a:t>
          </a:r>
        </a:p>
      </dgm:t>
    </dgm:pt>
    <dgm:pt modelId="{4D70D891-212E-4FBC-B58E-FD3E198A39D2}" type="parTrans" cxnId="{A2E23D23-CC3E-4654-931F-97B42AA688E2}">
      <dgm:prSet/>
      <dgm:spPr/>
      <dgm:t>
        <a:bodyPr/>
        <a:lstStyle/>
        <a:p>
          <a:endParaRPr lang="en-US"/>
        </a:p>
      </dgm:t>
    </dgm:pt>
    <dgm:pt modelId="{F8444E4C-B059-4660-AFA9-260F38448EDD}" type="sibTrans" cxnId="{A2E23D23-CC3E-4654-931F-97B42AA688E2}">
      <dgm:prSet/>
      <dgm:spPr/>
      <dgm:t>
        <a:bodyPr/>
        <a:lstStyle/>
        <a:p>
          <a:endParaRPr lang="en-US"/>
        </a:p>
      </dgm:t>
    </dgm:pt>
    <dgm:pt modelId="{E5442D8F-59DF-4305-9D33-F4CE18E74FD8}" type="pres">
      <dgm:prSet presAssocID="{69808867-568A-4CA0-83D0-FEA6414AE928}" presName="linear" presStyleCnt="0">
        <dgm:presLayoutVars>
          <dgm:dir/>
          <dgm:animLvl val="lvl"/>
          <dgm:resizeHandles val="exact"/>
        </dgm:presLayoutVars>
      </dgm:prSet>
      <dgm:spPr/>
      <dgm:t>
        <a:bodyPr/>
        <a:lstStyle/>
        <a:p>
          <a:endParaRPr lang="en-US"/>
        </a:p>
      </dgm:t>
    </dgm:pt>
    <dgm:pt modelId="{7459CA2B-2281-442D-9D75-14C82674A7FD}" type="pres">
      <dgm:prSet presAssocID="{BC3E1024-CDE5-4D58-A952-C9C638C0E438}" presName="parentLin" presStyleCnt="0"/>
      <dgm:spPr/>
    </dgm:pt>
    <dgm:pt modelId="{E9FE6068-592B-47E8-BEAF-ADC8CC438E4D}" type="pres">
      <dgm:prSet presAssocID="{BC3E1024-CDE5-4D58-A952-C9C638C0E438}" presName="parentLeftMargin" presStyleLbl="node1" presStyleIdx="0" presStyleCnt="4"/>
      <dgm:spPr/>
      <dgm:t>
        <a:bodyPr/>
        <a:lstStyle/>
        <a:p>
          <a:endParaRPr lang="en-US"/>
        </a:p>
      </dgm:t>
    </dgm:pt>
    <dgm:pt modelId="{F674921E-F359-4055-94D7-86B0A37F8F73}" type="pres">
      <dgm:prSet presAssocID="{BC3E1024-CDE5-4D58-A952-C9C638C0E438}" presName="parentText" presStyleLbl="node1" presStyleIdx="0" presStyleCnt="4">
        <dgm:presLayoutVars>
          <dgm:chMax val="0"/>
          <dgm:bulletEnabled val="1"/>
        </dgm:presLayoutVars>
      </dgm:prSet>
      <dgm:spPr/>
      <dgm:t>
        <a:bodyPr/>
        <a:lstStyle/>
        <a:p>
          <a:endParaRPr lang="en-US"/>
        </a:p>
      </dgm:t>
    </dgm:pt>
    <dgm:pt modelId="{F7A19B70-2C54-4FE5-BD5E-44D70E0F0B3C}" type="pres">
      <dgm:prSet presAssocID="{BC3E1024-CDE5-4D58-A952-C9C638C0E438}" presName="negativeSpace" presStyleCnt="0"/>
      <dgm:spPr/>
    </dgm:pt>
    <dgm:pt modelId="{5E2A596E-95A7-4400-8758-2CCE3CB0642D}" type="pres">
      <dgm:prSet presAssocID="{BC3E1024-CDE5-4D58-A952-C9C638C0E438}" presName="childText" presStyleLbl="conFgAcc1" presStyleIdx="0" presStyleCnt="4">
        <dgm:presLayoutVars>
          <dgm:bulletEnabled val="1"/>
        </dgm:presLayoutVars>
      </dgm:prSet>
      <dgm:spPr/>
    </dgm:pt>
    <dgm:pt modelId="{A8979ED8-5F4F-49E2-9132-500155FDC9B1}" type="pres">
      <dgm:prSet presAssocID="{8B6C42DD-31C5-4E46-A7A1-F1420AEB67AB}" presName="spaceBetweenRectangles" presStyleCnt="0"/>
      <dgm:spPr/>
    </dgm:pt>
    <dgm:pt modelId="{FD1AAB1D-6029-4F5E-B65B-473BFED0E37D}" type="pres">
      <dgm:prSet presAssocID="{755741C7-8D78-40B2-9CA8-7BF9BD960626}" presName="parentLin" presStyleCnt="0"/>
      <dgm:spPr/>
    </dgm:pt>
    <dgm:pt modelId="{B833FA06-E871-4E11-A5C0-E7F63CB08BE1}" type="pres">
      <dgm:prSet presAssocID="{755741C7-8D78-40B2-9CA8-7BF9BD960626}" presName="parentLeftMargin" presStyleLbl="node1" presStyleIdx="0" presStyleCnt="4"/>
      <dgm:spPr/>
      <dgm:t>
        <a:bodyPr/>
        <a:lstStyle/>
        <a:p>
          <a:endParaRPr lang="en-US"/>
        </a:p>
      </dgm:t>
    </dgm:pt>
    <dgm:pt modelId="{B4530E6F-A5F4-4D75-8E40-6C413B41E41B}" type="pres">
      <dgm:prSet presAssocID="{755741C7-8D78-40B2-9CA8-7BF9BD960626}" presName="parentText" presStyleLbl="node1" presStyleIdx="1" presStyleCnt="4">
        <dgm:presLayoutVars>
          <dgm:chMax val="0"/>
          <dgm:bulletEnabled val="1"/>
        </dgm:presLayoutVars>
      </dgm:prSet>
      <dgm:spPr/>
      <dgm:t>
        <a:bodyPr/>
        <a:lstStyle/>
        <a:p>
          <a:endParaRPr lang="en-US"/>
        </a:p>
      </dgm:t>
    </dgm:pt>
    <dgm:pt modelId="{8A14F43E-C6F6-450D-960F-FF5A2C8305CB}" type="pres">
      <dgm:prSet presAssocID="{755741C7-8D78-40B2-9CA8-7BF9BD960626}" presName="negativeSpace" presStyleCnt="0"/>
      <dgm:spPr/>
    </dgm:pt>
    <dgm:pt modelId="{A1C86FF7-430E-40BB-9C1B-26F9DBB9278D}" type="pres">
      <dgm:prSet presAssocID="{755741C7-8D78-40B2-9CA8-7BF9BD960626}" presName="childText" presStyleLbl="conFgAcc1" presStyleIdx="1" presStyleCnt="4">
        <dgm:presLayoutVars>
          <dgm:bulletEnabled val="1"/>
        </dgm:presLayoutVars>
      </dgm:prSet>
      <dgm:spPr/>
    </dgm:pt>
    <dgm:pt modelId="{4B65947E-F1B1-45AC-9865-C2E4C82739AD}" type="pres">
      <dgm:prSet presAssocID="{48533084-027B-4745-B381-C8088CF32C0A}" presName="spaceBetweenRectangles" presStyleCnt="0"/>
      <dgm:spPr/>
    </dgm:pt>
    <dgm:pt modelId="{3A8A15C3-939A-450A-AA1E-21C2AA699048}" type="pres">
      <dgm:prSet presAssocID="{37F08E4E-3CEF-4693-AFBF-4AACBE7A4C3C}" presName="parentLin" presStyleCnt="0"/>
      <dgm:spPr/>
    </dgm:pt>
    <dgm:pt modelId="{682228A4-2866-4264-A6B0-FAA23A4B1526}" type="pres">
      <dgm:prSet presAssocID="{37F08E4E-3CEF-4693-AFBF-4AACBE7A4C3C}" presName="parentLeftMargin" presStyleLbl="node1" presStyleIdx="1" presStyleCnt="4"/>
      <dgm:spPr/>
      <dgm:t>
        <a:bodyPr/>
        <a:lstStyle/>
        <a:p>
          <a:endParaRPr lang="en-US"/>
        </a:p>
      </dgm:t>
    </dgm:pt>
    <dgm:pt modelId="{ECF2F169-956D-433C-AB82-2881EA6032FA}" type="pres">
      <dgm:prSet presAssocID="{37F08E4E-3CEF-4693-AFBF-4AACBE7A4C3C}" presName="parentText" presStyleLbl="node1" presStyleIdx="2" presStyleCnt="4">
        <dgm:presLayoutVars>
          <dgm:chMax val="0"/>
          <dgm:bulletEnabled val="1"/>
        </dgm:presLayoutVars>
      </dgm:prSet>
      <dgm:spPr/>
      <dgm:t>
        <a:bodyPr/>
        <a:lstStyle/>
        <a:p>
          <a:endParaRPr lang="en-US"/>
        </a:p>
      </dgm:t>
    </dgm:pt>
    <dgm:pt modelId="{3DFF6EAB-8393-4BAB-8FD6-1564B9C82AD1}" type="pres">
      <dgm:prSet presAssocID="{37F08E4E-3CEF-4693-AFBF-4AACBE7A4C3C}" presName="negativeSpace" presStyleCnt="0"/>
      <dgm:spPr/>
    </dgm:pt>
    <dgm:pt modelId="{F5DA4699-4E9A-416C-8332-2B8F14BE5321}" type="pres">
      <dgm:prSet presAssocID="{37F08E4E-3CEF-4693-AFBF-4AACBE7A4C3C}" presName="childText" presStyleLbl="conFgAcc1" presStyleIdx="2" presStyleCnt="4">
        <dgm:presLayoutVars>
          <dgm:bulletEnabled val="1"/>
        </dgm:presLayoutVars>
      </dgm:prSet>
      <dgm:spPr/>
    </dgm:pt>
    <dgm:pt modelId="{640D4394-BA89-4A7A-971A-890D9C01CA24}" type="pres">
      <dgm:prSet presAssocID="{4575F9C5-CE70-4ECB-B952-01B53356B673}" presName="spaceBetweenRectangles" presStyleCnt="0"/>
      <dgm:spPr/>
    </dgm:pt>
    <dgm:pt modelId="{013C9A31-8AEA-44F8-9A91-073D689C987A}" type="pres">
      <dgm:prSet presAssocID="{D835B1F7-D488-4861-91F1-B5F2229EC445}" presName="parentLin" presStyleCnt="0"/>
      <dgm:spPr/>
    </dgm:pt>
    <dgm:pt modelId="{F3BC9EBC-E438-4A11-8FE1-251E4CBB773B}" type="pres">
      <dgm:prSet presAssocID="{D835B1F7-D488-4861-91F1-B5F2229EC445}" presName="parentLeftMargin" presStyleLbl="node1" presStyleIdx="2" presStyleCnt="4"/>
      <dgm:spPr/>
      <dgm:t>
        <a:bodyPr/>
        <a:lstStyle/>
        <a:p>
          <a:endParaRPr lang="en-US"/>
        </a:p>
      </dgm:t>
    </dgm:pt>
    <dgm:pt modelId="{FE653DF1-9A56-4077-94E4-A60E36E999FB}" type="pres">
      <dgm:prSet presAssocID="{D835B1F7-D488-4861-91F1-B5F2229EC445}" presName="parentText" presStyleLbl="node1" presStyleIdx="3" presStyleCnt="4">
        <dgm:presLayoutVars>
          <dgm:chMax val="0"/>
          <dgm:bulletEnabled val="1"/>
        </dgm:presLayoutVars>
      </dgm:prSet>
      <dgm:spPr/>
      <dgm:t>
        <a:bodyPr/>
        <a:lstStyle/>
        <a:p>
          <a:endParaRPr lang="en-US"/>
        </a:p>
      </dgm:t>
    </dgm:pt>
    <dgm:pt modelId="{3A328EBE-F0E7-458F-BA3E-904F6C34BFEF}" type="pres">
      <dgm:prSet presAssocID="{D835B1F7-D488-4861-91F1-B5F2229EC445}" presName="negativeSpace" presStyleCnt="0"/>
      <dgm:spPr/>
    </dgm:pt>
    <dgm:pt modelId="{47A52390-A1D2-4E8F-9627-F4A73547CAAB}" type="pres">
      <dgm:prSet presAssocID="{D835B1F7-D488-4861-91F1-B5F2229EC445}" presName="childText" presStyleLbl="conFgAcc1" presStyleIdx="3" presStyleCnt="4">
        <dgm:presLayoutVars>
          <dgm:bulletEnabled val="1"/>
        </dgm:presLayoutVars>
      </dgm:prSet>
      <dgm:spPr/>
    </dgm:pt>
  </dgm:ptLst>
  <dgm:cxnLst>
    <dgm:cxn modelId="{B4576281-D3CF-447E-A141-09992DF443EB}" type="presOf" srcId="{D835B1F7-D488-4861-91F1-B5F2229EC445}" destId="{F3BC9EBC-E438-4A11-8FE1-251E4CBB773B}" srcOrd="0" destOrd="0" presId="urn:microsoft.com/office/officeart/2005/8/layout/list1"/>
    <dgm:cxn modelId="{D9B0AF37-99DD-4E66-9064-C6A613FE2200}" type="presOf" srcId="{755741C7-8D78-40B2-9CA8-7BF9BD960626}" destId="{B833FA06-E871-4E11-A5C0-E7F63CB08BE1}" srcOrd="0" destOrd="0" presId="urn:microsoft.com/office/officeart/2005/8/layout/list1"/>
    <dgm:cxn modelId="{4BDA52C8-AA88-4EEB-BD75-7BBEA5EDB327}" type="presOf" srcId="{37F08E4E-3CEF-4693-AFBF-4AACBE7A4C3C}" destId="{682228A4-2866-4264-A6B0-FAA23A4B1526}" srcOrd="0" destOrd="0" presId="urn:microsoft.com/office/officeart/2005/8/layout/list1"/>
    <dgm:cxn modelId="{7356503A-6E03-4241-B00A-734D4C90A62D}" type="presOf" srcId="{37F08E4E-3CEF-4693-AFBF-4AACBE7A4C3C}" destId="{ECF2F169-956D-433C-AB82-2881EA6032FA}" srcOrd="1" destOrd="0" presId="urn:microsoft.com/office/officeart/2005/8/layout/list1"/>
    <dgm:cxn modelId="{E0638120-ACCB-4117-A951-AF495863E785}" type="presOf" srcId="{BC3E1024-CDE5-4D58-A952-C9C638C0E438}" destId="{F674921E-F359-4055-94D7-86B0A37F8F73}" srcOrd="1" destOrd="0" presId="urn:microsoft.com/office/officeart/2005/8/layout/list1"/>
    <dgm:cxn modelId="{44FB5192-E7A0-49A7-A160-6B7E502C8B5D}" type="presOf" srcId="{BC3E1024-CDE5-4D58-A952-C9C638C0E438}" destId="{E9FE6068-592B-47E8-BEAF-ADC8CC438E4D}" srcOrd="0" destOrd="0" presId="urn:microsoft.com/office/officeart/2005/8/layout/list1"/>
    <dgm:cxn modelId="{C2DCC5B1-9C1C-4F4F-9C3C-974579DB777F}" type="presOf" srcId="{69808867-568A-4CA0-83D0-FEA6414AE928}" destId="{E5442D8F-59DF-4305-9D33-F4CE18E74FD8}" srcOrd="0" destOrd="0" presId="urn:microsoft.com/office/officeart/2005/8/layout/list1"/>
    <dgm:cxn modelId="{BBFDCD40-7001-482D-BEA4-B67D4678E54D}" srcId="{69808867-568A-4CA0-83D0-FEA6414AE928}" destId="{37F08E4E-3CEF-4693-AFBF-4AACBE7A4C3C}" srcOrd="2" destOrd="0" parTransId="{87403128-D19F-4CC2-B859-5698456553A0}" sibTransId="{4575F9C5-CE70-4ECB-B952-01B53356B673}"/>
    <dgm:cxn modelId="{E4B31BCE-6131-4736-B828-F8CA6D06A874}" type="presOf" srcId="{D835B1F7-D488-4861-91F1-B5F2229EC445}" destId="{FE653DF1-9A56-4077-94E4-A60E36E999FB}" srcOrd="1" destOrd="0" presId="urn:microsoft.com/office/officeart/2005/8/layout/list1"/>
    <dgm:cxn modelId="{20FA8FDC-060C-4460-989F-03A0D1021146}" srcId="{69808867-568A-4CA0-83D0-FEA6414AE928}" destId="{755741C7-8D78-40B2-9CA8-7BF9BD960626}" srcOrd="1" destOrd="0" parTransId="{8799831A-DA21-4DD5-BEEB-002975EE1FB2}" sibTransId="{48533084-027B-4745-B381-C8088CF32C0A}"/>
    <dgm:cxn modelId="{F75DF138-B29B-447B-98EA-150AC4D51175}" srcId="{69808867-568A-4CA0-83D0-FEA6414AE928}" destId="{BC3E1024-CDE5-4D58-A952-C9C638C0E438}" srcOrd="0" destOrd="0" parTransId="{91B8C134-9FDE-436F-B2B1-26257E363F0B}" sibTransId="{8B6C42DD-31C5-4E46-A7A1-F1420AEB67AB}"/>
    <dgm:cxn modelId="{3A27D9B0-991C-4A32-B9B4-AA10C6484E43}" type="presOf" srcId="{755741C7-8D78-40B2-9CA8-7BF9BD960626}" destId="{B4530E6F-A5F4-4D75-8E40-6C413B41E41B}" srcOrd="1" destOrd="0" presId="urn:microsoft.com/office/officeart/2005/8/layout/list1"/>
    <dgm:cxn modelId="{A2E23D23-CC3E-4654-931F-97B42AA688E2}" srcId="{69808867-568A-4CA0-83D0-FEA6414AE928}" destId="{D835B1F7-D488-4861-91F1-B5F2229EC445}" srcOrd="3" destOrd="0" parTransId="{4D70D891-212E-4FBC-B58E-FD3E198A39D2}" sibTransId="{F8444E4C-B059-4660-AFA9-260F38448EDD}"/>
    <dgm:cxn modelId="{8B3325AE-DC80-48C8-A504-1D9DEE1C83BD}" type="presParOf" srcId="{E5442D8F-59DF-4305-9D33-F4CE18E74FD8}" destId="{7459CA2B-2281-442D-9D75-14C82674A7FD}" srcOrd="0" destOrd="0" presId="urn:microsoft.com/office/officeart/2005/8/layout/list1"/>
    <dgm:cxn modelId="{E28CBE33-AB51-48EF-B994-AFD926C948A1}" type="presParOf" srcId="{7459CA2B-2281-442D-9D75-14C82674A7FD}" destId="{E9FE6068-592B-47E8-BEAF-ADC8CC438E4D}" srcOrd="0" destOrd="0" presId="urn:microsoft.com/office/officeart/2005/8/layout/list1"/>
    <dgm:cxn modelId="{254A3C04-A1A2-434D-BEB6-91D6D839B7A1}" type="presParOf" srcId="{7459CA2B-2281-442D-9D75-14C82674A7FD}" destId="{F674921E-F359-4055-94D7-86B0A37F8F73}" srcOrd="1" destOrd="0" presId="urn:microsoft.com/office/officeart/2005/8/layout/list1"/>
    <dgm:cxn modelId="{C67CB02B-D712-4129-BC3D-0025E9EDEB91}" type="presParOf" srcId="{E5442D8F-59DF-4305-9D33-F4CE18E74FD8}" destId="{F7A19B70-2C54-4FE5-BD5E-44D70E0F0B3C}" srcOrd="1" destOrd="0" presId="urn:microsoft.com/office/officeart/2005/8/layout/list1"/>
    <dgm:cxn modelId="{8D69F707-CA60-44E4-BC26-458267C419CF}" type="presParOf" srcId="{E5442D8F-59DF-4305-9D33-F4CE18E74FD8}" destId="{5E2A596E-95A7-4400-8758-2CCE3CB0642D}" srcOrd="2" destOrd="0" presId="urn:microsoft.com/office/officeart/2005/8/layout/list1"/>
    <dgm:cxn modelId="{BAFE6BC1-15D2-48BE-940F-20BE1A1000A1}" type="presParOf" srcId="{E5442D8F-59DF-4305-9D33-F4CE18E74FD8}" destId="{A8979ED8-5F4F-49E2-9132-500155FDC9B1}" srcOrd="3" destOrd="0" presId="urn:microsoft.com/office/officeart/2005/8/layout/list1"/>
    <dgm:cxn modelId="{A00C718A-E0BC-417E-97A7-8657FEC8E000}" type="presParOf" srcId="{E5442D8F-59DF-4305-9D33-F4CE18E74FD8}" destId="{FD1AAB1D-6029-4F5E-B65B-473BFED0E37D}" srcOrd="4" destOrd="0" presId="urn:microsoft.com/office/officeart/2005/8/layout/list1"/>
    <dgm:cxn modelId="{34520209-3057-4B5B-8148-5EAE04D92AB4}" type="presParOf" srcId="{FD1AAB1D-6029-4F5E-B65B-473BFED0E37D}" destId="{B833FA06-E871-4E11-A5C0-E7F63CB08BE1}" srcOrd="0" destOrd="0" presId="urn:microsoft.com/office/officeart/2005/8/layout/list1"/>
    <dgm:cxn modelId="{C195A6F1-7BD2-4BB3-B861-9603B57CB367}" type="presParOf" srcId="{FD1AAB1D-6029-4F5E-B65B-473BFED0E37D}" destId="{B4530E6F-A5F4-4D75-8E40-6C413B41E41B}" srcOrd="1" destOrd="0" presId="urn:microsoft.com/office/officeart/2005/8/layout/list1"/>
    <dgm:cxn modelId="{66172D18-3B0B-4900-9AA0-FBE89FC54BD6}" type="presParOf" srcId="{E5442D8F-59DF-4305-9D33-F4CE18E74FD8}" destId="{8A14F43E-C6F6-450D-960F-FF5A2C8305CB}" srcOrd="5" destOrd="0" presId="urn:microsoft.com/office/officeart/2005/8/layout/list1"/>
    <dgm:cxn modelId="{06F1C4E3-1FD0-441B-9E81-CC896AC95983}" type="presParOf" srcId="{E5442D8F-59DF-4305-9D33-F4CE18E74FD8}" destId="{A1C86FF7-430E-40BB-9C1B-26F9DBB9278D}" srcOrd="6" destOrd="0" presId="urn:microsoft.com/office/officeart/2005/8/layout/list1"/>
    <dgm:cxn modelId="{521B987B-A4DE-4DCD-A6CD-5FBD774D3F8F}" type="presParOf" srcId="{E5442D8F-59DF-4305-9D33-F4CE18E74FD8}" destId="{4B65947E-F1B1-45AC-9865-C2E4C82739AD}" srcOrd="7" destOrd="0" presId="urn:microsoft.com/office/officeart/2005/8/layout/list1"/>
    <dgm:cxn modelId="{FDCB82D7-A768-4275-8D37-D169FA43F1F0}" type="presParOf" srcId="{E5442D8F-59DF-4305-9D33-F4CE18E74FD8}" destId="{3A8A15C3-939A-450A-AA1E-21C2AA699048}" srcOrd="8" destOrd="0" presId="urn:microsoft.com/office/officeart/2005/8/layout/list1"/>
    <dgm:cxn modelId="{1A1F03D1-B950-42B2-83E2-AA63EF8CD676}" type="presParOf" srcId="{3A8A15C3-939A-450A-AA1E-21C2AA699048}" destId="{682228A4-2866-4264-A6B0-FAA23A4B1526}" srcOrd="0" destOrd="0" presId="urn:microsoft.com/office/officeart/2005/8/layout/list1"/>
    <dgm:cxn modelId="{76FB2A8D-9B7E-4CD2-9964-E98BFE193CFE}" type="presParOf" srcId="{3A8A15C3-939A-450A-AA1E-21C2AA699048}" destId="{ECF2F169-956D-433C-AB82-2881EA6032FA}" srcOrd="1" destOrd="0" presId="urn:microsoft.com/office/officeart/2005/8/layout/list1"/>
    <dgm:cxn modelId="{93E97D56-96A6-494A-9D27-2066EB01AFE9}" type="presParOf" srcId="{E5442D8F-59DF-4305-9D33-F4CE18E74FD8}" destId="{3DFF6EAB-8393-4BAB-8FD6-1564B9C82AD1}" srcOrd="9" destOrd="0" presId="urn:microsoft.com/office/officeart/2005/8/layout/list1"/>
    <dgm:cxn modelId="{21DDAEDD-CB10-492B-A6FD-D45EFE9C29F6}" type="presParOf" srcId="{E5442D8F-59DF-4305-9D33-F4CE18E74FD8}" destId="{F5DA4699-4E9A-416C-8332-2B8F14BE5321}" srcOrd="10" destOrd="0" presId="urn:microsoft.com/office/officeart/2005/8/layout/list1"/>
    <dgm:cxn modelId="{565FB66C-4AEC-4DD7-B22B-902C2FF926B5}" type="presParOf" srcId="{E5442D8F-59DF-4305-9D33-F4CE18E74FD8}" destId="{640D4394-BA89-4A7A-971A-890D9C01CA24}" srcOrd="11" destOrd="0" presId="urn:microsoft.com/office/officeart/2005/8/layout/list1"/>
    <dgm:cxn modelId="{016DF7D8-1CA2-4BE5-A306-2547AD2F872C}" type="presParOf" srcId="{E5442D8F-59DF-4305-9D33-F4CE18E74FD8}" destId="{013C9A31-8AEA-44F8-9A91-073D689C987A}" srcOrd="12" destOrd="0" presId="urn:microsoft.com/office/officeart/2005/8/layout/list1"/>
    <dgm:cxn modelId="{929369AE-A09E-46C7-BDA6-ABC1DE62DBCE}" type="presParOf" srcId="{013C9A31-8AEA-44F8-9A91-073D689C987A}" destId="{F3BC9EBC-E438-4A11-8FE1-251E4CBB773B}" srcOrd="0" destOrd="0" presId="urn:microsoft.com/office/officeart/2005/8/layout/list1"/>
    <dgm:cxn modelId="{95D24449-DA09-496F-85C0-FDF4B680C16F}" type="presParOf" srcId="{013C9A31-8AEA-44F8-9A91-073D689C987A}" destId="{FE653DF1-9A56-4077-94E4-A60E36E999FB}" srcOrd="1" destOrd="0" presId="urn:microsoft.com/office/officeart/2005/8/layout/list1"/>
    <dgm:cxn modelId="{BBC7F55C-BDB1-4D02-9101-B6E4455CDB05}" type="presParOf" srcId="{E5442D8F-59DF-4305-9D33-F4CE18E74FD8}" destId="{3A328EBE-F0E7-458F-BA3E-904F6C34BFEF}" srcOrd="13" destOrd="0" presId="urn:microsoft.com/office/officeart/2005/8/layout/list1"/>
    <dgm:cxn modelId="{C8E9F7BB-5277-4231-A27A-A81D55F6EC95}" type="presParOf" srcId="{E5442D8F-59DF-4305-9D33-F4CE18E74FD8}" destId="{47A52390-A1D2-4E8F-9627-F4A73547CAA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5"/>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Site analysis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9073794F-2783-4331-8FB7-78B64A1F768B}" type="presOf" srcId="{37DE784D-D3B1-473A-B6DB-D9AC286CA62C}" destId="{0701B61A-0C9E-4616-813F-D505840DF5B0}" srcOrd="1"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3D2414C2-D676-44C3-8EA6-A2F5EF67155D}" type="presOf" srcId="{37DE784D-D3B1-473A-B6DB-D9AC286CA62C}" destId="{8AD58DCD-8825-4F06-B03B-CF42558F4A13}"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655558C7-20D3-4A7C-AE77-26B6367D2766}" type="presOf" srcId="{533DC775-C392-493E-9172-B8FA74D7C900}" destId="{AB4F1B96-1CC0-4FA0-B39F-C0ACC1B4D285}"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3A931E6-A1E3-443A-847F-F697B6D990E2}" srcId="{BF40F270-48CF-44A3-8E50-39613F801FC8}" destId="{7D08420D-CC00-4840-A022-EE674730F0E5}" srcOrd="1" destOrd="0" parTransId="{37DE784D-D3B1-473A-B6DB-D9AC286CA62C}" sibTransId="{9ECE7760-1591-435E-B9F2-9F89FC8C6D64}"/>
    <dgm:cxn modelId="{98BD047A-0286-40F3-A62E-48F6618B698C}" type="presOf" srcId="{8C0DB45F-E633-47DC-95BA-38A0838A7A17}" destId="{ECE99A0B-DEBE-4DC6-8F5C-FF708333FBC2}"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5"/>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5"/>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800" b="0" i="0" dirty="0" smtClean="0">
              <a:latin typeface="Times New Roman" panose="02020603050405020304" pitchFamily="18" charset="0"/>
              <a:cs typeface="Times New Roman" panose="02020603050405020304" pitchFamily="18" charset="0"/>
            </a:rPr>
            <a:t>Why VRF(Cassette unit)</a:t>
          </a:r>
          <a:r>
            <a:rPr lang="ar-JO" sz="1800" b="0" i="0" dirty="0" smtClean="0">
              <a:latin typeface="Times New Roman" panose="02020603050405020304" pitchFamily="18" charset="0"/>
              <a:cs typeface="Times New Roman" panose="02020603050405020304" pitchFamily="18" charset="0"/>
            </a:rPr>
            <a:t>:</a:t>
          </a:r>
          <a:endParaRPr lang="en-GB" sz="18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5EA7EDB1-7C31-43F1-9C95-084CB9C0775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9C2F17A0-DF1F-408D-8FC9-855610FB37C5}">
      <dgm:prSet custT="1"/>
      <dgm:spPr/>
      <dgm:t>
        <a:bodyPr/>
        <a:lstStyle/>
        <a:p>
          <a:pPr rtl="0"/>
          <a:r>
            <a:rPr lang="en-GB" sz="1400" b="0" i="1" dirty="0" smtClean="0"/>
            <a:t>1. Ultimate Flexibility, Multi-Port Change-Over Boxes Multiply the Options.</a:t>
          </a:r>
        </a:p>
        <a:p>
          <a:pPr rtl="0"/>
          <a:r>
            <a:rPr lang="en-GB" sz="1400" b="0" i="1" dirty="0" smtClean="0"/>
            <a:t> 2. Precise Solutions, More Outdoor Units for Right-Sized Systems.</a:t>
          </a:r>
        </a:p>
        <a:p>
          <a:pPr rtl="0"/>
          <a:r>
            <a:rPr lang="en-GB" sz="1400" b="0" i="1" dirty="0" smtClean="0"/>
            <a:t> 3. Efficient Performance, the Cost-Effective, Energy-Efficient Choice.</a:t>
          </a:r>
        </a:p>
        <a:p>
          <a:pPr rtl="0"/>
          <a:r>
            <a:rPr lang="en-GB" sz="1400" b="0" i="1" dirty="0" smtClean="0"/>
            <a:t> 4. Absolute Control, Choose from Several Control Options. </a:t>
          </a:r>
          <a:endParaRPr lang="en-GB" sz="1400" dirty="0"/>
        </a:p>
      </dgm:t>
    </dgm:pt>
    <dgm:pt modelId="{E463A7E3-F02A-4B52-8F8B-8B0CE875567B}" type="parTrans" cxnId="{32C09339-F058-4AF3-B55C-B7874F116866}">
      <dgm:prSet/>
      <dgm:spPr/>
      <dgm:t>
        <a:bodyPr/>
        <a:lstStyle/>
        <a:p>
          <a:endParaRPr lang="en-US" sz="1600"/>
        </a:p>
      </dgm:t>
    </dgm:pt>
    <dgm:pt modelId="{DEEF3A3F-D81F-4106-8048-2201A4972126}" type="sibTrans" cxnId="{32C09339-F058-4AF3-B55C-B7874F116866}">
      <dgm:prSet/>
      <dgm:spPr/>
      <dgm:t>
        <a:bodyPr/>
        <a:lstStyle/>
        <a:p>
          <a:endParaRPr lang="en-US" sz="1600"/>
        </a:p>
      </dgm:t>
    </dgm:pt>
    <dgm:pt modelId="{E3E101E3-A027-4EA2-BFCC-5FF45641C608}" type="pres">
      <dgm:prSet presAssocID="{5EA7EDB1-7C31-43F1-9C95-084CB9C0775A}" presName="compositeShape" presStyleCnt="0">
        <dgm:presLayoutVars>
          <dgm:chMax val="7"/>
          <dgm:dir/>
          <dgm:resizeHandles val="exact"/>
        </dgm:presLayoutVars>
      </dgm:prSet>
      <dgm:spPr/>
      <dgm:t>
        <a:bodyPr/>
        <a:lstStyle/>
        <a:p>
          <a:endParaRPr lang="en-US"/>
        </a:p>
      </dgm:t>
    </dgm:pt>
    <dgm:pt modelId="{99E75131-4DC3-4309-AC70-6E178C5703D6}" type="pres">
      <dgm:prSet presAssocID="{9C2F17A0-DF1F-408D-8FC9-855610FB37C5}" presName="circ1TxSh" presStyleLbl="vennNode1" presStyleIdx="0" presStyleCnt="1"/>
      <dgm:spPr>
        <a:prstGeom prst="round1Rect">
          <a:avLst/>
        </a:prstGeom>
      </dgm:spPr>
      <dgm:t>
        <a:bodyPr/>
        <a:lstStyle/>
        <a:p>
          <a:endParaRPr lang="en-US"/>
        </a:p>
      </dgm:t>
    </dgm:pt>
  </dgm:ptLst>
  <dgm:cxnLst>
    <dgm:cxn modelId="{32C09339-F058-4AF3-B55C-B7874F116866}" srcId="{5EA7EDB1-7C31-43F1-9C95-084CB9C0775A}" destId="{9C2F17A0-DF1F-408D-8FC9-855610FB37C5}" srcOrd="0" destOrd="0" parTransId="{E463A7E3-F02A-4B52-8F8B-8B0CE875567B}" sibTransId="{DEEF3A3F-D81F-4106-8048-2201A4972126}"/>
    <dgm:cxn modelId="{6D68FF25-89A6-4F2B-80F2-07F7ECB63B1D}" type="presOf" srcId="{9C2F17A0-DF1F-408D-8FC9-855610FB37C5}" destId="{99E75131-4DC3-4309-AC70-6E178C5703D6}" srcOrd="0" destOrd="0" presId="urn:microsoft.com/office/officeart/2005/8/layout/venn1"/>
    <dgm:cxn modelId="{03D53DC7-D446-44E4-9DC9-D0D7B399D755}" type="presOf" srcId="{5EA7EDB1-7C31-43F1-9C95-084CB9C0775A}" destId="{E3E101E3-A027-4EA2-BFCC-5FF45641C608}" srcOrd="0" destOrd="0" presId="urn:microsoft.com/office/officeart/2005/8/layout/venn1"/>
    <dgm:cxn modelId="{67AE9066-CE81-40BF-AB4C-4097BC5ECE2C}" type="presParOf" srcId="{E3E101E3-A027-4EA2-BFCC-5FF45641C608}" destId="{99E75131-4DC3-4309-AC70-6E178C5703D6}"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600" dirty="0" smtClean="0">
              <a:latin typeface="Times New Roman" panose="02020603050405020304" pitchFamily="18" charset="0"/>
              <a:cs typeface="Times New Roman" panose="02020603050405020304" pitchFamily="18" charset="0"/>
            </a:rPr>
            <a:t>Selecting the system components: </a:t>
          </a:r>
          <a:endParaRPr lang="en-GB" sz="16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custScaleX="101121" custScaleY="235832">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5EA7EDB1-7C31-43F1-9C95-084CB9C0775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9C2F17A0-DF1F-408D-8FC9-855610FB37C5}">
      <dgm:prSet custT="1"/>
      <dgm:spPr/>
      <dgm:t>
        <a:bodyPr/>
        <a:lstStyle/>
        <a:p>
          <a:pPr rtl="0"/>
          <a:r>
            <a:rPr lang="en-GB" sz="1400" dirty="0" smtClean="0"/>
            <a:t>Four machines, three of which are 16 tons, and one of which is 12 tons, are placed on the roof of the building, were selected to meet the project's need of 57 tons </a:t>
          </a:r>
          <a:endParaRPr lang="en-GB" sz="1400" b="1" dirty="0"/>
        </a:p>
      </dgm:t>
    </dgm:pt>
    <dgm:pt modelId="{E463A7E3-F02A-4B52-8F8B-8B0CE875567B}" type="parTrans" cxnId="{32C09339-F058-4AF3-B55C-B7874F116866}">
      <dgm:prSet/>
      <dgm:spPr/>
      <dgm:t>
        <a:bodyPr/>
        <a:lstStyle/>
        <a:p>
          <a:endParaRPr lang="en-US" sz="1600"/>
        </a:p>
      </dgm:t>
    </dgm:pt>
    <dgm:pt modelId="{DEEF3A3F-D81F-4106-8048-2201A4972126}" type="sibTrans" cxnId="{32C09339-F058-4AF3-B55C-B7874F116866}">
      <dgm:prSet/>
      <dgm:spPr/>
      <dgm:t>
        <a:bodyPr/>
        <a:lstStyle/>
        <a:p>
          <a:endParaRPr lang="en-US" sz="1600"/>
        </a:p>
      </dgm:t>
    </dgm:pt>
    <dgm:pt modelId="{E3E101E3-A027-4EA2-BFCC-5FF45641C608}" type="pres">
      <dgm:prSet presAssocID="{5EA7EDB1-7C31-43F1-9C95-084CB9C0775A}" presName="compositeShape" presStyleCnt="0">
        <dgm:presLayoutVars>
          <dgm:chMax val="7"/>
          <dgm:dir/>
          <dgm:resizeHandles val="exact"/>
        </dgm:presLayoutVars>
      </dgm:prSet>
      <dgm:spPr/>
      <dgm:t>
        <a:bodyPr/>
        <a:lstStyle/>
        <a:p>
          <a:endParaRPr lang="en-US"/>
        </a:p>
      </dgm:t>
    </dgm:pt>
    <dgm:pt modelId="{99E75131-4DC3-4309-AC70-6E178C5703D6}" type="pres">
      <dgm:prSet presAssocID="{9C2F17A0-DF1F-408D-8FC9-855610FB37C5}" presName="circ1TxSh" presStyleLbl="vennNode1" presStyleIdx="0" presStyleCnt="1"/>
      <dgm:spPr>
        <a:prstGeom prst="round1Rect">
          <a:avLst/>
        </a:prstGeom>
      </dgm:spPr>
      <dgm:t>
        <a:bodyPr/>
        <a:lstStyle/>
        <a:p>
          <a:endParaRPr lang="en-US"/>
        </a:p>
      </dgm:t>
    </dgm:pt>
  </dgm:ptLst>
  <dgm:cxnLst>
    <dgm:cxn modelId="{32C09339-F058-4AF3-B55C-B7874F116866}" srcId="{5EA7EDB1-7C31-43F1-9C95-084CB9C0775A}" destId="{9C2F17A0-DF1F-408D-8FC9-855610FB37C5}" srcOrd="0" destOrd="0" parTransId="{E463A7E3-F02A-4B52-8F8B-8B0CE875567B}" sibTransId="{DEEF3A3F-D81F-4106-8048-2201A4972126}"/>
    <dgm:cxn modelId="{6D68FF25-89A6-4F2B-80F2-07F7ECB63B1D}" type="presOf" srcId="{9C2F17A0-DF1F-408D-8FC9-855610FB37C5}" destId="{99E75131-4DC3-4309-AC70-6E178C5703D6}" srcOrd="0" destOrd="0" presId="urn:microsoft.com/office/officeart/2005/8/layout/venn1"/>
    <dgm:cxn modelId="{03D53DC7-D446-44E4-9DC9-D0D7B399D755}" type="presOf" srcId="{5EA7EDB1-7C31-43F1-9C95-084CB9C0775A}" destId="{E3E101E3-A027-4EA2-BFCC-5FF45641C608}" srcOrd="0" destOrd="0" presId="urn:microsoft.com/office/officeart/2005/8/layout/venn1"/>
    <dgm:cxn modelId="{67AE9066-CE81-40BF-AB4C-4097BC5ECE2C}" type="presParOf" srcId="{E3E101E3-A027-4EA2-BFCC-5FF45641C608}" destId="{99E75131-4DC3-4309-AC70-6E178C5703D6}"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600" dirty="0" smtClean="0">
              <a:latin typeface="Times New Roman" panose="02020603050405020304" pitchFamily="18" charset="0"/>
              <a:cs typeface="Times New Roman" panose="02020603050405020304" pitchFamily="18" charset="0"/>
            </a:rPr>
            <a:t>Selecting the system components: </a:t>
          </a:r>
          <a:endParaRPr lang="en-GB" sz="16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custScaleX="101121" custScaleY="235832">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5"/>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40AD2806-34A3-4D87-9F13-732C56A1897B}">
      <dgm:prSet phldrT="[Text]" custT="1"/>
      <dgm:spPr>
        <a:solidFill>
          <a:schemeClr val="accent1"/>
        </a:solidFill>
      </dgm:spPr>
      <dgm:t>
        <a:bodyPr/>
        <a:lstStyle/>
        <a:p>
          <a:pPr algn="ctr"/>
          <a:r>
            <a:rPr lang="en-US" sz="800" dirty="0" smtClean="0"/>
            <a:t>Vertical and horizontal transportation</a:t>
          </a:r>
          <a:endParaRPr lang="en-US" sz="800" dirty="0"/>
        </a:p>
      </dgm:t>
    </dgm:pt>
    <dgm:pt modelId="{960FF6D1-FBE7-4080-B920-311D237E5C33}" type="sibTrans" cxnId="{2F710BCF-6207-4ED7-8A4E-FBD36D986330}">
      <dgm:prSet/>
      <dgm:spPr/>
      <dgm:t>
        <a:bodyPr/>
        <a:lstStyle/>
        <a:p>
          <a:pPr algn="ctr"/>
          <a:endParaRPr lang="en-US" sz="1600"/>
        </a:p>
      </dgm:t>
    </dgm:pt>
    <dgm:pt modelId="{7638A53C-21E7-4B10-8B4E-1010C8514F3A}" type="parTrans" cxnId="{2F710BCF-6207-4ED7-8A4E-FBD36D986330}">
      <dgm:prSet custT="1"/>
      <dgm:spPr/>
      <dgm:t>
        <a:bodyPr/>
        <a:lstStyle/>
        <a:p>
          <a:pPr algn="ctr"/>
          <a:endParaRPr lang="en-US" sz="4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600" dirty="0" smtClean="0">
              <a:latin typeface="Times New Roman" panose="02020603050405020304" pitchFamily="18" charset="0"/>
              <a:cs typeface="Times New Roman" panose="02020603050405020304" pitchFamily="18" charset="0"/>
            </a:rPr>
            <a:t>The System used:</a:t>
          </a:r>
          <a:endParaRPr lang="en-GB" sz="16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custScaleX="101121" custScaleY="235832">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5"/>
        </a:solidFill>
      </dgm:spPr>
      <dgm:t>
        <a:bodyPr/>
        <a:lstStyle/>
        <a:p>
          <a:r>
            <a:rPr lang="en-US" sz="2800" dirty="0" smtClean="0">
              <a:latin typeface="Times New Roman" panose="02020603050405020304" pitchFamily="18" charset="0"/>
              <a:cs typeface="Times New Roman" panose="02020603050405020304" pitchFamily="18" charset="0"/>
            </a:rPr>
            <a:t>Site analysis</a:t>
          </a:r>
          <a:endParaRPr lang="en-US" sz="2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E4A89AF-F158-4EBC-9039-05647185974C}">
      <dgm:prSet custT="1"/>
      <dgm:spPr>
        <a:solidFill>
          <a:schemeClr val="accent1"/>
        </a:solidFill>
      </dgm:spPr>
      <dgm:t>
        <a:bodyPr/>
        <a:lstStyle/>
        <a:p>
          <a:r>
            <a:rPr lang="en-US" sz="2800" dirty="0" smtClean="0">
              <a:latin typeface="Times New Roman" panose="02020603050405020304" pitchFamily="18" charset="0"/>
              <a:cs typeface="Times New Roman" panose="02020603050405020304" pitchFamily="18" charset="0"/>
            </a:rPr>
            <a:t>Project Site</a:t>
          </a:r>
          <a:endParaRPr lang="en-US" sz="2800" dirty="0">
            <a:latin typeface="Times New Roman" panose="02020603050405020304" pitchFamily="18" charset="0"/>
            <a:cs typeface="Times New Roman" panose="02020603050405020304" pitchFamily="18" charset="0"/>
          </a:endParaRPr>
        </a:p>
      </dgm:t>
    </dgm:pt>
    <dgm:pt modelId="{BF25E4E3-98D4-492B-A2D2-0DB026D99AA5}" type="parTrans" cxnId="{F68E8B48-FA92-4139-A0F7-6803A8BBB55B}">
      <dgm:prSet/>
      <dgm:spPr/>
      <dgm:t>
        <a:bodyPr/>
        <a:lstStyle/>
        <a:p>
          <a:endParaRPr lang="en-US"/>
        </a:p>
      </dgm:t>
    </dgm:pt>
    <dgm:pt modelId="{1F2F70C4-615F-4C38-B67C-ACE4D8778D9F}" type="sibTrans" cxnId="{F68E8B48-FA92-4139-A0F7-6803A8BBB55B}">
      <dgm:prSet/>
      <dgm:spPr/>
      <dgm:t>
        <a:bodyPr/>
        <a:lstStyle/>
        <a:p>
          <a:endParaRPr lang="en-US"/>
        </a:p>
      </dgm:t>
    </dgm:pt>
    <dgm:pt modelId="{DC71B9DE-9564-4FD8-BB49-8D66634781C0}">
      <dgm:prSet custT="1"/>
      <dgm:spPr/>
      <dgm:t>
        <a:bodyPr/>
        <a:lstStyle/>
        <a:p>
          <a:r>
            <a:rPr lang="en-US" sz="2800" dirty="0" smtClean="0">
              <a:latin typeface="Times New Roman" panose="02020603050405020304" pitchFamily="18" charset="0"/>
              <a:cs typeface="Times New Roman" panose="02020603050405020304" pitchFamily="18" charset="0"/>
            </a:rPr>
            <a:t>Entrances </a:t>
          </a:r>
          <a:endParaRPr lang="en-US" sz="2800" dirty="0">
            <a:latin typeface="Times New Roman" panose="02020603050405020304" pitchFamily="18" charset="0"/>
            <a:cs typeface="Times New Roman" panose="02020603050405020304" pitchFamily="18" charset="0"/>
          </a:endParaRPr>
        </a:p>
      </dgm:t>
    </dgm:pt>
    <dgm:pt modelId="{AFCD64F5-C47B-4771-91D5-5DF573235D74}" type="parTrans" cxnId="{97F7240F-F337-413A-BF57-61E724D01ABE}">
      <dgm:prSet/>
      <dgm:spPr/>
      <dgm:t>
        <a:bodyPr/>
        <a:lstStyle/>
        <a:p>
          <a:endParaRPr lang="en-US"/>
        </a:p>
      </dgm:t>
    </dgm:pt>
    <dgm:pt modelId="{0B846BF0-3609-4883-9A54-547904936FD6}" type="sibTrans" cxnId="{97F7240F-F337-413A-BF57-61E724D01ABE}">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108728" custScaleY="204920">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A3755DCB-BB29-4345-B5EC-833FB3C0774F}" type="pres">
      <dgm:prSet presAssocID="{BF25E4E3-98D4-492B-A2D2-0DB026D99AA5}" presName="conn2-1" presStyleLbl="parChTrans1D3" presStyleIdx="0" presStyleCnt="2"/>
      <dgm:spPr/>
      <dgm:t>
        <a:bodyPr/>
        <a:lstStyle/>
        <a:p>
          <a:endParaRPr lang="en-US"/>
        </a:p>
      </dgm:t>
    </dgm:pt>
    <dgm:pt modelId="{4B727873-1DFF-44AB-8F38-0D3FEA551342}" type="pres">
      <dgm:prSet presAssocID="{BF25E4E3-98D4-492B-A2D2-0DB026D99AA5}" presName="connTx" presStyleLbl="parChTrans1D3" presStyleIdx="0" presStyleCnt="2"/>
      <dgm:spPr/>
      <dgm:t>
        <a:bodyPr/>
        <a:lstStyle/>
        <a:p>
          <a:endParaRPr lang="en-US"/>
        </a:p>
      </dgm:t>
    </dgm:pt>
    <dgm:pt modelId="{2C018EBE-37B0-498B-B63C-A393BF031D43}" type="pres">
      <dgm:prSet presAssocID="{EE4A89AF-F158-4EBC-9039-05647185974C}" presName="root2" presStyleCnt="0"/>
      <dgm:spPr/>
    </dgm:pt>
    <dgm:pt modelId="{4D0FC04E-BD96-4CEE-AF62-0D6622818B14}" type="pres">
      <dgm:prSet presAssocID="{EE4A89AF-F158-4EBC-9039-05647185974C}" presName="LevelTwoTextNode" presStyleLbl="node3" presStyleIdx="0" presStyleCnt="2">
        <dgm:presLayoutVars>
          <dgm:chPref val="3"/>
        </dgm:presLayoutVars>
      </dgm:prSet>
      <dgm:spPr/>
      <dgm:t>
        <a:bodyPr/>
        <a:lstStyle/>
        <a:p>
          <a:endParaRPr lang="en-US"/>
        </a:p>
      </dgm:t>
    </dgm:pt>
    <dgm:pt modelId="{AA32D7E1-775D-4938-A64C-4C48A9C6D7D5}" type="pres">
      <dgm:prSet presAssocID="{EE4A89AF-F158-4EBC-9039-05647185974C}" presName="level3hierChild" presStyleCnt="0"/>
      <dgm:spPr/>
    </dgm:pt>
    <dgm:pt modelId="{D8E80F18-F954-4324-8DD3-0C28ADA03A63}" type="pres">
      <dgm:prSet presAssocID="{AFCD64F5-C47B-4771-91D5-5DF573235D74}" presName="conn2-1" presStyleLbl="parChTrans1D3" presStyleIdx="1" presStyleCnt="2"/>
      <dgm:spPr/>
      <dgm:t>
        <a:bodyPr/>
        <a:lstStyle/>
        <a:p>
          <a:endParaRPr lang="en-US"/>
        </a:p>
      </dgm:t>
    </dgm:pt>
    <dgm:pt modelId="{F2D293A5-BD51-4C56-AC75-8270A992C880}" type="pres">
      <dgm:prSet presAssocID="{AFCD64F5-C47B-4771-91D5-5DF573235D74}" presName="connTx" presStyleLbl="parChTrans1D3" presStyleIdx="1" presStyleCnt="2"/>
      <dgm:spPr/>
      <dgm:t>
        <a:bodyPr/>
        <a:lstStyle/>
        <a:p>
          <a:endParaRPr lang="en-US"/>
        </a:p>
      </dgm:t>
    </dgm:pt>
    <dgm:pt modelId="{93929255-F720-4015-9DC0-895D7F6B691C}" type="pres">
      <dgm:prSet presAssocID="{DC71B9DE-9564-4FD8-BB49-8D66634781C0}" presName="root2" presStyleCnt="0"/>
      <dgm:spPr/>
    </dgm:pt>
    <dgm:pt modelId="{0E6AF298-59DD-4E8A-BC60-D69ADCE47350}" type="pres">
      <dgm:prSet presAssocID="{DC71B9DE-9564-4FD8-BB49-8D66634781C0}" presName="LevelTwoTextNode" presStyleLbl="node3" presStyleIdx="1" presStyleCnt="2">
        <dgm:presLayoutVars>
          <dgm:chPref val="3"/>
        </dgm:presLayoutVars>
      </dgm:prSet>
      <dgm:spPr/>
      <dgm:t>
        <a:bodyPr/>
        <a:lstStyle/>
        <a:p>
          <a:endParaRPr lang="en-US"/>
        </a:p>
      </dgm:t>
    </dgm:pt>
    <dgm:pt modelId="{DA52B199-9FE9-4618-9893-51573489D87A}" type="pres">
      <dgm:prSet presAssocID="{DC71B9DE-9564-4FD8-BB49-8D66634781C0}"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1CE1B0C3-7608-4250-B1D2-4DE84EF5BBB4}" type="presOf" srcId="{F2FF01BA-DE87-47F5-9992-EAFDCD4B9F01}" destId="{E4619764-51AA-437F-8211-79086E4FE6CF}" srcOrd="0" destOrd="0" presId="urn:microsoft.com/office/officeart/2008/layout/HorizontalMultiLevelHierarchy"/>
    <dgm:cxn modelId="{8C47BE37-9AB0-4427-A6DE-617604E5E45F}" type="presOf" srcId="{AFCD64F5-C47B-4771-91D5-5DF573235D74}" destId="{D8E80F18-F954-4324-8DD3-0C28ADA03A63}"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15700053-F671-4498-92F4-B218B158687D}" type="presOf" srcId="{EE4A89AF-F158-4EBC-9039-05647185974C}" destId="{4D0FC04E-BD96-4CEE-AF62-0D6622818B14}" srcOrd="0" destOrd="0" presId="urn:microsoft.com/office/officeart/2008/layout/HorizontalMultiLevelHierarchy"/>
    <dgm:cxn modelId="{63B9D958-F709-449E-8744-CA53B514A9AC}" type="presOf" srcId="{BF25E4E3-98D4-492B-A2D2-0DB026D99AA5}" destId="{4B727873-1DFF-44AB-8F38-0D3FEA551342}" srcOrd="1" destOrd="0" presId="urn:microsoft.com/office/officeart/2008/layout/HorizontalMultiLevelHierarchy"/>
    <dgm:cxn modelId="{28F68B36-7F8B-4748-ADAC-1FC7DD4B8C56}" type="presOf" srcId="{DC71B9DE-9564-4FD8-BB49-8D66634781C0}" destId="{0E6AF298-59DD-4E8A-BC60-D69ADCE47350}"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85BF1B93-220F-4B72-AAF6-61D160410C7B}" srcId="{BF40F270-48CF-44A3-8E50-39613F801FC8}" destId="{533DC775-C392-493E-9172-B8FA74D7C900}" srcOrd="0" destOrd="0" parTransId="{472CF8BE-4712-4518-955B-DCFBC2A5A1A9}" sibTransId="{6375ADDC-6A8A-4D6C-915A-B3308734574E}"/>
    <dgm:cxn modelId="{F68E8B48-FA92-4139-A0F7-6803A8BBB55B}" srcId="{7D08420D-CC00-4840-A022-EE674730F0E5}" destId="{EE4A89AF-F158-4EBC-9039-05647185974C}" srcOrd="0" destOrd="0" parTransId="{BF25E4E3-98D4-492B-A2D2-0DB026D99AA5}" sibTransId="{1F2F70C4-615F-4C38-B67C-ACE4D8778D9F}"/>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C93EC3A4-A1EF-4D06-B650-482CA2B088E1}" type="presOf" srcId="{BF25E4E3-98D4-492B-A2D2-0DB026D99AA5}" destId="{A3755DCB-BB29-4345-B5EC-833FB3C0774F}"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97F7240F-F337-413A-BF57-61E724D01ABE}" srcId="{7D08420D-CC00-4840-A022-EE674730F0E5}" destId="{DC71B9DE-9564-4FD8-BB49-8D66634781C0}" srcOrd="1" destOrd="0" parTransId="{AFCD64F5-C47B-4771-91D5-5DF573235D74}" sibTransId="{0B846BF0-3609-4883-9A54-547904936FD6}"/>
    <dgm:cxn modelId="{5F1AD12D-60B0-4219-9597-A83DC1B2E793}" type="presOf" srcId="{AFCD64F5-C47B-4771-91D5-5DF573235D74}" destId="{F2D293A5-BD51-4C56-AC75-8270A992C880}" srcOrd="1"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6F57BA4B-0E9B-43A6-B5A9-B5272F4276B4}" type="presParOf" srcId="{FD18F733-E425-45DC-B974-75F2957A7487}" destId="{A3755DCB-BB29-4345-B5EC-833FB3C0774F}" srcOrd="0" destOrd="0" presId="urn:microsoft.com/office/officeart/2008/layout/HorizontalMultiLevelHierarchy"/>
    <dgm:cxn modelId="{93B17B39-06B0-488F-8112-87F103D8D98C}" type="presParOf" srcId="{A3755DCB-BB29-4345-B5EC-833FB3C0774F}" destId="{4B727873-1DFF-44AB-8F38-0D3FEA551342}" srcOrd="0" destOrd="0" presId="urn:microsoft.com/office/officeart/2008/layout/HorizontalMultiLevelHierarchy"/>
    <dgm:cxn modelId="{EEE3F6F5-DB6C-4F9C-A603-0EB9EBB96F01}" type="presParOf" srcId="{FD18F733-E425-45DC-B974-75F2957A7487}" destId="{2C018EBE-37B0-498B-B63C-A393BF031D43}" srcOrd="1" destOrd="0" presId="urn:microsoft.com/office/officeart/2008/layout/HorizontalMultiLevelHierarchy"/>
    <dgm:cxn modelId="{F21F9893-30A5-4FD4-87FB-F634D4189782}" type="presParOf" srcId="{2C018EBE-37B0-498B-B63C-A393BF031D43}" destId="{4D0FC04E-BD96-4CEE-AF62-0D6622818B14}" srcOrd="0" destOrd="0" presId="urn:microsoft.com/office/officeart/2008/layout/HorizontalMultiLevelHierarchy"/>
    <dgm:cxn modelId="{8C83AAD5-1364-4C95-A37C-0B317F8EB8DA}" type="presParOf" srcId="{2C018EBE-37B0-498B-B63C-A393BF031D43}" destId="{AA32D7E1-775D-4938-A64C-4C48A9C6D7D5}" srcOrd="1" destOrd="0" presId="urn:microsoft.com/office/officeart/2008/layout/HorizontalMultiLevelHierarchy"/>
    <dgm:cxn modelId="{0170A494-8F8E-4D91-ABCE-BAB4BC19556E}" type="presParOf" srcId="{FD18F733-E425-45DC-B974-75F2957A7487}" destId="{D8E80F18-F954-4324-8DD3-0C28ADA03A63}" srcOrd="2" destOrd="0" presId="urn:microsoft.com/office/officeart/2008/layout/HorizontalMultiLevelHierarchy"/>
    <dgm:cxn modelId="{3EBCB5B4-1FC3-4FA9-852A-BB4F1FB938BB}" type="presParOf" srcId="{D8E80F18-F954-4324-8DD3-0C28ADA03A63}" destId="{F2D293A5-BD51-4C56-AC75-8270A992C880}" srcOrd="0" destOrd="0" presId="urn:microsoft.com/office/officeart/2008/layout/HorizontalMultiLevelHierarchy"/>
    <dgm:cxn modelId="{33500F94-F33D-43D6-AB82-3955A2060A41}" type="presParOf" srcId="{FD18F733-E425-45DC-B974-75F2957A7487}" destId="{93929255-F720-4015-9DC0-895D7F6B691C}" srcOrd="3" destOrd="0" presId="urn:microsoft.com/office/officeart/2008/layout/HorizontalMultiLevelHierarchy"/>
    <dgm:cxn modelId="{AC0A896D-6039-417B-B422-98101E4A7A8C}" type="presParOf" srcId="{93929255-F720-4015-9DC0-895D7F6B691C}" destId="{0E6AF298-59DD-4E8A-BC60-D69ADCE47350}" srcOrd="0" destOrd="0" presId="urn:microsoft.com/office/officeart/2008/layout/HorizontalMultiLevelHierarchy"/>
    <dgm:cxn modelId="{12129E32-A070-4D48-89AD-7BAC6652EE2C}" type="presParOf" srcId="{93929255-F720-4015-9DC0-895D7F6B691C}" destId="{DA52B199-9FE9-4618-9893-51573489D87A}"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600" dirty="0" smtClean="0">
              <a:latin typeface="Times New Roman" panose="02020603050405020304" pitchFamily="18" charset="0"/>
              <a:cs typeface="Times New Roman" panose="02020603050405020304" pitchFamily="18" charset="0"/>
            </a:rPr>
            <a:t>The System used:</a:t>
          </a:r>
          <a:endParaRPr lang="en-GB" sz="16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custScaleX="101121" custScaleY="235832">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smtClean="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Checking and validation</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smtClean="0"/>
            <a:t>Artificial lighting design</a:t>
          </a:r>
          <a:endParaRPr lang="en-US" sz="1100" dirty="0"/>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smtClean="0"/>
            <a:t>Power design</a:t>
          </a:r>
          <a:endParaRPr lang="en-US" sz="1100" dirty="0"/>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smtClean="0"/>
            <a:t>Acoustical design</a:t>
          </a:r>
          <a:endParaRPr lang="en-US" sz="1100" dirty="0"/>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smtClean="0"/>
            <a:t>Fire alarm and Firefighting systems</a:t>
          </a:r>
          <a:endParaRPr lang="en-US" sz="900" dirty="0"/>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smtClean="0"/>
            <a:t>Vertical and horizontal transportation</a:t>
          </a:r>
          <a:endParaRPr lang="en-US" sz="800" dirty="0"/>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B9952CFD-B6C7-4A8B-992D-C5ACCF0722FC}">
      <dgm:prSet phldrT="[Text]" custT="1"/>
      <dgm:spPr>
        <a:solidFill>
          <a:schemeClr val="accent1"/>
        </a:solidFill>
      </dgm:spPr>
      <dgm:t>
        <a:bodyPr/>
        <a:lstStyle/>
        <a:p>
          <a:pPr algn="ctr"/>
          <a:r>
            <a:rPr lang="en-US" sz="1100" dirty="0" smtClean="0"/>
            <a:t>HVAC design</a:t>
          </a:r>
          <a:endParaRPr lang="en-US" sz="1100" dirty="0"/>
        </a:p>
      </dgm:t>
    </dgm:pt>
    <dgm:pt modelId="{58194723-57BD-4AC3-AF94-73C8AD3C60C3}" type="parTrans" cxnId="{81879204-69B1-40C7-A67C-D10A6F502321}">
      <dgm:prSet custT="1"/>
      <dgm:spPr/>
      <dgm:t>
        <a:bodyPr/>
        <a:lstStyle/>
        <a:p>
          <a:pPr algn="ctr"/>
          <a:endParaRPr lang="en-US" sz="400"/>
        </a:p>
      </dgm:t>
    </dgm:pt>
    <dgm:pt modelId="{6F0D20B9-78D9-44E2-9A6F-2C2B6CD169BB}" type="sibTrans" cxnId="{81879204-69B1-40C7-A67C-D10A6F502321}">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smtClean="0"/>
            <a:t>Water supply</a:t>
          </a:r>
          <a:endParaRPr lang="en-US" sz="1100" dirty="0"/>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5"/>
        </a:solidFill>
      </dgm:spPr>
      <dgm:t>
        <a:bodyPr/>
        <a:lstStyle/>
        <a:p>
          <a:pPr algn="ctr"/>
          <a:r>
            <a:rPr lang="en-US" sz="1100" dirty="0" smtClean="0"/>
            <a:t>Drainage </a:t>
          </a:r>
          <a:endParaRPr lang="en-US" sz="1100" dirty="0"/>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9"/>
      <dgm:spPr/>
      <dgm:t>
        <a:bodyPr/>
        <a:lstStyle/>
        <a:p>
          <a:endParaRPr lang="en-US"/>
        </a:p>
      </dgm:t>
    </dgm:pt>
    <dgm:pt modelId="{84C4A2C0-5544-46B6-B814-15857AD7135E}" type="pres">
      <dgm:prSet presAssocID="{472CF8BE-4712-4518-955B-DCFBC2A5A1A9}" presName="connTx" presStyleLbl="parChTrans1D2" presStyleIdx="0" presStyleCnt="9"/>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9"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9"/>
      <dgm:spPr/>
      <dgm:t>
        <a:bodyPr/>
        <a:lstStyle/>
        <a:p>
          <a:endParaRPr lang="en-US"/>
        </a:p>
      </dgm:t>
    </dgm:pt>
    <dgm:pt modelId="{F7E8D0AB-6F86-4884-BF6F-6EAA0DE51A7F}" type="pres">
      <dgm:prSet presAssocID="{98716199-50B1-4951-AA83-A7CFE499E7DB}" presName="connTx" presStyleLbl="parChTrans1D2" presStyleIdx="1" presStyleCnt="9"/>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9"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9"/>
      <dgm:spPr/>
      <dgm:t>
        <a:bodyPr/>
        <a:lstStyle/>
        <a:p>
          <a:endParaRPr lang="en-US"/>
        </a:p>
      </dgm:t>
    </dgm:pt>
    <dgm:pt modelId="{6649BEBA-6D29-4E83-9303-8A6BC24C4E92}" type="pres">
      <dgm:prSet presAssocID="{F9B65299-F612-40B1-8007-05BE73EC9CE6}" presName="connTx" presStyleLbl="parChTrans1D2" presStyleIdx="2" presStyleCnt="9"/>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9"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9"/>
      <dgm:spPr/>
      <dgm:t>
        <a:bodyPr/>
        <a:lstStyle/>
        <a:p>
          <a:endParaRPr lang="en-US"/>
        </a:p>
      </dgm:t>
    </dgm:pt>
    <dgm:pt modelId="{F25EF244-43BD-46E8-BA7A-5E50552F5448}" type="pres">
      <dgm:prSet presAssocID="{5B73FEDE-51C5-445D-BA3C-2AF0F94AD57E}" presName="connTx" presStyleLbl="parChTrans1D2" presStyleIdx="3" presStyleCnt="9"/>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9"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9"/>
      <dgm:spPr/>
      <dgm:t>
        <a:bodyPr/>
        <a:lstStyle/>
        <a:p>
          <a:endParaRPr lang="en-US"/>
        </a:p>
      </dgm:t>
    </dgm:pt>
    <dgm:pt modelId="{887EFBE6-1C30-486D-B762-8D4D5D5741F2}" type="pres">
      <dgm:prSet presAssocID="{B86E2170-F3DB-480B-8B38-6912B3440433}" presName="connTx" presStyleLbl="parChTrans1D2" presStyleIdx="4" presStyleCnt="9"/>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9"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9"/>
      <dgm:spPr/>
      <dgm:t>
        <a:bodyPr/>
        <a:lstStyle/>
        <a:p>
          <a:endParaRPr lang="en-US"/>
        </a:p>
      </dgm:t>
    </dgm:pt>
    <dgm:pt modelId="{4EFFA610-D80C-4D57-B665-D7848CBA2CFF}" type="pres">
      <dgm:prSet presAssocID="{7638A53C-21E7-4B10-8B4E-1010C8514F3A}" presName="connTx" presStyleLbl="parChTrans1D2" presStyleIdx="5" presStyleCnt="9"/>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9"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FA2F37D3-686B-48CD-87AD-6ED7F395EE20}" type="pres">
      <dgm:prSet presAssocID="{58194723-57BD-4AC3-AF94-73C8AD3C60C3}" presName="conn2-1" presStyleLbl="parChTrans1D2" presStyleIdx="6" presStyleCnt="9"/>
      <dgm:spPr/>
      <dgm:t>
        <a:bodyPr/>
        <a:lstStyle/>
        <a:p>
          <a:endParaRPr lang="en-US"/>
        </a:p>
      </dgm:t>
    </dgm:pt>
    <dgm:pt modelId="{557156AA-BCC0-40B2-8DE4-619739472CBC}" type="pres">
      <dgm:prSet presAssocID="{58194723-57BD-4AC3-AF94-73C8AD3C60C3}" presName="connTx" presStyleLbl="parChTrans1D2" presStyleIdx="6" presStyleCnt="9"/>
      <dgm:spPr/>
      <dgm:t>
        <a:bodyPr/>
        <a:lstStyle/>
        <a:p>
          <a:endParaRPr lang="en-US"/>
        </a:p>
      </dgm:t>
    </dgm:pt>
    <dgm:pt modelId="{EAD02A62-BC66-4BB7-A6B7-C7203490F52B}" type="pres">
      <dgm:prSet presAssocID="{B9952CFD-B6C7-4A8B-992D-C5ACCF0722FC}" presName="root2" presStyleCnt="0"/>
      <dgm:spPr/>
    </dgm:pt>
    <dgm:pt modelId="{9B74B4BD-7081-4296-82AC-EE53053F4067}" type="pres">
      <dgm:prSet presAssocID="{B9952CFD-B6C7-4A8B-992D-C5ACCF0722FC}" presName="LevelTwoTextNode" presStyleLbl="node2" presStyleIdx="6" presStyleCnt="9" custScaleX="62977" custScaleY="73149">
        <dgm:presLayoutVars>
          <dgm:chPref val="3"/>
        </dgm:presLayoutVars>
      </dgm:prSet>
      <dgm:spPr/>
      <dgm:t>
        <a:bodyPr/>
        <a:lstStyle/>
        <a:p>
          <a:endParaRPr lang="en-US"/>
        </a:p>
      </dgm:t>
    </dgm:pt>
    <dgm:pt modelId="{306363A8-9422-46E8-86F6-E766FC6DE90B}" type="pres">
      <dgm:prSet presAssocID="{B9952CFD-B6C7-4A8B-992D-C5ACCF0722FC}" presName="level3hierChild" presStyleCnt="0"/>
      <dgm:spPr/>
    </dgm:pt>
    <dgm:pt modelId="{5C044ED9-380E-47B8-99E7-47CCF89FA101}" type="pres">
      <dgm:prSet presAssocID="{C4F98FEC-6086-4F1D-B1AE-F5448F92514F}" presName="conn2-1" presStyleLbl="parChTrans1D2" presStyleIdx="7" presStyleCnt="9"/>
      <dgm:spPr/>
      <dgm:t>
        <a:bodyPr/>
        <a:lstStyle/>
        <a:p>
          <a:endParaRPr lang="en-US"/>
        </a:p>
      </dgm:t>
    </dgm:pt>
    <dgm:pt modelId="{39E26EA0-9048-42DA-8B75-A84C5296D79E}" type="pres">
      <dgm:prSet presAssocID="{C4F98FEC-6086-4F1D-B1AE-F5448F92514F}" presName="connTx" presStyleLbl="parChTrans1D2" presStyleIdx="7" presStyleCnt="9"/>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7" presStyleCnt="9"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8" presStyleCnt="9"/>
      <dgm:spPr/>
      <dgm:t>
        <a:bodyPr/>
        <a:lstStyle/>
        <a:p>
          <a:endParaRPr lang="en-US"/>
        </a:p>
      </dgm:t>
    </dgm:pt>
    <dgm:pt modelId="{5D4BF2CB-2CFD-4601-A7BC-6C9AEA14AEE0}" type="pres">
      <dgm:prSet presAssocID="{FC4BBE8C-69BD-45F0-9693-19F244BE05B0}" presName="connTx" presStyleLbl="parChTrans1D2" presStyleIdx="8" presStyleCnt="9"/>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8" presStyleCnt="9"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81879204-69B1-40C7-A67C-D10A6F502321}" srcId="{BF40F270-48CF-44A3-8E50-39613F801FC8}" destId="{B9952CFD-B6C7-4A8B-992D-C5ACCF0722FC}" srcOrd="6" destOrd="0" parTransId="{58194723-57BD-4AC3-AF94-73C8AD3C60C3}" sibTransId="{6F0D20B9-78D9-44E2-9A6F-2C2B6CD169BB}"/>
    <dgm:cxn modelId="{ECF3531E-22D6-4B1E-BAB5-4ADC1AE32A02}" srcId="{BF40F270-48CF-44A3-8E50-39613F801FC8}" destId="{3A6E7F58-8E24-43BC-A65A-0C490B60701D}" srcOrd="4" destOrd="0" parTransId="{B86E2170-F3DB-480B-8B38-6912B3440433}" sibTransId="{C0C22670-5D77-43A5-9AB6-00478F7DF362}"/>
    <dgm:cxn modelId="{48F79130-AF43-45B6-BF51-3D77B8663E18}" type="presOf" srcId="{C4F98FEC-6086-4F1D-B1AE-F5448F92514F}" destId="{5C044ED9-380E-47B8-99E7-47CCF89FA101}"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26297CC6-EB66-488D-8AD9-C46C93489204}" type="presOf" srcId="{5B73FEDE-51C5-445D-BA3C-2AF0F94AD57E}" destId="{F25EF244-43BD-46E8-BA7A-5E50552F5448}" srcOrd="1" destOrd="0" presId="urn:microsoft.com/office/officeart/2008/layout/HorizontalMultiLevelHierarchy"/>
    <dgm:cxn modelId="{1ED28FAD-3613-401B-9DE4-648AF7605304}" type="presOf" srcId="{65C39C0B-D5AA-4B98-BB0C-FF9444E6AF53}" destId="{9D4FB4DD-50C2-4C13-BE43-20F0BF712879}" srcOrd="0" destOrd="0" presId="urn:microsoft.com/office/officeart/2008/layout/HorizontalMultiLevelHierarchy"/>
    <dgm:cxn modelId="{EDE801A6-5053-4863-9C2B-810248C35776}" type="presOf" srcId="{3A6E7F58-8E24-43BC-A65A-0C490B60701D}" destId="{3B27DB0E-C40D-430F-B3AE-0C09C4F80F8E}" srcOrd="0" destOrd="0" presId="urn:microsoft.com/office/officeart/2008/layout/HorizontalMultiLevelHierarchy"/>
    <dgm:cxn modelId="{0C0A1B55-038B-473C-B008-3C030E2B5FF8}" type="presOf" srcId="{F9B65299-F612-40B1-8007-05BE73EC9CE6}" destId="{6649BEBA-6D29-4E83-9303-8A6BC24C4E92}" srcOrd="1" destOrd="0" presId="urn:microsoft.com/office/officeart/2008/layout/HorizontalMultiLevelHierarchy"/>
    <dgm:cxn modelId="{8F840661-D595-4547-B0C7-5220F4B7860F}" type="presOf" srcId="{9FDB5D49-B6EE-4B5C-A6BE-9F3791BCEEDD}" destId="{1EFDD9EC-3380-4423-AB6C-C85AE0016AE1}" srcOrd="0"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E82A9C1A-CF9F-4AE7-8C0C-0A909A85B475}" type="presOf" srcId="{B9952CFD-B6C7-4A8B-992D-C5ACCF0722FC}" destId="{9B74B4BD-7081-4296-82AC-EE53053F4067}" srcOrd="0" destOrd="0" presId="urn:microsoft.com/office/officeart/2008/layout/HorizontalMultiLevelHierarchy"/>
    <dgm:cxn modelId="{ED014D7B-2ADE-4E14-8B9E-6D47BEE5201C}" type="presOf" srcId="{58194723-57BD-4AC3-AF94-73C8AD3C60C3}" destId="{557156AA-BCC0-40B2-8DE4-619739472CBC}" srcOrd="1" destOrd="0" presId="urn:microsoft.com/office/officeart/2008/layout/HorizontalMultiLevelHierarchy"/>
    <dgm:cxn modelId="{18A81FB3-BEFC-4C07-B46C-A8C3FF50B7B0}" type="presOf" srcId="{C4F98FEC-6086-4F1D-B1AE-F5448F92514F}" destId="{39E26EA0-9048-42DA-8B75-A84C5296D79E}" srcOrd="1"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15176B3D-857B-460D-981C-47BBD0E398D7}" type="presOf" srcId="{F01CB377-FE99-4E6D-AC11-3E2BEA092115}" destId="{41696C37-E49E-475F-A655-BD099168EBC5}" srcOrd="0" destOrd="0" presId="urn:microsoft.com/office/officeart/2008/layout/HorizontalMultiLevelHierarchy"/>
    <dgm:cxn modelId="{F4EAE826-E845-4762-9584-53E59C689B73}"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CE02CBE6-F4BA-4592-9D8F-626E26DAD98A}" type="presOf" srcId="{98716199-50B1-4951-AA83-A7CFE499E7DB}" destId="{F7E8D0AB-6F86-4884-BF6F-6EAA0DE51A7F}" srcOrd="1" destOrd="0" presId="urn:microsoft.com/office/officeart/2008/layout/HorizontalMultiLevelHierarchy"/>
    <dgm:cxn modelId="{BCF858E7-9F63-4F5F-B7F0-3664AC137FB9}" type="presOf" srcId="{7638A53C-21E7-4B10-8B4E-1010C8514F3A}" destId="{4EFFA610-D80C-4D57-B665-D7848CBA2CFF}" srcOrd="1" destOrd="0" presId="urn:microsoft.com/office/officeart/2008/layout/HorizontalMultiLevelHierarchy"/>
    <dgm:cxn modelId="{1415E871-82E3-4AC7-9940-BE442D8D2CFE}" type="presOf" srcId="{FC4BBE8C-69BD-45F0-9693-19F244BE05B0}" destId="{4F3EA9B2-FAFC-4F16-B257-C1D162EBFDAA}" srcOrd="0" destOrd="0" presId="urn:microsoft.com/office/officeart/2008/layout/HorizontalMultiLevelHierarchy"/>
    <dgm:cxn modelId="{825F3725-9237-400E-84BC-D6A651ED6CF2}" srcId="{BF40F270-48CF-44A3-8E50-39613F801FC8}" destId="{9FDB5D49-B6EE-4B5C-A6BE-9F3791BCEEDD}" srcOrd="8" destOrd="0" parTransId="{FC4BBE8C-69BD-45F0-9693-19F244BE05B0}" sibTransId="{B9B52985-8DC9-4B76-8647-00A9FB8EBC3C}"/>
    <dgm:cxn modelId="{BD3AB117-C1D6-497A-A42E-A36E6A2CDCD7}" type="presOf" srcId="{B86E2170-F3DB-480B-8B38-6912B3440433}" destId="{107D2848-67FE-4F79-9885-23AA01D34F43}" srcOrd="0" destOrd="0" presId="urn:microsoft.com/office/officeart/2008/layout/HorizontalMultiLevelHierarchy"/>
    <dgm:cxn modelId="{0D5C4537-C7E1-49F9-B817-67EC485C8128}" type="presOf" srcId="{40AD2806-34A3-4D87-9F13-732C56A1897B}" destId="{F93E89DF-9238-4C5A-B266-B57215417881}" srcOrd="0" destOrd="0" presId="urn:microsoft.com/office/officeart/2008/layout/HorizontalMultiLevelHierarchy"/>
    <dgm:cxn modelId="{424A221A-BAC9-4BDA-B18E-7AAD2629F251}" type="presOf" srcId="{58194723-57BD-4AC3-AF94-73C8AD3C60C3}" destId="{FA2F37D3-686B-48CD-87AD-6ED7F395EE20}"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D26008A9-6665-44DB-BDEB-9EC559BE0237}" type="presOf" srcId="{98716199-50B1-4951-AA83-A7CFE499E7DB}" destId="{ABC413E5-4D02-4969-AD42-82ABF25DED0F}" srcOrd="0" destOrd="0" presId="urn:microsoft.com/office/officeart/2008/layout/HorizontalMultiLevelHierarchy"/>
    <dgm:cxn modelId="{D7393200-811A-45BF-A3A0-E2C70CC7E552}"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5FF95667-7FDC-414D-BD94-2F06FC017745}" type="presOf" srcId="{B86E2170-F3DB-480B-8B38-6912B3440433}" destId="{887EFBE6-1C30-486D-B762-8D4D5D5741F2}" srcOrd="1" destOrd="0" presId="urn:microsoft.com/office/officeart/2008/layout/HorizontalMultiLevelHierarchy"/>
    <dgm:cxn modelId="{57F81159-E2E6-4C1A-981B-4652125CAE99}" type="presOf" srcId="{F9AE5DC1-C13E-4318-875D-8EBEE6F2BDCF}" destId="{B2886C6B-8791-493F-8EF9-E01EA33D7331}"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7" destOrd="0" parTransId="{C4F98FEC-6086-4F1D-B1AE-F5448F92514F}" sibTransId="{8F03BB4C-F0A7-404C-9452-8C21015E9683}"/>
    <dgm:cxn modelId="{41C52D4F-2BB2-413E-9825-52F353E6087E}" type="presOf" srcId="{472CF8BE-4712-4518-955B-DCFBC2A5A1A9}" destId="{F9968D02-D759-4273-A937-83B180963876}" srcOrd="0" destOrd="0" presId="urn:microsoft.com/office/officeart/2008/layout/HorizontalMultiLevelHierarchy"/>
    <dgm:cxn modelId="{1DB27890-01D5-4146-A90D-DC3092C5EBE5}" type="presOf" srcId="{5B73FEDE-51C5-445D-BA3C-2AF0F94AD57E}" destId="{094D3177-722D-4B69-8905-A8C694163730}"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51A79F08-2466-4389-88E9-B2F7A7B638EB}" type="presOf" srcId="{EC06377E-3592-4CF8-A507-FCB78AEDCB14}" destId="{11B16912-8E9F-471C-9CE4-0ECBDFD3648E}" srcOrd="0" destOrd="0" presId="urn:microsoft.com/office/officeart/2008/layout/HorizontalMultiLevelHierarchy"/>
    <dgm:cxn modelId="{407DD87A-3F9C-4BE2-8387-5C6F632E3668}" type="presOf" srcId="{7638A53C-21E7-4B10-8B4E-1010C8514F3A}" destId="{A58FACE0-F26E-4D1B-A16E-EE2710B811DD}"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8ACA406C-7072-4829-B58C-3157AED3DEE9}" type="presParOf" srcId="{A639A3FC-B88B-4FEF-B7A1-09210DD04F3F}" destId="{ABC413E5-4D02-4969-AD42-82ABF25DED0F}" srcOrd="2" destOrd="0" presId="urn:microsoft.com/office/officeart/2008/layout/HorizontalMultiLevelHierarchy"/>
    <dgm:cxn modelId="{FA7FD3B2-8247-4D68-B25A-2A9D7CE27C4E}" type="presParOf" srcId="{ABC413E5-4D02-4969-AD42-82ABF25DED0F}" destId="{F7E8D0AB-6F86-4884-BF6F-6EAA0DE51A7F}" srcOrd="0" destOrd="0" presId="urn:microsoft.com/office/officeart/2008/layout/HorizontalMultiLevelHierarchy"/>
    <dgm:cxn modelId="{8F898F3B-7BC5-4849-8845-6BB46FDD35C5}" type="presParOf" srcId="{A639A3FC-B88B-4FEF-B7A1-09210DD04F3F}" destId="{7FAC2A78-015F-4F9D-9FD9-F9221ABF739A}" srcOrd="3" destOrd="0" presId="urn:microsoft.com/office/officeart/2008/layout/HorizontalMultiLevelHierarchy"/>
    <dgm:cxn modelId="{EE62D7D7-9133-4AB6-B5A5-2035B5BEA3A2}" type="presParOf" srcId="{7FAC2A78-015F-4F9D-9FD9-F9221ABF739A}" destId="{41696C37-E49E-475F-A655-BD099168EBC5}" srcOrd="0" destOrd="0" presId="urn:microsoft.com/office/officeart/2008/layout/HorizontalMultiLevelHierarchy"/>
    <dgm:cxn modelId="{1872A9A3-E848-424D-AF97-DD5A9E19E97C}" type="presParOf" srcId="{7FAC2A78-015F-4F9D-9FD9-F9221ABF739A}" destId="{5D5858D8-F49F-4EF6-9D49-BC0470D8662F}" srcOrd="1" destOrd="0" presId="urn:microsoft.com/office/officeart/2008/layout/HorizontalMultiLevelHierarchy"/>
    <dgm:cxn modelId="{F81C04AC-1327-4950-AAFD-C8C7C4D6A9C1}" type="presParOf" srcId="{A639A3FC-B88B-4FEF-B7A1-09210DD04F3F}" destId="{C95CD04B-383E-4FE7-96C5-601DC46CE1C7}" srcOrd="4" destOrd="0" presId="urn:microsoft.com/office/officeart/2008/layout/HorizontalMultiLevelHierarchy"/>
    <dgm:cxn modelId="{4F3FD091-576F-48B1-A602-AFA2C314CA6C}" type="presParOf" srcId="{C95CD04B-383E-4FE7-96C5-601DC46CE1C7}" destId="{6649BEBA-6D29-4E83-9303-8A6BC24C4E92}" srcOrd="0" destOrd="0" presId="urn:microsoft.com/office/officeart/2008/layout/HorizontalMultiLevelHierarchy"/>
    <dgm:cxn modelId="{0D14CBC6-704E-4F50-9E1F-A4D972C5C3EE}" type="presParOf" srcId="{A639A3FC-B88B-4FEF-B7A1-09210DD04F3F}" destId="{B8D4D674-13D3-42D6-A295-B9F117FC5A1C}" srcOrd="5" destOrd="0" presId="urn:microsoft.com/office/officeart/2008/layout/HorizontalMultiLevelHierarchy"/>
    <dgm:cxn modelId="{A0F74205-CED8-4B63-8216-D8CEC36014BB}" type="presParOf" srcId="{B8D4D674-13D3-42D6-A295-B9F117FC5A1C}" destId="{11B16912-8E9F-471C-9CE4-0ECBDFD3648E}" srcOrd="0" destOrd="0" presId="urn:microsoft.com/office/officeart/2008/layout/HorizontalMultiLevelHierarchy"/>
    <dgm:cxn modelId="{B5EFB80D-8807-4043-9682-49E17C184B39}" type="presParOf" srcId="{B8D4D674-13D3-42D6-A295-B9F117FC5A1C}" destId="{C698EC93-E784-4716-A5E9-450C6F8A20E9}" srcOrd="1" destOrd="0" presId="urn:microsoft.com/office/officeart/2008/layout/HorizontalMultiLevelHierarchy"/>
    <dgm:cxn modelId="{75FF52C4-EB8B-4451-A3B1-5D0A51923A04}" type="presParOf" srcId="{A639A3FC-B88B-4FEF-B7A1-09210DD04F3F}" destId="{094D3177-722D-4B69-8905-A8C694163730}" srcOrd="6" destOrd="0" presId="urn:microsoft.com/office/officeart/2008/layout/HorizontalMultiLevelHierarchy"/>
    <dgm:cxn modelId="{F330D3EB-2D1A-475B-9342-B30C3C7B84B4}" type="presParOf" srcId="{094D3177-722D-4B69-8905-A8C694163730}" destId="{F25EF244-43BD-46E8-BA7A-5E50552F5448}" srcOrd="0" destOrd="0" presId="urn:microsoft.com/office/officeart/2008/layout/HorizontalMultiLevelHierarchy"/>
    <dgm:cxn modelId="{CBF22C6E-C563-42B9-BB97-32E5335BCAA8}" type="presParOf" srcId="{A639A3FC-B88B-4FEF-B7A1-09210DD04F3F}" destId="{C4CF5A95-0680-47EB-A6CE-E6A6E85B7CFC}" srcOrd="7" destOrd="0" presId="urn:microsoft.com/office/officeart/2008/layout/HorizontalMultiLevelHierarchy"/>
    <dgm:cxn modelId="{6AD588FC-4861-4EE2-9BF2-DB27BC1E0EE4}" type="presParOf" srcId="{C4CF5A95-0680-47EB-A6CE-E6A6E85B7CFC}" destId="{B2886C6B-8791-493F-8EF9-E01EA33D7331}" srcOrd="0" destOrd="0" presId="urn:microsoft.com/office/officeart/2008/layout/HorizontalMultiLevelHierarchy"/>
    <dgm:cxn modelId="{9F05EC00-B324-44F3-BD59-6F358A231E30}" type="presParOf" srcId="{C4CF5A95-0680-47EB-A6CE-E6A6E85B7CFC}" destId="{D6F3AFA4-7512-4B16-A7E7-0EE02BE2A147}" srcOrd="1" destOrd="0" presId="urn:microsoft.com/office/officeart/2008/layout/HorizontalMultiLevelHierarchy"/>
    <dgm:cxn modelId="{D34700CB-0027-47D8-B770-B607103E3D0E}" type="presParOf" srcId="{A639A3FC-B88B-4FEF-B7A1-09210DD04F3F}" destId="{107D2848-67FE-4F79-9885-23AA01D34F43}" srcOrd="8" destOrd="0" presId="urn:microsoft.com/office/officeart/2008/layout/HorizontalMultiLevelHierarchy"/>
    <dgm:cxn modelId="{8786E0FD-6F93-4484-9636-3FACCBE79F34}" type="presParOf" srcId="{107D2848-67FE-4F79-9885-23AA01D34F43}" destId="{887EFBE6-1C30-486D-B762-8D4D5D5741F2}" srcOrd="0" destOrd="0" presId="urn:microsoft.com/office/officeart/2008/layout/HorizontalMultiLevelHierarchy"/>
    <dgm:cxn modelId="{AC53F9BA-F888-40BC-BE2D-DBE4D7CB6830}" type="presParOf" srcId="{A639A3FC-B88B-4FEF-B7A1-09210DD04F3F}" destId="{9410D0B1-F25E-4215-A23A-7436BEF6B1A3}" srcOrd="9" destOrd="0" presId="urn:microsoft.com/office/officeart/2008/layout/HorizontalMultiLevelHierarchy"/>
    <dgm:cxn modelId="{84A29DAF-7045-4B87-AD71-4C0366910E92}" type="presParOf" srcId="{9410D0B1-F25E-4215-A23A-7436BEF6B1A3}" destId="{3B27DB0E-C40D-430F-B3AE-0C09C4F80F8E}" srcOrd="0" destOrd="0" presId="urn:microsoft.com/office/officeart/2008/layout/HorizontalMultiLevelHierarchy"/>
    <dgm:cxn modelId="{26B2DECF-366B-4057-A345-0D3D33542E24}" type="presParOf" srcId="{9410D0B1-F25E-4215-A23A-7436BEF6B1A3}" destId="{E5C6D63A-7E7F-4F91-953B-A1ACAB8DA858}" srcOrd="1" destOrd="0" presId="urn:microsoft.com/office/officeart/2008/layout/HorizontalMultiLevelHierarchy"/>
    <dgm:cxn modelId="{8D64A949-5D0E-4791-AD15-05D8A5A6D14C}" type="presParOf" srcId="{A639A3FC-B88B-4FEF-B7A1-09210DD04F3F}" destId="{A58FACE0-F26E-4D1B-A16E-EE2710B811DD}" srcOrd="10" destOrd="0" presId="urn:microsoft.com/office/officeart/2008/layout/HorizontalMultiLevelHierarchy"/>
    <dgm:cxn modelId="{16D67B0C-BD45-4E53-B207-206BF5CF109A}" type="presParOf" srcId="{A58FACE0-F26E-4D1B-A16E-EE2710B811DD}" destId="{4EFFA610-D80C-4D57-B665-D7848CBA2CFF}" srcOrd="0" destOrd="0" presId="urn:microsoft.com/office/officeart/2008/layout/HorizontalMultiLevelHierarchy"/>
    <dgm:cxn modelId="{74450408-D474-4B7D-AF17-DC4242F7A4F9}" type="presParOf" srcId="{A639A3FC-B88B-4FEF-B7A1-09210DD04F3F}" destId="{CBDEF158-D0FD-46AD-9C49-9FAE55A95F51}" srcOrd="11" destOrd="0" presId="urn:microsoft.com/office/officeart/2008/layout/HorizontalMultiLevelHierarchy"/>
    <dgm:cxn modelId="{3AF69EAB-892C-4945-836B-94B1870432AA}" type="presParOf" srcId="{CBDEF158-D0FD-46AD-9C49-9FAE55A95F51}" destId="{F93E89DF-9238-4C5A-B266-B57215417881}" srcOrd="0" destOrd="0" presId="urn:microsoft.com/office/officeart/2008/layout/HorizontalMultiLevelHierarchy"/>
    <dgm:cxn modelId="{8B92F822-386E-4D91-BA50-05BF81AFB223}" type="presParOf" srcId="{CBDEF158-D0FD-46AD-9C49-9FAE55A95F51}" destId="{A56F5C80-86FC-4739-B042-82381C0358A2}" srcOrd="1" destOrd="0" presId="urn:microsoft.com/office/officeart/2008/layout/HorizontalMultiLevelHierarchy"/>
    <dgm:cxn modelId="{07D92AD6-F20E-4A7E-B119-EC1AAD657183}" type="presParOf" srcId="{A639A3FC-B88B-4FEF-B7A1-09210DD04F3F}" destId="{FA2F37D3-686B-48CD-87AD-6ED7F395EE20}" srcOrd="12" destOrd="0" presId="urn:microsoft.com/office/officeart/2008/layout/HorizontalMultiLevelHierarchy"/>
    <dgm:cxn modelId="{9435234F-C605-42E4-9574-1C9061861E08}" type="presParOf" srcId="{FA2F37D3-686B-48CD-87AD-6ED7F395EE20}" destId="{557156AA-BCC0-40B2-8DE4-619739472CBC}" srcOrd="0" destOrd="0" presId="urn:microsoft.com/office/officeart/2008/layout/HorizontalMultiLevelHierarchy"/>
    <dgm:cxn modelId="{3EB0B3C3-F408-4B20-91FF-ED4B27590BAB}" type="presParOf" srcId="{A639A3FC-B88B-4FEF-B7A1-09210DD04F3F}" destId="{EAD02A62-BC66-4BB7-A6B7-C7203490F52B}" srcOrd="13" destOrd="0" presId="urn:microsoft.com/office/officeart/2008/layout/HorizontalMultiLevelHierarchy"/>
    <dgm:cxn modelId="{AD291770-605A-462C-B566-74D0E974E93E}" type="presParOf" srcId="{EAD02A62-BC66-4BB7-A6B7-C7203490F52B}" destId="{9B74B4BD-7081-4296-82AC-EE53053F4067}" srcOrd="0" destOrd="0" presId="urn:microsoft.com/office/officeart/2008/layout/HorizontalMultiLevelHierarchy"/>
    <dgm:cxn modelId="{BBF99084-E8B6-4BBF-A10A-1BDA5C34C058}" type="presParOf" srcId="{EAD02A62-BC66-4BB7-A6B7-C7203490F52B}" destId="{306363A8-9422-46E8-86F6-E766FC6DE90B}" srcOrd="1" destOrd="0" presId="urn:microsoft.com/office/officeart/2008/layout/HorizontalMultiLevelHierarchy"/>
    <dgm:cxn modelId="{1B840B7A-538D-4930-AF8E-55D2D71DC24C}" type="presParOf" srcId="{A639A3FC-B88B-4FEF-B7A1-09210DD04F3F}" destId="{5C044ED9-380E-47B8-99E7-47CCF89FA101}" srcOrd="14" destOrd="0" presId="urn:microsoft.com/office/officeart/2008/layout/HorizontalMultiLevelHierarchy"/>
    <dgm:cxn modelId="{7E1F4B79-7F75-42BD-A200-7B8B91FEEC10}" type="presParOf" srcId="{5C044ED9-380E-47B8-99E7-47CCF89FA101}" destId="{39E26EA0-9048-42DA-8B75-A84C5296D79E}" srcOrd="0" destOrd="0" presId="urn:microsoft.com/office/officeart/2008/layout/HorizontalMultiLevelHierarchy"/>
    <dgm:cxn modelId="{6B3044EE-A7EE-4BD1-85FE-83EB6D75EF9C}" type="presParOf" srcId="{A639A3FC-B88B-4FEF-B7A1-09210DD04F3F}" destId="{248B52C9-A3E4-496F-A9DB-6896483EECF9}" srcOrd="15" destOrd="0" presId="urn:microsoft.com/office/officeart/2008/layout/HorizontalMultiLevelHierarchy"/>
    <dgm:cxn modelId="{5124369A-8CFC-482C-A610-12E9E8BB0374}" type="presParOf" srcId="{248B52C9-A3E4-496F-A9DB-6896483EECF9}" destId="{9D4FB4DD-50C2-4C13-BE43-20F0BF712879}" srcOrd="0" destOrd="0" presId="urn:microsoft.com/office/officeart/2008/layout/HorizontalMultiLevelHierarchy"/>
    <dgm:cxn modelId="{C9CF8968-F5E5-4543-ACB9-923257629080}" type="presParOf" srcId="{248B52C9-A3E4-496F-A9DB-6896483EECF9}" destId="{32E2AD67-A472-4EC2-A757-CC3845AA87C2}" srcOrd="1" destOrd="0" presId="urn:microsoft.com/office/officeart/2008/layout/HorizontalMultiLevelHierarchy"/>
    <dgm:cxn modelId="{B5B29BD3-917F-4BF6-B2CD-3D6FB2029621}" type="presParOf" srcId="{A639A3FC-B88B-4FEF-B7A1-09210DD04F3F}" destId="{4F3EA9B2-FAFC-4F16-B257-C1D162EBFDAA}" srcOrd="16" destOrd="0" presId="urn:microsoft.com/office/officeart/2008/layout/HorizontalMultiLevelHierarchy"/>
    <dgm:cxn modelId="{88A71EC5-78C2-42FC-93AF-C7CFA57B978E}" type="presParOf" srcId="{4F3EA9B2-FAFC-4F16-B257-C1D162EBFDAA}" destId="{5D4BF2CB-2CFD-4601-A7BC-6C9AEA14AEE0}" srcOrd="0" destOrd="0" presId="urn:microsoft.com/office/officeart/2008/layout/HorizontalMultiLevelHierarchy"/>
    <dgm:cxn modelId="{9FF9F18D-10AC-4302-B5E9-C0A5A52EDDC8}" type="presParOf" srcId="{A639A3FC-B88B-4FEF-B7A1-09210DD04F3F}" destId="{32D13524-C361-46B2-A9EC-CA9253281B39}" srcOrd="17" destOrd="0" presId="urn:microsoft.com/office/officeart/2008/layout/HorizontalMultiLevelHierarchy"/>
    <dgm:cxn modelId="{3B7E7543-C0E0-4534-B520-D84D36EAA7BE}" type="presParOf" srcId="{32D13524-C361-46B2-A9EC-CA9253281B39}" destId="{1EFDD9EC-3380-4423-AB6C-C85AE0016AE1}" srcOrd="0" destOrd="0" presId="urn:microsoft.com/office/officeart/2008/layout/HorizontalMultiLevelHierarchy"/>
    <dgm:cxn modelId="{1C1E20D0-2F33-4DB7-9423-4C5BDC18C2A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600" dirty="0" smtClean="0">
              <a:latin typeface="Times New Roman" panose="02020603050405020304" pitchFamily="18" charset="0"/>
              <a:cs typeface="Times New Roman" panose="02020603050405020304" pitchFamily="18" charset="0"/>
            </a:rPr>
            <a:t>Group A:</a:t>
          </a:r>
          <a:endParaRPr lang="en-GB" sz="16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custScaleX="100637" custScaleY="235832">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custT="1"/>
      <dgm:spPr>
        <a:solidFill>
          <a:schemeClr val="accent5"/>
        </a:solidFill>
      </dgm:spPr>
      <dgm:t>
        <a:bodyPr/>
        <a:lstStyle/>
        <a:p>
          <a:pPr rtl="0"/>
          <a:r>
            <a:rPr lang="en-US" sz="1600" dirty="0" smtClean="0">
              <a:latin typeface="Times New Roman" panose="02020603050405020304" pitchFamily="18" charset="0"/>
              <a:cs typeface="Times New Roman" panose="02020603050405020304" pitchFamily="18" charset="0"/>
            </a:rPr>
            <a:t>Group B:</a:t>
          </a:r>
          <a:endParaRPr lang="en-GB" sz="1600"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sz="1600"/>
        </a:p>
      </dgm:t>
    </dgm:pt>
    <dgm:pt modelId="{3F7772B3-2330-442D-A3DE-06800EEB8FF9}" type="sibTrans" cxnId="{9EB9F076-E584-41B7-8207-B673071C77FB}">
      <dgm:prSet/>
      <dgm:spPr/>
      <dgm:t>
        <a:bodyPr/>
        <a:lstStyle/>
        <a:p>
          <a:endParaRPr lang="en-US" sz="1600"/>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custScaleX="101121" custScaleY="235832">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a:solidFill>
          <a:schemeClr val="accent1"/>
        </a:solidFill>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smtClean="0">
              <a:latin typeface="Times New Roman" panose="02020603050405020304" pitchFamily="18" charset="0"/>
              <a:cs typeface="Times New Roman" panose="02020603050405020304" pitchFamily="18" charset="0"/>
            </a:rPr>
            <a:t>Architectural Aspects </a:t>
          </a:r>
          <a:endParaRPr lang="en-US" dirty="0">
            <a:latin typeface="Times New Roman" panose="02020603050405020304" pitchFamily="18" charset="0"/>
            <a:cs typeface="Times New Roman" panose="02020603050405020304" pitchFamily="18" charset="0"/>
          </a:endParaRP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smtClean="0">
              <a:latin typeface="Times New Roman" panose="02020603050405020304" pitchFamily="18" charset="0"/>
              <a:cs typeface="Times New Roman" panose="02020603050405020304" pitchFamily="18" charset="0"/>
            </a:rPr>
            <a:t>Structural Aspect</a:t>
          </a:r>
          <a:endParaRPr lang="en-US" dirty="0">
            <a:latin typeface="Times New Roman" panose="02020603050405020304" pitchFamily="18" charset="0"/>
            <a:cs typeface="Times New Roman" panose="02020603050405020304" pitchFamily="18" charset="0"/>
          </a:endParaRP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smtClean="0">
              <a:latin typeface="Times New Roman" panose="02020603050405020304" pitchFamily="18" charset="0"/>
              <a:cs typeface="Times New Roman" panose="02020603050405020304" pitchFamily="18" charset="0"/>
            </a:rPr>
            <a:t>Environmental Aspect</a:t>
          </a:r>
          <a:endParaRPr lang="en-US" dirty="0">
            <a:latin typeface="Times New Roman" panose="02020603050405020304" pitchFamily="18" charset="0"/>
            <a:cs typeface="Times New Roman" panose="02020603050405020304" pitchFamily="18" charset="0"/>
          </a:endParaRP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a:solidFill>
          <a:schemeClr val="accent5"/>
        </a:solidFill>
      </dgm:spPr>
      <dgm:t>
        <a:bodyPr/>
        <a:lstStyle/>
        <a:p>
          <a:r>
            <a:rPr lang="en-GB" dirty="0" smtClean="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5"/>
        </a:solidFill>
      </dgm:spPr>
      <dgm:t>
        <a:bodyPr/>
        <a:lstStyle/>
        <a:p>
          <a:r>
            <a:rPr lang="en-US" sz="2800" dirty="0" smtClean="0">
              <a:latin typeface="Times New Roman" panose="02020603050405020304" pitchFamily="18" charset="0"/>
              <a:cs typeface="Times New Roman" panose="02020603050405020304" pitchFamily="18" charset="0"/>
            </a:rPr>
            <a:t>Site analysis</a:t>
          </a:r>
          <a:endParaRPr lang="en-US" sz="2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E4A89AF-F158-4EBC-9039-05647185974C}">
      <dgm:prSet custT="1"/>
      <dgm:spPr>
        <a:solidFill>
          <a:schemeClr val="accent5"/>
        </a:solidFill>
      </dgm:spPr>
      <dgm:t>
        <a:bodyPr/>
        <a:lstStyle/>
        <a:p>
          <a:r>
            <a:rPr lang="en-US" sz="2800" dirty="0" smtClean="0">
              <a:latin typeface="Times New Roman" panose="02020603050405020304" pitchFamily="18" charset="0"/>
              <a:cs typeface="Times New Roman" panose="02020603050405020304" pitchFamily="18" charset="0"/>
            </a:rPr>
            <a:t>Project Site</a:t>
          </a:r>
          <a:endParaRPr lang="en-US" sz="2800" dirty="0">
            <a:latin typeface="Times New Roman" panose="02020603050405020304" pitchFamily="18" charset="0"/>
            <a:cs typeface="Times New Roman" panose="02020603050405020304" pitchFamily="18" charset="0"/>
          </a:endParaRPr>
        </a:p>
      </dgm:t>
    </dgm:pt>
    <dgm:pt modelId="{BF25E4E3-98D4-492B-A2D2-0DB026D99AA5}" type="parTrans" cxnId="{F68E8B48-FA92-4139-A0F7-6803A8BBB55B}">
      <dgm:prSet/>
      <dgm:spPr/>
      <dgm:t>
        <a:bodyPr/>
        <a:lstStyle/>
        <a:p>
          <a:endParaRPr lang="en-US"/>
        </a:p>
      </dgm:t>
    </dgm:pt>
    <dgm:pt modelId="{1F2F70C4-615F-4C38-B67C-ACE4D8778D9F}" type="sibTrans" cxnId="{F68E8B48-FA92-4139-A0F7-6803A8BBB55B}">
      <dgm:prSet/>
      <dgm:spPr/>
      <dgm:t>
        <a:bodyPr/>
        <a:lstStyle/>
        <a:p>
          <a:endParaRPr lang="en-US"/>
        </a:p>
      </dgm:t>
    </dgm:pt>
    <dgm:pt modelId="{DC71B9DE-9564-4FD8-BB49-8D66634781C0}">
      <dgm:prSet custT="1"/>
      <dgm:spPr/>
      <dgm:t>
        <a:bodyPr/>
        <a:lstStyle/>
        <a:p>
          <a:r>
            <a:rPr lang="en-US" sz="2800" dirty="0" smtClean="0">
              <a:latin typeface="Times New Roman" panose="02020603050405020304" pitchFamily="18" charset="0"/>
              <a:cs typeface="Times New Roman" panose="02020603050405020304" pitchFamily="18" charset="0"/>
            </a:rPr>
            <a:t>Entrances</a:t>
          </a:r>
          <a:r>
            <a:rPr lang="en-US" sz="2800" dirty="0" smtClean="0"/>
            <a:t> </a:t>
          </a:r>
          <a:endParaRPr lang="en-US" sz="2800" dirty="0"/>
        </a:p>
      </dgm:t>
    </dgm:pt>
    <dgm:pt modelId="{AFCD64F5-C47B-4771-91D5-5DF573235D74}" type="parTrans" cxnId="{97F7240F-F337-413A-BF57-61E724D01ABE}">
      <dgm:prSet/>
      <dgm:spPr/>
      <dgm:t>
        <a:bodyPr/>
        <a:lstStyle/>
        <a:p>
          <a:endParaRPr lang="en-US"/>
        </a:p>
      </dgm:t>
    </dgm:pt>
    <dgm:pt modelId="{0B846BF0-3609-4883-9A54-547904936FD6}" type="sibTrans" cxnId="{97F7240F-F337-413A-BF57-61E724D01ABE}">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108728" custScaleY="204920">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A3755DCB-BB29-4345-B5EC-833FB3C0774F}" type="pres">
      <dgm:prSet presAssocID="{BF25E4E3-98D4-492B-A2D2-0DB026D99AA5}" presName="conn2-1" presStyleLbl="parChTrans1D3" presStyleIdx="0" presStyleCnt="2"/>
      <dgm:spPr/>
      <dgm:t>
        <a:bodyPr/>
        <a:lstStyle/>
        <a:p>
          <a:endParaRPr lang="en-US"/>
        </a:p>
      </dgm:t>
    </dgm:pt>
    <dgm:pt modelId="{4B727873-1DFF-44AB-8F38-0D3FEA551342}" type="pres">
      <dgm:prSet presAssocID="{BF25E4E3-98D4-492B-A2D2-0DB026D99AA5}" presName="connTx" presStyleLbl="parChTrans1D3" presStyleIdx="0" presStyleCnt="2"/>
      <dgm:spPr/>
      <dgm:t>
        <a:bodyPr/>
        <a:lstStyle/>
        <a:p>
          <a:endParaRPr lang="en-US"/>
        </a:p>
      </dgm:t>
    </dgm:pt>
    <dgm:pt modelId="{2C018EBE-37B0-498B-B63C-A393BF031D43}" type="pres">
      <dgm:prSet presAssocID="{EE4A89AF-F158-4EBC-9039-05647185974C}" presName="root2" presStyleCnt="0"/>
      <dgm:spPr/>
    </dgm:pt>
    <dgm:pt modelId="{4D0FC04E-BD96-4CEE-AF62-0D6622818B14}" type="pres">
      <dgm:prSet presAssocID="{EE4A89AF-F158-4EBC-9039-05647185974C}" presName="LevelTwoTextNode" presStyleLbl="node3" presStyleIdx="0" presStyleCnt="2">
        <dgm:presLayoutVars>
          <dgm:chPref val="3"/>
        </dgm:presLayoutVars>
      </dgm:prSet>
      <dgm:spPr/>
      <dgm:t>
        <a:bodyPr/>
        <a:lstStyle/>
        <a:p>
          <a:endParaRPr lang="en-US"/>
        </a:p>
      </dgm:t>
    </dgm:pt>
    <dgm:pt modelId="{AA32D7E1-775D-4938-A64C-4C48A9C6D7D5}" type="pres">
      <dgm:prSet presAssocID="{EE4A89AF-F158-4EBC-9039-05647185974C}" presName="level3hierChild" presStyleCnt="0"/>
      <dgm:spPr/>
    </dgm:pt>
    <dgm:pt modelId="{D8E80F18-F954-4324-8DD3-0C28ADA03A63}" type="pres">
      <dgm:prSet presAssocID="{AFCD64F5-C47B-4771-91D5-5DF573235D74}" presName="conn2-1" presStyleLbl="parChTrans1D3" presStyleIdx="1" presStyleCnt="2"/>
      <dgm:spPr/>
      <dgm:t>
        <a:bodyPr/>
        <a:lstStyle/>
        <a:p>
          <a:endParaRPr lang="en-US"/>
        </a:p>
      </dgm:t>
    </dgm:pt>
    <dgm:pt modelId="{F2D293A5-BD51-4C56-AC75-8270A992C880}" type="pres">
      <dgm:prSet presAssocID="{AFCD64F5-C47B-4771-91D5-5DF573235D74}" presName="connTx" presStyleLbl="parChTrans1D3" presStyleIdx="1" presStyleCnt="2"/>
      <dgm:spPr/>
      <dgm:t>
        <a:bodyPr/>
        <a:lstStyle/>
        <a:p>
          <a:endParaRPr lang="en-US"/>
        </a:p>
      </dgm:t>
    </dgm:pt>
    <dgm:pt modelId="{93929255-F720-4015-9DC0-895D7F6B691C}" type="pres">
      <dgm:prSet presAssocID="{DC71B9DE-9564-4FD8-BB49-8D66634781C0}" presName="root2" presStyleCnt="0"/>
      <dgm:spPr/>
    </dgm:pt>
    <dgm:pt modelId="{0E6AF298-59DD-4E8A-BC60-D69ADCE47350}" type="pres">
      <dgm:prSet presAssocID="{DC71B9DE-9564-4FD8-BB49-8D66634781C0}" presName="LevelTwoTextNode" presStyleLbl="node3" presStyleIdx="1" presStyleCnt="2">
        <dgm:presLayoutVars>
          <dgm:chPref val="3"/>
        </dgm:presLayoutVars>
      </dgm:prSet>
      <dgm:spPr/>
      <dgm:t>
        <a:bodyPr/>
        <a:lstStyle/>
        <a:p>
          <a:endParaRPr lang="en-US"/>
        </a:p>
      </dgm:t>
    </dgm:pt>
    <dgm:pt modelId="{DA52B199-9FE9-4618-9893-51573489D87A}" type="pres">
      <dgm:prSet presAssocID="{DC71B9DE-9564-4FD8-BB49-8D66634781C0}"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1CE1B0C3-7608-4250-B1D2-4DE84EF5BBB4}" type="presOf" srcId="{F2FF01BA-DE87-47F5-9992-EAFDCD4B9F01}" destId="{E4619764-51AA-437F-8211-79086E4FE6CF}" srcOrd="0" destOrd="0" presId="urn:microsoft.com/office/officeart/2008/layout/HorizontalMultiLevelHierarchy"/>
    <dgm:cxn modelId="{8C47BE37-9AB0-4427-A6DE-617604E5E45F}" type="presOf" srcId="{AFCD64F5-C47B-4771-91D5-5DF573235D74}" destId="{D8E80F18-F954-4324-8DD3-0C28ADA03A63}"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15700053-F671-4498-92F4-B218B158687D}" type="presOf" srcId="{EE4A89AF-F158-4EBC-9039-05647185974C}" destId="{4D0FC04E-BD96-4CEE-AF62-0D6622818B14}" srcOrd="0" destOrd="0" presId="urn:microsoft.com/office/officeart/2008/layout/HorizontalMultiLevelHierarchy"/>
    <dgm:cxn modelId="{63B9D958-F709-449E-8744-CA53B514A9AC}" type="presOf" srcId="{BF25E4E3-98D4-492B-A2D2-0DB026D99AA5}" destId="{4B727873-1DFF-44AB-8F38-0D3FEA551342}" srcOrd="1" destOrd="0" presId="urn:microsoft.com/office/officeart/2008/layout/HorizontalMultiLevelHierarchy"/>
    <dgm:cxn modelId="{28F68B36-7F8B-4748-ADAC-1FC7DD4B8C56}" type="presOf" srcId="{DC71B9DE-9564-4FD8-BB49-8D66634781C0}" destId="{0E6AF298-59DD-4E8A-BC60-D69ADCE47350}"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85BF1B93-220F-4B72-AAF6-61D160410C7B}" srcId="{BF40F270-48CF-44A3-8E50-39613F801FC8}" destId="{533DC775-C392-493E-9172-B8FA74D7C900}" srcOrd="0" destOrd="0" parTransId="{472CF8BE-4712-4518-955B-DCFBC2A5A1A9}" sibTransId="{6375ADDC-6A8A-4D6C-915A-B3308734574E}"/>
    <dgm:cxn modelId="{F68E8B48-FA92-4139-A0F7-6803A8BBB55B}" srcId="{7D08420D-CC00-4840-A022-EE674730F0E5}" destId="{EE4A89AF-F158-4EBC-9039-05647185974C}" srcOrd="0" destOrd="0" parTransId="{BF25E4E3-98D4-492B-A2D2-0DB026D99AA5}" sibTransId="{1F2F70C4-615F-4C38-B67C-ACE4D8778D9F}"/>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C93EC3A4-A1EF-4D06-B650-482CA2B088E1}" type="presOf" srcId="{BF25E4E3-98D4-492B-A2D2-0DB026D99AA5}" destId="{A3755DCB-BB29-4345-B5EC-833FB3C0774F}"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97F7240F-F337-413A-BF57-61E724D01ABE}" srcId="{7D08420D-CC00-4840-A022-EE674730F0E5}" destId="{DC71B9DE-9564-4FD8-BB49-8D66634781C0}" srcOrd="1" destOrd="0" parTransId="{AFCD64F5-C47B-4771-91D5-5DF573235D74}" sibTransId="{0B846BF0-3609-4883-9A54-547904936FD6}"/>
    <dgm:cxn modelId="{5F1AD12D-60B0-4219-9597-A83DC1B2E793}" type="presOf" srcId="{AFCD64F5-C47B-4771-91D5-5DF573235D74}" destId="{F2D293A5-BD51-4C56-AC75-8270A992C880}" srcOrd="1"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6F57BA4B-0E9B-43A6-B5A9-B5272F4276B4}" type="presParOf" srcId="{FD18F733-E425-45DC-B974-75F2957A7487}" destId="{A3755DCB-BB29-4345-B5EC-833FB3C0774F}" srcOrd="0" destOrd="0" presId="urn:microsoft.com/office/officeart/2008/layout/HorizontalMultiLevelHierarchy"/>
    <dgm:cxn modelId="{93B17B39-06B0-488F-8112-87F103D8D98C}" type="presParOf" srcId="{A3755DCB-BB29-4345-B5EC-833FB3C0774F}" destId="{4B727873-1DFF-44AB-8F38-0D3FEA551342}" srcOrd="0" destOrd="0" presId="urn:microsoft.com/office/officeart/2008/layout/HorizontalMultiLevelHierarchy"/>
    <dgm:cxn modelId="{EEE3F6F5-DB6C-4F9C-A603-0EB9EBB96F01}" type="presParOf" srcId="{FD18F733-E425-45DC-B974-75F2957A7487}" destId="{2C018EBE-37B0-498B-B63C-A393BF031D43}" srcOrd="1" destOrd="0" presId="urn:microsoft.com/office/officeart/2008/layout/HorizontalMultiLevelHierarchy"/>
    <dgm:cxn modelId="{F21F9893-30A5-4FD4-87FB-F634D4189782}" type="presParOf" srcId="{2C018EBE-37B0-498B-B63C-A393BF031D43}" destId="{4D0FC04E-BD96-4CEE-AF62-0D6622818B14}" srcOrd="0" destOrd="0" presId="urn:microsoft.com/office/officeart/2008/layout/HorizontalMultiLevelHierarchy"/>
    <dgm:cxn modelId="{8C83AAD5-1364-4C95-A37C-0B317F8EB8DA}" type="presParOf" srcId="{2C018EBE-37B0-498B-B63C-A393BF031D43}" destId="{AA32D7E1-775D-4938-A64C-4C48A9C6D7D5}" srcOrd="1" destOrd="0" presId="urn:microsoft.com/office/officeart/2008/layout/HorizontalMultiLevelHierarchy"/>
    <dgm:cxn modelId="{0170A494-8F8E-4D91-ABCE-BAB4BC19556E}" type="presParOf" srcId="{FD18F733-E425-45DC-B974-75F2957A7487}" destId="{D8E80F18-F954-4324-8DD3-0C28ADA03A63}" srcOrd="2" destOrd="0" presId="urn:microsoft.com/office/officeart/2008/layout/HorizontalMultiLevelHierarchy"/>
    <dgm:cxn modelId="{3EBCB5B4-1FC3-4FA9-852A-BB4F1FB938BB}" type="presParOf" srcId="{D8E80F18-F954-4324-8DD3-0C28ADA03A63}" destId="{F2D293A5-BD51-4C56-AC75-8270A992C880}" srcOrd="0" destOrd="0" presId="urn:microsoft.com/office/officeart/2008/layout/HorizontalMultiLevelHierarchy"/>
    <dgm:cxn modelId="{33500F94-F33D-43D6-AB82-3955A2060A41}" type="presParOf" srcId="{FD18F733-E425-45DC-B974-75F2957A7487}" destId="{93929255-F720-4015-9DC0-895D7F6B691C}" srcOrd="3" destOrd="0" presId="urn:microsoft.com/office/officeart/2008/layout/HorizontalMultiLevelHierarchy"/>
    <dgm:cxn modelId="{AC0A896D-6039-417B-B422-98101E4A7A8C}" type="presParOf" srcId="{93929255-F720-4015-9DC0-895D7F6B691C}" destId="{0E6AF298-59DD-4E8A-BC60-D69ADCE47350}" srcOrd="0" destOrd="0" presId="urn:microsoft.com/office/officeart/2008/layout/HorizontalMultiLevelHierarchy"/>
    <dgm:cxn modelId="{12129E32-A070-4D48-89AD-7BAC6652EE2C}" type="presParOf" srcId="{93929255-F720-4015-9DC0-895D7F6B691C}" destId="{DA52B199-9FE9-4618-9893-51573489D87A}"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18B511-1A42-4AFA-8A1B-CBA3EECE1F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FEC6C78-143E-436A-8425-81F6D8493C4C}">
      <dgm:prSet/>
      <dgm:spPr>
        <a:solidFill>
          <a:schemeClr val="accent5"/>
        </a:solidFill>
      </dgm:spPr>
      <dgm:t>
        <a:bodyPr/>
        <a:lstStyle/>
        <a:p>
          <a:pPr rtl="0"/>
          <a:r>
            <a:rPr lang="en-GB" b="0" dirty="0" smtClean="0">
              <a:latin typeface="Times New Roman" panose="02020603050405020304" pitchFamily="18" charset="0"/>
              <a:cs typeface="Times New Roman" panose="02020603050405020304" pitchFamily="18" charset="0"/>
            </a:rPr>
            <a:t>Project Site:</a:t>
          </a:r>
          <a:endParaRPr lang="en-GB" dirty="0">
            <a:latin typeface="Times New Roman" panose="02020603050405020304" pitchFamily="18" charset="0"/>
            <a:cs typeface="Times New Roman" panose="02020603050405020304" pitchFamily="18" charset="0"/>
          </a:endParaRPr>
        </a:p>
      </dgm:t>
    </dgm:pt>
    <dgm:pt modelId="{CD3A298D-6252-4ED2-A727-67424FF80FCA}" type="parTrans" cxnId="{9EB9F076-E584-41B7-8207-B673071C77FB}">
      <dgm:prSet/>
      <dgm:spPr/>
      <dgm:t>
        <a:bodyPr/>
        <a:lstStyle/>
        <a:p>
          <a:endParaRPr lang="en-US"/>
        </a:p>
      </dgm:t>
    </dgm:pt>
    <dgm:pt modelId="{3F7772B3-2330-442D-A3DE-06800EEB8FF9}" type="sibTrans" cxnId="{9EB9F076-E584-41B7-8207-B673071C77FB}">
      <dgm:prSet/>
      <dgm:spPr/>
      <dgm:t>
        <a:bodyPr/>
        <a:lstStyle/>
        <a:p>
          <a:endParaRPr lang="en-US"/>
        </a:p>
      </dgm:t>
    </dgm:pt>
    <dgm:pt modelId="{72A7C40B-2B52-4492-A73E-703FAEDC2DF7}" type="pres">
      <dgm:prSet presAssocID="{1918B511-1A42-4AFA-8A1B-CBA3EECE1F77}" presName="linear" presStyleCnt="0">
        <dgm:presLayoutVars>
          <dgm:animLvl val="lvl"/>
          <dgm:resizeHandles val="exact"/>
        </dgm:presLayoutVars>
      </dgm:prSet>
      <dgm:spPr/>
      <dgm:t>
        <a:bodyPr/>
        <a:lstStyle/>
        <a:p>
          <a:endParaRPr lang="en-US"/>
        </a:p>
      </dgm:t>
    </dgm:pt>
    <dgm:pt modelId="{FAA2875B-B4C2-49A2-B262-574365D8F644}" type="pres">
      <dgm:prSet presAssocID="{0FEC6C78-143E-436A-8425-81F6D8493C4C}" presName="parentText" presStyleLbl="node1" presStyleIdx="0" presStyleCnt="1">
        <dgm:presLayoutVars>
          <dgm:chMax val="0"/>
          <dgm:bulletEnabled val="1"/>
        </dgm:presLayoutVars>
      </dgm:prSet>
      <dgm:spPr/>
      <dgm:t>
        <a:bodyPr/>
        <a:lstStyle/>
        <a:p>
          <a:endParaRPr lang="en-US"/>
        </a:p>
      </dgm:t>
    </dgm:pt>
  </dgm:ptLst>
  <dgm:cxnLst>
    <dgm:cxn modelId="{9EB9F076-E584-41B7-8207-B673071C77FB}" srcId="{1918B511-1A42-4AFA-8A1B-CBA3EECE1F77}" destId="{0FEC6C78-143E-436A-8425-81F6D8493C4C}" srcOrd="0" destOrd="0" parTransId="{CD3A298D-6252-4ED2-A727-67424FF80FCA}" sibTransId="{3F7772B3-2330-442D-A3DE-06800EEB8FF9}"/>
    <dgm:cxn modelId="{B41854B0-EACC-4865-9ED4-9EA045B3194F}" type="presOf" srcId="{1918B511-1A42-4AFA-8A1B-CBA3EECE1F77}" destId="{72A7C40B-2B52-4492-A73E-703FAEDC2DF7}" srcOrd="0" destOrd="0" presId="urn:microsoft.com/office/officeart/2005/8/layout/vList2"/>
    <dgm:cxn modelId="{2731FBF4-7D99-4D96-9FC3-DE46F7E522AD}" type="presOf" srcId="{0FEC6C78-143E-436A-8425-81F6D8493C4C}" destId="{FAA2875B-B4C2-49A2-B262-574365D8F644}" srcOrd="0" destOrd="0" presId="urn:microsoft.com/office/officeart/2005/8/layout/vList2"/>
    <dgm:cxn modelId="{40902C96-4A42-4D68-AB09-87849FE8D3C7}" type="presParOf" srcId="{72A7C40B-2B52-4492-A73E-703FAEDC2DF7}" destId="{FAA2875B-B4C2-49A2-B262-574365D8F6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A7EDB1-7C31-43F1-9C95-084CB9C0775A}"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US"/>
        </a:p>
      </dgm:t>
    </dgm:pt>
    <dgm:pt modelId="{9C2F17A0-DF1F-408D-8FC9-855610FB37C5}">
      <dgm:prSet/>
      <dgm:spPr/>
      <dgm:t>
        <a:bodyPr/>
        <a:lstStyle/>
        <a:p>
          <a:pPr rtl="0"/>
          <a:r>
            <a:rPr lang="en-GB" dirty="0" smtClean="0"/>
            <a:t>The project is located in Nablus next to the old Directorate building on Faisal Street on the south side and </a:t>
          </a:r>
          <a:r>
            <a:rPr lang="en-GB" dirty="0" err="1" smtClean="0"/>
            <a:t>Rawda</a:t>
          </a:r>
          <a:r>
            <a:rPr lang="en-GB" dirty="0" smtClean="0"/>
            <a:t> Street on the east side </a:t>
          </a:r>
          <a:endParaRPr lang="en-GB" dirty="0"/>
        </a:p>
      </dgm:t>
    </dgm:pt>
    <dgm:pt modelId="{E463A7E3-F02A-4B52-8F8B-8B0CE875567B}" type="parTrans" cxnId="{32C09339-F058-4AF3-B55C-B7874F116866}">
      <dgm:prSet/>
      <dgm:spPr/>
      <dgm:t>
        <a:bodyPr/>
        <a:lstStyle/>
        <a:p>
          <a:endParaRPr lang="en-US"/>
        </a:p>
      </dgm:t>
    </dgm:pt>
    <dgm:pt modelId="{DEEF3A3F-D81F-4106-8048-2201A4972126}" type="sibTrans" cxnId="{32C09339-F058-4AF3-B55C-B7874F116866}">
      <dgm:prSet/>
      <dgm:spPr/>
      <dgm:t>
        <a:bodyPr/>
        <a:lstStyle/>
        <a:p>
          <a:endParaRPr lang="en-US"/>
        </a:p>
      </dgm:t>
    </dgm:pt>
    <dgm:pt modelId="{E3E101E3-A027-4EA2-BFCC-5FF45641C608}" type="pres">
      <dgm:prSet presAssocID="{5EA7EDB1-7C31-43F1-9C95-084CB9C0775A}" presName="compositeShape" presStyleCnt="0">
        <dgm:presLayoutVars>
          <dgm:chMax val="7"/>
          <dgm:dir/>
          <dgm:resizeHandles val="exact"/>
        </dgm:presLayoutVars>
      </dgm:prSet>
      <dgm:spPr/>
      <dgm:t>
        <a:bodyPr/>
        <a:lstStyle/>
        <a:p>
          <a:endParaRPr lang="en-US"/>
        </a:p>
      </dgm:t>
    </dgm:pt>
    <dgm:pt modelId="{99E75131-4DC3-4309-AC70-6E178C5703D6}" type="pres">
      <dgm:prSet presAssocID="{9C2F17A0-DF1F-408D-8FC9-855610FB37C5}" presName="circ1TxSh" presStyleLbl="vennNode1" presStyleIdx="0" presStyleCnt="1"/>
      <dgm:spPr/>
      <dgm:t>
        <a:bodyPr/>
        <a:lstStyle/>
        <a:p>
          <a:endParaRPr lang="en-US"/>
        </a:p>
      </dgm:t>
    </dgm:pt>
  </dgm:ptLst>
  <dgm:cxnLst>
    <dgm:cxn modelId="{32C09339-F058-4AF3-B55C-B7874F116866}" srcId="{5EA7EDB1-7C31-43F1-9C95-084CB9C0775A}" destId="{9C2F17A0-DF1F-408D-8FC9-855610FB37C5}" srcOrd="0" destOrd="0" parTransId="{E463A7E3-F02A-4B52-8F8B-8B0CE875567B}" sibTransId="{DEEF3A3F-D81F-4106-8048-2201A4972126}"/>
    <dgm:cxn modelId="{6D68FF25-89A6-4F2B-80F2-07F7ECB63B1D}" type="presOf" srcId="{9C2F17A0-DF1F-408D-8FC9-855610FB37C5}" destId="{99E75131-4DC3-4309-AC70-6E178C5703D6}" srcOrd="0" destOrd="0" presId="urn:microsoft.com/office/officeart/2005/8/layout/venn1"/>
    <dgm:cxn modelId="{03D53DC7-D446-44E4-9DC9-D0D7B399D755}" type="presOf" srcId="{5EA7EDB1-7C31-43F1-9C95-084CB9C0775A}" destId="{E3E101E3-A027-4EA2-BFCC-5FF45641C608}" srcOrd="0" destOrd="0" presId="urn:microsoft.com/office/officeart/2005/8/layout/venn1"/>
    <dgm:cxn modelId="{67AE9066-CE81-40BF-AB4C-4097BC5ECE2C}" type="presParOf" srcId="{E3E101E3-A027-4EA2-BFCC-5FF45641C608}" destId="{99E75131-4DC3-4309-AC70-6E178C5703D6}" srcOrd="0"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smtClean="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Architectural</a:t>
          </a:r>
          <a:r>
            <a:rPr lang="en-US" sz="32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standards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5"/>
        </a:solidFill>
      </dgm:spPr>
      <dgm:t>
        <a:bodyPr/>
        <a:lstStyle/>
        <a:p>
          <a:r>
            <a:rPr lang="en-US" sz="2800" dirty="0" smtClean="0">
              <a:latin typeface="Times New Roman" panose="02020603050405020304" pitchFamily="18" charset="0"/>
              <a:cs typeface="Times New Roman" panose="02020603050405020304" pitchFamily="18" charset="0"/>
            </a:rPr>
            <a:t>Site analysis</a:t>
          </a:r>
          <a:endParaRPr lang="en-US" sz="2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Architectural modifications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E4A89AF-F158-4EBC-9039-05647185974C}">
      <dgm:prSet custT="1"/>
      <dgm:spPr>
        <a:solidFill>
          <a:schemeClr val="accent1"/>
        </a:solidFill>
      </dgm:spPr>
      <dgm:t>
        <a:bodyPr/>
        <a:lstStyle/>
        <a:p>
          <a:r>
            <a:rPr lang="en-US" sz="2800" dirty="0" smtClean="0">
              <a:latin typeface="Times New Roman" panose="02020603050405020304" pitchFamily="18" charset="0"/>
              <a:cs typeface="Times New Roman" panose="02020603050405020304" pitchFamily="18" charset="0"/>
            </a:rPr>
            <a:t>Project Site</a:t>
          </a:r>
          <a:endParaRPr lang="en-US" sz="2800" dirty="0">
            <a:latin typeface="Times New Roman" panose="02020603050405020304" pitchFamily="18" charset="0"/>
            <a:cs typeface="Times New Roman" panose="02020603050405020304" pitchFamily="18" charset="0"/>
          </a:endParaRPr>
        </a:p>
      </dgm:t>
    </dgm:pt>
    <dgm:pt modelId="{BF25E4E3-98D4-492B-A2D2-0DB026D99AA5}" type="parTrans" cxnId="{F68E8B48-FA92-4139-A0F7-6803A8BBB55B}">
      <dgm:prSet/>
      <dgm:spPr/>
      <dgm:t>
        <a:bodyPr/>
        <a:lstStyle/>
        <a:p>
          <a:endParaRPr lang="en-US"/>
        </a:p>
      </dgm:t>
    </dgm:pt>
    <dgm:pt modelId="{1F2F70C4-615F-4C38-B67C-ACE4D8778D9F}" type="sibTrans" cxnId="{F68E8B48-FA92-4139-A0F7-6803A8BBB55B}">
      <dgm:prSet/>
      <dgm:spPr/>
      <dgm:t>
        <a:bodyPr/>
        <a:lstStyle/>
        <a:p>
          <a:endParaRPr lang="en-US"/>
        </a:p>
      </dgm:t>
    </dgm:pt>
    <dgm:pt modelId="{DC71B9DE-9564-4FD8-BB49-8D66634781C0}">
      <dgm:prSet custT="1"/>
      <dgm:spPr>
        <a:solidFill>
          <a:schemeClr val="accent5"/>
        </a:solidFill>
      </dgm:spPr>
      <dgm:t>
        <a:bodyPr/>
        <a:lstStyle/>
        <a:p>
          <a:r>
            <a:rPr lang="en-US" sz="2800" dirty="0" smtClean="0">
              <a:latin typeface="Times New Roman" panose="02020603050405020304" pitchFamily="18" charset="0"/>
              <a:cs typeface="Times New Roman" panose="02020603050405020304" pitchFamily="18" charset="0"/>
            </a:rPr>
            <a:t>Entrances </a:t>
          </a:r>
          <a:endParaRPr lang="en-US" sz="2800" dirty="0">
            <a:latin typeface="Times New Roman" panose="02020603050405020304" pitchFamily="18" charset="0"/>
            <a:cs typeface="Times New Roman" panose="02020603050405020304" pitchFamily="18" charset="0"/>
          </a:endParaRPr>
        </a:p>
      </dgm:t>
    </dgm:pt>
    <dgm:pt modelId="{AFCD64F5-C47B-4771-91D5-5DF573235D74}" type="parTrans" cxnId="{97F7240F-F337-413A-BF57-61E724D01ABE}">
      <dgm:prSet/>
      <dgm:spPr/>
      <dgm:t>
        <a:bodyPr/>
        <a:lstStyle/>
        <a:p>
          <a:endParaRPr lang="en-US"/>
        </a:p>
      </dgm:t>
    </dgm:pt>
    <dgm:pt modelId="{0B846BF0-3609-4883-9A54-547904936FD6}" type="sibTrans" cxnId="{97F7240F-F337-413A-BF57-61E724D01ABE}">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custScaleX="108728" custScaleY="204920">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A3755DCB-BB29-4345-B5EC-833FB3C0774F}" type="pres">
      <dgm:prSet presAssocID="{BF25E4E3-98D4-492B-A2D2-0DB026D99AA5}" presName="conn2-1" presStyleLbl="parChTrans1D3" presStyleIdx="0" presStyleCnt="2"/>
      <dgm:spPr/>
      <dgm:t>
        <a:bodyPr/>
        <a:lstStyle/>
        <a:p>
          <a:endParaRPr lang="en-US"/>
        </a:p>
      </dgm:t>
    </dgm:pt>
    <dgm:pt modelId="{4B727873-1DFF-44AB-8F38-0D3FEA551342}" type="pres">
      <dgm:prSet presAssocID="{BF25E4E3-98D4-492B-A2D2-0DB026D99AA5}" presName="connTx" presStyleLbl="parChTrans1D3" presStyleIdx="0" presStyleCnt="2"/>
      <dgm:spPr/>
      <dgm:t>
        <a:bodyPr/>
        <a:lstStyle/>
        <a:p>
          <a:endParaRPr lang="en-US"/>
        </a:p>
      </dgm:t>
    </dgm:pt>
    <dgm:pt modelId="{2C018EBE-37B0-498B-B63C-A393BF031D43}" type="pres">
      <dgm:prSet presAssocID="{EE4A89AF-F158-4EBC-9039-05647185974C}" presName="root2" presStyleCnt="0"/>
      <dgm:spPr/>
    </dgm:pt>
    <dgm:pt modelId="{4D0FC04E-BD96-4CEE-AF62-0D6622818B14}" type="pres">
      <dgm:prSet presAssocID="{EE4A89AF-F158-4EBC-9039-05647185974C}" presName="LevelTwoTextNode" presStyleLbl="node3" presStyleIdx="0" presStyleCnt="2">
        <dgm:presLayoutVars>
          <dgm:chPref val="3"/>
        </dgm:presLayoutVars>
      </dgm:prSet>
      <dgm:spPr/>
      <dgm:t>
        <a:bodyPr/>
        <a:lstStyle/>
        <a:p>
          <a:endParaRPr lang="en-US"/>
        </a:p>
      </dgm:t>
    </dgm:pt>
    <dgm:pt modelId="{AA32D7E1-775D-4938-A64C-4C48A9C6D7D5}" type="pres">
      <dgm:prSet presAssocID="{EE4A89AF-F158-4EBC-9039-05647185974C}" presName="level3hierChild" presStyleCnt="0"/>
      <dgm:spPr/>
    </dgm:pt>
    <dgm:pt modelId="{D8E80F18-F954-4324-8DD3-0C28ADA03A63}" type="pres">
      <dgm:prSet presAssocID="{AFCD64F5-C47B-4771-91D5-5DF573235D74}" presName="conn2-1" presStyleLbl="parChTrans1D3" presStyleIdx="1" presStyleCnt="2"/>
      <dgm:spPr/>
      <dgm:t>
        <a:bodyPr/>
        <a:lstStyle/>
        <a:p>
          <a:endParaRPr lang="en-US"/>
        </a:p>
      </dgm:t>
    </dgm:pt>
    <dgm:pt modelId="{F2D293A5-BD51-4C56-AC75-8270A992C880}" type="pres">
      <dgm:prSet presAssocID="{AFCD64F5-C47B-4771-91D5-5DF573235D74}" presName="connTx" presStyleLbl="parChTrans1D3" presStyleIdx="1" presStyleCnt="2"/>
      <dgm:spPr/>
      <dgm:t>
        <a:bodyPr/>
        <a:lstStyle/>
        <a:p>
          <a:endParaRPr lang="en-US"/>
        </a:p>
      </dgm:t>
    </dgm:pt>
    <dgm:pt modelId="{93929255-F720-4015-9DC0-895D7F6B691C}" type="pres">
      <dgm:prSet presAssocID="{DC71B9DE-9564-4FD8-BB49-8D66634781C0}" presName="root2" presStyleCnt="0"/>
      <dgm:spPr/>
    </dgm:pt>
    <dgm:pt modelId="{0E6AF298-59DD-4E8A-BC60-D69ADCE47350}" type="pres">
      <dgm:prSet presAssocID="{DC71B9DE-9564-4FD8-BB49-8D66634781C0}" presName="LevelTwoTextNode" presStyleLbl="node3" presStyleIdx="1" presStyleCnt="2">
        <dgm:presLayoutVars>
          <dgm:chPref val="3"/>
        </dgm:presLayoutVars>
      </dgm:prSet>
      <dgm:spPr/>
      <dgm:t>
        <a:bodyPr/>
        <a:lstStyle/>
        <a:p>
          <a:endParaRPr lang="en-US"/>
        </a:p>
      </dgm:t>
    </dgm:pt>
    <dgm:pt modelId="{DA52B199-9FE9-4618-9893-51573489D87A}" type="pres">
      <dgm:prSet presAssocID="{DC71B9DE-9564-4FD8-BB49-8D66634781C0}"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1CE1B0C3-7608-4250-B1D2-4DE84EF5BBB4}" type="presOf" srcId="{F2FF01BA-DE87-47F5-9992-EAFDCD4B9F01}" destId="{E4619764-51AA-437F-8211-79086E4FE6CF}" srcOrd="0" destOrd="0" presId="urn:microsoft.com/office/officeart/2008/layout/HorizontalMultiLevelHierarchy"/>
    <dgm:cxn modelId="{8C47BE37-9AB0-4427-A6DE-617604E5E45F}" type="presOf" srcId="{AFCD64F5-C47B-4771-91D5-5DF573235D74}" destId="{D8E80F18-F954-4324-8DD3-0C28ADA03A63}" srcOrd="0" destOrd="0" presId="urn:microsoft.com/office/officeart/2008/layout/HorizontalMultiLevelHierarchy"/>
    <dgm:cxn modelId="{43A931E6-A1E3-443A-847F-F697B6D990E2}" srcId="{BF40F270-48CF-44A3-8E50-39613F801FC8}" destId="{7D08420D-CC00-4840-A022-EE674730F0E5}" srcOrd="1" destOrd="0" parTransId="{37DE784D-D3B1-473A-B6DB-D9AC286CA62C}" sibTransId="{9ECE7760-1591-435E-B9F2-9F89FC8C6D64}"/>
    <dgm:cxn modelId="{15700053-F671-4498-92F4-B218B158687D}" type="presOf" srcId="{EE4A89AF-F158-4EBC-9039-05647185974C}" destId="{4D0FC04E-BD96-4CEE-AF62-0D6622818B14}" srcOrd="0" destOrd="0" presId="urn:microsoft.com/office/officeart/2008/layout/HorizontalMultiLevelHierarchy"/>
    <dgm:cxn modelId="{63B9D958-F709-449E-8744-CA53B514A9AC}" type="presOf" srcId="{BF25E4E3-98D4-492B-A2D2-0DB026D99AA5}" destId="{4B727873-1DFF-44AB-8F38-0D3FEA551342}" srcOrd="1" destOrd="0" presId="urn:microsoft.com/office/officeart/2008/layout/HorizontalMultiLevelHierarchy"/>
    <dgm:cxn modelId="{28F68B36-7F8B-4748-ADAC-1FC7DD4B8C56}" type="presOf" srcId="{DC71B9DE-9564-4FD8-BB49-8D66634781C0}" destId="{0E6AF298-59DD-4E8A-BC60-D69ADCE47350}"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655558C7-20D3-4A7C-AE77-26B6367D2766}" type="presOf" srcId="{533DC775-C392-493E-9172-B8FA74D7C900}" destId="{AB4F1B96-1CC0-4FA0-B39F-C0ACC1B4D285}" srcOrd="0" destOrd="0" presId="urn:microsoft.com/office/officeart/2008/layout/HorizontalMultiLevelHierarchy"/>
    <dgm:cxn modelId="{98BD047A-0286-40F3-A62E-48F6618B698C}" type="presOf" srcId="{8C0DB45F-E633-47DC-95BA-38A0838A7A17}" destId="{ECE99A0B-DEBE-4DC6-8F5C-FF708333FBC2}"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85BF1B93-220F-4B72-AAF6-61D160410C7B}" srcId="{BF40F270-48CF-44A3-8E50-39613F801FC8}" destId="{533DC775-C392-493E-9172-B8FA74D7C900}" srcOrd="0" destOrd="0" parTransId="{472CF8BE-4712-4518-955B-DCFBC2A5A1A9}" sibTransId="{6375ADDC-6A8A-4D6C-915A-B3308734574E}"/>
    <dgm:cxn modelId="{F68E8B48-FA92-4139-A0F7-6803A8BBB55B}" srcId="{7D08420D-CC00-4840-A022-EE674730F0E5}" destId="{EE4A89AF-F158-4EBC-9039-05647185974C}" srcOrd="0" destOrd="0" parTransId="{BF25E4E3-98D4-492B-A2D2-0DB026D99AA5}" sibTransId="{1F2F70C4-615F-4C38-B67C-ACE4D8778D9F}"/>
    <dgm:cxn modelId="{E2C1EC9D-7E76-4C9B-BB3E-7B9685DE5EC3}" type="presOf" srcId="{37DE784D-D3B1-473A-B6DB-D9AC286CA62C}" destId="{0701B61A-0C9E-4616-813F-D505840DF5B0}" srcOrd="1" destOrd="0" presId="urn:microsoft.com/office/officeart/2008/layout/HorizontalMultiLevelHierarchy"/>
    <dgm:cxn modelId="{FC5FFB91-F4D7-45B3-B84B-2FE37FD56FBC}" type="presOf" srcId="{37DE784D-D3B1-473A-B6DB-D9AC286CA62C}" destId="{8AD58DCD-8825-4F06-B03B-CF42558F4A13}" srcOrd="0" destOrd="0" presId="urn:microsoft.com/office/officeart/2008/layout/HorizontalMultiLevelHierarchy"/>
    <dgm:cxn modelId="{C93EC3A4-A1EF-4D06-B650-482CA2B088E1}" type="presOf" srcId="{BF25E4E3-98D4-492B-A2D2-0DB026D99AA5}" destId="{A3755DCB-BB29-4345-B5EC-833FB3C0774F}"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A8A40857-D81E-4C5D-A888-A267FA5E5691}" type="presOf" srcId="{7D08420D-CC00-4840-A022-EE674730F0E5}" destId="{44F24437-F3A6-45EB-9A80-9749E97B1DA4}" srcOrd="0" destOrd="0" presId="urn:microsoft.com/office/officeart/2008/layout/HorizontalMultiLevelHierarchy"/>
    <dgm:cxn modelId="{97F7240F-F337-413A-BF57-61E724D01ABE}" srcId="{7D08420D-CC00-4840-A022-EE674730F0E5}" destId="{DC71B9DE-9564-4FD8-BB49-8D66634781C0}" srcOrd="1" destOrd="0" parTransId="{AFCD64F5-C47B-4771-91D5-5DF573235D74}" sibTransId="{0B846BF0-3609-4883-9A54-547904936FD6}"/>
    <dgm:cxn modelId="{5F1AD12D-60B0-4219-9597-A83DC1B2E793}" type="presOf" srcId="{AFCD64F5-C47B-4771-91D5-5DF573235D74}" destId="{F2D293A5-BD51-4C56-AC75-8270A992C880}" srcOrd="1"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C5F029B4-2710-4BAC-B95D-968136412155}" type="presParOf" srcId="{A639A3FC-B88B-4FEF-B7A1-09210DD04F3F}" destId="{8AD58DCD-8825-4F06-B03B-CF42558F4A13}" srcOrd="2" destOrd="0" presId="urn:microsoft.com/office/officeart/2008/layout/HorizontalMultiLevelHierarchy"/>
    <dgm:cxn modelId="{793D14FB-C2AC-42A5-A065-E0FB0E7A35E5}" type="presParOf" srcId="{8AD58DCD-8825-4F06-B03B-CF42558F4A13}" destId="{0701B61A-0C9E-4616-813F-D505840DF5B0}" srcOrd="0" destOrd="0" presId="urn:microsoft.com/office/officeart/2008/layout/HorizontalMultiLevelHierarchy"/>
    <dgm:cxn modelId="{FE18A813-5FE5-45A4-AD61-7184EF04EB62}" type="presParOf" srcId="{A639A3FC-B88B-4FEF-B7A1-09210DD04F3F}" destId="{DE7B631F-A391-4942-84AA-5369169A7074}" srcOrd="3" destOrd="0" presId="urn:microsoft.com/office/officeart/2008/layout/HorizontalMultiLevelHierarchy"/>
    <dgm:cxn modelId="{B43AAF4D-19AF-4E49-B6B3-16B4F79C1C16}" type="presParOf" srcId="{DE7B631F-A391-4942-84AA-5369169A7074}" destId="{44F24437-F3A6-45EB-9A80-9749E97B1DA4}" srcOrd="0" destOrd="0" presId="urn:microsoft.com/office/officeart/2008/layout/HorizontalMultiLevelHierarchy"/>
    <dgm:cxn modelId="{9DF11484-4084-4A65-906A-15A06E376CDC}" type="presParOf" srcId="{DE7B631F-A391-4942-84AA-5369169A7074}" destId="{FD18F733-E425-45DC-B974-75F2957A7487}" srcOrd="1" destOrd="0" presId="urn:microsoft.com/office/officeart/2008/layout/HorizontalMultiLevelHierarchy"/>
    <dgm:cxn modelId="{6F57BA4B-0E9B-43A6-B5A9-B5272F4276B4}" type="presParOf" srcId="{FD18F733-E425-45DC-B974-75F2957A7487}" destId="{A3755DCB-BB29-4345-B5EC-833FB3C0774F}" srcOrd="0" destOrd="0" presId="urn:microsoft.com/office/officeart/2008/layout/HorizontalMultiLevelHierarchy"/>
    <dgm:cxn modelId="{93B17B39-06B0-488F-8112-87F103D8D98C}" type="presParOf" srcId="{A3755DCB-BB29-4345-B5EC-833FB3C0774F}" destId="{4B727873-1DFF-44AB-8F38-0D3FEA551342}" srcOrd="0" destOrd="0" presId="urn:microsoft.com/office/officeart/2008/layout/HorizontalMultiLevelHierarchy"/>
    <dgm:cxn modelId="{EEE3F6F5-DB6C-4F9C-A603-0EB9EBB96F01}" type="presParOf" srcId="{FD18F733-E425-45DC-B974-75F2957A7487}" destId="{2C018EBE-37B0-498B-B63C-A393BF031D43}" srcOrd="1" destOrd="0" presId="urn:microsoft.com/office/officeart/2008/layout/HorizontalMultiLevelHierarchy"/>
    <dgm:cxn modelId="{F21F9893-30A5-4FD4-87FB-F634D4189782}" type="presParOf" srcId="{2C018EBE-37B0-498B-B63C-A393BF031D43}" destId="{4D0FC04E-BD96-4CEE-AF62-0D6622818B14}" srcOrd="0" destOrd="0" presId="urn:microsoft.com/office/officeart/2008/layout/HorizontalMultiLevelHierarchy"/>
    <dgm:cxn modelId="{8C83AAD5-1364-4C95-A37C-0B317F8EB8DA}" type="presParOf" srcId="{2C018EBE-37B0-498B-B63C-A393BF031D43}" destId="{AA32D7E1-775D-4938-A64C-4C48A9C6D7D5}" srcOrd="1" destOrd="0" presId="urn:microsoft.com/office/officeart/2008/layout/HorizontalMultiLevelHierarchy"/>
    <dgm:cxn modelId="{0170A494-8F8E-4D91-ABCE-BAB4BC19556E}" type="presParOf" srcId="{FD18F733-E425-45DC-B974-75F2957A7487}" destId="{D8E80F18-F954-4324-8DD3-0C28ADA03A63}" srcOrd="2" destOrd="0" presId="urn:microsoft.com/office/officeart/2008/layout/HorizontalMultiLevelHierarchy"/>
    <dgm:cxn modelId="{3EBCB5B4-1FC3-4FA9-852A-BB4F1FB938BB}" type="presParOf" srcId="{D8E80F18-F954-4324-8DD3-0C28ADA03A63}" destId="{F2D293A5-BD51-4C56-AC75-8270A992C880}" srcOrd="0" destOrd="0" presId="urn:microsoft.com/office/officeart/2008/layout/HorizontalMultiLevelHierarchy"/>
    <dgm:cxn modelId="{33500F94-F33D-43D6-AB82-3955A2060A41}" type="presParOf" srcId="{FD18F733-E425-45DC-B974-75F2957A7487}" destId="{93929255-F720-4015-9DC0-895D7F6B691C}" srcOrd="3" destOrd="0" presId="urn:microsoft.com/office/officeart/2008/layout/HorizontalMultiLevelHierarchy"/>
    <dgm:cxn modelId="{AC0A896D-6039-417B-B422-98101E4A7A8C}" type="presParOf" srcId="{93929255-F720-4015-9DC0-895D7F6B691C}" destId="{0E6AF298-59DD-4E8A-BC60-D69ADCE47350}" srcOrd="0" destOrd="0" presId="urn:microsoft.com/office/officeart/2008/layout/HorizontalMultiLevelHierarchy"/>
    <dgm:cxn modelId="{12129E32-A070-4D48-89AD-7BAC6652EE2C}" type="presParOf" srcId="{93929255-F720-4015-9DC0-895D7F6B691C}" destId="{DA52B199-9FE9-4618-9893-51573489D87A}"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96853"/>
          <a:ext cx="3609473" cy="60840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latin typeface="Times New Roman" panose="02020603050405020304" pitchFamily="18" charset="0"/>
              <a:cs typeface="Times New Roman" panose="02020603050405020304" pitchFamily="18" charset="0"/>
            </a:rPr>
            <a:t>Entrances to the project: </a:t>
          </a:r>
          <a:endParaRPr lang="en-GB" sz="2600" kern="1200" dirty="0">
            <a:latin typeface="Times New Roman" panose="02020603050405020304" pitchFamily="18" charset="0"/>
            <a:cs typeface="Times New Roman" panose="02020603050405020304" pitchFamily="18" charset="0"/>
          </a:endParaRPr>
        </a:p>
      </dsp:txBody>
      <dsp:txXfrm>
        <a:off x="29700" y="126553"/>
        <a:ext cx="3550073" cy="5490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75131-4DC3-4309-AC70-6E178C5703D6}">
      <dsp:nvSpPr>
        <dsp:cNvPr id="0" name=""/>
        <dsp:cNvSpPr/>
      </dsp:nvSpPr>
      <dsp:spPr>
        <a:xfrm>
          <a:off x="69390" y="0"/>
          <a:ext cx="3582987" cy="358298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The project site has </a:t>
          </a:r>
          <a:r>
            <a:rPr lang="en-US" sz="2000" kern="1200" dirty="0" smtClean="0"/>
            <a:t>three</a:t>
          </a:r>
          <a:r>
            <a:rPr lang="en-GB" sz="2000" kern="1200" dirty="0" smtClean="0"/>
            <a:t> entrances and the building itself has </a:t>
          </a:r>
          <a:r>
            <a:rPr lang="en-US" sz="2000" kern="1200" dirty="0" smtClean="0"/>
            <a:t>three</a:t>
          </a:r>
          <a:r>
            <a:rPr lang="en-GB" sz="2000" kern="1200" dirty="0" smtClean="0"/>
            <a:t> entrances and two emergency exits, </a:t>
          </a:r>
          <a:endParaRPr lang="en-GB" sz="2000" kern="1200" dirty="0"/>
        </a:p>
      </dsp:txBody>
      <dsp:txXfrm>
        <a:off x="594106" y="524716"/>
        <a:ext cx="2533555" cy="253355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55A9A-ED68-4FEE-BFB9-92141FBFF8DF}">
      <dsp:nvSpPr>
        <dsp:cNvPr id="0" name=""/>
        <dsp:cNvSpPr/>
      </dsp:nvSpPr>
      <dsp:spPr>
        <a:xfrm>
          <a:off x="5232983" y="3490160"/>
          <a:ext cx="589848" cy="504329"/>
        </a:xfrm>
        <a:custGeom>
          <a:avLst/>
          <a:gdLst/>
          <a:ahLst/>
          <a:cxnLst/>
          <a:rect l="0" t="0" r="0" b="0"/>
          <a:pathLst>
            <a:path>
              <a:moveTo>
                <a:pt x="0" y="0"/>
              </a:moveTo>
              <a:lnTo>
                <a:pt x="294924" y="0"/>
              </a:lnTo>
              <a:lnTo>
                <a:pt x="294924" y="504329"/>
              </a:lnTo>
              <a:lnTo>
                <a:pt x="589848" y="50432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08506" y="3722923"/>
        <a:ext cx="38803" cy="38803"/>
      </dsp:txXfrm>
    </dsp:sp>
    <dsp:sp modelId="{1151C766-06C8-4678-9C05-C8F371604FD4}">
      <dsp:nvSpPr>
        <dsp:cNvPr id="0" name=""/>
        <dsp:cNvSpPr/>
      </dsp:nvSpPr>
      <dsp:spPr>
        <a:xfrm>
          <a:off x="5232983" y="2954724"/>
          <a:ext cx="589848" cy="535436"/>
        </a:xfrm>
        <a:custGeom>
          <a:avLst/>
          <a:gdLst/>
          <a:ahLst/>
          <a:cxnLst/>
          <a:rect l="0" t="0" r="0" b="0"/>
          <a:pathLst>
            <a:path>
              <a:moveTo>
                <a:pt x="0" y="535436"/>
              </a:moveTo>
              <a:lnTo>
                <a:pt x="294924" y="535436"/>
              </a:lnTo>
              <a:lnTo>
                <a:pt x="294924" y="0"/>
              </a:lnTo>
              <a:lnTo>
                <a:pt x="589848"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07991" y="3202526"/>
        <a:ext cx="39831" cy="39831"/>
      </dsp:txXfrm>
    </dsp:sp>
    <dsp:sp modelId="{1CB386FF-CE85-4778-B878-BE41553128B8}">
      <dsp:nvSpPr>
        <dsp:cNvPr id="0" name=""/>
        <dsp:cNvSpPr/>
      </dsp:nvSpPr>
      <dsp:spPr>
        <a:xfrm>
          <a:off x="1693889"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57080" y="2896452"/>
        <a:ext cx="63466" cy="63466"/>
      </dsp:txXfrm>
    </dsp:sp>
    <dsp:sp modelId="{8AD58DCD-8825-4F06-B03B-CF42558F4A13}">
      <dsp:nvSpPr>
        <dsp:cNvPr id="0" name=""/>
        <dsp:cNvSpPr/>
      </dsp:nvSpPr>
      <dsp:spPr>
        <a:xfrm>
          <a:off x="1693889"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74067" y="2351464"/>
        <a:ext cx="29492" cy="29492"/>
      </dsp:txXfrm>
    </dsp:sp>
    <dsp:sp modelId="{F9968D02-D759-4273-A937-83B180963876}">
      <dsp:nvSpPr>
        <dsp:cNvPr id="0" name=""/>
        <dsp:cNvSpPr/>
      </dsp:nvSpPr>
      <dsp:spPr>
        <a:xfrm>
          <a:off x="1693889"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57080" y="1772502"/>
        <a:ext cx="63466" cy="63466"/>
      </dsp:txXfrm>
    </dsp:sp>
    <dsp:sp modelId="{63A1CEEF-F459-4C66-BA2D-5AF328CA053A}">
      <dsp:nvSpPr>
        <dsp:cNvPr id="0" name=""/>
        <dsp:cNvSpPr/>
      </dsp:nvSpPr>
      <dsp:spPr>
        <a:xfrm rot="16200000">
          <a:off x="-1121901"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1121901" y="1916630"/>
        <a:ext cx="4732421" cy="899159"/>
      </dsp:txXfrm>
    </dsp:sp>
    <dsp:sp modelId="{AB4F1B96-1CC0-4FA0-B39F-C0ACC1B4D285}">
      <dsp:nvSpPr>
        <dsp:cNvPr id="0" name=""/>
        <dsp:cNvSpPr/>
      </dsp:nvSpPr>
      <dsp:spPr>
        <a:xfrm>
          <a:off x="2283738" y="792680"/>
          <a:ext cx="2949244"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2283738" y="792680"/>
        <a:ext cx="2949244" cy="899159"/>
      </dsp:txXfrm>
    </dsp:sp>
    <dsp:sp modelId="{44F24437-F3A6-45EB-9A80-9749E97B1DA4}">
      <dsp:nvSpPr>
        <dsp:cNvPr id="0" name=""/>
        <dsp:cNvSpPr/>
      </dsp:nvSpPr>
      <dsp:spPr>
        <a:xfrm>
          <a:off x="2283738"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2283738" y="1916630"/>
        <a:ext cx="2949244" cy="899159"/>
      </dsp:txXfrm>
    </dsp:sp>
    <dsp:sp modelId="{E4619764-51AA-437F-8211-79086E4FE6CF}">
      <dsp:nvSpPr>
        <dsp:cNvPr id="0" name=""/>
        <dsp:cNvSpPr/>
      </dsp:nvSpPr>
      <dsp:spPr>
        <a:xfrm>
          <a:off x="2283738" y="3040580"/>
          <a:ext cx="2949244" cy="89915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2283738" y="3040580"/>
        <a:ext cx="2949244" cy="899159"/>
      </dsp:txXfrm>
    </dsp:sp>
    <dsp:sp modelId="{4C535C66-EB17-429C-9701-8BBDF3354C2E}">
      <dsp:nvSpPr>
        <dsp:cNvPr id="0" name=""/>
        <dsp:cNvSpPr/>
      </dsp:nvSpPr>
      <dsp:spPr>
        <a:xfrm>
          <a:off x="5822832" y="2562789"/>
          <a:ext cx="2173151" cy="78386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Substantial modifications</a:t>
          </a:r>
          <a:endParaRPr lang="en-US" sz="2000" kern="1200" dirty="0">
            <a:latin typeface="Times New Roman" panose="02020603050405020304" pitchFamily="18" charset="0"/>
            <a:cs typeface="Times New Roman" panose="02020603050405020304" pitchFamily="18" charset="0"/>
          </a:endParaRPr>
        </a:p>
      </dsp:txBody>
      <dsp:txXfrm>
        <a:off x="5822832" y="2562789"/>
        <a:ext cx="2173151" cy="783869"/>
      </dsp:txXfrm>
    </dsp:sp>
    <dsp:sp modelId="{DFD866F9-B7FF-4503-ACA2-DFE120D01134}">
      <dsp:nvSpPr>
        <dsp:cNvPr id="0" name=""/>
        <dsp:cNvSpPr/>
      </dsp:nvSpPr>
      <dsp:spPr>
        <a:xfrm>
          <a:off x="5822832" y="3571449"/>
          <a:ext cx="2183119" cy="846082"/>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Before and After</a:t>
          </a:r>
          <a:endParaRPr lang="en-US" sz="2000" kern="1200" dirty="0">
            <a:latin typeface="Times New Roman" panose="02020603050405020304" pitchFamily="18" charset="0"/>
            <a:cs typeface="Times New Roman" panose="02020603050405020304" pitchFamily="18" charset="0"/>
          </a:endParaRPr>
        </a:p>
      </dsp:txBody>
      <dsp:txXfrm>
        <a:off x="5822832" y="3571449"/>
        <a:ext cx="2183119" cy="84608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55A9A-ED68-4FEE-BFB9-92141FBFF8DF}">
      <dsp:nvSpPr>
        <dsp:cNvPr id="0" name=""/>
        <dsp:cNvSpPr/>
      </dsp:nvSpPr>
      <dsp:spPr>
        <a:xfrm>
          <a:off x="5232983" y="3490160"/>
          <a:ext cx="589848" cy="504329"/>
        </a:xfrm>
        <a:custGeom>
          <a:avLst/>
          <a:gdLst/>
          <a:ahLst/>
          <a:cxnLst/>
          <a:rect l="0" t="0" r="0" b="0"/>
          <a:pathLst>
            <a:path>
              <a:moveTo>
                <a:pt x="0" y="0"/>
              </a:moveTo>
              <a:lnTo>
                <a:pt x="294924" y="0"/>
              </a:lnTo>
              <a:lnTo>
                <a:pt x="294924" y="504329"/>
              </a:lnTo>
              <a:lnTo>
                <a:pt x="589848" y="50432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08506" y="3722923"/>
        <a:ext cx="38803" cy="38803"/>
      </dsp:txXfrm>
    </dsp:sp>
    <dsp:sp modelId="{1151C766-06C8-4678-9C05-C8F371604FD4}">
      <dsp:nvSpPr>
        <dsp:cNvPr id="0" name=""/>
        <dsp:cNvSpPr/>
      </dsp:nvSpPr>
      <dsp:spPr>
        <a:xfrm>
          <a:off x="5232983" y="2954724"/>
          <a:ext cx="589848" cy="535436"/>
        </a:xfrm>
        <a:custGeom>
          <a:avLst/>
          <a:gdLst/>
          <a:ahLst/>
          <a:cxnLst/>
          <a:rect l="0" t="0" r="0" b="0"/>
          <a:pathLst>
            <a:path>
              <a:moveTo>
                <a:pt x="0" y="535436"/>
              </a:moveTo>
              <a:lnTo>
                <a:pt x="294924" y="535436"/>
              </a:lnTo>
              <a:lnTo>
                <a:pt x="294924" y="0"/>
              </a:lnTo>
              <a:lnTo>
                <a:pt x="589848"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07991" y="3202526"/>
        <a:ext cx="39831" cy="39831"/>
      </dsp:txXfrm>
    </dsp:sp>
    <dsp:sp modelId="{1CB386FF-CE85-4778-B878-BE41553128B8}">
      <dsp:nvSpPr>
        <dsp:cNvPr id="0" name=""/>
        <dsp:cNvSpPr/>
      </dsp:nvSpPr>
      <dsp:spPr>
        <a:xfrm>
          <a:off x="1693889"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57080" y="2896452"/>
        <a:ext cx="63466" cy="63466"/>
      </dsp:txXfrm>
    </dsp:sp>
    <dsp:sp modelId="{8AD58DCD-8825-4F06-B03B-CF42558F4A13}">
      <dsp:nvSpPr>
        <dsp:cNvPr id="0" name=""/>
        <dsp:cNvSpPr/>
      </dsp:nvSpPr>
      <dsp:spPr>
        <a:xfrm>
          <a:off x="1693889"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74067" y="2351464"/>
        <a:ext cx="29492" cy="29492"/>
      </dsp:txXfrm>
    </dsp:sp>
    <dsp:sp modelId="{F9968D02-D759-4273-A937-83B180963876}">
      <dsp:nvSpPr>
        <dsp:cNvPr id="0" name=""/>
        <dsp:cNvSpPr/>
      </dsp:nvSpPr>
      <dsp:spPr>
        <a:xfrm>
          <a:off x="1693889"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57080" y="1772502"/>
        <a:ext cx="63466" cy="63466"/>
      </dsp:txXfrm>
    </dsp:sp>
    <dsp:sp modelId="{63A1CEEF-F459-4C66-BA2D-5AF328CA053A}">
      <dsp:nvSpPr>
        <dsp:cNvPr id="0" name=""/>
        <dsp:cNvSpPr/>
      </dsp:nvSpPr>
      <dsp:spPr>
        <a:xfrm rot="16200000">
          <a:off x="-1121901"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1121901" y="1916630"/>
        <a:ext cx="4732421" cy="899159"/>
      </dsp:txXfrm>
    </dsp:sp>
    <dsp:sp modelId="{AB4F1B96-1CC0-4FA0-B39F-C0ACC1B4D285}">
      <dsp:nvSpPr>
        <dsp:cNvPr id="0" name=""/>
        <dsp:cNvSpPr/>
      </dsp:nvSpPr>
      <dsp:spPr>
        <a:xfrm>
          <a:off x="2283738" y="792680"/>
          <a:ext cx="2949244"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2283738" y="792680"/>
        <a:ext cx="2949244" cy="899159"/>
      </dsp:txXfrm>
    </dsp:sp>
    <dsp:sp modelId="{44F24437-F3A6-45EB-9A80-9749E97B1DA4}">
      <dsp:nvSpPr>
        <dsp:cNvPr id="0" name=""/>
        <dsp:cNvSpPr/>
      </dsp:nvSpPr>
      <dsp:spPr>
        <a:xfrm>
          <a:off x="2283738"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2283738" y="1916630"/>
        <a:ext cx="2949244" cy="899159"/>
      </dsp:txXfrm>
    </dsp:sp>
    <dsp:sp modelId="{E4619764-51AA-437F-8211-79086E4FE6CF}">
      <dsp:nvSpPr>
        <dsp:cNvPr id="0" name=""/>
        <dsp:cNvSpPr/>
      </dsp:nvSpPr>
      <dsp:spPr>
        <a:xfrm>
          <a:off x="2283738" y="3040580"/>
          <a:ext cx="2949244" cy="89915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2283738" y="3040580"/>
        <a:ext cx="2949244" cy="899159"/>
      </dsp:txXfrm>
    </dsp:sp>
    <dsp:sp modelId="{4C535C66-EB17-429C-9701-8BBDF3354C2E}">
      <dsp:nvSpPr>
        <dsp:cNvPr id="0" name=""/>
        <dsp:cNvSpPr/>
      </dsp:nvSpPr>
      <dsp:spPr>
        <a:xfrm>
          <a:off x="5822832" y="2562789"/>
          <a:ext cx="2173151" cy="78386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Substantial modifications</a:t>
          </a:r>
          <a:endParaRPr lang="en-US" sz="2000" kern="1200" dirty="0">
            <a:latin typeface="Times New Roman" panose="02020603050405020304" pitchFamily="18" charset="0"/>
            <a:cs typeface="Times New Roman" panose="02020603050405020304" pitchFamily="18" charset="0"/>
          </a:endParaRPr>
        </a:p>
      </dsp:txBody>
      <dsp:txXfrm>
        <a:off x="5822832" y="2562789"/>
        <a:ext cx="2173151" cy="783869"/>
      </dsp:txXfrm>
    </dsp:sp>
    <dsp:sp modelId="{DFD866F9-B7FF-4503-ACA2-DFE120D01134}">
      <dsp:nvSpPr>
        <dsp:cNvPr id="0" name=""/>
        <dsp:cNvSpPr/>
      </dsp:nvSpPr>
      <dsp:spPr>
        <a:xfrm>
          <a:off x="5822832" y="3571449"/>
          <a:ext cx="2183119" cy="846082"/>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Before and After</a:t>
          </a:r>
          <a:endParaRPr lang="en-US" sz="2000" kern="1200" dirty="0">
            <a:latin typeface="Times New Roman" panose="02020603050405020304" pitchFamily="18" charset="0"/>
            <a:cs typeface="Times New Roman" panose="02020603050405020304" pitchFamily="18" charset="0"/>
          </a:endParaRPr>
        </a:p>
      </dsp:txBody>
      <dsp:txXfrm>
        <a:off x="5822832" y="3571449"/>
        <a:ext cx="2183119" cy="84608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55A9A-ED68-4FEE-BFB9-92141FBFF8DF}">
      <dsp:nvSpPr>
        <dsp:cNvPr id="0" name=""/>
        <dsp:cNvSpPr/>
      </dsp:nvSpPr>
      <dsp:spPr>
        <a:xfrm>
          <a:off x="5232983" y="3490160"/>
          <a:ext cx="589848" cy="504329"/>
        </a:xfrm>
        <a:custGeom>
          <a:avLst/>
          <a:gdLst/>
          <a:ahLst/>
          <a:cxnLst/>
          <a:rect l="0" t="0" r="0" b="0"/>
          <a:pathLst>
            <a:path>
              <a:moveTo>
                <a:pt x="0" y="0"/>
              </a:moveTo>
              <a:lnTo>
                <a:pt x="294924" y="0"/>
              </a:lnTo>
              <a:lnTo>
                <a:pt x="294924" y="504329"/>
              </a:lnTo>
              <a:lnTo>
                <a:pt x="589848" y="50432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08506" y="3722923"/>
        <a:ext cx="38803" cy="38803"/>
      </dsp:txXfrm>
    </dsp:sp>
    <dsp:sp modelId="{1151C766-06C8-4678-9C05-C8F371604FD4}">
      <dsp:nvSpPr>
        <dsp:cNvPr id="0" name=""/>
        <dsp:cNvSpPr/>
      </dsp:nvSpPr>
      <dsp:spPr>
        <a:xfrm>
          <a:off x="5232983" y="2954724"/>
          <a:ext cx="589848" cy="535436"/>
        </a:xfrm>
        <a:custGeom>
          <a:avLst/>
          <a:gdLst/>
          <a:ahLst/>
          <a:cxnLst/>
          <a:rect l="0" t="0" r="0" b="0"/>
          <a:pathLst>
            <a:path>
              <a:moveTo>
                <a:pt x="0" y="535436"/>
              </a:moveTo>
              <a:lnTo>
                <a:pt x="294924" y="535436"/>
              </a:lnTo>
              <a:lnTo>
                <a:pt x="294924" y="0"/>
              </a:lnTo>
              <a:lnTo>
                <a:pt x="589848"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07991" y="3202526"/>
        <a:ext cx="39831" cy="39831"/>
      </dsp:txXfrm>
    </dsp:sp>
    <dsp:sp modelId="{1CB386FF-CE85-4778-B878-BE41553128B8}">
      <dsp:nvSpPr>
        <dsp:cNvPr id="0" name=""/>
        <dsp:cNvSpPr/>
      </dsp:nvSpPr>
      <dsp:spPr>
        <a:xfrm>
          <a:off x="1693889"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57080" y="2896452"/>
        <a:ext cx="63466" cy="63466"/>
      </dsp:txXfrm>
    </dsp:sp>
    <dsp:sp modelId="{8AD58DCD-8825-4F06-B03B-CF42558F4A13}">
      <dsp:nvSpPr>
        <dsp:cNvPr id="0" name=""/>
        <dsp:cNvSpPr/>
      </dsp:nvSpPr>
      <dsp:spPr>
        <a:xfrm>
          <a:off x="1693889"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74067" y="2351464"/>
        <a:ext cx="29492" cy="29492"/>
      </dsp:txXfrm>
    </dsp:sp>
    <dsp:sp modelId="{F9968D02-D759-4273-A937-83B180963876}">
      <dsp:nvSpPr>
        <dsp:cNvPr id="0" name=""/>
        <dsp:cNvSpPr/>
      </dsp:nvSpPr>
      <dsp:spPr>
        <a:xfrm>
          <a:off x="1693889"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57080" y="1772502"/>
        <a:ext cx="63466" cy="63466"/>
      </dsp:txXfrm>
    </dsp:sp>
    <dsp:sp modelId="{63A1CEEF-F459-4C66-BA2D-5AF328CA053A}">
      <dsp:nvSpPr>
        <dsp:cNvPr id="0" name=""/>
        <dsp:cNvSpPr/>
      </dsp:nvSpPr>
      <dsp:spPr>
        <a:xfrm rot="16200000">
          <a:off x="-1121901"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1121901" y="1916630"/>
        <a:ext cx="4732421" cy="899159"/>
      </dsp:txXfrm>
    </dsp:sp>
    <dsp:sp modelId="{AB4F1B96-1CC0-4FA0-B39F-C0ACC1B4D285}">
      <dsp:nvSpPr>
        <dsp:cNvPr id="0" name=""/>
        <dsp:cNvSpPr/>
      </dsp:nvSpPr>
      <dsp:spPr>
        <a:xfrm>
          <a:off x="2283738" y="792680"/>
          <a:ext cx="2949244"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2283738" y="792680"/>
        <a:ext cx="2949244" cy="899159"/>
      </dsp:txXfrm>
    </dsp:sp>
    <dsp:sp modelId="{44F24437-F3A6-45EB-9A80-9749E97B1DA4}">
      <dsp:nvSpPr>
        <dsp:cNvPr id="0" name=""/>
        <dsp:cNvSpPr/>
      </dsp:nvSpPr>
      <dsp:spPr>
        <a:xfrm>
          <a:off x="2283738"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2283738" y="1916630"/>
        <a:ext cx="2949244" cy="899159"/>
      </dsp:txXfrm>
    </dsp:sp>
    <dsp:sp modelId="{E4619764-51AA-437F-8211-79086E4FE6CF}">
      <dsp:nvSpPr>
        <dsp:cNvPr id="0" name=""/>
        <dsp:cNvSpPr/>
      </dsp:nvSpPr>
      <dsp:spPr>
        <a:xfrm>
          <a:off x="2283738" y="3040580"/>
          <a:ext cx="2949244" cy="89915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2283738" y="3040580"/>
        <a:ext cx="2949244" cy="899159"/>
      </dsp:txXfrm>
    </dsp:sp>
    <dsp:sp modelId="{4C535C66-EB17-429C-9701-8BBDF3354C2E}">
      <dsp:nvSpPr>
        <dsp:cNvPr id="0" name=""/>
        <dsp:cNvSpPr/>
      </dsp:nvSpPr>
      <dsp:spPr>
        <a:xfrm>
          <a:off x="5822832" y="2562789"/>
          <a:ext cx="2173151" cy="78386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Substantial modifications:</a:t>
          </a:r>
          <a:endParaRPr lang="en-US" sz="2000" kern="1200" dirty="0">
            <a:latin typeface="Times New Roman" panose="02020603050405020304" pitchFamily="18" charset="0"/>
            <a:cs typeface="Times New Roman" panose="02020603050405020304" pitchFamily="18" charset="0"/>
          </a:endParaRPr>
        </a:p>
      </dsp:txBody>
      <dsp:txXfrm>
        <a:off x="5822832" y="2562789"/>
        <a:ext cx="2173151" cy="783869"/>
      </dsp:txXfrm>
    </dsp:sp>
    <dsp:sp modelId="{DFD866F9-B7FF-4503-ACA2-DFE120D01134}">
      <dsp:nvSpPr>
        <dsp:cNvPr id="0" name=""/>
        <dsp:cNvSpPr/>
      </dsp:nvSpPr>
      <dsp:spPr>
        <a:xfrm>
          <a:off x="5822832" y="3571449"/>
          <a:ext cx="2183119" cy="846082"/>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Before and After</a:t>
          </a:r>
          <a:endParaRPr lang="en-US" sz="2000" kern="1200" dirty="0">
            <a:latin typeface="Times New Roman" panose="02020603050405020304" pitchFamily="18" charset="0"/>
            <a:cs typeface="Times New Roman" panose="02020603050405020304" pitchFamily="18" charset="0"/>
          </a:endParaRPr>
        </a:p>
      </dsp:txBody>
      <dsp:txXfrm>
        <a:off x="5822832" y="3571449"/>
        <a:ext cx="2183119" cy="84608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E7EF3-F284-4369-97C3-9E7E81616154}">
      <dsp:nvSpPr>
        <dsp:cNvPr id="0" name=""/>
        <dsp:cNvSpPr/>
      </dsp:nvSpPr>
      <dsp:spPr>
        <a:xfrm>
          <a:off x="6770167" y="3894312"/>
          <a:ext cx="553559" cy="373661"/>
        </a:xfrm>
        <a:custGeom>
          <a:avLst/>
          <a:gdLst/>
          <a:ahLst/>
          <a:cxnLst/>
          <a:rect l="0" t="0" r="0" b="0"/>
          <a:pathLst>
            <a:path>
              <a:moveTo>
                <a:pt x="0" y="0"/>
              </a:moveTo>
              <a:lnTo>
                <a:pt x="276779" y="0"/>
              </a:lnTo>
              <a:lnTo>
                <a:pt x="276779" y="373661"/>
              </a:lnTo>
              <a:lnTo>
                <a:pt x="553559" y="37366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030250" y="4064446"/>
        <a:ext cx="33393" cy="33393"/>
      </dsp:txXfrm>
    </dsp:sp>
    <dsp:sp modelId="{F77FDD7A-61A9-48B6-A746-A8A2AC43205C}">
      <dsp:nvSpPr>
        <dsp:cNvPr id="0" name=""/>
        <dsp:cNvSpPr/>
      </dsp:nvSpPr>
      <dsp:spPr>
        <a:xfrm>
          <a:off x="6770167" y="3520651"/>
          <a:ext cx="553559" cy="373661"/>
        </a:xfrm>
        <a:custGeom>
          <a:avLst/>
          <a:gdLst/>
          <a:ahLst/>
          <a:cxnLst/>
          <a:rect l="0" t="0" r="0" b="0"/>
          <a:pathLst>
            <a:path>
              <a:moveTo>
                <a:pt x="0" y="373661"/>
              </a:moveTo>
              <a:lnTo>
                <a:pt x="276779" y="373661"/>
              </a:lnTo>
              <a:lnTo>
                <a:pt x="276779" y="0"/>
              </a:lnTo>
              <a:lnTo>
                <a:pt x="553559"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030250" y="3690785"/>
        <a:ext cx="33393" cy="33393"/>
      </dsp:txXfrm>
    </dsp:sp>
    <dsp:sp modelId="{01955A9A-ED68-4FEE-BFB9-92141FBFF8DF}">
      <dsp:nvSpPr>
        <dsp:cNvPr id="0" name=""/>
        <dsp:cNvSpPr/>
      </dsp:nvSpPr>
      <dsp:spPr>
        <a:xfrm>
          <a:off x="4167801" y="3421011"/>
          <a:ext cx="553559" cy="473301"/>
        </a:xfrm>
        <a:custGeom>
          <a:avLst/>
          <a:gdLst/>
          <a:ahLst/>
          <a:cxnLst/>
          <a:rect l="0" t="0" r="0" b="0"/>
          <a:pathLst>
            <a:path>
              <a:moveTo>
                <a:pt x="0" y="0"/>
              </a:moveTo>
              <a:lnTo>
                <a:pt x="276779" y="0"/>
              </a:lnTo>
              <a:lnTo>
                <a:pt x="276779" y="473301"/>
              </a:lnTo>
              <a:lnTo>
                <a:pt x="553559" y="47330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26373" y="3639454"/>
        <a:ext cx="36415" cy="36415"/>
      </dsp:txXfrm>
    </dsp:sp>
    <dsp:sp modelId="{1151C766-06C8-4678-9C05-C8F371604FD4}">
      <dsp:nvSpPr>
        <dsp:cNvPr id="0" name=""/>
        <dsp:cNvSpPr/>
      </dsp:nvSpPr>
      <dsp:spPr>
        <a:xfrm>
          <a:off x="4167801" y="2918516"/>
          <a:ext cx="553559" cy="502494"/>
        </a:xfrm>
        <a:custGeom>
          <a:avLst/>
          <a:gdLst/>
          <a:ahLst/>
          <a:cxnLst/>
          <a:rect l="0" t="0" r="0" b="0"/>
          <a:pathLst>
            <a:path>
              <a:moveTo>
                <a:pt x="0" y="502494"/>
              </a:moveTo>
              <a:lnTo>
                <a:pt x="276779" y="502494"/>
              </a:lnTo>
              <a:lnTo>
                <a:pt x="276779" y="0"/>
              </a:lnTo>
              <a:lnTo>
                <a:pt x="553559"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25890" y="3151073"/>
        <a:ext cx="37380" cy="37380"/>
      </dsp:txXfrm>
    </dsp:sp>
    <dsp:sp modelId="{1CB386FF-CE85-4778-B878-BE41553128B8}">
      <dsp:nvSpPr>
        <dsp:cNvPr id="0" name=""/>
        <dsp:cNvSpPr/>
      </dsp:nvSpPr>
      <dsp:spPr>
        <a:xfrm>
          <a:off x="846444" y="2366210"/>
          <a:ext cx="553559" cy="1054800"/>
        </a:xfrm>
        <a:custGeom>
          <a:avLst/>
          <a:gdLst/>
          <a:ahLst/>
          <a:cxnLst/>
          <a:rect l="0" t="0" r="0" b="0"/>
          <a:pathLst>
            <a:path>
              <a:moveTo>
                <a:pt x="0" y="0"/>
              </a:moveTo>
              <a:lnTo>
                <a:pt x="276779" y="0"/>
              </a:lnTo>
              <a:lnTo>
                <a:pt x="276779" y="1054800"/>
              </a:lnTo>
              <a:lnTo>
                <a:pt x="553559" y="105480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93443" y="2863830"/>
        <a:ext cx="59561" cy="59561"/>
      </dsp:txXfrm>
    </dsp:sp>
    <dsp:sp modelId="{8AD58DCD-8825-4F06-B03B-CF42558F4A13}">
      <dsp:nvSpPr>
        <dsp:cNvPr id="0" name=""/>
        <dsp:cNvSpPr/>
      </dsp:nvSpPr>
      <dsp:spPr>
        <a:xfrm>
          <a:off x="846444" y="2320490"/>
          <a:ext cx="553559" cy="91440"/>
        </a:xfrm>
        <a:custGeom>
          <a:avLst/>
          <a:gdLst/>
          <a:ahLst/>
          <a:cxnLst/>
          <a:rect l="0" t="0" r="0" b="0"/>
          <a:pathLst>
            <a:path>
              <a:moveTo>
                <a:pt x="0" y="45720"/>
              </a:moveTo>
              <a:lnTo>
                <a:pt x="553559"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109385" y="2352371"/>
        <a:ext cx="27677" cy="27677"/>
      </dsp:txXfrm>
    </dsp:sp>
    <dsp:sp modelId="{F9968D02-D759-4273-A937-83B180963876}">
      <dsp:nvSpPr>
        <dsp:cNvPr id="0" name=""/>
        <dsp:cNvSpPr/>
      </dsp:nvSpPr>
      <dsp:spPr>
        <a:xfrm>
          <a:off x="846444" y="1311409"/>
          <a:ext cx="553559" cy="1054800"/>
        </a:xfrm>
        <a:custGeom>
          <a:avLst/>
          <a:gdLst/>
          <a:ahLst/>
          <a:cxnLst/>
          <a:rect l="0" t="0" r="0" b="0"/>
          <a:pathLst>
            <a:path>
              <a:moveTo>
                <a:pt x="0" y="1054800"/>
              </a:moveTo>
              <a:lnTo>
                <a:pt x="276779" y="1054800"/>
              </a:lnTo>
              <a:lnTo>
                <a:pt x="276779" y="0"/>
              </a:lnTo>
              <a:lnTo>
                <a:pt x="553559"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93443" y="1809029"/>
        <a:ext cx="59561" cy="59561"/>
      </dsp:txXfrm>
    </dsp:sp>
    <dsp:sp modelId="{63A1CEEF-F459-4C66-BA2D-5AF328CA053A}">
      <dsp:nvSpPr>
        <dsp:cNvPr id="0" name=""/>
        <dsp:cNvSpPr/>
      </dsp:nvSpPr>
      <dsp:spPr>
        <a:xfrm rot="16200000">
          <a:off x="-1796108" y="1944290"/>
          <a:ext cx="4441266" cy="84384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1796108" y="1944290"/>
        <a:ext cx="4441266" cy="843840"/>
      </dsp:txXfrm>
    </dsp:sp>
    <dsp:sp modelId="{AB4F1B96-1CC0-4FA0-B39F-C0ACC1B4D285}">
      <dsp:nvSpPr>
        <dsp:cNvPr id="0" name=""/>
        <dsp:cNvSpPr/>
      </dsp:nvSpPr>
      <dsp:spPr>
        <a:xfrm>
          <a:off x="1400004" y="889489"/>
          <a:ext cx="2767797" cy="84384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1400004" y="889489"/>
        <a:ext cx="2767797" cy="843840"/>
      </dsp:txXfrm>
    </dsp:sp>
    <dsp:sp modelId="{44F24437-F3A6-45EB-9A80-9749E97B1DA4}">
      <dsp:nvSpPr>
        <dsp:cNvPr id="0" name=""/>
        <dsp:cNvSpPr/>
      </dsp:nvSpPr>
      <dsp:spPr>
        <a:xfrm>
          <a:off x="1400004" y="1944290"/>
          <a:ext cx="2767797" cy="84384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1400004" y="1944290"/>
        <a:ext cx="2767797" cy="843840"/>
      </dsp:txXfrm>
    </dsp:sp>
    <dsp:sp modelId="{E4619764-51AA-437F-8211-79086E4FE6CF}">
      <dsp:nvSpPr>
        <dsp:cNvPr id="0" name=""/>
        <dsp:cNvSpPr/>
      </dsp:nvSpPr>
      <dsp:spPr>
        <a:xfrm>
          <a:off x="1400004" y="2999090"/>
          <a:ext cx="2767797" cy="843840"/>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1400004" y="2999090"/>
        <a:ext cx="2767797" cy="843840"/>
      </dsp:txXfrm>
    </dsp:sp>
    <dsp:sp modelId="{4C535C66-EB17-429C-9701-8BBDF3354C2E}">
      <dsp:nvSpPr>
        <dsp:cNvPr id="0" name=""/>
        <dsp:cNvSpPr/>
      </dsp:nvSpPr>
      <dsp:spPr>
        <a:xfrm>
          <a:off x="4721360" y="2550695"/>
          <a:ext cx="2039451" cy="73564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Substantial modifications:</a:t>
          </a:r>
          <a:endParaRPr lang="en-US" sz="2000" kern="1200" dirty="0">
            <a:latin typeface="Times New Roman" panose="02020603050405020304" pitchFamily="18" charset="0"/>
            <a:cs typeface="Times New Roman" panose="02020603050405020304" pitchFamily="18" charset="0"/>
          </a:endParaRPr>
        </a:p>
      </dsp:txBody>
      <dsp:txXfrm>
        <a:off x="4721360" y="2550695"/>
        <a:ext cx="2039451" cy="735643"/>
      </dsp:txXfrm>
    </dsp:sp>
    <dsp:sp modelId="{DFD866F9-B7FF-4503-ACA2-DFE120D01134}">
      <dsp:nvSpPr>
        <dsp:cNvPr id="0" name=""/>
        <dsp:cNvSpPr/>
      </dsp:nvSpPr>
      <dsp:spPr>
        <a:xfrm>
          <a:off x="4721360" y="3497298"/>
          <a:ext cx="2048806" cy="794028"/>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Before and After</a:t>
          </a:r>
          <a:endParaRPr lang="en-US" sz="2000" kern="1200" dirty="0">
            <a:latin typeface="Times New Roman" panose="02020603050405020304" pitchFamily="18" charset="0"/>
            <a:cs typeface="Times New Roman" panose="02020603050405020304" pitchFamily="18" charset="0"/>
          </a:endParaRPr>
        </a:p>
      </dsp:txBody>
      <dsp:txXfrm>
        <a:off x="4721360" y="3497298"/>
        <a:ext cx="2048806" cy="794028"/>
      </dsp:txXfrm>
    </dsp:sp>
    <dsp:sp modelId="{E8D19B13-A274-436D-BB3B-8CAA35FFD266}">
      <dsp:nvSpPr>
        <dsp:cNvPr id="0" name=""/>
        <dsp:cNvSpPr/>
      </dsp:nvSpPr>
      <dsp:spPr>
        <a:xfrm>
          <a:off x="7323726" y="3252470"/>
          <a:ext cx="1474350" cy="536361"/>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Times New Roman" panose="02020603050405020304" pitchFamily="18" charset="0"/>
              <a:cs typeface="Times New Roman" panose="02020603050405020304" pitchFamily="18" charset="0"/>
            </a:rPr>
            <a:t>Outside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7323726" y="3252470"/>
        <a:ext cx="1474350" cy="536361"/>
      </dsp:txXfrm>
    </dsp:sp>
    <dsp:sp modelId="{57431163-8F10-4A8B-AAC4-8534FBF3DEC3}">
      <dsp:nvSpPr>
        <dsp:cNvPr id="0" name=""/>
        <dsp:cNvSpPr/>
      </dsp:nvSpPr>
      <dsp:spPr>
        <a:xfrm>
          <a:off x="7323726" y="3999793"/>
          <a:ext cx="1474350" cy="536361"/>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Times New Roman" panose="02020603050405020304" pitchFamily="18" charset="0"/>
              <a:cs typeface="Times New Roman" panose="02020603050405020304" pitchFamily="18" charset="0"/>
            </a:rPr>
            <a:t>Inside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7323726" y="3999793"/>
        <a:ext cx="1474350" cy="53636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E7EF3-F284-4369-97C3-9E7E81616154}">
      <dsp:nvSpPr>
        <dsp:cNvPr id="0" name=""/>
        <dsp:cNvSpPr/>
      </dsp:nvSpPr>
      <dsp:spPr>
        <a:xfrm>
          <a:off x="6770167" y="3894312"/>
          <a:ext cx="553559" cy="373661"/>
        </a:xfrm>
        <a:custGeom>
          <a:avLst/>
          <a:gdLst/>
          <a:ahLst/>
          <a:cxnLst/>
          <a:rect l="0" t="0" r="0" b="0"/>
          <a:pathLst>
            <a:path>
              <a:moveTo>
                <a:pt x="0" y="0"/>
              </a:moveTo>
              <a:lnTo>
                <a:pt x="276779" y="0"/>
              </a:lnTo>
              <a:lnTo>
                <a:pt x="276779" y="373661"/>
              </a:lnTo>
              <a:lnTo>
                <a:pt x="553559" y="37366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030250" y="4064446"/>
        <a:ext cx="33393" cy="33393"/>
      </dsp:txXfrm>
    </dsp:sp>
    <dsp:sp modelId="{F77FDD7A-61A9-48B6-A746-A8A2AC43205C}">
      <dsp:nvSpPr>
        <dsp:cNvPr id="0" name=""/>
        <dsp:cNvSpPr/>
      </dsp:nvSpPr>
      <dsp:spPr>
        <a:xfrm>
          <a:off x="6770167" y="3520651"/>
          <a:ext cx="553559" cy="373661"/>
        </a:xfrm>
        <a:custGeom>
          <a:avLst/>
          <a:gdLst/>
          <a:ahLst/>
          <a:cxnLst/>
          <a:rect l="0" t="0" r="0" b="0"/>
          <a:pathLst>
            <a:path>
              <a:moveTo>
                <a:pt x="0" y="373661"/>
              </a:moveTo>
              <a:lnTo>
                <a:pt x="276779" y="373661"/>
              </a:lnTo>
              <a:lnTo>
                <a:pt x="276779" y="0"/>
              </a:lnTo>
              <a:lnTo>
                <a:pt x="553559"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030250" y="3690785"/>
        <a:ext cx="33393" cy="33393"/>
      </dsp:txXfrm>
    </dsp:sp>
    <dsp:sp modelId="{01955A9A-ED68-4FEE-BFB9-92141FBFF8DF}">
      <dsp:nvSpPr>
        <dsp:cNvPr id="0" name=""/>
        <dsp:cNvSpPr/>
      </dsp:nvSpPr>
      <dsp:spPr>
        <a:xfrm>
          <a:off x="4167801" y="3421011"/>
          <a:ext cx="553559" cy="473301"/>
        </a:xfrm>
        <a:custGeom>
          <a:avLst/>
          <a:gdLst/>
          <a:ahLst/>
          <a:cxnLst/>
          <a:rect l="0" t="0" r="0" b="0"/>
          <a:pathLst>
            <a:path>
              <a:moveTo>
                <a:pt x="0" y="0"/>
              </a:moveTo>
              <a:lnTo>
                <a:pt x="276779" y="0"/>
              </a:lnTo>
              <a:lnTo>
                <a:pt x="276779" y="473301"/>
              </a:lnTo>
              <a:lnTo>
                <a:pt x="553559" y="47330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26373" y="3639454"/>
        <a:ext cx="36415" cy="36415"/>
      </dsp:txXfrm>
    </dsp:sp>
    <dsp:sp modelId="{1151C766-06C8-4678-9C05-C8F371604FD4}">
      <dsp:nvSpPr>
        <dsp:cNvPr id="0" name=""/>
        <dsp:cNvSpPr/>
      </dsp:nvSpPr>
      <dsp:spPr>
        <a:xfrm>
          <a:off x="4167801" y="2918516"/>
          <a:ext cx="553559" cy="502494"/>
        </a:xfrm>
        <a:custGeom>
          <a:avLst/>
          <a:gdLst/>
          <a:ahLst/>
          <a:cxnLst/>
          <a:rect l="0" t="0" r="0" b="0"/>
          <a:pathLst>
            <a:path>
              <a:moveTo>
                <a:pt x="0" y="502494"/>
              </a:moveTo>
              <a:lnTo>
                <a:pt x="276779" y="502494"/>
              </a:lnTo>
              <a:lnTo>
                <a:pt x="276779" y="0"/>
              </a:lnTo>
              <a:lnTo>
                <a:pt x="553559"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25890" y="3151073"/>
        <a:ext cx="37380" cy="37380"/>
      </dsp:txXfrm>
    </dsp:sp>
    <dsp:sp modelId="{1CB386FF-CE85-4778-B878-BE41553128B8}">
      <dsp:nvSpPr>
        <dsp:cNvPr id="0" name=""/>
        <dsp:cNvSpPr/>
      </dsp:nvSpPr>
      <dsp:spPr>
        <a:xfrm>
          <a:off x="846444" y="2366210"/>
          <a:ext cx="553559" cy="1054800"/>
        </a:xfrm>
        <a:custGeom>
          <a:avLst/>
          <a:gdLst/>
          <a:ahLst/>
          <a:cxnLst/>
          <a:rect l="0" t="0" r="0" b="0"/>
          <a:pathLst>
            <a:path>
              <a:moveTo>
                <a:pt x="0" y="0"/>
              </a:moveTo>
              <a:lnTo>
                <a:pt x="276779" y="0"/>
              </a:lnTo>
              <a:lnTo>
                <a:pt x="276779" y="1054800"/>
              </a:lnTo>
              <a:lnTo>
                <a:pt x="553559" y="105480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93443" y="2863830"/>
        <a:ext cx="59561" cy="59561"/>
      </dsp:txXfrm>
    </dsp:sp>
    <dsp:sp modelId="{8AD58DCD-8825-4F06-B03B-CF42558F4A13}">
      <dsp:nvSpPr>
        <dsp:cNvPr id="0" name=""/>
        <dsp:cNvSpPr/>
      </dsp:nvSpPr>
      <dsp:spPr>
        <a:xfrm>
          <a:off x="846444" y="2320490"/>
          <a:ext cx="553559" cy="91440"/>
        </a:xfrm>
        <a:custGeom>
          <a:avLst/>
          <a:gdLst/>
          <a:ahLst/>
          <a:cxnLst/>
          <a:rect l="0" t="0" r="0" b="0"/>
          <a:pathLst>
            <a:path>
              <a:moveTo>
                <a:pt x="0" y="45720"/>
              </a:moveTo>
              <a:lnTo>
                <a:pt x="553559"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109385" y="2352371"/>
        <a:ext cx="27677" cy="27677"/>
      </dsp:txXfrm>
    </dsp:sp>
    <dsp:sp modelId="{F9968D02-D759-4273-A937-83B180963876}">
      <dsp:nvSpPr>
        <dsp:cNvPr id="0" name=""/>
        <dsp:cNvSpPr/>
      </dsp:nvSpPr>
      <dsp:spPr>
        <a:xfrm>
          <a:off x="846444" y="1311409"/>
          <a:ext cx="553559" cy="1054800"/>
        </a:xfrm>
        <a:custGeom>
          <a:avLst/>
          <a:gdLst/>
          <a:ahLst/>
          <a:cxnLst/>
          <a:rect l="0" t="0" r="0" b="0"/>
          <a:pathLst>
            <a:path>
              <a:moveTo>
                <a:pt x="0" y="1054800"/>
              </a:moveTo>
              <a:lnTo>
                <a:pt x="276779" y="1054800"/>
              </a:lnTo>
              <a:lnTo>
                <a:pt x="276779" y="0"/>
              </a:lnTo>
              <a:lnTo>
                <a:pt x="553559"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93443" y="1809029"/>
        <a:ext cx="59561" cy="59561"/>
      </dsp:txXfrm>
    </dsp:sp>
    <dsp:sp modelId="{63A1CEEF-F459-4C66-BA2D-5AF328CA053A}">
      <dsp:nvSpPr>
        <dsp:cNvPr id="0" name=""/>
        <dsp:cNvSpPr/>
      </dsp:nvSpPr>
      <dsp:spPr>
        <a:xfrm rot="16200000">
          <a:off x="-1796108" y="1944290"/>
          <a:ext cx="4441266" cy="84384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1796108" y="1944290"/>
        <a:ext cx="4441266" cy="843840"/>
      </dsp:txXfrm>
    </dsp:sp>
    <dsp:sp modelId="{AB4F1B96-1CC0-4FA0-B39F-C0ACC1B4D285}">
      <dsp:nvSpPr>
        <dsp:cNvPr id="0" name=""/>
        <dsp:cNvSpPr/>
      </dsp:nvSpPr>
      <dsp:spPr>
        <a:xfrm>
          <a:off x="1400004" y="889489"/>
          <a:ext cx="2767797" cy="84384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1400004" y="889489"/>
        <a:ext cx="2767797" cy="843840"/>
      </dsp:txXfrm>
    </dsp:sp>
    <dsp:sp modelId="{44F24437-F3A6-45EB-9A80-9749E97B1DA4}">
      <dsp:nvSpPr>
        <dsp:cNvPr id="0" name=""/>
        <dsp:cNvSpPr/>
      </dsp:nvSpPr>
      <dsp:spPr>
        <a:xfrm>
          <a:off x="1400004" y="1944290"/>
          <a:ext cx="2767797" cy="84384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1400004" y="1944290"/>
        <a:ext cx="2767797" cy="843840"/>
      </dsp:txXfrm>
    </dsp:sp>
    <dsp:sp modelId="{E4619764-51AA-437F-8211-79086E4FE6CF}">
      <dsp:nvSpPr>
        <dsp:cNvPr id="0" name=""/>
        <dsp:cNvSpPr/>
      </dsp:nvSpPr>
      <dsp:spPr>
        <a:xfrm>
          <a:off x="1400004" y="2999090"/>
          <a:ext cx="2767797" cy="843840"/>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1400004" y="2999090"/>
        <a:ext cx="2767797" cy="843840"/>
      </dsp:txXfrm>
    </dsp:sp>
    <dsp:sp modelId="{4C535C66-EB17-429C-9701-8BBDF3354C2E}">
      <dsp:nvSpPr>
        <dsp:cNvPr id="0" name=""/>
        <dsp:cNvSpPr/>
      </dsp:nvSpPr>
      <dsp:spPr>
        <a:xfrm>
          <a:off x="4721360" y="2550695"/>
          <a:ext cx="2039451" cy="73564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Substantial modifications:</a:t>
          </a:r>
          <a:endParaRPr lang="en-US" sz="2000" kern="1200" dirty="0">
            <a:latin typeface="Times New Roman" panose="02020603050405020304" pitchFamily="18" charset="0"/>
            <a:cs typeface="Times New Roman" panose="02020603050405020304" pitchFamily="18" charset="0"/>
          </a:endParaRPr>
        </a:p>
      </dsp:txBody>
      <dsp:txXfrm>
        <a:off x="4721360" y="2550695"/>
        <a:ext cx="2039451" cy="735643"/>
      </dsp:txXfrm>
    </dsp:sp>
    <dsp:sp modelId="{DFD866F9-B7FF-4503-ACA2-DFE120D01134}">
      <dsp:nvSpPr>
        <dsp:cNvPr id="0" name=""/>
        <dsp:cNvSpPr/>
      </dsp:nvSpPr>
      <dsp:spPr>
        <a:xfrm>
          <a:off x="4721360" y="3497298"/>
          <a:ext cx="2048806" cy="794028"/>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Before and After</a:t>
          </a:r>
          <a:endParaRPr lang="en-US" sz="2000" kern="1200" dirty="0">
            <a:latin typeface="Times New Roman" panose="02020603050405020304" pitchFamily="18" charset="0"/>
            <a:cs typeface="Times New Roman" panose="02020603050405020304" pitchFamily="18" charset="0"/>
          </a:endParaRPr>
        </a:p>
      </dsp:txBody>
      <dsp:txXfrm>
        <a:off x="4721360" y="3497298"/>
        <a:ext cx="2048806" cy="794028"/>
      </dsp:txXfrm>
    </dsp:sp>
    <dsp:sp modelId="{E8D19B13-A274-436D-BB3B-8CAA35FFD266}">
      <dsp:nvSpPr>
        <dsp:cNvPr id="0" name=""/>
        <dsp:cNvSpPr/>
      </dsp:nvSpPr>
      <dsp:spPr>
        <a:xfrm>
          <a:off x="7323726" y="3252470"/>
          <a:ext cx="1474350" cy="536361"/>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Times New Roman" panose="02020603050405020304" pitchFamily="18" charset="0"/>
              <a:cs typeface="Times New Roman" panose="02020603050405020304" pitchFamily="18" charset="0"/>
            </a:rPr>
            <a:t>Outside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7323726" y="3252470"/>
        <a:ext cx="1474350" cy="536361"/>
      </dsp:txXfrm>
    </dsp:sp>
    <dsp:sp modelId="{57431163-8F10-4A8B-AAC4-8534FBF3DEC3}">
      <dsp:nvSpPr>
        <dsp:cNvPr id="0" name=""/>
        <dsp:cNvSpPr/>
      </dsp:nvSpPr>
      <dsp:spPr>
        <a:xfrm>
          <a:off x="7323726" y="3999793"/>
          <a:ext cx="1474350" cy="536361"/>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Times New Roman" panose="02020603050405020304" pitchFamily="18" charset="0"/>
              <a:cs typeface="Times New Roman" panose="02020603050405020304" pitchFamily="18" charset="0"/>
            </a:rPr>
            <a:t>Inside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7323726" y="3999793"/>
        <a:ext cx="1474350" cy="53636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E7EF3-F284-4369-97C3-9E7E81616154}">
      <dsp:nvSpPr>
        <dsp:cNvPr id="0" name=""/>
        <dsp:cNvSpPr/>
      </dsp:nvSpPr>
      <dsp:spPr>
        <a:xfrm>
          <a:off x="6770167" y="3894312"/>
          <a:ext cx="553559" cy="373661"/>
        </a:xfrm>
        <a:custGeom>
          <a:avLst/>
          <a:gdLst/>
          <a:ahLst/>
          <a:cxnLst/>
          <a:rect l="0" t="0" r="0" b="0"/>
          <a:pathLst>
            <a:path>
              <a:moveTo>
                <a:pt x="0" y="0"/>
              </a:moveTo>
              <a:lnTo>
                <a:pt x="276779" y="0"/>
              </a:lnTo>
              <a:lnTo>
                <a:pt x="276779" y="373661"/>
              </a:lnTo>
              <a:lnTo>
                <a:pt x="553559" y="37366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030250" y="4064446"/>
        <a:ext cx="33393" cy="33393"/>
      </dsp:txXfrm>
    </dsp:sp>
    <dsp:sp modelId="{F77FDD7A-61A9-48B6-A746-A8A2AC43205C}">
      <dsp:nvSpPr>
        <dsp:cNvPr id="0" name=""/>
        <dsp:cNvSpPr/>
      </dsp:nvSpPr>
      <dsp:spPr>
        <a:xfrm>
          <a:off x="6770167" y="3520651"/>
          <a:ext cx="553559" cy="373661"/>
        </a:xfrm>
        <a:custGeom>
          <a:avLst/>
          <a:gdLst/>
          <a:ahLst/>
          <a:cxnLst/>
          <a:rect l="0" t="0" r="0" b="0"/>
          <a:pathLst>
            <a:path>
              <a:moveTo>
                <a:pt x="0" y="373661"/>
              </a:moveTo>
              <a:lnTo>
                <a:pt x="276779" y="373661"/>
              </a:lnTo>
              <a:lnTo>
                <a:pt x="276779" y="0"/>
              </a:lnTo>
              <a:lnTo>
                <a:pt x="553559"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030250" y="3690785"/>
        <a:ext cx="33393" cy="33393"/>
      </dsp:txXfrm>
    </dsp:sp>
    <dsp:sp modelId="{01955A9A-ED68-4FEE-BFB9-92141FBFF8DF}">
      <dsp:nvSpPr>
        <dsp:cNvPr id="0" name=""/>
        <dsp:cNvSpPr/>
      </dsp:nvSpPr>
      <dsp:spPr>
        <a:xfrm>
          <a:off x="4167801" y="3421011"/>
          <a:ext cx="553559" cy="473301"/>
        </a:xfrm>
        <a:custGeom>
          <a:avLst/>
          <a:gdLst/>
          <a:ahLst/>
          <a:cxnLst/>
          <a:rect l="0" t="0" r="0" b="0"/>
          <a:pathLst>
            <a:path>
              <a:moveTo>
                <a:pt x="0" y="0"/>
              </a:moveTo>
              <a:lnTo>
                <a:pt x="276779" y="0"/>
              </a:lnTo>
              <a:lnTo>
                <a:pt x="276779" y="473301"/>
              </a:lnTo>
              <a:lnTo>
                <a:pt x="553559" y="47330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26373" y="3639454"/>
        <a:ext cx="36415" cy="36415"/>
      </dsp:txXfrm>
    </dsp:sp>
    <dsp:sp modelId="{1151C766-06C8-4678-9C05-C8F371604FD4}">
      <dsp:nvSpPr>
        <dsp:cNvPr id="0" name=""/>
        <dsp:cNvSpPr/>
      </dsp:nvSpPr>
      <dsp:spPr>
        <a:xfrm>
          <a:off x="4167801" y="2918516"/>
          <a:ext cx="553559" cy="502494"/>
        </a:xfrm>
        <a:custGeom>
          <a:avLst/>
          <a:gdLst/>
          <a:ahLst/>
          <a:cxnLst/>
          <a:rect l="0" t="0" r="0" b="0"/>
          <a:pathLst>
            <a:path>
              <a:moveTo>
                <a:pt x="0" y="502494"/>
              </a:moveTo>
              <a:lnTo>
                <a:pt x="276779" y="502494"/>
              </a:lnTo>
              <a:lnTo>
                <a:pt x="276779" y="0"/>
              </a:lnTo>
              <a:lnTo>
                <a:pt x="553559"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25890" y="3151073"/>
        <a:ext cx="37380" cy="37380"/>
      </dsp:txXfrm>
    </dsp:sp>
    <dsp:sp modelId="{1CB386FF-CE85-4778-B878-BE41553128B8}">
      <dsp:nvSpPr>
        <dsp:cNvPr id="0" name=""/>
        <dsp:cNvSpPr/>
      </dsp:nvSpPr>
      <dsp:spPr>
        <a:xfrm>
          <a:off x="846444" y="2366210"/>
          <a:ext cx="553559" cy="1054800"/>
        </a:xfrm>
        <a:custGeom>
          <a:avLst/>
          <a:gdLst/>
          <a:ahLst/>
          <a:cxnLst/>
          <a:rect l="0" t="0" r="0" b="0"/>
          <a:pathLst>
            <a:path>
              <a:moveTo>
                <a:pt x="0" y="0"/>
              </a:moveTo>
              <a:lnTo>
                <a:pt x="276779" y="0"/>
              </a:lnTo>
              <a:lnTo>
                <a:pt x="276779" y="1054800"/>
              </a:lnTo>
              <a:lnTo>
                <a:pt x="553559" y="105480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93443" y="2863830"/>
        <a:ext cx="59561" cy="59561"/>
      </dsp:txXfrm>
    </dsp:sp>
    <dsp:sp modelId="{8AD58DCD-8825-4F06-B03B-CF42558F4A13}">
      <dsp:nvSpPr>
        <dsp:cNvPr id="0" name=""/>
        <dsp:cNvSpPr/>
      </dsp:nvSpPr>
      <dsp:spPr>
        <a:xfrm>
          <a:off x="846444" y="2320490"/>
          <a:ext cx="553559" cy="91440"/>
        </a:xfrm>
        <a:custGeom>
          <a:avLst/>
          <a:gdLst/>
          <a:ahLst/>
          <a:cxnLst/>
          <a:rect l="0" t="0" r="0" b="0"/>
          <a:pathLst>
            <a:path>
              <a:moveTo>
                <a:pt x="0" y="45720"/>
              </a:moveTo>
              <a:lnTo>
                <a:pt x="553559"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109385" y="2352371"/>
        <a:ext cx="27677" cy="27677"/>
      </dsp:txXfrm>
    </dsp:sp>
    <dsp:sp modelId="{F9968D02-D759-4273-A937-83B180963876}">
      <dsp:nvSpPr>
        <dsp:cNvPr id="0" name=""/>
        <dsp:cNvSpPr/>
      </dsp:nvSpPr>
      <dsp:spPr>
        <a:xfrm>
          <a:off x="846444" y="1311409"/>
          <a:ext cx="553559" cy="1054800"/>
        </a:xfrm>
        <a:custGeom>
          <a:avLst/>
          <a:gdLst/>
          <a:ahLst/>
          <a:cxnLst/>
          <a:rect l="0" t="0" r="0" b="0"/>
          <a:pathLst>
            <a:path>
              <a:moveTo>
                <a:pt x="0" y="1054800"/>
              </a:moveTo>
              <a:lnTo>
                <a:pt x="276779" y="1054800"/>
              </a:lnTo>
              <a:lnTo>
                <a:pt x="276779" y="0"/>
              </a:lnTo>
              <a:lnTo>
                <a:pt x="553559"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93443" y="1809029"/>
        <a:ext cx="59561" cy="59561"/>
      </dsp:txXfrm>
    </dsp:sp>
    <dsp:sp modelId="{63A1CEEF-F459-4C66-BA2D-5AF328CA053A}">
      <dsp:nvSpPr>
        <dsp:cNvPr id="0" name=""/>
        <dsp:cNvSpPr/>
      </dsp:nvSpPr>
      <dsp:spPr>
        <a:xfrm rot="16200000">
          <a:off x="-1796108" y="1944290"/>
          <a:ext cx="4441266" cy="84384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1796108" y="1944290"/>
        <a:ext cx="4441266" cy="843840"/>
      </dsp:txXfrm>
    </dsp:sp>
    <dsp:sp modelId="{AB4F1B96-1CC0-4FA0-B39F-C0ACC1B4D285}">
      <dsp:nvSpPr>
        <dsp:cNvPr id="0" name=""/>
        <dsp:cNvSpPr/>
      </dsp:nvSpPr>
      <dsp:spPr>
        <a:xfrm>
          <a:off x="1400004" y="889489"/>
          <a:ext cx="2767797" cy="84384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1400004" y="889489"/>
        <a:ext cx="2767797" cy="843840"/>
      </dsp:txXfrm>
    </dsp:sp>
    <dsp:sp modelId="{44F24437-F3A6-45EB-9A80-9749E97B1DA4}">
      <dsp:nvSpPr>
        <dsp:cNvPr id="0" name=""/>
        <dsp:cNvSpPr/>
      </dsp:nvSpPr>
      <dsp:spPr>
        <a:xfrm>
          <a:off x="1400004" y="1944290"/>
          <a:ext cx="2767797" cy="84384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1400004" y="1944290"/>
        <a:ext cx="2767797" cy="843840"/>
      </dsp:txXfrm>
    </dsp:sp>
    <dsp:sp modelId="{E4619764-51AA-437F-8211-79086E4FE6CF}">
      <dsp:nvSpPr>
        <dsp:cNvPr id="0" name=""/>
        <dsp:cNvSpPr/>
      </dsp:nvSpPr>
      <dsp:spPr>
        <a:xfrm>
          <a:off x="1400004" y="2999090"/>
          <a:ext cx="2767797" cy="843840"/>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1400004" y="2999090"/>
        <a:ext cx="2767797" cy="843840"/>
      </dsp:txXfrm>
    </dsp:sp>
    <dsp:sp modelId="{4C535C66-EB17-429C-9701-8BBDF3354C2E}">
      <dsp:nvSpPr>
        <dsp:cNvPr id="0" name=""/>
        <dsp:cNvSpPr/>
      </dsp:nvSpPr>
      <dsp:spPr>
        <a:xfrm>
          <a:off x="4721360" y="2550695"/>
          <a:ext cx="2039451" cy="73564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Substantial modifications:</a:t>
          </a:r>
          <a:endParaRPr lang="en-US" sz="2000" kern="1200" dirty="0">
            <a:latin typeface="Times New Roman" panose="02020603050405020304" pitchFamily="18" charset="0"/>
            <a:cs typeface="Times New Roman" panose="02020603050405020304" pitchFamily="18" charset="0"/>
          </a:endParaRPr>
        </a:p>
      </dsp:txBody>
      <dsp:txXfrm>
        <a:off x="4721360" y="2550695"/>
        <a:ext cx="2039451" cy="735643"/>
      </dsp:txXfrm>
    </dsp:sp>
    <dsp:sp modelId="{DFD866F9-B7FF-4503-ACA2-DFE120D01134}">
      <dsp:nvSpPr>
        <dsp:cNvPr id="0" name=""/>
        <dsp:cNvSpPr/>
      </dsp:nvSpPr>
      <dsp:spPr>
        <a:xfrm>
          <a:off x="4721360" y="3497298"/>
          <a:ext cx="2048806" cy="794028"/>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Before and After</a:t>
          </a:r>
          <a:endParaRPr lang="en-US" sz="2000" kern="1200" dirty="0">
            <a:latin typeface="Times New Roman" panose="02020603050405020304" pitchFamily="18" charset="0"/>
            <a:cs typeface="Times New Roman" panose="02020603050405020304" pitchFamily="18" charset="0"/>
          </a:endParaRPr>
        </a:p>
      </dsp:txBody>
      <dsp:txXfrm>
        <a:off x="4721360" y="3497298"/>
        <a:ext cx="2048806" cy="794028"/>
      </dsp:txXfrm>
    </dsp:sp>
    <dsp:sp modelId="{E8D19B13-A274-436D-BB3B-8CAA35FFD266}">
      <dsp:nvSpPr>
        <dsp:cNvPr id="0" name=""/>
        <dsp:cNvSpPr/>
      </dsp:nvSpPr>
      <dsp:spPr>
        <a:xfrm>
          <a:off x="7323726" y="3252470"/>
          <a:ext cx="1474350" cy="53636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Times New Roman" panose="02020603050405020304" pitchFamily="18" charset="0"/>
              <a:cs typeface="Times New Roman" panose="02020603050405020304" pitchFamily="18" charset="0"/>
            </a:rPr>
            <a:t>Outside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7323726" y="3252470"/>
        <a:ext cx="1474350" cy="536361"/>
      </dsp:txXfrm>
    </dsp:sp>
    <dsp:sp modelId="{57431163-8F10-4A8B-AAC4-8534FBF3DEC3}">
      <dsp:nvSpPr>
        <dsp:cNvPr id="0" name=""/>
        <dsp:cNvSpPr/>
      </dsp:nvSpPr>
      <dsp:spPr>
        <a:xfrm>
          <a:off x="7323726" y="3999793"/>
          <a:ext cx="1474350" cy="536361"/>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Times New Roman" panose="02020603050405020304" pitchFamily="18" charset="0"/>
              <a:cs typeface="Times New Roman" panose="02020603050405020304" pitchFamily="18" charset="0"/>
            </a:rPr>
            <a:t>Inside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7323726" y="3999793"/>
        <a:ext cx="1474350" cy="53636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28349" y="1001974"/>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58611" y="103223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71896" y="1910991"/>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502158" y="1941253"/>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28349" y="1001974"/>
          <a:ext cx="6240780" cy="619920"/>
        </a:xfrm>
        <a:prstGeom prst="roundRect">
          <a:avLst/>
        </a:prstGeom>
        <a:solidFill>
          <a:srgbClr val="92D05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58611" y="103223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71896" y="1910991"/>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502158" y="1941253"/>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1859B-E541-48C0-A3D8-65E6A7A51CC5}">
      <dsp:nvSpPr>
        <dsp:cNvPr id="0" name=""/>
        <dsp:cNvSpPr/>
      </dsp:nvSpPr>
      <dsp:spPr>
        <a:xfrm>
          <a:off x="895722" y="53568"/>
          <a:ext cx="3998867" cy="2399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smtClean="0">
              <a:latin typeface="Times New Roman" pitchFamily="18" charset="0"/>
              <a:cs typeface="Times New Roman" pitchFamily="18" charset="0"/>
            </a:rPr>
            <a:t>Materials</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Concrete with compressive strength of 28 MPa (B350)</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And Concrete with compressive strength of  40 MPa(B500)</a:t>
          </a:r>
          <a:endParaRPr lang="en-US" sz="1800" kern="1200" dirty="0"/>
        </a:p>
      </dsp:txBody>
      <dsp:txXfrm>
        <a:off x="895722" y="53568"/>
        <a:ext cx="3998867" cy="2399320"/>
      </dsp:txXfrm>
    </dsp:sp>
    <dsp:sp modelId="{1577ED88-ED90-4C05-B615-62DA522A1A05}">
      <dsp:nvSpPr>
        <dsp:cNvPr id="0" name=""/>
        <dsp:cNvSpPr/>
      </dsp:nvSpPr>
      <dsp:spPr>
        <a:xfrm>
          <a:off x="6156592" y="268763"/>
          <a:ext cx="3998867" cy="239932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smtClean="0"/>
            <a:t>Code</a:t>
          </a:r>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ACI 318-14</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Seismic design UBC 97 </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ASCE  for load design</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AISC360-10 for steel analysis</a:t>
          </a:r>
          <a:endParaRPr lang="en-US" sz="1800" kern="1200" dirty="0"/>
        </a:p>
      </dsp:txBody>
      <dsp:txXfrm>
        <a:off x="6156592" y="268763"/>
        <a:ext cx="3998867" cy="2399320"/>
      </dsp:txXfrm>
    </dsp:sp>
    <dsp:sp modelId="{46DA6ADE-450E-4C15-889B-9C15712D5348}">
      <dsp:nvSpPr>
        <dsp:cNvPr id="0" name=""/>
        <dsp:cNvSpPr/>
      </dsp:nvSpPr>
      <dsp:spPr>
        <a:xfrm>
          <a:off x="581391" y="2775709"/>
          <a:ext cx="5341247" cy="263231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smtClean="0">
              <a:latin typeface="Times New Roman" pitchFamily="18" charset="0"/>
              <a:cs typeface="Times New Roman" pitchFamily="18" charset="0"/>
            </a:rPr>
            <a:t>The parameters for seismic analysis</a:t>
          </a:r>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Mass source: 100% for dead loads and SID , 25% for live loads</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Seismic zone : The directorate is located in Nablus city Therefore, the seismic zone is 2B and the Z value is equal to 0.20. </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Soil profile: The soil type is clay so the soil profile is  SE .</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Force Reduction Factor R = 5.5 (Building Frame System - shear wall)</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Importance Factor I = 1</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Acceleration-Dependent Seismic Coefficient Ca = 0.34</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Velocity-Dependent Seismic Coefficient Cv = 0.64</a:t>
          </a:r>
          <a:endParaRPr lang="en-US" sz="1400" kern="1200" dirty="0"/>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Response spectrum scale factor = </a:t>
          </a:r>
          <a14:m xmlns:a14="http://schemas.microsoft.com/office/drawing/2010/main">
            <m:oMath xmlns:m="http://schemas.openxmlformats.org/officeDocument/2006/math">
              <m:f>
                <m:fPr>
                  <m:ctrlPr>
                    <a:rPr lang="en-US" sz="1400" i="1" kern="1200">
                      <a:latin typeface="Cambria Math" panose="02040503050406030204" pitchFamily="18" charset="0"/>
                      <a:cs typeface="Times New Roman" pitchFamily="18" charset="0"/>
                    </a:rPr>
                  </m:ctrlPr>
                </m:fPr>
                <m:num>
                  <m:r>
                    <a:rPr lang="en-US" sz="1400" b="0" i="1" kern="1200">
                      <a:latin typeface="Cambria Math"/>
                      <a:cs typeface="Times New Roman" pitchFamily="18" charset="0"/>
                    </a:rPr>
                    <m:t>𝐼</m:t>
                  </m:r>
                  <m:r>
                    <a:rPr lang="en-US" sz="1400" b="0" i="1" kern="1200">
                      <a:latin typeface="Cambria Math"/>
                      <a:ea typeface="Cambria Math"/>
                      <a:cs typeface="Times New Roman" pitchFamily="18" charset="0"/>
                    </a:rPr>
                    <m:t>×</m:t>
                  </m:r>
                  <m:r>
                    <a:rPr lang="en-US" sz="1400" b="0" i="1" kern="1200">
                      <a:latin typeface="Cambria Math"/>
                      <a:cs typeface="Times New Roman" pitchFamily="18" charset="0"/>
                    </a:rPr>
                    <m:t>𝑔</m:t>
                  </m:r>
                </m:num>
                <m:den>
                  <m:r>
                    <a:rPr lang="en-US" sz="1400" b="0" i="1" kern="1200">
                      <a:latin typeface="Cambria Math"/>
                      <a:cs typeface="Times New Roman" pitchFamily="18" charset="0"/>
                    </a:rPr>
                    <m:t>𝑅</m:t>
                  </m:r>
                </m:den>
              </m:f>
            </m:oMath>
          </a14:m>
          <a:r>
            <a:rPr lang="en-US" sz="1400" kern="1200" dirty="0">
              <a:latin typeface="Times New Roman" pitchFamily="18" charset="0"/>
              <a:cs typeface="Times New Roman" pitchFamily="18" charset="0"/>
            </a:rPr>
            <a:t> = </a:t>
          </a:r>
          <a14:m xmlns:a14="http://schemas.microsoft.com/office/drawing/2010/main">
            <m:oMath xmlns:m="http://schemas.openxmlformats.org/officeDocument/2006/math">
              <m:f>
                <m:fPr>
                  <m:ctrlPr>
                    <a:rPr lang="en-US" sz="1400" i="1" kern="1200">
                      <a:latin typeface="Cambria Math" panose="02040503050406030204" pitchFamily="18" charset="0"/>
                      <a:cs typeface="Times New Roman" pitchFamily="18" charset="0"/>
                    </a:rPr>
                  </m:ctrlPr>
                </m:fPr>
                <m:num>
                  <m:r>
                    <a:rPr lang="en-US" sz="1400" b="0" i="1" kern="1200">
                      <a:latin typeface="Cambria Math"/>
                      <a:cs typeface="Times New Roman" pitchFamily="18" charset="0"/>
                    </a:rPr>
                    <m:t>1</m:t>
                  </m:r>
                  <m:r>
                    <a:rPr lang="en-US" sz="1400" b="0" i="1" kern="1200">
                      <a:latin typeface="Cambria Math"/>
                      <a:cs typeface="Times New Roman" pitchFamily="18" charset="0"/>
                    </a:rPr>
                    <m:t>∗</m:t>
                  </m:r>
                  <m:r>
                    <a:rPr lang="en-US" sz="1400" b="0" i="1" kern="1200">
                      <a:latin typeface="Cambria Math"/>
                      <a:cs typeface="Times New Roman" pitchFamily="18" charset="0"/>
                    </a:rPr>
                    <m:t>9810</m:t>
                  </m:r>
                </m:num>
                <m:den>
                  <m:r>
                    <a:rPr lang="en-US" sz="1400" b="0" i="1" kern="1200">
                      <a:latin typeface="Cambria Math"/>
                      <a:cs typeface="Times New Roman" pitchFamily="18" charset="0"/>
                    </a:rPr>
                    <m:t>5</m:t>
                  </m:r>
                  <m:r>
                    <a:rPr lang="en-US" sz="1400" b="0" i="1" kern="1200">
                      <a:latin typeface="Cambria Math"/>
                      <a:cs typeface="Times New Roman" pitchFamily="18" charset="0"/>
                    </a:rPr>
                    <m:t>.</m:t>
                  </m:r>
                  <m:r>
                    <a:rPr lang="en-US" sz="1400" b="0" i="1" kern="1200">
                      <a:latin typeface="Cambria Math"/>
                      <a:cs typeface="Times New Roman" pitchFamily="18" charset="0"/>
                    </a:rPr>
                    <m:t>5</m:t>
                  </m:r>
                </m:den>
              </m:f>
            </m:oMath>
          </a14:m>
          <a:r>
            <a:rPr lang="en-US" sz="1400" kern="1200" dirty="0">
              <a:latin typeface="Times New Roman" pitchFamily="18" charset="0"/>
              <a:cs typeface="Times New Roman" pitchFamily="18" charset="0"/>
            </a:rPr>
            <a:t> = </a:t>
          </a:r>
          <a:r>
            <a:rPr lang="en-US" sz="1400" kern="1200" dirty="0" smtClean="0">
              <a:latin typeface="Times New Roman" pitchFamily="18" charset="0"/>
              <a:cs typeface="Times New Roman" pitchFamily="18" charset="0"/>
            </a:rPr>
            <a:t>1783</a:t>
          </a:r>
          <a:endParaRPr lang="en-US" sz="1400" kern="1200" dirty="0"/>
        </a:p>
        <a:p>
          <a:pPr marL="114300" lvl="1" indent="-114300" algn="l" defTabSz="622300">
            <a:lnSpc>
              <a:spcPct val="90000"/>
            </a:lnSpc>
            <a:spcBef>
              <a:spcPct val="0"/>
            </a:spcBef>
            <a:spcAft>
              <a:spcPct val="15000"/>
            </a:spcAft>
            <a:buChar char="••"/>
          </a:pPr>
          <a:endParaRPr lang="en-US" sz="1400" kern="1200" dirty="0"/>
        </a:p>
      </dsp:txBody>
      <dsp:txXfrm>
        <a:off x="581391" y="2775709"/>
        <a:ext cx="5341247" cy="2632318"/>
      </dsp:txXfrm>
    </dsp:sp>
    <dsp:sp modelId="{DFE6DB66-D0A1-4F1A-81AF-A021DA4142EE}">
      <dsp:nvSpPr>
        <dsp:cNvPr id="0" name=""/>
        <dsp:cNvSpPr/>
      </dsp:nvSpPr>
      <dsp:spPr>
        <a:xfrm>
          <a:off x="6923315" y="3335387"/>
          <a:ext cx="3357768" cy="146617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smtClean="0">
              <a:latin typeface="Times New Roman" pitchFamily="18" charset="0"/>
              <a:cs typeface="Times New Roman" pitchFamily="18" charset="0"/>
            </a:rPr>
            <a:t>Loads</a:t>
          </a:r>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Live load = 3 kN/m</a:t>
          </a:r>
          <a:r>
            <a:rPr lang="en-US" sz="1800" kern="1200" baseline="30000" dirty="0" smtClean="0">
              <a:latin typeface="Times New Roman" pitchFamily="18" charset="0"/>
              <a:cs typeface="Times New Roman" pitchFamily="18" charset="0"/>
            </a:rPr>
            <a:t>2</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SID load = 4 kN/m</a:t>
          </a:r>
          <a:r>
            <a:rPr lang="en-US" sz="1800" kern="1200" baseline="30000" dirty="0" smtClean="0">
              <a:latin typeface="Times New Roman" pitchFamily="18" charset="0"/>
              <a:cs typeface="Times New Roman" pitchFamily="18" charset="0"/>
            </a:rPr>
            <a:t>2</a:t>
          </a:r>
          <a:endParaRPr lang="en-US" sz="1800" kern="1200" dirty="0"/>
        </a:p>
      </dsp:txBody>
      <dsp:txXfrm>
        <a:off x="6923315" y="3335387"/>
        <a:ext cx="3357768" cy="146617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352926" y="1980448"/>
          <a:ext cx="493686" cy="973250"/>
        </a:xfrm>
        <a:custGeom>
          <a:avLst/>
          <a:gdLst/>
          <a:ahLst/>
          <a:cxnLst/>
          <a:rect l="0" t="0" r="0" b="0"/>
          <a:pathLst>
            <a:path>
              <a:moveTo>
                <a:pt x="0" y="0"/>
              </a:moveTo>
              <a:lnTo>
                <a:pt x="246843" y="0"/>
              </a:lnTo>
              <a:lnTo>
                <a:pt x="246843" y="973250"/>
              </a:lnTo>
              <a:lnTo>
                <a:pt x="493686" y="97325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2439790"/>
        <a:ext cx="54565" cy="54565"/>
      </dsp:txXfrm>
    </dsp:sp>
    <dsp:sp modelId="{8AD58DCD-8825-4F06-B03B-CF42558F4A13}">
      <dsp:nvSpPr>
        <dsp:cNvPr id="0" name=""/>
        <dsp:cNvSpPr/>
      </dsp:nvSpPr>
      <dsp:spPr>
        <a:xfrm>
          <a:off x="3352926" y="1934728"/>
          <a:ext cx="493686" cy="91440"/>
        </a:xfrm>
        <a:custGeom>
          <a:avLst/>
          <a:gdLst/>
          <a:ahLst/>
          <a:cxnLst/>
          <a:rect l="0" t="0" r="0" b="0"/>
          <a:pathLst>
            <a:path>
              <a:moveTo>
                <a:pt x="0" y="45720"/>
              </a:moveTo>
              <a:lnTo>
                <a:pt x="493686"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87427" y="1968105"/>
        <a:ext cx="24684" cy="24684"/>
      </dsp:txXfrm>
    </dsp:sp>
    <dsp:sp modelId="{F9968D02-D759-4273-A937-83B180963876}">
      <dsp:nvSpPr>
        <dsp:cNvPr id="0" name=""/>
        <dsp:cNvSpPr/>
      </dsp:nvSpPr>
      <dsp:spPr>
        <a:xfrm>
          <a:off x="3352926" y="1007197"/>
          <a:ext cx="493686" cy="973250"/>
        </a:xfrm>
        <a:custGeom>
          <a:avLst/>
          <a:gdLst/>
          <a:ahLst/>
          <a:cxnLst/>
          <a:rect l="0" t="0" r="0" b="0"/>
          <a:pathLst>
            <a:path>
              <a:moveTo>
                <a:pt x="0" y="973250"/>
              </a:moveTo>
              <a:lnTo>
                <a:pt x="246843" y="973250"/>
              </a:lnTo>
              <a:lnTo>
                <a:pt x="246843" y="0"/>
              </a:lnTo>
              <a:lnTo>
                <a:pt x="493686"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1466540"/>
        <a:ext cx="54565" cy="54565"/>
      </dsp:txXfrm>
    </dsp:sp>
    <dsp:sp modelId="{63A1CEEF-F459-4C66-BA2D-5AF328CA053A}">
      <dsp:nvSpPr>
        <dsp:cNvPr id="0" name=""/>
        <dsp:cNvSpPr/>
      </dsp:nvSpPr>
      <dsp:spPr>
        <a:xfrm rot="16200000">
          <a:off x="996193" y="1604162"/>
          <a:ext cx="3960896"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Checking and validation</a:t>
          </a:r>
          <a:endParaRPr lang="en-US" sz="1800" kern="1200" dirty="0"/>
        </a:p>
      </dsp:txBody>
      <dsp:txXfrm>
        <a:off x="996193" y="1604162"/>
        <a:ext cx="3960896" cy="752570"/>
      </dsp:txXfrm>
    </dsp:sp>
    <dsp:sp modelId="{AB4F1B96-1CC0-4FA0-B39F-C0ACC1B4D285}">
      <dsp:nvSpPr>
        <dsp:cNvPr id="0" name=""/>
        <dsp:cNvSpPr/>
      </dsp:nvSpPr>
      <dsp:spPr>
        <a:xfrm>
          <a:off x="3846612" y="630912"/>
          <a:ext cx="2468430"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Day lighting </a:t>
          </a:r>
          <a:endParaRPr lang="en-US" sz="1800" kern="1200" dirty="0"/>
        </a:p>
      </dsp:txBody>
      <dsp:txXfrm>
        <a:off x="3846612" y="630912"/>
        <a:ext cx="2468430" cy="752570"/>
      </dsp:txXfrm>
    </dsp:sp>
    <dsp:sp modelId="{44F24437-F3A6-45EB-9A80-9749E97B1DA4}">
      <dsp:nvSpPr>
        <dsp:cNvPr id="0" name=""/>
        <dsp:cNvSpPr/>
      </dsp:nvSpPr>
      <dsp:spPr>
        <a:xfrm>
          <a:off x="3846612" y="1571625"/>
          <a:ext cx="2459642" cy="81764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Thermal </a:t>
          </a:r>
          <a:endParaRPr lang="en-US" sz="1800" kern="1200" dirty="0"/>
        </a:p>
      </dsp:txBody>
      <dsp:txXfrm>
        <a:off x="3846612" y="1571625"/>
        <a:ext cx="2459642" cy="817644"/>
      </dsp:txXfrm>
    </dsp:sp>
    <dsp:sp modelId="{E4619764-51AA-437F-8211-79086E4FE6CF}">
      <dsp:nvSpPr>
        <dsp:cNvPr id="0" name=""/>
        <dsp:cNvSpPr/>
      </dsp:nvSpPr>
      <dsp:spPr>
        <a:xfrm>
          <a:off x="3846612" y="2577413"/>
          <a:ext cx="2468430" cy="75257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Ventilation analysis</a:t>
          </a:r>
          <a:endParaRPr lang="en-US" sz="1800" kern="1200" dirty="0"/>
        </a:p>
      </dsp:txBody>
      <dsp:txXfrm>
        <a:off x="3846612" y="2577413"/>
        <a:ext cx="2468430" cy="75257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352926" y="1980448"/>
          <a:ext cx="493686" cy="973250"/>
        </a:xfrm>
        <a:custGeom>
          <a:avLst/>
          <a:gdLst/>
          <a:ahLst/>
          <a:cxnLst/>
          <a:rect l="0" t="0" r="0" b="0"/>
          <a:pathLst>
            <a:path>
              <a:moveTo>
                <a:pt x="0" y="0"/>
              </a:moveTo>
              <a:lnTo>
                <a:pt x="246843" y="0"/>
              </a:lnTo>
              <a:lnTo>
                <a:pt x="246843" y="973250"/>
              </a:lnTo>
              <a:lnTo>
                <a:pt x="493686" y="97325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2439790"/>
        <a:ext cx="54565" cy="54565"/>
      </dsp:txXfrm>
    </dsp:sp>
    <dsp:sp modelId="{8AD58DCD-8825-4F06-B03B-CF42558F4A13}">
      <dsp:nvSpPr>
        <dsp:cNvPr id="0" name=""/>
        <dsp:cNvSpPr/>
      </dsp:nvSpPr>
      <dsp:spPr>
        <a:xfrm>
          <a:off x="3352926" y="1934728"/>
          <a:ext cx="493686" cy="91440"/>
        </a:xfrm>
        <a:custGeom>
          <a:avLst/>
          <a:gdLst/>
          <a:ahLst/>
          <a:cxnLst/>
          <a:rect l="0" t="0" r="0" b="0"/>
          <a:pathLst>
            <a:path>
              <a:moveTo>
                <a:pt x="0" y="45720"/>
              </a:moveTo>
              <a:lnTo>
                <a:pt x="493686"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87427" y="1968105"/>
        <a:ext cx="24684" cy="24684"/>
      </dsp:txXfrm>
    </dsp:sp>
    <dsp:sp modelId="{F9968D02-D759-4273-A937-83B180963876}">
      <dsp:nvSpPr>
        <dsp:cNvPr id="0" name=""/>
        <dsp:cNvSpPr/>
      </dsp:nvSpPr>
      <dsp:spPr>
        <a:xfrm>
          <a:off x="3352926" y="1007197"/>
          <a:ext cx="493686" cy="973250"/>
        </a:xfrm>
        <a:custGeom>
          <a:avLst/>
          <a:gdLst/>
          <a:ahLst/>
          <a:cxnLst/>
          <a:rect l="0" t="0" r="0" b="0"/>
          <a:pathLst>
            <a:path>
              <a:moveTo>
                <a:pt x="0" y="973250"/>
              </a:moveTo>
              <a:lnTo>
                <a:pt x="246843" y="973250"/>
              </a:lnTo>
              <a:lnTo>
                <a:pt x="246843" y="0"/>
              </a:lnTo>
              <a:lnTo>
                <a:pt x="493686"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1466540"/>
        <a:ext cx="54565" cy="54565"/>
      </dsp:txXfrm>
    </dsp:sp>
    <dsp:sp modelId="{63A1CEEF-F459-4C66-BA2D-5AF328CA053A}">
      <dsp:nvSpPr>
        <dsp:cNvPr id="0" name=""/>
        <dsp:cNvSpPr/>
      </dsp:nvSpPr>
      <dsp:spPr>
        <a:xfrm rot="16200000">
          <a:off x="996193" y="1604162"/>
          <a:ext cx="3960896"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Checking and validation</a:t>
          </a:r>
          <a:endParaRPr lang="en-US" sz="1800" kern="1200" dirty="0"/>
        </a:p>
      </dsp:txBody>
      <dsp:txXfrm>
        <a:off x="996193" y="1604162"/>
        <a:ext cx="3960896" cy="752570"/>
      </dsp:txXfrm>
    </dsp:sp>
    <dsp:sp modelId="{AB4F1B96-1CC0-4FA0-B39F-C0ACC1B4D285}">
      <dsp:nvSpPr>
        <dsp:cNvPr id="0" name=""/>
        <dsp:cNvSpPr/>
      </dsp:nvSpPr>
      <dsp:spPr>
        <a:xfrm>
          <a:off x="3846612" y="630912"/>
          <a:ext cx="2468430" cy="752570"/>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Day lighting </a:t>
          </a:r>
          <a:endParaRPr lang="en-US" sz="1800" kern="1200" dirty="0"/>
        </a:p>
      </dsp:txBody>
      <dsp:txXfrm>
        <a:off x="3846612" y="630912"/>
        <a:ext cx="2468430" cy="752570"/>
      </dsp:txXfrm>
    </dsp:sp>
    <dsp:sp modelId="{44F24437-F3A6-45EB-9A80-9749E97B1DA4}">
      <dsp:nvSpPr>
        <dsp:cNvPr id="0" name=""/>
        <dsp:cNvSpPr/>
      </dsp:nvSpPr>
      <dsp:spPr>
        <a:xfrm>
          <a:off x="3846612" y="1571625"/>
          <a:ext cx="2459642" cy="81764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Thermal </a:t>
          </a:r>
          <a:endParaRPr lang="en-US" sz="1800" kern="1200" dirty="0"/>
        </a:p>
      </dsp:txBody>
      <dsp:txXfrm>
        <a:off x="3846612" y="1571625"/>
        <a:ext cx="2459642" cy="817644"/>
      </dsp:txXfrm>
    </dsp:sp>
    <dsp:sp modelId="{E4619764-51AA-437F-8211-79086E4FE6CF}">
      <dsp:nvSpPr>
        <dsp:cNvPr id="0" name=""/>
        <dsp:cNvSpPr/>
      </dsp:nvSpPr>
      <dsp:spPr>
        <a:xfrm>
          <a:off x="3846612" y="2577413"/>
          <a:ext cx="2468430" cy="75257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Ventilation analysis</a:t>
          </a:r>
          <a:endParaRPr lang="en-US" sz="1800" kern="1200" dirty="0"/>
        </a:p>
      </dsp:txBody>
      <dsp:txXfrm>
        <a:off x="3846612" y="2577413"/>
        <a:ext cx="2468430" cy="75257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352926" y="1980448"/>
          <a:ext cx="493686" cy="973250"/>
        </a:xfrm>
        <a:custGeom>
          <a:avLst/>
          <a:gdLst/>
          <a:ahLst/>
          <a:cxnLst/>
          <a:rect l="0" t="0" r="0" b="0"/>
          <a:pathLst>
            <a:path>
              <a:moveTo>
                <a:pt x="0" y="0"/>
              </a:moveTo>
              <a:lnTo>
                <a:pt x="246843" y="0"/>
              </a:lnTo>
              <a:lnTo>
                <a:pt x="246843" y="973250"/>
              </a:lnTo>
              <a:lnTo>
                <a:pt x="493686" y="97325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2439790"/>
        <a:ext cx="54565" cy="54565"/>
      </dsp:txXfrm>
    </dsp:sp>
    <dsp:sp modelId="{8AD58DCD-8825-4F06-B03B-CF42558F4A13}">
      <dsp:nvSpPr>
        <dsp:cNvPr id="0" name=""/>
        <dsp:cNvSpPr/>
      </dsp:nvSpPr>
      <dsp:spPr>
        <a:xfrm>
          <a:off x="3352926" y="1934728"/>
          <a:ext cx="493686" cy="91440"/>
        </a:xfrm>
        <a:custGeom>
          <a:avLst/>
          <a:gdLst/>
          <a:ahLst/>
          <a:cxnLst/>
          <a:rect l="0" t="0" r="0" b="0"/>
          <a:pathLst>
            <a:path>
              <a:moveTo>
                <a:pt x="0" y="45720"/>
              </a:moveTo>
              <a:lnTo>
                <a:pt x="493686"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87427" y="1968105"/>
        <a:ext cx="24684" cy="24684"/>
      </dsp:txXfrm>
    </dsp:sp>
    <dsp:sp modelId="{F9968D02-D759-4273-A937-83B180963876}">
      <dsp:nvSpPr>
        <dsp:cNvPr id="0" name=""/>
        <dsp:cNvSpPr/>
      </dsp:nvSpPr>
      <dsp:spPr>
        <a:xfrm>
          <a:off x="3352926" y="1007197"/>
          <a:ext cx="493686" cy="973250"/>
        </a:xfrm>
        <a:custGeom>
          <a:avLst/>
          <a:gdLst/>
          <a:ahLst/>
          <a:cxnLst/>
          <a:rect l="0" t="0" r="0" b="0"/>
          <a:pathLst>
            <a:path>
              <a:moveTo>
                <a:pt x="0" y="973250"/>
              </a:moveTo>
              <a:lnTo>
                <a:pt x="246843" y="973250"/>
              </a:lnTo>
              <a:lnTo>
                <a:pt x="246843" y="0"/>
              </a:lnTo>
              <a:lnTo>
                <a:pt x="493686"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1466540"/>
        <a:ext cx="54565" cy="54565"/>
      </dsp:txXfrm>
    </dsp:sp>
    <dsp:sp modelId="{63A1CEEF-F459-4C66-BA2D-5AF328CA053A}">
      <dsp:nvSpPr>
        <dsp:cNvPr id="0" name=""/>
        <dsp:cNvSpPr/>
      </dsp:nvSpPr>
      <dsp:spPr>
        <a:xfrm rot="16200000">
          <a:off x="996193" y="1604162"/>
          <a:ext cx="3960896"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Checking and validation</a:t>
          </a:r>
          <a:endParaRPr lang="en-US" sz="1800" kern="1200" dirty="0"/>
        </a:p>
      </dsp:txBody>
      <dsp:txXfrm>
        <a:off x="996193" y="1604162"/>
        <a:ext cx="3960896" cy="752570"/>
      </dsp:txXfrm>
    </dsp:sp>
    <dsp:sp modelId="{AB4F1B96-1CC0-4FA0-B39F-C0ACC1B4D285}">
      <dsp:nvSpPr>
        <dsp:cNvPr id="0" name=""/>
        <dsp:cNvSpPr/>
      </dsp:nvSpPr>
      <dsp:spPr>
        <a:xfrm>
          <a:off x="3846612" y="630912"/>
          <a:ext cx="2468430"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Day lighting </a:t>
          </a:r>
          <a:endParaRPr lang="en-US" sz="1800" kern="1200" dirty="0"/>
        </a:p>
      </dsp:txBody>
      <dsp:txXfrm>
        <a:off x="3846612" y="630912"/>
        <a:ext cx="2468430" cy="752570"/>
      </dsp:txXfrm>
    </dsp:sp>
    <dsp:sp modelId="{44F24437-F3A6-45EB-9A80-9749E97B1DA4}">
      <dsp:nvSpPr>
        <dsp:cNvPr id="0" name=""/>
        <dsp:cNvSpPr/>
      </dsp:nvSpPr>
      <dsp:spPr>
        <a:xfrm>
          <a:off x="3846612" y="1571625"/>
          <a:ext cx="2459642" cy="817644"/>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Thermal </a:t>
          </a:r>
          <a:endParaRPr lang="en-US" sz="1800" kern="1200" dirty="0"/>
        </a:p>
      </dsp:txBody>
      <dsp:txXfrm>
        <a:off x="3846612" y="1571625"/>
        <a:ext cx="2459642" cy="817644"/>
      </dsp:txXfrm>
    </dsp:sp>
    <dsp:sp modelId="{E4619764-51AA-437F-8211-79086E4FE6CF}">
      <dsp:nvSpPr>
        <dsp:cNvPr id="0" name=""/>
        <dsp:cNvSpPr/>
      </dsp:nvSpPr>
      <dsp:spPr>
        <a:xfrm>
          <a:off x="3846612" y="2577413"/>
          <a:ext cx="2468430" cy="75257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Ventilation analysis</a:t>
          </a:r>
          <a:endParaRPr lang="en-US" sz="1800" kern="1200" dirty="0"/>
        </a:p>
      </dsp:txBody>
      <dsp:txXfrm>
        <a:off x="3846612" y="2577413"/>
        <a:ext cx="2468430" cy="75257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352926" y="1980448"/>
          <a:ext cx="493686" cy="973250"/>
        </a:xfrm>
        <a:custGeom>
          <a:avLst/>
          <a:gdLst/>
          <a:ahLst/>
          <a:cxnLst/>
          <a:rect l="0" t="0" r="0" b="0"/>
          <a:pathLst>
            <a:path>
              <a:moveTo>
                <a:pt x="0" y="0"/>
              </a:moveTo>
              <a:lnTo>
                <a:pt x="246843" y="0"/>
              </a:lnTo>
              <a:lnTo>
                <a:pt x="246843" y="973250"/>
              </a:lnTo>
              <a:lnTo>
                <a:pt x="493686" y="97325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2439790"/>
        <a:ext cx="54565" cy="54565"/>
      </dsp:txXfrm>
    </dsp:sp>
    <dsp:sp modelId="{8AD58DCD-8825-4F06-B03B-CF42558F4A13}">
      <dsp:nvSpPr>
        <dsp:cNvPr id="0" name=""/>
        <dsp:cNvSpPr/>
      </dsp:nvSpPr>
      <dsp:spPr>
        <a:xfrm>
          <a:off x="3352926" y="1934728"/>
          <a:ext cx="493686" cy="91440"/>
        </a:xfrm>
        <a:custGeom>
          <a:avLst/>
          <a:gdLst/>
          <a:ahLst/>
          <a:cxnLst/>
          <a:rect l="0" t="0" r="0" b="0"/>
          <a:pathLst>
            <a:path>
              <a:moveTo>
                <a:pt x="0" y="45720"/>
              </a:moveTo>
              <a:lnTo>
                <a:pt x="493686"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87427" y="1968105"/>
        <a:ext cx="24684" cy="24684"/>
      </dsp:txXfrm>
    </dsp:sp>
    <dsp:sp modelId="{F9968D02-D759-4273-A937-83B180963876}">
      <dsp:nvSpPr>
        <dsp:cNvPr id="0" name=""/>
        <dsp:cNvSpPr/>
      </dsp:nvSpPr>
      <dsp:spPr>
        <a:xfrm>
          <a:off x="3352926" y="1007197"/>
          <a:ext cx="493686" cy="973250"/>
        </a:xfrm>
        <a:custGeom>
          <a:avLst/>
          <a:gdLst/>
          <a:ahLst/>
          <a:cxnLst/>
          <a:rect l="0" t="0" r="0" b="0"/>
          <a:pathLst>
            <a:path>
              <a:moveTo>
                <a:pt x="0" y="973250"/>
              </a:moveTo>
              <a:lnTo>
                <a:pt x="246843" y="973250"/>
              </a:lnTo>
              <a:lnTo>
                <a:pt x="246843" y="0"/>
              </a:lnTo>
              <a:lnTo>
                <a:pt x="493686"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72487" y="1466540"/>
        <a:ext cx="54565" cy="54565"/>
      </dsp:txXfrm>
    </dsp:sp>
    <dsp:sp modelId="{63A1CEEF-F459-4C66-BA2D-5AF328CA053A}">
      <dsp:nvSpPr>
        <dsp:cNvPr id="0" name=""/>
        <dsp:cNvSpPr/>
      </dsp:nvSpPr>
      <dsp:spPr>
        <a:xfrm rot="16200000">
          <a:off x="996193" y="1604162"/>
          <a:ext cx="3960896"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Checking and validation</a:t>
          </a:r>
          <a:endParaRPr lang="en-US" sz="1800" kern="1200" dirty="0"/>
        </a:p>
      </dsp:txBody>
      <dsp:txXfrm>
        <a:off x="996193" y="1604162"/>
        <a:ext cx="3960896" cy="752570"/>
      </dsp:txXfrm>
    </dsp:sp>
    <dsp:sp modelId="{AB4F1B96-1CC0-4FA0-B39F-C0ACC1B4D285}">
      <dsp:nvSpPr>
        <dsp:cNvPr id="0" name=""/>
        <dsp:cNvSpPr/>
      </dsp:nvSpPr>
      <dsp:spPr>
        <a:xfrm>
          <a:off x="3846612" y="630912"/>
          <a:ext cx="2468430" cy="752570"/>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Day lighting </a:t>
          </a:r>
          <a:endParaRPr lang="en-US" sz="1800" kern="1200" dirty="0"/>
        </a:p>
      </dsp:txBody>
      <dsp:txXfrm>
        <a:off x="3846612" y="630912"/>
        <a:ext cx="2468430" cy="752570"/>
      </dsp:txXfrm>
    </dsp:sp>
    <dsp:sp modelId="{44F24437-F3A6-45EB-9A80-9749E97B1DA4}">
      <dsp:nvSpPr>
        <dsp:cNvPr id="0" name=""/>
        <dsp:cNvSpPr/>
      </dsp:nvSpPr>
      <dsp:spPr>
        <a:xfrm>
          <a:off x="3846612" y="1571625"/>
          <a:ext cx="2459642" cy="81764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Thermal </a:t>
          </a:r>
          <a:endParaRPr lang="en-US" sz="1800" kern="1200" dirty="0"/>
        </a:p>
      </dsp:txBody>
      <dsp:txXfrm>
        <a:off x="3846612" y="1571625"/>
        <a:ext cx="2459642" cy="817644"/>
      </dsp:txXfrm>
    </dsp:sp>
    <dsp:sp modelId="{E4619764-51AA-437F-8211-79086E4FE6CF}">
      <dsp:nvSpPr>
        <dsp:cNvPr id="0" name=""/>
        <dsp:cNvSpPr/>
      </dsp:nvSpPr>
      <dsp:spPr>
        <a:xfrm>
          <a:off x="3846612" y="2577413"/>
          <a:ext cx="2468430" cy="752570"/>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Ventilation analysis</a:t>
          </a:r>
          <a:endParaRPr lang="en-US" sz="1800" kern="1200" dirty="0"/>
        </a:p>
      </dsp:txBody>
      <dsp:txXfrm>
        <a:off x="3846612" y="2577413"/>
        <a:ext cx="2468430" cy="75257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080373"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2896452"/>
        <a:ext cx="63466" cy="63466"/>
      </dsp:txXfrm>
    </dsp:sp>
    <dsp:sp modelId="{8AD58DCD-8825-4F06-B03B-CF42558F4A13}">
      <dsp:nvSpPr>
        <dsp:cNvPr id="0" name=""/>
        <dsp:cNvSpPr/>
      </dsp:nvSpPr>
      <dsp:spPr>
        <a:xfrm>
          <a:off x="3080373"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60551" y="2351464"/>
        <a:ext cx="29492" cy="29492"/>
      </dsp:txXfrm>
    </dsp:sp>
    <dsp:sp modelId="{F9968D02-D759-4273-A937-83B180963876}">
      <dsp:nvSpPr>
        <dsp:cNvPr id="0" name=""/>
        <dsp:cNvSpPr/>
      </dsp:nvSpPr>
      <dsp:spPr>
        <a:xfrm>
          <a:off x="3080373"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1772502"/>
        <a:ext cx="63466" cy="63466"/>
      </dsp:txXfrm>
    </dsp:sp>
    <dsp:sp modelId="{63A1CEEF-F459-4C66-BA2D-5AF328CA053A}">
      <dsp:nvSpPr>
        <dsp:cNvPr id="0" name=""/>
        <dsp:cNvSpPr/>
      </dsp:nvSpPr>
      <dsp:spPr>
        <a:xfrm rot="16200000">
          <a:off x="264583"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264583" y="1916630"/>
        <a:ext cx="4732421" cy="899159"/>
      </dsp:txXfrm>
    </dsp:sp>
    <dsp:sp modelId="{AB4F1B96-1CC0-4FA0-B39F-C0ACC1B4D285}">
      <dsp:nvSpPr>
        <dsp:cNvPr id="0" name=""/>
        <dsp:cNvSpPr/>
      </dsp:nvSpPr>
      <dsp:spPr>
        <a:xfrm>
          <a:off x="3670222" y="792680"/>
          <a:ext cx="2949244"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3670222" y="792680"/>
        <a:ext cx="2949244" cy="899159"/>
      </dsp:txXfrm>
    </dsp:sp>
    <dsp:sp modelId="{44F24437-F3A6-45EB-9A80-9749E97B1DA4}">
      <dsp:nvSpPr>
        <dsp:cNvPr id="0" name=""/>
        <dsp:cNvSpPr/>
      </dsp:nvSpPr>
      <dsp:spPr>
        <a:xfrm>
          <a:off x="3670222"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3670222" y="1916630"/>
        <a:ext cx="2949244" cy="899159"/>
      </dsp:txXfrm>
    </dsp:sp>
    <dsp:sp modelId="{E4619764-51AA-437F-8211-79086E4FE6CF}">
      <dsp:nvSpPr>
        <dsp:cNvPr id="0" name=""/>
        <dsp:cNvSpPr/>
      </dsp:nvSpPr>
      <dsp:spPr>
        <a:xfrm>
          <a:off x="3670222" y="304058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3670222" y="3040580"/>
        <a:ext cx="2949244" cy="899159"/>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2A596E-95A7-4400-8758-2CCE3CB0642D}">
      <dsp:nvSpPr>
        <dsp:cNvPr id="0" name=""/>
        <dsp:cNvSpPr/>
      </dsp:nvSpPr>
      <dsp:spPr>
        <a:xfrm>
          <a:off x="0" y="140368"/>
          <a:ext cx="5487069" cy="2268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74921E-F359-4055-94D7-86B0A37F8F73}">
      <dsp:nvSpPr>
        <dsp:cNvPr id="0" name=""/>
        <dsp:cNvSpPr/>
      </dsp:nvSpPr>
      <dsp:spPr>
        <a:xfrm>
          <a:off x="274353" y="7528"/>
          <a:ext cx="3840948" cy="26568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179" tIns="0" rIns="145179"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1- Director </a:t>
          </a:r>
          <a:r>
            <a:rPr lang="en-US" sz="1600" kern="1200" dirty="0" smtClean="0">
              <a:latin typeface="Times New Roman" panose="02020603050405020304" pitchFamily="18" charset="0"/>
              <a:cs typeface="Times New Roman" panose="02020603050405020304" pitchFamily="18" charset="0"/>
            </a:rPr>
            <a:t>private  </a:t>
          </a:r>
          <a:r>
            <a:rPr lang="en-US" sz="1600" kern="1200" dirty="0">
              <a:latin typeface="Times New Roman" panose="02020603050405020304" pitchFamily="18" charset="0"/>
              <a:cs typeface="Times New Roman" panose="02020603050405020304" pitchFamily="18" charset="0"/>
            </a:rPr>
            <a:t>room </a:t>
          </a:r>
        </a:p>
      </dsp:txBody>
      <dsp:txXfrm>
        <a:off x="287322" y="20497"/>
        <a:ext cx="3815010" cy="239742"/>
      </dsp:txXfrm>
    </dsp:sp>
    <dsp:sp modelId="{A1C86FF7-430E-40BB-9C1B-26F9DBB9278D}">
      <dsp:nvSpPr>
        <dsp:cNvPr id="0" name=""/>
        <dsp:cNvSpPr/>
      </dsp:nvSpPr>
      <dsp:spPr>
        <a:xfrm>
          <a:off x="0" y="548609"/>
          <a:ext cx="5487069" cy="2268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530E6F-A5F4-4D75-8E40-6C413B41E41B}">
      <dsp:nvSpPr>
        <dsp:cNvPr id="0" name=""/>
        <dsp:cNvSpPr/>
      </dsp:nvSpPr>
      <dsp:spPr>
        <a:xfrm>
          <a:off x="274353" y="415769"/>
          <a:ext cx="3840948" cy="26568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179" tIns="0" rIns="145179"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2- Small </a:t>
          </a:r>
          <a:r>
            <a:rPr lang="en-US" sz="1600" kern="1200" dirty="0" smtClean="0">
              <a:latin typeface="Times New Roman" panose="02020603050405020304" pitchFamily="18" charset="0"/>
              <a:cs typeface="Times New Roman" panose="02020603050405020304" pitchFamily="18" charset="0"/>
            </a:rPr>
            <a:t>offices </a:t>
          </a:r>
          <a:endParaRPr lang="en-US" sz="1600" kern="1200" dirty="0">
            <a:latin typeface="Times New Roman" panose="02020603050405020304" pitchFamily="18" charset="0"/>
            <a:cs typeface="Times New Roman" panose="02020603050405020304" pitchFamily="18" charset="0"/>
          </a:endParaRPr>
        </a:p>
      </dsp:txBody>
      <dsp:txXfrm>
        <a:off x="287322" y="428738"/>
        <a:ext cx="3815010" cy="239742"/>
      </dsp:txXfrm>
    </dsp:sp>
    <dsp:sp modelId="{F5DA4699-4E9A-416C-8332-2B8F14BE5321}">
      <dsp:nvSpPr>
        <dsp:cNvPr id="0" name=""/>
        <dsp:cNvSpPr/>
      </dsp:nvSpPr>
      <dsp:spPr>
        <a:xfrm>
          <a:off x="0" y="956849"/>
          <a:ext cx="5487069" cy="2268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F2F169-956D-433C-AB82-2881EA6032FA}">
      <dsp:nvSpPr>
        <dsp:cNvPr id="0" name=""/>
        <dsp:cNvSpPr/>
      </dsp:nvSpPr>
      <dsp:spPr>
        <a:xfrm>
          <a:off x="274353" y="824009"/>
          <a:ext cx="3840948" cy="26568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179" tIns="0" rIns="145179"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3- Large offices </a:t>
          </a:r>
        </a:p>
      </dsp:txBody>
      <dsp:txXfrm>
        <a:off x="287322" y="836978"/>
        <a:ext cx="3815010" cy="239742"/>
      </dsp:txXfrm>
    </dsp:sp>
    <dsp:sp modelId="{47A52390-A1D2-4E8F-9627-F4A73547CAAB}">
      <dsp:nvSpPr>
        <dsp:cNvPr id="0" name=""/>
        <dsp:cNvSpPr/>
      </dsp:nvSpPr>
      <dsp:spPr>
        <a:xfrm>
          <a:off x="0" y="1365089"/>
          <a:ext cx="5487069" cy="2268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653DF1-9A56-4077-94E4-A60E36E999FB}">
      <dsp:nvSpPr>
        <dsp:cNvPr id="0" name=""/>
        <dsp:cNvSpPr/>
      </dsp:nvSpPr>
      <dsp:spPr>
        <a:xfrm>
          <a:off x="274353" y="1232249"/>
          <a:ext cx="3840948" cy="26568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179" tIns="0" rIns="145179"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4- Meeting room </a:t>
          </a:r>
        </a:p>
      </dsp:txBody>
      <dsp:txXfrm>
        <a:off x="287322" y="1245218"/>
        <a:ext cx="3815010" cy="239742"/>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080373"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2896452"/>
        <a:ext cx="63466" cy="63466"/>
      </dsp:txXfrm>
    </dsp:sp>
    <dsp:sp modelId="{8AD58DCD-8825-4F06-B03B-CF42558F4A13}">
      <dsp:nvSpPr>
        <dsp:cNvPr id="0" name=""/>
        <dsp:cNvSpPr/>
      </dsp:nvSpPr>
      <dsp:spPr>
        <a:xfrm>
          <a:off x="3080373"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60551" y="2351464"/>
        <a:ext cx="29492" cy="29492"/>
      </dsp:txXfrm>
    </dsp:sp>
    <dsp:sp modelId="{F9968D02-D759-4273-A937-83B180963876}">
      <dsp:nvSpPr>
        <dsp:cNvPr id="0" name=""/>
        <dsp:cNvSpPr/>
      </dsp:nvSpPr>
      <dsp:spPr>
        <a:xfrm>
          <a:off x="3080373"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1772502"/>
        <a:ext cx="63466" cy="63466"/>
      </dsp:txXfrm>
    </dsp:sp>
    <dsp:sp modelId="{63A1CEEF-F459-4C66-BA2D-5AF328CA053A}">
      <dsp:nvSpPr>
        <dsp:cNvPr id="0" name=""/>
        <dsp:cNvSpPr/>
      </dsp:nvSpPr>
      <dsp:spPr>
        <a:xfrm rot="16200000">
          <a:off x="264583"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264583" y="1916630"/>
        <a:ext cx="4732421" cy="899159"/>
      </dsp:txXfrm>
    </dsp:sp>
    <dsp:sp modelId="{AB4F1B96-1CC0-4FA0-B39F-C0ACC1B4D285}">
      <dsp:nvSpPr>
        <dsp:cNvPr id="0" name=""/>
        <dsp:cNvSpPr/>
      </dsp:nvSpPr>
      <dsp:spPr>
        <a:xfrm>
          <a:off x="3670222" y="792680"/>
          <a:ext cx="2949244" cy="89915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3670222" y="792680"/>
        <a:ext cx="2949244" cy="899159"/>
      </dsp:txXfrm>
    </dsp:sp>
    <dsp:sp modelId="{44F24437-F3A6-45EB-9A80-9749E97B1DA4}">
      <dsp:nvSpPr>
        <dsp:cNvPr id="0" name=""/>
        <dsp:cNvSpPr/>
      </dsp:nvSpPr>
      <dsp:spPr>
        <a:xfrm>
          <a:off x="3670222"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Site analysis</a:t>
          </a:r>
          <a:endParaRPr lang="en-US" sz="1800" kern="1200" dirty="0">
            <a:latin typeface="Times New Roman" panose="02020603050405020304" pitchFamily="18" charset="0"/>
            <a:cs typeface="Times New Roman" panose="02020603050405020304" pitchFamily="18" charset="0"/>
          </a:endParaRPr>
        </a:p>
      </dsp:txBody>
      <dsp:txXfrm>
        <a:off x="3670222" y="1916630"/>
        <a:ext cx="2949244" cy="899159"/>
      </dsp:txXfrm>
    </dsp:sp>
    <dsp:sp modelId="{E4619764-51AA-437F-8211-79086E4FE6CF}">
      <dsp:nvSpPr>
        <dsp:cNvPr id="0" name=""/>
        <dsp:cNvSpPr/>
      </dsp:nvSpPr>
      <dsp:spPr>
        <a:xfrm>
          <a:off x="3670222" y="304058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3670222" y="3040580"/>
        <a:ext cx="2949244" cy="899159"/>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4213"/>
          <a:ext cx="2591732" cy="54288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0" i="0" kern="1200" dirty="0" smtClean="0">
              <a:latin typeface="Times New Roman" panose="02020603050405020304" pitchFamily="18" charset="0"/>
              <a:cs typeface="Times New Roman" panose="02020603050405020304" pitchFamily="18" charset="0"/>
            </a:rPr>
            <a:t>Why VRF(Cassette unit)</a:t>
          </a:r>
          <a:r>
            <a:rPr lang="ar-JO" sz="1800" b="0" i="0" kern="1200" dirty="0" smtClean="0">
              <a:latin typeface="Times New Roman" panose="02020603050405020304" pitchFamily="18" charset="0"/>
              <a:cs typeface="Times New Roman" panose="02020603050405020304" pitchFamily="18" charset="0"/>
            </a:rPr>
            <a:t>:</a:t>
          </a:r>
          <a:endParaRPr lang="en-GB" sz="1800" kern="1200" dirty="0">
            <a:latin typeface="Times New Roman" panose="02020603050405020304" pitchFamily="18" charset="0"/>
            <a:cs typeface="Times New Roman" panose="02020603050405020304" pitchFamily="18" charset="0"/>
          </a:endParaRPr>
        </a:p>
      </dsp:txBody>
      <dsp:txXfrm>
        <a:off x="26501" y="30714"/>
        <a:ext cx="2538730" cy="489878"/>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75131-4DC3-4309-AC70-6E178C5703D6}">
      <dsp:nvSpPr>
        <dsp:cNvPr id="0" name=""/>
        <dsp:cNvSpPr/>
      </dsp:nvSpPr>
      <dsp:spPr>
        <a:xfrm>
          <a:off x="85134" y="0"/>
          <a:ext cx="2800509" cy="2800509"/>
        </a:xfrm>
        <a:prstGeom prst="round1Rect">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n-GB" sz="1400" b="0" i="1" kern="1200" dirty="0" smtClean="0"/>
            <a:t>1. Ultimate Flexibility, Multi-Port Change-Over Boxes Multiply the Options.</a:t>
          </a:r>
        </a:p>
        <a:p>
          <a:pPr lvl="0" algn="ctr" defTabSz="622300" rtl="0">
            <a:lnSpc>
              <a:spcPct val="90000"/>
            </a:lnSpc>
            <a:spcBef>
              <a:spcPct val="0"/>
            </a:spcBef>
            <a:spcAft>
              <a:spcPct val="35000"/>
            </a:spcAft>
          </a:pPr>
          <a:r>
            <a:rPr lang="en-GB" sz="1400" b="0" i="1" kern="1200" dirty="0" smtClean="0"/>
            <a:t> 2. Precise Solutions, More Outdoor Units for Right-Sized Systems.</a:t>
          </a:r>
        </a:p>
        <a:p>
          <a:pPr lvl="0" algn="ctr" defTabSz="622300" rtl="0">
            <a:lnSpc>
              <a:spcPct val="90000"/>
            </a:lnSpc>
            <a:spcBef>
              <a:spcPct val="0"/>
            </a:spcBef>
            <a:spcAft>
              <a:spcPct val="35000"/>
            </a:spcAft>
          </a:pPr>
          <a:r>
            <a:rPr lang="en-GB" sz="1400" b="0" i="1" kern="1200" dirty="0" smtClean="0"/>
            <a:t> 3. Efficient Performance, the Cost-Effective, Energy-Efficient Choice.</a:t>
          </a:r>
        </a:p>
        <a:p>
          <a:pPr lvl="0" algn="ctr" defTabSz="622300" rtl="0">
            <a:lnSpc>
              <a:spcPct val="90000"/>
            </a:lnSpc>
            <a:spcBef>
              <a:spcPct val="0"/>
            </a:spcBef>
            <a:spcAft>
              <a:spcPct val="35000"/>
            </a:spcAft>
          </a:pPr>
          <a:r>
            <a:rPr lang="en-GB" sz="1400" b="0" i="1" kern="1200" dirty="0" smtClean="0"/>
            <a:t> 4. Absolute Control, Choose from Several Control Options. </a:t>
          </a:r>
          <a:endParaRPr lang="en-GB" sz="1400" kern="1200" dirty="0"/>
        </a:p>
      </dsp:txBody>
      <dsp:txXfrm>
        <a:off x="85134" y="0"/>
        <a:ext cx="2663799" cy="2800509"/>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27807"/>
          <a:ext cx="3636761" cy="495692"/>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Selecting the system components: </a:t>
          </a:r>
          <a:endParaRPr lang="en-GB" sz="1600" kern="1200" dirty="0">
            <a:latin typeface="Times New Roman" panose="02020603050405020304" pitchFamily="18" charset="0"/>
            <a:cs typeface="Times New Roman" panose="02020603050405020304" pitchFamily="18" charset="0"/>
          </a:endParaRPr>
        </a:p>
      </dsp:txBody>
      <dsp:txXfrm>
        <a:off x="24198" y="52005"/>
        <a:ext cx="3588365" cy="447296"/>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75131-4DC3-4309-AC70-6E178C5703D6}">
      <dsp:nvSpPr>
        <dsp:cNvPr id="0" name=""/>
        <dsp:cNvSpPr/>
      </dsp:nvSpPr>
      <dsp:spPr>
        <a:xfrm>
          <a:off x="85134" y="0"/>
          <a:ext cx="2800509" cy="2800509"/>
        </a:xfrm>
        <a:prstGeom prst="round1Rect">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n-GB" sz="1400" kern="1200" dirty="0" smtClean="0"/>
            <a:t>Four machines, three of which are 16 tons, and one of which is 12 tons, are placed on the roof of the building, were selected to meet the project's need of 57 tons </a:t>
          </a:r>
          <a:endParaRPr lang="en-GB" sz="1400" b="1" kern="1200" dirty="0"/>
        </a:p>
      </dsp:txBody>
      <dsp:txXfrm>
        <a:off x="85134" y="0"/>
        <a:ext cx="2663799" cy="2800509"/>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27807"/>
          <a:ext cx="3636761" cy="495692"/>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Selecting the system components: </a:t>
          </a:r>
          <a:endParaRPr lang="en-GB" sz="1600" kern="1200" dirty="0">
            <a:latin typeface="Times New Roman" panose="02020603050405020304" pitchFamily="18" charset="0"/>
            <a:cs typeface="Times New Roman" panose="02020603050405020304" pitchFamily="18" charset="0"/>
          </a:endParaRPr>
        </a:p>
      </dsp:txBody>
      <dsp:txXfrm>
        <a:off x="24198" y="52005"/>
        <a:ext cx="3588365" cy="447296"/>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and horizontal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27807"/>
          <a:ext cx="1877630" cy="495692"/>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The System used:</a:t>
          </a:r>
          <a:endParaRPr lang="en-GB" sz="1600" kern="1200" dirty="0">
            <a:latin typeface="Times New Roman" panose="02020603050405020304" pitchFamily="18" charset="0"/>
            <a:cs typeface="Times New Roman" panose="02020603050405020304" pitchFamily="18" charset="0"/>
          </a:endParaRPr>
        </a:p>
      </dsp:txBody>
      <dsp:txXfrm>
        <a:off x="24198" y="52005"/>
        <a:ext cx="1829234" cy="447296"/>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27807"/>
          <a:ext cx="1686042" cy="495692"/>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The System used:</a:t>
          </a:r>
          <a:endParaRPr lang="en-GB" sz="1600" kern="1200" dirty="0">
            <a:latin typeface="Times New Roman" panose="02020603050405020304" pitchFamily="18" charset="0"/>
            <a:cs typeface="Times New Roman" panose="02020603050405020304" pitchFamily="18" charset="0"/>
          </a:endParaRPr>
        </a:p>
      </dsp:txBody>
      <dsp:txXfrm>
        <a:off x="24198" y="52005"/>
        <a:ext cx="1637646" cy="4472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1888352" y="1889125"/>
          <a:ext cx="470921" cy="1273927"/>
        </a:xfrm>
        <a:custGeom>
          <a:avLst/>
          <a:gdLst/>
          <a:ahLst/>
          <a:cxnLst/>
          <a:rect l="0" t="0" r="0" b="0"/>
          <a:pathLst>
            <a:path>
              <a:moveTo>
                <a:pt x="0" y="0"/>
              </a:moveTo>
              <a:lnTo>
                <a:pt x="235460" y="0"/>
              </a:lnTo>
              <a:lnTo>
                <a:pt x="235460" y="1273927"/>
              </a:lnTo>
              <a:lnTo>
                <a:pt x="470921" y="127392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89858" y="2492134"/>
        <a:ext cx="67909" cy="67909"/>
      </dsp:txXfrm>
    </dsp:sp>
    <dsp:sp modelId="{D8E80F18-F954-4324-8DD3-0C28ADA03A63}">
      <dsp:nvSpPr>
        <dsp:cNvPr id="0" name=""/>
        <dsp:cNvSpPr/>
      </dsp:nvSpPr>
      <dsp:spPr>
        <a:xfrm>
          <a:off x="4919388" y="1889124"/>
          <a:ext cx="470921" cy="448667"/>
        </a:xfrm>
        <a:custGeom>
          <a:avLst/>
          <a:gdLst/>
          <a:ahLst/>
          <a:cxnLst/>
          <a:rect l="0" t="0" r="0" b="0"/>
          <a:pathLst>
            <a:path>
              <a:moveTo>
                <a:pt x="0" y="0"/>
              </a:moveTo>
              <a:lnTo>
                <a:pt x="235460" y="0"/>
              </a:lnTo>
              <a:lnTo>
                <a:pt x="235460" y="448667"/>
              </a:lnTo>
              <a:lnTo>
                <a:pt x="470921" y="448667"/>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38588" y="2097197"/>
        <a:ext cx="32521" cy="32521"/>
      </dsp:txXfrm>
    </dsp:sp>
    <dsp:sp modelId="{A3755DCB-BB29-4345-B5EC-833FB3C0774F}">
      <dsp:nvSpPr>
        <dsp:cNvPr id="0" name=""/>
        <dsp:cNvSpPr/>
      </dsp:nvSpPr>
      <dsp:spPr>
        <a:xfrm>
          <a:off x="4919388" y="1440457"/>
          <a:ext cx="470921" cy="448667"/>
        </a:xfrm>
        <a:custGeom>
          <a:avLst/>
          <a:gdLst/>
          <a:ahLst/>
          <a:cxnLst/>
          <a:rect l="0" t="0" r="0" b="0"/>
          <a:pathLst>
            <a:path>
              <a:moveTo>
                <a:pt x="0" y="448667"/>
              </a:moveTo>
              <a:lnTo>
                <a:pt x="235460" y="448667"/>
              </a:lnTo>
              <a:lnTo>
                <a:pt x="235460" y="0"/>
              </a:lnTo>
              <a:lnTo>
                <a:pt x="470921"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38588" y="1648530"/>
        <a:ext cx="32521" cy="32521"/>
      </dsp:txXfrm>
    </dsp:sp>
    <dsp:sp modelId="{8AD58DCD-8825-4F06-B03B-CF42558F4A13}">
      <dsp:nvSpPr>
        <dsp:cNvPr id="0" name=""/>
        <dsp:cNvSpPr/>
      </dsp:nvSpPr>
      <dsp:spPr>
        <a:xfrm>
          <a:off x="1888352" y="1843404"/>
          <a:ext cx="470921" cy="91440"/>
        </a:xfrm>
        <a:custGeom>
          <a:avLst/>
          <a:gdLst/>
          <a:ahLst/>
          <a:cxnLst/>
          <a:rect l="0" t="0" r="0" b="0"/>
          <a:pathLst>
            <a:path>
              <a:moveTo>
                <a:pt x="0" y="45720"/>
              </a:moveTo>
              <a:lnTo>
                <a:pt x="470921"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12039" y="1877351"/>
        <a:ext cx="23546" cy="23546"/>
      </dsp:txXfrm>
    </dsp:sp>
    <dsp:sp modelId="{F9968D02-D759-4273-A937-83B180963876}">
      <dsp:nvSpPr>
        <dsp:cNvPr id="0" name=""/>
        <dsp:cNvSpPr/>
      </dsp:nvSpPr>
      <dsp:spPr>
        <a:xfrm>
          <a:off x="1888352" y="615197"/>
          <a:ext cx="470921" cy="1273927"/>
        </a:xfrm>
        <a:custGeom>
          <a:avLst/>
          <a:gdLst/>
          <a:ahLst/>
          <a:cxnLst/>
          <a:rect l="0" t="0" r="0" b="0"/>
          <a:pathLst>
            <a:path>
              <a:moveTo>
                <a:pt x="0" y="1273927"/>
              </a:moveTo>
              <a:lnTo>
                <a:pt x="235460" y="1273927"/>
              </a:lnTo>
              <a:lnTo>
                <a:pt x="235460" y="0"/>
              </a:lnTo>
              <a:lnTo>
                <a:pt x="470921"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89858" y="1218206"/>
        <a:ext cx="67909" cy="67909"/>
      </dsp:txXfrm>
    </dsp:sp>
    <dsp:sp modelId="{63A1CEEF-F459-4C66-BA2D-5AF328CA053A}">
      <dsp:nvSpPr>
        <dsp:cNvPr id="0" name=""/>
        <dsp:cNvSpPr/>
      </dsp:nvSpPr>
      <dsp:spPr>
        <a:xfrm rot="16200000">
          <a:off x="-359706" y="1530191"/>
          <a:ext cx="3778250"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359706" y="1530191"/>
        <a:ext cx="3778250" cy="717867"/>
      </dsp:txXfrm>
    </dsp:sp>
    <dsp:sp modelId="{AB4F1B96-1CC0-4FA0-B39F-C0ACC1B4D285}">
      <dsp:nvSpPr>
        <dsp:cNvPr id="0" name=""/>
        <dsp:cNvSpPr/>
      </dsp:nvSpPr>
      <dsp:spPr>
        <a:xfrm>
          <a:off x="2359273" y="256263"/>
          <a:ext cx="2354605"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2359273" y="256263"/>
        <a:ext cx="2354605" cy="717867"/>
      </dsp:txXfrm>
    </dsp:sp>
    <dsp:sp modelId="{44F24437-F3A6-45EB-9A80-9749E97B1DA4}">
      <dsp:nvSpPr>
        <dsp:cNvPr id="0" name=""/>
        <dsp:cNvSpPr/>
      </dsp:nvSpPr>
      <dsp:spPr>
        <a:xfrm>
          <a:off x="2359273" y="1153597"/>
          <a:ext cx="2560115" cy="1471054"/>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Site analysis</a:t>
          </a:r>
          <a:endParaRPr lang="en-US" sz="2800" kern="1200" dirty="0">
            <a:latin typeface="Times New Roman" panose="02020603050405020304" pitchFamily="18" charset="0"/>
            <a:cs typeface="Times New Roman" panose="02020603050405020304" pitchFamily="18" charset="0"/>
          </a:endParaRPr>
        </a:p>
      </dsp:txBody>
      <dsp:txXfrm>
        <a:off x="2359273" y="1153597"/>
        <a:ext cx="2560115" cy="1471054"/>
      </dsp:txXfrm>
    </dsp:sp>
    <dsp:sp modelId="{4D0FC04E-BD96-4CEE-AF62-0D6622818B14}">
      <dsp:nvSpPr>
        <dsp:cNvPr id="0" name=""/>
        <dsp:cNvSpPr/>
      </dsp:nvSpPr>
      <dsp:spPr>
        <a:xfrm>
          <a:off x="5390309" y="1081524"/>
          <a:ext cx="2354605"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Project Site</a:t>
          </a:r>
          <a:endParaRPr lang="en-US" sz="2800" kern="1200" dirty="0">
            <a:latin typeface="Times New Roman" panose="02020603050405020304" pitchFamily="18" charset="0"/>
            <a:cs typeface="Times New Roman" panose="02020603050405020304" pitchFamily="18" charset="0"/>
          </a:endParaRPr>
        </a:p>
      </dsp:txBody>
      <dsp:txXfrm>
        <a:off x="5390309" y="1081524"/>
        <a:ext cx="2354605" cy="717867"/>
      </dsp:txXfrm>
    </dsp:sp>
    <dsp:sp modelId="{0E6AF298-59DD-4E8A-BC60-D69ADCE47350}">
      <dsp:nvSpPr>
        <dsp:cNvPr id="0" name=""/>
        <dsp:cNvSpPr/>
      </dsp:nvSpPr>
      <dsp:spPr>
        <a:xfrm>
          <a:off x="5390309" y="1978858"/>
          <a:ext cx="2354605" cy="71786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Entrances </a:t>
          </a:r>
          <a:endParaRPr lang="en-US" sz="2800" kern="1200" dirty="0">
            <a:latin typeface="Times New Roman" panose="02020603050405020304" pitchFamily="18" charset="0"/>
            <a:cs typeface="Times New Roman" panose="02020603050405020304" pitchFamily="18" charset="0"/>
          </a:endParaRPr>
        </a:p>
      </dsp:txBody>
      <dsp:txXfrm>
        <a:off x="5390309" y="1978858"/>
        <a:ext cx="2354605" cy="717867"/>
      </dsp:txXfrm>
    </dsp:sp>
    <dsp:sp modelId="{E4619764-51AA-437F-8211-79086E4FE6CF}">
      <dsp:nvSpPr>
        <dsp:cNvPr id="0" name=""/>
        <dsp:cNvSpPr/>
      </dsp:nvSpPr>
      <dsp:spPr>
        <a:xfrm>
          <a:off x="2359273" y="2804118"/>
          <a:ext cx="2354605" cy="71786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2359273" y="2804118"/>
        <a:ext cx="2354605" cy="717867"/>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99771" y="2366210"/>
          <a:ext cx="361167" cy="2161476"/>
        </a:xfrm>
        <a:custGeom>
          <a:avLst/>
          <a:gdLst/>
          <a:ahLst/>
          <a:cxnLst/>
          <a:rect l="0" t="0" r="0" b="0"/>
          <a:pathLst>
            <a:path>
              <a:moveTo>
                <a:pt x="0" y="0"/>
              </a:moveTo>
              <a:lnTo>
                <a:pt x="180583" y="0"/>
              </a:lnTo>
              <a:lnTo>
                <a:pt x="180583" y="2161476"/>
              </a:lnTo>
              <a:lnTo>
                <a:pt x="361167" y="216147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3392162"/>
        <a:ext cx="109572" cy="109572"/>
      </dsp:txXfrm>
    </dsp:sp>
    <dsp:sp modelId="{5C044ED9-380E-47B8-99E7-47CCF89FA101}">
      <dsp:nvSpPr>
        <dsp:cNvPr id="0" name=""/>
        <dsp:cNvSpPr/>
      </dsp:nvSpPr>
      <dsp:spPr>
        <a:xfrm>
          <a:off x="1999771" y="2366210"/>
          <a:ext cx="361167" cy="1621107"/>
        </a:xfrm>
        <a:custGeom>
          <a:avLst/>
          <a:gdLst/>
          <a:ahLst/>
          <a:cxnLst/>
          <a:rect l="0" t="0" r="0" b="0"/>
          <a:pathLst>
            <a:path>
              <a:moveTo>
                <a:pt x="0" y="0"/>
              </a:moveTo>
              <a:lnTo>
                <a:pt x="180583" y="0"/>
              </a:lnTo>
              <a:lnTo>
                <a:pt x="180583" y="1621107"/>
              </a:lnTo>
              <a:lnTo>
                <a:pt x="361167" y="162110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3135242"/>
        <a:ext cx="83042" cy="83042"/>
      </dsp:txXfrm>
    </dsp:sp>
    <dsp:sp modelId="{FA2F37D3-686B-48CD-87AD-6ED7F395EE20}">
      <dsp:nvSpPr>
        <dsp:cNvPr id="0" name=""/>
        <dsp:cNvSpPr/>
      </dsp:nvSpPr>
      <dsp:spPr>
        <a:xfrm>
          <a:off x="1999771" y="2366210"/>
          <a:ext cx="361167" cy="1080738"/>
        </a:xfrm>
        <a:custGeom>
          <a:avLst/>
          <a:gdLst/>
          <a:ahLst/>
          <a:cxnLst/>
          <a:rect l="0" t="0" r="0" b="0"/>
          <a:pathLst>
            <a:path>
              <a:moveTo>
                <a:pt x="0" y="0"/>
              </a:moveTo>
              <a:lnTo>
                <a:pt x="180583" y="0"/>
              </a:lnTo>
              <a:lnTo>
                <a:pt x="180583" y="1080738"/>
              </a:lnTo>
              <a:lnTo>
                <a:pt x="361167" y="10807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2878092"/>
        <a:ext cx="56974" cy="56974"/>
      </dsp:txXfrm>
    </dsp:sp>
    <dsp:sp modelId="{A58FACE0-F26E-4D1B-A16E-EE2710B811DD}">
      <dsp:nvSpPr>
        <dsp:cNvPr id="0" name=""/>
        <dsp:cNvSpPr/>
      </dsp:nvSpPr>
      <dsp:spPr>
        <a:xfrm>
          <a:off x="1999771" y="2366210"/>
          <a:ext cx="361167" cy="540369"/>
        </a:xfrm>
        <a:custGeom>
          <a:avLst/>
          <a:gdLst/>
          <a:ahLst/>
          <a:cxnLst/>
          <a:rect l="0" t="0" r="0" b="0"/>
          <a:pathLst>
            <a:path>
              <a:moveTo>
                <a:pt x="0" y="0"/>
              </a:moveTo>
              <a:lnTo>
                <a:pt x="180583" y="0"/>
              </a:lnTo>
              <a:lnTo>
                <a:pt x="180583" y="540369"/>
              </a:lnTo>
              <a:lnTo>
                <a:pt x="361167" y="54036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620146"/>
        <a:ext cx="32497" cy="32497"/>
      </dsp:txXfrm>
    </dsp:sp>
    <dsp:sp modelId="{107D2848-67FE-4F79-9885-23AA01D34F43}">
      <dsp:nvSpPr>
        <dsp:cNvPr id="0" name=""/>
        <dsp:cNvSpPr/>
      </dsp:nvSpPr>
      <dsp:spPr>
        <a:xfrm>
          <a:off x="1999771" y="2320490"/>
          <a:ext cx="361167" cy="91440"/>
        </a:xfrm>
        <a:custGeom>
          <a:avLst/>
          <a:gdLst/>
          <a:ahLst/>
          <a:cxnLst/>
          <a:rect l="0" t="0" r="0" b="0"/>
          <a:pathLst>
            <a:path>
              <a:moveTo>
                <a:pt x="0" y="45720"/>
              </a:moveTo>
              <a:lnTo>
                <a:pt x="361167"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71325" y="2357181"/>
        <a:ext cx="18058" cy="18058"/>
      </dsp:txXfrm>
    </dsp:sp>
    <dsp:sp modelId="{094D3177-722D-4B69-8905-A8C694163730}">
      <dsp:nvSpPr>
        <dsp:cNvPr id="0" name=""/>
        <dsp:cNvSpPr/>
      </dsp:nvSpPr>
      <dsp:spPr>
        <a:xfrm>
          <a:off x="1999771" y="1825841"/>
          <a:ext cx="361167" cy="540369"/>
        </a:xfrm>
        <a:custGeom>
          <a:avLst/>
          <a:gdLst/>
          <a:ahLst/>
          <a:cxnLst/>
          <a:rect l="0" t="0" r="0" b="0"/>
          <a:pathLst>
            <a:path>
              <a:moveTo>
                <a:pt x="0" y="540369"/>
              </a:moveTo>
              <a:lnTo>
                <a:pt x="180583" y="540369"/>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64105" y="2079777"/>
        <a:ext cx="32497" cy="32497"/>
      </dsp:txXfrm>
    </dsp:sp>
    <dsp:sp modelId="{C95CD04B-383E-4FE7-96C5-601DC46CE1C7}">
      <dsp:nvSpPr>
        <dsp:cNvPr id="0" name=""/>
        <dsp:cNvSpPr/>
      </dsp:nvSpPr>
      <dsp:spPr>
        <a:xfrm>
          <a:off x="1999771" y="1285472"/>
          <a:ext cx="361167" cy="1080738"/>
        </a:xfrm>
        <a:custGeom>
          <a:avLst/>
          <a:gdLst/>
          <a:ahLst/>
          <a:cxnLst/>
          <a:rect l="0" t="0" r="0" b="0"/>
          <a:pathLst>
            <a:path>
              <a:moveTo>
                <a:pt x="0" y="1080738"/>
              </a:moveTo>
              <a:lnTo>
                <a:pt x="180583" y="1080738"/>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51867" y="1797354"/>
        <a:ext cx="56974" cy="56974"/>
      </dsp:txXfrm>
    </dsp:sp>
    <dsp:sp modelId="{ABC413E5-4D02-4969-AD42-82ABF25DED0F}">
      <dsp:nvSpPr>
        <dsp:cNvPr id="0" name=""/>
        <dsp:cNvSpPr/>
      </dsp:nvSpPr>
      <dsp:spPr>
        <a:xfrm>
          <a:off x="1999771" y="745103"/>
          <a:ext cx="361167" cy="1621107"/>
        </a:xfrm>
        <a:custGeom>
          <a:avLst/>
          <a:gdLst/>
          <a:ahLst/>
          <a:cxnLst/>
          <a:rect l="0" t="0" r="0" b="0"/>
          <a:pathLst>
            <a:path>
              <a:moveTo>
                <a:pt x="0" y="1621107"/>
              </a:moveTo>
              <a:lnTo>
                <a:pt x="180583" y="1621107"/>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8833" y="1514135"/>
        <a:ext cx="83042" cy="83042"/>
      </dsp:txXfrm>
    </dsp:sp>
    <dsp:sp modelId="{F9968D02-D759-4273-A937-83B180963876}">
      <dsp:nvSpPr>
        <dsp:cNvPr id="0" name=""/>
        <dsp:cNvSpPr/>
      </dsp:nvSpPr>
      <dsp:spPr>
        <a:xfrm>
          <a:off x="1999771" y="204734"/>
          <a:ext cx="361167" cy="2161476"/>
        </a:xfrm>
        <a:custGeom>
          <a:avLst/>
          <a:gdLst/>
          <a:ahLst/>
          <a:cxnLst/>
          <a:rect l="0" t="0" r="0" b="0"/>
          <a:pathLst>
            <a:path>
              <a:moveTo>
                <a:pt x="0" y="2161476"/>
              </a:moveTo>
              <a:lnTo>
                <a:pt x="180583" y="2161476"/>
              </a:lnTo>
              <a:lnTo>
                <a:pt x="180583" y="0"/>
              </a:lnTo>
              <a:lnTo>
                <a:pt x="361167"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125568" y="1230686"/>
        <a:ext cx="109572" cy="109572"/>
      </dsp:txXfrm>
    </dsp:sp>
    <dsp:sp modelId="{63A1CEEF-F459-4C66-BA2D-5AF328CA053A}">
      <dsp:nvSpPr>
        <dsp:cNvPr id="0" name=""/>
        <dsp:cNvSpPr/>
      </dsp:nvSpPr>
      <dsp:spPr>
        <a:xfrm rot="16200000">
          <a:off x="-104493" y="2068448"/>
          <a:ext cx="3613005" cy="595524"/>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Environmental Aspect</a:t>
          </a:r>
          <a:endParaRPr lang="en-US" sz="2400" kern="1200" dirty="0"/>
        </a:p>
      </dsp:txBody>
      <dsp:txXfrm>
        <a:off x="-104493" y="2068448"/>
        <a:ext cx="3613005" cy="595524"/>
      </dsp:txXfrm>
    </dsp:sp>
    <dsp:sp modelId="{AB4F1B96-1CC0-4FA0-B39F-C0ACC1B4D285}">
      <dsp:nvSpPr>
        <dsp:cNvPr id="0" name=""/>
        <dsp:cNvSpPr/>
      </dsp:nvSpPr>
      <dsp:spPr>
        <a:xfrm>
          <a:off x="2360938" y="3369"/>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Checking and validation</a:t>
          </a:r>
          <a:endParaRPr lang="en-US" sz="1800" kern="1200" dirty="0"/>
        </a:p>
      </dsp:txBody>
      <dsp:txXfrm>
        <a:off x="2360938" y="3369"/>
        <a:ext cx="1137261" cy="402729"/>
      </dsp:txXfrm>
    </dsp:sp>
    <dsp:sp modelId="{41696C37-E49E-475F-A655-BD099168EBC5}">
      <dsp:nvSpPr>
        <dsp:cNvPr id="0" name=""/>
        <dsp:cNvSpPr/>
      </dsp:nvSpPr>
      <dsp:spPr>
        <a:xfrm>
          <a:off x="2360938" y="543738"/>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Artificial lighting design</a:t>
          </a:r>
          <a:endParaRPr lang="en-US" sz="1100" kern="1200" dirty="0"/>
        </a:p>
      </dsp:txBody>
      <dsp:txXfrm>
        <a:off x="2360938" y="543738"/>
        <a:ext cx="1137261" cy="402729"/>
      </dsp:txXfrm>
    </dsp:sp>
    <dsp:sp modelId="{11B16912-8E9F-471C-9CE4-0ECBDFD3648E}">
      <dsp:nvSpPr>
        <dsp:cNvPr id="0" name=""/>
        <dsp:cNvSpPr/>
      </dsp:nvSpPr>
      <dsp:spPr>
        <a:xfrm>
          <a:off x="2360938" y="1084107"/>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Power design</a:t>
          </a:r>
          <a:endParaRPr lang="en-US" sz="1100" kern="1200" dirty="0"/>
        </a:p>
      </dsp:txBody>
      <dsp:txXfrm>
        <a:off x="2360938" y="1084107"/>
        <a:ext cx="1137261" cy="402729"/>
      </dsp:txXfrm>
    </dsp:sp>
    <dsp:sp modelId="{B2886C6B-8791-493F-8EF9-E01EA33D7331}">
      <dsp:nvSpPr>
        <dsp:cNvPr id="0" name=""/>
        <dsp:cNvSpPr/>
      </dsp:nvSpPr>
      <dsp:spPr>
        <a:xfrm>
          <a:off x="2360938" y="1624476"/>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Acoustical design</a:t>
          </a:r>
          <a:endParaRPr lang="en-US" sz="1100" kern="1200" dirty="0"/>
        </a:p>
      </dsp:txBody>
      <dsp:txXfrm>
        <a:off x="2360938" y="1624476"/>
        <a:ext cx="1137261" cy="402729"/>
      </dsp:txXfrm>
    </dsp:sp>
    <dsp:sp modelId="{3B27DB0E-C40D-430F-B3AE-0C09C4F80F8E}">
      <dsp:nvSpPr>
        <dsp:cNvPr id="0" name=""/>
        <dsp:cNvSpPr/>
      </dsp:nvSpPr>
      <dsp:spPr>
        <a:xfrm>
          <a:off x="2360938" y="2164845"/>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Fire alarm and Firefighting systems</a:t>
          </a:r>
          <a:endParaRPr lang="en-US" sz="900" kern="1200" dirty="0"/>
        </a:p>
      </dsp:txBody>
      <dsp:txXfrm>
        <a:off x="2360938" y="2164845"/>
        <a:ext cx="1137261" cy="402729"/>
      </dsp:txXfrm>
    </dsp:sp>
    <dsp:sp modelId="{F93E89DF-9238-4C5A-B266-B57215417881}">
      <dsp:nvSpPr>
        <dsp:cNvPr id="0" name=""/>
        <dsp:cNvSpPr/>
      </dsp:nvSpPr>
      <dsp:spPr>
        <a:xfrm>
          <a:off x="2360938" y="270521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Vertical and horizontal transportation</a:t>
          </a:r>
          <a:endParaRPr lang="en-US" sz="800" kern="1200" dirty="0"/>
        </a:p>
      </dsp:txBody>
      <dsp:txXfrm>
        <a:off x="2360938" y="2705214"/>
        <a:ext cx="1137261" cy="402729"/>
      </dsp:txXfrm>
    </dsp:sp>
    <dsp:sp modelId="{9B74B4BD-7081-4296-82AC-EE53053F4067}">
      <dsp:nvSpPr>
        <dsp:cNvPr id="0" name=""/>
        <dsp:cNvSpPr/>
      </dsp:nvSpPr>
      <dsp:spPr>
        <a:xfrm>
          <a:off x="2360938" y="3245584"/>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HVAC design</a:t>
          </a:r>
          <a:endParaRPr lang="en-US" sz="1100" kern="1200" dirty="0"/>
        </a:p>
      </dsp:txBody>
      <dsp:txXfrm>
        <a:off x="2360938" y="3245584"/>
        <a:ext cx="1137261" cy="402729"/>
      </dsp:txXfrm>
    </dsp:sp>
    <dsp:sp modelId="{9D4FB4DD-50C2-4C13-BE43-20F0BF712879}">
      <dsp:nvSpPr>
        <dsp:cNvPr id="0" name=""/>
        <dsp:cNvSpPr/>
      </dsp:nvSpPr>
      <dsp:spPr>
        <a:xfrm>
          <a:off x="2360938" y="3785953"/>
          <a:ext cx="1137261" cy="40272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Water supply</a:t>
          </a:r>
          <a:endParaRPr lang="en-US" sz="1100" kern="1200" dirty="0"/>
        </a:p>
      </dsp:txBody>
      <dsp:txXfrm>
        <a:off x="2360938" y="3785953"/>
        <a:ext cx="1137261" cy="402729"/>
      </dsp:txXfrm>
    </dsp:sp>
    <dsp:sp modelId="{1EFDD9EC-3380-4423-AB6C-C85AE0016AE1}">
      <dsp:nvSpPr>
        <dsp:cNvPr id="0" name=""/>
        <dsp:cNvSpPr/>
      </dsp:nvSpPr>
      <dsp:spPr>
        <a:xfrm>
          <a:off x="2360938" y="4326322"/>
          <a:ext cx="1137261" cy="40272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Drainage </a:t>
          </a:r>
          <a:endParaRPr lang="en-US" sz="1100" kern="1200" dirty="0"/>
        </a:p>
      </dsp:txBody>
      <dsp:txXfrm>
        <a:off x="2360938" y="4326322"/>
        <a:ext cx="1137261" cy="402729"/>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27807"/>
          <a:ext cx="1207582" cy="495692"/>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Group A:</a:t>
          </a:r>
          <a:endParaRPr lang="en-GB" sz="1600" kern="1200" dirty="0">
            <a:latin typeface="Times New Roman" panose="02020603050405020304" pitchFamily="18" charset="0"/>
            <a:cs typeface="Times New Roman" panose="02020603050405020304" pitchFamily="18" charset="0"/>
          </a:endParaRPr>
        </a:p>
      </dsp:txBody>
      <dsp:txXfrm>
        <a:off x="24198" y="52005"/>
        <a:ext cx="1159186" cy="447296"/>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27807"/>
          <a:ext cx="1189652" cy="495692"/>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Group B:</a:t>
          </a:r>
          <a:endParaRPr lang="en-GB" sz="1600" kern="1200" dirty="0">
            <a:latin typeface="Times New Roman" panose="02020603050405020304" pitchFamily="18" charset="0"/>
            <a:cs typeface="Times New Roman" panose="02020603050405020304" pitchFamily="18" charset="0"/>
          </a:endParaRPr>
        </a:p>
      </dsp:txBody>
      <dsp:txXfrm>
        <a:off x="24198" y="52005"/>
        <a:ext cx="1141256" cy="447296"/>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Architectural Aspects </a:t>
          </a:r>
          <a:endParaRPr lang="en-US" sz="2100" kern="1200" dirty="0">
            <a:latin typeface="Times New Roman" panose="02020603050405020304" pitchFamily="18" charset="0"/>
            <a:cs typeface="Times New Roman" panose="02020603050405020304" pitchFamily="18" charset="0"/>
          </a:endParaRP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Structural Aspect</a:t>
          </a:r>
          <a:endParaRPr lang="en-US" sz="2100" kern="1200" dirty="0">
            <a:latin typeface="Times New Roman" panose="02020603050405020304" pitchFamily="18" charset="0"/>
            <a:cs typeface="Times New Roman" panose="02020603050405020304" pitchFamily="18" charset="0"/>
          </a:endParaRP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smtClean="0">
              <a:latin typeface="Times New Roman" panose="02020603050405020304" pitchFamily="18" charset="0"/>
              <a:cs typeface="Times New Roman" panose="02020603050405020304" pitchFamily="18" charset="0"/>
            </a:rPr>
            <a:t>Environmental Aspect</a:t>
          </a:r>
          <a:endParaRPr lang="en-US" sz="2100" kern="1200" dirty="0">
            <a:latin typeface="Times New Roman" panose="02020603050405020304" pitchFamily="18" charset="0"/>
            <a:cs typeface="Times New Roman" panose="02020603050405020304" pitchFamily="18" charset="0"/>
          </a:endParaRP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smtClean="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1888352" y="1889125"/>
          <a:ext cx="470921" cy="1273927"/>
        </a:xfrm>
        <a:custGeom>
          <a:avLst/>
          <a:gdLst/>
          <a:ahLst/>
          <a:cxnLst/>
          <a:rect l="0" t="0" r="0" b="0"/>
          <a:pathLst>
            <a:path>
              <a:moveTo>
                <a:pt x="0" y="0"/>
              </a:moveTo>
              <a:lnTo>
                <a:pt x="235460" y="0"/>
              </a:lnTo>
              <a:lnTo>
                <a:pt x="235460" y="1273927"/>
              </a:lnTo>
              <a:lnTo>
                <a:pt x="470921" y="127392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89858" y="2492134"/>
        <a:ext cx="67909" cy="67909"/>
      </dsp:txXfrm>
    </dsp:sp>
    <dsp:sp modelId="{D8E80F18-F954-4324-8DD3-0C28ADA03A63}">
      <dsp:nvSpPr>
        <dsp:cNvPr id="0" name=""/>
        <dsp:cNvSpPr/>
      </dsp:nvSpPr>
      <dsp:spPr>
        <a:xfrm>
          <a:off x="4919388" y="1889124"/>
          <a:ext cx="470921" cy="448667"/>
        </a:xfrm>
        <a:custGeom>
          <a:avLst/>
          <a:gdLst/>
          <a:ahLst/>
          <a:cxnLst/>
          <a:rect l="0" t="0" r="0" b="0"/>
          <a:pathLst>
            <a:path>
              <a:moveTo>
                <a:pt x="0" y="0"/>
              </a:moveTo>
              <a:lnTo>
                <a:pt x="235460" y="0"/>
              </a:lnTo>
              <a:lnTo>
                <a:pt x="235460" y="448667"/>
              </a:lnTo>
              <a:lnTo>
                <a:pt x="470921" y="448667"/>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38588" y="2097197"/>
        <a:ext cx="32521" cy="32521"/>
      </dsp:txXfrm>
    </dsp:sp>
    <dsp:sp modelId="{A3755DCB-BB29-4345-B5EC-833FB3C0774F}">
      <dsp:nvSpPr>
        <dsp:cNvPr id="0" name=""/>
        <dsp:cNvSpPr/>
      </dsp:nvSpPr>
      <dsp:spPr>
        <a:xfrm>
          <a:off x="4919388" y="1440457"/>
          <a:ext cx="470921" cy="448667"/>
        </a:xfrm>
        <a:custGeom>
          <a:avLst/>
          <a:gdLst/>
          <a:ahLst/>
          <a:cxnLst/>
          <a:rect l="0" t="0" r="0" b="0"/>
          <a:pathLst>
            <a:path>
              <a:moveTo>
                <a:pt x="0" y="448667"/>
              </a:moveTo>
              <a:lnTo>
                <a:pt x="235460" y="448667"/>
              </a:lnTo>
              <a:lnTo>
                <a:pt x="235460" y="0"/>
              </a:lnTo>
              <a:lnTo>
                <a:pt x="470921"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38588" y="1648530"/>
        <a:ext cx="32521" cy="32521"/>
      </dsp:txXfrm>
    </dsp:sp>
    <dsp:sp modelId="{8AD58DCD-8825-4F06-B03B-CF42558F4A13}">
      <dsp:nvSpPr>
        <dsp:cNvPr id="0" name=""/>
        <dsp:cNvSpPr/>
      </dsp:nvSpPr>
      <dsp:spPr>
        <a:xfrm>
          <a:off x="1888352" y="1843404"/>
          <a:ext cx="470921" cy="91440"/>
        </a:xfrm>
        <a:custGeom>
          <a:avLst/>
          <a:gdLst/>
          <a:ahLst/>
          <a:cxnLst/>
          <a:rect l="0" t="0" r="0" b="0"/>
          <a:pathLst>
            <a:path>
              <a:moveTo>
                <a:pt x="0" y="45720"/>
              </a:moveTo>
              <a:lnTo>
                <a:pt x="470921"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12039" y="1877351"/>
        <a:ext cx="23546" cy="23546"/>
      </dsp:txXfrm>
    </dsp:sp>
    <dsp:sp modelId="{F9968D02-D759-4273-A937-83B180963876}">
      <dsp:nvSpPr>
        <dsp:cNvPr id="0" name=""/>
        <dsp:cNvSpPr/>
      </dsp:nvSpPr>
      <dsp:spPr>
        <a:xfrm>
          <a:off x="1888352" y="615197"/>
          <a:ext cx="470921" cy="1273927"/>
        </a:xfrm>
        <a:custGeom>
          <a:avLst/>
          <a:gdLst/>
          <a:ahLst/>
          <a:cxnLst/>
          <a:rect l="0" t="0" r="0" b="0"/>
          <a:pathLst>
            <a:path>
              <a:moveTo>
                <a:pt x="0" y="1273927"/>
              </a:moveTo>
              <a:lnTo>
                <a:pt x="235460" y="1273927"/>
              </a:lnTo>
              <a:lnTo>
                <a:pt x="235460" y="0"/>
              </a:lnTo>
              <a:lnTo>
                <a:pt x="470921"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89858" y="1218206"/>
        <a:ext cx="67909" cy="67909"/>
      </dsp:txXfrm>
    </dsp:sp>
    <dsp:sp modelId="{63A1CEEF-F459-4C66-BA2D-5AF328CA053A}">
      <dsp:nvSpPr>
        <dsp:cNvPr id="0" name=""/>
        <dsp:cNvSpPr/>
      </dsp:nvSpPr>
      <dsp:spPr>
        <a:xfrm rot="16200000">
          <a:off x="-359706" y="1530191"/>
          <a:ext cx="3778250"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359706" y="1530191"/>
        <a:ext cx="3778250" cy="717867"/>
      </dsp:txXfrm>
    </dsp:sp>
    <dsp:sp modelId="{AB4F1B96-1CC0-4FA0-B39F-C0ACC1B4D285}">
      <dsp:nvSpPr>
        <dsp:cNvPr id="0" name=""/>
        <dsp:cNvSpPr/>
      </dsp:nvSpPr>
      <dsp:spPr>
        <a:xfrm>
          <a:off x="2359273" y="256263"/>
          <a:ext cx="2354605"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2359273" y="256263"/>
        <a:ext cx="2354605" cy="717867"/>
      </dsp:txXfrm>
    </dsp:sp>
    <dsp:sp modelId="{44F24437-F3A6-45EB-9A80-9749E97B1DA4}">
      <dsp:nvSpPr>
        <dsp:cNvPr id="0" name=""/>
        <dsp:cNvSpPr/>
      </dsp:nvSpPr>
      <dsp:spPr>
        <a:xfrm>
          <a:off x="2359273" y="1153597"/>
          <a:ext cx="2560115" cy="1471054"/>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Site analysis</a:t>
          </a:r>
          <a:endParaRPr lang="en-US" sz="2800" kern="1200" dirty="0">
            <a:latin typeface="Times New Roman" panose="02020603050405020304" pitchFamily="18" charset="0"/>
            <a:cs typeface="Times New Roman" panose="02020603050405020304" pitchFamily="18" charset="0"/>
          </a:endParaRPr>
        </a:p>
      </dsp:txBody>
      <dsp:txXfrm>
        <a:off x="2359273" y="1153597"/>
        <a:ext cx="2560115" cy="1471054"/>
      </dsp:txXfrm>
    </dsp:sp>
    <dsp:sp modelId="{4D0FC04E-BD96-4CEE-AF62-0D6622818B14}">
      <dsp:nvSpPr>
        <dsp:cNvPr id="0" name=""/>
        <dsp:cNvSpPr/>
      </dsp:nvSpPr>
      <dsp:spPr>
        <a:xfrm>
          <a:off x="5390309" y="1081524"/>
          <a:ext cx="2354605" cy="717867"/>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Project Site</a:t>
          </a:r>
          <a:endParaRPr lang="en-US" sz="2800" kern="1200" dirty="0">
            <a:latin typeface="Times New Roman" panose="02020603050405020304" pitchFamily="18" charset="0"/>
            <a:cs typeface="Times New Roman" panose="02020603050405020304" pitchFamily="18" charset="0"/>
          </a:endParaRPr>
        </a:p>
      </dsp:txBody>
      <dsp:txXfrm>
        <a:off x="5390309" y="1081524"/>
        <a:ext cx="2354605" cy="717867"/>
      </dsp:txXfrm>
    </dsp:sp>
    <dsp:sp modelId="{0E6AF298-59DD-4E8A-BC60-D69ADCE47350}">
      <dsp:nvSpPr>
        <dsp:cNvPr id="0" name=""/>
        <dsp:cNvSpPr/>
      </dsp:nvSpPr>
      <dsp:spPr>
        <a:xfrm>
          <a:off x="5390309" y="1978858"/>
          <a:ext cx="2354605" cy="71786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Entrances</a:t>
          </a:r>
          <a:r>
            <a:rPr lang="en-US" sz="2800" kern="1200" dirty="0" smtClean="0"/>
            <a:t> </a:t>
          </a:r>
          <a:endParaRPr lang="en-US" sz="2800" kern="1200" dirty="0"/>
        </a:p>
      </dsp:txBody>
      <dsp:txXfrm>
        <a:off x="5390309" y="1978858"/>
        <a:ext cx="2354605" cy="717867"/>
      </dsp:txXfrm>
    </dsp:sp>
    <dsp:sp modelId="{E4619764-51AA-437F-8211-79086E4FE6CF}">
      <dsp:nvSpPr>
        <dsp:cNvPr id="0" name=""/>
        <dsp:cNvSpPr/>
      </dsp:nvSpPr>
      <dsp:spPr>
        <a:xfrm>
          <a:off x="2359273" y="2804118"/>
          <a:ext cx="2354605" cy="71786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2359273" y="2804118"/>
        <a:ext cx="2354605" cy="7178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2875B-B4C2-49A2-B262-574365D8F644}">
      <dsp:nvSpPr>
        <dsp:cNvPr id="0" name=""/>
        <dsp:cNvSpPr/>
      </dsp:nvSpPr>
      <dsp:spPr>
        <a:xfrm>
          <a:off x="0" y="1605"/>
          <a:ext cx="3121777" cy="58500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GB" sz="2500" b="0" kern="1200" dirty="0" smtClean="0">
              <a:latin typeface="Times New Roman" panose="02020603050405020304" pitchFamily="18" charset="0"/>
              <a:cs typeface="Times New Roman" panose="02020603050405020304" pitchFamily="18" charset="0"/>
            </a:rPr>
            <a:t>Project Site:</a:t>
          </a:r>
          <a:endParaRPr lang="en-GB" sz="2500" kern="1200" dirty="0">
            <a:latin typeface="Times New Roman" panose="02020603050405020304" pitchFamily="18" charset="0"/>
            <a:cs typeface="Times New Roman" panose="02020603050405020304" pitchFamily="18" charset="0"/>
          </a:endParaRPr>
        </a:p>
      </dsp:txBody>
      <dsp:txXfrm>
        <a:off x="28557" y="30162"/>
        <a:ext cx="3064663" cy="52788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75131-4DC3-4309-AC70-6E178C5703D6}">
      <dsp:nvSpPr>
        <dsp:cNvPr id="0" name=""/>
        <dsp:cNvSpPr/>
      </dsp:nvSpPr>
      <dsp:spPr>
        <a:xfrm>
          <a:off x="69390" y="0"/>
          <a:ext cx="3582987" cy="358298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The project is located in Nablus next to the old Directorate building on Faisal Street on the south side and </a:t>
          </a:r>
          <a:r>
            <a:rPr lang="en-GB" sz="2000" kern="1200" dirty="0" err="1" smtClean="0"/>
            <a:t>Rawda</a:t>
          </a:r>
          <a:r>
            <a:rPr lang="en-GB" sz="2000" kern="1200" dirty="0" smtClean="0"/>
            <a:t> Street on the east side </a:t>
          </a:r>
          <a:endParaRPr lang="en-GB" sz="2000" kern="1200" dirty="0"/>
        </a:p>
      </dsp:txBody>
      <dsp:txXfrm>
        <a:off x="594106" y="524716"/>
        <a:ext cx="2533555" cy="253355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1888352" y="1889125"/>
          <a:ext cx="470921" cy="1273927"/>
        </a:xfrm>
        <a:custGeom>
          <a:avLst/>
          <a:gdLst/>
          <a:ahLst/>
          <a:cxnLst/>
          <a:rect l="0" t="0" r="0" b="0"/>
          <a:pathLst>
            <a:path>
              <a:moveTo>
                <a:pt x="0" y="0"/>
              </a:moveTo>
              <a:lnTo>
                <a:pt x="235460" y="0"/>
              </a:lnTo>
              <a:lnTo>
                <a:pt x="235460" y="1273927"/>
              </a:lnTo>
              <a:lnTo>
                <a:pt x="470921" y="127392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89858" y="2492134"/>
        <a:ext cx="67909" cy="67909"/>
      </dsp:txXfrm>
    </dsp:sp>
    <dsp:sp modelId="{D8E80F18-F954-4324-8DD3-0C28ADA03A63}">
      <dsp:nvSpPr>
        <dsp:cNvPr id="0" name=""/>
        <dsp:cNvSpPr/>
      </dsp:nvSpPr>
      <dsp:spPr>
        <a:xfrm>
          <a:off x="4919388" y="1889124"/>
          <a:ext cx="470921" cy="448667"/>
        </a:xfrm>
        <a:custGeom>
          <a:avLst/>
          <a:gdLst/>
          <a:ahLst/>
          <a:cxnLst/>
          <a:rect l="0" t="0" r="0" b="0"/>
          <a:pathLst>
            <a:path>
              <a:moveTo>
                <a:pt x="0" y="0"/>
              </a:moveTo>
              <a:lnTo>
                <a:pt x="235460" y="0"/>
              </a:lnTo>
              <a:lnTo>
                <a:pt x="235460" y="448667"/>
              </a:lnTo>
              <a:lnTo>
                <a:pt x="470921" y="448667"/>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38588" y="2097197"/>
        <a:ext cx="32521" cy="32521"/>
      </dsp:txXfrm>
    </dsp:sp>
    <dsp:sp modelId="{A3755DCB-BB29-4345-B5EC-833FB3C0774F}">
      <dsp:nvSpPr>
        <dsp:cNvPr id="0" name=""/>
        <dsp:cNvSpPr/>
      </dsp:nvSpPr>
      <dsp:spPr>
        <a:xfrm>
          <a:off x="4919388" y="1440457"/>
          <a:ext cx="470921" cy="448667"/>
        </a:xfrm>
        <a:custGeom>
          <a:avLst/>
          <a:gdLst/>
          <a:ahLst/>
          <a:cxnLst/>
          <a:rect l="0" t="0" r="0" b="0"/>
          <a:pathLst>
            <a:path>
              <a:moveTo>
                <a:pt x="0" y="448667"/>
              </a:moveTo>
              <a:lnTo>
                <a:pt x="235460" y="448667"/>
              </a:lnTo>
              <a:lnTo>
                <a:pt x="235460" y="0"/>
              </a:lnTo>
              <a:lnTo>
                <a:pt x="470921"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38588" y="1648530"/>
        <a:ext cx="32521" cy="32521"/>
      </dsp:txXfrm>
    </dsp:sp>
    <dsp:sp modelId="{8AD58DCD-8825-4F06-B03B-CF42558F4A13}">
      <dsp:nvSpPr>
        <dsp:cNvPr id="0" name=""/>
        <dsp:cNvSpPr/>
      </dsp:nvSpPr>
      <dsp:spPr>
        <a:xfrm>
          <a:off x="1888352" y="1843404"/>
          <a:ext cx="470921" cy="91440"/>
        </a:xfrm>
        <a:custGeom>
          <a:avLst/>
          <a:gdLst/>
          <a:ahLst/>
          <a:cxnLst/>
          <a:rect l="0" t="0" r="0" b="0"/>
          <a:pathLst>
            <a:path>
              <a:moveTo>
                <a:pt x="0" y="45720"/>
              </a:moveTo>
              <a:lnTo>
                <a:pt x="470921"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12039" y="1877351"/>
        <a:ext cx="23546" cy="23546"/>
      </dsp:txXfrm>
    </dsp:sp>
    <dsp:sp modelId="{F9968D02-D759-4273-A937-83B180963876}">
      <dsp:nvSpPr>
        <dsp:cNvPr id="0" name=""/>
        <dsp:cNvSpPr/>
      </dsp:nvSpPr>
      <dsp:spPr>
        <a:xfrm>
          <a:off x="1888352" y="615197"/>
          <a:ext cx="470921" cy="1273927"/>
        </a:xfrm>
        <a:custGeom>
          <a:avLst/>
          <a:gdLst/>
          <a:ahLst/>
          <a:cxnLst/>
          <a:rect l="0" t="0" r="0" b="0"/>
          <a:pathLst>
            <a:path>
              <a:moveTo>
                <a:pt x="0" y="1273927"/>
              </a:moveTo>
              <a:lnTo>
                <a:pt x="235460" y="1273927"/>
              </a:lnTo>
              <a:lnTo>
                <a:pt x="235460" y="0"/>
              </a:lnTo>
              <a:lnTo>
                <a:pt x="470921"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89858" y="1218206"/>
        <a:ext cx="67909" cy="67909"/>
      </dsp:txXfrm>
    </dsp:sp>
    <dsp:sp modelId="{63A1CEEF-F459-4C66-BA2D-5AF328CA053A}">
      <dsp:nvSpPr>
        <dsp:cNvPr id="0" name=""/>
        <dsp:cNvSpPr/>
      </dsp:nvSpPr>
      <dsp:spPr>
        <a:xfrm rot="16200000">
          <a:off x="-359706" y="1530191"/>
          <a:ext cx="3778250"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359706" y="1530191"/>
        <a:ext cx="3778250" cy="717867"/>
      </dsp:txXfrm>
    </dsp:sp>
    <dsp:sp modelId="{AB4F1B96-1CC0-4FA0-B39F-C0ACC1B4D285}">
      <dsp:nvSpPr>
        <dsp:cNvPr id="0" name=""/>
        <dsp:cNvSpPr/>
      </dsp:nvSpPr>
      <dsp:spPr>
        <a:xfrm>
          <a:off x="2359273" y="256263"/>
          <a:ext cx="2354605"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a:t>
          </a:r>
          <a:r>
            <a:rPr lang="en-US" sz="3200" kern="1200" dirty="0" smtClean="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standards</a:t>
          </a:r>
          <a:endParaRPr lang="en-US" sz="3200" kern="1200" dirty="0">
            <a:latin typeface="Times New Roman" panose="02020603050405020304" pitchFamily="18" charset="0"/>
            <a:cs typeface="Times New Roman" panose="02020603050405020304" pitchFamily="18" charset="0"/>
          </a:endParaRPr>
        </a:p>
      </dsp:txBody>
      <dsp:txXfrm>
        <a:off x="2359273" y="256263"/>
        <a:ext cx="2354605" cy="717867"/>
      </dsp:txXfrm>
    </dsp:sp>
    <dsp:sp modelId="{44F24437-F3A6-45EB-9A80-9749E97B1DA4}">
      <dsp:nvSpPr>
        <dsp:cNvPr id="0" name=""/>
        <dsp:cNvSpPr/>
      </dsp:nvSpPr>
      <dsp:spPr>
        <a:xfrm>
          <a:off x="2359273" y="1153597"/>
          <a:ext cx="2560115" cy="1471054"/>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Site analysis</a:t>
          </a:r>
          <a:endParaRPr lang="en-US" sz="2800" kern="1200" dirty="0">
            <a:latin typeface="Times New Roman" panose="02020603050405020304" pitchFamily="18" charset="0"/>
            <a:cs typeface="Times New Roman" panose="02020603050405020304" pitchFamily="18" charset="0"/>
          </a:endParaRPr>
        </a:p>
      </dsp:txBody>
      <dsp:txXfrm>
        <a:off x="2359273" y="1153597"/>
        <a:ext cx="2560115" cy="1471054"/>
      </dsp:txXfrm>
    </dsp:sp>
    <dsp:sp modelId="{4D0FC04E-BD96-4CEE-AF62-0D6622818B14}">
      <dsp:nvSpPr>
        <dsp:cNvPr id="0" name=""/>
        <dsp:cNvSpPr/>
      </dsp:nvSpPr>
      <dsp:spPr>
        <a:xfrm>
          <a:off x="5390309" y="1081524"/>
          <a:ext cx="2354605" cy="71786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Project Site</a:t>
          </a:r>
          <a:endParaRPr lang="en-US" sz="2800" kern="1200" dirty="0">
            <a:latin typeface="Times New Roman" panose="02020603050405020304" pitchFamily="18" charset="0"/>
            <a:cs typeface="Times New Roman" panose="02020603050405020304" pitchFamily="18" charset="0"/>
          </a:endParaRPr>
        </a:p>
      </dsp:txBody>
      <dsp:txXfrm>
        <a:off x="5390309" y="1081524"/>
        <a:ext cx="2354605" cy="717867"/>
      </dsp:txXfrm>
    </dsp:sp>
    <dsp:sp modelId="{0E6AF298-59DD-4E8A-BC60-D69ADCE47350}">
      <dsp:nvSpPr>
        <dsp:cNvPr id="0" name=""/>
        <dsp:cNvSpPr/>
      </dsp:nvSpPr>
      <dsp:spPr>
        <a:xfrm>
          <a:off x="5390309" y="1978858"/>
          <a:ext cx="2354605" cy="717867"/>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latin typeface="Times New Roman" panose="02020603050405020304" pitchFamily="18" charset="0"/>
              <a:cs typeface="Times New Roman" panose="02020603050405020304" pitchFamily="18" charset="0"/>
            </a:rPr>
            <a:t>Entrances </a:t>
          </a:r>
          <a:endParaRPr lang="en-US" sz="2800" kern="1200" dirty="0">
            <a:latin typeface="Times New Roman" panose="02020603050405020304" pitchFamily="18" charset="0"/>
            <a:cs typeface="Times New Roman" panose="02020603050405020304" pitchFamily="18" charset="0"/>
          </a:endParaRPr>
        </a:p>
      </dsp:txBody>
      <dsp:txXfrm>
        <a:off x="5390309" y="1978858"/>
        <a:ext cx="2354605" cy="717867"/>
      </dsp:txXfrm>
    </dsp:sp>
    <dsp:sp modelId="{E4619764-51AA-437F-8211-79086E4FE6CF}">
      <dsp:nvSpPr>
        <dsp:cNvPr id="0" name=""/>
        <dsp:cNvSpPr/>
      </dsp:nvSpPr>
      <dsp:spPr>
        <a:xfrm>
          <a:off x="2359273" y="2804118"/>
          <a:ext cx="2354605" cy="71786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Architectural modifications</a:t>
          </a:r>
          <a:endParaRPr lang="en-US" sz="1800" kern="1200" dirty="0">
            <a:latin typeface="Times New Roman" panose="02020603050405020304" pitchFamily="18" charset="0"/>
            <a:cs typeface="Times New Roman" panose="02020603050405020304" pitchFamily="18" charset="0"/>
          </a:endParaRPr>
        </a:p>
      </dsp:txBody>
      <dsp:txXfrm>
        <a:off x="2359273" y="2804118"/>
        <a:ext cx="2354605" cy="71786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816C06-E16F-4B7D-BE70-5E49E0CAD710}" type="datetimeFigureOut">
              <a:rPr lang="en-US" smtClean="0"/>
              <a:t>6/7/2020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489569-31DC-4941-92B4-905BBA1345EE}" type="slidenum">
              <a:rPr lang="en-US" smtClean="0"/>
              <a:t>‹#›</a:t>
            </a:fld>
            <a:endParaRPr lang="en-US"/>
          </a:p>
        </p:txBody>
      </p:sp>
    </p:spTree>
    <p:extLst>
      <p:ext uri="{BB962C8B-B14F-4D97-AF65-F5344CB8AC3E}">
        <p14:creationId xmlns:p14="http://schemas.microsoft.com/office/powerpoint/2010/main" val="4118187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C3055F-683F-4CAF-AD4D-6CABA4099492}"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5B2942D-B3AE-40F1-B3D9-2CD1F9F76B05}"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871F676-0CAA-4760-A6F7-F3F0398FF448}"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3C5534A-BA54-44A1-84C8-24FB9E8FC892}"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F0F62A1C-6EC5-4401-8578-A87283131BD8}"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D3C973B0-220D-49D8-9374-DF642C5CB3FD}"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C4F47D3-C43D-4583-94ED-5B2DE2AC7320}"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158961-D7C5-4F39-8B0E-B8A41C5F218F}"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BB3B28-1DD1-4095-9D5D-75EB63AFAA25}"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89AA6F-5FC8-416F-B5FA-860D6DF4588F}" type="datetime1">
              <a:rPr lang="en-US" smtClean="0"/>
              <a:t>6/7/2020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80498A-F870-464D-8218-CABE53F3B79D}"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571B11-D752-4FD6-9A8C-BB543A18B462}" type="datetime1">
              <a:rPr lang="en-US" smtClean="0"/>
              <a:t>6/7/2020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006FA3-382E-442E-96E3-36C083A4794A}" type="datetime1">
              <a:rPr lang="en-US" smtClean="0"/>
              <a:t>6/7/2020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686ED7-355A-4723-8BCB-B23D936A175C}" type="datetime1">
              <a:rPr lang="en-US" smtClean="0"/>
              <a:t>6/7/2020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3095ABD-F05E-412F-B61F-261A8D7A79E9}"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4AE670A-EA76-45F6-BE6A-BAEC11D98CE7}" type="datetime1">
              <a:rPr lang="en-US" smtClean="0"/>
              <a:t>6/7/2020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61F86DD-CB6B-447B-8935-F031C8825D00}" type="datetime1">
              <a:rPr lang="en-US" smtClean="0"/>
              <a:t>6/7/2020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0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12" Type="http://schemas.openxmlformats.org/officeDocument/2006/relationships/image" Target="../media/image5.png"/><Relationship Id="rId2" Type="http://schemas.openxmlformats.org/officeDocument/2006/relationships/diagramData" Target="../diagrams/data10.xml"/><Relationship Id="rId1" Type="http://schemas.openxmlformats.org/officeDocument/2006/relationships/slideLayout" Target="../slideLayouts/slideLayout8.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10" Type="http://schemas.openxmlformats.org/officeDocument/2006/relationships/diagramColors" Target="../diagrams/colors20.xml"/><Relationship Id="rId4" Type="http://schemas.openxmlformats.org/officeDocument/2006/relationships/diagramQuickStyle" Target="../diagrams/quickStyle20.xml"/><Relationship Id="rId9"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1.xml"/><Relationship Id="rId2" Type="http://schemas.openxmlformats.org/officeDocument/2006/relationships/image" Target="../media/image50.jpg"/><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55.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image" Target="../media/image51.PNG"/><Relationship Id="rId1" Type="http://schemas.openxmlformats.org/officeDocument/2006/relationships/slideLayout" Target="../slideLayouts/slideLayout8.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5" Type="http://schemas.openxmlformats.org/officeDocument/2006/relationships/image" Target="../media/image6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63.PNG"/></Relationships>
</file>

<file path=ppt/slides/_rels/slide5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8.xml"/><Relationship Id="rId4" Type="http://schemas.openxmlformats.org/officeDocument/2006/relationships/image" Target="../media/image67.PNG"/></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8.xml"/><Relationship Id="rId5" Type="http://schemas.openxmlformats.org/officeDocument/2006/relationships/image" Target="../media/image71.png"/><Relationship Id="rId4" Type="http://schemas.openxmlformats.org/officeDocument/2006/relationships/image" Target="../media/image70.jpeg"/></Relationships>
</file>

<file path=ppt/slides/_rels/slide5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image" Target="../media/image72.jpeg"/><Relationship Id="rId1" Type="http://schemas.openxmlformats.org/officeDocument/2006/relationships/slideLayout" Target="../slideLayouts/slideLayout8.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 Id="rId9" Type="http://schemas.openxmlformats.org/officeDocument/2006/relationships/image" Target="../media/image79.emf"/></Relationships>
</file>

<file path=ppt/slides/_rels/slide59.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8.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88.jpeg"/><Relationship Id="rId7" Type="http://schemas.openxmlformats.org/officeDocument/2006/relationships/image" Target="../media/image92.jpeg"/><Relationship Id="rId2" Type="http://schemas.openxmlformats.org/officeDocument/2006/relationships/image" Target="../media/image87.jpeg"/><Relationship Id="rId1" Type="http://schemas.openxmlformats.org/officeDocument/2006/relationships/slideLayout" Target="../slideLayouts/slideLayout8.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6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8.xml"/><Relationship Id="rId4" Type="http://schemas.openxmlformats.org/officeDocument/2006/relationships/image" Target="../media/image97.PNG"/></Relationships>
</file>

<file path=ppt/slides/_rels/slide6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8.xml"/><Relationship Id="rId4" Type="http://schemas.openxmlformats.org/officeDocument/2006/relationships/image" Target="../media/image100.PNG"/></Relationships>
</file>

<file path=ppt/slides/_rels/slide6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G"/><Relationship Id="rId1" Type="http://schemas.openxmlformats.org/officeDocument/2006/relationships/slideLayout" Target="../slideLayouts/slideLayout8.xml"/><Relationship Id="rId6" Type="http://schemas.openxmlformats.org/officeDocument/2006/relationships/image" Target="../media/image105.emf"/><Relationship Id="rId5" Type="http://schemas.openxmlformats.org/officeDocument/2006/relationships/image" Target="../media/image104.PNG"/><Relationship Id="rId4" Type="http://schemas.openxmlformats.org/officeDocument/2006/relationships/image" Target="../media/image103.PNG"/></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69.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diagramLayout" Target="../diagrams/layout36.xml"/><Relationship Id="rId7" Type="http://schemas.openxmlformats.org/officeDocument/2006/relationships/image" Target="../media/image106.PNG"/><Relationship Id="rId2" Type="http://schemas.openxmlformats.org/officeDocument/2006/relationships/diagramData" Target="../diagrams/data37.xml"/><Relationship Id="rId1" Type="http://schemas.openxmlformats.org/officeDocument/2006/relationships/slideLayout" Target="../slideLayouts/slideLayout8.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8.xml"/><Relationship Id="rId5" Type="http://schemas.openxmlformats.org/officeDocument/2006/relationships/image" Target="../media/image111.PNG"/><Relationship Id="rId4" Type="http://schemas.openxmlformats.org/officeDocument/2006/relationships/image" Target="../media/image110.PNG"/></Relationships>
</file>

<file path=ppt/slides/_rels/slide71.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image" Target="../media/image112.PNG"/><Relationship Id="rId1" Type="http://schemas.openxmlformats.org/officeDocument/2006/relationships/slideLayout" Target="../slideLayouts/slideLayout8.xml"/><Relationship Id="rId4" Type="http://schemas.openxmlformats.org/officeDocument/2006/relationships/image" Target="../media/image114.png"/></Relationships>
</file>

<file path=ppt/slides/_rels/slide7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image" Target="../media/image119.png"/><Relationship Id="rId1" Type="http://schemas.openxmlformats.org/officeDocument/2006/relationships/slideLayout" Target="../slideLayouts/slideLayout8.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7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7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8.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79.xml.rels><?xml version="1.0" encoding="UTF-8" standalone="yes"?>
<Relationships xmlns="http://schemas.openxmlformats.org/package/2006/relationships"><Relationship Id="rId8" Type="http://schemas.openxmlformats.org/officeDocument/2006/relationships/image" Target="../media/image137.gif"/><Relationship Id="rId13" Type="http://schemas.openxmlformats.org/officeDocument/2006/relationships/image" Target="../media/image142.PNG"/><Relationship Id="rId3" Type="http://schemas.openxmlformats.org/officeDocument/2006/relationships/image" Target="../media/image132.emf"/><Relationship Id="rId7" Type="http://schemas.openxmlformats.org/officeDocument/2006/relationships/image" Target="../media/image136.jfif"/><Relationship Id="rId12" Type="http://schemas.openxmlformats.org/officeDocument/2006/relationships/image" Target="../media/image141.jpeg"/><Relationship Id="rId2" Type="http://schemas.openxmlformats.org/officeDocument/2006/relationships/image" Target="../media/image131.emf"/><Relationship Id="rId1" Type="http://schemas.openxmlformats.org/officeDocument/2006/relationships/slideLayout" Target="../slideLayouts/slideLayout8.xml"/><Relationship Id="rId6" Type="http://schemas.openxmlformats.org/officeDocument/2006/relationships/image" Target="../media/image135.jfif"/><Relationship Id="rId11" Type="http://schemas.openxmlformats.org/officeDocument/2006/relationships/image" Target="../media/image140.jpg"/><Relationship Id="rId5" Type="http://schemas.openxmlformats.org/officeDocument/2006/relationships/image" Target="../media/image134.png"/><Relationship Id="rId10" Type="http://schemas.openxmlformats.org/officeDocument/2006/relationships/image" Target="../media/image139.PNG"/><Relationship Id="rId4" Type="http://schemas.openxmlformats.org/officeDocument/2006/relationships/image" Target="../media/image133.jpg"/><Relationship Id="rId9" Type="http://schemas.openxmlformats.org/officeDocument/2006/relationships/image" Target="../media/image138.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0.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jpg"/><Relationship Id="rId1" Type="http://schemas.openxmlformats.org/officeDocument/2006/relationships/slideLayout" Target="../slideLayouts/slideLayout8.xml"/><Relationship Id="rId5" Type="http://schemas.openxmlformats.org/officeDocument/2006/relationships/image" Target="../media/image146.jpg"/><Relationship Id="rId4" Type="http://schemas.openxmlformats.org/officeDocument/2006/relationships/image" Target="../media/image145.jpg"/></Relationships>
</file>

<file path=ppt/slides/_rels/slide81.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85.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 Id="rId4" Type="http://schemas.openxmlformats.org/officeDocument/2006/relationships/image" Target="../media/image151.emf"/></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87.xml.rels><?xml version="1.0" encoding="UTF-8" standalone="yes"?>
<Relationships xmlns="http://schemas.openxmlformats.org/package/2006/relationships"><Relationship Id="rId8" Type="http://schemas.openxmlformats.org/officeDocument/2006/relationships/diagramLayout" Target="../diagrams/layout43.xml"/><Relationship Id="rId3" Type="http://schemas.openxmlformats.org/officeDocument/2006/relationships/diagramLayout" Target="../diagrams/layout42.xml"/><Relationship Id="rId7" Type="http://schemas.openxmlformats.org/officeDocument/2006/relationships/diagramData" Target="../diagrams/data44.xml"/><Relationship Id="rId12" Type="http://schemas.openxmlformats.org/officeDocument/2006/relationships/image" Target="../media/image152.jpeg"/><Relationship Id="rId2" Type="http://schemas.openxmlformats.org/officeDocument/2006/relationships/diagramData" Target="../diagrams/data43.xml"/><Relationship Id="rId1" Type="http://schemas.openxmlformats.org/officeDocument/2006/relationships/slideLayout" Target="../slideLayouts/slideLayout8.xml"/><Relationship Id="rId6" Type="http://schemas.microsoft.com/office/2007/relationships/diagramDrawing" Target="../diagrams/drawing42.xml"/><Relationship Id="rId11" Type="http://schemas.microsoft.com/office/2007/relationships/diagramDrawing" Target="../diagrams/drawing43.xml"/><Relationship Id="rId5" Type="http://schemas.openxmlformats.org/officeDocument/2006/relationships/diagramColors" Target="../diagrams/colors42.xml"/><Relationship Id="rId10" Type="http://schemas.openxmlformats.org/officeDocument/2006/relationships/diagramColors" Target="../diagrams/colors43.xml"/><Relationship Id="rId4" Type="http://schemas.openxmlformats.org/officeDocument/2006/relationships/diagramQuickStyle" Target="../diagrams/quickStyle42.xml"/><Relationship Id="rId9" Type="http://schemas.openxmlformats.org/officeDocument/2006/relationships/diagramQuickStyle" Target="../diagrams/quickStyle43.xml"/></Relationships>
</file>

<file path=ppt/slides/_rels/slide88.xml.rels><?xml version="1.0" encoding="UTF-8" standalone="yes"?>
<Relationships xmlns="http://schemas.openxmlformats.org/package/2006/relationships"><Relationship Id="rId8" Type="http://schemas.openxmlformats.org/officeDocument/2006/relationships/diagramLayout" Target="../diagrams/layout45.xml"/><Relationship Id="rId3" Type="http://schemas.openxmlformats.org/officeDocument/2006/relationships/diagramLayout" Target="../diagrams/layout44.xml"/><Relationship Id="rId7" Type="http://schemas.openxmlformats.org/officeDocument/2006/relationships/diagramData" Target="../diagrams/data46.xml"/><Relationship Id="rId12" Type="http://schemas.openxmlformats.org/officeDocument/2006/relationships/image" Target="../media/image153.png"/><Relationship Id="rId2" Type="http://schemas.openxmlformats.org/officeDocument/2006/relationships/diagramData" Target="../diagrams/data45.xml"/><Relationship Id="rId1" Type="http://schemas.openxmlformats.org/officeDocument/2006/relationships/slideLayout" Target="../slideLayouts/slideLayout8.xml"/><Relationship Id="rId6" Type="http://schemas.microsoft.com/office/2007/relationships/diagramDrawing" Target="../diagrams/drawing44.xml"/><Relationship Id="rId11" Type="http://schemas.microsoft.com/office/2007/relationships/diagramDrawing" Target="../diagrams/drawing45.xml"/><Relationship Id="rId5" Type="http://schemas.openxmlformats.org/officeDocument/2006/relationships/diagramColors" Target="../diagrams/colors44.xml"/><Relationship Id="rId10" Type="http://schemas.openxmlformats.org/officeDocument/2006/relationships/diagramColors" Target="../diagrams/colors45.xml"/><Relationship Id="rId4" Type="http://schemas.openxmlformats.org/officeDocument/2006/relationships/diagramQuickStyle" Target="../diagrams/quickStyle44.xml"/><Relationship Id="rId9" Type="http://schemas.openxmlformats.org/officeDocument/2006/relationships/diagramQuickStyle" Target="../diagrams/quickStyle45.xml"/></Relationships>
</file>

<file path=ppt/slides/_rels/slide89.xml.rels><?xml version="1.0" encoding="UTF-8" standalone="yes"?>
<Relationships xmlns="http://schemas.openxmlformats.org/package/2006/relationships"><Relationship Id="rId8" Type="http://schemas.openxmlformats.org/officeDocument/2006/relationships/image" Target="../media/image155.png"/><Relationship Id="rId3" Type="http://schemas.openxmlformats.org/officeDocument/2006/relationships/diagramLayout" Target="../diagrams/layout46.xml"/><Relationship Id="rId7" Type="http://schemas.openxmlformats.org/officeDocument/2006/relationships/image" Target="../media/image154.jpeg"/><Relationship Id="rId2" Type="http://schemas.openxmlformats.org/officeDocument/2006/relationships/diagramData" Target="../diagrams/data47.xml"/><Relationship Id="rId1" Type="http://schemas.openxmlformats.org/officeDocument/2006/relationships/slideLayout" Target="../slideLayouts/slideLayout8.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Layout" Target="../diagrams/layout7.xml"/><Relationship Id="rId7" Type="http://schemas.openxmlformats.org/officeDocument/2006/relationships/image" Target="../media/image4.png"/><Relationship Id="rId12" Type="http://schemas.microsoft.com/office/2007/relationships/diagramDrawing" Target="../diagrams/drawing8.xml"/><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11" Type="http://schemas.openxmlformats.org/officeDocument/2006/relationships/diagramColors" Target="../diagrams/colors8.xml"/><Relationship Id="rId5" Type="http://schemas.openxmlformats.org/officeDocument/2006/relationships/diagramColors" Target="../diagrams/colors7.xml"/><Relationship Id="rId10" Type="http://schemas.openxmlformats.org/officeDocument/2006/relationships/diagramQuickStyle" Target="../diagrams/quickStyle8.xml"/><Relationship Id="rId4" Type="http://schemas.openxmlformats.org/officeDocument/2006/relationships/diagramQuickStyle" Target="../diagrams/quickStyle7.xml"/><Relationship Id="rId9" Type="http://schemas.openxmlformats.org/officeDocument/2006/relationships/diagramLayout" Target="../diagrams/layout8.xml"/></Relationships>
</file>

<file path=ppt/slides/_rels/slide90.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8.xml"/><Relationship Id="rId4" Type="http://schemas.openxmlformats.org/officeDocument/2006/relationships/image" Target="../media/image158.png"/></Relationships>
</file>

<file path=ppt/slides/_rels/slide91.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48.xml"/><Relationship Id="rId7" Type="http://schemas.openxmlformats.org/officeDocument/2006/relationships/image" Target="../media/image159.gif"/><Relationship Id="rId2" Type="http://schemas.openxmlformats.org/officeDocument/2006/relationships/diagramData" Target="../diagrams/data49.xml"/><Relationship Id="rId1" Type="http://schemas.openxmlformats.org/officeDocument/2006/relationships/slideLayout" Target="../slideLayouts/slideLayout8.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49.xml"/><Relationship Id="rId7" Type="http://schemas.openxmlformats.org/officeDocument/2006/relationships/image" Target="../media/image160.png"/><Relationship Id="rId2" Type="http://schemas.openxmlformats.org/officeDocument/2006/relationships/diagramData" Target="../diagrams/data50.xml"/><Relationship Id="rId1" Type="http://schemas.openxmlformats.org/officeDocument/2006/relationships/slideLayout" Target="../slideLayouts/slideLayout8.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1.xml"/><Relationship Id="rId1" Type="http://schemas.openxmlformats.org/officeDocument/2006/relationships/slideLayout" Target="../slideLayouts/slideLayout2.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95.xml.rels><?xml version="1.0" encoding="UTF-8" standalone="yes"?>
<Relationships xmlns="http://schemas.openxmlformats.org/package/2006/relationships"><Relationship Id="rId8" Type="http://schemas.openxmlformats.org/officeDocument/2006/relationships/image" Target="../media/image162.png"/><Relationship Id="rId3" Type="http://schemas.openxmlformats.org/officeDocument/2006/relationships/diagramLayout" Target="../diagrams/layout51.xml"/><Relationship Id="rId7" Type="http://schemas.openxmlformats.org/officeDocument/2006/relationships/image" Target="../media/image161.png"/><Relationship Id="rId2" Type="http://schemas.openxmlformats.org/officeDocument/2006/relationships/diagramData" Target="../diagrams/data52.xml"/><Relationship Id="rId1" Type="http://schemas.openxmlformats.org/officeDocument/2006/relationships/slideLayout" Target="../slideLayouts/slideLayout8.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 Id="rId9" Type="http://schemas.openxmlformats.org/officeDocument/2006/relationships/image" Target="../media/image163.png"/></Relationships>
</file>

<file path=ppt/slides/_rels/slide96.xml.rels><?xml version="1.0" encoding="UTF-8" standalone="yes"?>
<Relationships xmlns="http://schemas.openxmlformats.org/package/2006/relationships"><Relationship Id="rId8" Type="http://schemas.openxmlformats.org/officeDocument/2006/relationships/image" Target="../media/image164.png"/><Relationship Id="rId3" Type="http://schemas.openxmlformats.org/officeDocument/2006/relationships/diagramLayout" Target="../diagrams/layout52.xml"/><Relationship Id="rId7" Type="http://schemas.openxmlformats.org/officeDocument/2006/relationships/image" Target="../media/image163.png"/><Relationship Id="rId2" Type="http://schemas.openxmlformats.org/officeDocument/2006/relationships/diagramData" Target="../diagrams/data53.xml"/><Relationship Id="rId1" Type="http://schemas.openxmlformats.org/officeDocument/2006/relationships/slideLayout" Target="../slideLayouts/slideLayout8.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 Id="rId9" Type="http://schemas.openxmlformats.org/officeDocument/2006/relationships/image" Target="../media/image165.png"/></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4.xml"/><Relationship Id="rId1" Type="http://schemas.openxmlformats.org/officeDocument/2006/relationships/slideLayout" Target="../slideLayouts/slideLayout2.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98.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5.xml"/><Relationship Id="rId1" Type="http://schemas.openxmlformats.org/officeDocument/2006/relationships/slideLayout" Target="../slideLayouts/slideLayout2.xml"/><Relationship Id="rId6" Type="http://schemas.microsoft.com/office/2007/relationships/diagramDrawing" Target="../diagrams/drawing54.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txBox="1">
            <a:spLocks/>
          </p:cNvSpPr>
          <p:nvPr/>
        </p:nvSpPr>
        <p:spPr>
          <a:xfrm>
            <a:off x="2519543" y="2662044"/>
            <a:ext cx="8915399" cy="75081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50000"/>
              </a:lnSpc>
            </a:pPr>
            <a:r>
              <a:rPr lang="en-GB" sz="3200" dirty="0" smtClean="0">
                <a:latin typeface="Times New Roman" panose="02020603050405020304" pitchFamily="18" charset="0"/>
                <a:cs typeface="Times New Roman" panose="02020603050405020304" pitchFamily="18" charset="0"/>
              </a:rPr>
              <a:t>Design of Directorate of Education In Nablus </a:t>
            </a:r>
            <a:endParaRPr lang="en-GB" sz="3200" dirty="0">
              <a:latin typeface="Times New Roman" panose="02020603050405020304" pitchFamily="18" charset="0"/>
              <a:cs typeface="Times New Roman" panose="02020603050405020304" pitchFamily="18" charset="0"/>
            </a:endParaRPr>
          </a:p>
        </p:txBody>
      </p:sp>
      <p:sp>
        <p:nvSpPr>
          <p:cNvPr id="3" name="Subtitle 2"/>
          <p:cNvSpPr txBox="1">
            <a:spLocks/>
          </p:cNvSpPr>
          <p:nvPr/>
        </p:nvSpPr>
        <p:spPr>
          <a:xfrm>
            <a:off x="1881437" y="3438080"/>
            <a:ext cx="8915399" cy="112628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n-GB" sz="28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Building Engineering Department </a:t>
            </a:r>
          </a:p>
          <a:p>
            <a:pPr marL="0" indent="0" algn="ctr">
              <a:buNone/>
            </a:pPr>
            <a:r>
              <a:rPr lang="en-GB" sz="28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Graduation project II</a:t>
            </a:r>
            <a:endParaRPr lang="en-GB" sz="2800" dirty="0">
              <a:solidFill>
                <a:schemeClr val="tx1">
                  <a:lumMod val="85000"/>
                  <a:lumOff val="15000"/>
                </a:schemeClr>
              </a:solidFill>
              <a:latin typeface="Times New Roman" panose="02020603050405020304" pitchFamily="18" charset="0"/>
              <a:ea typeface="+mj-ea"/>
              <a:cs typeface="Times New Roman" panose="02020603050405020304" pitchFamily="18" charset="0"/>
            </a:endParaRPr>
          </a:p>
        </p:txBody>
      </p:sp>
      <p:sp>
        <p:nvSpPr>
          <p:cNvPr id="4" name="TextBox 3"/>
          <p:cNvSpPr txBox="1"/>
          <p:nvPr/>
        </p:nvSpPr>
        <p:spPr>
          <a:xfrm>
            <a:off x="8238640" y="4718485"/>
            <a:ext cx="3325138" cy="769441"/>
          </a:xfrm>
          <a:prstGeom prst="rect">
            <a:avLst/>
          </a:prstGeom>
          <a:noFill/>
        </p:spPr>
        <p:txBody>
          <a:bodyPr wrap="square" rtlCol="0">
            <a:spAutoFit/>
          </a:bodyPr>
          <a:lstStyle/>
          <a:p>
            <a:r>
              <a:rPr lang="en-GB" sz="1400" dirty="0">
                <a:solidFill>
                  <a:schemeClr val="tx1">
                    <a:lumMod val="65000"/>
                    <a:lumOff val="35000"/>
                  </a:schemeClr>
                </a:solidFill>
              </a:rPr>
              <a:t> </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Supervisor:</a:t>
            </a:r>
          </a:p>
          <a:p>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a:solidFill>
                  <a:schemeClr val="tx1">
                    <a:lumMod val="85000"/>
                    <a:lumOff val="15000"/>
                  </a:schemeClr>
                </a:solidFill>
                <a:latin typeface="Times New Roman" panose="02020603050405020304" pitchFamily="18" charset="0"/>
                <a:ea typeface="+mj-ea"/>
                <a:cs typeface="Times New Roman" panose="02020603050405020304" pitchFamily="18" charset="0"/>
              </a:rPr>
              <a:t>Dr.</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a:solidFill>
                  <a:schemeClr val="tx1">
                    <a:lumMod val="85000"/>
                    <a:lumOff val="15000"/>
                  </a:schemeClr>
                </a:solidFill>
                <a:latin typeface="Times New Roman" panose="02020603050405020304" pitchFamily="18" charset="0"/>
                <a:ea typeface="+mj-ea"/>
                <a:cs typeface="Times New Roman" panose="02020603050405020304" pitchFamily="18" charset="0"/>
              </a:rPr>
              <a:t>Moyad</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a:solidFill>
                  <a:schemeClr val="tx1">
                    <a:lumMod val="85000"/>
                    <a:lumOff val="15000"/>
                  </a:schemeClr>
                </a:solidFill>
                <a:latin typeface="Times New Roman" panose="02020603050405020304" pitchFamily="18" charset="0"/>
                <a:ea typeface="+mj-ea"/>
                <a:cs typeface="Times New Roman" panose="02020603050405020304" pitchFamily="18" charset="0"/>
              </a:rPr>
              <a:t>Salhab</a:t>
            </a:r>
            <a:r>
              <a:rPr lang="en-GB" sz="1400" dirty="0">
                <a:solidFill>
                  <a:schemeClr val="tx1">
                    <a:lumMod val="65000"/>
                    <a:lumOff val="35000"/>
                  </a:schemeClr>
                </a:solidFill>
              </a:rPr>
              <a:t>.</a:t>
            </a:r>
          </a:p>
        </p:txBody>
      </p:sp>
      <p:sp>
        <p:nvSpPr>
          <p:cNvPr id="5" name="TextBox 4"/>
          <p:cNvSpPr txBox="1"/>
          <p:nvPr/>
        </p:nvSpPr>
        <p:spPr>
          <a:xfrm>
            <a:off x="0" y="4379931"/>
            <a:ext cx="5199018" cy="1446550"/>
          </a:xfrm>
          <a:prstGeom prst="rect">
            <a:avLst/>
          </a:prstGeom>
          <a:noFill/>
        </p:spPr>
        <p:txBody>
          <a:bodyPr wrap="square" rtlCol="0">
            <a:spAutoFit/>
          </a:bodyPr>
          <a:lstStyle/>
          <a:p>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Students: </a:t>
            </a:r>
          </a:p>
          <a:p>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Mohamed Saqf </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Al-Heat                                          </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Murad Mohamed </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Hasan                                          </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Deaa </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Namrouti</a:t>
            </a:r>
            <a:endParaRPr lang="en-GB" sz="2200" dirty="0">
              <a:solidFill>
                <a:schemeClr val="tx1">
                  <a:lumMod val="85000"/>
                  <a:lumOff val="15000"/>
                </a:schemeClr>
              </a:solidFill>
              <a:latin typeface="+mj-lt"/>
              <a:ea typeface="+mj-ea"/>
              <a:cs typeface="+mj-cs"/>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072832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Site analysis</a:t>
            </a:r>
          </a:p>
        </p:txBody>
      </p:sp>
      <p:graphicFrame>
        <p:nvGraphicFramePr>
          <p:cNvPr id="17" name="Content Placeholder 3"/>
          <p:cNvGraphicFramePr>
            <a:graphicFrameLocks noGrp="1"/>
          </p:cNvGraphicFramePr>
          <p:nvPr>
            <p:ph idx="1"/>
            <p:extLst>
              <p:ext uri="{D42A27DB-BD31-4B8C-83A1-F6EECF244321}">
                <p14:modId xmlns:p14="http://schemas.microsoft.com/office/powerpoint/2010/main" val="4114864267"/>
              </p:ext>
            </p:extLst>
          </p:nvPr>
        </p:nvGraphicFramePr>
        <p:xfrm>
          <a:off x="1642729" y="2149642"/>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13752737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787727591"/>
              </p:ext>
            </p:extLst>
          </p:nvPr>
        </p:nvGraphicFramePr>
        <p:xfrm>
          <a:off x="2151018" y="703529"/>
          <a:ext cx="9788434"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100</a:t>
            </a:fld>
            <a:endParaRPr lang="en-US" dirty="0"/>
          </a:p>
        </p:txBody>
      </p:sp>
    </p:spTree>
    <p:extLst>
      <p:ext uri="{BB962C8B-B14F-4D97-AF65-F5344CB8AC3E}">
        <p14:creationId xmlns:p14="http://schemas.microsoft.com/office/powerpoint/2010/main" val="124058962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tretch>
            <a:fillRect/>
          </a:stretch>
        </p:blipFill>
        <p:spPr>
          <a:xfrm>
            <a:off x="0" y="0"/>
            <a:ext cx="12192843" cy="6858000"/>
          </a:xfrm>
          <a:prstGeom prst="rect">
            <a:avLst/>
          </a:prstGeom>
        </p:spPr>
      </p:pic>
      <p:sp>
        <p:nvSpPr>
          <p:cNvPr id="7" name="TextBox 6"/>
          <p:cNvSpPr txBox="1"/>
          <p:nvPr/>
        </p:nvSpPr>
        <p:spPr>
          <a:xfrm>
            <a:off x="191238" y="1038085"/>
            <a:ext cx="6192566" cy="861774"/>
          </a:xfrm>
          <a:prstGeom prst="rect">
            <a:avLst/>
          </a:prstGeom>
          <a:noFill/>
        </p:spPr>
        <p:txBody>
          <a:bodyPr wrap="square" rtlCol="0">
            <a:spAutoFit/>
          </a:bodyPr>
          <a:lstStyle/>
          <a:p>
            <a:r>
              <a:rPr lang="en-US" sz="5000" dirty="0" smtClean="0">
                <a:latin typeface="Blackadder ITC" panose="04020505051007020D02" pitchFamily="82" charset="0"/>
              </a:rPr>
              <a:t>Thanks for </a:t>
            </a:r>
            <a:r>
              <a:rPr lang="en-US" sz="5000" dirty="0">
                <a:latin typeface="Blackadder ITC" panose="04020505051007020D02" pitchFamily="82" charset="0"/>
              </a:rPr>
              <a:t>listening </a:t>
            </a:r>
            <a:endParaRPr lang="en-GB" sz="5000" dirty="0">
              <a:latin typeface="Blackadder ITC" panose="04020505051007020D02" pitchFamily="82"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101</a:t>
            </a:fld>
            <a:endParaRPr lang="en-US" dirty="0"/>
          </a:p>
        </p:txBody>
      </p:sp>
    </p:spTree>
    <p:extLst>
      <p:ext uri="{BB962C8B-B14F-4D97-AF65-F5344CB8AC3E}">
        <p14:creationId xmlns:p14="http://schemas.microsoft.com/office/powerpoint/2010/main" val="317907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35300331"/>
              </p:ext>
            </p:extLst>
          </p:nvPr>
        </p:nvGraphicFramePr>
        <p:xfrm>
          <a:off x="1849647" y="446088"/>
          <a:ext cx="3609473" cy="802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nvPr>
        </p:nvGraphicFramePr>
        <p:xfrm>
          <a:off x="1849647" y="1860550"/>
          <a:ext cx="3721768" cy="35829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8" name="Content Placeholder 7"/>
          <p:cNvPicPr>
            <a:picLocks noGrp="1"/>
          </p:cNvPicPr>
          <p:nvPr>
            <p:ph idx="1"/>
          </p:nvPr>
        </p:nvPicPr>
        <p:blipFill rotWithShape="1">
          <a:blip r:embed="rId12"/>
          <a:srcRect l="14106" t="3637" r="1020" b="2644"/>
          <a:stretch/>
        </p:blipFill>
        <p:spPr>
          <a:xfrm>
            <a:off x="6235338" y="1219200"/>
            <a:ext cx="5216434" cy="4963886"/>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955995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Architectural </a:t>
            </a:r>
            <a:r>
              <a:rPr lang="en-US" dirty="0" smtClean="0">
                <a:latin typeface="Times New Roman" panose="02020603050405020304" pitchFamily="18" charset="0"/>
                <a:cs typeface="Times New Roman" panose="02020603050405020304" pitchFamily="18" charset="0"/>
              </a:rPr>
              <a:t>modifications</a:t>
            </a:r>
            <a:endParaRPr lang="en-US" sz="20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8281493"/>
              </p:ext>
            </p:extLst>
          </p:nvPr>
        </p:nvGraphicFramePr>
        <p:xfrm>
          <a:off x="1940655" y="1747215"/>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5276395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Architectural </a:t>
            </a:r>
            <a:r>
              <a:rPr lang="en-US" dirty="0" smtClean="0">
                <a:latin typeface="Times New Roman" panose="02020603050405020304" pitchFamily="18" charset="0"/>
                <a:cs typeface="Times New Roman" panose="02020603050405020304" pitchFamily="18" charset="0"/>
              </a:rPr>
              <a:t>modifications</a:t>
            </a:r>
            <a:endParaRPr lang="en-US" sz="20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0732664"/>
              </p:ext>
            </p:extLst>
          </p:nvPr>
        </p:nvGraphicFramePr>
        <p:xfrm>
          <a:off x="1940655" y="1747215"/>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793700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296" y="310602"/>
            <a:ext cx="8911687" cy="1280890"/>
          </a:xfrm>
        </p:spPr>
        <p:txBody>
          <a:bodyPr/>
          <a:lstStyle/>
          <a:p>
            <a:pPr lvl="0"/>
            <a:r>
              <a:rPr lang="en-US" dirty="0">
                <a:latin typeface="Times New Roman" panose="02020603050405020304" pitchFamily="18" charset="0"/>
                <a:cs typeface="Times New Roman" panose="02020603050405020304" pitchFamily="18" charset="0"/>
              </a:rPr>
              <a:t>Substantial </a:t>
            </a:r>
            <a:r>
              <a:rPr lang="en-US" dirty="0" smtClean="0">
                <a:latin typeface="Times New Roman" panose="02020603050405020304" pitchFamily="18" charset="0"/>
                <a:cs typeface="Times New Roman" panose="02020603050405020304" pitchFamily="18" charset="0"/>
              </a:rPr>
              <a:t>modifications:</a:t>
            </a:r>
            <a:endParaRPr lang="en-US"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1687407" y="1303672"/>
            <a:ext cx="4887563" cy="575639"/>
            <a:chOff x="0" y="6285"/>
            <a:chExt cx="3121777" cy="575639"/>
          </a:xfrm>
        </p:grpSpPr>
        <p:sp>
          <p:nvSpPr>
            <p:cNvPr id="6" name="Rounded Rectangle 5"/>
            <p:cNvSpPr/>
            <p:nvPr/>
          </p:nvSpPr>
          <p:spPr>
            <a:xfrm>
              <a:off x="0" y="6285"/>
              <a:ext cx="3121777" cy="575639"/>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28100" y="34385"/>
              <a:ext cx="3065577" cy="519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lvl="0" indent="-342900" defTabSz="1066800">
                <a:lnSpc>
                  <a:spcPct val="90000"/>
                </a:lnSpc>
                <a:spcBef>
                  <a:spcPct val="0"/>
                </a:spcBef>
                <a:spcAft>
                  <a:spcPct val="35000"/>
                </a:spcAft>
                <a:buFont typeface="Wingdings" panose="05000000000000000000" pitchFamily="2" charset="2"/>
                <a:buChar char="q"/>
              </a:pPr>
              <a:r>
                <a:rPr lang="en-GB" sz="2400" dirty="0" smtClean="0">
                  <a:latin typeface="Times New Roman" panose="02020603050405020304" pitchFamily="18" charset="0"/>
                  <a:cs typeface="Times New Roman" panose="02020603050405020304" pitchFamily="18" charset="0"/>
                </a:rPr>
                <a:t>Selection </a:t>
              </a:r>
              <a:r>
                <a:rPr lang="en-GB" sz="2400" dirty="0">
                  <a:latin typeface="Times New Roman" panose="02020603050405020304" pitchFamily="18" charset="0"/>
                  <a:cs typeface="Times New Roman" panose="02020603050405020304" pitchFamily="18" charset="0"/>
                </a:rPr>
                <a:t>of the project </a:t>
              </a:r>
              <a:r>
                <a:rPr lang="en-GB" sz="2400" dirty="0" smtClean="0">
                  <a:latin typeface="Times New Roman" panose="02020603050405020304" pitchFamily="18" charset="0"/>
                  <a:cs typeface="Times New Roman" panose="02020603050405020304" pitchFamily="18" charset="0"/>
                </a:rPr>
                <a:t>site:</a:t>
              </a:r>
              <a:endParaRPr lang="en-GB" sz="2400" kern="1200" dirty="0">
                <a:latin typeface="Times New Roman" panose="02020603050405020304" pitchFamily="18" charset="0"/>
                <a:cs typeface="Times New Roman" panose="02020603050405020304" pitchFamily="18" charset="0"/>
              </a:endParaRPr>
            </a:p>
          </p:txBody>
        </p:sp>
      </p:grpSp>
      <p:pic>
        <p:nvPicPr>
          <p:cNvPr id="10" name="Picture 9"/>
          <p:cNvPicPr>
            <a:picLocks noChangeAspect="1"/>
          </p:cNvPicPr>
          <p:nvPr/>
        </p:nvPicPr>
        <p:blipFill>
          <a:blip r:embed="rId2"/>
          <a:stretch>
            <a:fillRect/>
          </a:stretch>
        </p:blipFill>
        <p:spPr>
          <a:xfrm>
            <a:off x="1571051" y="2959467"/>
            <a:ext cx="4481405" cy="2297273"/>
          </a:xfrm>
          <a:prstGeom prst="rect">
            <a:avLst/>
          </a:prstGeom>
        </p:spPr>
      </p:pic>
      <p:pic>
        <p:nvPicPr>
          <p:cNvPr id="11" name="Picture 10"/>
          <p:cNvPicPr>
            <a:picLocks noChangeAspect="1"/>
          </p:cNvPicPr>
          <p:nvPr/>
        </p:nvPicPr>
        <p:blipFill>
          <a:blip r:embed="rId3"/>
          <a:stretch>
            <a:fillRect/>
          </a:stretch>
        </p:blipFill>
        <p:spPr>
          <a:xfrm>
            <a:off x="6653561" y="2975000"/>
            <a:ext cx="4680374" cy="2281740"/>
          </a:xfrm>
          <a:prstGeom prst="rect">
            <a:avLst/>
          </a:prstGeom>
        </p:spPr>
      </p:pic>
      <p:sp>
        <p:nvSpPr>
          <p:cNvPr id="8" name="TextBox 7"/>
          <p:cNvSpPr txBox="1"/>
          <p:nvPr/>
        </p:nvSpPr>
        <p:spPr>
          <a:xfrm>
            <a:off x="2948489" y="5451877"/>
            <a:ext cx="1726527" cy="461665"/>
          </a:xfrm>
          <a:prstGeom prst="rect">
            <a:avLst/>
          </a:prstGeom>
          <a:noFill/>
        </p:spPr>
        <p:txBody>
          <a:bodyPr wrap="square" rtlCol="0">
            <a:spAutoFit/>
          </a:bodyPr>
          <a:lstStyle/>
          <a:p>
            <a:pPr algn="ctr"/>
            <a:r>
              <a:rPr lang="en-GB" sz="1200" dirty="0">
                <a:solidFill>
                  <a:schemeClr val="bg1">
                    <a:lumMod val="50000"/>
                  </a:schemeClr>
                </a:solidFill>
              </a:rPr>
              <a:t>The </a:t>
            </a:r>
            <a:r>
              <a:rPr lang="en-US" sz="1200" dirty="0">
                <a:solidFill>
                  <a:schemeClr val="bg1">
                    <a:lumMod val="50000"/>
                  </a:schemeClr>
                </a:solidFill>
              </a:rPr>
              <a:t>previous </a:t>
            </a:r>
            <a:r>
              <a:rPr lang="en-US" sz="1200" dirty="0" smtClean="0">
                <a:solidFill>
                  <a:schemeClr val="bg1">
                    <a:lumMod val="50000"/>
                  </a:schemeClr>
                </a:solidFill>
              </a:rPr>
              <a:t>site </a:t>
            </a:r>
            <a:r>
              <a:rPr lang="en-US" sz="1200" dirty="0">
                <a:solidFill>
                  <a:schemeClr val="bg1">
                    <a:lumMod val="50000"/>
                  </a:schemeClr>
                </a:solidFill>
              </a:rPr>
              <a:t>for the project</a:t>
            </a:r>
            <a:endParaRPr lang="en-GB" sz="1000" dirty="0">
              <a:solidFill>
                <a:schemeClr val="bg1">
                  <a:lumMod val="50000"/>
                </a:schemeClr>
              </a:solidFill>
            </a:endParaRPr>
          </a:p>
        </p:txBody>
      </p:sp>
      <p:sp>
        <p:nvSpPr>
          <p:cNvPr id="9" name="TextBox 8"/>
          <p:cNvSpPr txBox="1"/>
          <p:nvPr/>
        </p:nvSpPr>
        <p:spPr>
          <a:xfrm>
            <a:off x="8130484" y="5451877"/>
            <a:ext cx="1726527" cy="461665"/>
          </a:xfrm>
          <a:prstGeom prst="rect">
            <a:avLst/>
          </a:prstGeom>
          <a:noFill/>
        </p:spPr>
        <p:txBody>
          <a:bodyPr wrap="square" rtlCol="0">
            <a:spAutoFit/>
          </a:bodyPr>
          <a:lstStyle/>
          <a:p>
            <a:pPr algn="ctr"/>
            <a:r>
              <a:rPr lang="en-US" sz="1200" dirty="0" smtClean="0">
                <a:solidFill>
                  <a:schemeClr val="bg1">
                    <a:lumMod val="50000"/>
                  </a:schemeClr>
                </a:solidFill>
              </a:rPr>
              <a:t>The new site </a:t>
            </a:r>
            <a:r>
              <a:rPr lang="en-US" sz="1200" dirty="0">
                <a:solidFill>
                  <a:schemeClr val="bg1">
                    <a:lumMod val="50000"/>
                  </a:schemeClr>
                </a:solidFill>
              </a:rPr>
              <a:t>for the project</a:t>
            </a:r>
            <a:endParaRPr lang="en-GB" sz="1000" dirty="0">
              <a:solidFill>
                <a:schemeClr val="bg1">
                  <a:lumMod val="50000"/>
                </a:schemeClr>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568489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296" y="310602"/>
            <a:ext cx="8911687" cy="1280890"/>
          </a:xfrm>
        </p:spPr>
        <p:txBody>
          <a:bodyPr/>
          <a:lstStyle/>
          <a:p>
            <a:r>
              <a:rPr lang="en-US" dirty="0">
                <a:latin typeface="Times New Roman" panose="02020603050405020304" pitchFamily="18" charset="0"/>
                <a:cs typeface="Times New Roman" panose="02020603050405020304" pitchFamily="18" charset="0"/>
              </a:rPr>
              <a:t>Substantial modifications:</a:t>
            </a:r>
            <a:endParaRPr lang="en-GB"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1687407" y="1303672"/>
            <a:ext cx="4887563" cy="575639"/>
            <a:chOff x="0" y="6285"/>
            <a:chExt cx="3121777" cy="575639"/>
          </a:xfrm>
        </p:grpSpPr>
        <p:sp>
          <p:nvSpPr>
            <p:cNvPr id="6" name="Rounded Rectangle 5"/>
            <p:cNvSpPr/>
            <p:nvPr/>
          </p:nvSpPr>
          <p:spPr>
            <a:xfrm>
              <a:off x="0" y="6285"/>
              <a:ext cx="3121777" cy="575639"/>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28100" y="34385"/>
              <a:ext cx="3065577" cy="519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lvl="0" indent="-342900" defTabSz="1066800">
                <a:lnSpc>
                  <a:spcPct val="90000"/>
                </a:lnSpc>
                <a:spcBef>
                  <a:spcPct val="0"/>
                </a:spcBef>
                <a:spcAft>
                  <a:spcPct val="35000"/>
                </a:spcAft>
                <a:buFont typeface="Wingdings" panose="05000000000000000000" pitchFamily="2" charset="2"/>
                <a:buChar char="q"/>
              </a:pPr>
              <a:r>
                <a:rPr lang="en-GB" sz="2400" dirty="0">
                  <a:latin typeface="Times New Roman" panose="02020603050405020304" pitchFamily="18" charset="0"/>
                  <a:cs typeface="Times New Roman" panose="02020603050405020304" pitchFamily="18" charset="0"/>
                </a:rPr>
                <a:t>Add a new floor: </a:t>
              </a:r>
              <a:endParaRPr lang="en-GB" sz="2400" kern="1200" dirty="0">
                <a:latin typeface="Times New Roman" panose="02020603050405020304" pitchFamily="18" charset="0"/>
                <a:cs typeface="Times New Roman" panose="02020603050405020304" pitchFamily="18" charset="0"/>
              </a:endParaRPr>
            </a:p>
          </p:txBody>
        </p:sp>
      </p:grpSp>
      <p:graphicFrame>
        <p:nvGraphicFramePr>
          <p:cNvPr id="3" name="Table 2"/>
          <p:cNvGraphicFramePr>
            <a:graphicFrameLocks noGrp="1"/>
          </p:cNvGraphicFramePr>
          <p:nvPr>
            <p:extLst/>
          </p:nvPr>
        </p:nvGraphicFramePr>
        <p:xfrm>
          <a:off x="8244642" y="2016675"/>
          <a:ext cx="3250672" cy="1789382"/>
        </p:xfrm>
        <a:graphic>
          <a:graphicData uri="http://schemas.openxmlformats.org/drawingml/2006/table">
            <a:tbl>
              <a:tblPr firstRow="1" firstCol="1" bandRow="1">
                <a:tableStyleId>{5C22544A-7EE6-4342-B048-85BDC9FD1C3A}</a:tableStyleId>
              </a:tblPr>
              <a:tblGrid>
                <a:gridCol w="1001417">
                  <a:extLst>
                    <a:ext uri="{9D8B030D-6E8A-4147-A177-3AD203B41FA5}">
                      <a16:colId xmlns:a16="http://schemas.microsoft.com/office/drawing/2014/main" val="2229688526"/>
                    </a:ext>
                  </a:extLst>
                </a:gridCol>
                <a:gridCol w="1011154">
                  <a:extLst>
                    <a:ext uri="{9D8B030D-6E8A-4147-A177-3AD203B41FA5}">
                      <a16:colId xmlns:a16="http://schemas.microsoft.com/office/drawing/2014/main" val="3616379764"/>
                    </a:ext>
                  </a:extLst>
                </a:gridCol>
                <a:gridCol w="1238101">
                  <a:extLst>
                    <a:ext uri="{9D8B030D-6E8A-4147-A177-3AD203B41FA5}">
                      <a16:colId xmlns:a16="http://schemas.microsoft.com/office/drawing/2014/main" val="583817806"/>
                    </a:ext>
                  </a:extLst>
                </a:gridCol>
              </a:tblGrid>
              <a:tr h="192043">
                <a:tc gridSpan="3">
                  <a:txBody>
                    <a:bodyPr/>
                    <a:lstStyle/>
                    <a:p>
                      <a:pPr marL="0" marR="0" algn="ctr">
                        <a:lnSpc>
                          <a:spcPct val="107000"/>
                        </a:lnSpc>
                        <a:spcBef>
                          <a:spcPts val="0"/>
                        </a:spcBef>
                        <a:spcAft>
                          <a:spcPts val="0"/>
                        </a:spcAft>
                      </a:pPr>
                      <a:r>
                        <a:rPr lang="en-GB" sz="1050" dirty="0">
                          <a:effectLst/>
                        </a:rPr>
                        <a:t>The </a:t>
                      </a:r>
                      <a:r>
                        <a:rPr lang="en-US" sz="1050" dirty="0">
                          <a:effectLst/>
                        </a:rPr>
                        <a:t>previous </a:t>
                      </a:r>
                      <a:r>
                        <a:rPr lang="en-GB" sz="1050" dirty="0">
                          <a:effectLst/>
                        </a:rPr>
                        <a:t>proposal</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26245125"/>
                  </a:ext>
                </a:extLst>
              </a:tr>
              <a:tr h="281611">
                <a:tc>
                  <a:txBody>
                    <a:bodyPr/>
                    <a:lstStyle/>
                    <a:p>
                      <a:pPr marL="0" marR="0" algn="ctr">
                        <a:lnSpc>
                          <a:spcPct val="107000"/>
                        </a:lnSpc>
                        <a:spcBef>
                          <a:spcPts val="0"/>
                        </a:spcBef>
                        <a:spcAft>
                          <a:spcPts val="0"/>
                        </a:spcAft>
                      </a:pPr>
                      <a:r>
                        <a:rPr lang="en-GB" sz="700">
                          <a:effectLst/>
                        </a:rPr>
                        <a:t>Floor number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Floor name</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Floor area (m2)</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54130784"/>
                  </a:ext>
                </a:extLst>
              </a:tr>
              <a:tr h="281611">
                <a:tc>
                  <a:txBody>
                    <a:bodyPr/>
                    <a:lstStyle/>
                    <a:p>
                      <a:pPr marL="0" marR="0" algn="ctr">
                        <a:lnSpc>
                          <a:spcPct val="107000"/>
                        </a:lnSpc>
                        <a:spcBef>
                          <a:spcPts val="0"/>
                        </a:spcBef>
                        <a:spcAft>
                          <a:spcPts val="0"/>
                        </a:spcAft>
                      </a:pPr>
                      <a:r>
                        <a:rPr lang="en-GB" sz="900">
                          <a:effectLst/>
                        </a:rPr>
                        <a:t>1</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ground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dirty="0" smtClean="0">
                          <a:effectLst/>
                        </a:rPr>
                        <a:t>932</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10882078"/>
                  </a:ext>
                </a:extLst>
              </a:tr>
              <a:tr h="156965">
                <a:tc>
                  <a:txBody>
                    <a:bodyPr/>
                    <a:lstStyle/>
                    <a:p>
                      <a:pPr marL="0" marR="0" algn="ctr">
                        <a:lnSpc>
                          <a:spcPct val="107000"/>
                        </a:lnSpc>
                        <a:spcBef>
                          <a:spcPts val="0"/>
                        </a:spcBef>
                        <a:spcAft>
                          <a:spcPts val="0"/>
                        </a:spcAft>
                      </a:pPr>
                      <a:r>
                        <a:rPr lang="en-GB" sz="900">
                          <a:effectLst/>
                        </a:rPr>
                        <a:t>2</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first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dirty="0" smtClean="0">
                          <a:effectLst/>
                        </a:rPr>
                        <a:t>1122</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44870528"/>
                  </a:ext>
                </a:extLst>
              </a:tr>
              <a:tr h="281611">
                <a:tc>
                  <a:txBody>
                    <a:bodyPr/>
                    <a:lstStyle/>
                    <a:p>
                      <a:pPr marL="0" marR="0" algn="ctr">
                        <a:lnSpc>
                          <a:spcPct val="107000"/>
                        </a:lnSpc>
                        <a:spcBef>
                          <a:spcPts val="0"/>
                        </a:spcBef>
                        <a:spcAft>
                          <a:spcPts val="0"/>
                        </a:spcAft>
                      </a:pPr>
                      <a:r>
                        <a:rPr lang="en-GB" sz="900">
                          <a:effectLst/>
                        </a:rPr>
                        <a:t>3</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second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dirty="0">
                          <a:effectLst/>
                        </a:rPr>
                        <a:t>1145</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87823831"/>
                  </a:ext>
                </a:extLst>
              </a:tr>
              <a:tr h="156965">
                <a:tc>
                  <a:txBody>
                    <a:bodyPr/>
                    <a:lstStyle/>
                    <a:p>
                      <a:pPr marL="0" marR="0" algn="ctr">
                        <a:lnSpc>
                          <a:spcPct val="107000"/>
                        </a:lnSpc>
                        <a:spcBef>
                          <a:spcPts val="0"/>
                        </a:spcBef>
                        <a:spcAft>
                          <a:spcPts val="0"/>
                        </a:spcAft>
                      </a:pPr>
                      <a:r>
                        <a:rPr lang="en-GB" sz="900">
                          <a:effectLst/>
                        </a:rPr>
                        <a:t>4</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Third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590</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58520797"/>
                  </a:ext>
                </a:extLst>
              </a:tr>
              <a:tr h="281611">
                <a:tc>
                  <a:txBody>
                    <a:bodyPr/>
                    <a:lstStyle/>
                    <a:p>
                      <a:pPr marL="0" marR="0" algn="ctr">
                        <a:lnSpc>
                          <a:spcPct val="107000"/>
                        </a:lnSpc>
                        <a:spcBef>
                          <a:spcPts val="0"/>
                        </a:spcBef>
                        <a:spcAft>
                          <a:spcPts val="0"/>
                        </a:spcAft>
                      </a:pPr>
                      <a:r>
                        <a:rPr lang="en-GB" sz="900">
                          <a:effectLst/>
                        </a:rPr>
                        <a:t>5</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fourth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302</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01420887"/>
                  </a:ext>
                </a:extLst>
              </a:tr>
              <a:tr h="156965">
                <a:tc>
                  <a:txBody>
                    <a:bodyPr/>
                    <a:lstStyle/>
                    <a:p>
                      <a:pPr>
                        <a:lnSpc>
                          <a:spcPct val="107000"/>
                        </a:lnSpc>
                      </a:pPr>
                      <a:endParaRPr lang="en-GB" sz="900">
                        <a:effectLst/>
                        <a:latin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GB" sz="900" b="1" dirty="0">
                          <a:effectLst/>
                        </a:rPr>
                        <a:t>total area</a:t>
                      </a:r>
                      <a:endParaRPr lang="en-GB" sz="10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900" b="1" dirty="0" smtClean="0">
                          <a:effectLst/>
                          <a:latin typeface="+mn-lt"/>
                          <a:ea typeface="+mn-ea"/>
                          <a:cs typeface="+mn-cs"/>
                        </a:rPr>
                        <a:t>4091</a:t>
                      </a:r>
                      <a:endParaRPr lang="en-GB" sz="10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63940692"/>
                  </a:ext>
                </a:extLst>
              </a:tr>
            </a:tbl>
          </a:graphicData>
        </a:graphic>
      </p:graphicFrame>
      <p:graphicFrame>
        <p:nvGraphicFramePr>
          <p:cNvPr id="4" name="Table 3"/>
          <p:cNvGraphicFramePr>
            <a:graphicFrameLocks noGrp="1"/>
          </p:cNvGraphicFramePr>
          <p:nvPr>
            <p:extLst/>
          </p:nvPr>
        </p:nvGraphicFramePr>
        <p:xfrm>
          <a:off x="8320398" y="4454658"/>
          <a:ext cx="3174916" cy="1713313"/>
        </p:xfrm>
        <a:graphic>
          <a:graphicData uri="http://schemas.openxmlformats.org/drawingml/2006/table">
            <a:tbl>
              <a:tblPr firstRow="1" firstCol="1" bandRow="1">
                <a:tableStyleId>{5C22544A-7EE6-4342-B048-85BDC9FD1C3A}</a:tableStyleId>
              </a:tblPr>
              <a:tblGrid>
                <a:gridCol w="978080">
                  <a:extLst>
                    <a:ext uri="{9D8B030D-6E8A-4147-A177-3AD203B41FA5}">
                      <a16:colId xmlns:a16="http://schemas.microsoft.com/office/drawing/2014/main" val="794731392"/>
                    </a:ext>
                  </a:extLst>
                </a:gridCol>
                <a:gridCol w="987589">
                  <a:extLst>
                    <a:ext uri="{9D8B030D-6E8A-4147-A177-3AD203B41FA5}">
                      <a16:colId xmlns:a16="http://schemas.microsoft.com/office/drawing/2014/main" val="2138906266"/>
                    </a:ext>
                  </a:extLst>
                </a:gridCol>
                <a:gridCol w="1209247">
                  <a:extLst>
                    <a:ext uri="{9D8B030D-6E8A-4147-A177-3AD203B41FA5}">
                      <a16:colId xmlns:a16="http://schemas.microsoft.com/office/drawing/2014/main" val="2521023924"/>
                    </a:ext>
                  </a:extLst>
                </a:gridCol>
              </a:tblGrid>
              <a:tr h="190070">
                <a:tc gridSpan="3">
                  <a:txBody>
                    <a:bodyPr/>
                    <a:lstStyle/>
                    <a:p>
                      <a:pPr marL="0" marR="0" algn="ctr">
                        <a:lnSpc>
                          <a:spcPct val="107000"/>
                        </a:lnSpc>
                        <a:spcBef>
                          <a:spcPts val="0"/>
                        </a:spcBef>
                        <a:spcAft>
                          <a:spcPts val="0"/>
                        </a:spcAft>
                      </a:pPr>
                      <a:r>
                        <a:rPr lang="en-GB" sz="1050" dirty="0">
                          <a:effectLst/>
                        </a:rPr>
                        <a:t>The new proposal</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8914499"/>
                  </a:ext>
                </a:extLst>
              </a:tr>
              <a:tr h="209028">
                <a:tc>
                  <a:txBody>
                    <a:bodyPr/>
                    <a:lstStyle/>
                    <a:p>
                      <a:pPr marL="0" marR="0" algn="ctr">
                        <a:lnSpc>
                          <a:spcPct val="107000"/>
                        </a:lnSpc>
                        <a:spcBef>
                          <a:spcPts val="0"/>
                        </a:spcBef>
                        <a:spcAft>
                          <a:spcPts val="0"/>
                        </a:spcAft>
                      </a:pPr>
                      <a:r>
                        <a:rPr lang="en-GB" sz="700">
                          <a:effectLst/>
                        </a:rPr>
                        <a:t>Floor number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Floor name</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Floor area (m2)</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41863381"/>
                  </a:ext>
                </a:extLst>
              </a:tr>
              <a:tr h="149360">
                <a:tc>
                  <a:txBody>
                    <a:bodyPr/>
                    <a:lstStyle/>
                    <a:p>
                      <a:pPr marL="0" marR="0" algn="ctr">
                        <a:lnSpc>
                          <a:spcPct val="107000"/>
                        </a:lnSpc>
                        <a:spcBef>
                          <a:spcPts val="0"/>
                        </a:spcBef>
                        <a:spcAft>
                          <a:spcPts val="0"/>
                        </a:spcAft>
                      </a:pPr>
                      <a:r>
                        <a:rPr lang="en-GB" sz="700">
                          <a:effectLst/>
                        </a:rPr>
                        <a:t>1</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Basement</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1180</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43133483"/>
                  </a:ext>
                </a:extLst>
              </a:tr>
              <a:tr h="209028">
                <a:tc>
                  <a:txBody>
                    <a:bodyPr/>
                    <a:lstStyle/>
                    <a:p>
                      <a:pPr marL="0" marR="0" algn="ctr">
                        <a:lnSpc>
                          <a:spcPct val="107000"/>
                        </a:lnSpc>
                        <a:spcBef>
                          <a:spcPts val="0"/>
                        </a:spcBef>
                        <a:spcAft>
                          <a:spcPts val="0"/>
                        </a:spcAft>
                      </a:pPr>
                      <a:r>
                        <a:rPr lang="en-GB" sz="900">
                          <a:effectLst/>
                        </a:rPr>
                        <a:t>2</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ground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dirty="0" smtClean="0">
                          <a:effectLst/>
                        </a:rPr>
                        <a:t>964</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29643823"/>
                  </a:ext>
                </a:extLst>
              </a:tr>
              <a:tr h="149360">
                <a:tc>
                  <a:txBody>
                    <a:bodyPr/>
                    <a:lstStyle/>
                    <a:p>
                      <a:pPr marL="0" marR="0" algn="ctr">
                        <a:lnSpc>
                          <a:spcPct val="107000"/>
                        </a:lnSpc>
                        <a:spcBef>
                          <a:spcPts val="0"/>
                        </a:spcBef>
                        <a:spcAft>
                          <a:spcPts val="0"/>
                        </a:spcAft>
                      </a:pPr>
                      <a:r>
                        <a:rPr lang="en-GB" sz="900">
                          <a:effectLst/>
                        </a:rPr>
                        <a:t>3</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first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1122</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60907070"/>
                  </a:ext>
                </a:extLst>
              </a:tr>
              <a:tr h="298719">
                <a:tc>
                  <a:txBody>
                    <a:bodyPr/>
                    <a:lstStyle/>
                    <a:p>
                      <a:pPr marL="0" marR="0" algn="ctr">
                        <a:lnSpc>
                          <a:spcPct val="107000"/>
                        </a:lnSpc>
                        <a:spcBef>
                          <a:spcPts val="0"/>
                        </a:spcBef>
                        <a:spcAft>
                          <a:spcPts val="0"/>
                        </a:spcAft>
                      </a:pPr>
                      <a:r>
                        <a:rPr lang="en-GB" sz="900">
                          <a:effectLst/>
                        </a:rPr>
                        <a:t>4</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second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1145</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43008906"/>
                  </a:ext>
                </a:extLst>
              </a:tr>
              <a:tr h="149360">
                <a:tc>
                  <a:txBody>
                    <a:bodyPr/>
                    <a:lstStyle/>
                    <a:p>
                      <a:pPr marL="0" marR="0" algn="ctr">
                        <a:lnSpc>
                          <a:spcPct val="107000"/>
                        </a:lnSpc>
                        <a:spcBef>
                          <a:spcPts val="0"/>
                        </a:spcBef>
                        <a:spcAft>
                          <a:spcPts val="0"/>
                        </a:spcAft>
                      </a:pPr>
                      <a:r>
                        <a:rPr lang="en-GB" sz="900">
                          <a:effectLst/>
                        </a:rPr>
                        <a:t>5</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Third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590</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54014379"/>
                  </a:ext>
                </a:extLst>
              </a:tr>
              <a:tr h="209028">
                <a:tc>
                  <a:txBody>
                    <a:bodyPr/>
                    <a:lstStyle/>
                    <a:p>
                      <a:pPr marL="0" marR="0" algn="ctr">
                        <a:lnSpc>
                          <a:spcPct val="107000"/>
                        </a:lnSpc>
                        <a:spcBef>
                          <a:spcPts val="0"/>
                        </a:spcBef>
                        <a:spcAft>
                          <a:spcPts val="0"/>
                        </a:spcAft>
                      </a:pPr>
                      <a:r>
                        <a:rPr lang="en-GB" sz="900">
                          <a:effectLst/>
                        </a:rPr>
                        <a:t>6</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a:effectLst/>
                        </a:rPr>
                        <a:t>fourth floor</a:t>
                      </a:r>
                      <a:endParaRPr lang="en-GB" sz="10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dirty="0">
                          <a:effectLst/>
                        </a:rPr>
                        <a:t>352</a:t>
                      </a:r>
                      <a:endParaRPr lang="en-GB" sz="10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0813192"/>
                  </a:ext>
                </a:extLst>
              </a:tr>
              <a:tr h="149360">
                <a:tc>
                  <a:txBody>
                    <a:bodyPr/>
                    <a:lstStyle/>
                    <a:p>
                      <a:pPr>
                        <a:lnSpc>
                          <a:spcPct val="107000"/>
                        </a:lnSpc>
                      </a:pPr>
                      <a:endParaRPr lang="en-GB" sz="900">
                        <a:effectLst/>
                        <a:latin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GB" sz="900" b="1" dirty="0">
                          <a:effectLst/>
                        </a:rPr>
                        <a:t>total area</a:t>
                      </a:r>
                      <a:endParaRPr lang="en-GB" sz="10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GB" sz="900" b="1" dirty="0" smtClean="0">
                          <a:effectLst/>
                        </a:rPr>
                        <a:t>5353</a:t>
                      </a:r>
                      <a:endParaRPr lang="en-GB" sz="10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84574234"/>
                  </a:ext>
                </a:extLst>
              </a:tr>
            </a:tbl>
          </a:graphicData>
        </a:graphic>
      </p:graphicFrame>
      <p:sp>
        <p:nvSpPr>
          <p:cNvPr id="8" name="Rounded Rectangle 7"/>
          <p:cNvSpPr/>
          <p:nvPr/>
        </p:nvSpPr>
        <p:spPr>
          <a:xfrm>
            <a:off x="8089943" y="1851211"/>
            <a:ext cx="3544709" cy="2085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p:nvSpPr>
        <p:spPr>
          <a:xfrm>
            <a:off x="8089944" y="4320521"/>
            <a:ext cx="3544708" cy="19844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2086790" y="1999616"/>
            <a:ext cx="4488180" cy="1806440"/>
          </a:xfrm>
          <a:prstGeom prst="rect">
            <a:avLst/>
          </a:prstGeom>
        </p:spPr>
      </p:pic>
      <p:cxnSp>
        <p:nvCxnSpPr>
          <p:cNvPr id="15" name="Straight Arrow Connector 14"/>
          <p:cNvCxnSpPr/>
          <p:nvPr/>
        </p:nvCxnSpPr>
        <p:spPr>
          <a:xfrm>
            <a:off x="6836229" y="2943497"/>
            <a:ext cx="923108" cy="0"/>
          </a:xfrm>
          <a:prstGeom prst="straightConnector1">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836229" y="5394949"/>
            <a:ext cx="923108" cy="0"/>
          </a:xfrm>
          <a:prstGeom prst="straightConnector1">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2150633" y="4124148"/>
            <a:ext cx="4354990" cy="2043821"/>
          </a:xfrm>
          <a:prstGeom prst="rect">
            <a:avLst/>
          </a:prstGeom>
        </p:spPr>
      </p:pic>
      <p:sp>
        <p:nvSpPr>
          <p:cNvPr id="9" name="Slide Number Placeholder 8"/>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080357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296" y="310602"/>
            <a:ext cx="8911687" cy="1280890"/>
          </a:xfrm>
        </p:spPr>
        <p:txBody>
          <a:bodyPr/>
          <a:lstStyle/>
          <a:p>
            <a:r>
              <a:rPr lang="en-US" dirty="0">
                <a:latin typeface="Times New Roman" panose="02020603050405020304" pitchFamily="18" charset="0"/>
                <a:cs typeface="Times New Roman" panose="02020603050405020304" pitchFamily="18" charset="0"/>
              </a:rPr>
              <a:t>Substantial modifications:</a:t>
            </a:r>
            <a:endParaRPr lang="en-GB"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1687407" y="1303672"/>
            <a:ext cx="4887563" cy="575639"/>
            <a:chOff x="0" y="6285"/>
            <a:chExt cx="3121777" cy="575639"/>
          </a:xfrm>
        </p:grpSpPr>
        <p:sp>
          <p:nvSpPr>
            <p:cNvPr id="6" name="Rounded Rectangle 5"/>
            <p:cNvSpPr/>
            <p:nvPr/>
          </p:nvSpPr>
          <p:spPr>
            <a:xfrm>
              <a:off x="0" y="6285"/>
              <a:ext cx="3121777" cy="575639"/>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28100" y="34385"/>
              <a:ext cx="3065577" cy="519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lvl="0" indent="-342900" defTabSz="1066800">
                <a:lnSpc>
                  <a:spcPct val="90000"/>
                </a:lnSpc>
                <a:spcBef>
                  <a:spcPct val="0"/>
                </a:spcBef>
                <a:spcAft>
                  <a:spcPct val="35000"/>
                </a:spcAft>
                <a:buFont typeface="Wingdings" panose="05000000000000000000" pitchFamily="2" charset="2"/>
                <a:buChar char="q"/>
              </a:pPr>
              <a:r>
                <a:rPr lang="en-GB" sz="2400" dirty="0" smtClean="0">
                  <a:latin typeface="Times New Roman" panose="02020603050405020304" pitchFamily="18" charset="0"/>
                  <a:cs typeface="Times New Roman" panose="02020603050405020304" pitchFamily="18" charset="0"/>
                </a:rPr>
                <a:t>Add car </a:t>
              </a:r>
              <a:r>
                <a:rPr lang="en-GB" sz="2400" dirty="0">
                  <a:latin typeface="Times New Roman" panose="02020603050405020304" pitchFamily="18" charset="0"/>
                  <a:cs typeface="Times New Roman" panose="02020603050405020304" pitchFamily="18" charset="0"/>
                </a:rPr>
                <a:t>parking: </a:t>
              </a:r>
              <a:endParaRPr lang="en-GB" sz="2400" kern="1200" dirty="0">
                <a:latin typeface="Times New Roman" panose="02020603050405020304" pitchFamily="18" charset="0"/>
                <a:cs typeface="Times New Roman" panose="02020603050405020304" pitchFamily="18" charset="0"/>
              </a:endParaRPr>
            </a:p>
          </p:txBody>
        </p:sp>
      </p:gr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2050369" y="2941614"/>
            <a:ext cx="3418613" cy="3081180"/>
          </a:xfrm>
          <a:prstGeom prst="rect">
            <a:avLst/>
          </a:prstGeom>
        </p:spPr>
      </p:pic>
      <p:pic>
        <p:nvPicPr>
          <p:cNvPr id="9" name="Picture 8"/>
          <p:cNvPicPr/>
          <p:nvPr/>
        </p:nvPicPr>
        <p:blipFill rotWithShape="1">
          <a:blip r:embed="rId3"/>
          <a:srcRect b="39394"/>
          <a:stretch/>
        </p:blipFill>
        <p:spPr bwMode="auto">
          <a:xfrm>
            <a:off x="6461306" y="3278788"/>
            <a:ext cx="4142877" cy="2406831"/>
          </a:xfrm>
          <a:prstGeom prst="rect">
            <a:avLst/>
          </a:prstGeom>
          <a:ln>
            <a:noFill/>
          </a:ln>
          <a:extLst>
            <a:ext uri="{53640926-AAD7-44D8-BBD7-CCE9431645EC}">
              <a14:shadowObscured xmlns:a14="http://schemas.microsoft.com/office/drawing/2010/main"/>
            </a:ext>
          </a:extLst>
        </p:spPr>
      </p:pic>
      <p:sp>
        <p:nvSpPr>
          <p:cNvPr id="10" name="TextBox 9"/>
          <p:cNvSpPr txBox="1"/>
          <p:nvPr/>
        </p:nvSpPr>
        <p:spPr>
          <a:xfrm>
            <a:off x="2682240" y="2560320"/>
            <a:ext cx="1942011" cy="307777"/>
          </a:xfrm>
          <a:prstGeom prst="rect">
            <a:avLst/>
          </a:prstGeom>
          <a:noFill/>
        </p:spPr>
        <p:txBody>
          <a:bodyPr wrap="square" rtlCol="0">
            <a:spAutoFit/>
          </a:bodyPr>
          <a:lstStyle/>
          <a:p>
            <a:r>
              <a:rPr lang="en-US" sz="1400" dirty="0"/>
              <a:t>I</a:t>
            </a:r>
            <a:r>
              <a:rPr lang="en-US" sz="1400" dirty="0" smtClean="0"/>
              <a:t>nternal </a:t>
            </a:r>
            <a:r>
              <a:rPr lang="en-US" sz="1400" dirty="0"/>
              <a:t>car </a:t>
            </a:r>
            <a:r>
              <a:rPr lang="en-GB" sz="1400" dirty="0"/>
              <a:t>parking</a:t>
            </a:r>
          </a:p>
        </p:txBody>
      </p:sp>
      <p:sp>
        <p:nvSpPr>
          <p:cNvPr id="11" name="TextBox 10"/>
          <p:cNvSpPr txBox="1"/>
          <p:nvPr/>
        </p:nvSpPr>
        <p:spPr>
          <a:xfrm>
            <a:off x="7561738" y="2560319"/>
            <a:ext cx="1942011" cy="307777"/>
          </a:xfrm>
          <a:prstGeom prst="rect">
            <a:avLst/>
          </a:prstGeom>
          <a:noFill/>
        </p:spPr>
        <p:txBody>
          <a:bodyPr wrap="square" rtlCol="0">
            <a:spAutoFit/>
          </a:bodyPr>
          <a:lstStyle/>
          <a:p>
            <a:r>
              <a:rPr lang="en-US" sz="1400" dirty="0"/>
              <a:t>E</a:t>
            </a:r>
            <a:r>
              <a:rPr lang="en-US" sz="1400" dirty="0" smtClean="0"/>
              <a:t>xternal </a:t>
            </a:r>
            <a:r>
              <a:rPr lang="en-US" sz="1400" dirty="0"/>
              <a:t>car </a:t>
            </a:r>
            <a:r>
              <a:rPr lang="en-GB" sz="1400" dirty="0"/>
              <a:t>parking</a:t>
            </a:r>
          </a:p>
        </p:txBody>
      </p:sp>
      <p:sp>
        <p:nvSpPr>
          <p:cNvPr id="12" name="TextBox 11"/>
          <p:cNvSpPr txBox="1"/>
          <p:nvPr/>
        </p:nvSpPr>
        <p:spPr>
          <a:xfrm>
            <a:off x="2789981" y="6096311"/>
            <a:ext cx="1726527" cy="276999"/>
          </a:xfrm>
          <a:prstGeom prst="rect">
            <a:avLst/>
          </a:prstGeom>
          <a:noFill/>
        </p:spPr>
        <p:txBody>
          <a:bodyPr wrap="square" rtlCol="0">
            <a:spAutoFit/>
          </a:bodyPr>
          <a:lstStyle/>
          <a:p>
            <a:r>
              <a:rPr lang="en-US" sz="1200" dirty="0">
                <a:solidFill>
                  <a:schemeClr val="bg1">
                    <a:lumMod val="50000"/>
                  </a:schemeClr>
                </a:solidFill>
              </a:rPr>
              <a:t>consists of </a:t>
            </a:r>
            <a:r>
              <a:rPr lang="en-US" sz="1200" dirty="0" smtClean="0">
                <a:solidFill>
                  <a:schemeClr val="bg1">
                    <a:lumMod val="50000"/>
                  </a:schemeClr>
                </a:solidFill>
              </a:rPr>
              <a:t>36 cars </a:t>
            </a:r>
            <a:endParaRPr lang="en-GB" sz="1200" dirty="0">
              <a:solidFill>
                <a:schemeClr val="bg1">
                  <a:lumMod val="50000"/>
                </a:schemeClr>
              </a:solidFill>
            </a:endParaRPr>
          </a:p>
        </p:txBody>
      </p:sp>
      <p:sp>
        <p:nvSpPr>
          <p:cNvPr id="13" name="TextBox 12"/>
          <p:cNvSpPr txBox="1"/>
          <p:nvPr/>
        </p:nvSpPr>
        <p:spPr>
          <a:xfrm>
            <a:off x="7669479" y="6096311"/>
            <a:ext cx="1726527" cy="276999"/>
          </a:xfrm>
          <a:prstGeom prst="rect">
            <a:avLst/>
          </a:prstGeom>
          <a:noFill/>
        </p:spPr>
        <p:txBody>
          <a:bodyPr wrap="square" rtlCol="0">
            <a:spAutoFit/>
          </a:bodyPr>
          <a:lstStyle/>
          <a:p>
            <a:r>
              <a:rPr lang="en-US" sz="1200" dirty="0">
                <a:solidFill>
                  <a:schemeClr val="bg1">
                    <a:lumMod val="50000"/>
                  </a:schemeClr>
                </a:solidFill>
              </a:rPr>
              <a:t>consists of </a:t>
            </a:r>
            <a:r>
              <a:rPr lang="en-US" sz="1200" dirty="0" smtClean="0">
                <a:solidFill>
                  <a:schemeClr val="bg1">
                    <a:lumMod val="50000"/>
                  </a:schemeClr>
                </a:solidFill>
              </a:rPr>
              <a:t>20 cars </a:t>
            </a:r>
            <a:endParaRPr lang="en-GB" sz="1200" dirty="0">
              <a:solidFill>
                <a:schemeClr val="bg1">
                  <a:lumMod val="50000"/>
                </a:schemeClr>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59197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296" y="310602"/>
            <a:ext cx="8911687" cy="1280890"/>
          </a:xfrm>
        </p:spPr>
        <p:txBody>
          <a:bodyPr/>
          <a:lstStyle/>
          <a:p>
            <a:r>
              <a:rPr lang="en-US" dirty="0">
                <a:latin typeface="Times New Roman" panose="02020603050405020304" pitchFamily="18" charset="0"/>
                <a:cs typeface="Times New Roman" panose="02020603050405020304" pitchFamily="18" charset="0"/>
              </a:rPr>
              <a:t>Substantial modifications:</a:t>
            </a:r>
            <a:endParaRPr lang="en-GB"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1687407" y="1303672"/>
            <a:ext cx="4887563" cy="575639"/>
            <a:chOff x="0" y="6285"/>
            <a:chExt cx="3121777" cy="575639"/>
          </a:xfrm>
        </p:grpSpPr>
        <p:sp>
          <p:nvSpPr>
            <p:cNvPr id="6" name="Rounded Rectangle 5"/>
            <p:cNvSpPr/>
            <p:nvPr/>
          </p:nvSpPr>
          <p:spPr>
            <a:xfrm>
              <a:off x="0" y="6285"/>
              <a:ext cx="3121777" cy="575639"/>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28100" y="34385"/>
              <a:ext cx="3065577" cy="519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lvl="0" indent="-342900" defTabSz="1066800">
                <a:lnSpc>
                  <a:spcPct val="90000"/>
                </a:lnSpc>
                <a:spcBef>
                  <a:spcPct val="0"/>
                </a:spcBef>
                <a:spcAft>
                  <a:spcPct val="35000"/>
                </a:spcAft>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Add environmental systems: </a:t>
              </a:r>
              <a:endParaRPr lang="en-GB" sz="3200" kern="1200" dirty="0">
                <a:latin typeface="Times New Roman" panose="02020603050405020304" pitchFamily="18" charset="0"/>
                <a:cs typeface="Times New Roman" panose="02020603050405020304" pitchFamily="18" charset="0"/>
              </a:endParaRPr>
            </a:p>
          </p:txBody>
        </p:sp>
      </p:gr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2198414" y="3352801"/>
            <a:ext cx="4080465" cy="2332818"/>
          </a:xfrm>
          <a:prstGeom prst="rect">
            <a:avLst/>
          </a:prstGeom>
        </p:spPr>
      </p:pic>
      <p:sp>
        <p:nvSpPr>
          <p:cNvPr id="12" name="TextBox 11"/>
          <p:cNvSpPr txBox="1"/>
          <p:nvPr/>
        </p:nvSpPr>
        <p:spPr>
          <a:xfrm>
            <a:off x="3375382" y="5999990"/>
            <a:ext cx="1726527" cy="276999"/>
          </a:xfrm>
          <a:prstGeom prst="rect">
            <a:avLst/>
          </a:prstGeom>
          <a:noFill/>
        </p:spPr>
        <p:txBody>
          <a:bodyPr wrap="square" rtlCol="0">
            <a:spAutoFit/>
          </a:bodyPr>
          <a:lstStyle/>
          <a:p>
            <a:r>
              <a:rPr lang="en-US" sz="1200" dirty="0" smtClean="0">
                <a:solidFill>
                  <a:schemeClr val="bg1">
                    <a:lumMod val="50000"/>
                  </a:schemeClr>
                </a:solidFill>
              </a:rPr>
              <a:t>Sheading </a:t>
            </a:r>
            <a:r>
              <a:rPr lang="en-US" sz="1200" dirty="0">
                <a:solidFill>
                  <a:schemeClr val="bg1">
                    <a:lumMod val="50000"/>
                  </a:schemeClr>
                </a:solidFill>
              </a:rPr>
              <a:t>systems</a:t>
            </a:r>
            <a:r>
              <a:rPr lang="en-US" sz="1200" dirty="0" smtClean="0">
                <a:solidFill>
                  <a:schemeClr val="bg1">
                    <a:lumMod val="50000"/>
                  </a:schemeClr>
                </a:solidFill>
              </a:rPr>
              <a:t> </a:t>
            </a:r>
            <a:endParaRPr lang="en-GB" sz="1200" dirty="0">
              <a:solidFill>
                <a:schemeClr val="bg1">
                  <a:lumMod val="50000"/>
                </a:schemeClr>
              </a:solidFill>
            </a:endParaRPr>
          </a:p>
        </p:txBody>
      </p:sp>
      <p:sp>
        <p:nvSpPr>
          <p:cNvPr id="13" name="TextBox 12"/>
          <p:cNvSpPr txBox="1"/>
          <p:nvPr/>
        </p:nvSpPr>
        <p:spPr>
          <a:xfrm>
            <a:off x="7669479" y="6096311"/>
            <a:ext cx="1726527" cy="276999"/>
          </a:xfrm>
          <a:prstGeom prst="rect">
            <a:avLst/>
          </a:prstGeom>
          <a:noFill/>
        </p:spPr>
        <p:txBody>
          <a:bodyPr wrap="square" rtlCol="0">
            <a:spAutoFit/>
          </a:bodyPr>
          <a:lstStyle/>
          <a:p>
            <a:r>
              <a:rPr lang="en-US" sz="1200" dirty="0">
                <a:solidFill>
                  <a:schemeClr val="bg1">
                    <a:lumMod val="50000"/>
                  </a:schemeClr>
                </a:solidFill>
              </a:rPr>
              <a:t>Ventilation systems</a:t>
            </a:r>
            <a:endParaRPr lang="en-GB" sz="1200" dirty="0">
              <a:solidFill>
                <a:schemeClr val="bg1">
                  <a:lumMod val="50000"/>
                </a:schemeClr>
              </a:solidFill>
            </a:endParaRPr>
          </a:p>
        </p:txBody>
      </p:sp>
      <p:pic>
        <p:nvPicPr>
          <p:cNvPr id="3" name="Picture 2"/>
          <p:cNvPicPr>
            <a:picLocks noChangeAspect="1"/>
          </p:cNvPicPr>
          <p:nvPr/>
        </p:nvPicPr>
        <p:blipFill>
          <a:blip r:embed="rId3"/>
          <a:stretch>
            <a:fillRect/>
          </a:stretch>
        </p:blipFill>
        <p:spPr>
          <a:xfrm>
            <a:off x="7045374" y="2962999"/>
            <a:ext cx="2629849" cy="2922946"/>
          </a:xfrm>
          <a:prstGeom prst="rect">
            <a:avLst/>
          </a:prstGeom>
          <a:ln>
            <a:noFill/>
          </a:ln>
          <a:effectLst>
            <a:softEdge rad="112500"/>
          </a:effectLst>
        </p:spPr>
      </p:pic>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2691238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296" y="310602"/>
            <a:ext cx="8911687" cy="1280890"/>
          </a:xfrm>
        </p:spPr>
        <p:txBody>
          <a:bodyPr/>
          <a:lstStyle/>
          <a:p>
            <a:r>
              <a:rPr lang="en-US" dirty="0">
                <a:latin typeface="Times New Roman" panose="02020603050405020304" pitchFamily="18" charset="0"/>
                <a:cs typeface="Times New Roman" panose="02020603050405020304" pitchFamily="18" charset="0"/>
              </a:rPr>
              <a:t>Substantial modifications:</a:t>
            </a:r>
            <a:endParaRPr lang="en-GB"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1687407" y="1303672"/>
            <a:ext cx="4887563" cy="575639"/>
            <a:chOff x="0" y="6285"/>
            <a:chExt cx="3121777" cy="575639"/>
          </a:xfrm>
        </p:grpSpPr>
        <p:sp>
          <p:nvSpPr>
            <p:cNvPr id="6" name="Rounded Rectangle 5"/>
            <p:cNvSpPr/>
            <p:nvPr/>
          </p:nvSpPr>
          <p:spPr>
            <a:xfrm>
              <a:off x="0" y="6285"/>
              <a:ext cx="3121777" cy="575639"/>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28100" y="34385"/>
              <a:ext cx="3065577" cy="519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lvl="0" indent="-342900" defTabSz="1066800">
                <a:lnSpc>
                  <a:spcPct val="90000"/>
                </a:lnSpc>
                <a:spcBef>
                  <a:spcPct val="0"/>
                </a:spcBef>
                <a:spcAft>
                  <a:spcPct val="35000"/>
                </a:spcAft>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Add emergency stairs:</a:t>
              </a:r>
              <a:endParaRPr lang="en-GB" sz="2400" kern="1200" dirty="0">
                <a:latin typeface="Times New Roman" panose="02020603050405020304" pitchFamily="18" charset="0"/>
                <a:cs typeface="Times New Roman" panose="02020603050405020304" pitchFamily="18" charset="0"/>
              </a:endParaRPr>
            </a:p>
          </p:txBody>
        </p:sp>
      </p:grpSp>
      <p:sp>
        <p:nvSpPr>
          <p:cNvPr id="13" name="TextBox 12"/>
          <p:cNvSpPr txBox="1"/>
          <p:nvPr/>
        </p:nvSpPr>
        <p:spPr>
          <a:xfrm>
            <a:off x="4230079" y="5918979"/>
            <a:ext cx="1726527" cy="307777"/>
          </a:xfrm>
          <a:prstGeom prst="rect">
            <a:avLst/>
          </a:prstGeom>
          <a:noFill/>
        </p:spPr>
        <p:txBody>
          <a:bodyPr wrap="square" rtlCol="0">
            <a:spAutoFit/>
          </a:bodyPr>
          <a:lstStyle/>
          <a:p>
            <a:r>
              <a:rPr lang="en-US" sz="1400" dirty="0">
                <a:solidFill>
                  <a:schemeClr val="bg1">
                    <a:lumMod val="50000"/>
                  </a:schemeClr>
                </a:solidFill>
              </a:rPr>
              <a:t>E</a:t>
            </a:r>
            <a:r>
              <a:rPr lang="en-US" sz="1400" dirty="0" smtClean="0">
                <a:solidFill>
                  <a:schemeClr val="bg1">
                    <a:lumMod val="50000"/>
                  </a:schemeClr>
                </a:solidFill>
              </a:rPr>
              <a:t>mergency </a:t>
            </a:r>
            <a:r>
              <a:rPr lang="en-US" sz="1400" dirty="0">
                <a:solidFill>
                  <a:schemeClr val="bg1">
                    <a:lumMod val="50000"/>
                  </a:schemeClr>
                </a:solidFill>
              </a:rPr>
              <a:t>stairs</a:t>
            </a:r>
            <a:endParaRPr lang="en-GB" sz="1050" dirty="0">
              <a:solidFill>
                <a:schemeClr val="bg1">
                  <a:lumMod val="50000"/>
                </a:schemeClr>
              </a:solidFill>
            </a:endParaRPr>
          </a:p>
        </p:txBody>
      </p:sp>
      <p:pic>
        <p:nvPicPr>
          <p:cNvPr id="10" name="Picture 9"/>
          <p:cNvPicPr/>
          <p:nvPr/>
        </p:nvPicPr>
        <p:blipFill>
          <a:blip r:embed="rId2"/>
          <a:stretch>
            <a:fillRect/>
          </a:stretch>
        </p:blipFill>
        <p:spPr>
          <a:xfrm>
            <a:off x="1950591" y="2447109"/>
            <a:ext cx="6285505" cy="3406045"/>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3"/>
          <a:stretch>
            <a:fillRect/>
          </a:stretch>
        </p:blipFill>
        <p:spPr>
          <a:xfrm>
            <a:off x="10205780" y="1331772"/>
            <a:ext cx="1356478" cy="4511431"/>
          </a:xfrm>
          <a:prstGeom prst="rect">
            <a:avLst/>
          </a:prstGeom>
        </p:spPr>
      </p:pic>
      <p:pic>
        <p:nvPicPr>
          <p:cNvPr id="11" name="Picture 10"/>
          <p:cNvPicPr>
            <a:picLocks noChangeAspect="1"/>
          </p:cNvPicPr>
          <p:nvPr/>
        </p:nvPicPr>
        <p:blipFill>
          <a:blip r:embed="rId4"/>
          <a:stretch>
            <a:fillRect/>
          </a:stretch>
        </p:blipFill>
        <p:spPr>
          <a:xfrm>
            <a:off x="8516597" y="1354052"/>
            <a:ext cx="1408682" cy="4564927"/>
          </a:xfrm>
          <a:prstGeom prst="rect">
            <a:avLst/>
          </a:prstGeom>
        </p:spPr>
      </p:pic>
      <p:sp>
        <p:nvSpPr>
          <p:cNvPr id="14" name="TextBox 13"/>
          <p:cNvSpPr txBox="1"/>
          <p:nvPr/>
        </p:nvSpPr>
        <p:spPr>
          <a:xfrm>
            <a:off x="10205780" y="5853154"/>
            <a:ext cx="1541503" cy="261610"/>
          </a:xfrm>
          <a:prstGeom prst="rect">
            <a:avLst/>
          </a:prstGeom>
          <a:noFill/>
        </p:spPr>
        <p:txBody>
          <a:bodyPr wrap="square" rtlCol="0">
            <a:spAutoFit/>
          </a:bodyPr>
          <a:lstStyle/>
          <a:p>
            <a:r>
              <a:rPr lang="en-US" sz="1100" dirty="0">
                <a:solidFill>
                  <a:schemeClr val="bg1">
                    <a:lumMod val="50000"/>
                  </a:schemeClr>
                </a:solidFill>
              </a:rPr>
              <a:t>E</a:t>
            </a:r>
            <a:r>
              <a:rPr lang="en-US" sz="1100" dirty="0" smtClean="0">
                <a:solidFill>
                  <a:schemeClr val="bg1">
                    <a:lumMod val="50000"/>
                  </a:schemeClr>
                </a:solidFill>
              </a:rPr>
              <a:t>mergency stairs 2</a:t>
            </a:r>
            <a:endParaRPr lang="en-GB" sz="900" dirty="0">
              <a:solidFill>
                <a:schemeClr val="bg1">
                  <a:lumMod val="50000"/>
                </a:schemeClr>
              </a:solidFill>
            </a:endParaRPr>
          </a:p>
        </p:txBody>
      </p:sp>
      <p:sp>
        <p:nvSpPr>
          <p:cNvPr id="15" name="TextBox 14"/>
          <p:cNvSpPr txBox="1"/>
          <p:nvPr/>
        </p:nvSpPr>
        <p:spPr>
          <a:xfrm>
            <a:off x="8472252" y="5865483"/>
            <a:ext cx="1497371" cy="261610"/>
          </a:xfrm>
          <a:prstGeom prst="rect">
            <a:avLst/>
          </a:prstGeom>
          <a:noFill/>
        </p:spPr>
        <p:txBody>
          <a:bodyPr wrap="square" rtlCol="0">
            <a:spAutoFit/>
          </a:bodyPr>
          <a:lstStyle/>
          <a:p>
            <a:r>
              <a:rPr lang="en-US" sz="1100" dirty="0">
                <a:solidFill>
                  <a:schemeClr val="bg1">
                    <a:lumMod val="50000"/>
                  </a:schemeClr>
                </a:solidFill>
              </a:rPr>
              <a:t>E</a:t>
            </a:r>
            <a:r>
              <a:rPr lang="en-US" sz="1100" dirty="0" smtClean="0">
                <a:solidFill>
                  <a:schemeClr val="bg1">
                    <a:lumMod val="50000"/>
                  </a:schemeClr>
                </a:solidFill>
              </a:rPr>
              <a:t>mergency stairs 1</a:t>
            </a:r>
            <a:endParaRPr lang="en-GB" sz="900" dirty="0">
              <a:solidFill>
                <a:schemeClr val="bg1">
                  <a:lumMod val="50000"/>
                </a:schemeClr>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962459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Architectural </a:t>
            </a:r>
            <a:r>
              <a:rPr lang="en-US" dirty="0" smtClean="0">
                <a:latin typeface="Times New Roman" panose="02020603050405020304" pitchFamily="18" charset="0"/>
                <a:cs typeface="Times New Roman" panose="02020603050405020304" pitchFamily="18" charset="0"/>
              </a:rPr>
              <a:t>modifications</a:t>
            </a:r>
            <a:endParaRPr lang="en-US" sz="20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40998663"/>
              </p:ext>
            </p:extLst>
          </p:nvPr>
        </p:nvGraphicFramePr>
        <p:xfrm>
          <a:off x="1940655" y="1747215"/>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004477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Contents</a:t>
            </a:r>
            <a:r>
              <a:rPr lang="en-GB" dirty="0" smtClean="0"/>
              <a: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6142574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239625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Architectural </a:t>
            </a:r>
            <a:r>
              <a:rPr lang="en-US" dirty="0" smtClean="0">
                <a:latin typeface="Times New Roman" panose="02020603050405020304" pitchFamily="18" charset="0"/>
                <a:cs typeface="Times New Roman" panose="02020603050405020304" pitchFamily="18" charset="0"/>
              </a:rPr>
              <a:t>modifications</a:t>
            </a:r>
            <a:endParaRPr lang="en-US" sz="20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8276293"/>
              </p:ext>
            </p:extLst>
          </p:nvPr>
        </p:nvGraphicFramePr>
        <p:xfrm>
          <a:off x="1940655" y="1747215"/>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597898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Architectural </a:t>
            </a:r>
            <a:r>
              <a:rPr lang="en-US" dirty="0" smtClean="0">
                <a:latin typeface="Times New Roman" panose="02020603050405020304" pitchFamily="18" charset="0"/>
                <a:cs typeface="Times New Roman" panose="02020603050405020304" pitchFamily="18" charset="0"/>
              </a:rPr>
              <a:t>modifications</a:t>
            </a:r>
            <a:endParaRPr lang="en-US" sz="20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7502342"/>
              </p:ext>
            </p:extLst>
          </p:nvPr>
        </p:nvGraphicFramePr>
        <p:xfrm>
          <a:off x="1940655" y="1747215"/>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latin typeface="Times New Roman" panose="02020603050405020304" pitchFamily="18" charset="0"/>
                <a:cs typeface="Times New Roman" panose="02020603050405020304" pitchFamily="18" charset="0"/>
              </a:rPr>
              <a:pPr/>
              <a:t>21</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21183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6" y="624110"/>
            <a:ext cx="7900904" cy="499296"/>
          </a:xfrm>
        </p:spPr>
        <p:txBody>
          <a:bodyPr>
            <a:normAutofit fontScale="90000"/>
          </a:bodyPr>
          <a:lstStyle/>
          <a:p>
            <a:r>
              <a:rPr lang="en-GB" dirty="0" smtClean="0">
                <a:latin typeface="Times New Roman" panose="02020603050405020304" pitchFamily="18" charset="0"/>
                <a:cs typeface="Times New Roman" panose="02020603050405020304" pitchFamily="18" charset="0"/>
              </a:rPr>
              <a:t>The </a:t>
            </a:r>
            <a:r>
              <a:rPr lang="en-GB" dirty="0">
                <a:latin typeface="Times New Roman" panose="02020603050405020304" pitchFamily="18" charset="0"/>
                <a:cs typeface="Times New Roman" panose="02020603050405020304" pitchFamily="18" charset="0"/>
              </a:rPr>
              <a:t>project before </a:t>
            </a:r>
            <a:r>
              <a:rPr lang="en-GB" dirty="0" smtClean="0">
                <a:latin typeface="Times New Roman" panose="02020603050405020304" pitchFamily="18" charset="0"/>
                <a:cs typeface="Times New Roman" panose="02020603050405020304" pitchFamily="18" charset="0"/>
              </a:rPr>
              <a:t>modification</a:t>
            </a:r>
            <a:r>
              <a:rPr lang="en-US" sz="2700" dirty="0" smtClean="0">
                <a:solidFill>
                  <a:schemeClr val="tx1">
                    <a:lumMod val="50000"/>
                    <a:lumOff val="50000"/>
                  </a:schemeClr>
                </a:solidFill>
                <a:latin typeface="Times New Roman" panose="02020603050405020304" pitchFamily="18" charset="0"/>
                <a:cs typeface="Times New Roman" panose="02020603050405020304" pitchFamily="18" charset="0"/>
              </a:rPr>
              <a:t>(Outside</a:t>
            </a:r>
            <a:r>
              <a:rPr lang="en-US" sz="2700" dirty="0">
                <a:solidFill>
                  <a:schemeClr val="tx1">
                    <a:lumMod val="50000"/>
                    <a:lumOff val="50000"/>
                  </a:schemeClr>
                </a:solidFill>
                <a:latin typeface="Times New Roman" panose="02020603050405020304" pitchFamily="18" charset="0"/>
                <a:cs typeface="Times New Roman" panose="02020603050405020304" pitchFamily="18" charset="0"/>
              </a:rPr>
              <a:t>)</a:t>
            </a:r>
            <a:endParaRPr lang="en-GB" sz="27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5245" y="1654629"/>
            <a:ext cx="6452109" cy="2279963"/>
          </a:xfrm>
          <a:prstGeom prst="rect">
            <a:avLst/>
          </a:prstGeom>
          <a:ln>
            <a:noFill/>
          </a:ln>
          <a:effectLst>
            <a:outerShdw blurRad="190500" algn="tl" rotWithShape="0">
              <a:srgbClr val="000000">
                <a:alpha val="70000"/>
              </a:srgbClr>
            </a:outerShdw>
          </a:effectLst>
        </p:spPr>
      </p:pic>
      <p:pic>
        <p:nvPicPr>
          <p:cNvPr id="5" name="Content Placeholder 4"/>
          <p:cNvPicPr>
            <a:picLocks noChangeAspect="1"/>
          </p:cNvPicPr>
          <p:nvPr/>
        </p:nvPicPr>
        <p:blipFill rotWithShape="1">
          <a:blip r:embed="rId3">
            <a:extLst>
              <a:ext uri="{28A0092B-C50C-407E-A947-70E740481C1C}">
                <a14:useLocalDpi xmlns:a14="http://schemas.microsoft.com/office/drawing/2010/main" val="0"/>
              </a:ext>
            </a:extLst>
          </a:blip>
          <a:srcRect t="25933"/>
          <a:stretch/>
        </p:blipFill>
        <p:spPr>
          <a:xfrm>
            <a:off x="1452102" y="4322049"/>
            <a:ext cx="5477691" cy="2277159"/>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501" t="2501" r="501" b="7646"/>
          <a:stretch/>
        </p:blipFill>
        <p:spPr>
          <a:xfrm>
            <a:off x="7515497" y="4665228"/>
            <a:ext cx="4180113" cy="1803057"/>
          </a:xfrm>
          <a:prstGeom prst="rect">
            <a:avLst/>
          </a:prstGeom>
          <a:ln>
            <a:noFill/>
          </a:ln>
          <a:effectLst>
            <a:outerShdw blurRad="190500" algn="tl" rotWithShape="0">
              <a:srgbClr val="000000">
                <a:alpha val="70000"/>
              </a:srgbClr>
            </a:outerShdw>
          </a:effectLst>
        </p:spPr>
      </p:pic>
      <p:sp>
        <p:nvSpPr>
          <p:cNvPr id="3" name="Slide Number Placeholder 2"/>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13974527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 y="396240"/>
            <a:ext cx="12191733" cy="6043749"/>
          </a:xfrm>
          <a:prstGeom prst="rect">
            <a:avLst/>
          </a:prstGeom>
        </p:spPr>
      </p:pic>
      <p:sp>
        <p:nvSpPr>
          <p:cNvPr id="11" name="Title 1"/>
          <p:cNvSpPr>
            <a:spLocks noGrp="1"/>
          </p:cNvSpPr>
          <p:nvPr>
            <p:ph type="title"/>
          </p:nvPr>
        </p:nvSpPr>
        <p:spPr>
          <a:xfrm>
            <a:off x="0" y="222069"/>
            <a:ext cx="6574971" cy="618309"/>
          </a:xfrm>
        </p:spPr>
        <p:txBody>
          <a:bodyPr>
            <a:normAutofit/>
          </a:bodyPr>
          <a:lstStyle/>
          <a:p>
            <a:pPr marL="457200" indent="-457200">
              <a:buClr>
                <a:schemeClr val="accent1"/>
              </a:buClr>
              <a:buFont typeface="Wingdings" panose="05000000000000000000" pitchFamily="2" charset="2"/>
              <a:buChar char="Ø"/>
            </a:pPr>
            <a:r>
              <a:rPr lang="en-GB" sz="2000" dirty="0" smtClean="0"/>
              <a:t>The </a:t>
            </a:r>
            <a:r>
              <a:rPr lang="en-GB" sz="2000" dirty="0"/>
              <a:t>project </a:t>
            </a:r>
            <a:r>
              <a:rPr lang="en-GB" sz="2000" dirty="0" smtClean="0"/>
              <a:t>after modification</a:t>
            </a:r>
            <a:r>
              <a:rPr lang="en-US" sz="2000" dirty="0"/>
              <a:t> </a:t>
            </a:r>
            <a:r>
              <a:rPr lang="en-US" sz="1400" dirty="0">
                <a:solidFill>
                  <a:schemeClr val="tx1">
                    <a:lumMod val="50000"/>
                    <a:lumOff val="50000"/>
                  </a:schemeClr>
                </a:solidFill>
              </a:rPr>
              <a:t>(</a:t>
            </a:r>
            <a:r>
              <a:rPr lang="en-US" sz="1400" dirty="0" smtClean="0">
                <a:solidFill>
                  <a:schemeClr val="tx1">
                    <a:lumMod val="50000"/>
                    <a:lumOff val="50000"/>
                  </a:schemeClr>
                </a:solidFill>
              </a:rPr>
              <a:t>Outside)</a:t>
            </a:r>
            <a:endParaRPr lang="en-GB" sz="1800" dirty="0">
              <a:solidFill>
                <a:schemeClr val="tx1">
                  <a:lumMod val="50000"/>
                  <a:lumOff val="50000"/>
                </a:schemeClr>
              </a:solidFill>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32447857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21211" cy="6873839"/>
          </a:xfrm>
          <a:prstGeom prst="rect">
            <a:avLst/>
          </a:prstGeom>
        </p:spPr>
      </p:pic>
      <p:sp>
        <p:nvSpPr>
          <p:cNvPr id="9" name="Title 1"/>
          <p:cNvSpPr>
            <a:spLocks noGrp="1"/>
          </p:cNvSpPr>
          <p:nvPr>
            <p:ph type="title"/>
          </p:nvPr>
        </p:nvSpPr>
        <p:spPr>
          <a:xfrm>
            <a:off x="0" y="222069"/>
            <a:ext cx="6574971" cy="618309"/>
          </a:xfrm>
        </p:spPr>
        <p:txBody>
          <a:bodyPr>
            <a:normAutofit/>
          </a:bodyPr>
          <a:lstStyle/>
          <a:p>
            <a:pPr marL="457200" indent="-457200">
              <a:buClr>
                <a:schemeClr val="accent1"/>
              </a:buClr>
              <a:buFont typeface="Wingdings" panose="05000000000000000000" pitchFamily="2" charset="2"/>
              <a:buChar char="Ø"/>
            </a:pPr>
            <a:r>
              <a:rPr lang="en-GB" sz="2000" dirty="0" smtClean="0"/>
              <a:t>The </a:t>
            </a:r>
            <a:r>
              <a:rPr lang="en-GB" sz="2000" dirty="0"/>
              <a:t>project </a:t>
            </a:r>
            <a:r>
              <a:rPr lang="en-GB" sz="2000" dirty="0" smtClean="0"/>
              <a:t>after modification</a:t>
            </a:r>
            <a:r>
              <a:rPr lang="en-US" sz="2000" dirty="0"/>
              <a:t> </a:t>
            </a:r>
            <a:r>
              <a:rPr lang="en-US" sz="1400" dirty="0">
                <a:solidFill>
                  <a:schemeClr val="tx1">
                    <a:lumMod val="50000"/>
                    <a:lumOff val="50000"/>
                  </a:schemeClr>
                </a:solidFill>
              </a:rPr>
              <a:t>(</a:t>
            </a:r>
            <a:r>
              <a:rPr lang="en-US" sz="1400" dirty="0" smtClean="0">
                <a:solidFill>
                  <a:schemeClr val="tx1">
                    <a:lumMod val="50000"/>
                    <a:lumOff val="50000"/>
                  </a:schemeClr>
                </a:solidFill>
              </a:rPr>
              <a:t>Outside)</a:t>
            </a:r>
            <a:endParaRPr lang="en-GB" sz="1800" dirty="0">
              <a:solidFill>
                <a:schemeClr val="tx1">
                  <a:lumMod val="50000"/>
                  <a:lumOff val="50000"/>
                </a:schemeClr>
              </a:solidFill>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6295239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Architectural </a:t>
            </a:r>
            <a:r>
              <a:rPr lang="en-US" dirty="0" smtClean="0">
                <a:latin typeface="Times New Roman" panose="02020603050405020304" pitchFamily="18" charset="0"/>
                <a:cs typeface="Times New Roman" panose="02020603050405020304" pitchFamily="18" charset="0"/>
              </a:rPr>
              <a:t>modifications</a:t>
            </a:r>
            <a:endParaRPr lang="en-US" sz="20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4450222"/>
              </p:ext>
            </p:extLst>
          </p:nvPr>
        </p:nvGraphicFramePr>
        <p:xfrm>
          <a:off x="1940655" y="1747215"/>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42875336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776" y="981161"/>
            <a:ext cx="8109909" cy="499296"/>
          </a:xfrm>
        </p:spPr>
        <p:txBody>
          <a:bodyPr>
            <a:normAutofit fontScale="90000"/>
          </a:bodyPr>
          <a:lstStyle/>
          <a:p>
            <a:r>
              <a:rPr lang="en-GB" dirty="0" smtClean="0"/>
              <a:t>The </a:t>
            </a:r>
            <a:r>
              <a:rPr lang="en-GB" dirty="0"/>
              <a:t>project before </a:t>
            </a:r>
            <a:r>
              <a:rPr lang="en-GB" dirty="0" smtClean="0"/>
              <a:t>modification </a:t>
            </a:r>
            <a:r>
              <a:rPr lang="en-US" sz="2700" dirty="0" smtClean="0">
                <a:solidFill>
                  <a:schemeClr val="tx1">
                    <a:lumMod val="50000"/>
                    <a:lumOff val="50000"/>
                  </a:schemeClr>
                </a:solidFill>
              </a:rPr>
              <a:t>(Inside)</a:t>
            </a:r>
            <a:endParaRPr lang="en-GB" sz="270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9" name="TextBox 8"/>
          <p:cNvSpPr txBox="1"/>
          <p:nvPr/>
        </p:nvSpPr>
        <p:spPr>
          <a:xfrm>
            <a:off x="5355771" y="348343"/>
            <a:ext cx="3509555" cy="369332"/>
          </a:xfrm>
          <a:prstGeom prst="rect">
            <a:avLst/>
          </a:prstGeom>
          <a:noFill/>
        </p:spPr>
        <p:txBody>
          <a:bodyPr wrap="square" rtlCol="0">
            <a:spAutoFit/>
          </a:bodyPr>
          <a:lstStyle/>
          <a:p>
            <a:endParaRPr lang="en-GB" dirty="0"/>
          </a:p>
        </p:txBody>
      </p:sp>
      <p:sp>
        <p:nvSpPr>
          <p:cNvPr id="12" name="TextBox 11"/>
          <p:cNvSpPr txBox="1"/>
          <p:nvPr/>
        </p:nvSpPr>
        <p:spPr>
          <a:xfrm>
            <a:off x="6731726" y="6262637"/>
            <a:ext cx="4267200" cy="369332"/>
          </a:xfrm>
          <a:prstGeom prst="rect">
            <a:avLst/>
          </a:prstGeom>
          <a:noFill/>
        </p:spPr>
        <p:txBody>
          <a:bodyPr wrap="square" rtlCol="0">
            <a:spAutoFit/>
          </a:bodyPr>
          <a:lstStyle/>
          <a:p>
            <a:r>
              <a:rPr lang="en-GB" dirty="0"/>
              <a:t>The project after modification</a:t>
            </a:r>
            <a:r>
              <a:rPr lang="en-US" dirty="0"/>
              <a:t> </a:t>
            </a:r>
            <a:r>
              <a:rPr lang="en-US" sz="1200" dirty="0" smtClean="0">
                <a:solidFill>
                  <a:schemeClr val="bg1"/>
                </a:solidFill>
              </a:rPr>
              <a:t>(Inside)</a:t>
            </a:r>
            <a:endParaRPr lang="en-GB" dirty="0">
              <a:solidFill>
                <a:schemeClr val="bg1"/>
              </a:solidFill>
            </a:endParaRPr>
          </a:p>
        </p:txBody>
      </p:sp>
      <p:sp>
        <p:nvSpPr>
          <p:cNvPr id="13" name="Rounded Rectangle 12"/>
          <p:cNvSpPr/>
          <p:nvPr/>
        </p:nvSpPr>
        <p:spPr>
          <a:xfrm>
            <a:off x="6409509" y="6062671"/>
            <a:ext cx="5277394" cy="644435"/>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GB" dirty="0"/>
              <a:t>The project </a:t>
            </a:r>
            <a:r>
              <a:rPr lang="en-GB" dirty="0" smtClean="0"/>
              <a:t>before </a:t>
            </a:r>
            <a:r>
              <a:rPr lang="en-GB" dirty="0"/>
              <a:t>modification</a:t>
            </a:r>
            <a:r>
              <a:rPr lang="en-US" dirty="0"/>
              <a:t> </a:t>
            </a:r>
            <a:r>
              <a:rPr lang="en-US" sz="1200" dirty="0" smtClean="0">
                <a:solidFill>
                  <a:schemeClr val="bg1"/>
                </a:solidFill>
              </a:rPr>
              <a:t>(</a:t>
            </a:r>
            <a:r>
              <a:rPr lang="en-US" sz="1200" dirty="0">
                <a:solidFill>
                  <a:schemeClr val="bg1"/>
                </a:solidFill>
              </a:rPr>
              <a:t>I</a:t>
            </a:r>
            <a:r>
              <a:rPr lang="en-US" sz="1200" dirty="0" smtClean="0">
                <a:solidFill>
                  <a:schemeClr val="bg1"/>
                </a:solidFill>
              </a:rPr>
              <a:t>nside)</a:t>
            </a:r>
            <a:endParaRPr lang="en-GB" dirty="0">
              <a:solidFill>
                <a:schemeClr val="bg1"/>
              </a:solidFill>
            </a:endParaRPr>
          </a:p>
        </p:txBody>
      </p:sp>
    </p:spTree>
    <p:extLst>
      <p:ext uri="{BB962C8B-B14F-4D97-AF65-F5344CB8AC3E}">
        <p14:creationId xmlns:p14="http://schemas.microsoft.com/office/powerpoint/2010/main" val="1476690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2740" y="0"/>
            <a:ext cx="9700060" cy="6856700"/>
          </a:xfrm>
          <a:prstGeom prst="rect">
            <a:avLst/>
          </a:prstGeom>
          <a:ln>
            <a:noFill/>
          </a:ln>
          <a:effectLst>
            <a:outerShdw blurRad="190500" algn="tl" rotWithShape="0">
              <a:srgbClr val="000000">
                <a:alpha val="70000"/>
              </a:srgbClr>
            </a:outerShdw>
          </a:effectLst>
        </p:spPr>
      </p:pic>
      <p:sp>
        <p:nvSpPr>
          <p:cNvPr id="3" name="TextBox 2"/>
          <p:cNvSpPr txBox="1"/>
          <p:nvPr/>
        </p:nvSpPr>
        <p:spPr>
          <a:xfrm>
            <a:off x="4397829" y="-52254"/>
            <a:ext cx="4267200" cy="615553"/>
          </a:xfrm>
          <a:prstGeom prst="rect">
            <a:avLst/>
          </a:prstGeom>
          <a:noFill/>
        </p:spPr>
        <p:txBody>
          <a:bodyPr wrap="square" rtlCol="0">
            <a:spAutoFit/>
          </a:bodyPr>
          <a:lstStyle/>
          <a:p>
            <a:r>
              <a:rPr lang="en-GB" sz="1600" dirty="0"/>
              <a:t>The project </a:t>
            </a:r>
            <a:r>
              <a:rPr lang="en-GB" sz="1600" dirty="0" smtClean="0"/>
              <a:t>after </a:t>
            </a:r>
            <a:r>
              <a:rPr lang="en-GB" sz="1600" dirty="0"/>
              <a:t>modification</a:t>
            </a:r>
            <a:r>
              <a:rPr lang="en-US" sz="1600" dirty="0"/>
              <a:t> </a:t>
            </a:r>
            <a:r>
              <a:rPr lang="en-US" sz="1100" dirty="0">
                <a:ln w="0"/>
                <a:effectLst>
                  <a:outerShdw blurRad="38100" dist="19050" dir="2700000" algn="tl" rotWithShape="0">
                    <a:schemeClr val="dk1">
                      <a:alpha val="40000"/>
                    </a:schemeClr>
                  </a:outerShdw>
                </a:effectLst>
              </a:rPr>
              <a:t>(Inside)</a:t>
            </a:r>
            <a:endParaRPr lang="en-GB" sz="1600" dirty="0">
              <a:ln w="0"/>
              <a:effectLst>
                <a:outerShdw blurRad="38100" dist="19050" dir="2700000" algn="tl" rotWithShape="0">
                  <a:schemeClr val="dk1">
                    <a:alpha val="40000"/>
                  </a:schemeClr>
                </a:outerShdw>
              </a:effectLst>
            </a:endParaRPr>
          </a:p>
          <a:p>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654720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1790" y="1300"/>
            <a:ext cx="9700060" cy="6856700"/>
          </a:xfrm>
          <a:prstGeom prst="rect">
            <a:avLst/>
          </a:prstGeom>
          <a:ln>
            <a:noFill/>
          </a:ln>
          <a:effectLst>
            <a:outerShdw blurRad="190500" algn="tl" rotWithShape="0">
              <a:srgbClr val="000000">
                <a:alpha val="70000"/>
              </a:srgbClr>
            </a:outerShdw>
          </a:effectLst>
        </p:spPr>
      </p:pic>
      <p:sp>
        <p:nvSpPr>
          <p:cNvPr id="3" name="TextBox 2"/>
          <p:cNvSpPr txBox="1"/>
          <p:nvPr/>
        </p:nvSpPr>
        <p:spPr>
          <a:xfrm>
            <a:off x="4397829" y="-52254"/>
            <a:ext cx="4267200" cy="615553"/>
          </a:xfrm>
          <a:prstGeom prst="rect">
            <a:avLst/>
          </a:prstGeom>
          <a:noFill/>
        </p:spPr>
        <p:txBody>
          <a:bodyPr wrap="square" rtlCol="0">
            <a:spAutoFit/>
          </a:bodyPr>
          <a:lstStyle/>
          <a:p>
            <a:r>
              <a:rPr lang="en-GB" sz="1600" dirty="0"/>
              <a:t>The project </a:t>
            </a:r>
            <a:r>
              <a:rPr lang="en-GB" sz="1600" dirty="0" smtClean="0"/>
              <a:t>after </a:t>
            </a:r>
            <a:r>
              <a:rPr lang="en-GB" sz="1600" dirty="0"/>
              <a:t>modification</a:t>
            </a:r>
            <a:r>
              <a:rPr lang="en-US" sz="1600" dirty="0"/>
              <a:t> </a:t>
            </a:r>
            <a:r>
              <a:rPr lang="en-US" sz="1100" dirty="0">
                <a:ln w="0"/>
                <a:effectLst>
                  <a:outerShdw blurRad="38100" dist="19050" dir="2700000" algn="tl" rotWithShape="0">
                    <a:schemeClr val="dk1">
                      <a:alpha val="40000"/>
                    </a:schemeClr>
                  </a:outerShdw>
                </a:effectLst>
              </a:rPr>
              <a:t>(Inside)</a:t>
            </a:r>
            <a:endParaRPr lang="en-GB" sz="1600" dirty="0">
              <a:ln w="0"/>
              <a:effectLst>
                <a:outerShdw blurRad="38100" dist="19050" dir="2700000" algn="tl" rotWithShape="0">
                  <a:schemeClr val="dk1">
                    <a:alpha val="40000"/>
                  </a:schemeClr>
                </a:outerShdw>
              </a:effectLst>
            </a:endParaRPr>
          </a:p>
          <a:p>
            <a:endParaRPr lang="en-GB"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11765204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243196446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1229416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Contents</a:t>
            </a:r>
            <a:r>
              <a:rPr lang="en-GB" dirty="0"/>
              <a:t>:</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3742916279"/>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7475653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192268332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28792121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601" y="639349"/>
            <a:ext cx="3550699" cy="541752"/>
          </a:xfrm>
        </p:spPr>
        <p:txBody>
          <a:bodyPr>
            <a:normAutofit fontScale="90000"/>
          </a:bodyPr>
          <a:lstStyle/>
          <a:p>
            <a:pPr lvl="0"/>
            <a:r>
              <a:rPr lang="en-US" dirty="0" smtClean="0">
                <a:latin typeface="Times New Roman" panose="02020603050405020304" pitchFamily="18" charset="0"/>
                <a:cs typeface="Times New Roman" panose="02020603050405020304" pitchFamily="18" charset="0"/>
              </a:rPr>
              <a:t>Structural </a:t>
            </a:r>
            <a:r>
              <a:rPr lang="en-US" dirty="0">
                <a:latin typeface="Times New Roman" panose="02020603050405020304" pitchFamily="18" charset="0"/>
                <a:cs typeface="Times New Roman" panose="02020603050405020304" pitchFamily="18" charset="0"/>
              </a:rPr>
              <a:t>Aspects </a:t>
            </a:r>
            <a:br>
              <a:rPr lang="en-US"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Diagram 4"/>
              <p:cNvGraphicFramePr/>
              <p:nvPr>
                <p:extLst>
                  <p:ext uri="{D42A27DB-BD31-4B8C-83A1-F6EECF244321}">
                    <p14:modId xmlns:p14="http://schemas.microsoft.com/office/powerpoint/2010/main" val="226384023"/>
                  </p:ext>
                </p:extLst>
              </p:nvPr>
            </p:nvGraphicFramePr>
            <p:xfrm>
              <a:off x="766353" y="1341119"/>
              <a:ext cx="11007635" cy="5434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Diagram 4"/>
              <p:cNvGraphicFramePr/>
              <p:nvPr>
                <p:extLst>
                  <p:ext uri="{D42A27DB-BD31-4B8C-83A1-F6EECF244321}">
                    <p14:modId xmlns:p14="http://schemas.microsoft.com/office/powerpoint/2010/main" val="226384023"/>
                  </p:ext>
                </p:extLst>
              </p:nvPr>
            </p:nvGraphicFramePr>
            <p:xfrm>
              <a:off x="766353" y="1341119"/>
              <a:ext cx="11007635" cy="543414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3" name="Slide Number Placeholder 2"/>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27142479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5799" y="767258"/>
            <a:ext cx="2555201" cy="423367"/>
          </a:xfrm>
          <a:effectLst>
            <a:outerShdw blurRad="50800" dist="38100" dir="5400000" algn="t" rotWithShape="0">
              <a:prstClr val="black">
                <a:alpha val="40000"/>
              </a:prstClr>
            </a:outerShdw>
            <a:reflection stA="0" endPos="65000" dist="50800" dir="5400000" sy="-100000" algn="bl" rotWithShape="0"/>
          </a:effectLst>
        </p:spPr>
        <p:txBody>
          <a:bodyPr>
            <a:noAutofit/>
          </a:bodyPr>
          <a:lstStyle/>
          <a:p>
            <a:r>
              <a:rPr lang="en-US" sz="1800" dirty="0">
                <a:latin typeface="Times New Roman" pitchFamily="18" charset="0"/>
                <a:cs typeface="Times New Roman" pitchFamily="18" charset="0"/>
              </a:rPr>
              <a:t>Ground and </a:t>
            </a:r>
            <a:r>
              <a:rPr lang="en-US" sz="1800" dirty="0" smtClean="0">
                <a:latin typeface="Times New Roman" pitchFamily="18" charset="0"/>
                <a:cs typeface="Times New Roman" pitchFamily="18" charset="0"/>
              </a:rPr>
              <a:t>First </a:t>
            </a:r>
            <a:r>
              <a:rPr lang="en-US" sz="1800" dirty="0">
                <a:latin typeface="Times New Roman" pitchFamily="18" charset="0"/>
                <a:cs typeface="Times New Roman" pitchFamily="18" charset="0"/>
              </a:rPr>
              <a:t>floors</a:t>
            </a:r>
            <a:br>
              <a:rPr lang="en-US" sz="1800" dirty="0">
                <a:latin typeface="Times New Roman" pitchFamily="18" charset="0"/>
                <a:cs typeface="Times New Roman" pitchFamily="18" charset="0"/>
              </a:rPr>
            </a:br>
            <a:endParaRPr lang="en-US" sz="1800" dirty="0"/>
          </a:p>
        </p:txBody>
      </p:sp>
      <p:pic>
        <p:nvPicPr>
          <p:cNvPr id="4" name="Picture 3"/>
          <p:cNvPicPr>
            <a:picLocks noChangeAspect="1"/>
          </p:cNvPicPr>
          <p:nvPr/>
        </p:nvPicPr>
        <p:blipFill rotWithShape="1">
          <a:blip r:embed="rId2"/>
          <a:srcRect b="15870"/>
          <a:stretch/>
        </p:blipFill>
        <p:spPr>
          <a:xfrm>
            <a:off x="7696200" y="1455248"/>
            <a:ext cx="4371701" cy="3601982"/>
          </a:xfrm>
          <a:prstGeom prst="rect">
            <a:avLst/>
          </a:prstGeom>
          <a:effectLst>
            <a:glow rad="165100">
              <a:schemeClr val="bg2">
                <a:lumMod val="90000"/>
                <a:alpha val="40000"/>
              </a:schemeClr>
            </a:glow>
          </a:effectLst>
        </p:spPr>
      </p:pic>
      <p:sp>
        <p:nvSpPr>
          <p:cNvPr id="6" name="TextBox 5"/>
          <p:cNvSpPr txBox="1"/>
          <p:nvPr/>
        </p:nvSpPr>
        <p:spPr>
          <a:xfrm>
            <a:off x="3924300" y="6010275"/>
            <a:ext cx="1304925" cy="369332"/>
          </a:xfrm>
          <a:prstGeom prst="rect">
            <a:avLst/>
          </a:prstGeom>
          <a:noFill/>
          <a:ln w="38100" cap="rnd" cmpd="tri">
            <a:solidFill>
              <a:schemeClr val="tx1"/>
            </a:solidFill>
            <a:miter lim="800000"/>
          </a:ln>
        </p:spPr>
        <p:txBody>
          <a:bodyPr wrap="square" rtlCol="0">
            <a:spAutoFit/>
          </a:bodyPr>
          <a:lstStyle/>
          <a:p>
            <a:r>
              <a:rPr lang="en-US" b="1" dirty="0" smtClean="0"/>
              <a:t>First Floor</a:t>
            </a:r>
            <a:endParaRPr lang="en-US" b="1" dirty="0"/>
          </a:p>
        </p:txBody>
      </p:sp>
      <p:sp>
        <p:nvSpPr>
          <p:cNvPr id="7" name="TextBox 6"/>
          <p:cNvSpPr txBox="1"/>
          <p:nvPr/>
        </p:nvSpPr>
        <p:spPr>
          <a:xfrm>
            <a:off x="9229587" y="5569503"/>
            <a:ext cx="1943238" cy="369332"/>
          </a:xfrm>
          <a:prstGeom prst="rect">
            <a:avLst/>
          </a:prstGeom>
          <a:noFill/>
          <a:ln w="38100" cap="rnd" cmpd="tri">
            <a:solidFill>
              <a:schemeClr val="tx1"/>
            </a:solidFill>
            <a:miter lim="800000"/>
          </a:ln>
        </p:spPr>
        <p:txBody>
          <a:bodyPr wrap="square" rtlCol="0">
            <a:spAutoFit/>
          </a:bodyPr>
          <a:lstStyle/>
          <a:p>
            <a:r>
              <a:rPr lang="en-US" b="1" dirty="0" smtClean="0"/>
              <a:t>Ground Floor</a:t>
            </a:r>
            <a:endParaRPr lang="en-US" b="1"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32</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286" y="2129618"/>
            <a:ext cx="5562952" cy="343988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7179837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0988" t="7158" r="5209" b="7375"/>
          <a:stretch/>
        </p:blipFill>
        <p:spPr>
          <a:xfrm>
            <a:off x="7463205" y="-1"/>
            <a:ext cx="4728795" cy="3406115"/>
          </a:xfrm>
          <a:prstGeom prst="rect">
            <a:avLst/>
          </a:prstGeom>
          <a:effectLst>
            <a:outerShdw blurRad="1270000" dist="38100" algn="l" rotWithShape="0">
              <a:schemeClr val="accent1">
                <a:lumMod val="20000"/>
                <a:lumOff val="80000"/>
                <a:alpha val="40000"/>
              </a:schemeClr>
            </a:outerShdw>
          </a:effectLst>
        </p:spPr>
      </p:pic>
      <p:pic>
        <p:nvPicPr>
          <p:cNvPr id="5" name="Picture 4"/>
          <p:cNvPicPr>
            <a:picLocks noChangeAspect="1"/>
          </p:cNvPicPr>
          <p:nvPr/>
        </p:nvPicPr>
        <p:blipFill rotWithShape="1">
          <a:blip r:embed="rId3"/>
          <a:srcRect l="10560" t="4914" r="9885" b="12221"/>
          <a:stretch/>
        </p:blipFill>
        <p:spPr>
          <a:xfrm>
            <a:off x="800100" y="1990725"/>
            <a:ext cx="3743325" cy="3362325"/>
          </a:xfrm>
          <a:prstGeom prst="rect">
            <a:avLst/>
          </a:prstGeom>
        </p:spPr>
      </p:pic>
      <p:pic>
        <p:nvPicPr>
          <p:cNvPr id="6" name="Picture 5"/>
          <p:cNvPicPr>
            <a:picLocks noChangeAspect="1"/>
          </p:cNvPicPr>
          <p:nvPr/>
        </p:nvPicPr>
        <p:blipFill rotWithShape="1">
          <a:blip r:embed="rId4"/>
          <a:srcRect l="30000" t="2762" r="13488" b="3131"/>
          <a:stretch/>
        </p:blipFill>
        <p:spPr>
          <a:xfrm>
            <a:off x="4846076" y="1920602"/>
            <a:ext cx="1661648" cy="3494246"/>
          </a:xfrm>
          <a:prstGeom prst="rect">
            <a:avLst/>
          </a:prstGeom>
        </p:spPr>
      </p:pic>
      <p:pic>
        <p:nvPicPr>
          <p:cNvPr id="7" name="Picture 6"/>
          <p:cNvPicPr/>
          <p:nvPr/>
        </p:nvPicPr>
        <p:blipFill rotWithShape="1">
          <a:blip r:embed="rId5">
            <a:extLst>
              <a:ext uri="{28A0092B-C50C-407E-A947-70E740481C1C}">
                <a14:useLocalDpi xmlns:a14="http://schemas.microsoft.com/office/drawing/2010/main" val="0"/>
              </a:ext>
            </a:extLst>
          </a:blip>
          <a:srcRect l="11168" t="14218" r="24351" b="16773"/>
          <a:stretch/>
        </p:blipFill>
        <p:spPr bwMode="auto">
          <a:xfrm>
            <a:off x="8208401" y="3835431"/>
            <a:ext cx="2629171" cy="2231041"/>
          </a:xfrm>
          <a:prstGeom prst="rect">
            <a:avLst/>
          </a:prstGeom>
          <a:ln>
            <a:noFill/>
          </a:ln>
          <a:effectLst>
            <a:outerShdw blurRad="711200" dist="50800" dir="5400000" sx="74000" sy="74000" algn="ctr" rotWithShape="0">
              <a:schemeClr val="accent1">
                <a:lumMod val="20000"/>
                <a:lumOff val="80000"/>
                <a:alpha val="43000"/>
              </a:schemeClr>
            </a:outerShdw>
          </a:effectLst>
          <a:extLst>
            <a:ext uri="{53640926-AAD7-44D8-BBD7-CCE9431645EC}">
              <a14:shadowObscured xmlns:a14="http://schemas.microsoft.com/office/drawing/2010/main"/>
            </a:ext>
          </a:extLst>
        </p:spPr>
      </p:pic>
      <p:sp>
        <p:nvSpPr>
          <p:cNvPr id="8" name="TextBox 7"/>
          <p:cNvSpPr txBox="1"/>
          <p:nvPr/>
        </p:nvSpPr>
        <p:spPr>
          <a:xfrm>
            <a:off x="1657133" y="787782"/>
            <a:ext cx="3971924"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M</a:t>
            </a:r>
            <a:r>
              <a:rPr lang="en-US" sz="2000" dirty="0" smtClean="0">
                <a:latin typeface="Times New Roman" panose="02020603050405020304" pitchFamily="18" charset="0"/>
                <a:cs typeface="Times New Roman" panose="02020603050405020304" pitchFamily="18" charset="0"/>
              </a:rPr>
              <a:t>odels for design</a:t>
            </a:r>
            <a:endParaRPr lang="en-US" sz="20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497226" y="5543252"/>
            <a:ext cx="1826999" cy="523220"/>
          </a:xfrm>
          <a:prstGeom prst="rect">
            <a:avLst/>
          </a:prstGeom>
          <a:noFill/>
        </p:spPr>
        <p:txBody>
          <a:bodyPr wrap="square" rtlCol="0">
            <a:spAutoFit/>
          </a:bodyPr>
          <a:lstStyle/>
          <a:p>
            <a:r>
              <a:rPr lang="en-US" sz="1400" b="1" dirty="0" smtClean="0"/>
              <a:t>safe models for basement mat</a:t>
            </a:r>
            <a:endParaRPr lang="en-US" sz="1400" b="1" dirty="0"/>
          </a:p>
        </p:txBody>
      </p:sp>
      <p:sp>
        <p:nvSpPr>
          <p:cNvPr id="10" name="TextBox 9"/>
          <p:cNvSpPr txBox="1"/>
          <p:nvPr/>
        </p:nvSpPr>
        <p:spPr>
          <a:xfrm>
            <a:off x="4846076" y="5543252"/>
            <a:ext cx="1565962" cy="523220"/>
          </a:xfrm>
          <a:prstGeom prst="rect">
            <a:avLst/>
          </a:prstGeom>
          <a:noFill/>
        </p:spPr>
        <p:txBody>
          <a:bodyPr wrap="square" rtlCol="0">
            <a:spAutoFit/>
          </a:bodyPr>
          <a:lstStyle/>
          <a:p>
            <a:r>
              <a:rPr lang="en-US" sz="1400" b="1" dirty="0" smtClean="0"/>
              <a:t>safe models for Ground mat</a:t>
            </a:r>
            <a:endParaRPr lang="en-US" sz="1400" b="1" dirty="0"/>
          </a:p>
        </p:txBody>
      </p:sp>
      <p:sp>
        <p:nvSpPr>
          <p:cNvPr id="11" name="TextBox 10"/>
          <p:cNvSpPr txBox="1"/>
          <p:nvPr/>
        </p:nvSpPr>
        <p:spPr>
          <a:xfrm>
            <a:off x="8874491" y="6066472"/>
            <a:ext cx="1565962" cy="523220"/>
          </a:xfrm>
          <a:prstGeom prst="rect">
            <a:avLst/>
          </a:prstGeom>
          <a:noFill/>
        </p:spPr>
        <p:txBody>
          <a:bodyPr wrap="square" rtlCol="0">
            <a:spAutoFit/>
          </a:bodyPr>
          <a:lstStyle/>
          <a:p>
            <a:r>
              <a:rPr lang="en-US" sz="1400" b="1" dirty="0" smtClean="0"/>
              <a:t>sap model for dome steel </a:t>
            </a:r>
            <a:endParaRPr lang="en-US" sz="1400" b="1" dirty="0"/>
          </a:p>
        </p:txBody>
      </p:sp>
      <p:sp>
        <p:nvSpPr>
          <p:cNvPr id="12" name="TextBox 11"/>
          <p:cNvSpPr txBox="1"/>
          <p:nvPr/>
        </p:nvSpPr>
        <p:spPr>
          <a:xfrm>
            <a:off x="8675126" y="3406114"/>
            <a:ext cx="3212074" cy="307777"/>
          </a:xfrm>
          <a:prstGeom prst="rect">
            <a:avLst/>
          </a:prstGeom>
          <a:noFill/>
        </p:spPr>
        <p:txBody>
          <a:bodyPr wrap="square" rtlCol="0">
            <a:spAutoFit/>
          </a:bodyPr>
          <a:lstStyle/>
          <a:p>
            <a:r>
              <a:rPr lang="en-US" sz="1400" b="1" dirty="0" smtClean="0"/>
              <a:t>Etab model for concrete structure </a:t>
            </a:r>
            <a:endParaRPr lang="en-US" sz="1400" b="1"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4061446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500" y="714375"/>
            <a:ext cx="3314700"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eismic design checks</a:t>
            </a:r>
            <a:endParaRPr lang="en-US" sz="2000" dirty="0">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073357854"/>
              </p:ext>
            </p:extLst>
          </p:nvPr>
        </p:nvGraphicFramePr>
        <p:xfrm>
          <a:off x="4852989" y="1243393"/>
          <a:ext cx="7262812" cy="1761363"/>
        </p:xfrm>
        <a:graphic>
          <a:graphicData uri="http://schemas.openxmlformats.org/drawingml/2006/table">
            <a:tbl>
              <a:tblPr firstRow="1" firstCol="1" bandRow="1">
                <a:tableStyleId>{5C22544A-7EE6-4342-B048-85BDC9FD1C3A}</a:tableStyleId>
              </a:tblPr>
              <a:tblGrid>
                <a:gridCol w="771272">
                  <a:extLst>
                    <a:ext uri="{9D8B030D-6E8A-4147-A177-3AD203B41FA5}">
                      <a16:colId xmlns:a16="http://schemas.microsoft.com/office/drawing/2014/main" val="2787680758"/>
                    </a:ext>
                  </a:extLst>
                </a:gridCol>
                <a:gridCol w="771272">
                  <a:extLst>
                    <a:ext uri="{9D8B030D-6E8A-4147-A177-3AD203B41FA5}">
                      <a16:colId xmlns:a16="http://schemas.microsoft.com/office/drawing/2014/main" val="535207926"/>
                    </a:ext>
                  </a:extLst>
                </a:gridCol>
                <a:gridCol w="771272">
                  <a:extLst>
                    <a:ext uri="{9D8B030D-6E8A-4147-A177-3AD203B41FA5}">
                      <a16:colId xmlns:a16="http://schemas.microsoft.com/office/drawing/2014/main" val="4184448228"/>
                    </a:ext>
                  </a:extLst>
                </a:gridCol>
                <a:gridCol w="706999">
                  <a:extLst>
                    <a:ext uri="{9D8B030D-6E8A-4147-A177-3AD203B41FA5}">
                      <a16:colId xmlns:a16="http://schemas.microsoft.com/office/drawing/2014/main" val="2146345235"/>
                    </a:ext>
                  </a:extLst>
                </a:gridCol>
                <a:gridCol w="883750">
                  <a:extLst>
                    <a:ext uri="{9D8B030D-6E8A-4147-A177-3AD203B41FA5}">
                      <a16:colId xmlns:a16="http://schemas.microsoft.com/office/drawing/2014/main" val="1409720725"/>
                    </a:ext>
                  </a:extLst>
                </a:gridCol>
                <a:gridCol w="803409">
                  <a:extLst>
                    <a:ext uri="{9D8B030D-6E8A-4147-A177-3AD203B41FA5}">
                      <a16:colId xmlns:a16="http://schemas.microsoft.com/office/drawing/2014/main" val="4289446816"/>
                    </a:ext>
                  </a:extLst>
                </a:gridCol>
                <a:gridCol w="931954">
                  <a:extLst>
                    <a:ext uri="{9D8B030D-6E8A-4147-A177-3AD203B41FA5}">
                      <a16:colId xmlns:a16="http://schemas.microsoft.com/office/drawing/2014/main" val="128908003"/>
                    </a:ext>
                  </a:extLst>
                </a:gridCol>
                <a:gridCol w="851612">
                  <a:extLst>
                    <a:ext uri="{9D8B030D-6E8A-4147-A177-3AD203B41FA5}">
                      <a16:colId xmlns:a16="http://schemas.microsoft.com/office/drawing/2014/main" val="361336576"/>
                    </a:ext>
                  </a:extLst>
                </a:gridCol>
                <a:gridCol w="771272">
                  <a:extLst>
                    <a:ext uri="{9D8B030D-6E8A-4147-A177-3AD203B41FA5}">
                      <a16:colId xmlns:a16="http://schemas.microsoft.com/office/drawing/2014/main" val="664412534"/>
                    </a:ext>
                  </a:extLst>
                </a:gridCol>
              </a:tblGrid>
              <a:tr h="182880">
                <a:tc>
                  <a:txBody>
                    <a:bodyPr/>
                    <a:lstStyle/>
                    <a:p>
                      <a:pPr algn="ctr">
                        <a:lnSpc>
                          <a:spcPct val="107000"/>
                        </a:lnSpc>
                        <a:spcBef>
                          <a:spcPts val="600"/>
                        </a:spcBef>
                        <a:spcAft>
                          <a:spcPts val="0"/>
                        </a:spcAft>
                      </a:pPr>
                      <a:r>
                        <a:rPr lang="en-US" sz="1200" b="1" dirty="0">
                          <a:effectLst/>
                        </a:rPr>
                        <a:t>story</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dirty="0">
                          <a:effectLst/>
                        </a:rPr>
                        <a:t>height</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a:effectLst/>
                        </a:rPr>
                        <a:t>Dis X</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a:effectLst/>
                        </a:rPr>
                        <a:t>Dis Y</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a:effectLst/>
                        </a:rPr>
                        <a:t>Drift X(ΔS)</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a:effectLst/>
                        </a:rPr>
                        <a:t>Drift Y(ΔS)</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dirty="0" smtClean="0">
                          <a:effectLst/>
                        </a:rPr>
                        <a:t>Delta x(ΔM)</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dirty="0" smtClean="0">
                          <a:effectLst/>
                        </a:rPr>
                        <a:t>Delta y(ΔM)</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Bef>
                          <a:spcPts val="600"/>
                        </a:spcBef>
                        <a:spcAft>
                          <a:spcPts val="0"/>
                        </a:spcAft>
                      </a:pPr>
                      <a:r>
                        <a:rPr lang="en-US" sz="1200" b="1">
                          <a:effectLst/>
                        </a:rPr>
                        <a:t>limit</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22136601"/>
                  </a:ext>
                </a:extLst>
              </a:tr>
              <a:tr h="182880">
                <a:tc>
                  <a:txBody>
                    <a:bodyPr/>
                    <a:lstStyle/>
                    <a:p>
                      <a:pPr>
                        <a:lnSpc>
                          <a:spcPct val="107000"/>
                        </a:lnSpc>
                        <a:spcBef>
                          <a:spcPts val="600"/>
                        </a:spcBef>
                        <a:spcAft>
                          <a:spcPts val="0"/>
                        </a:spcAft>
                      </a:pPr>
                      <a:r>
                        <a:rPr lang="en-US" sz="1200" b="1" dirty="0">
                          <a:effectLst/>
                        </a:rPr>
                        <a:t> </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mm</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215840827"/>
                  </a:ext>
                </a:extLst>
              </a:tr>
              <a:tr h="182880">
                <a:tc>
                  <a:txBody>
                    <a:bodyPr/>
                    <a:lstStyle/>
                    <a:p>
                      <a:pPr algn="ctr">
                        <a:lnSpc>
                          <a:spcPct val="107000"/>
                        </a:lnSpc>
                        <a:spcBef>
                          <a:spcPts val="600"/>
                        </a:spcBef>
                        <a:spcAft>
                          <a:spcPts val="0"/>
                        </a:spcAft>
                      </a:pPr>
                      <a:r>
                        <a:rPr lang="en-US" sz="1200" b="1" dirty="0">
                          <a:effectLst/>
                        </a:rPr>
                        <a:t>0</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 </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 </a:t>
                      </a:r>
                      <a:r>
                        <a:rPr lang="en-US" sz="1200" b="1" dirty="0" smtClean="0">
                          <a:effectLst/>
                        </a:rPr>
                        <a:t>0</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rPr>
                        <a:t>0</a:t>
                      </a:r>
                      <a:r>
                        <a:rPr lang="en-US" sz="1200" b="1" dirty="0">
                          <a:effectLst/>
                        </a:rPr>
                        <a:t> </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rPr>
                        <a:t>0</a:t>
                      </a:r>
                      <a:r>
                        <a:rPr lang="en-US" sz="1200" b="1" dirty="0">
                          <a:effectLst/>
                        </a:rPr>
                        <a:t> </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rPr>
                        <a:t>0</a:t>
                      </a:r>
                      <a:r>
                        <a:rPr lang="en-US" sz="1200" b="1" dirty="0">
                          <a:effectLst/>
                        </a:rPr>
                        <a:t> </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881345942"/>
                  </a:ext>
                </a:extLst>
              </a:tr>
              <a:tr h="182880">
                <a:tc>
                  <a:txBody>
                    <a:bodyPr/>
                    <a:lstStyle/>
                    <a:p>
                      <a:pPr algn="ctr">
                        <a:lnSpc>
                          <a:spcPct val="107000"/>
                        </a:lnSpc>
                        <a:spcBef>
                          <a:spcPts val="600"/>
                        </a:spcBef>
                        <a:spcAft>
                          <a:spcPts val="0"/>
                        </a:spcAft>
                      </a:pPr>
                      <a:r>
                        <a:rPr lang="en-US" sz="1200" b="1">
                          <a:effectLst/>
                        </a:rPr>
                        <a:t>1</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4</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8.8</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9.5</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8.8</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9.5</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 </a:t>
                      </a:r>
                      <a:r>
                        <a:rPr lang="en-US" sz="1200" b="1" dirty="0" smtClean="0">
                          <a:effectLst/>
                        </a:rPr>
                        <a:t>6.16</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latin typeface="+mn-lt"/>
                          <a:ea typeface="+mn-ea"/>
                          <a:cs typeface="+mn-cs"/>
                        </a:rPr>
                        <a:t>6.65</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961890765"/>
                  </a:ext>
                </a:extLst>
              </a:tr>
              <a:tr h="182880">
                <a:tc>
                  <a:txBody>
                    <a:bodyPr/>
                    <a:lstStyle/>
                    <a:p>
                      <a:pPr algn="ctr">
                        <a:lnSpc>
                          <a:spcPct val="107000"/>
                        </a:lnSpc>
                        <a:spcBef>
                          <a:spcPts val="600"/>
                        </a:spcBef>
                        <a:spcAft>
                          <a:spcPts val="0"/>
                        </a:spcAft>
                      </a:pPr>
                      <a:r>
                        <a:rPr lang="en-US" sz="1200" b="1" dirty="0">
                          <a:effectLst/>
                        </a:rPr>
                        <a:t>2</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4</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18.5</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19.3</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9.7</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9.8</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 </a:t>
                      </a:r>
                      <a:r>
                        <a:rPr lang="en-US" sz="1200" b="1" dirty="0" smtClean="0">
                          <a:effectLst/>
                        </a:rPr>
                        <a:t>6.79</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rPr>
                        <a:t>6.86</a:t>
                      </a:r>
                      <a:r>
                        <a:rPr lang="en-US" sz="1200" b="1" dirty="0">
                          <a:effectLst/>
                        </a:rPr>
                        <a:t> </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4672182"/>
                  </a:ext>
                </a:extLst>
              </a:tr>
              <a:tr h="182880">
                <a:tc>
                  <a:txBody>
                    <a:bodyPr/>
                    <a:lstStyle/>
                    <a:p>
                      <a:pPr algn="ctr">
                        <a:lnSpc>
                          <a:spcPct val="107000"/>
                        </a:lnSpc>
                        <a:spcBef>
                          <a:spcPts val="600"/>
                        </a:spcBef>
                        <a:spcAft>
                          <a:spcPts val="0"/>
                        </a:spcAft>
                      </a:pPr>
                      <a:r>
                        <a:rPr lang="en-US" sz="1200" b="1">
                          <a:effectLst/>
                        </a:rPr>
                        <a:t>3</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4</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29</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31</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10.5</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11.7</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latin typeface="+mn-lt"/>
                          <a:ea typeface="+mn-ea"/>
                          <a:cs typeface="+mn-cs"/>
                        </a:rPr>
                        <a:t> 7.35</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rPr>
                        <a:t>8.19</a:t>
                      </a:r>
                      <a:r>
                        <a:rPr lang="en-US" sz="1200" b="1" dirty="0">
                          <a:effectLst/>
                        </a:rPr>
                        <a:t> </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881395214"/>
                  </a:ext>
                </a:extLst>
              </a:tr>
              <a:tr h="182880">
                <a:tc>
                  <a:txBody>
                    <a:bodyPr/>
                    <a:lstStyle/>
                    <a:p>
                      <a:pPr algn="ctr">
                        <a:lnSpc>
                          <a:spcPct val="107000"/>
                        </a:lnSpc>
                        <a:spcBef>
                          <a:spcPts val="600"/>
                        </a:spcBef>
                        <a:spcAft>
                          <a:spcPts val="0"/>
                        </a:spcAft>
                      </a:pPr>
                      <a:r>
                        <a:rPr lang="en-US" sz="1200" b="1">
                          <a:effectLst/>
                        </a:rPr>
                        <a:t>4</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4</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42.8</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42.7</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13.8</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11.7</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 </a:t>
                      </a:r>
                      <a:r>
                        <a:rPr lang="en-US" sz="1200" b="1" dirty="0" smtClean="0">
                          <a:effectLst/>
                        </a:rPr>
                        <a:t>9.66</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latin typeface="+mn-lt"/>
                          <a:ea typeface="+mn-ea"/>
                          <a:cs typeface="+mn-cs"/>
                        </a:rPr>
                        <a:t>8.19</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80</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811264483"/>
                  </a:ext>
                </a:extLst>
              </a:tr>
              <a:tr h="182880">
                <a:tc>
                  <a:txBody>
                    <a:bodyPr/>
                    <a:lstStyle/>
                    <a:p>
                      <a:pPr algn="ctr">
                        <a:lnSpc>
                          <a:spcPct val="107000"/>
                        </a:lnSpc>
                        <a:spcBef>
                          <a:spcPts val="600"/>
                        </a:spcBef>
                        <a:spcAft>
                          <a:spcPts val="0"/>
                        </a:spcAft>
                      </a:pPr>
                      <a:r>
                        <a:rPr lang="en-US" sz="1200" b="1">
                          <a:effectLst/>
                        </a:rPr>
                        <a:t>5</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4</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62</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49</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19.2</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a:effectLst/>
                        </a:rPr>
                        <a:t>6.3</a:t>
                      </a:r>
                      <a:endParaRPr lang="en-US" sz="12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 </a:t>
                      </a:r>
                      <a:r>
                        <a:rPr lang="en-US" sz="1200" b="1" dirty="0" smtClean="0">
                          <a:effectLst/>
                        </a:rPr>
                        <a:t>13.44</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smtClean="0">
                          <a:effectLst/>
                          <a:latin typeface="+mn-lt"/>
                          <a:ea typeface="+mn-ea"/>
                          <a:cs typeface="+mn-cs"/>
                        </a:rPr>
                        <a:t>4.41</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Bef>
                          <a:spcPts val="600"/>
                        </a:spcBef>
                        <a:spcAft>
                          <a:spcPts val="0"/>
                        </a:spcAft>
                      </a:pPr>
                      <a:r>
                        <a:rPr lang="en-US" sz="1200" b="1" dirty="0">
                          <a:effectLst/>
                        </a:rPr>
                        <a:t>80</a:t>
                      </a:r>
                      <a:endParaRPr lang="en-US" sz="12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468971602"/>
                  </a:ext>
                </a:extLst>
              </a:tr>
            </a:tbl>
          </a:graphicData>
        </a:graphic>
      </p:graphicFrame>
      <p:sp>
        <p:nvSpPr>
          <p:cNvPr id="8" name="TextBox 7"/>
          <p:cNvSpPr txBox="1"/>
          <p:nvPr/>
        </p:nvSpPr>
        <p:spPr>
          <a:xfrm>
            <a:off x="7886701" y="865733"/>
            <a:ext cx="1619250" cy="369332"/>
          </a:xfrm>
          <a:prstGeom prst="rect">
            <a:avLst/>
          </a:prstGeom>
          <a:noFill/>
        </p:spPr>
        <p:txBody>
          <a:bodyPr wrap="square" rtlCol="0">
            <a:spAutoFit/>
          </a:bodyPr>
          <a:lstStyle/>
          <a:p>
            <a:r>
              <a:rPr lang="en-US" dirty="0">
                <a:latin typeface="Times New Roman" pitchFamily="18" charset="0"/>
                <a:cs typeface="Times New Roman" pitchFamily="18" charset="0"/>
              </a:rPr>
              <a:t>Drift check</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537457532"/>
              </p:ext>
            </p:extLst>
          </p:nvPr>
        </p:nvGraphicFramePr>
        <p:xfrm>
          <a:off x="1364458" y="3275528"/>
          <a:ext cx="5893593" cy="1188720"/>
        </p:xfrm>
        <a:graphic>
          <a:graphicData uri="http://schemas.openxmlformats.org/drawingml/2006/table">
            <a:tbl>
              <a:tblPr firstRow="1" firstCol="1" bandRow="1">
                <a:tableStyleId>{5C22544A-7EE6-4342-B048-85BDC9FD1C3A}</a:tableStyleId>
              </a:tblPr>
              <a:tblGrid>
                <a:gridCol w="2872045">
                  <a:extLst>
                    <a:ext uri="{9D8B030D-6E8A-4147-A177-3AD203B41FA5}">
                      <a16:colId xmlns:a16="http://schemas.microsoft.com/office/drawing/2014/main" val="179399508"/>
                    </a:ext>
                  </a:extLst>
                </a:gridCol>
                <a:gridCol w="755387">
                  <a:extLst>
                    <a:ext uri="{9D8B030D-6E8A-4147-A177-3AD203B41FA5}">
                      <a16:colId xmlns:a16="http://schemas.microsoft.com/office/drawing/2014/main" val="1887502995"/>
                    </a:ext>
                  </a:extLst>
                </a:gridCol>
                <a:gridCol w="755387">
                  <a:extLst>
                    <a:ext uri="{9D8B030D-6E8A-4147-A177-3AD203B41FA5}">
                      <a16:colId xmlns:a16="http://schemas.microsoft.com/office/drawing/2014/main" val="3936716782"/>
                    </a:ext>
                  </a:extLst>
                </a:gridCol>
                <a:gridCol w="755387">
                  <a:extLst>
                    <a:ext uri="{9D8B030D-6E8A-4147-A177-3AD203B41FA5}">
                      <a16:colId xmlns:a16="http://schemas.microsoft.com/office/drawing/2014/main" val="2331223452"/>
                    </a:ext>
                  </a:extLst>
                </a:gridCol>
                <a:gridCol w="755387">
                  <a:extLst>
                    <a:ext uri="{9D8B030D-6E8A-4147-A177-3AD203B41FA5}">
                      <a16:colId xmlns:a16="http://schemas.microsoft.com/office/drawing/2014/main" val="4113272503"/>
                    </a:ext>
                  </a:extLst>
                </a:gridCol>
              </a:tblGrid>
              <a:tr h="208829">
                <a:tc rowSpan="3">
                  <a:txBody>
                    <a:bodyPr/>
                    <a:lstStyle/>
                    <a:p>
                      <a:pPr algn="ctr" fontAlgn="ctr"/>
                      <a:r>
                        <a:rPr lang="en-US" sz="1200" u="none" strike="noStrike" dirty="0">
                          <a:effectLst/>
                        </a:rPr>
                        <a:t>Load Case/Combo</a:t>
                      </a:r>
                      <a:endParaRPr lang="en-US" sz="1200" b="1" i="0" u="none" strike="noStrike" dirty="0">
                        <a:solidFill>
                          <a:srgbClr val="000000"/>
                        </a:solidFill>
                        <a:effectLst/>
                        <a:latin typeface="Calibri" panose="020F0502020204030204" pitchFamily="34" charset="0"/>
                      </a:endParaRPr>
                    </a:p>
                  </a:txBody>
                  <a:tcPr marL="7620" marR="7620" marT="7620" marB="0" anchor="ctr"/>
                </a:tc>
                <a:tc gridSpan="2">
                  <a:txBody>
                    <a:bodyPr/>
                    <a:lstStyle/>
                    <a:p>
                      <a:pPr algn="ctr" fontAlgn="b"/>
                      <a:r>
                        <a:rPr lang="en-US" sz="1100" u="none" strike="noStrike">
                          <a:effectLst/>
                        </a:rPr>
                        <a:t>Etab calculation</a:t>
                      </a:r>
                      <a:endParaRPr lang="en-US" sz="1100" b="0" i="0" u="none" strike="noStrike">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gridSpan="2">
                  <a:txBody>
                    <a:bodyPr/>
                    <a:lstStyle/>
                    <a:p>
                      <a:pPr algn="ctr" fontAlgn="b"/>
                      <a:r>
                        <a:rPr lang="en-US" sz="1100" u="none" strike="noStrike">
                          <a:effectLst/>
                        </a:rPr>
                        <a:t>manual calclation</a:t>
                      </a:r>
                      <a:endParaRPr lang="en-US" sz="1100" b="0" i="0" u="none" strike="noStrike">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extLst>
                  <a:ext uri="{0D108BD9-81ED-4DB2-BD59-A6C34878D82A}">
                    <a16:rowId xmlns:a16="http://schemas.microsoft.com/office/drawing/2014/main" val="4131983975"/>
                  </a:ext>
                </a:extLst>
              </a:tr>
              <a:tr h="305212">
                <a:tc vMerge="1">
                  <a:txBody>
                    <a:bodyPr/>
                    <a:lstStyle/>
                    <a:p>
                      <a:endParaRPr lang="en-US"/>
                    </a:p>
                  </a:txBody>
                  <a:tcPr/>
                </a:tc>
                <a:tc>
                  <a:txBody>
                    <a:bodyPr/>
                    <a:lstStyle/>
                    <a:p>
                      <a:pPr algn="ctr" fontAlgn="ctr"/>
                      <a:r>
                        <a:rPr lang="en-US" sz="1200" u="none" strike="noStrike">
                          <a:effectLst/>
                        </a:rPr>
                        <a:t>FX</a:t>
                      </a:r>
                      <a:endParaRPr lang="en-US" sz="12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a:effectLst/>
                        </a:rPr>
                        <a:t>FY</a:t>
                      </a:r>
                      <a:endParaRPr lang="en-US" sz="1200" b="1"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a:effectLst/>
                        </a:rPr>
                        <a:t>FX</a:t>
                      </a:r>
                      <a:endParaRPr lang="en-US" sz="12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a:effectLst/>
                        </a:rPr>
                        <a:t>FY</a:t>
                      </a:r>
                      <a:endParaRPr lang="en-US" sz="1200" b="1"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696052531"/>
                  </a:ext>
                </a:extLst>
              </a:tr>
              <a:tr h="224893">
                <a:tc vMerge="1">
                  <a:txBody>
                    <a:bodyPr/>
                    <a:lstStyle/>
                    <a:p>
                      <a:endParaRPr lang="en-US"/>
                    </a:p>
                  </a:txBody>
                  <a:tcPr/>
                </a:tc>
                <a:tc>
                  <a:txBody>
                    <a:bodyPr/>
                    <a:lstStyle/>
                    <a:p>
                      <a:pPr algn="ctr" fontAlgn="ctr"/>
                      <a:r>
                        <a:rPr lang="en-US" sz="1200" u="none" strike="noStrike" dirty="0" err="1">
                          <a:effectLst/>
                        </a:rPr>
                        <a:t>kN</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err="1">
                          <a:effectLst/>
                        </a:rPr>
                        <a:t>kN</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err="1">
                          <a:effectLst/>
                        </a:rPr>
                        <a:t>kN</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err="1">
                          <a:effectLst/>
                        </a:rPr>
                        <a:t>kN</a:t>
                      </a:r>
                      <a:endParaRPr lang="en-US"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542461331"/>
                  </a:ext>
                </a:extLst>
              </a:tr>
              <a:tr h="224893">
                <a:tc>
                  <a:txBody>
                    <a:bodyPr/>
                    <a:lstStyle/>
                    <a:p>
                      <a:pPr algn="ctr" fontAlgn="ctr"/>
                      <a:r>
                        <a:rPr lang="en-US" sz="1200" u="none" strike="noStrike" dirty="0">
                          <a:effectLst/>
                        </a:rPr>
                        <a:t>EQx Max</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smtClean="0">
                          <a:effectLst/>
                        </a:rPr>
                        <a:t>15956.4</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a:effectLst/>
                        </a:rPr>
                        <a:t>2630.21</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dirty="0">
                          <a:effectLst/>
                        </a:rPr>
                        <a:t>16222.83</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16222.83</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113019303"/>
                  </a:ext>
                </a:extLst>
              </a:tr>
              <a:tr h="224893">
                <a:tc>
                  <a:txBody>
                    <a:bodyPr/>
                    <a:lstStyle/>
                    <a:p>
                      <a:pPr algn="ctr" fontAlgn="ctr"/>
                      <a:r>
                        <a:rPr lang="en-US" sz="1200" u="none" strike="noStrike" dirty="0" err="1">
                          <a:effectLst/>
                        </a:rPr>
                        <a:t>EQy</a:t>
                      </a:r>
                      <a:r>
                        <a:rPr lang="en-US" sz="1200" u="none" strike="noStrike" dirty="0">
                          <a:effectLst/>
                        </a:rPr>
                        <a:t> Max</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a:effectLst/>
                        </a:rPr>
                        <a:t>3221.01</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200" u="none" strike="noStrike" dirty="0" smtClean="0">
                          <a:effectLst/>
                        </a:rPr>
                        <a:t>15986</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dirty="0">
                          <a:effectLst/>
                        </a:rPr>
                        <a:t>16222.83</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16222.83</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43174014"/>
                  </a:ext>
                </a:extLst>
              </a:tr>
            </a:tbl>
          </a:graphicData>
        </a:graphic>
      </p:graphicFrame>
      <p:sp>
        <p:nvSpPr>
          <p:cNvPr id="10" name="TextBox 9"/>
          <p:cNvSpPr txBox="1"/>
          <p:nvPr/>
        </p:nvSpPr>
        <p:spPr>
          <a:xfrm>
            <a:off x="2987279" y="2909643"/>
            <a:ext cx="264795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base shear check</a:t>
            </a:r>
          </a:p>
        </p:txBody>
      </p:sp>
      <p:sp>
        <p:nvSpPr>
          <p:cNvPr id="11" name="Rectangle 10"/>
          <p:cNvSpPr/>
          <p:nvPr/>
        </p:nvSpPr>
        <p:spPr>
          <a:xfrm>
            <a:off x="6088074" y="4648914"/>
            <a:ext cx="6404371" cy="646331"/>
          </a:xfrm>
          <a:prstGeom prst="rect">
            <a:avLst/>
          </a:prstGeom>
        </p:spPr>
        <p:txBody>
          <a:bodyPr wrap="square">
            <a:spAutoFit/>
          </a:bodyPr>
          <a:lstStyle/>
          <a:p>
            <a:r>
              <a:rPr lang="en-US" dirty="0" smtClean="0">
                <a:latin typeface="Times New Roman" pitchFamily="18" charset="0"/>
                <a:cs typeface="Times New Roman" pitchFamily="18" charset="0"/>
              </a:rPr>
              <a:t>Time </a:t>
            </a:r>
            <a:r>
              <a:rPr lang="en-US" dirty="0">
                <a:latin typeface="Times New Roman" pitchFamily="18" charset="0"/>
                <a:cs typeface="Times New Roman" pitchFamily="18" charset="0"/>
              </a:rPr>
              <a:t>period from mode </a:t>
            </a:r>
            <a:r>
              <a:rPr lang="en-US" dirty="0" smtClean="0">
                <a:latin typeface="Times New Roman" pitchFamily="18" charset="0"/>
                <a:cs typeface="Times New Roman" pitchFamily="18" charset="0"/>
              </a:rPr>
              <a:t>1 </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0.74 </a:t>
            </a:r>
            <a:r>
              <a:rPr lang="en-US" dirty="0">
                <a:latin typeface="Times New Roman" pitchFamily="18" charset="0"/>
                <a:cs typeface="Times New Roman" pitchFamily="18" charset="0"/>
              </a:rPr>
              <a:t>sec &lt; 0.74 sec, the check is ok</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Time period from mode 2 </a:t>
            </a:r>
            <a:r>
              <a:rPr lang="en-US" dirty="0" smtClean="0">
                <a:latin typeface="Times New Roman" pitchFamily="18" charset="0"/>
                <a:cs typeface="Times New Roman" pitchFamily="18" charset="0"/>
              </a:rPr>
              <a:t>= 0.688 </a:t>
            </a:r>
            <a:r>
              <a:rPr lang="en-US" dirty="0">
                <a:latin typeface="Times New Roman" pitchFamily="18" charset="0"/>
                <a:cs typeface="Times New Roman" pitchFamily="18" charset="0"/>
              </a:rPr>
              <a:t>sec &lt; 0.74 sec, the check is ok.</a:t>
            </a:r>
          </a:p>
        </p:txBody>
      </p:sp>
      <p:sp>
        <p:nvSpPr>
          <p:cNvPr id="12" name="TextBox 11"/>
          <p:cNvSpPr txBox="1"/>
          <p:nvPr/>
        </p:nvSpPr>
        <p:spPr>
          <a:xfrm>
            <a:off x="8524673" y="4279582"/>
            <a:ext cx="264795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Time period check</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34</a:t>
            </a:fld>
            <a:endParaRPr lang="en-US" dirty="0"/>
          </a:p>
        </p:txBody>
      </p:sp>
      <p:sp>
        <p:nvSpPr>
          <p:cNvPr id="13" name="TextBox 12"/>
          <p:cNvSpPr txBox="1"/>
          <p:nvPr/>
        </p:nvSpPr>
        <p:spPr>
          <a:xfrm>
            <a:off x="1311579" y="5295245"/>
            <a:ext cx="4525122"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Model mass participating check </a:t>
            </a:r>
          </a:p>
          <a:p>
            <a:r>
              <a:rPr lang="en-US" dirty="0" smtClean="0">
                <a:latin typeface="Times New Roman" panose="02020603050405020304" pitchFamily="18" charset="0"/>
                <a:cs typeface="Times New Roman" panose="02020603050405020304" pitchFamily="18" charset="0"/>
              </a:rPr>
              <a:t>The sum of </a:t>
            </a:r>
            <a:r>
              <a:rPr lang="en-US" dirty="0" err="1" smtClean="0">
                <a:latin typeface="Times New Roman" panose="02020603050405020304" pitchFamily="18" charset="0"/>
                <a:cs typeface="Times New Roman" panose="02020603050405020304" pitchFamily="18" charset="0"/>
              </a:rPr>
              <a:t>ux</a:t>
            </a:r>
            <a:r>
              <a:rPr lang="en-US" dirty="0" smtClean="0">
                <a:latin typeface="Times New Roman" panose="02020603050405020304" pitchFamily="18" charset="0"/>
                <a:cs typeface="Times New Roman" panose="02020603050405020304" pitchFamily="18" charset="0"/>
              </a:rPr>
              <a:t> =0.92, </a:t>
            </a:r>
            <a:r>
              <a:rPr lang="en-US" dirty="0" err="1" smtClean="0">
                <a:latin typeface="Times New Roman" panose="02020603050405020304" pitchFamily="18" charset="0"/>
                <a:cs typeface="Times New Roman" panose="02020603050405020304" pitchFamily="18" charset="0"/>
              </a:rPr>
              <a:t>uy</a:t>
            </a:r>
            <a:r>
              <a:rPr lang="en-US" dirty="0" smtClean="0">
                <a:latin typeface="Times New Roman" panose="02020603050405020304" pitchFamily="18" charset="0"/>
                <a:cs typeface="Times New Roman" panose="02020603050405020304" pitchFamily="18" charset="0"/>
              </a:rPr>
              <a:t>=0.95 large then 0.9</a:t>
            </a:r>
          </a:p>
        </p:txBody>
      </p:sp>
    </p:spTree>
    <p:extLst>
      <p:ext uri="{BB962C8B-B14F-4D97-AF65-F5344CB8AC3E}">
        <p14:creationId xmlns:p14="http://schemas.microsoft.com/office/powerpoint/2010/main" val="29524709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88258" y="3729319"/>
            <a:ext cx="9319303" cy="3048000"/>
          </a:xfrm>
          <a:prstGeom prst="rect">
            <a:avLst/>
          </a:prstGeom>
        </p:spPr>
      </p:pic>
      <p:sp>
        <p:nvSpPr>
          <p:cNvPr id="8" name="TextBox 7"/>
          <p:cNvSpPr txBox="1"/>
          <p:nvPr/>
        </p:nvSpPr>
        <p:spPr>
          <a:xfrm>
            <a:off x="1644993" y="783575"/>
            <a:ext cx="33074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Beam section and mat section</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7459" y="441298"/>
            <a:ext cx="6974541" cy="3072867"/>
          </a:xfrm>
          <a:prstGeom prst="rect">
            <a:avLst/>
          </a:prstGeom>
        </p:spPr>
      </p:pic>
    </p:spTree>
    <p:extLst>
      <p:ext uri="{BB962C8B-B14F-4D97-AF65-F5344CB8AC3E}">
        <p14:creationId xmlns:p14="http://schemas.microsoft.com/office/powerpoint/2010/main" val="17252494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4155" y="783575"/>
            <a:ext cx="4776281"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section using in design</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342" y="1152907"/>
            <a:ext cx="8882743" cy="2043139"/>
          </a:xfrm>
          <a:prstGeom prst="rect">
            <a:avLst/>
          </a:prstGeom>
        </p:spPr>
      </p:pic>
      <p:pic>
        <p:nvPicPr>
          <p:cNvPr id="8" name="Picture 7"/>
          <p:cNvPicPr>
            <a:picLocks noChangeAspect="1"/>
          </p:cNvPicPr>
          <p:nvPr/>
        </p:nvPicPr>
        <p:blipFill>
          <a:blip r:embed="rId3"/>
          <a:stretch>
            <a:fillRect/>
          </a:stretch>
        </p:blipFill>
        <p:spPr>
          <a:xfrm>
            <a:off x="235131" y="3196045"/>
            <a:ext cx="6792687" cy="3013165"/>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7818" y="3196046"/>
            <a:ext cx="5141473" cy="3013165"/>
          </a:xfrm>
          <a:prstGeom prst="rect">
            <a:avLst/>
          </a:prstGeom>
        </p:spPr>
      </p:pic>
    </p:spTree>
    <p:extLst>
      <p:ext uri="{BB962C8B-B14F-4D97-AF65-F5344CB8AC3E}">
        <p14:creationId xmlns:p14="http://schemas.microsoft.com/office/powerpoint/2010/main" val="51148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Contents</a:t>
            </a:r>
            <a:r>
              <a:rPr lang="en-GB" dirty="0" smtClean="0"/>
              <a: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07383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3487734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Contents:</a:t>
            </a:r>
            <a:endParaRPr lang="en-GB"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865375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36086594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90675" y="800100"/>
            <a:ext cx="3114675" cy="369332"/>
          </a:xfrm>
          <a:prstGeom prst="rect">
            <a:avLst/>
          </a:prstGeom>
          <a:noFill/>
        </p:spPr>
        <p:txBody>
          <a:bodyPr wrap="square" rtlCol="0">
            <a:spAutoFit/>
          </a:bodyPr>
          <a:lstStyle/>
          <a:p>
            <a:pPr lvl="0"/>
            <a:r>
              <a:rPr lang="en-US" dirty="0">
                <a:latin typeface="Times New Roman" panose="02020603050405020304" pitchFamily="18" charset="0"/>
                <a:cs typeface="Times New Roman" panose="02020603050405020304" pitchFamily="18" charset="0"/>
              </a:rPr>
              <a:t>Environmental Aspect</a:t>
            </a:r>
          </a:p>
        </p:txBody>
      </p:sp>
      <p:pic>
        <p:nvPicPr>
          <p:cNvPr id="6" name="Picture 5"/>
          <p:cNvPicPr>
            <a:picLocks noChangeAspect="1"/>
          </p:cNvPicPr>
          <p:nvPr/>
        </p:nvPicPr>
        <p:blipFill>
          <a:blip r:embed="rId2"/>
          <a:stretch>
            <a:fillRect/>
          </a:stretch>
        </p:blipFill>
        <p:spPr>
          <a:xfrm>
            <a:off x="6978117" y="1339248"/>
            <a:ext cx="5213883" cy="3305175"/>
          </a:xfrm>
          <a:prstGeom prst="rect">
            <a:avLst/>
          </a:prstGeom>
        </p:spPr>
      </p:pic>
      <p:pic>
        <p:nvPicPr>
          <p:cNvPr id="7" name="Picture 6" descr="C:\Users\LEGION\Desktop\mohamed\shading\sun shaded.png"/>
          <p:cNvPicPr/>
          <p:nvPr/>
        </p:nvPicPr>
        <p:blipFill>
          <a:blip r:embed="rId3">
            <a:extLst>
              <a:ext uri="{28A0092B-C50C-407E-A947-70E740481C1C}">
                <a14:useLocalDpi xmlns:a14="http://schemas.microsoft.com/office/drawing/2010/main" val="0"/>
              </a:ext>
            </a:extLst>
          </a:blip>
          <a:srcRect/>
          <a:stretch>
            <a:fillRect/>
          </a:stretch>
        </p:blipFill>
        <p:spPr bwMode="auto">
          <a:xfrm>
            <a:off x="1352779" y="1339248"/>
            <a:ext cx="5625338" cy="3306334"/>
          </a:xfrm>
          <a:prstGeom prst="rect">
            <a:avLst/>
          </a:prstGeom>
          <a:noFill/>
          <a:ln>
            <a:noFill/>
          </a:ln>
        </p:spPr>
      </p:pic>
      <p:sp>
        <p:nvSpPr>
          <p:cNvPr id="9" name="TextBox 8"/>
          <p:cNvSpPr txBox="1"/>
          <p:nvPr/>
        </p:nvSpPr>
        <p:spPr>
          <a:xfrm>
            <a:off x="3559968" y="4630732"/>
            <a:ext cx="229076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Before</a:t>
            </a:r>
            <a:endParaRPr lang="en-US"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9585058" y="4644423"/>
            <a:ext cx="88106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after</a:t>
            </a:r>
            <a:endParaRPr lang="en-US"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1362303" y="5228664"/>
            <a:ext cx="8305800" cy="1200329"/>
          </a:xfrm>
          <a:prstGeom prst="rect">
            <a:avLst/>
          </a:prstGeom>
          <a:noFill/>
        </p:spPr>
        <p:txBody>
          <a:bodyPr wrap="square" rtlCol="0">
            <a:spAutoFit/>
          </a:bodyPr>
          <a:lstStyle/>
          <a:p>
            <a:r>
              <a:rPr lang="en-US" dirty="0" smtClean="0"/>
              <a:t>Main modifications using after editing</a:t>
            </a:r>
          </a:p>
          <a:p>
            <a:r>
              <a:rPr lang="en-US" dirty="0" smtClean="0"/>
              <a:t>1-changing the window shape.</a:t>
            </a:r>
          </a:p>
          <a:p>
            <a:r>
              <a:rPr lang="en-US" dirty="0" smtClean="0"/>
              <a:t>2-adding lovers</a:t>
            </a:r>
          </a:p>
          <a:p>
            <a:r>
              <a:rPr lang="en-US" dirty="0" smtClean="0"/>
              <a:t>3-changing the Court center of building to court </a:t>
            </a:r>
            <a:r>
              <a:rPr lang="en-US" dirty="0" err="1" smtClean="0"/>
              <a:t>siphonage</a:t>
            </a:r>
            <a:r>
              <a:rPr lang="en-US" dirty="0" smtClean="0"/>
              <a:t>   </a:t>
            </a:r>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val="1721074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Architectural Aspects </a:t>
            </a:r>
            <a:br>
              <a:rPr lang="en-US"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16447372"/>
              </p:ext>
            </p:extLst>
          </p:nvPr>
        </p:nvGraphicFramePr>
        <p:xfrm>
          <a:off x="503741" y="1764632"/>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0694570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0161647"/>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29494333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3281677"/>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26741387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11374" y="1127986"/>
          <a:ext cx="8915400" cy="3960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val="26140781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11374" y="1127986"/>
          <a:ext cx="8915400" cy="3960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6090588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flipH="1">
            <a:off x="1600199" y="771525"/>
            <a:ext cx="174307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Day lighting</a:t>
            </a:r>
            <a:endParaRPr lang="en-US" dirty="0">
              <a:latin typeface="Times New Roman" panose="02020603050405020304" pitchFamily="18" charset="0"/>
              <a:cs typeface="Times New Roman" panose="02020603050405020304" pitchFamily="18" charset="0"/>
            </a:endParaRPr>
          </a:p>
        </p:txBody>
      </p:sp>
      <p:pic>
        <p:nvPicPr>
          <p:cNvPr id="5" name="Picture 4"/>
          <p:cNvPicPr/>
          <p:nvPr/>
        </p:nvPicPr>
        <p:blipFill rotWithShape="1">
          <a:blip r:embed="rId2"/>
          <a:srcRect t="21096"/>
          <a:stretch/>
        </p:blipFill>
        <p:spPr bwMode="auto">
          <a:xfrm>
            <a:off x="960119" y="1504950"/>
            <a:ext cx="5926455" cy="3203892"/>
          </a:xfrm>
          <a:prstGeom prst="rect">
            <a:avLst/>
          </a:prstGeom>
          <a:ln>
            <a:noFill/>
          </a:ln>
          <a:extLst>
            <a:ext uri="{53640926-AAD7-44D8-BBD7-CCE9431645EC}">
              <a14:shadowObscured xmlns:a14="http://schemas.microsoft.com/office/drawing/2010/main"/>
            </a:ext>
          </a:extLst>
        </p:spPr>
      </p:pic>
      <p:pic>
        <p:nvPicPr>
          <p:cNvPr id="6" name="Picture 5"/>
          <p:cNvPicPr>
            <a:picLocks noChangeAspect="1"/>
          </p:cNvPicPr>
          <p:nvPr/>
        </p:nvPicPr>
        <p:blipFill>
          <a:blip r:embed="rId3"/>
          <a:stretch>
            <a:fillRect/>
          </a:stretch>
        </p:blipFill>
        <p:spPr>
          <a:xfrm>
            <a:off x="7334249" y="1433512"/>
            <a:ext cx="4724400" cy="5191125"/>
          </a:xfrm>
          <a:prstGeom prst="rect">
            <a:avLst/>
          </a:prstGeom>
        </p:spPr>
      </p:pic>
      <p:sp>
        <p:nvSpPr>
          <p:cNvPr id="7" name="TextBox 6"/>
          <p:cNvSpPr txBox="1"/>
          <p:nvPr/>
        </p:nvSpPr>
        <p:spPr>
          <a:xfrm>
            <a:off x="1733550" y="4708842"/>
            <a:ext cx="344805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Day lighting for second floor</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val="37211310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11374" y="1127986"/>
          <a:ext cx="8915400" cy="3960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7384933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3510" y="1809747"/>
            <a:ext cx="4252662" cy="4953000"/>
          </a:xfrm>
          <a:prstGeom prst="rect">
            <a:avLst/>
          </a:prstGeom>
        </p:spPr>
      </p:pic>
      <p:pic>
        <p:nvPicPr>
          <p:cNvPr id="5" name="Picture 4"/>
          <p:cNvPicPr>
            <a:picLocks noChangeAspect="1"/>
          </p:cNvPicPr>
          <p:nvPr/>
        </p:nvPicPr>
        <p:blipFill>
          <a:blip r:embed="rId3"/>
          <a:stretch>
            <a:fillRect/>
          </a:stretch>
        </p:blipFill>
        <p:spPr>
          <a:xfrm>
            <a:off x="5166870" y="184541"/>
            <a:ext cx="3204261" cy="3250413"/>
          </a:xfrm>
          <a:prstGeom prst="rect">
            <a:avLst/>
          </a:prstGeom>
        </p:spPr>
      </p:pic>
      <p:pic>
        <p:nvPicPr>
          <p:cNvPr id="6" name="Picture 5"/>
          <p:cNvPicPr>
            <a:picLocks noChangeAspect="1"/>
          </p:cNvPicPr>
          <p:nvPr/>
        </p:nvPicPr>
        <p:blipFill>
          <a:blip r:embed="rId4"/>
          <a:stretch>
            <a:fillRect/>
          </a:stretch>
        </p:blipFill>
        <p:spPr>
          <a:xfrm>
            <a:off x="8833026" y="352423"/>
            <a:ext cx="2575445" cy="2914650"/>
          </a:xfrm>
          <a:prstGeom prst="rect">
            <a:avLst/>
          </a:prstGeom>
        </p:spPr>
      </p:pic>
      <p:pic>
        <p:nvPicPr>
          <p:cNvPr id="7" name="Picture 6"/>
          <p:cNvPicPr>
            <a:picLocks noChangeAspect="1"/>
          </p:cNvPicPr>
          <p:nvPr/>
        </p:nvPicPr>
        <p:blipFill rotWithShape="1">
          <a:blip r:embed="rId5"/>
          <a:srcRect b="9830"/>
          <a:stretch/>
        </p:blipFill>
        <p:spPr>
          <a:xfrm>
            <a:off x="5554183" y="3752850"/>
            <a:ext cx="5167036" cy="2914650"/>
          </a:xfrm>
          <a:prstGeom prst="rect">
            <a:avLst/>
          </a:prstGeom>
        </p:spPr>
      </p:pic>
      <p:sp>
        <p:nvSpPr>
          <p:cNvPr id="8" name="TextBox 7"/>
          <p:cNvSpPr txBox="1"/>
          <p:nvPr/>
        </p:nvSpPr>
        <p:spPr>
          <a:xfrm>
            <a:off x="1657351" y="790575"/>
            <a:ext cx="196215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Thermal design</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4078361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16481" y="739036"/>
            <a:ext cx="5924811" cy="369332"/>
          </a:xfrm>
          <a:prstGeom prst="rect">
            <a:avLst/>
          </a:prstGeom>
          <a:noFill/>
        </p:spPr>
        <p:txBody>
          <a:bodyPr wrap="square" rtlCol="0">
            <a:spAutoFit/>
          </a:bodyPr>
          <a:lstStyle/>
          <a:p>
            <a:r>
              <a:rPr lang="en-US" dirty="0">
                <a:latin typeface="Times New Roman" pitchFamily="18" charset="0"/>
                <a:cs typeface="Times New Roman" pitchFamily="18" charset="0"/>
              </a:rPr>
              <a:t>The comfort graph for the </a:t>
            </a:r>
            <a:r>
              <a:rPr lang="en-US" dirty="0" smtClean="0">
                <a:latin typeface="Times New Roman" pitchFamily="18" charset="0"/>
                <a:cs typeface="Times New Roman" pitchFamily="18" charset="0"/>
              </a:rPr>
              <a:t>Directorate </a:t>
            </a:r>
            <a:r>
              <a:rPr lang="en-US" dirty="0">
                <a:latin typeface="Times New Roman" pitchFamily="18" charset="0"/>
                <a:cs typeface="Times New Roman" pitchFamily="18" charset="0"/>
              </a:rPr>
              <a:t>from Design Builder </a:t>
            </a:r>
          </a:p>
        </p:txBody>
      </p:sp>
      <p:pic>
        <p:nvPicPr>
          <p:cNvPr id="2" name="Picture 1"/>
          <p:cNvPicPr>
            <a:picLocks noChangeAspect="1"/>
          </p:cNvPicPr>
          <p:nvPr/>
        </p:nvPicPr>
        <p:blipFill>
          <a:blip r:embed="rId2"/>
          <a:stretch>
            <a:fillRect/>
          </a:stretch>
        </p:blipFill>
        <p:spPr>
          <a:xfrm>
            <a:off x="1673413" y="1618707"/>
            <a:ext cx="8990729" cy="5239293"/>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34287708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17449" y="4306278"/>
            <a:ext cx="8423543" cy="1794076"/>
          </a:xfrm>
          <a:prstGeom prst="rect">
            <a:avLst/>
          </a:prstGeom>
        </p:spPr>
      </p:pic>
      <p:pic>
        <p:nvPicPr>
          <p:cNvPr id="5" name="Picture 4"/>
          <p:cNvPicPr>
            <a:picLocks noChangeAspect="1"/>
          </p:cNvPicPr>
          <p:nvPr/>
        </p:nvPicPr>
        <p:blipFill>
          <a:blip r:embed="rId3"/>
          <a:stretch>
            <a:fillRect/>
          </a:stretch>
        </p:blipFill>
        <p:spPr>
          <a:xfrm>
            <a:off x="2217449" y="1465142"/>
            <a:ext cx="8500191" cy="2079919"/>
          </a:xfrm>
          <a:prstGeom prst="rect">
            <a:avLst/>
          </a:prstGeom>
        </p:spPr>
      </p:pic>
      <p:sp>
        <p:nvSpPr>
          <p:cNvPr id="6" name="TextBox 5"/>
          <p:cNvSpPr txBox="1"/>
          <p:nvPr/>
        </p:nvSpPr>
        <p:spPr>
          <a:xfrm>
            <a:off x="3715471" y="820597"/>
            <a:ext cx="576419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Temperature and heat loss</a:t>
            </a:r>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3715471" y="3635608"/>
            <a:ext cx="576419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Total site and source energy</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42338953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11374" y="1127986"/>
          <a:ext cx="8915400" cy="3960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val="13032037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527858"/>
            <a:ext cx="8911687" cy="883848"/>
          </a:xfrm>
        </p:spPr>
        <p:txBody>
          <a:bodyPr>
            <a:normAutofit fontScale="90000"/>
          </a:bodyPr>
          <a:lstStyle/>
          <a:p>
            <a:r>
              <a:rPr lang="en-US" dirty="0">
                <a:latin typeface="Times New Roman" panose="02020603050405020304" pitchFamily="18" charset="0"/>
                <a:cs typeface="Times New Roman" panose="02020603050405020304" pitchFamily="18" charset="0"/>
              </a:rPr>
              <a:t>Architectural</a:t>
            </a:r>
            <a:r>
              <a:rPr lang="en-US" sz="54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standards</a:t>
            </a:r>
            <a:r>
              <a:rPr lang="en-US" sz="5400" dirty="0">
                <a:latin typeface="Times New Roman" panose="02020603050405020304" pitchFamily="18" charset="0"/>
                <a:cs typeface="Times New Roman" panose="02020603050405020304" pitchFamily="18" charset="0"/>
              </a:rPr>
              <a:t/>
            </a:r>
            <a:br>
              <a:rPr lang="en-US" sz="5400"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61077908"/>
              </p:ext>
            </p:extLst>
          </p:nvPr>
        </p:nvGraphicFramePr>
        <p:xfrm>
          <a:off x="503741" y="1764632"/>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5286243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LEGION\Dropbox\ضياء ومحمد\اخر تعديل خلص قرفت طيزي\solar chimny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8549" y="1288869"/>
            <a:ext cx="5393871" cy="3237212"/>
          </a:xfrm>
          <a:prstGeom prst="rect">
            <a:avLst/>
          </a:prstGeom>
          <a:noFill/>
          <a:ln>
            <a:noFill/>
          </a:ln>
        </p:spPr>
      </p:pic>
      <p:sp>
        <p:nvSpPr>
          <p:cNvPr id="6" name="TextBox 5"/>
          <p:cNvSpPr txBox="1"/>
          <p:nvPr/>
        </p:nvSpPr>
        <p:spPr>
          <a:xfrm>
            <a:off x="8420100" y="4526081"/>
            <a:ext cx="2181225" cy="369332"/>
          </a:xfrm>
          <a:prstGeom prst="rect">
            <a:avLst/>
          </a:prstGeom>
          <a:noFill/>
        </p:spPr>
        <p:txBody>
          <a:bodyPr wrap="square" rtlCol="0">
            <a:spAutoFit/>
          </a:bodyPr>
          <a:lstStyle/>
          <a:p>
            <a:r>
              <a:rPr lang="en-US" dirty="0" smtClean="0"/>
              <a:t>Direction of wind</a:t>
            </a:r>
            <a:endParaRPr lang="en-US" dirty="0"/>
          </a:p>
        </p:txBody>
      </p:sp>
      <p:sp>
        <p:nvSpPr>
          <p:cNvPr id="7" name="TextBox 6"/>
          <p:cNvSpPr txBox="1"/>
          <p:nvPr/>
        </p:nvSpPr>
        <p:spPr>
          <a:xfrm>
            <a:off x="1628774" y="5781238"/>
            <a:ext cx="3314701" cy="369332"/>
          </a:xfrm>
          <a:prstGeom prst="rect">
            <a:avLst/>
          </a:prstGeom>
          <a:noFill/>
        </p:spPr>
        <p:txBody>
          <a:bodyPr wrap="square" rtlCol="0">
            <a:spAutoFit/>
          </a:bodyPr>
          <a:lstStyle/>
          <a:p>
            <a:r>
              <a:rPr lang="en-US" dirty="0" smtClean="0"/>
              <a:t>Section of Court </a:t>
            </a:r>
            <a:r>
              <a:rPr lang="en-US" dirty="0" err="1" smtClean="0"/>
              <a:t>siphonage</a:t>
            </a:r>
            <a:endParaRPr lang="en-US" dirty="0"/>
          </a:p>
        </p:txBody>
      </p:sp>
      <p:sp>
        <p:nvSpPr>
          <p:cNvPr id="8" name="TextBox 7"/>
          <p:cNvSpPr txBox="1"/>
          <p:nvPr/>
        </p:nvSpPr>
        <p:spPr>
          <a:xfrm>
            <a:off x="1628773" y="819625"/>
            <a:ext cx="3314701"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Ventilation analysis</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50</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589" y="1288869"/>
            <a:ext cx="6156959" cy="4492369"/>
          </a:xfrm>
          <a:prstGeom prst="rect">
            <a:avLst/>
          </a:prstGeom>
        </p:spPr>
      </p:pic>
    </p:spTree>
    <p:extLst>
      <p:ext uri="{BB962C8B-B14F-4D97-AF65-F5344CB8AC3E}">
        <p14:creationId xmlns:p14="http://schemas.microsoft.com/office/powerpoint/2010/main" val="6272157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05246" y="1263467"/>
            <a:ext cx="8927939" cy="5166269"/>
          </a:xfrm>
          <a:prstGeom prst="rect">
            <a:avLst/>
          </a:prstGeom>
        </p:spPr>
      </p:pic>
      <p:sp>
        <p:nvSpPr>
          <p:cNvPr id="5" name="TextBox 4"/>
          <p:cNvSpPr txBox="1"/>
          <p:nvPr/>
        </p:nvSpPr>
        <p:spPr>
          <a:xfrm>
            <a:off x="1678329" y="798653"/>
            <a:ext cx="460672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Checking the ventilation in Court</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17731921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09937358"/>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52</a:t>
            </a:fld>
            <a:endParaRPr lang="en-US" dirty="0"/>
          </a:p>
        </p:txBody>
      </p:sp>
    </p:spTree>
    <p:extLst>
      <p:ext uri="{BB962C8B-B14F-4D97-AF65-F5344CB8AC3E}">
        <p14:creationId xmlns:p14="http://schemas.microsoft.com/office/powerpoint/2010/main" val="29063792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4667392"/>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53</a:t>
            </a:fld>
            <a:endParaRPr lang="en-US" dirty="0"/>
          </a:p>
        </p:txBody>
      </p:sp>
    </p:spTree>
    <p:extLst>
      <p:ext uri="{BB962C8B-B14F-4D97-AF65-F5344CB8AC3E}">
        <p14:creationId xmlns:p14="http://schemas.microsoft.com/office/powerpoint/2010/main" val="33887617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pSp>
        <p:nvGrpSpPr>
          <p:cNvPr id="17" name="Group 16"/>
          <p:cNvGrpSpPr/>
          <p:nvPr/>
        </p:nvGrpSpPr>
        <p:grpSpPr>
          <a:xfrm>
            <a:off x="4001942" y="2532017"/>
            <a:ext cx="361167" cy="239135"/>
            <a:chOff x="2841056" y="3446948"/>
            <a:chExt cx="361167" cy="239135"/>
          </a:xfrm>
        </p:grpSpPr>
        <p:sp>
          <p:nvSpPr>
            <p:cNvPr id="27" name="Straight Connector 3"/>
            <p:cNvSpPr/>
            <p:nvPr/>
          </p:nvSpPr>
          <p:spPr>
            <a:xfrm>
              <a:off x="2841056" y="3446948"/>
              <a:ext cx="361167" cy="239135"/>
            </a:xfrm>
            <a:custGeom>
              <a:avLst/>
              <a:gdLst/>
              <a:ahLst/>
              <a:cxnLst/>
              <a:rect l="0" t="0" r="0" b="0"/>
              <a:pathLst>
                <a:path>
                  <a:moveTo>
                    <a:pt x="0" y="0"/>
                  </a:moveTo>
                  <a:lnTo>
                    <a:pt x="180583" y="0"/>
                  </a:lnTo>
                  <a:lnTo>
                    <a:pt x="180583" y="239135"/>
                  </a:lnTo>
                  <a:lnTo>
                    <a:pt x="361167" y="239135"/>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8" name="Straight Connector 4"/>
            <p:cNvSpPr txBox="1"/>
            <p:nvPr/>
          </p:nvSpPr>
          <p:spPr>
            <a:xfrm>
              <a:off x="3010810" y="3555687"/>
              <a:ext cx="21658" cy="2165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p:txBody>
        </p:sp>
      </p:grpSp>
      <p:grpSp>
        <p:nvGrpSpPr>
          <p:cNvPr id="18" name="Group 17"/>
          <p:cNvGrpSpPr/>
          <p:nvPr/>
        </p:nvGrpSpPr>
        <p:grpSpPr>
          <a:xfrm>
            <a:off x="4001942" y="2292881"/>
            <a:ext cx="361167" cy="239135"/>
            <a:chOff x="2841056" y="3207812"/>
            <a:chExt cx="361167" cy="239135"/>
          </a:xfrm>
        </p:grpSpPr>
        <p:sp>
          <p:nvSpPr>
            <p:cNvPr id="25" name="Straight Connector 5"/>
            <p:cNvSpPr/>
            <p:nvPr/>
          </p:nvSpPr>
          <p:spPr>
            <a:xfrm>
              <a:off x="2841056" y="3207812"/>
              <a:ext cx="361167" cy="239135"/>
            </a:xfrm>
            <a:custGeom>
              <a:avLst/>
              <a:gdLst/>
              <a:ahLst/>
              <a:cxnLst/>
              <a:rect l="0" t="0" r="0" b="0"/>
              <a:pathLst>
                <a:path>
                  <a:moveTo>
                    <a:pt x="0" y="239135"/>
                  </a:moveTo>
                  <a:lnTo>
                    <a:pt x="180583" y="239135"/>
                  </a:lnTo>
                  <a:lnTo>
                    <a:pt x="180583" y="0"/>
                  </a:lnTo>
                  <a:lnTo>
                    <a:pt x="361167" y="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Straight Connector 6"/>
            <p:cNvSpPr txBox="1"/>
            <p:nvPr/>
          </p:nvSpPr>
          <p:spPr>
            <a:xfrm>
              <a:off x="3010810" y="3316551"/>
              <a:ext cx="21658" cy="2165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p:txBody>
        </p:sp>
      </p:grpSp>
      <p:grpSp>
        <p:nvGrpSpPr>
          <p:cNvPr id="19" name="Group 18"/>
          <p:cNvGrpSpPr/>
          <p:nvPr/>
        </p:nvGrpSpPr>
        <p:grpSpPr>
          <a:xfrm>
            <a:off x="4363109" y="2122566"/>
            <a:ext cx="953120" cy="340631"/>
            <a:chOff x="3202223" y="3037497"/>
            <a:chExt cx="953120" cy="340631"/>
          </a:xfrm>
        </p:grpSpPr>
        <p:sp>
          <p:nvSpPr>
            <p:cNvPr id="23" name="Rectangle 22"/>
            <p:cNvSpPr/>
            <p:nvPr/>
          </p:nvSpPr>
          <p:spPr>
            <a:xfrm>
              <a:off x="3202223" y="3037497"/>
              <a:ext cx="953120" cy="34063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TextBox 23"/>
            <p:cNvSpPr txBox="1"/>
            <p:nvPr/>
          </p:nvSpPr>
          <p:spPr>
            <a:xfrm>
              <a:off x="3202223" y="3037497"/>
              <a:ext cx="953120" cy="3406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0" i="0" kern="1200" dirty="0" smtClean="0"/>
                <a:t>Inside</a:t>
              </a:r>
              <a:endParaRPr lang="en-US" sz="1400" kern="1200" dirty="0"/>
            </a:p>
          </p:txBody>
        </p:sp>
      </p:grpSp>
      <p:grpSp>
        <p:nvGrpSpPr>
          <p:cNvPr id="20" name="Group 19"/>
          <p:cNvGrpSpPr/>
          <p:nvPr/>
        </p:nvGrpSpPr>
        <p:grpSpPr>
          <a:xfrm>
            <a:off x="4363109" y="2600837"/>
            <a:ext cx="953120" cy="340631"/>
            <a:chOff x="3202223" y="3515768"/>
            <a:chExt cx="953120" cy="340631"/>
          </a:xfrm>
        </p:grpSpPr>
        <p:sp>
          <p:nvSpPr>
            <p:cNvPr id="21" name="Rectangle 20"/>
            <p:cNvSpPr/>
            <p:nvPr/>
          </p:nvSpPr>
          <p:spPr>
            <a:xfrm>
              <a:off x="3202223" y="3515768"/>
              <a:ext cx="953120" cy="34063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TextBox 21"/>
            <p:cNvSpPr txBox="1"/>
            <p:nvPr/>
          </p:nvSpPr>
          <p:spPr>
            <a:xfrm>
              <a:off x="3202223" y="3515768"/>
              <a:ext cx="953120" cy="3406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rtl="0">
                <a:lnSpc>
                  <a:spcPct val="90000"/>
                </a:lnSpc>
                <a:spcBef>
                  <a:spcPct val="0"/>
                </a:spcBef>
                <a:spcAft>
                  <a:spcPct val="35000"/>
                </a:spcAft>
              </a:pPr>
              <a:r>
                <a:rPr lang="en-US" sz="1100" b="0" i="0" kern="1200" dirty="0" smtClean="0"/>
                <a:t>Outside</a:t>
              </a:r>
              <a:endParaRPr lang="en-US" sz="1100" kern="1200" dirty="0"/>
            </a:p>
          </p:txBody>
        </p:sp>
      </p:grpSp>
      <p:sp>
        <p:nvSpPr>
          <p:cNvPr id="3" name="Slide Number Placeholder 2"/>
          <p:cNvSpPr>
            <a:spLocks noGrp="1"/>
          </p:cNvSpPr>
          <p:nvPr>
            <p:ph type="sldNum" sz="quarter" idx="12"/>
          </p:nvPr>
        </p:nvSpPr>
        <p:spPr/>
        <p:txBody>
          <a:bodyPr/>
          <a:lstStyle/>
          <a:p>
            <a:fld id="{D57F1E4F-1CFF-5643-939E-217C01CDF565}" type="slidenum">
              <a:rPr lang="en-US" smtClean="0"/>
              <a:pPr/>
              <a:t>54</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5135" y="1709173"/>
            <a:ext cx="4900644" cy="4787880"/>
          </a:xfrm>
          <a:prstGeom prst="rect">
            <a:avLst/>
          </a:prstGeom>
        </p:spPr>
      </p:pic>
      <p:graphicFrame>
        <p:nvGraphicFramePr>
          <p:cNvPr id="29" name="Content Placeholder 3"/>
          <p:cNvGraphicFramePr>
            <a:graphicFrameLocks/>
          </p:cNvGraphicFramePr>
          <p:nvPr>
            <p:extLst>
              <p:ext uri="{D42A27DB-BD31-4B8C-83A1-F6EECF244321}">
                <p14:modId xmlns:p14="http://schemas.microsoft.com/office/powerpoint/2010/main" val="529518483"/>
              </p:ext>
            </p:extLst>
          </p:nvPr>
        </p:nvGraphicFramePr>
        <p:xfrm>
          <a:off x="531812" y="1764632"/>
          <a:ext cx="4902447" cy="47324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288018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46180" y="763139"/>
            <a:ext cx="2028838" cy="483210"/>
            <a:chOff x="0" y="34048"/>
            <a:chExt cx="3140371" cy="483210"/>
          </a:xfrm>
        </p:grpSpPr>
        <p:sp>
          <p:nvSpPr>
            <p:cNvPr id="12" name="Rounded Rectangle 11"/>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r>
                <a:rPr lang="en-US" dirty="0" smtClean="0">
                  <a:latin typeface="Times New Roman" panose="02020603050405020304" pitchFamily="18" charset="0"/>
                  <a:cs typeface="Times New Roman" panose="02020603050405020304" pitchFamily="18" charset="0"/>
                </a:rPr>
                <a:t>Inside the building : </a:t>
              </a:r>
              <a:endParaRPr lang="en-GB" dirty="0">
                <a:latin typeface="Times New Roman" panose="02020603050405020304" pitchFamily="18" charset="0"/>
                <a:cs typeface="Times New Roman" panose="02020603050405020304" pitchFamily="18" charset="0"/>
              </a:endParaRPr>
            </a:p>
          </p:txBody>
        </p:sp>
      </p:grpSp>
      <p:sp>
        <p:nvSpPr>
          <p:cNvPr id="9" name="TextBox 8"/>
          <p:cNvSpPr txBox="1"/>
          <p:nvPr/>
        </p:nvSpPr>
        <p:spPr>
          <a:xfrm>
            <a:off x="770912" y="1480457"/>
            <a:ext cx="7802880" cy="369332"/>
          </a:xfrm>
          <a:prstGeom prst="rect">
            <a:avLst/>
          </a:prstGeom>
          <a:noFill/>
        </p:spPr>
        <p:txBody>
          <a:bodyPr wrap="square" rtlCol="0">
            <a:spAutoFit/>
          </a:bodyPr>
          <a:lstStyle/>
          <a:p>
            <a:r>
              <a:rPr lang="en-GB" dirty="0" smtClean="0"/>
              <a:t>The selected luminaires </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912" y="2067691"/>
            <a:ext cx="1116393" cy="113818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674" y="2054458"/>
            <a:ext cx="1176039" cy="116465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7833" y="2106150"/>
            <a:ext cx="1164493" cy="1097849"/>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196" y="2090647"/>
            <a:ext cx="1150619" cy="1128466"/>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5786" y="3460360"/>
            <a:ext cx="1155267" cy="1106645"/>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26756" y="3460360"/>
            <a:ext cx="1095029" cy="1106645"/>
          </a:xfrm>
          <a:prstGeom prst="rect">
            <a:avLst/>
          </a:prstGeo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27832" y="3462460"/>
            <a:ext cx="1164493" cy="1104545"/>
          </a:xfrm>
          <a:prstGeom prst="rect">
            <a:avLst/>
          </a:prstGeom>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44196" y="3458040"/>
            <a:ext cx="1116393" cy="1108965"/>
          </a:xfrm>
          <a:prstGeom prst="rect">
            <a:avLst/>
          </a:prstGeom>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5786" y="4832235"/>
            <a:ext cx="1141088" cy="1108965"/>
          </a:xfrm>
          <a:prstGeom prst="rect">
            <a:avLst/>
          </a:prstGeom>
        </p:spPr>
      </p:pic>
      <p:pic>
        <p:nvPicPr>
          <p:cNvPr id="20" name="Picture 1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30069" y="4832235"/>
            <a:ext cx="1164493" cy="1123856"/>
          </a:xfrm>
          <a:prstGeom prst="rect">
            <a:avLst/>
          </a:prstGeom>
        </p:spPr>
      </p:pic>
      <p:pic>
        <p:nvPicPr>
          <p:cNvPr id="21" name="Picture 2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27832" y="4832235"/>
            <a:ext cx="1155267" cy="1137989"/>
          </a:xfrm>
          <a:prstGeom prst="rect">
            <a:avLst/>
          </a:prstGeom>
        </p:spPr>
      </p:pic>
      <p:pic>
        <p:nvPicPr>
          <p:cNvPr id="22" name="Picture 2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644196" y="4832235"/>
            <a:ext cx="1124447" cy="1179247"/>
          </a:xfrm>
          <a:prstGeom prst="rect">
            <a:avLst/>
          </a:prstGeom>
        </p:spPr>
      </p:pic>
      <p:pic>
        <p:nvPicPr>
          <p:cNvPr id="23" name="Picture 2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29740" y="4832235"/>
            <a:ext cx="1070776" cy="1179247"/>
          </a:xfrm>
          <a:prstGeom prst="rect">
            <a:avLst/>
          </a:prstGeom>
        </p:spPr>
      </p:pic>
      <p:pic>
        <p:nvPicPr>
          <p:cNvPr id="24" name="Picture 2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894929" y="589810"/>
            <a:ext cx="6218010" cy="3999162"/>
          </a:xfrm>
          <a:prstGeom prst="rect">
            <a:avLst/>
          </a:prstGeom>
        </p:spPr>
      </p:pic>
      <p:sp>
        <p:nvSpPr>
          <p:cNvPr id="26" name="TextBox 25"/>
          <p:cNvSpPr txBox="1"/>
          <p:nvPr/>
        </p:nvSpPr>
        <p:spPr>
          <a:xfrm>
            <a:off x="621274" y="1823001"/>
            <a:ext cx="1340901" cy="276999"/>
          </a:xfrm>
          <a:prstGeom prst="rect">
            <a:avLst/>
          </a:prstGeom>
          <a:noFill/>
        </p:spPr>
        <p:txBody>
          <a:bodyPr wrap="square" rtlCol="0">
            <a:spAutoFit/>
          </a:bodyPr>
          <a:lstStyle/>
          <a:p>
            <a:r>
              <a:rPr lang="en-GB" sz="1200" dirty="0"/>
              <a:t>Philips </a:t>
            </a:r>
            <a:r>
              <a:rPr lang="en-GB" sz="1200" dirty="0" err="1"/>
              <a:t>sqr</a:t>
            </a:r>
            <a:r>
              <a:rPr lang="en-GB" sz="1200" dirty="0"/>
              <a:t>- 1</a:t>
            </a:r>
          </a:p>
        </p:txBody>
      </p:sp>
      <p:sp>
        <p:nvSpPr>
          <p:cNvPr id="27" name="TextBox 26"/>
          <p:cNvSpPr txBox="1"/>
          <p:nvPr/>
        </p:nvSpPr>
        <p:spPr>
          <a:xfrm>
            <a:off x="1992019" y="1823001"/>
            <a:ext cx="1340901" cy="276999"/>
          </a:xfrm>
          <a:prstGeom prst="rect">
            <a:avLst/>
          </a:prstGeom>
          <a:noFill/>
        </p:spPr>
        <p:txBody>
          <a:bodyPr wrap="square" rtlCol="0">
            <a:spAutoFit/>
          </a:bodyPr>
          <a:lstStyle/>
          <a:p>
            <a:r>
              <a:rPr lang="en-GB" sz="1200" dirty="0"/>
              <a:t>Philips </a:t>
            </a:r>
            <a:r>
              <a:rPr lang="en-GB" sz="1200" dirty="0" err="1"/>
              <a:t>sqr</a:t>
            </a:r>
            <a:r>
              <a:rPr lang="en-GB" sz="1200" dirty="0"/>
              <a:t>- </a:t>
            </a:r>
            <a:r>
              <a:rPr lang="en-GB" sz="1200" dirty="0" smtClean="0"/>
              <a:t>2</a:t>
            </a:r>
            <a:endParaRPr lang="en-GB" sz="1200" dirty="0"/>
          </a:p>
        </p:txBody>
      </p:sp>
      <p:sp>
        <p:nvSpPr>
          <p:cNvPr id="28" name="TextBox 27"/>
          <p:cNvSpPr txBox="1"/>
          <p:nvPr/>
        </p:nvSpPr>
        <p:spPr>
          <a:xfrm>
            <a:off x="3271518" y="1833781"/>
            <a:ext cx="1340901" cy="276999"/>
          </a:xfrm>
          <a:prstGeom prst="rect">
            <a:avLst/>
          </a:prstGeom>
          <a:noFill/>
        </p:spPr>
        <p:txBody>
          <a:bodyPr wrap="square" rtlCol="0">
            <a:spAutoFit/>
          </a:bodyPr>
          <a:lstStyle/>
          <a:p>
            <a:r>
              <a:rPr lang="en-GB" sz="1200" dirty="0"/>
              <a:t>Bright spot 1</a:t>
            </a:r>
          </a:p>
        </p:txBody>
      </p:sp>
      <p:sp>
        <p:nvSpPr>
          <p:cNvPr id="29" name="TextBox 28"/>
          <p:cNvSpPr txBox="1"/>
          <p:nvPr/>
        </p:nvSpPr>
        <p:spPr>
          <a:xfrm>
            <a:off x="4688839" y="1823001"/>
            <a:ext cx="1340901" cy="276999"/>
          </a:xfrm>
          <a:prstGeom prst="rect">
            <a:avLst/>
          </a:prstGeom>
          <a:noFill/>
        </p:spPr>
        <p:txBody>
          <a:bodyPr wrap="square" rtlCol="0">
            <a:spAutoFit/>
          </a:bodyPr>
          <a:lstStyle/>
          <a:p>
            <a:r>
              <a:rPr lang="en-GB" sz="1200" dirty="0"/>
              <a:t>Bright spot </a:t>
            </a:r>
            <a:r>
              <a:rPr lang="en-GB" sz="1200" dirty="0" smtClean="0"/>
              <a:t>2</a:t>
            </a:r>
            <a:endParaRPr lang="en-GB" sz="1200" dirty="0"/>
          </a:p>
        </p:txBody>
      </p:sp>
      <p:sp>
        <p:nvSpPr>
          <p:cNvPr id="30" name="TextBox 29"/>
          <p:cNvSpPr txBox="1"/>
          <p:nvPr/>
        </p:nvSpPr>
        <p:spPr>
          <a:xfrm>
            <a:off x="618135" y="3218399"/>
            <a:ext cx="1340901" cy="276999"/>
          </a:xfrm>
          <a:prstGeom prst="rect">
            <a:avLst/>
          </a:prstGeom>
          <a:noFill/>
        </p:spPr>
        <p:txBody>
          <a:bodyPr wrap="square" rtlCol="0">
            <a:spAutoFit/>
          </a:bodyPr>
          <a:lstStyle/>
          <a:p>
            <a:r>
              <a:rPr lang="en-GB" sz="1200" dirty="0"/>
              <a:t>Bright spot </a:t>
            </a:r>
            <a:r>
              <a:rPr lang="en-GB" sz="1200" dirty="0" smtClean="0"/>
              <a:t>3</a:t>
            </a:r>
            <a:endParaRPr lang="en-GB" sz="1200" dirty="0"/>
          </a:p>
        </p:txBody>
      </p:sp>
      <p:sp>
        <p:nvSpPr>
          <p:cNvPr id="31" name="TextBox 30"/>
          <p:cNvSpPr txBox="1"/>
          <p:nvPr/>
        </p:nvSpPr>
        <p:spPr>
          <a:xfrm>
            <a:off x="1988880" y="3218399"/>
            <a:ext cx="1340901" cy="276999"/>
          </a:xfrm>
          <a:prstGeom prst="rect">
            <a:avLst/>
          </a:prstGeom>
          <a:noFill/>
        </p:spPr>
        <p:txBody>
          <a:bodyPr wrap="square" rtlCol="0">
            <a:spAutoFit/>
          </a:bodyPr>
          <a:lstStyle/>
          <a:p>
            <a:r>
              <a:rPr lang="en-GB" sz="1200" dirty="0"/>
              <a:t>Bright spot </a:t>
            </a:r>
            <a:r>
              <a:rPr lang="en-GB" sz="1200" dirty="0" smtClean="0"/>
              <a:t>4</a:t>
            </a:r>
            <a:endParaRPr lang="en-GB" sz="1200" dirty="0"/>
          </a:p>
        </p:txBody>
      </p:sp>
      <p:sp>
        <p:nvSpPr>
          <p:cNvPr id="32" name="TextBox 31"/>
          <p:cNvSpPr txBox="1"/>
          <p:nvPr/>
        </p:nvSpPr>
        <p:spPr>
          <a:xfrm>
            <a:off x="3067123" y="3222903"/>
            <a:ext cx="1340901" cy="276999"/>
          </a:xfrm>
          <a:prstGeom prst="rect">
            <a:avLst/>
          </a:prstGeom>
          <a:noFill/>
        </p:spPr>
        <p:txBody>
          <a:bodyPr wrap="square" rtlCol="0">
            <a:spAutoFit/>
          </a:bodyPr>
          <a:lstStyle/>
          <a:p>
            <a:r>
              <a:rPr lang="en-GB" sz="1200" dirty="0" err="1"/>
              <a:t>Proled</a:t>
            </a:r>
            <a:r>
              <a:rPr lang="en-GB" sz="1200" dirty="0"/>
              <a:t> wall light </a:t>
            </a:r>
          </a:p>
        </p:txBody>
      </p:sp>
      <p:sp>
        <p:nvSpPr>
          <p:cNvPr id="33" name="TextBox 32"/>
          <p:cNvSpPr txBox="1"/>
          <p:nvPr/>
        </p:nvSpPr>
        <p:spPr>
          <a:xfrm>
            <a:off x="4306075" y="3218547"/>
            <a:ext cx="1826860" cy="276999"/>
          </a:xfrm>
          <a:prstGeom prst="rect">
            <a:avLst/>
          </a:prstGeom>
          <a:noFill/>
        </p:spPr>
        <p:txBody>
          <a:bodyPr wrap="square" rtlCol="0">
            <a:spAutoFit/>
          </a:bodyPr>
          <a:lstStyle/>
          <a:p>
            <a:r>
              <a:rPr lang="en-GB" sz="1200" dirty="0"/>
              <a:t>Cove light linear led</a:t>
            </a:r>
          </a:p>
        </p:txBody>
      </p:sp>
      <p:sp>
        <p:nvSpPr>
          <p:cNvPr id="34" name="TextBox 33"/>
          <p:cNvSpPr txBox="1"/>
          <p:nvPr/>
        </p:nvSpPr>
        <p:spPr>
          <a:xfrm>
            <a:off x="413396" y="4570345"/>
            <a:ext cx="2465567" cy="276999"/>
          </a:xfrm>
          <a:prstGeom prst="rect">
            <a:avLst/>
          </a:prstGeom>
          <a:noFill/>
        </p:spPr>
        <p:txBody>
          <a:bodyPr wrap="square" rtlCol="0">
            <a:spAutoFit/>
          </a:bodyPr>
          <a:lstStyle/>
          <a:p>
            <a:r>
              <a:rPr lang="en-GB" sz="1200" dirty="0" err="1"/>
              <a:t>Zumtobel</a:t>
            </a:r>
            <a:r>
              <a:rPr lang="en-GB" sz="1200" dirty="0"/>
              <a:t> wall light </a:t>
            </a:r>
          </a:p>
        </p:txBody>
      </p:sp>
      <p:sp>
        <p:nvSpPr>
          <p:cNvPr id="35" name="TextBox 34"/>
          <p:cNvSpPr txBox="1"/>
          <p:nvPr/>
        </p:nvSpPr>
        <p:spPr>
          <a:xfrm>
            <a:off x="2017971" y="4578195"/>
            <a:ext cx="1340901" cy="276999"/>
          </a:xfrm>
          <a:prstGeom prst="rect">
            <a:avLst/>
          </a:prstGeom>
          <a:noFill/>
        </p:spPr>
        <p:txBody>
          <a:bodyPr wrap="square" rtlCol="0">
            <a:spAutoFit/>
          </a:bodyPr>
          <a:lstStyle/>
          <a:p>
            <a:r>
              <a:rPr lang="en-GB" sz="1200" dirty="0"/>
              <a:t>Bright ring 1</a:t>
            </a:r>
          </a:p>
        </p:txBody>
      </p:sp>
      <p:sp>
        <p:nvSpPr>
          <p:cNvPr id="36" name="TextBox 35"/>
          <p:cNvSpPr txBox="1"/>
          <p:nvPr/>
        </p:nvSpPr>
        <p:spPr>
          <a:xfrm>
            <a:off x="3297470" y="4588975"/>
            <a:ext cx="1340901" cy="276999"/>
          </a:xfrm>
          <a:prstGeom prst="rect">
            <a:avLst/>
          </a:prstGeom>
          <a:noFill/>
        </p:spPr>
        <p:txBody>
          <a:bodyPr wrap="square" rtlCol="0">
            <a:spAutoFit/>
          </a:bodyPr>
          <a:lstStyle/>
          <a:p>
            <a:r>
              <a:rPr lang="en-GB" sz="1200" dirty="0"/>
              <a:t>Bright ring </a:t>
            </a:r>
            <a:r>
              <a:rPr lang="en-GB" sz="1200" dirty="0" smtClean="0"/>
              <a:t>2</a:t>
            </a:r>
            <a:endParaRPr lang="en-GB" sz="1200" dirty="0"/>
          </a:p>
        </p:txBody>
      </p:sp>
      <p:sp>
        <p:nvSpPr>
          <p:cNvPr id="37" name="TextBox 36"/>
          <p:cNvSpPr txBox="1"/>
          <p:nvPr/>
        </p:nvSpPr>
        <p:spPr>
          <a:xfrm>
            <a:off x="4468712" y="4588973"/>
            <a:ext cx="2000969" cy="276999"/>
          </a:xfrm>
          <a:prstGeom prst="rect">
            <a:avLst/>
          </a:prstGeom>
          <a:noFill/>
        </p:spPr>
        <p:txBody>
          <a:bodyPr wrap="square" rtlCol="0">
            <a:spAutoFit/>
          </a:bodyPr>
          <a:lstStyle/>
          <a:p>
            <a:r>
              <a:rPr lang="en-GB" sz="1200" dirty="0"/>
              <a:t>Philips ceiling rec.</a:t>
            </a:r>
          </a:p>
        </p:txBody>
      </p:sp>
      <p:sp>
        <p:nvSpPr>
          <p:cNvPr id="38" name="TextBox 37"/>
          <p:cNvSpPr txBox="1"/>
          <p:nvPr/>
        </p:nvSpPr>
        <p:spPr>
          <a:xfrm>
            <a:off x="5894929" y="4588972"/>
            <a:ext cx="1340901" cy="276999"/>
          </a:xfrm>
          <a:prstGeom prst="rect">
            <a:avLst/>
          </a:prstGeom>
          <a:noFill/>
        </p:spPr>
        <p:txBody>
          <a:bodyPr wrap="square" rtlCol="0">
            <a:spAutoFit/>
          </a:bodyPr>
          <a:lstStyle/>
          <a:p>
            <a:r>
              <a:rPr lang="en-GB" sz="1200" dirty="0"/>
              <a:t>Bright linear led </a:t>
            </a:r>
          </a:p>
        </p:txBody>
      </p:sp>
      <p:sp>
        <p:nvSpPr>
          <p:cNvPr id="3" name="Slide Number Placeholder 2"/>
          <p:cNvSpPr>
            <a:spLocks noGrp="1"/>
          </p:cNvSpPr>
          <p:nvPr>
            <p:ph type="sldNum" sz="quarter" idx="12"/>
          </p:nvPr>
        </p:nvSpPr>
        <p:spPr/>
        <p:txBody>
          <a:bodyPr/>
          <a:lstStyle/>
          <a:p>
            <a:fld id="{D57F1E4F-1CFF-5643-939E-217C01CDF565}" type="slidenum">
              <a:rPr lang="en-US" smtClean="0"/>
              <a:pPr/>
              <a:t>55</a:t>
            </a:fld>
            <a:endParaRPr lang="en-US" dirty="0"/>
          </a:p>
        </p:txBody>
      </p:sp>
    </p:spTree>
    <p:extLst>
      <p:ext uri="{BB962C8B-B14F-4D97-AF65-F5344CB8AC3E}">
        <p14:creationId xmlns:p14="http://schemas.microsoft.com/office/powerpoint/2010/main" val="27466977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25952" y="798734"/>
            <a:ext cx="7802880" cy="369332"/>
          </a:xfrm>
          <a:prstGeom prst="rect">
            <a:avLst/>
          </a:prstGeom>
          <a:noFill/>
        </p:spPr>
        <p:txBody>
          <a:bodyPr wrap="square" rtlCol="0">
            <a:spAutoFit/>
          </a:bodyPr>
          <a:lstStyle/>
          <a:p>
            <a:r>
              <a:rPr lang="en-US" dirty="0">
                <a:latin typeface="Times New Roman" pitchFamily="18" charset="0"/>
                <a:cs typeface="Times New Roman" pitchFamily="18" charset="0"/>
              </a:rPr>
              <a:t>Lighting with switches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4160" y="230777"/>
            <a:ext cx="6305853" cy="309154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159" y="3461657"/>
            <a:ext cx="6305853" cy="309154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9232" y="1422400"/>
            <a:ext cx="3427558" cy="5130800"/>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56</a:t>
            </a:fld>
            <a:endParaRPr lang="en-US" dirty="0"/>
          </a:p>
        </p:txBody>
      </p:sp>
    </p:spTree>
    <p:extLst>
      <p:ext uri="{BB962C8B-B14F-4D97-AF65-F5344CB8AC3E}">
        <p14:creationId xmlns:p14="http://schemas.microsoft.com/office/powerpoint/2010/main" val="27141749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11714" y="1175266"/>
            <a:ext cx="5814412" cy="369332"/>
          </a:xfrm>
          <a:prstGeom prst="rect">
            <a:avLst/>
          </a:prstGeom>
        </p:spPr>
        <p:txBody>
          <a:bodyPr wrap="none">
            <a:spAutoFit/>
          </a:bodyPr>
          <a:lstStyle/>
          <a:p>
            <a:r>
              <a:rPr lang="en-US" dirty="0">
                <a:latin typeface="Times New Roman" pitchFamily="18" charset="0"/>
                <a:cs typeface="Times New Roman" pitchFamily="18" charset="0"/>
              </a:rPr>
              <a:t> Illuminance result from </a:t>
            </a:r>
            <a:r>
              <a:rPr lang="en-US" dirty="0" err="1" smtClean="0">
                <a:latin typeface="Times New Roman" pitchFamily="18" charset="0"/>
                <a:cs typeface="Times New Roman" pitchFamily="18" charset="0"/>
              </a:rPr>
              <a:t>DIALUXevo</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for the </a:t>
            </a:r>
            <a:r>
              <a:rPr lang="en-US" dirty="0" smtClean="0">
                <a:latin typeface="Times New Roman" pitchFamily="18" charset="0"/>
                <a:cs typeface="Times New Roman" pitchFamily="18" charset="0"/>
              </a:rPr>
              <a:t>security room </a:t>
            </a:r>
            <a:endParaRPr lang="en-US" dirty="0"/>
          </a:p>
        </p:txBody>
      </p:sp>
      <p:sp>
        <p:nvSpPr>
          <p:cNvPr id="6" name="Rectangle 5"/>
          <p:cNvSpPr/>
          <p:nvPr/>
        </p:nvSpPr>
        <p:spPr>
          <a:xfrm>
            <a:off x="1582834" y="805934"/>
            <a:ext cx="1454244" cy="369332"/>
          </a:xfrm>
          <a:prstGeom prst="rect">
            <a:avLst/>
          </a:prstGeom>
        </p:spPr>
        <p:txBody>
          <a:bodyPr wrap="none">
            <a:spAutoFit/>
          </a:bodyPr>
          <a:lstStyle/>
          <a:p>
            <a:r>
              <a:rPr lang="en-US" dirty="0" smtClean="0">
                <a:latin typeface="Times New Roman" pitchFamily="18" charset="0"/>
                <a:cs typeface="Times New Roman" pitchFamily="18" charset="0"/>
              </a:rPr>
              <a:t>Ground floor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005" y="1812488"/>
            <a:ext cx="3779299" cy="4821992"/>
          </a:xfrm>
          <a:prstGeom prst="rect">
            <a:avLst/>
          </a:prstGeom>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4855304" y="1824711"/>
            <a:ext cx="5314856" cy="1638300"/>
          </a:xfrm>
          <a:prstGeom prst="rect">
            <a:avLst/>
          </a:prstGeom>
        </p:spPr>
      </p:pic>
      <p:pic>
        <p:nvPicPr>
          <p:cNvPr id="10" name="Picture 9"/>
          <p:cNvPicPr/>
          <p:nvPr/>
        </p:nvPicPr>
        <p:blipFill>
          <a:blip r:embed="rId4" cstate="print">
            <a:extLst>
              <a:ext uri="{28A0092B-C50C-407E-A947-70E740481C1C}">
                <a14:useLocalDpi xmlns:a14="http://schemas.microsoft.com/office/drawing/2010/main" val="0"/>
              </a:ext>
            </a:extLst>
          </a:blip>
          <a:stretch>
            <a:fillRect/>
          </a:stretch>
        </p:blipFill>
        <p:spPr>
          <a:xfrm>
            <a:off x="4855304" y="3718678"/>
            <a:ext cx="7058610" cy="2915802"/>
          </a:xfrm>
          <a:prstGeom prst="rect">
            <a:avLst/>
          </a:prstGeom>
        </p:spPr>
      </p:pic>
      <p:pic>
        <p:nvPicPr>
          <p:cNvPr id="11" name="Picture 10"/>
          <p:cNvPicPr>
            <a:picLocks noChangeAspect="1"/>
          </p:cNvPicPr>
          <p:nvPr/>
        </p:nvPicPr>
        <p:blipFill>
          <a:blip r:embed="rId5"/>
          <a:stretch>
            <a:fillRect/>
          </a:stretch>
        </p:blipFill>
        <p:spPr>
          <a:xfrm>
            <a:off x="10313714" y="1812488"/>
            <a:ext cx="1600200" cy="1543050"/>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57</a:t>
            </a:fld>
            <a:endParaRPr lang="en-US" dirty="0"/>
          </a:p>
        </p:txBody>
      </p:sp>
    </p:spTree>
    <p:extLst>
      <p:ext uri="{BB962C8B-B14F-4D97-AF65-F5344CB8AC3E}">
        <p14:creationId xmlns:p14="http://schemas.microsoft.com/office/powerpoint/2010/main" val="1160595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21882" y="3492269"/>
            <a:ext cx="4371710" cy="369332"/>
          </a:xfrm>
          <a:prstGeom prst="rect">
            <a:avLst/>
          </a:prstGeom>
        </p:spPr>
        <p:txBody>
          <a:bodyPr wrap="none">
            <a:spAutoFit/>
          </a:bodyPr>
          <a:lstStyle/>
          <a:p>
            <a:r>
              <a:rPr lang="en-US" dirty="0">
                <a:latin typeface="Times New Roman" pitchFamily="18" charset="0"/>
                <a:cs typeface="Times New Roman" pitchFamily="18" charset="0"/>
              </a:rPr>
              <a:t>Result from </a:t>
            </a:r>
            <a:r>
              <a:rPr lang="en-US" dirty="0" smtClean="0">
                <a:latin typeface="Times New Roman" pitchFamily="18" charset="0"/>
                <a:cs typeface="Times New Roman" pitchFamily="18" charset="0"/>
              </a:rPr>
              <a:t>DIALUX </a:t>
            </a:r>
            <a:r>
              <a:rPr lang="en-US" dirty="0" err="1">
                <a:latin typeface="Times New Roman" pitchFamily="18" charset="0"/>
                <a:cs typeface="Times New Roman" pitchFamily="18" charset="0"/>
              </a:rPr>
              <a:t>evo</a:t>
            </a:r>
            <a:r>
              <a:rPr lang="en-US" dirty="0">
                <a:latin typeface="Times New Roman" pitchFamily="18" charset="0"/>
                <a:cs typeface="Times New Roman" pitchFamily="18" charset="0"/>
              </a:rPr>
              <a:t> for </a:t>
            </a:r>
            <a:r>
              <a:rPr lang="en-US" dirty="0" smtClean="0">
                <a:latin typeface="Times New Roman" pitchFamily="18" charset="0"/>
                <a:cs typeface="Times New Roman" pitchFamily="18" charset="0"/>
              </a:rPr>
              <a:t>dimming 80%.</a:t>
            </a:r>
            <a:endParaRPr lang="en-US" dirty="0">
              <a:latin typeface="Times New Roman" pitchFamily="18" charset="0"/>
              <a:cs typeface="Times New Roman" pitchFamily="18" charset="0"/>
            </a:endParaRPr>
          </a:p>
        </p:txBody>
      </p:sp>
      <p:sp>
        <p:nvSpPr>
          <p:cNvPr id="6" name="Rectangle 5"/>
          <p:cNvSpPr/>
          <p:nvPr/>
        </p:nvSpPr>
        <p:spPr>
          <a:xfrm>
            <a:off x="1582834" y="805934"/>
            <a:ext cx="1454244" cy="369332"/>
          </a:xfrm>
          <a:prstGeom prst="rect">
            <a:avLst/>
          </a:prstGeom>
        </p:spPr>
        <p:txBody>
          <a:bodyPr wrap="none">
            <a:spAutoFit/>
          </a:bodyPr>
          <a:lstStyle/>
          <a:p>
            <a:r>
              <a:rPr lang="en-US" dirty="0" smtClean="0">
                <a:latin typeface="Times New Roman" pitchFamily="18" charset="0"/>
                <a:cs typeface="Times New Roman" pitchFamily="18" charset="0"/>
              </a:rPr>
              <a:t>Ground floor </a:t>
            </a:r>
            <a:endParaRPr lang="en-US" dirty="0"/>
          </a:p>
        </p:txBody>
      </p:sp>
      <p:pic>
        <p:nvPicPr>
          <p:cNvPr id="11" name="Picture 10"/>
          <p:cNvPicPr/>
          <p:nvPr/>
        </p:nvPicPr>
        <p:blipFill>
          <a:blip r:embed="rId2" cstate="print">
            <a:extLst>
              <a:ext uri="{28A0092B-C50C-407E-A947-70E740481C1C}">
                <a14:useLocalDpi xmlns:a14="http://schemas.microsoft.com/office/drawing/2010/main" val="0"/>
              </a:ext>
            </a:extLst>
          </a:blip>
          <a:stretch>
            <a:fillRect/>
          </a:stretch>
        </p:blipFill>
        <p:spPr>
          <a:xfrm>
            <a:off x="6835861" y="1332998"/>
            <a:ext cx="1496338" cy="1385054"/>
          </a:xfrm>
          <a:prstGeom prst="rect">
            <a:avLst/>
          </a:prstGeom>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8959469" y="1310926"/>
            <a:ext cx="1650684" cy="1407126"/>
          </a:xfrm>
          <a:prstGeom prst="rect">
            <a:avLst/>
          </a:prstGeom>
        </p:spPr>
      </p:pic>
      <p:pic>
        <p:nvPicPr>
          <p:cNvPr id="13" name="Picture 12"/>
          <p:cNvPicPr/>
          <p:nvPr/>
        </p:nvPicPr>
        <p:blipFill>
          <a:blip r:embed="rId4" cstate="print">
            <a:extLst>
              <a:ext uri="{28A0092B-C50C-407E-A947-70E740481C1C}">
                <a14:useLocalDpi xmlns:a14="http://schemas.microsoft.com/office/drawing/2010/main" val="0"/>
              </a:ext>
            </a:extLst>
          </a:blip>
          <a:stretch>
            <a:fillRect/>
          </a:stretch>
        </p:blipFill>
        <p:spPr>
          <a:xfrm>
            <a:off x="8956668" y="3311286"/>
            <a:ext cx="1653485" cy="1538063"/>
          </a:xfrm>
          <a:prstGeom prst="rect">
            <a:avLst/>
          </a:prstGeom>
        </p:spPr>
      </p:pic>
      <p:pic>
        <p:nvPicPr>
          <p:cNvPr id="14" name="Picture 13"/>
          <p:cNvPicPr/>
          <p:nvPr/>
        </p:nvPicPr>
        <p:blipFill>
          <a:blip r:embed="rId5" cstate="print">
            <a:extLst>
              <a:ext uri="{28A0092B-C50C-407E-A947-70E740481C1C}">
                <a14:useLocalDpi xmlns:a14="http://schemas.microsoft.com/office/drawing/2010/main" val="0"/>
              </a:ext>
            </a:extLst>
          </a:blip>
          <a:stretch>
            <a:fillRect/>
          </a:stretch>
        </p:blipFill>
        <p:spPr>
          <a:xfrm>
            <a:off x="6841898" y="3311286"/>
            <a:ext cx="1484263" cy="1538062"/>
          </a:xfrm>
          <a:prstGeom prst="rect">
            <a:avLst/>
          </a:prstGeom>
        </p:spPr>
      </p:pic>
      <p:pic>
        <p:nvPicPr>
          <p:cNvPr id="15" name="Picture 14"/>
          <p:cNvPicPr/>
          <p:nvPr/>
        </p:nvPicPr>
        <p:blipFill>
          <a:blip r:embed="rId6" cstate="print">
            <a:extLst>
              <a:ext uri="{28A0092B-C50C-407E-A947-70E740481C1C}">
                <a14:useLocalDpi xmlns:a14="http://schemas.microsoft.com/office/drawing/2010/main" val="0"/>
              </a:ext>
            </a:extLst>
          </a:blip>
          <a:stretch>
            <a:fillRect/>
          </a:stretch>
        </p:blipFill>
        <p:spPr>
          <a:xfrm>
            <a:off x="6835862" y="5245418"/>
            <a:ext cx="1490300" cy="1488675"/>
          </a:xfrm>
          <a:prstGeom prst="rect">
            <a:avLst/>
          </a:prstGeom>
        </p:spPr>
      </p:pic>
      <p:pic>
        <p:nvPicPr>
          <p:cNvPr id="16" name="Picture 15"/>
          <p:cNvPicPr/>
          <p:nvPr/>
        </p:nvPicPr>
        <p:blipFill>
          <a:blip r:embed="rId7" cstate="print">
            <a:extLst>
              <a:ext uri="{28A0092B-C50C-407E-A947-70E740481C1C}">
                <a14:useLocalDpi xmlns:a14="http://schemas.microsoft.com/office/drawing/2010/main" val="0"/>
              </a:ext>
            </a:extLst>
          </a:blip>
          <a:stretch>
            <a:fillRect/>
          </a:stretch>
        </p:blipFill>
        <p:spPr>
          <a:xfrm>
            <a:off x="8956668" y="5245418"/>
            <a:ext cx="1653485" cy="1480254"/>
          </a:xfrm>
          <a:prstGeom prst="rect">
            <a:avLst/>
          </a:prstGeom>
        </p:spPr>
      </p:pic>
      <p:sp>
        <p:nvSpPr>
          <p:cNvPr id="17" name="TextBox 16"/>
          <p:cNvSpPr txBox="1"/>
          <p:nvPr/>
        </p:nvSpPr>
        <p:spPr>
          <a:xfrm>
            <a:off x="6913578" y="3030075"/>
            <a:ext cx="1340901" cy="276999"/>
          </a:xfrm>
          <a:prstGeom prst="rect">
            <a:avLst/>
          </a:prstGeom>
          <a:noFill/>
        </p:spPr>
        <p:txBody>
          <a:bodyPr wrap="square" rtlCol="0">
            <a:spAutoFit/>
          </a:bodyPr>
          <a:lstStyle/>
          <a:p>
            <a:r>
              <a:rPr lang="en-GB" sz="1200" dirty="0" smtClean="0"/>
              <a:t>Double volume </a:t>
            </a:r>
            <a:endParaRPr lang="en-GB" sz="1200" dirty="0"/>
          </a:p>
        </p:txBody>
      </p:sp>
      <p:sp>
        <p:nvSpPr>
          <p:cNvPr id="18" name="TextBox 17"/>
          <p:cNvSpPr txBox="1"/>
          <p:nvPr/>
        </p:nvSpPr>
        <p:spPr>
          <a:xfrm>
            <a:off x="9347055" y="1033927"/>
            <a:ext cx="1340901" cy="276999"/>
          </a:xfrm>
          <a:prstGeom prst="rect">
            <a:avLst/>
          </a:prstGeom>
          <a:noFill/>
        </p:spPr>
        <p:txBody>
          <a:bodyPr wrap="square" rtlCol="0">
            <a:spAutoFit/>
          </a:bodyPr>
          <a:lstStyle/>
          <a:p>
            <a:r>
              <a:rPr lang="en-GB" sz="1200" dirty="0" smtClean="0"/>
              <a:t>Room 3</a:t>
            </a:r>
            <a:endParaRPr lang="en-GB" sz="1200" dirty="0"/>
          </a:p>
        </p:txBody>
      </p:sp>
      <p:sp>
        <p:nvSpPr>
          <p:cNvPr id="19" name="TextBox 18"/>
          <p:cNvSpPr txBox="1"/>
          <p:nvPr/>
        </p:nvSpPr>
        <p:spPr>
          <a:xfrm>
            <a:off x="7037891" y="1036766"/>
            <a:ext cx="1340901" cy="276999"/>
          </a:xfrm>
          <a:prstGeom prst="rect">
            <a:avLst/>
          </a:prstGeom>
          <a:noFill/>
        </p:spPr>
        <p:txBody>
          <a:bodyPr wrap="square" rtlCol="0">
            <a:spAutoFit/>
          </a:bodyPr>
          <a:lstStyle/>
          <a:p>
            <a:r>
              <a:rPr lang="en-GB" sz="1200" dirty="0" smtClean="0"/>
              <a:t>Drivers room</a:t>
            </a:r>
            <a:endParaRPr lang="en-GB" sz="1200" dirty="0"/>
          </a:p>
        </p:txBody>
      </p:sp>
      <p:sp>
        <p:nvSpPr>
          <p:cNvPr id="20" name="TextBox 19"/>
          <p:cNvSpPr txBox="1"/>
          <p:nvPr/>
        </p:nvSpPr>
        <p:spPr>
          <a:xfrm>
            <a:off x="9254617" y="3030076"/>
            <a:ext cx="1340901" cy="276999"/>
          </a:xfrm>
          <a:prstGeom prst="rect">
            <a:avLst/>
          </a:prstGeom>
          <a:noFill/>
        </p:spPr>
        <p:txBody>
          <a:bodyPr wrap="square" rtlCol="0">
            <a:spAutoFit/>
          </a:bodyPr>
          <a:lstStyle/>
          <a:p>
            <a:r>
              <a:rPr lang="en-GB" sz="1200" dirty="0" smtClean="0"/>
              <a:t>Reception</a:t>
            </a:r>
            <a:endParaRPr lang="en-GB" sz="1200" dirty="0"/>
          </a:p>
        </p:txBody>
      </p:sp>
      <p:sp>
        <p:nvSpPr>
          <p:cNvPr id="21" name="TextBox 20"/>
          <p:cNvSpPr txBox="1"/>
          <p:nvPr/>
        </p:nvSpPr>
        <p:spPr>
          <a:xfrm>
            <a:off x="7074861" y="4976841"/>
            <a:ext cx="1340901" cy="276999"/>
          </a:xfrm>
          <a:prstGeom prst="rect">
            <a:avLst/>
          </a:prstGeom>
          <a:noFill/>
        </p:spPr>
        <p:txBody>
          <a:bodyPr wrap="square" rtlCol="0">
            <a:spAutoFit/>
          </a:bodyPr>
          <a:lstStyle/>
          <a:p>
            <a:r>
              <a:rPr lang="en-GB" sz="1200" dirty="0" smtClean="0"/>
              <a:t>WC corridor</a:t>
            </a:r>
            <a:endParaRPr lang="en-GB" sz="1200" dirty="0"/>
          </a:p>
        </p:txBody>
      </p:sp>
      <p:sp>
        <p:nvSpPr>
          <p:cNvPr id="22" name="TextBox 21"/>
          <p:cNvSpPr txBox="1"/>
          <p:nvPr/>
        </p:nvSpPr>
        <p:spPr>
          <a:xfrm>
            <a:off x="9481211" y="4998505"/>
            <a:ext cx="1340901" cy="276999"/>
          </a:xfrm>
          <a:prstGeom prst="rect">
            <a:avLst/>
          </a:prstGeom>
          <a:noFill/>
        </p:spPr>
        <p:txBody>
          <a:bodyPr wrap="square" rtlCol="0">
            <a:spAutoFit/>
          </a:bodyPr>
          <a:lstStyle/>
          <a:p>
            <a:r>
              <a:rPr lang="en-GB" sz="1200" dirty="0" smtClean="0"/>
              <a:t>Stair</a:t>
            </a:r>
            <a:endParaRPr lang="en-GB" sz="1200" dirty="0"/>
          </a:p>
        </p:txBody>
      </p:sp>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1882" y="3861601"/>
            <a:ext cx="5461677" cy="2896204"/>
          </a:xfrm>
          <a:prstGeom prst="rect">
            <a:avLst/>
          </a:prstGeom>
        </p:spPr>
      </p:pic>
      <p:pic>
        <p:nvPicPr>
          <p:cNvPr id="23" name="Picture 22"/>
          <p:cNvPicPr>
            <a:picLocks noChangeAspect="1"/>
          </p:cNvPicPr>
          <p:nvPr/>
        </p:nvPicPr>
        <p:blipFill>
          <a:blip r:embed="rId9"/>
          <a:stretch>
            <a:fillRect/>
          </a:stretch>
        </p:blipFill>
        <p:spPr>
          <a:xfrm>
            <a:off x="733495" y="1742938"/>
            <a:ext cx="5450064" cy="1749331"/>
          </a:xfrm>
          <a:prstGeom prst="rect">
            <a:avLst/>
          </a:prstGeom>
        </p:spPr>
      </p:pic>
      <p:sp>
        <p:nvSpPr>
          <p:cNvPr id="24" name="Rectangle 23"/>
          <p:cNvSpPr/>
          <p:nvPr/>
        </p:nvSpPr>
        <p:spPr>
          <a:xfrm>
            <a:off x="750740" y="1325627"/>
            <a:ext cx="4429418" cy="369332"/>
          </a:xfrm>
          <a:prstGeom prst="rect">
            <a:avLst/>
          </a:prstGeom>
        </p:spPr>
        <p:txBody>
          <a:bodyPr wrap="none">
            <a:spAutoFit/>
          </a:bodyPr>
          <a:lstStyle/>
          <a:p>
            <a:r>
              <a:rPr lang="en-US" dirty="0">
                <a:latin typeface="Times New Roman" pitchFamily="18" charset="0"/>
                <a:cs typeface="Times New Roman" pitchFamily="18" charset="0"/>
              </a:rPr>
              <a:t>Result from </a:t>
            </a:r>
            <a:r>
              <a:rPr lang="en-US" dirty="0" smtClean="0">
                <a:latin typeface="Times New Roman" pitchFamily="18" charset="0"/>
                <a:cs typeface="Times New Roman" pitchFamily="18" charset="0"/>
              </a:rPr>
              <a:t>DIALUX </a:t>
            </a:r>
            <a:r>
              <a:rPr lang="en-US" dirty="0" err="1">
                <a:latin typeface="Times New Roman" pitchFamily="18" charset="0"/>
                <a:cs typeface="Times New Roman" pitchFamily="18" charset="0"/>
              </a:rPr>
              <a:t>evo</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form artificial only</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58</a:t>
            </a:fld>
            <a:endParaRPr lang="en-US" dirty="0"/>
          </a:p>
        </p:txBody>
      </p:sp>
    </p:spTree>
    <p:extLst>
      <p:ext uri="{BB962C8B-B14F-4D97-AF65-F5344CB8AC3E}">
        <p14:creationId xmlns:p14="http://schemas.microsoft.com/office/powerpoint/2010/main" val="336620442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87699" y="765576"/>
            <a:ext cx="2288643" cy="483210"/>
            <a:chOff x="0" y="34048"/>
            <a:chExt cx="3140371" cy="483210"/>
          </a:xfrm>
        </p:grpSpPr>
        <p:sp>
          <p:nvSpPr>
            <p:cNvPr id="12" name="Rounded Rectangle 11"/>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r>
                <a:rPr lang="en-US" dirty="0" smtClean="0">
                  <a:latin typeface="Times New Roman" panose="02020603050405020304" pitchFamily="18" charset="0"/>
                  <a:cs typeface="Times New Roman" panose="02020603050405020304" pitchFamily="18" charset="0"/>
                </a:rPr>
                <a:t>Outside the building : </a:t>
              </a:r>
              <a:endParaRPr lang="en-GB" dirty="0">
                <a:latin typeface="Times New Roman" panose="02020603050405020304" pitchFamily="18" charset="0"/>
                <a:cs typeface="Times New Roman" panose="02020603050405020304" pitchFamily="18" charset="0"/>
              </a:endParaRPr>
            </a:p>
          </p:txBody>
        </p:sp>
      </p:grpSp>
      <p:sp>
        <p:nvSpPr>
          <p:cNvPr id="9" name="TextBox 8"/>
          <p:cNvSpPr txBox="1"/>
          <p:nvPr/>
        </p:nvSpPr>
        <p:spPr>
          <a:xfrm>
            <a:off x="770912" y="1480457"/>
            <a:ext cx="7802880" cy="369332"/>
          </a:xfrm>
          <a:prstGeom prst="rect">
            <a:avLst/>
          </a:prstGeom>
          <a:noFill/>
        </p:spPr>
        <p:txBody>
          <a:bodyPr wrap="square" rtlCol="0">
            <a:spAutoFit/>
          </a:bodyPr>
          <a:lstStyle/>
          <a:p>
            <a:r>
              <a:rPr lang="en-GB" dirty="0" smtClean="0">
                <a:latin typeface="Times New Roman" panose="02020603050405020304" pitchFamily="18" charset="0"/>
                <a:cs typeface="Times New Roman" panose="02020603050405020304" pitchFamily="18" charset="0"/>
              </a:rPr>
              <a:t>The selected luminaires </a:t>
            </a:r>
            <a:endParaRPr lang="en-GB"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621274" y="2176754"/>
            <a:ext cx="1850496" cy="461665"/>
          </a:xfrm>
          <a:prstGeom prst="rect">
            <a:avLst/>
          </a:prstGeom>
          <a:noFill/>
        </p:spPr>
        <p:txBody>
          <a:bodyPr wrap="square" rtlCol="0">
            <a:spAutoFit/>
          </a:bodyPr>
          <a:lstStyle/>
          <a:p>
            <a:r>
              <a:rPr lang="en-US" sz="1200" dirty="0" smtClean="0"/>
              <a:t>bright </a:t>
            </a:r>
            <a:r>
              <a:rPr lang="en-US" sz="1200" dirty="0"/>
              <a:t>side wall outside 2</a:t>
            </a:r>
            <a:endParaRPr lang="en-GB" sz="1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3037" y="952432"/>
            <a:ext cx="5851324" cy="142424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274" y="2607592"/>
            <a:ext cx="1474675" cy="143621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4349" y="2607592"/>
            <a:ext cx="1406088" cy="1428598"/>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1653" y="4605527"/>
            <a:ext cx="1406088" cy="1436219"/>
          </a:xfrm>
          <a:prstGeom prst="rect">
            <a:avLst/>
          </a:prstGeom>
        </p:spPr>
      </p:pic>
      <p:pic>
        <p:nvPicPr>
          <p:cNvPr id="25" name="Picture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7605" y="4605527"/>
            <a:ext cx="1474675" cy="1428598"/>
          </a:xfrm>
          <a:prstGeom prst="rect">
            <a:avLst/>
          </a:prstGeom>
        </p:spPr>
      </p:pic>
      <p:pic>
        <p:nvPicPr>
          <p:cNvPr id="39" name="Picture 3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57269" y="2615213"/>
            <a:ext cx="1406088" cy="1428598"/>
          </a:xfrm>
          <a:prstGeom prst="rect">
            <a:avLst/>
          </a:prstGeom>
        </p:spPr>
      </p:pic>
      <p:sp>
        <p:nvSpPr>
          <p:cNvPr id="40" name="TextBox 39"/>
          <p:cNvSpPr txBox="1"/>
          <p:nvPr/>
        </p:nvSpPr>
        <p:spPr>
          <a:xfrm>
            <a:off x="2276539" y="2153548"/>
            <a:ext cx="1850496" cy="461665"/>
          </a:xfrm>
          <a:prstGeom prst="rect">
            <a:avLst/>
          </a:prstGeom>
          <a:noFill/>
        </p:spPr>
        <p:txBody>
          <a:bodyPr wrap="square" rtlCol="0">
            <a:spAutoFit/>
          </a:bodyPr>
          <a:lstStyle/>
          <a:p>
            <a:r>
              <a:rPr lang="en-US" sz="1200" dirty="0"/>
              <a:t>bright side wall outside </a:t>
            </a:r>
            <a:r>
              <a:rPr lang="en-US" sz="1200" dirty="0" smtClean="0"/>
              <a:t>3</a:t>
            </a:r>
            <a:endParaRPr lang="en-GB" sz="1200" dirty="0"/>
          </a:p>
        </p:txBody>
      </p:sp>
      <p:sp>
        <p:nvSpPr>
          <p:cNvPr id="41" name="TextBox 40"/>
          <p:cNvSpPr txBox="1"/>
          <p:nvPr/>
        </p:nvSpPr>
        <p:spPr>
          <a:xfrm>
            <a:off x="3832290" y="2176754"/>
            <a:ext cx="1850496" cy="461665"/>
          </a:xfrm>
          <a:prstGeom prst="rect">
            <a:avLst/>
          </a:prstGeom>
          <a:noFill/>
        </p:spPr>
        <p:txBody>
          <a:bodyPr wrap="square" rtlCol="0">
            <a:spAutoFit/>
          </a:bodyPr>
          <a:lstStyle/>
          <a:p>
            <a:r>
              <a:rPr lang="en-US" sz="1200" dirty="0"/>
              <a:t>bright side wall outside 1</a:t>
            </a:r>
            <a:endParaRPr lang="en-GB" sz="1200" dirty="0"/>
          </a:p>
        </p:txBody>
      </p:sp>
      <p:sp>
        <p:nvSpPr>
          <p:cNvPr id="44" name="TextBox 43"/>
          <p:cNvSpPr txBox="1"/>
          <p:nvPr/>
        </p:nvSpPr>
        <p:spPr>
          <a:xfrm>
            <a:off x="2832021" y="4320824"/>
            <a:ext cx="1850496" cy="276999"/>
          </a:xfrm>
          <a:prstGeom prst="rect">
            <a:avLst/>
          </a:prstGeom>
          <a:noFill/>
        </p:spPr>
        <p:txBody>
          <a:bodyPr wrap="square" rtlCol="0">
            <a:spAutoFit/>
          </a:bodyPr>
          <a:lstStyle/>
          <a:p>
            <a:r>
              <a:rPr lang="en-US" sz="1200" dirty="0"/>
              <a:t>bright floor outside </a:t>
            </a:r>
            <a:endParaRPr lang="en-GB" sz="1200" dirty="0"/>
          </a:p>
        </p:txBody>
      </p:sp>
      <p:sp>
        <p:nvSpPr>
          <p:cNvPr id="45" name="TextBox 44"/>
          <p:cNvSpPr txBox="1"/>
          <p:nvPr/>
        </p:nvSpPr>
        <p:spPr>
          <a:xfrm>
            <a:off x="806931" y="4351734"/>
            <a:ext cx="1850496" cy="276999"/>
          </a:xfrm>
          <a:prstGeom prst="rect">
            <a:avLst/>
          </a:prstGeom>
          <a:noFill/>
        </p:spPr>
        <p:txBody>
          <a:bodyPr wrap="square" rtlCol="0">
            <a:spAutoFit/>
          </a:bodyPr>
          <a:lstStyle/>
          <a:p>
            <a:r>
              <a:rPr lang="en-US" sz="1200" dirty="0"/>
              <a:t>Philips outdoor roof</a:t>
            </a:r>
            <a:endParaRPr lang="en-GB" sz="1200" dirty="0"/>
          </a:p>
        </p:txBody>
      </p:sp>
      <p:pic>
        <p:nvPicPr>
          <p:cNvPr id="50" name="Picture 49"/>
          <p:cNvPicPr/>
          <p:nvPr/>
        </p:nvPicPr>
        <p:blipFill rotWithShape="1">
          <a:blip r:embed="rId8" cstate="print">
            <a:extLst>
              <a:ext uri="{28A0092B-C50C-407E-A947-70E740481C1C}">
                <a14:useLocalDpi xmlns:a14="http://schemas.microsoft.com/office/drawing/2010/main" val="0"/>
              </a:ext>
            </a:extLst>
          </a:blip>
          <a:srcRect l="1689"/>
          <a:stretch/>
        </p:blipFill>
        <p:spPr>
          <a:xfrm>
            <a:off x="6051175" y="2368973"/>
            <a:ext cx="5843185" cy="4457700"/>
          </a:xfrm>
          <a:prstGeom prst="rect">
            <a:avLst/>
          </a:prstGeom>
        </p:spPr>
      </p:pic>
      <p:sp>
        <p:nvSpPr>
          <p:cNvPr id="6" name="Slide Number Placeholder 5"/>
          <p:cNvSpPr>
            <a:spLocks noGrp="1"/>
          </p:cNvSpPr>
          <p:nvPr>
            <p:ph type="sldNum" sz="quarter" idx="12"/>
          </p:nvPr>
        </p:nvSpPr>
        <p:spPr/>
        <p:txBody>
          <a:bodyPr/>
          <a:lstStyle/>
          <a:p>
            <a:fld id="{D57F1E4F-1CFF-5643-939E-217C01CDF565}" type="slidenum">
              <a:rPr lang="en-US" smtClean="0"/>
              <a:pPr/>
              <a:t>59</a:t>
            </a:fld>
            <a:endParaRPr lang="en-US" dirty="0"/>
          </a:p>
        </p:txBody>
      </p:sp>
    </p:spTree>
    <p:extLst>
      <p:ext uri="{BB962C8B-B14F-4D97-AF65-F5344CB8AC3E}">
        <p14:creationId xmlns:p14="http://schemas.microsoft.com/office/powerpoint/2010/main" val="2920902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Architectural </a:t>
            </a:r>
            <a:r>
              <a:rPr lang="en-GB" dirty="0">
                <a:latin typeface="Times New Roman" panose="02020603050405020304" pitchFamily="18" charset="0"/>
                <a:cs typeface="Times New Roman" panose="02020603050405020304" pitchFamily="18" charset="0"/>
              </a:rPr>
              <a:t>standards:</a:t>
            </a:r>
          </a:p>
        </p:txBody>
      </p:sp>
      <p:sp>
        <p:nvSpPr>
          <p:cNvPr id="3" name="Content Placeholder 2"/>
          <p:cNvSpPr>
            <a:spLocks noGrp="1"/>
          </p:cNvSpPr>
          <p:nvPr>
            <p:ph sz="half" idx="1"/>
          </p:nvPr>
        </p:nvSpPr>
        <p:spPr/>
        <p:txBody>
          <a:bodyPr/>
          <a:lstStyle/>
          <a:p>
            <a:r>
              <a:rPr lang="en-GB" dirty="0">
                <a:latin typeface="Times New Roman" panose="02020603050405020304" pitchFamily="18" charset="0"/>
                <a:cs typeface="Times New Roman" panose="02020603050405020304" pitchFamily="18" charset="0"/>
              </a:rPr>
              <a:t>local </a:t>
            </a:r>
            <a:r>
              <a:rPr lang="en-GB" dirty="0" smtClean="0">
                <a:latin typeface="Times New Roman" panose="02020603050405020304" pitchFamily="18" charset="0"/>
                <a:cs typeface="Times New Roman" panose="02020603050405020304" pitchFamily="18" charset="0"/>
              </a:rPr>
              <a:t>requirements</a:t>
            </a:r>
          </a:p>
          <a:p>
            <a:pPr marL="0" indent="0">
              <a:buNone/>
            </a:pPr>
            <a:r>
              <a:rPr lang="en-GB" dirty="0">
                <a:latin typeface="Times New Roman" panose="02020603050405020304" pitchFamily="18" charset="0"/>
                <a:cs typeface="Times New Roman" panose="02020603050405020304" pitchFamily="18" charset="0"/>
              </a:rPr>
              <a:t>based on the requirements of the </a:t>
            </a:r>
            <a:r>
              <a:rPr lang="en-GB" dirty="0" smtClean="0">
                <a:latin typeface="Times New Roman" panose="02020603050405020304" pitchFamily="18" charset="0"/>
                <a:cs typeface="Times New Roman" panose="02020603050405020304" pitchFamily="18" charset="0"/>
              </a:rPr>
              <a:t>Palestinian </a:t>
            </a:r>
            <a:r>
              <a:rPr lang="en-GB" dirty="0">
                <a:latin typeface="Times New Roman" panose="02020603050405020304" pitchFamily="18" charset="0"/>
                <a:cs typeface="Times New Roman" panose="02020603050405020304" pitchFamily="18" charset="0"/>
              </a:rPr>
              <a:t>Directorate of </a:t>
            </a:r>
            <a:r>
              <a:rPr lang="en-GB" dirty="0" smtClean="0">
                <a:latin typeface="Times New Roman" panose="02020603050405020304" pitchFamily="18" charset="0"/>
                <a:cs typeface="Times New Roman" panose="02020603050405020304" pitchFamily="18" charset="0"/>
              </a:rPr>
              <a:t>Education</a:t>
            </a:r>
            <a:endParaRPr lang="ar-JO"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types </a:t>
            </a:r>
            <a:r>
              <a:rPr lang="en-GB" dirty="0">
                <a:latin typeface="Times New Roman" panose="02020603050405020304" pitchFamily="18" charset="0"/>
                <a:cs typeface="Times New Roman" panose="02020603050405020304" pitchFamily="18" charset="0"/>
              </a:rPr>
              <a:t>of rooms </a:t>
            </a:r>
            <a:r>
              <a:rPr lang="en-GB" dirty="0" smtClean="0">
                <a:latin typeface="Times New Roman" panose="02020603050405020304" pitchFamily="18" charset="0"/>
                <a:cs typeface="Times New Roman" panose="02020603050405020304" pitchFamily="18" charset="0"/>
              </a:rPr>
              <a:t>required</a:t>
            </a:r>
          </a:p>
          <a:p>
            <a:pPr>
              <a:buFont typeface="Wingdings" panose="05000000000000000000" pitchFamily="2" charset="2"/>
              <a:buChar char="§"/>
            </a:pPr>
            <a:r>
              <a:rPr lang="en-GB" dirty="0">
                <a:latin typeface="Times New Roman" panose="02020603050405020304" pitchFamily="18" charset="0"/>
                <a:cs typeface="Times New Roman" panose="02020603050405020304" pitchFamily="18" charset="0"/>
              </a:rPr>
              <a:t>number of people assigned to each room</a:t>
            </a:r>
            <a:endParaRPr lang="ar-JO" dirty="0" smtClean="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lstStyle/>
          <a:p>
            <a:r>
              <a:rPr lang="en-GB" dirty="0">
                <a:latin typeface="Times New Roman" panose="02020603050405020304" pitchFamily="18" charset="0"/>
                <a:cs typeface="Times New Roman" panose="02020603050405020304" pitchFamily="18" charset="0"/>
              </a:rPr>
              <a:t>I</a:t>
            </a:r>
            <a:r>
              <a:rPr lang="en-GB" dirty="0" smtClean="0">
                <a:latin typeface="Times New Roman" panose="02020603050405020304" pitchFamily="18" charset="0"/>
                <a:cs typeface="Times New Roman" panose="02020603050405020304" pitchFamily="18" charset="0"/>
              </a:rPr>
              <a:t>nternational standards</a:t>
            </a:r>
          </a:p>
          <a:p>
            <a:pPr marL="0" indent="0">
              <a:buNone/>
            </a:pPr>
            <a:r>
              <a:rPr lang="en-US" dirty="0" smtClean="0">
                <a:latin typeface="Times New Roman" panose="02020603050405020304" pitchFamily="18" charset="0"/>
                <a:cs typeface="Times New Roman" panose="02020603050405020304" pitchFamily="18" charset="0"/>
              </a:rPr>
              <a:t>taken </a:t>
            </a:r>
            <a:r>
              <a:rPr lang="en-US" dirty="0">
                <a:latin typeface="Times New Roman" panose="02020603050405020304" pitchFamily="18" charset="0"/>
                <a:cs typeface="Times New Roman" panose="02020603050405020304" pitchFamily="18" charset="0"/>
              </a:rPr>
              <a:t>from </a:t>
            </a:r>
            <a:r>
              <a:rPr lang="en-US" dirty="0" smtClean="0">
                <a:latin typeface="Times New Roman" panose="02020603050405020304" pitchFamily="18" charset="0"/>
                <a:cs typeface="Times New Roman" panose="02020603050405020304" pitchFamily="18" charset="0"/>
              </a:rPr>
              <a:t>the-Metric-Handbook-Architecture.</a:t>
            </a:r>
            <a:endParaRPr lang="ar-JO"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Minimum requirement space</a:t>
            </a: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5889" y="4769783"/>
            <a:ext cx="1956351" cy="193793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6401" y="4540967"/>
            <a:ext cx="1853246" cy="1853246"/>
          </a:xfrm>
          <a:prstGeom prst="rect">
            <a:avLst/>
          </a:prstGeom>
        </p:spPr>
      </p:pic>
      <p:sp>
        <p:nvSpPr>
          <p:cNvPr id="7" name="Slide Number Placeholder 6"/>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46945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30214" y="728739"/>
            <a:ext cx="2227683" cy="483210"/>
            <a:chOff x="0" y="34048"/>
            <a:chExt cx="3140371" cy="483210"/>
          </a:xfrm>
        </p:grpSpPr>
        <p:sp>
          <p:nvSpPr>
            <p:cNvPr id="12" name="Rounded Rectangle 11"/>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r>
                <a:rPr lang="en-US" dirty="0" smtClean="0">
                  <a:latin typeface="Times New Roman" panose="02020603050405020304" pitchFamily="18" charset="0"/>
                  <a:cs typeface="Times New Roman" panose="02020603050405020304" pitchFamily="18" charset="0"/>
                </a:rPr>
                <a:t>Outside the building : </a:t>
              </a:r>
              <a:endParaRPr lang="en-GB" dirty="0">
                <a:latin typeface="Times New Roman" panose="02020603050405020304" pitchFamily="18" charset="0"/>
                <a:cs typeface="Times New Roman" panose="02020603050405020304" pitchFamily="18" charset="0"/>
              </a:endParaRPr>
            </a:p>
          </p:txBody>
        </p:sp>
      </p:grpSp>
      <p:sp>
        <p:nvSpPr>
          <p:cNvPr id="9" name="TextBox 8"/>
          <p:cNvSpPr txBox="1"/>
          <p:nvPr/>
        </p:nvSpPr>
        <p:spPr>
          <a:xfrm>
            <a:off x="6156960" y="889316"/>
            <a:ext cx="7802880" cy="369332"/>
          </a:xfrm>
          <a:prstGeom prst="rect">
            <a:avLst/>
          </a:prstGeom>
          <a:noFill/>
        </p:spPr>
        <p:txBody>
          <a:bodyPr wrap="square" rtlCol="0">
            <a:spAutoFit/>
          </a:bodyPr>
          <a:lstStyle/>
          <a:p>
            <a:r>
              <a:rPr lang="en-GB" dirty="0" smtClean="0"/>
              <a:t>3D views </a:t>
            </a:r>
            <a:endParaRPr lang="en-GB" dirty="0"/>
          </a:p>
        </p:txBody>
      </p:sp>
      <p:pic>
        <p:nvPicPr>
          <p:cNvPr id="46" name="Picture 45"/>
          <p:cNvPicPr/>
          <p:nvPr/>
        </p:nvPicPr>
        <p:blipFill>
          <a:blip r:embed="rId2" cstate="print">
            <a:extLst>
              <a:ext uri="{28A0092B-C50C-407E-A947-70E740481C1C}">
                <a14:useLocalDpi xmlns:a14="http://schemas.microsoft.com/office/drawing/2010/main" val="0"/>
              </a:ext>
            </a:extLst>
          </a:blip>
          <a:stretch>
            <a:fillRect/>
          </a:stretch>
        </p:blipFill>
        <p:spPr>
          <a:xfrm>
            <a:off x="3603812" y="3558988"/>
            <a:ext cx="4258235" cy="3299011"/>
          </a:xfrm>
          <a:prstGeom prst="rect">
            <a:avLst/>
          </a:prstGeom>
        </p:spPr>
      </p:pic>
      <p:pic>
        <p:nvPicPr>
          <p:cNvPr id="47" name="Picture 46"/>
          <p:cNvPicPr/>
          <p:nvPr/>
        </p:nvPicPr>
        <p:blipFill>
          <a:blip r:embed="rId3" cstate="print">
            <a:extLst>
              <a:ext uri="{28A0092B-C50C-407E-A947-70E740481C1C}">
                <a14:useLocalDpi xmlns:a14="http://schemas.microsoft.com/office/drawing/2010/main" val="0"/>
              </a:ext>
            </a:extLst>
          </a:blip>
          <a:stretch>
            <a:fillRect/>
          </a:stretch>
        </p:blipFill>
        <p:spPr>
          <a:xfrm>
            <a:off x="3603812" y="1443317"/>
            <a:ext cx="4258235" cy="2115670"/>
          </a:xfrm>
          <a:prstGeom prst="rect">
            <a:avLst/>
          </a:prstGeom>
        </p:spPr>
      </p:pic>
      <p:pic>
        <p:nvPicPr>
          <p:cNvPr id="48" name="Picture 47"/>
          <p:cNvPicPr/>
          <p:nvPr/>
        </p:nvPicPr>
        <p:blipFill>
          <a:blip r:embed="rId4" cstate="print">
            <a:extLst>
              <a:ext uri="{28A0092B-C50C-407E-A947-70E740481C1C}">
                <a14:useLocalDpi xmlns:a14="http://schemas.microsoft.com/office/drawing/2010/main" val="0"/>
              </a:ext>
            </a:extLst>
          </a:blip>
          <a:stretch>
            <a:fillRect/>
          </a:stretch>
        </p:blipFill>
        <p:spPr>
          <a:xfrm>
            <a:off x="170330" y="1443315"/>
            <a:ext cx="3433482" cy="2115671"/>
          </a:xfrm>
          <a:prstGeom prst="rect">
            <a:avLst/>
          </a:prstGeom>
        </p:spPr>
      </p:pic>
      <p:pic>
        <p:nvPicPr>
          <p:cNvPr id="49" name="Picture 48"/>
          <p:cNvPicPr/>
          <p:nvPr/>
        </p:nvPicPr>
        <p:blipFill>
          <a:blip r:embed="rId5" cstate="print">
            <a:extLst>
              <a:ext uri="{28A0092B-C50C-407E-A947-70E740481C1C}">
                <a14:useLocalDpi xmlns:a14="http://schemas.microsoft.com/office/drawing/2010/main" val="0"/>
              </a:ext>
            </a:extLst>
          </a:blip>
          <a:stretch>
            <a:fillRect/>
          </a:stretch>
        </p:blipFill>
        <p:spPr>
          <a:xfrm>
            <a:off x="7862047" y="1443315"/>
            <a:ext cx="4329953" cy="2994213"/>
          </a:xfrm>
          <a:prstGeom prst="rect">
            <a:avLst/>
          </a:prstGeom>
        </p:spPr>
      </p:pic>
      <p:pic>
        <p:nvPicPr>
          <p:cNvPr id="22" name="Picture 21"/>
          <p:cNvPicPr/>
          <p:nvPr/>
        </p:nvPicPr>
        <p:blipFill>
          <a:blip r:embed="rId6" cstate="print">
            <a:extLst>
              <a:ext uri="{28A0092B-C50C-407E-A947-70E740481C1C}">
                <a14:useLocalDpi xmlns:a14="http://schemas.microsoft.com/office/drawing/2010/main" val="0"/>
              </a:ext>
            </a:extLst>
          </a:blip>
          <a:stretch>
            <a:fillRect/>
          </a:stretch>
        </p:blipFill>
        <p:spPr>
          <a:xfrm>
            <a:off x="170330" y="3558989"/>
            <a:ext cx="3433482" cy="3299012"/>
          </a:xfrm>
          <a:prstGeom prst="rect">
            <a:avLst/>
          </a:prstGeom>
        </p:spPr>
      </p:pic>
      <p:pic>
        <p:nvPicPr>
          <p:cNvPr id="23" name="Picture 22"/>
          <p:cNvPicPr/>
          <p:nvPr/>
        </p:nvPicPr>
        <p:blipFill>
          <a:blip r:embed="rId7" cstate="print">
            <a:extLst>
              <a:ext uri="{28A0092B-C50C-407E-A947-70E740481C1C}">
                <a14:useLocalDpi xmlns:a14="http://schemas.microsoft.com/office/drawing/2010/main" val="0"/>
              </a:ext>
            </a:extLst>
          </a:blip>
          <a:stretch>
            <a:fillRect/>
          </a:stretch>
        </p:blipFill>
        <p:spPr>
          <a:xfrm>
            <a:off x="7862047" y="4437528"/>
            <a:ext cx="4329953" cy="2420472"/>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60</a:t>
            </a:fld>
            <a:endParaRPr lang="en-US" dirty="0"/>
          </a:p>
        </p:txBody>
      </p:sp>
    </p:spTree>
    <p:extLst>
      <p:ext uri="{BB962C8B-B14F-4D97-AF65-F5344CB8AC3E}">
        <p14:creationId xmlns:p14="http://schemas.microsoft.com/office/powerpoint/2010/main" val="105562648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3749408"/>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61</a:t>
            </a:fld>
            <a:endParaRPr lang="en-US" dirty="0"/>
          </a:p>
        </p:txBody>
      </p:sp>
    </p:spTree>
    <p:extLst>
      <p:ext uri="{BB962C8B-B14F-4D97-AF65-F5344CB8AC3E}">
        <p14:creationId xmlns:p14="http://schemas.microsoft.com/office/powerpoint/2010/main" val="386324117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3454030"/>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62</a:t>
            </a:fld>
            <a:endParaRPr lang="en-US" dirty="0"/>
          </a:p>
        </p:txBody>
      </p:sp>
    </p:spTree>
    <p:extLst>
      <p:ext uri="{BB962C8B-B14F-4D97-AF65-F5344CB8AC3E}">
        <p14:creationId xmlns:p14="http://schemas.microsoft.com/office/powerpoint/2010/main" val="10094104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73698" y="1114306"/>
            <a:ext cx="3659976" cy="369332"/>
          </a:xfrm>
          <a:prstGeom prst="rect">
            <a:avLst/>
          </a:prstGeom>
        </p:spPr>
        <p:txBody>
          <a:bodyPr wrap="none">
            <a:spAutoFit/>
          </a:bodyPr>
          <a:lstStyle/>
          <a:p>
            <a:r>
              <a:rPr lang="en-US" dirty="0">
                <a:latin typeface="Times New Roman" pitchFamily="18" charset="0"/>
                <a:cs typeface="Times New Roman" pitchFamily="18" charset="0"/>
              </a:rPr>
              <a:t>Sockets plan for the </a:t>
            </a:r>
            <a:r>
              <a:rPr lang="en-US" dirty="0" smtClean="0">
                <a:latin typeface="Times New Roman" pitchFamily="18" charset="0"/>
                <a:cs typeface="Times New Roman" pitchFamily="18" charset="0"/>
              </a:rPr>
              <a:t>Supply sections </a:t>
            </a:r>
            <a:endParaRPr lang="en-US" dirty="0">
              <a:latin typeface="Times New Roman" pitchFamily="18" charset="0"/>
              <a:cs typeface="Times New Roman" pitchFamily="18" charset="0"/>
            </a:endParaRPr>
          </a:p>
        </p:txBody>
      </p:sp>
      <p:sp>
        <p:nvSpPr>
          <p:cNvPr id="6" name="Rectangle 5"/>
          <p:cNvSpPr/>
          <p:nvPr/>
        </p:nvSpPr>
        <p:spPr>
          <a:xfrm>
            <a:off x="1671070" y="744974"/>
            <a:ext cx="1454244" cy="369332"/>
          </a:xfrm>
          <a:prstGeom prst="rect">
            <a:avLst/>
          </a:prstGeom>
        </p:spPr>
        <p:txBody>
          <a:bodyPr wrap="none">
            <a:spAutoFit/>
          </a:bodyPr>
          <a:lstStyle/>
          <a:p>
            <a:r>
              <a:rPr lang="en-US" dirty="0" smtClean="0">
                <a:latin typeface="Times New Roman" pitchFamily="18" charset="0"/>
                <a:cs typeface="Times New Roman" pitchFamily="18" charset="0"/>
              </a:rPr>
              <a:t>Ground floor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5421" y="1488408"/>
            <a:ext cx="1438739" cy="4381276"/>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63</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3698" y="1488408"/>
            <a:ext cx="6695827" cy="4381276"/>
          </a:xfrm>
          <a:prstGeom prst="rect">
            <a:avLst/>
          </a:prstGeom>
        </p:spPr>
      </p:pic>
    </p:spTree>
    <p:extLst>
      <p:ext uri="{BB962C8B-B14F-4D97-AF65-F5344CB8AC3E}">
        <p14:creationId xmlns:p14="http://schemas.microsoft.com/office/powerpoint/2010/main" val="25008440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27527" y="807687"/>
            <a:ext cx="1454244" cy="369332"/>
          </a:xfrm>
          <a:prstGeom prst="rect">
            <a:avLst/>
          </a:prstGeom>
        </p:spPr>
        <p:txBody>
          <a:bodyPr wrap="none">
            <a:spAutoFit/>
          </a:bodyPr>
          <a:lstStyle/>
          <a:p>
            <a:r>
              <a:rPr lang="en-US" dirty="0" smtClean="0">
                <a:latin typeface="Times New Roman" pitchFamily="18" charset="0"/>
                <a:cs typeface="Times New Roman" pitchFamily="18" charset="0"/>
              </a:rPr>
              <a:t>Ground floor </a:t>
            </a:r>
            <a:endParaRPr lang="en-US" dirty="0"/>
          </a:p>
        </p:txBody>
      </p:sp>
      <p:sp>
        <p:nvSpPr>
          <p:cNvPr id="7" name="Rectangle 6"/>
          <p:cNvSpPr/>
          <p:nvPr/>
        </p:nvSpPr>
        <p:spPr>
          <a:xfrm>
            <a:off x="138577" y="1543356"/>
            <a:ext cx="8648372" cy="369332"/>
          </a:xfrm>
          <a:prstGeom prst="rect">
            <a:avLst/>
          </a:prstGeom>
        </p:spPr>
        <p:txBody>
          <a:bodyPr wrap="square">
            <a:spAutoFit/>
          </a:bodyPr>
          <a:lstStyle/>
          <a:p>
            <a:pPr defTabSz="914166">
              <a:buClrTx/>
            </a:pPr>
            <a:r>
              <a:rPr lang="en-US" dirty="0">
                <a:latin typeface="Times New Roman" pitchFamily="18" charset="0"/>
                <a:cs typeface="Times New Roman" pitchFamily="18" charset="0"/>
              </a:rPr>
              <a:t>The electrical load of power and lighting </a:t>
            </a:r>
            <a:r>
              <a:rPr lang="en-US" dirty="0" smtClean="0">
                <a:latin typeface="Times New Roman" pitchFamily="18" charset="0"/>
                <a:cs typeface="Times New Roman" pitchFamily="18" charset="0"/>
              </a:rPr>
              <a:t>system </a:t>
            </a:r>
            <a:r>
              <a:rPr lang="en-US" dirty="0">
                <a:latin typeface="Times New Roman" pitchFamily="18" charset="0"/>
                <a:cs typeface="Times New Roman" pitchFamily="18" charset="0"/>
              </a:rPr>
              <a:t>in the ground floor</a:t>
            </a:r>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218155" y="2034999"/>
            <a:ext cx="7532474" cy="2005777"/>
          </a:xfrm>
          <a:prstGeom prst="rect">
            <a:avLst/>
          </a:prstGeom>
        </p:spPr>
      </p:pic>
      <p:sp>
        <p:nvSpPr>
          <p:cNvPr id="10" name="Rectangle 9"/>
          <p:cNvSpPr/>
          <p:nvPr/>
        </p:nvSpPr>
        <p:spPr>
          <a:xfrm>
            <a:off x="3193203" y="4237501"/>
            <a:ext cx="8493700" cy="369332"/>
          </a:xfrm>
          <a:prstGeom prst="rect">
            <a:avLst/>
          </a:prstGeom>
        </p:spPr>
        <p:txBody>
          <a:bodyPr wrap="square">
            <a:spAutoFit/>
          </a:bodyPr>
          <a:lstStyle/>
          <a:p>
            <a:r>
              <a:rPr lang="en-US" dirty="0">
                <a:latin typeface="Times New Roman" pitchFamily="18" charset="0"/>
                <a:cs typeface="Times New Roman" pitchFamily="18" charset="0"/>
              </a:rPr>
              <a:t>Distribution of circuit breaker in </a:t>
            </a:r>
            <a:r>
              <a:rPr lang="en-US" dirty="0" smtClean="0">
                <a:latin typeface="Times New Roman" pitchFamily="18" charset="0"/>
                <a:cs typeface="Times New Roman" pitchFamily="18" charset="0"/>
              </a:rPr>
              <a:t>DB1</a:t>
            </a:r>
            <a:endParaRPr lang="en-US" dirty="0">
              <a:latin typeface="Times New Roman" pitchFamily="18" charset="0"/>
              <a:cs typeface="Times New Roman" pitchFamily="18" charset="0"/>
            </a:endParaRPr>
          </a:p>
        </p:txBody>
      </p:sp>
      <p:pic>
        <p:nvPicPr>
          <p:cNvPr id="30" name="Picture 29"/>
          <p:cNvPicPr/>
          <p:nvPr/>
        </p:nvPicPr>
        <p:blipFill>
          <a:blip r:embed="rId3">
            <a:extLst>
              <a:ext uri="{28A0092B-C50C-407E-A947-70E740481C1C}">
                <a14:useLocalDpi xmlns:a14="http://schemas.microsoft.com/office/drawing/2010/main" val="0"/>
              </a:ext>
            </a:extLst>
          </a:blip>
          <a:stretch>
            <a:fillRect/>
          </a:stretch>
        </p:blipFill>
        <p:spPr>
          <a:xfrm>
            <a:off x="218154" y="4600844"/>
            <a:ext cx="11764839" cy="2165169"/>
          </a:xfrm>
          <a:prstGeom prst="rect">
            <a:avLst/>
          </a:prstGeom>
        </p:spPr>
      </p:pic>
      <p:sp>
        <p:nvSpPr>
          <p:cNvPr id="13" name="Rectangle 12"/>
          <p:cNvSpPr/>
          <p:nvPr/>
        </p:nvSpPr>
        <p:spPr>
          <a:xfrm>
            <a:off x="8423215" y="1543356"/>
            <a:ext cx="3263688" cy="646331"/>
          </a:xfrm>
          <a:prstGeom prst="rect">
            <a:avLst/>
          </a:prstGeom>
        </p:spPr>
        <p:txBody>
          <a:bodyPr wrap="square">
            <a:spAutoFit/>
          </a:bodyPr>
          <a:lstStyle/>
          <a:p>
            <a:r>
              <a:rPr lang="en-US" dirty="0">
                <a:latin typeface="Times New Roman" pitchFamily="18" charset="0"/>
                <a:cs typeface="Times New Roman" pitchFamily="18" charset="0"/>
              </a:rPr>
              <a:t>Main distribution board of circuit breaker in the ground floor</a:t>
            </a:r>
          </a:p>
        </p:txBody>
      </p:sp>
      <p:pic>
        <p:nvPicPr>
          <p:cNvPr id="31" name="Picture 30"/>
          <p:cNvPicPr/>
          <p:nvPr/>
        </p:nvPicPr>
        <p:blipFill>
          <a:blip r:embed="rId4">
            <a:extLst>
              <a:ext uri="{28A0092B-C50C-407E-A947-70E740481C1C}">
                <a14:useLocalDpi xmlns:a14="http://schemas.microsoft.com/office/drawing/2010/main" val="0"/>
              </a:ext>
            </a:extLst>
          </a:blip>
          <a:stretch>
            <a:fillRect/>
          </a:stretch>
        </p:blipFill>
        <p:spPr>
          <a:xfrm>
            <a:off x="8165934" y="2178322"/>
            <a:ext cx="3817060" cy="2422522"/>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64</a:t>
            </a:fld>
            <a:endParaRPr lang="en-US" dirty="0"/>
          </a:p>
        </p:txBody>
      </p:sp>
    </p:spTree>
    <p:extLst>
      <p:ext uri="{BB962C8B-B14F-4D97-AF65-F5344CB8AC3E}">
        <p14:creationId xmlns:p14="http://schemas.microsoft.com/office/powerpoint/2010/main" val="106580461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7015594" y="1369163"/>
            <a:ext cx="5176406" cy="3342174"/>
          </a:xfrm>
          <a:prstGeom prst="rect">
            <a:avLst/>
          </a:prstGeom>
        </p:spPr>
      </p:pic>
      <p:sp>
        <p:nvSpPr>
          <p:cNvPr id="2" name="Rectangle 1"/>
          <p:cNvSpPr/>
          <p:nvPr/>
        </p:nvSpPr>
        <p:spPr>
          <a:xfrm>
            <a:off x="531222" y="1369163"/>
            <a:ext cx="6096000" cy="369332"/>
          </a:xfrm>
          <a:prstGeom prst="rect">
            <a:avLst/>
          </a:prstGeom>
        </p:spPr>
        <p:txBody>
          <a:bodyPr>
            <a:spAutoFit/>
          </a:bodyPr>
          <a:lstStyle/>
          <a:p>
            <a:pPr>
              <a:buClr>
                <a:schemeClr val="tx1"/>
              </a:buClr>
              <a:buSzPct val="100000"/>
            </a:pPr>
            <a:r>
              <a:rPr lang="en-US" dirty="0">
                <a:latin typeface="Times New Roman" pitchFamily="18" charset="0"/>
                <a:cs typeface="Times New Roman" pitchFamily="18" charset="0"/>
              </a:rPr>
              <a:t>The electrical load of </a:t>
            </a:r>
            <a:r>
              <a:rPr lang="en-US" dirty="0" smtClean="0">
                <a:latin typeface="Times New Roman" pitchFamily="18" charset="0"/>
                <a:cs typeface="Times New Roman" pitchFamily="18" charset="0"/>
              </a:rPr>
              <a:t>power and </a:t>
            </a:r>
            <a:r>
              <a:rPr lang="en-US" dirty="0">
                <a:latin typeface="Times New Roman" pitchFamily="18" charset="0"/>
                <a:cs typeface="Times New Roman" pitchFamily="18" charset="0"/>
              </a:rPr>
              <a:t>lighting </a:t>
            </a:r>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MDB building</a:t>
            </a:r>
            <a:endParaRPr lang="en-US" dirty="0">
              <a:latin typeface="Times New Roman" pitchFamily="18" charset="0"/>
              <a:cs typeface="Times New Roman"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222" y="2019838"/>
            <a:ext cx="6484372" cy="104557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222" y="4243129"/>
            <a:ext cx="6484372" cy="1417443"/>
          </a:xfrm>
          <a:prstGeom prst="rect">
            <a:avLst/>
          </a:prstGeom>
        </p:spPr>
      </p:pic>
      <p:sp>
        <p:nvSpPr>
          <p:cNvPr id="8" name="Rectangle 7"/>
          <p:cNvSpPr/>
          <p:nvPr/>
        </p:nvSpPr>
        <p:spPr>
          <a:xfrm>
            <a:off x="531222" y="3535838"/>
            <a:ext cx="6244047" cy="646331"/>
          </a:xfrm>
          <a:prstGeom prst="rect">
            <a:avLst/>
          </a:prstGeom>
        </p:spPr>
        <p:txBody>
          <a:bodyPr wrap="square">
            <a:spAutoFit/>
          </a:bodyPr>
          <a:lstStyle/>
          <a:p>
            <a:pPr>
              <a:buClr>
                <a:schemeClr val="tx1"/>
              </a:buClr>
              <a:buSzPct val="100000"/>
            </a:pPr>
            <a:r>
              <a:rPr lang="en-US" dirty="0">
                <a:latin typeface="Times New Roman" pitchFamily="18" charset="0"/>
                <a:cs typeface="Times New Roman" pitchFamily="18" charset="0"/>
              </a:rPr>
              <a:t>The electrical load of elevators and  HVAC system in </a:t>
            </a:r>
            <a:r>
              <a:rPr lang="en-US" dirty="0" smtClean="0">
                <a:latin typeface="Times New Roman" pitchFamily="18" charset="0"/>
                <a:cs typeface="Times New Roman" pitchFamily="18" charset="0"/>
              </a:rPr>
              <a:t>MDB HVAC and elevators </a:t>
            </a:r>
            <a:endParaRPr lang="en-US"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65</a:t>
            </a:fld>
            <a:endParaRPr lang="en-US" dirty="0"/>
          </a:p>
        </p:txBody>
      </p:sp>
    </p:spTree>
    <p:extLst>
      <p:ext uri="{BB962C8B-B14F-4D97-AF65-F5344CB8AC3E}">
        <p14:creationId xmlns:p14="http://schemas.microsoft.com/office/powerpoint/2010/main" val="11265318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3064385" y="2048781"/>
            <a:ext cx="1822154" cy="1567543"/>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77006" y="2048782"/>
            <a:ext cx="2862285" cy="1567543"/>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177007" y="3616325"/>
            <a:ext cx="4734627" cy="3241675"/>
          </a:xfrm>
          <a:prstGeom prst="rect">
            <a:avLst/>
          </a:prstGeom>
        </p:spPr>
      </p:pic>
      <p:pic>
        <p:nvPicPr>
          <p:cNvPr id="10" name="Picture 9"/>
          <p:cNvPicPr/>
          <p:nvPr/>
        </p:nvPicPr>
        <p:blipFill>
          <a:blip r:embed="rId5">
            <a:extLst>
              <a:ext uri="{28A0092B-C50C-407E-A947-70E740481C1C}">
                <a14:useLocalDpi xmlns:a14="http://schemas.microsoft.com/office/drawing/2010/main" val="0"/>
              </a:ext>
            </a:extLst>
          </a:blip>
          <a:stretch>
            <a:fillRect/>
          </a:stretch>
        </p:blipFill>
        <p:spPr>
          <a:xfrm>
            <a:off x="4911634" y="2048782"/>
            <a:ext cx="4369406" cy="4789067"/>
          </a:xfrm>
          <a:prstGeom prst="rect">
            <a:avLst/>
          </a:prstGeom>
        </p:spPr>
      </p:pic>
      <p:sp>
        <p:nvSpPr>
          <p:cNvPr id="11" name="Rectangle 10"/>
          <p:cNvSpPr/>
          <p:nvPr/>
        </p:nvSpPr>
        <p:spPr>
          <a:xfrm>
            <a:off x="1608148" y="816819"/>
            <a:ext cx="6096000" cy="369332"/>
          </a:xfrm>
          <a:prstGeom prst="rect">
            <a:avLst/>
          </a:prstGeom>
        </p:spPr>
        <p:txBody>
          <a:bodyPr>
            <a:spAutoFit/>
          </a:bodyPr>
          <a:lstStyle/>
          <a:p>
            <a:pPr>
              <a:buClr>
                <a:schemeClr val="tx1"/>
              </a:buClr>
              <a:buSzPct val="100000"/>
            </a:pPr>
            <a:r>
              <a:rPr lang="en-US" dirty="0" smtClean="0">
                <a:latin typeface="Times New Roman" pitchFamily="18" charset="0"/>
                <a:cs typeface="Times New Roman" pitchFamily="18" charset="0"/>
              </a:rPr>
              <a:t>Specification for Generator and UPS</a:t>
            </a:r>
            <a:endParaRPr lang="en-US"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66</a:t>
            </a:fld>
            <a:endParaRPr lang="en-US" dirty="0"/>
          </a:p>
        </p:txBody>
      </p:sp>
      <p:pic>
        <p:nvPicPr>
          <p:cNvPr id="4" name="Picture 3"/>
          <p:cNvPicPr>
            <a:picLocks noChangeAspect="1"/>
          </p:cNvPicPr>
          <p:nvPr/>
        </p:nvPicPr>
        <p:blipFill>
          <a:blip r:embed="rId6"/>
          <a:stretch>
            <a:fillRect/>
          </a:stretch>
        </p:blipFill>
        <p:spPr>
          <a:xfrm>
            <a:off x="9378977" y="1001485"/>
            <a:ext cx="2734800" cy="2509000"/>
          </a:xfrm>
          <a:prstGeom prst="rect">
            <a:avLst/>
          </a:prstGeom>
        </p:spPr>
      </p:pic>
    </p:spTree>
    <p:extLst>
      <p:ext uri="{BB962C8B-B14F-4D97-AF65-F5344CB8AC3E}">
        <p14:creationId xmlns:p14="http://schemas.microsoft.com/office/powerpoint/2010/main" val="2508560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58426041"/>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67</a:t>
            </a:fld>
            <a:endParaRPr lang="en-US" dirty="0"/>
          </a:p>
        </p:txBody>
      </p:sp>
    </p:spTree>
    <p:extLst>
      <p:ext uri="{BB962C8B-B14F-4D97-AF65-F5344CB8AC3E}">
        <p14:creationId xmlns:p14="http://schemas.microsoft.com/office/powerpoint/2010/main" val="132171643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224678"/>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68</a:t>
            </a:fld>
            <a:endParaRPr lang="en-US" dirty="0"/>
          </a:p>
        </p:txBody>
      </p:sp>
    </p:spTree>
    <p:extLst>
      <p:ext uri="{BB962C8B-B14F-4D97-AF65-F5344CB8AC3E}">
        <p14:creationId xmlns:p14="http://schemas.microsoft.com/office/powerpoint/2010/main" val="31703955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303348" y="1453719"/>
            <a:ext cx="6096000" cy="369332"/>
          </a:xfrm>
          <a:prstGeom prst="rect">
            <a:avLst/>
          </a:prstGeom>
        </p:spPr>
        <p:txBody>
          <a:bodyPr>
            <a:spAutoFit/>
          </a:bodyPr>
          <a:lstStyle/>
          <a:p>
            <a:r>
              <a:rPr lang="en-US" dirty="0">
                <a:latin typeface="Times New Roman" pitchFamily="18" charset="0"/>
                <a:cs typeface="Times New Roman" pitchFamily="18" charset="0"/>
              </a:rPr>
              <a:t>The spaces that  were designed acoustically in the </a:t>
            </a:r>
            <a:r>
              <a:rPr lang="en-US" dirty="0" smtClean="0">
                <a:latin typeface="Times New Roman" pitchFamily="18" charset="0"/>
                <a:cs typeface="Times New Roman" pitchFamily="18" charset="0"/>
              </a:rPr>
              <a:t>building  </a:t>
            </a:r>
            <a:endParaRPr lang="en-US" dirty="0">
              <a:latin typeface="Times New Roman" pitchFamily="18" charset="0"/>
              <a:cs typeface="Times New Roman" pitchFamily="18" charset="0"/>
            </a:endParaRPr>
          </a:p>
        </p:txBody>
      </p:sp>
      <p:graphicFrame>
        <p:nvGraphicFramePr>
          <p:cNvPr id="15" name="Diagram 14"/>
          <p:cNvGraphicFramePr/>
          <p:nvPr>
            <p:extLst>
              <p:ext uri="{D42A27DB-BD31-4B8C-83A1-F6EECF244321}">
                <p14:modId xmlns:p14="http://schemas.microsoft.com/office/powerpoint/2010/main" val="507891466"/>
              </p:ext>
            </p:extLst>
          </p:nvPr>
        </p:nvGraphicFramePr>
        <p:xfrm>
          <a:off x="2925410" y="1823051"/>
          <a:ext cx="5487069" cy="1599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1303348" y="3338189"/>
            <a:ext cx="5934317" cy="369332"/>
          </a:xfrm>
          <a:prstGeom prst="rect">
            <a:avLst/>
          </a:prstGeom>
        </p:spPr>
        <p:txBody>
          <a:bodyPr wrap="none">
            <a:spAutoFit/>
          </a:bodyPr>
          <a:lstStyle/>
          <a:p>
            <a:r>
              <a:rPr lang="en-US" dirty="0">
                <a:latin typeface="Times New Roman" pitchFamily="18" charset="0"/>
                <a:cs typeface="Times New Roman" pitchFamily="18" charset="0"/>
              </a:rPr>
              <a:t>The absorption coefficient for the finished </a:t>
            </a:r>
            <a:r>
              <a:rPr lang="en-US" dirty="0" smtClean="0">
                <a:latin typeface="Times New Roman" pitchFamily="18" charset="0"/>
                <a:cs typeface="Times New Roman" pitchFamily="18" charset="0"/>
              </a:rPr>
              <a:t>material in offices  </a:t>
            </a:r>
            <a:endParaRPr lang="en-US" dirty="0">
              <a:latin typeface="Times New Roman" pitchFamily="18" charset="0"/>
              <a:cs typeface="Times New Roman" pitchFamily="18" charset="0"/>
            </a:endParaRPr>
          </a:p>
        </p:txBody>
      </p:sp>
      <p:grpSp>
        <p:nvGrpSpPr>
          <p:cNvPr id="17" name="Group 16"/>
          <p:cNvGrpSpPr/>
          <p:nvPr/>
        </p:nvGrpSpPr>
        <p:grpSpPr>
          <a:xfrm>
            <a:off x="1608148" y="698757"/>
            <a:ext cx="1910115" cy="483210"/>
            <a:chOff x="0" y="34048"/>
            <a:chExt cx="3140371" cy="483210"/>
          </a:xfrm>
        </p:grpSpPr>
        <p:sp>
          <p:nvSpPr>
            <p:cNvPr id="18" name="Rounded Rectangle 17"/>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r>
                <a:rPr lang="en-US" dirty="0" smtClean="0">
                  <a:latin typeface="Times New Roman" panose="02020603050405020304" pitchFamily="18" charset="0"/>
                  <a:cs typeface="Times New Roman" panose="02020603050405020304" pitchFamily="18" charset="0"/>
                </a:rPr>
                <a:t>Acoustical design </a:t>
              </a:r>
              <a:endParaRPr lang="en-GB" dirty="0">
                <a:latin typeface="Times New Roman" panose="02020603050405020304" pitchFamily="18" charset="0"/>
                <a:cs typeface="Times New Roman" panose="02020603050405020304" pitchFamily="18" charset="0"/>
              </a:endParaRPr>
            </a:p>
          </p:txBody>
        </p:sp>
      </p:grpSp>
      <p:pic>
        <p:nvPicPr>
          <p:cNvPr id="20" name="Picture 19"/>
          <p:cNvPicPr/>
          <p:nvPr/>
        </p:nvPicPr>
        <p:blipFill>
          <a:blip r:embed="rId7">
            <a:extLst>
              <a:ext uri="{28A0092B-C50C-407E-A947-70E740481C1C}">
                <a14:useLocalDpi xmlns:a14="http://schemas.microsoft.com/office/drawing/2010/main" val="0"/>
              </a:ext>
            </a:extLst>
          </a:blip>
          <a:stretch>
            <a:fillRect/>
          </a:stretch>
        </p:blipFill>
        <p:spPr>
          <a:xfrm>
            <a:off x="2352473" y="3705574"/>
            <a:ext cx="7009240" cy="1318260"/>
          </a:xfrm>
          <a:prstGeom prst="rect">
            <a:avLst/>
          </a:prstGeom>
        </p:spPr>
      </p:pic>
      <p:pic>
        <p:nvPicPr>
          <p:cNvPr id="21" name="Picture 20"/>
          <p:cNvPicPr/>
          <p:nvPr/>
        </p:nvPicPr>
        <p:blipFill>
          <a:blip r:embed="rId8">
            <a:extLst>
              <a:ext uri="{28A0092B-C50C-407E-A947-70E740481C1C}">
                <a14:useLocalDpi xmlns:a14="http://schemas.microsoft.com/office/drawing/2010/main" val="0"/>
              </a:ext>
            </a:extLst>
          </a:blip>
          <a:stretch>
            <a:fillRect/>
          </a:stretch>
        </p:blipFill>
        <p:spPr>
          <a:xfrm>
            <a:off x="2352473" y="5348963"/>
            <a:ext cx="7009240" cy="1386840"/>
          </a:xfrm>
          <a:prstGeom prst="rect">
            <a:avLst/>
          </a:prstGeom>
        </p:spPr>
      </p:pic>
      <p:sp>
        <p:nvSpPr>
          <p:cNvPr id="22" name="Rectangle 21"/>
          <p:cNvSpPr/>
          <p:nvPr/>
        </p:nvSpPr>
        <p:spPr>
          <a:xfrm>
            <a:off x="1384189" y="4979631"/>
            <a:ext cx="6598922" cy="369332"/>
          </a:xfrm>
          <a:prstGeom prst="rect">
            <a:avLst/>
          </a:prstGeom>
        </p:spPr>
        <p:txBody>
          <a:bodyPr wrap="none">
            <a:spAutoFit/>
          </a:bodyPr>
          <a:lstStyle/>
          <a:p>
            <a:r>
              <a:rPr lang="en-US" dirty="0">
                <a:latin typeface="Times New Roman" pitchFamily="18" charset="0"/>
                <a:cs typeface="Times New Roman" pitchFamily="18" charset="0"/>
              </a:rPr>
              <a:t>The absorption coefficient for the finished </a:t>
            </a:r>
            <a:r>
              <a:rPr lang="en-US" dirty="0" smtClean="0">
                <a:latin typeface="Times New Roman" pitchFamily="18" charset="0"/>
                <a:cs typeface="Times New Roman" pitchFamily="18" charset="0"/>
              </a:rPr>
              <a:t>material in meeting room  </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69</a:t>
            </a:fld>
            <a:endParaRPr lang="en-US" dirty="0"/>
          </a:p>
        </p:txBody>
      </p:sp>
    </p:spTree>
    <p:extLst>
      <p:ext uri="{BB962C8B-B14F-4D97-AF65-F5344CB8AC3E}">
        <p14:creationId xmlns:p14="http://schemas.microsoft.com/office/powerpoint/2010/main" val="699112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Site analysis</a:t>
            </a:r>
          </a:p>
        </p:txBody>
      </p:sp>
      <p:graphicFrame>
        <p:nvGraphicFramePr>
          <p:cNvPr id="17" name="Content Placeholder 3"/>
          <p:cNvGraphicFramePr>
            <a:graphicFrameLocks noGrp="1"/>
          </p:cNvGraphicFramePr>
          <p:nvPr>
            <p:ph idx="1"/>
            <p:extLst>
              <p:ext uri="{D42A27DB-BD31-4B8C-83A1-F6EECF244321}">
                <p14:modId xmlns:p14="http://schemas.microsoft.com/office/powerpoint/2010/main" val="3445883658"/>
              </p:ext>
            </p:extLst>
          </p:nvPr>
        </p:nvGraphicFramePr>
        <p:xfrm>
          <a:off x="1642729" y="2277979"/>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40763760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3"/>
          <p:cNvSpPr/>
          <p:nvPr/>
        </p:nvSpPr>
        <p:spPr>
          <a:xfrm>
            <a:off x="1637211" y="799468"/>
            <a:ext cx="2690737"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Reverberation time(RT60):</a:t>
            </a:r>
            <a:endParaRPr lang="en-US" dirty="0"/>
          </a:p>
        </p:txBody>
      </p:sp>
      <p:sp>
        <p:nvSpPr>
          <p:cNvPr id="2" name="Rectangle 1"/>
          <p:cNvSpPr/>
          <p:nvPr/>
        </p:nvSpPr>
        <p:spPr>
          <a:xfrm>
            <a:off x="287382" y="1397027"/>
            <a:ext cx="5904412" cy="646331"/>
          </a:xfrm>
          <a:prstGeom prst="rect">
            <a:avLst/>
          </a:prstGeom>
        </p:spPr>
        <p:txBody>
          <a:bodyPr wrap="square">
            <a:spAutoFit/>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reverberation time for the director room</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according to Sabine </a:t>
            </a: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1025434" y="1811829"/>
            <a:ext cx="4704805" cy="2202180"/>
          </a:xfrm>
          <a:prstGeom prst="rect">
            <a:avLst/>
          </a:prstGeom>
        </p:spPr>
      </p:pic>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1025434" y="4105645"/>
            <a:ext cx="4704805" cy="2129692"/>
          </a:xfrm>
          <a:prstGeom prst="rect">
            <a:avLst/>
          </a:prstGeom>
        </p:spPr>
      </p:pic>
      <p:sp>
        <p:nvSpPr>
          <p:cNvPr id="16" name="Rectangle 15"/>
          <p:cNvSpPr/>
          <p:nvPr/>
        </p:nvSpPr>
        <p:spPr>
          <a:xfrm>
            <a:off x="6191794" y="1412615"/>
            <a:ext cx="5904412" cy="646331"/>
          </a:xfrm>
          <a:prstGeom prst="rect">
            <a:avLst/>
          </a:prstGeom>
        </p:spPr>
        <p:txBody>
          <a:bodyPr wrap="square">
            <a:spAutoFit/>
          </a:bodyPr>
          <a:lstStyle/>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reverberation time for the </a:t>
            </a:r>
            <a:r>
              <a:rPr lang="en-US" dirty="0" smtClean="0">
                <a:latin typeface="Times New Roman" panose="02020603050405020304" pitchFamily="18" charset="0"/>
                <a:cs typeface="Times New Roman" panose="02020603050405020304" pitchFamily="18" charset="0"/>
              </a:rPr>
              <a:t>large offices according </a:t>
            </a:r>
            <a:r>
              <a:rPr lang="en-US" dirty="0">
                <a:latin typeface="Times New Roman" pitchFamily="18" charset="0"/>
                <a:cs typeface="Times New Roman" pitchFamily="18" charset="0"/>
              </a:rPr>
              <a:t>to Sabine </a:t>
            </a:r>
          </a:p>
        </p:txBody>
      </p:sp>
      <p:pic>
        <p:nvPicPr>
          <p:cNvPr id="23" name="Picture 22"/>
          <p:cNvPicPr/>
          <p:nvPr/>
        </p:nvPicPr>
        <p:blipFill>
          <a:blip r:embed="rId4">
            <a:extLst>
              <a:ext uri="{28A0092B-C50C-407E-A947-70E740481C1C}">
                <a14:useLocalDpi xmlns:a14="http://schemas.microsoft.com/office/drawing/2010/main" val="0"/>
              </a:ext>
            </a:extLst>
          </a:blip>
          <a:stretch>
            <a:fillRect/>
          </a:stretch>
        </p:blipFill>
        <p:spPr>
          <a:xfrm>
            <a:off x="6929845" y="1833502"/>
            <a:ext cx="4574177" cy="2180507"/>
          </a:xfrm>
          <a:prstGeom prst="rect">
            <a:avLst/>
          </a:prstGeom>
        </p:spPr>
      </p:pic>
      <p:pic>
        <p:nvPicPr>
          <p:cNvPr id="24" name="Picture 23"/>
          <p:cNvPicPr/>
          <p:nvPr/>
        </p:nvPicPr>
        <p:blipFill>
          <a:blip r:embed="rId5">
            <a:extLst>
              <a:ext uri="{28A0092B-C50C-407E-A947-70E740481C1C}">
                <a14:useLocalDpi xmlns:a14="http://schemas.microsoft.com/office/drawing/2010/main" val="0"/>
              </a:ext>
            </a:extLst>
          </a:blip>
          <a:stretch>
            <a:fillRect/>
          </a:stretch>
        </p:blipFill>
        <p:spPr>
          <a:xfrm>
            <a:off x="6929844" y="4105646"/>
            <a:ext cx="4574177" cy="2129692"/>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70</a:t>
            </a:fld>
            <a:endParaRPr lang="en-US" dirty="0"/>
          </a:p>
        </p:txBody>
      </p:sp>
    </p:spTree>
    <p:extLst>
      <p:ext uri="{BB962C8B-B14F-4D97-AF65-F5344CB8AC3E}">
        <p14:creationId xmlns:p14="http://schemas.microsoft.com/office/powerpoint/2010/main" val="27308815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3"/>
          <p:cNvSpPr/>
          <p:nvPr/>
        </p:nvSpPr>
        <p:spPr>
          <a:xfrm>
            <a:off x="1641564" y="856289"/>
            <a:ext cx="3192412"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Sound Transmission Loss (STC)</a:t>
            </a:r>
            <a:endParaRPr lang="en-US" dirty="0"/>
          </a:p>
        </p:txBody>
      </p:sp>
      <p:sp>
        <p:nvSpPr>
          <p:cNvPr id="5" name="Rectangle 4"/>
          <p:cNvSpPr/>
          <p:nvPr/>
        </p:nvSpPr>
        <p:spPr>
          <a:xfrm>
            <a:off x="627017" y="1364120"/>
            <a:ext cx="4667794" cy="646331"/>
          </a:xfrm>
          <a:prstGeom prst="rect">
            <a:avLst/>
          </a:prstGeom>
        </p:spPr>
        <p:txBody>
          <a:bodyPr wrap="square">
            <a:spAutoFit/>
          </a:bodyPr>
          <a:lstStyle/>
          <a:p>
            <a:r>
              <a:rPr lang="en-US" dirty="0">
                <a:latin typeface="Times New Roman" pitchFamily="18" charset="0"/>
                <a:cs typeface="Times New Roman" pitchFamily="18" charset="0"/>
              </a:rPr>
              <a:t>The sound transmission loss (STC) for the internal walls between different spaces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3851" y="2010451"/>
            <a:ext cx="3727269" cy="2491861"/>
          </a:xfrm>
          <a:prstGeom prst="rect">
            <a:avLst/>
          </a:prstGeom>
        </p:spPr>
      </p:pic>
      <p:sp>
        <p:nvSpPr>
          <p:cNvPr id="7" name="Rectangle 6"/>
          <p:cNvSpPr/>
          <p:nvPr/>
        </p:nvSpPr>
        <p:spPr>
          <a:xfrm>
            <a:off x="1641564" y="4563312"/>
            <a:ext cx="5425441" cy="923330"/>
          </a:xfrm>
          <a:prstGeom prst="rect">
            <a:avLst/>
          </a:prstGeom>
        </p:spPr>
        <p:txBody>
          <a:bodyPr wrap="square">
            <a:spAutoFit/>
          </a:bodyPr>
          <a:lstStyle/>
          <a:p>
            <a:r>
              <a:rPr lang="en-US" dirty="0">
                <a:latin typeface="Times New Roman" pitchFamily="18" charset="0"/>
                <a:cs typeface="Times New Roman" pitchFamily="18" charset="0"/>
              </a:rPr>
              <a:t>The sound transmission loss (STC) for the internal walls between different spaces in the faculty is more than the limit = </a:t>
            </a:r>
            <a:r>
              <a:rPr lang="en-US" dirty="0" smtClean="0">
                <a:latin typeface="Times New Roman" pitchFamily="18" charset="0"/>
                <a:cs typeface="Times New Roman" pitchFamily="18" charset="0"/>
              </a:rPr>
              <a:t>45 </a:t>
            </a:r>
            <a:r>
              <a:rPr lang="en-US" dirty="0">
                <a:latin typeface="Times New Roman" pitchFamily="18" charset="0"/>
                <a:cs typeface="Times New Roman" pitchFamily="18" charset="0"/>
              </a:rPr>
              <a:t>dB</a:t>
            </a:r>
          </a:p>
        </p:txBody>
      </p:sp>
      <p:pic>
        <p:nvPicPr>
          <p:cNvPr id="11" name="Picture 10"/>
          <p:cNvPicPr>
            <a:picLocks noChangeAspect="1"/>
          </p:cNvPicPr>
          <p:nvPr/>
        </p:nvPicPr>
        <p:blipFill>
          <a:blip r:embed="rId3"/>
          <a:stretch>
            <a:fillRect/>
          </a:stretch>
        </p:blipFill>
        <p:spPr>
          <a:xfrm>
            <a:off x="5294810" y="2010451"/>
            <a:ext cx="3439887" cy="144726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34697" y="2010450"/>
            <a:ext cx="3213463" cy="3171149"/>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71</a:t>
            </a:fld>
            <a:endParaRPr lang="en-US" dirty="0"/>
          </a:p>
        </p:txBody>
      </p:sp>
    </p:spTree>
    <p:extLst>
      <p:ext uri="{BB962C8B-B14F-4D97-AF65-F5344CB8AC3E}">
        <p14:creationId xmlns:p14="http://schemas.microsoft.com/office/powerpoint/2010/main" val="257711964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3"/>
          <p:cNvSpPr/>
          <p:nvPr/>
        </p:nvSpPr>
        <p:spPr>
          <a:xfrm>
            <a:off x="1680914" y="810986"/>
            <a:ext cx="3192412"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Sound Transmission Loss (STC)</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0914" y="1761795"/>
            <a:ext cx="4550149" cy="3419805"/>
          </a:xfrm>
          <a:prstGeom prst="rect">
            <a:avLst/>
          </a:prstGeom>
        </p:spPr>
      </p:pic>
      <p:sp>
        <p:nvSpPr>
          <p:cNvPr id="13" name="Rectangle 12"/>
          <p:cNvSpPr/>
          <p:nvPr/>
        </p:nvSpPr>
        <p:spPr>
          <a:xfrm>
            <a:off x="1584959" y="5181601"/>
            <a:ext cx="4963886" cy="923330"/>
          </a:xfrm>
          <a:prstGeom prst="rect">
            <a:avLst/>
          </a:prstGeom>
        </p:spPr>
        <p:txBody>
          <a:bodyPr wrap="square">
            <a:spAutoFit/>
          </a:bodyPr>
          <a:lstStyle/>
          <a:p>
            <a:r>
              <a:rPr lang="en-US" dirty="0">
                <a:latin typeface="Times New Roman" pitchFamily="18" charset="0"/>
                <a:cs typeface="Times New Roman" pitchFamily="18" charset="0"/>
              </a:rPr>
              <a:t>The OITC for the external walls = </a:t>
            </a:r>
            <a:r>
              <a:rPr lang="en-US" dirty="0" smtClean="0">
                <a:latin typeface="Times New Roman" pitchFamily="18" charset="0"/>
                <a:cs typeface="Times New Roman" pitchFamily="18" charset="0"/>
              </a:rPr>
              <a:t>54dB </a:t>
            </a:r>
            <a:r>
              <a:rPr lang="en-US" dirty="0">
                <a:latin typeface="Times New Roman" pitchFamily="18" charset="0"/>
                <a:cs typeface="Times New Roman" pitchFamily="18" charset="0"/>
              </a:rPr>
              <a:t>more than the standard = </a:t>
            </a:r>
            <a:r>
              <a:rPr lang="en-US" dirty="0" smtClean="0">
                <a:latin typeface="Times New Roman" pitchFamily="18" charset="0"/>
                <a:cs typeface="Times New Roman" pitchFamily="18" charset="0"/>
              </a:rPr>
              <a:t>37 dB, </a:t>
            </a:r>
            <a:r>
              <a:rPr lang="en-US" dirty="0">
                <a:latin typeface="Times New Roman" pitchFamily="18" charset="0"/>
                <a:cs typeface="Times New Roman" pitchFamily="18" charset="0"/>
              </a:rPr>
              <a:t>so it is ok for the external walls</a:t>
            </a:r>
          </a:p>
        </p:txBody>
      </p:sp>
      <p:sp>
        <p:nvSpPr>
          <p:cNvPr id="14" name="Rectangle 13"/>
          <p:cNvSpPr/>
          <p:nvPr/>
        </p:nvSpPr>
        <p:spPr>
          <a:xfrm>
            <a:off x="1680914" y="1392463"/>
            <a:ext cx="4963886" cy="369332"/>
          </a:xfrm>
          <a:prstGeom prst="rect">
            <a:avLst/>
          </a:prstGeom>
        </p:spPr>
        <p:txBody>
          <a:bodyPr wrap="square">
            <a:spAutoFit/>
          </a:bodyPr>
          <a:lstStyle/>
          <a:p>
            <a:r>
              <a:rPr lang="en-US" dirty="0">
                <a:latin typeface="Times New Roman" pitchFamily="18" charset="0"/>
                <a:cs typeface="Times New Roman" pitchFamily="18" charset="0"/>
              </a:rPr>
              <a:t>The OITC for the </a:t>
            </a:r>
            <a:r>
              <a:rPr lang="en-US" dirty="0" smtClean="0">
                <a:latin typeface="Times New Roman" pitchFamily="18" charset="0"/>
                <a:cs typeface="Times New Roman" pitchFamily="18" charset="0"/>
              </a:rPr>
              <a:t>external</a:t>
            </a:r>
            <a:endParaRPr lang="en-US" dirty="0">
              <a:latin typeface="Times New Roman" pitchFamily="18" charset="0"/>
              <a:cs typeface="Times New Roman"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2800" y="1761794"/>
            <a:ext cx="3391989" cy="3257550"/>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72</a:t>
            </a:fld>
            <a:endParaRPr lang="en-US" dirty="0"/>
          </a:p>
        </p:txBody>
      </p:sp>
    </p:spTree>
    <p:extLst>
      <p:ext uri="{BB962C8B-B14F-4D97-AF65-F5344CB8AC3E}">
        <p14:creationId xmlns:p14="http://schemas.microsoft.com/office/powerpoint/2010/main" val="41698199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3"/>
          <p:cNvSpPr/>
          <p:nvPr/>
        </p:nvSpPr>
        <p:spPr>
          <a:xfrm>
            <a:off x="2259874" y="1082856"/>
            <a:ext cx="2884123"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Impact Insulation Class (IIC)</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691" y="1457521"/>
            <a:ext cx="3875316" cy="3016737"/>
          </a:xfrm>
          <a:prstGeom prst="rect">
            <a:avLst/>
          </a:prstGeom>
        </p:spPr>
      </p:pic>
      <p:sp>
        <p:nvSpPr>
          <p:cNvPr id="5" name="Rectangle 4"/>
          <p:cNvSpPr/>
          <p:nvPr/>
        </p:nvSpPr>
        <p:spPr>
          <a:xfrm>
            <a:off x="2939143" y="4790250"/>
            <a:ext cx="5828903" cy="388696"/>
          </a:xfrm>
          <a:prstGeom prst="rect">
            <a:avLst/>
          </a:prstGeom>
        </p:spPr>
        <p:txBody>
          <a:bodyPr wrap="none">
            <a:spAutoFit/>
          </a:bodyPr>
          <a:lstStyle/>
          <a:p>
            <a:pPr>
              <a:lnSpc>
                <a:spcPct val="107000"/>
              </a:lnSpc>
              <a:spcAft>
                <a:spcPts val="800"/>
              </a:spcAft>
              <a:tabLst>
                <a:tab pos="2209800" algn="l"/>
              </a:tabLst>
            </a:pPr>
            <a:r>
              <a:rPr lang="en-US" dirty="0">
                <a:latin typeface="Times New Roman" panose="02020603050405020304" pitchFamily="18" charset="0"/>
                <a:ea typeface="Calibri" panose="020F0502020204030204" pitchFamily="34" charset="0"/>
                <a:cs typeface="Arial" panose="020B0604020202020204" pitchFamily="34" charset="0"/>
              </a:rPr>
              <a:t>The IIC = 66 dB between 60dB and 70 dB , so it’s excellent.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7089904" y="1118967"/>
            <a:ext cx="2254143" cy="338554"/>
          </a:xfrm>
          <a:prstGeom prst="rect">
            <a:avLst/>
          </a:prstGeom>
        </p:spPr>
        <p:txBody>
          <a:bodyPr wrap="none">
            <a:spAutoFit/>
          </a:bodyPr>
          <a:lstStyle/>
          <a:p>
            <a:r>
              <a:rPr lang="en-US" sz="1600" dirty="0">
                <a:latin typeface="Times New Roman" pitchFamily="18" charset="0"/>
                <a:cs typeface="Times New Roman" pitchFamily="18" charset="0"/>
              </a:rPr>
              <a:t>The layers for the ceiling</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4592" y="1559608"/>
            <a:ext cx="3804769" cy="2914650"/>
          </a:xfrm>
          <a:prstGeom prst="rect">
            <a:avLst/>
          </a:prstGeom>
        </p:spPr>
      </p:pic>
      <p:sp>
        <p:nvSpPr>
          <p:cNvPr id="4" name="Slide Number Placeholder 3"/>
          <p:cNvSpPr>
            <a:spLocks noGrp="1"/>
          </p:cNvSpPr>
          <p:nvPr>
            <p:ph type="sldNum" sz="quarter" idx="12"/>
          </p:nvPr>
        </p:nvSpPr>
        <p:spPr/>
        <p:txBody>
          <a:bodyPr/>
          <a:lstStyle/>
          <a:p>
            <a:fld id="{D57F1E4F-1CFF-5643-939E-217C01CDF565}" type="slidenum">
              <a:rPr lang="en-US" smtClean="0"/>
              <a:pPr/>
              <a:t>73</a:t>
            </a:fld>
            <a:endParaRPr lang="en-US" dirty="0"/>
          </a:p>
        </p:txBody>
      </p:sp>
    </p:spTree>
    <p:extLst>
      <p:ext uri="{BB962C8B-B14F-4D97-AF65-F5344CB8AC3E}">
        <p14:creationId xmlns:p14="http://schemas.microsoft.com/office/powerpoint/2010/main" val="82572371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3"/>
          <p:cNvSpPr/>
          <p:nvPr/>
        </p:nvSpPr>
        <p:spPr>
          <a:xfrm>
            <a:off x="1667691" y="772197"/>
            <a:ext cx="3166251" cy="369332"/>
          </a:xfrm>
          <a:prstGeom prst="rect">
            <a:avLst/>
          </a:prstGeom>
        </p:spPr>
        <p:txBody>
          <a:bodyPr wrap="none">
            <a:spAutoFit/>
          </a:bodyPr>
          <a:lstStyle/>
          <a:p>
            <a:r>
              <a:rPr lang="en-US" dirty="0">
                <a:latin typeface="Times New Roman" pitchFamily="18" charset="0"/>
                <a:cs typeface="Times New Roman" pitchFamily="18" charset="0"/>
              </a:rPr>
              <a:t>Loud </a:t>
            </a:r>
            <a:r>
              <a:rPr lang="en-US" dirty="0" smtClean="0">
                <a:latin typeface="Times New Roman" pitchFamily="18" charset="0"/>
                <a:cs typeface="Times New Roman" pitchFamily="18" charset="0"/>
              </a:rPr>
              <a:t>speaker for meeting room </a:t>
            </a:r>
            <a:endParaRPr lang="en-US" i="1" dirty="0">
              <a:latin typeface="Times New Roman" pitchFamily="18" charset="0"/>
              <a:cs typeface="Times New Roman" pitchFamily="18" charset="0"/>
            </a:endParaRPr>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8728030" y="510244"/>
            <a:ext cx="966650" cy="1422057"/>
          </a:xfrm>
          <a:prstGeom prst="rect">
            <a:avLst/>
          </a:prstGeom>
        </p:spPr>
      </p:pic>
      <p:pic>
        <p:nvPicPr>
          <p:cNvPr id="11" name="Picture 10"/>
          <p:cNvPicPr>
            <a:picLocks noChangeAspect="1"/>
          </p:cNvPicPr>
          <p:nvPr/>
        </p:nvPicPr>
        <p:blipFill>
          <a:blip r:embed="rId3"/>
          <a:stretch>
            <a:fillRect/>
          </a:stretch>
        </p:blipFill>
        <p:spPr>
          <a:xfrm>
            <a:off x="9694680" y="510244"/>
            <a:ext cx="2331857" cy="2633551"/>
          </a:xfrm>
          <a:prstGeom prst="rect">
            <a:avLst/>
          </a:prstGeom>
        </p:spPr>
      </p:pic>
      <p:sp>
        <p:nvSpPr>
          <p:cNvPr id="12" name="Rectangle 11"/>
          <p:cNvSpPr/>
          <p:nvPr/>
        </p:nvSpPr>
        <p:spPr>
          <a:xfrm>
            <a:off x="1667691" y="1080102"/>
            <a:ext cx="2839239"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Sound pressure level (SPL)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5551" y="1454179"/>
            <a:ext cx="5812617" cy="1881098"/>
          </a:xfrm>
          <a:prstGeom prst="rect">
            <a:avLst/>
          </a:prstGeom>
        </p:spPr>
      </p:pic>
      <p:sp>
        <p:nvSpPr>
          <p:cNvPr id="14" name="Rectangle 13"/>
          <p:cNvSpPr/>
          <p:nvPr/>
        </p:nvSpPr>
        <p:spPr>
          <a:xfrm>
            <a:off x="1622585" y="3334653"/>
            <a:ext cx="5245377" cy="388696"/>
          </a:xfrm>
          <a:prstGeom prst="rect">
            <a:avLst/>
          </a:prstGeom>
        </p:spPr>
        <p:txBody>
          <a:bodyPr wrap="square">
            <a:spAutoFit/>
          </a:bodyPr>
          <a:lstStyle/>
          <a:p>
            <a:pPr>
              <a:lnSpc>
                <a:spcPct val="107000"/>
              </a:lnSpc>
              <a:spcAft>
                <a:spcPts val="800"/>
              </a:spcAft>
              <a:tabLst>
                <a:tab pos="1508760" algn="l"/>
              </a:tabLst>
            </a:pPr>
            <a:r>
              <a:rPr lang="en-US" dirty="0">
                <a:latin typeface="Times New Roman" panose="02020603050405020304" pitchFamily="18" charset="0"/>
                <a:ea typeface="Calibri" panose="020F0502020204030204" pitchFamily="34" charset="0"/>
                <a:cs typeface="Arial" panose="020B0604020202020204" pitchFamily="34" charset="0"/>
              </a:rPr>
              <a:t>The direct SPL is between 75 dB and 85 dB , so it’s ok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38168" y="3143795"/>
            <a:ext cx="4488369" cy="3614056"/>
          </a:xfrm>
          <a:prstGeom prst="rect">
            <a:avLst/>
          </a:prstGeom>
        </p:spPr>
      </p:pic>
      <p:sp>
        <p:nvSpPr>
          <p:cNvPr id="16" name="Rectangle 15"/>
          <p:cNvSpPr/>
          <p:nvPr/>
        </p:nvSpPr>
        <p:spPr>
          <a:xfrm>
            <a:off x="1725551" y="3647303"/>
            <a:ext cx="2089033" cy="374077"/>
          </a:xfrm>
          <a:prstGeom prst="rect">
            <a:avLst/>
          </a:prstGeom>
        </p:spPr>
        <p:txBody>
          <a:bodyPr wrap="none">
            <a:spAutoFit/>
          </a:bodyPr>
          <a:lstStyle/>
          <a:p>
            <a:pPr>
              <a:lnSpc>
                <a:spcPct val="107000"/>
              </a:lnSpc>
              <a:spcAft>
                <a:spcPts val="800"/>
              </a:spcAft>
              <a:tabLst>
                <a:tab pos="1866900" algn="l"/>
              </a:tabLst>
            </a:pPr>
            <a:r>
              <a:rPr lang="en-US" dirty="0">
                <a:latin typeface="Times New Roman" panose="02020603050405020304" pitchFamily="18" charset="0"/>
                <a:ea typeface="Calibri" panose="020F0502020204030204" pitchFamily="34" charset="0"/>
                <a:cs typeface="Arial" panose="020B0604020202020204" pitchFamily="34" charset="0"/>
              </a:rPr>
              <a:t>Articulation loss % </a:t>
            </a:r>
            <a:r>
              <a:rPr lang="en-US" dirty="0" smtClean="0">
                <a:latin typeface="Times New Roman" panose="02020603050405020304" pitchFamily="18" charset="0"/>
                <a:ea typeface="Calibri" panose="020F0502020204030204" pitchFamily="34"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8" name="Rectangle 17"/>
          <p:cNvSpPr/>
          <p:nvPr/>
        </p:nvSpPr>
        <p:spPr>
          <a:xfrm>
            <a:off x="1622585" y="6148252"/>
            <a:ext cx="6096000" cy="685059"/>
          </a:xfrm>
          <a:prstGeom prst="rect">
            <a:avLst/>
          </a:prstGeom>
        </p:spPr>
        <p:txBody>
          <a:bodyPr>
            <a:spAutoFit/>
          </a:bodyPr>
          <a:lstStyle/>
          <a:p>
            <a:pPr>
              <a:lnSpc>
                <a:spcPct val="107000"/>
              </a:lnSpc>
              <a:spcAft>
                <a:spcPts val="800"/>
              </a:spcAft>
              <a:tabLst>
                <a:tab pos="906780" algn="l"/>
              </a:tabLst>
            </a:pPr>
            <a:r>
              <a:rPr lang="en-US" dirty="0">
                <a:latin typeface="Times New Roman" panose="02020603050405020304" pitchFamily="18" charset="0"/>
                <a:ea typeface="Calibri" panose="020F0502020204030204" pitchFamily="34" charset="0"/>
                <a:cs typeface="Arial" panose="020B0604020202020204" pitchFamily="34" charset="0"/>
              </a:rPr>
              <a:t>The maximum AL% in the room = 3.81% and the minimum value of AL% = 1.63 % , so its excellent .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5551" y="3954504"/>
            <a:ext cx="5812617" cy="2248176"/>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74</a:t>
            </a:fld>
            <a:endParaRPr lang="en-US" dirty="0"/>
          </a:p>
        </p:txBody>
      </p:sp>
    </p:spTree>
    <p:extLst>
      <p:ext uri="{BB962C8B-B14F-4D97-AF65-F5344CB8AC3E}">
        <p14:creationId xmlns:p14="http://schemas.microsoft.com/office/powerpoint/2010/main" val="205482041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67073" y="1371128"/>
            <a:ext cx="1377300" cy="388696"/>
          </a:xfrm>
          <a:prstGeom prst="rect">
            <a:avLst/>
          </a:prstGeom>
        </p:spPr>
        <p:txBody>
          <a:bodyPr wrap="none">
            <a:spAutoFit/>
          </a:bodyPr>
          <a:lstStyle/>
          <a:p>
            <a:pPr>
              <a:lnSpc>
                <a:spcPct val="107000"/>
              </a:lnSpc>
              <a:spcAft>
                <a:spcPts val="800"/>
              </a:spcAft>
              <a:tabLst>
                <a:tab pos="906780" algn="l"/>
              </a:tabLst>
            </a:pPr>
            <a:r>
              <a:rPr lang="en-US" dirty="0">
                <a:latin typeface="Times New Roman" panose="02020603050405020304" pitchFamily="18" charset="0"/>
                <a:ea typeface="Calibri" panose="020F0502020204030204" pitchFamily="34" charset="0"/>
                <a:cs typeface="Arial" panose="020B0604020202020204" pitchFamily="34" charset="0"/>
              </a:rPr>
              <a:t>Noise</a:t>
            </a:r>
            <a:r>
              <a:rPr lang="en-US" b="1"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Level</a:t>
            </a:r>
            <a:r>
              <a:rPr lang="en-US" b="1" dirty="0">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1567073" y="802076"/>
            <a:ext cx="3166251" cy="369332"/>
          </a:xfrm>
          <a:prstGeom prst="rect">
            <a:avLst/>
          </a:prstGeom>
        </p:spPr>
        <p:txBody>
          <a:bodyPr wrap="none">
            <a:spAutoFit/>
          </a:bodyPr>
          <a:lstStyle/>
          <a:p>
            <a:r>
              <a:rPr lang="en-US" dirty="0">
                <a:latin typeface="Times New Roman" pitchFamily="18" charset="0"/>
                <a:cs typeface="Times New Roman" pitchFamily="18" charset="0"/>
              </a:rPr>
              <a:t>Loud speaker for meeting room </a:t>
            </a:r>
            <a:endParaRPr lang="en-US" i="1" dirty="0">
              <a:latin typeface="Times New Roman" pitchFamily="18" charset="0"/>
              <a:cs typeface="Times New Roman" pitchFamily="18" charset="0"/>
            </a:endParaRPr>
          </a:p>
        </p:txBody>
      </p:sp>
      <p:pic>
        <p:nvPicPr>
          <p:cNvPr id="17" name="Picture 16"/>
          <p:cNvPicPr/>
          <p:nvPr/>
        </p:nvPicPr>
        <p:blipFill>
          <a:blip r:embed="rId2">
            <a:extLst>
              <a:ext uri="{28A0092B-C50C-407E-A947-70E740481C1C}">
                <a14:useLocalDpi xmlns:a14="http://schemas.microsoft.com/office/drawing/2010/main" val="0"/>
              </a:ext>
            </a:extLst>
          </a:blip>
          <a:stretch>
            <a:fillRect/>
          </a:stretch>
        </p:blipFill>
        <p:spPr>
          <a:xfrm>
            <a:off x="1567072" y="1864489"/>
            <a:ext cx="3166252" cy="3193648"/>
          </a:xfrm>
          <a:prstGeom prst="rect">
            <a:avLst/>
          </a:prstGeom>
        </p:spPr>
      </p:pic>
      <p:sp>
        <p:nvSpPr>
          <p:cNvPr id="4" name="Rectangle 3"/>
          <p:cNvSpPr/>
          <p:nvPr/>
        </p:nvSpPr>
        <p:spPr>
          <a:xfrm>
            <a:off x="1567072" y="5162802"/>
            <a:ext cx="4023500" cy="685059"/>
          </a:xfrm>
          <a:prstGeom prst="rect">
            <a:avLst/>
          </a:prstGeom>
        </p:spPr>
        <p:txBody>
          <a:bodyPr wrap="square">
            <a:spAutoFit/>
          </a:bodyPr>
          <a:lstStyle/>
          <a:p>
            <a:pPr>
              <a:lnSpc>
                <a:spcPct val="107000"/>
              </a:lnSpc>
              <a:spcAft>
                <a:spcPts val="800"/>
              </a:spcAft>
              <a:tabLst>
                <a:tab pos="906780" algn="l"/>
              </a:tabLst>
            </a:pPr>
            <a:r>
              <a:rPr lang="en-US" dirty="0">
                <a:latin typeface="Times New Roman" panose="02020603050405020304" pitchFamily="18" charset="0"/>
                <a:ea typeface="Calibri" panose="020F0502020204030204" pitchFamily="34" charset="0"/>
                <a:cs typeface="Arial" panose="020B0604020202020204" pitchFamily="34" charset="0"/>
              </a:rPr>
              <a:t>The recommended noise level for high conference meeting room = 35 dB</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6518996" y="1475793"/>
            <a:ext cx="3326552" cy="374077"/>
          </a:xfrm>
          <a:prstGeom prst="rect">
            <a:avLst/>
          </a:prstGeom>
        </p:spPr>
        <p:txBody>
          <a:bodyPr wrap="none">
            <a:spAutoFit/>
          </a:bodyPr>
          <a:lstStyle/>
          <a:p>
            <a:pPr>
              <a:lnSpc>
                <a:spcPct val="107000"/>
              </a:lnSpc>
              <a:spcAft>
                <a:spcPts val="800"/>
              </a:spcAft>
              <a:tabLst>
                <a:tab pos="906780" algn="l"/>
              </a:tabLst>
            </a:pPr>
            <a:r>
              <a:rPr lang="en-US" dirty="0">
                <a:latin typeface="Times New Roman" panose="02020603050405020304" pitchFamily="18" charset="0"/>
                <a:ea typeface="Calibri" panose="020F0502020204030204" pitchFamily="34" charset="0"/>
                <a:cs typeface="Arial" panose="020B0604020202020204" pitchFamily="34" charset="0"/>
              </a:rPr>
              <a:t>Speech transmission index (STI)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6346785" y="5162801"/>
            <a:ext cx="5297347" cy="685059"/>
          </a:xfrm>
          <a:prstGeom prst="rect">
            <a:avLst/>
          </a:prstGeom>
        </p:spPr>
        <p:txBody>
          <a:bodyPr wrap="square">
            <a:spAutoFit/>
          </a:bodyPr>
          <a:lstStyle/>
          <a:p>
            <a:pPr algn="just">
              <a:lnSpc>
                <a:spcPct val="107000"/>
              </a:lnSpc>
              <a:spcAft>
                <a:spcPts val="800"/>
              </a:spcAft>
              <a:tabLst>
                <a:tab pos="632460" algn="l"/>
              </a:tabLst>
            </a:pPr>
            <a:r>
              <a:rPr lang="en-US" dirty="0">
                <a:latin typeface="Times New Roman" panose="02020603050405020304" pitchFamily="18" charset="0"/>
                <a:ea typeface="Calibri" panose="020F0502020204030204" pitchFamily="34" charset="0"/>
                <a:cs typeface="Arial" panose="020B0604020202020204" pitchFamily="34" charset="0"/>
              </a:rPr>
              <a:t>The minimum STI = 0.7 and the maximum STI = 0.86 , so it’s excellent .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6786" y="1864489"/>
            <a:ext cx="5297346" cy="3193648"/>
          </a:xfrm>
          <a:prstGeom prst="rect">
            <a:avLst/>
          </a:prstGeom>
        </p:spPr>
      </p:pic>
      <p:sp>
        <p:nvSpPr>
          <p:cNvPr id="7" name="Slide Number Placeholder 6"/>
          <p:cNvSpPr>
            <a:spLocks noGrp="1"/>
          </p:cNvSpPr>
          <p:nvPr>
            <p:ph type="sldNum" sz="quarter" idx="12"/>
          </p:nvPr>
        </p:nvSpPr>
        <p:spPr/>
        <p:txBody>
          <a:bodyPr/>
          <a:lstStyle/>
          <a:p>
            <a:fld id="{D57F1E4F-1CFF-5643-939E-217C01CDF565}" type="slidenum">
              <a:rPr lang="en-US" smtClean="0"/>
              <a:pPr/>
              <a:t>75</a:t>
            </a:fld>
            <a:endParaRPr lang="en-US" dirty="0"/>
          </a:p>
        </p:txBody>
      </p:sp>
    </p:spTree>
    <p:extLst>
      <p:ext uri="{BB962C8B-B14F-4D97-AF65-F5344CB8AC3E}">
        <p14:creationId xmlns:p14="http://schemas.microsoft.com/office/powerpoint/2010/main" val="166130808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9361302"/>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76</a:t>
            </a:fld>
            <a:endParaRPr lang="en-US" dirty="0"/>
          </a:p>
        </p:txBody>
      </p:sp>
    </p:spTree>
    <p:extLst>
      <p:ext uri="{BB962C8B-B14F-4D97-AF65-F5344CB8AC3E}">
        <p14:creationId xmlns:p14="http://schemas.microsoft.com/office/powerpoint/2010/main" val="238553433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74565938"/>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77</a:t>
            </a:fld>
            <a:endParaRPr lang="en-US" dirty="0"/>
          </a:p>
        </p:txBody>
      </p:sp>
    </p:spTree>
    <p:extLst>
      <p:ext uri="{BB962C8B-B14F-4D97-AF65-F5344CB8AC3E}">
        <p14:creationId xmlns:p14="http://schemas.microsoft.com/office/powerpoint/2010/main" val="385157062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20603" y="1242443"/>
            <a:ext cx="4929555" cy="369332"/>
          </a:xfrm>
          <a:prstGeom prst="rect">
            <a:avLst/>
          </a:prstGeom>
        </p:spPr>
        <p:txBody>
          <a:bodyPr wrap="none">
            <a:spAutoFit/>
          </a:bodyPr>
          <a:lstStyle/>
          <a:p>
            <a:r>
              <a:rPr lang="en-US" dirty="0">
                <a:latin typeface="Times New Roman" pitchFamily="18" charset="0"/>
                <a:cs typeface="Times New Roman" pitchFamily="18" charset="0"/>
              </a:rPr>
              <a:t>The symbols of the suppression system in the plans</a:t>
            </a:r>
          </a:p>
        </p:txBody>
      </p:sp>
      <p:grpSp>
        <p:nvGrpSpPr>
          <p:cNvPr id="10" name="Group 9"/>
          <p:cNvGrpSpPr/>
          <p:nvPr/>
        </p:nvGrpSpPr>
        <p:grpSpPr>
          <a:xfrm>
            <a:off x="1689904" y="745056"/>
            <a:ext cx="3509114" cy="483210"/>
            <a:chOff x="0" y="34048"/>
            <a:chExt cx="3140371" cy="483210"/>
          </a:xfrm>
        </p:grpSpPr>
        <p:sp>
          <p:nvSpPr>
            <p:cNvPr id="11" name="Rounded Rectangle 10"/>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a:r>
                <a:rPr lang="en-US" dirty="0">
                  <a:latin typeface="Times New Roman" panose="02020603050405020304" pitchFamily="18" charset="0"/>
                  <a:cs typeface="Times New Roman" panose="02020603050405020304" pitchFamily="18" charset="0"/>
                </a:rPr>
                <a:t>Fire alarm and Firefighting systems</a:t>
              </a:r>
            </a:p>
          </p:txBody>
        </p:sp>
      </p:gr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1923422" y="1625952"/>
            <a:ext cx="1988820" cy="2332590"/>
          </a:xfrm>
          <a:prstGeom prst="rect">
            <a:avLst/>
          </a:prstGeom>
        </p:spPr>
      </p:pic>
      <p:sp>
        <p:nvSpPr>
          <p:cNvPr id="8" name="Rectangle 7"/>
          <p:cNvSpPr/>
          <p:nvPr/>
        </p:nvSpPr>
        <p:spPr>
          <a:xfrm>
            <a:off x="720603" y="3923818"/>
            <a:ext cx="5211683" cy="369332"/>
          </a:xfrm>
          <a:prstGeom prst="rect">
            <a:avLst/>
          </a:prstGeom>
        </p:spPr>
        <p:txBody>
          <a:bodyPr wrap="none">
            <a:spAutoFit/>
          </a:bodyPr>
          <a:lstStyle/>
          <a:p>
            <a:r>
              <a:rPr lang="en-US" dirty="0">
                <a:latin typeface="Times New Roman" pitchFamily="18" charset="0"/>
                <a:cs typeface="Times New Roman" pitchFamily="18" charset="0"/>
              </a:rPr>
              <a:t>The symbols for the detection and notification system.</a:t>
            </a:r>
          </a:p>
        </p:txBody>
      </p:sp>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1923422" y="4293150"/>
            <a:ext cx="1988820" cy="1089078"/>
          </a:xfrm>
          <a:prstGeom prst="rect">
            <a:avLst/>
          </a:prstGeom>
        </p:spPr>
      </p:pic>
      <p:sp>
        <p:nvSpPr>
          <p:cNvPr id="14" name="Rectangle 13"/>
          <p:cNvSpPr/>
          <p:nvPr/>
        </p:nvSpPr>
        <p:spPr>
          <a:xfrm>
            <a:off x="1067844" y="5347504"/>
            <a:ext cx="3104376" cy="369332"/>
          </a:xfrm>
          <a:prstGeom prst="rect">
            <a:avLst/>
          </a:prstGeom>
        </p:spPr>
        <p:txBody>
          <a:bodyPr wrap="none">
            <a:spAutoFit/>
          </a:bodyPr>
          <a:lstStyle/>
          <a:p>
            <a:r>
              <a:rPr lang="en-US" dirty="0">
                <a:latin typeface="Times New Roman" pitchFamily="18" charset="0"/>
                <a:cs typeface="Times New Roman" pitchFamily="18" charset="0"/>
              </a:rPr>
              <a:t>The emergency lights and signs</a:t>
            </a:r>
            <a:endParaRPr lang="en-US" i="1" dirty="0">
              <a:latin typeface="Times New Roman" pitchFamily="18" charset="0"/>
              <a:cs typeface="Times New Roman" pitchFamily="18" charset="0"/>
            </a:endParaRPr>
          </a:p>
        </p:txBody>
      </p:sp>
      <p:pic>
        <p:nvPicPr>
          <p:cNvPr id="18" name="Picture 17"/>
          <p:cNvPicPr/>
          <p:nvPr/>
        </p:nvPicPr>
        <p:blipFill>
          <a:blip r:embed="rId4">
            <a:extLst>
              <a:ext uri="{28A0092B-C50C-407E-A947-70E740481C1C}">
                <a14:useLocalDpi xmlns:a14="http://schemas.microsoft.com/office/drawing/2010/main" val="0"/>
              </a:ext>
            </a:extLst>
          </a:blip>
          <a:stretch>
            <a:fillRect/>
          </a:stretch>
        </p:blipFill>
        <p:spPr>
          <a:xfrm>
            <a:off x="1923422" y="5734490"/>
            <a:ext cx="1988820" cy="1036700"/>
          </a:xfrm>
          <a:prstGeom prst="rect">
            <a:avLst/>
          </a:prstGeom>
        </p:spPr>
      </p:pic>
      <p:sp>
        <p:nvSpPr>
          <p:cNvPr id="16" name="Rectangle 15"/>
          <p:cNvSpPr/>
          <p:nvPr/>
        </p:nvSpPr>
        <p:spPr>
          <a:xfrm>
            <a:off x="7677952" y="560390"/>
            <a:ext cx="4256293" cy="369332"/>
          </a:xfrm>
          <a:prstGeom prst="rect">
            <a:avLst/>
          </a:prstGeom>
        </p:spPr>
        <p:txBody>
          <a:bodyPr wrap="none">
            <a:spAutoFit/>
          </a:bodyPr>
          <a:lstStyle/>
          <a:p>
            <a:r>
              <a:rPr lang="en-US" dirty="0">
                <a:latin typeface="Times New Roman" pitchFamily="18" charset="0"/>
                <a:cs typeface="Times New Roman" pitchFamily="18" charset="0"/>
              </a:rPr>
              <a:t>Part of firefighting plan for the ground floor</a:t>
            </a:r>
            <a:endParaRPr lang="en-US" i="1" dirty="0">
              <a:latin typeface="Times New Roman" pitchFamily="18" charset="0"/>
              <a:cs typeface="Times New Roman" pitchFamily="18" charset="0"/>
            </a:endParaRPr>
          </a:p>
        </p:txBody>
      </p:sp>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35106" y="986661"/>
            <a:ext cx="4799140" cy="2701419"/>
          </a:xfrm>
          <a:prstGeom prst="rect">
            <a:avLst/>
          </a:prstGeom>
        </p:spPr>
      </p:pic>
      <p:sp>
        <p:nvSpPr>
          <p:cNvPr id="20" name="Rectangle 19"/>
          <p:cNvSpPr/>
          <p:nvPr/>
        </p:nvSpPr>
        <p:spPr>
          <a:xfrm>
            <a:off x="7677952" y="3623099"/>
            <a:ext cx="4166525" cy="369332"/>
          </a:xfrm>
          <a:prstGeom prst="rect">
            <a:avLst/>
          </a:prstGeom>
        </p:spPr>
        <p:txBody>
          <a:bodyPr wrap="none">
            <a:spAutoFit/>
          </a:bodyPr>
          <a:lstStyle/>
          <a:p>
            <a:r>
              <a:rPr lang="en-US" dirty="0">
                <a:latin typeface="Times New Roman" pitchFamily="18" charset="0"/>
                <a:cs typeface="Times New Roman" pitchFamily="18" charset="0"/>
              </a:rPr>
              <a:t>Part of firefighting plan for the </a:t>
            </a:r>
            <a:r>
              <a:rPr lang="en-US" dirty="0" smtClean="0">
                <a:latin typeface="Times New Roman" pitchFamily="18" charset="0"/>
                <a:cs typeface="Times New Roman" pitchFamily="18" charset="0"/>
              </a:rPr>
              <a:t>fourth </a:t>
            </a:r>
            <a:r>
              <a:rPr lang="en-US" dirty="0">
                <a:latin typeface="Times New Roman" pitchFamily="18" charset="0"/>
                <a:cs typeface="Times New Roman" pitchFamily="18" charset="0"/>
              </a:rPr>
              <a:t>floor</a:t>
            </a:r>
            <a:endParaRPr lang="en-US" i="1" dirty="0">
              <a:latin typeface="Times New Roman" pitchFamily="18" charset="0"/>
              <a:cs typeface="Times New Roman" pitchFamily="18" charset="0"/>
            </a:endParaRPr>
          </a:p>
        </p:txBody>
      </p:sp>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5105" y="3923818"/>
            <a:ext cx="4799140" cy="2847372"/>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78</a:t>
            </a:fld>
            <a:endParaRPr lang="en-US" dirty="0"/>
          </a:p>
        </p:txBody>
      </p:sp>
    </p:spTree>
    <p:extLst>
      <p:ext uri="{BB962C8B-B14F-4D97-AF65-F5344CB8AC3E}">
        <p14:creationId xmlns:p14="http://schemas.microsoft.com/office/powerpoint/2010/main" val="116248155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مستطيل 2"/>
          <p:cNvSpPr/>
          <p:nvPr/>
        </p:nvSpPr>
        <p:spPr>
          <a:xfrm>
            <a:off x="1415970" y="1036861"/>
            <a:ext cx="4470134" cy="369332"/>
          </a:xfrm>
          <a:prstGeom prst="rect">
            <a:avLst/>
          </a:prstGeom>
        </p:spPr>
        <p:txBody>
          <a:bodyPr wrap="none">
            <a:spAutoFit/>
          </a:bodyPr>
          <a:lstStyle/>
          <a:p>
            <a:r>
              <a:rPr lang="en-US" dirty="0">
                <a:latin typeface="Times New Roman" pitchFamily="18" charset="0"/>
                <a:cs typeface="Times New Roman" pitchFamily="18" charset="0"/>
              </a:rPr>
              <a:t>The different types of sprinkler in the </a:t>
            </a:r>
            <a:r>
              <a:rPr lang="en-US" dirty="0" smtClean="0">
                <a:latin typeface="Times New Roman" pitchFamily="18" charset="0"/>
                <a:cs typeface="Times New Roman" pitchFamily="18" charset="0"/>
              </a:rPr>
              <a:t>building</a:t>
            </a:r>
            <a:endParaRPr lang="en-US"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1415970" y="1492654"/>
            <a:ext cx="4973255" cy="2234393"/>
          </a:xfrm>
          <a:prstGeom prst="rect">
            <a:avLst/>
          </a:prstGeom>
        </p:spPr>
      </p:pic>
      <p:sp>
        <p:nvSpPr>
          <p:cNvPr id="4" name="Rectangle 3"/>
          <p:cNvSpPr/>
          <p:nvPr/>
        </p:nvSpPr>
        <p:spPr>
          <a:xfrm>
            <a:off x="7364193" y="1036861"/>
            <a:ext cx="3726341" cy="369332"/>
          </a:xfrm>
          <a:prstGeom prst="rect">
            <a:avLst/>
          </a:prstGeom>
        </p:spPr>
        <p:txBody>
          <a:bodyPr wrap="none">
            <a:spAutoFit/>
          </a:bodyPr>
          <a:lstStyle/>
          <a:p>
            <a:r>
              <a:rPr lang="en-US" dirty="0">
                <a:latin typeface="Times New Roman" pitchFamily="18" charset="0"/>
                <a:cs typeface="Times New Roman" pitchFamily="18" charset="0"/>
              </a:rPr>
              <a:t>The different types of the extinguisher</a:t>
            </a:r>
            <a:endParaRPr lang="en-US" i="1" dirty="0">
              <a:latin typeface="Times New Roman" pitchFamily="18" charset="0"/>
              <a:cs typeface="Times New Roman" pitchFamily="18" charset="0"/>
            </a:endParaRPr>
          </a:p>
        </p:txBody>
      </p:sp>
      <p:pic>
        <p:nvPicPr>
          <p:cNvPr id="5" name="Picture 4"/>
          <p:cNvPicPr>
            <a:picLocks noChangeAspect="1"/>
          </p:cNvPicPr>
          <p:nvPr/>
        </p:nvPicPr>
        <p:blipFill>
          <a:blip r:embed="rId3"/>
          <a:stretch>
            <a:fillRect/>
          </a:stretch>
        </p:blipFill>
        <p:spPr>
          <a:xfrm>
            <a:off x="6902369" y="1492654"/>
            <a:ext cx="4973255" cy="1875579"/>
          </a:xfrm>
          <a:prstGeom prst="rect">
            <a:avLst/>
          </a:prstGeom>
        </p:spPr>
      </p:pic>
      <p:pic>
        <p:nvPicPr>
          <p:cNvPr id="22" name="Picture 21"/>
          <p:cNvPicPr/>
          <p:nvPr/>
        </p:nvPicPr>
        <p:blipFill>
          <a:blip r:embed="rId4">
            <a:extLst>
              <a:ext uri="{28A0092B-C50C-407E-A947-70E740481C1C}">
                <a14:useLocalDpi xmlns:a14="http://schemas.microsoft.com/office/drawing/2010/main" val="0"/>
              </a:ext>
            </a:extLst>
          </a:blip>
          <a:stretch>
            <a:fillRect/>
          </a:stretch>
        </p:blipFill>
        <p:spPr>
          <a:xfrm>
            <a:off x="1455388" y="3813508"/>
            <a:ext cx="1058542" cy="978410"/>
          </a:xfrm>
          <a:prstGeom prst="rect">
            <a:avLst/>
          </a:prstGeom>
        </p:spPr>
      </p:pic>
      <p:pic>
        <p:nvPicPr>
          <p:cNvPr id="23" name="Picture 22"/>
          <p:cNvPicPr/>
          <p:nvPr/>
        </p:nvPicPr>
        <p:blipFill>
          <a:blip r:embed="rId5">
            <a:extLst>
              <a:ext uri="{28A0092B-C50C-407E-A947-70E740481C1C}">
                <a14:useLocalDpi xmlns:a14="http://schemas.microsoft.com/office/drawing/2010/main" val="0"/>
              </a:ext>
            </a:extLst>
          </a:blip>
          <a:stretch>
            <a:fillRect/>
          </a:stretch>
        </p:blipFill>
        <p:spPr>
          <a:xfrm>
            <a:off x="3234457" y="3813508"/>
            <a:ext cx="1033740" cy="978410"/>
          </a:xfrm>
          <a:prstGeom prst="rect">
            <a:avLst/>
          </a:prstGeom>
        </p:spPr>
      </p:pic>
      <p:pic>
        <p:nvPicPr>
          <p:cNvPr id="24" name="Picture 23"/>
          <p:cNvPicPr/>
          <p:nvPr/>
        </p:nvPicPr>
        <p:blipFill>
          <a:blip r:embed="rId6">
            <a:extLst>
              <a:ext uri="{28A0092B-C50C-407E-A947-70E740481C1C}">
                <a14:useLocalDpi xmlns:a14="http://schemas.microsoft.com/office/drawing/2010/main" val="0"/>
              </a:ext>
            </a:extLst>
          </a:blip>
          <a:stretch>
            <a:fillRect/>
          </a:stretch>
        </p:blipFill>
        <p:spPr>
          <a:xfrm>
            <a:off x="4801049" y="3813507"/>
            <a:ext cx="1058084" cy="978411"/>
          </a:xfrm>
          <a:prstGeom prst="rect">
            <a:avLst/>
          </a:prstGeom>
        </p:spPr>
      </p:pic>
      <p:pic>
        <p:nvPicPr>
          <p:cNvPr id="25" name="Picture 24"/>
          <p:cNvPicPr/>
          <p:nvPr/>
        </p:nvPicPr>
        <p:blipFill>
          <a:blip r:embed="rId7">
            <a:extLst>
              <a:ext uri="{28A0092B-C50C-407E-A947-70E740481C1C}">
                <a14:useLocalDpi xmlns:a14="http://schemas.microsoft.com/office/drawing/2010/main" val="0"/>
              </a:ext>
            </a:extLst>
          </a:blip>
          <a:stretch>
            <a:fillRect/>
          </a:stretch>
        </p:blipFill>
        <p:spPr>
          <a:xfrm>
            <a:off x="6266670" y="3813505"/>
            <a:ext cx="1025863" cy="978413"/>
          </a:xfrm>
          <a:prstGeom prst="rect">
            <a:avLst/>
          </a:prstGeom>
        </p:spPr>
      </p:pic>
      <p:pic>
        <p:nvPicPr>
          <p:cNvPr id="26" name="Picture 25"/>
          <p:cNvPicPr/>
          <p:nvPr/>
        </p:nvPicPr>
        <p:blipFill>
          <a:blip r:embed="rId8">
            <a:extLst>
              <a:ext uri="{28A0092B-C50C-407E-A947-70E740481C1C}">
                <a14:useLocalDpi xmlns:a14="http://schemas.microsoft.com/office/drawing/2010/main" val="0"/>
              </a:ext>
            </a:extLst>
          </a:blip>
          <a:stretch>
            <a:fillRect/>
          </a:stretch>
        </p:blipFill>
        <p:spPr>
          <a:xfrm>
            <a:off x="7822862" y="3733439"/>
            <a:ext cx="1033282" cy="1058480"/>
          </a:xfrm>
          <a:prstGeom prst="rect">
            <a:avLst/>
          </a:prstGeom>
        </p:spPr>
      </p:pic>
      <p:pic>
        <p:nvPicPr>
          <p:cNvPr id="27" name="Picture 26"/>
          <p:cNvPicPr/>
          <p:nvPr/>
        </p:nvPicPr>
        <p:blipFill>
          <a:blip r:embed="rId9" cstate="print">
            <a:extLst>
              <a:ext uri="{28A0092B-C50C-407E-A947-70E740481C1C}">
                <a14:useLocalDpi xmlns:a14="http://schemas.microsoft.com/office/drawing/2010/main" val="0"/>
              </a:ext>
            </a:extLst>
          </a:blip>
          <a:stretch>
            <a:fillRect/>
          </a:stretch>
        </p:blipFill>
        <p:spPr>
          <a:xfrm>
            <a:off x="9266953" y="3727047"/>
            <a:ext cx="1025863" cy="1064872"/>
          </a:xfrm>
          <a:prstGeom prst="rect">
            <a:avLst/>
          </a:prstGeom>
        </p:spPr>
      </p:pic>
      <p:pic>
        <p:nvPicPr>
          <p:cNvPr id="28" name="Picture 27"/>
          <p:cNvPicPr/>
          <p:nvPr/>
        </p:nvPicPr>
        <p:blipFill>
          <a:blip r:embed="rId10">
            <a:extLst>
              <a:ext uri="{28A0092B-C50C-407E-A947-70E740481C1C}">
                <a14:useLocalDpi xmlns:a14="http://schemas.microsoft.com/office/drawing/2010/main" val="0"/>
              </a:ext>
            </a:extLst>
          </a:blip>
          <a:stretch>
            <a:fillRect/>
          </a:stretch>
        </p:blipFill>
        <p:spPr>
          <a:xfrm>
            <a:off x="10697081" y="3727047"/>
            <a:ext cx="1041159" cy="1064872"/>
          </a:xfrm>
          <a:prstGeom prst="rect">
            <a:avLst/>
          </a:prstGeom>
        </p:spPr>
      </p:pic>
      <p:sp>
        <p:nvSpPr>
          <p:cNvPr id="6" name="Rectangle 5"/>
          <p:cNvSpPr/>
          <p:nvPr/>
        </p:nvSpPr>
        <p:spPr>
          <a:xfrm>
            <a:off x="1109259" y="3493277"/>
            <a:ext cx="1750800"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manual alarm fire system</a:t>
            </a:r>
            <a:endParaRPr lang="en-US" sz="1200" dirty="0"/>
          </a:p>
        </p:txBody>
      </p:sp>
      <p:sp>
        <p:nvSpPr>
          <p:cNvPr id="9" name="Rectangle 8"/>
          <p:cNvSpPr/>
          <p:nvPr/>
        </p:nvSpPr>
        <p:spPr>
          <a:xfrm>
            <a:off x="3261449" y="3493277"/>
            <a:ext cx="979755" cy="276999"/>
          </a:xfrm>
          <a:prstGeom prst="rect">
            <a:avLst/>
          </a:prstGeom>
        </p:spPr>
        <p:txBody>
          <a:bodyPr wrap="none">
            <a:spAutoFit/>
          </a:bodyPr>
          <a:lstStyle/>
          <a:p>
            <a:r>
              <a:rPr lang="en-US" sz="1200" smtClean="0">
                <a:latin typeface="Times New Roman" panose="02020603050405020304" pitchFamily="18" charset="0"/>
                <a:ea typeface="Calibri" panose="020F0502020204030204" pitchFamily="34" charset="0"/>
              </a:rPr>
              <a:t>heat detector</a:t>
            </a:r>
            <a:endParaRPr lang="en-US" sz="1200" dirty="0"/>
          </a:p>
        </p:txBody>
      </p:sp>
      <p:sp>
        <p:nvSpPr>
          <p:cNvPr id="29" name="Rectangle 28"/>
          <p:cNvSpPr/>
          <p:nvPr/>
        </p:nvSpPr>
        <p:spPr>
          <a:xfrm>
            <a:off x="4376004" y="3534229"/>
            <a:ext cx="1782860"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Ultraviolet flame detector</a:t>
            </a:r>
            <a:endParaRPr lang="en-US" sz="1200" dirty="0"/>
          </a:p>
        </p:txBody>
      </p:sp>
      <p:sp>
        <p:nvSpPr>
          <p:cNvPr id="30" name="Rectangle 29"/>
          <p:cNvSpPr/>
          <p:nvPr/>
        </p:nvSpPr>
        <p:spPr>
          <a:xfrm>
            <a:off x="6191492" y="3454691"/>
            <a:ext cx="1143262" cy="368755"/>
          </a:xfrm>
          <a:prstGeom prst="rect">
            <a:avLst/>
          </a:prstGeom>
        </p:spPr>
        <p:txBody>
          <a:bodyPr wrap="none">
            <a:spAutoFit/>
          </a:bodyPr>
          <a:lstStyle/>
          <a:p>
            <a:pPr algn="ctr">
              <a:lnSpc>
                <a:spcPct val="107000"/>
              </a:lnSpc>
              <a:spcAft>
                <a:spcPts val="800"/>
              </a:spcAft>
            </a:pPr>
            <a:r>
              <a:rPr lang="en-US" sz="1200" dirty="0">
                <a:latin typeface="Times New Roman" panose="02020603050405020304" pitchFamily="18" charset="0"/>
                <a:ea typeface="Calibri" panose="020F0502020204030204" pitchFamily="34" charset="0"/>
                <a:cs typeface="Arial" panose="020B0604020202020204" pitchFamily="34" charset="0"/>
              </a:rPr>
              <a:t>smoke</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sz="1200" dirty="0">
                <a:latin typeface="Times New Roman" panose="02020603050405020304" pitchFamily="18" charset="0"/>
                <a:ea typeface="Calibri" panose="020F0502020204030204" pitchFamily="34" charset="0"/>
                <a:cs typeface="Arial" panose="020B0604020202020204" pitchFamily="34" charset="0"/>
              </a:rPr>
              <a:t>detector</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1" name="Rectangle 30"/>
          <p:cNvSpPr/>
          <p:nvPr/>
        </p:nvSpPr>
        <p:spPr>
          <a:xfrm>
            <a:off x="7645646" y="3514633"/>
            <a:ext cx="1362874"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extinguisher Shape</a:t>
            </a:r>
            <a:endParaRPr lang="en-US" sz="1200" dirty="0"/>
          </a:p>
        </p:txBody>
      </p:sp>
      <p:sp>
        <p:nvSpPr>
          <p:cNvPr id="32" name="Rectangle 31"/>
          <p:cNvSpPr/>
          <p:nvPr/>
        </p:nvSpPr>
        <p:spPr>
          <a:xfrm>
            <a:off x="9070972" y="3514632"/>
            <a:ext cx="1417824"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emergency lighting </a:t>
            </a:r>
            <a:endParaRPr lang="en-US" sz="1200" dirty="0"/>
          </a:p>
        </p:txBody>
      </p:sp>
      <p:sp>
        <p:nvSpPr>
          <p:cNvPr id="33" name="Rectangle 32"/>
          <p:cNvSpPr/>
          <p:nvPr/>
        </p:nvSpPr>
        <p:spPr>
          <a:xfrm>
            <a:off x="10833239" y="3487885"/>
            <a:ext cx="712054"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exit sign</a:t>
            </a:r>
            <a:endParaRPr lang="en-US" sz="1200" dirty="0"/>
          </a:p>
        </p:txBody>
      </p:sp>
      <p:pic>
        <p:nvPicPr>
          <p:cNvPr id="34" name="Picture 33"/>
          <p:cNvPicPr/>
          <p:nvPr/>
        </p:nvPicPr>
        <p:blipFill>
          <a:blip r:embed="rId11">
            <a:extLst>
              <a:ext uri="{28A0092B-C50C-407E-A947-70E740481C1C}">
                <a14:useLocalDpi xmlns:a14="http://schemas.microsoft.com/office/drawing/2010/main" val="0"/>
              </a:ext>
            </a:extLst>
          </a:blip>
          <a:stretch>
            <a:fillRect/>
          </a:stretch>
        </p:blipFill>
        <p:spPr>
          <a:xfrm>
            <a:off x="1556831" y="5442029"/>
            <a:ext cx="1092073" cy="1000287"/>
          </a:xfrm>
          <a:prstGeom prst="rect">
            <a:avLst/>
          </a:prstGeom>
        </p:spPr>
      </p:pic>
      <p:sp>
        <p:nvSpPr>
          <p:cNvPr id="35" name="Rectangle 34"/>
          <p:cNvSpPr/>
          <p:nvPr/>
        </p:nvSpPr>
        <p:spPr>
          <a:xfrm>
            <a:off x="1508794" y="5053270"/>
            <a:ext cx="1188146"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standpipe in site</a:t>
            </a:r>
            <a:endParaRPr lang="en-US" sz="1200" dirty="0"/>
          </a:p>
        </p:txBody>
      </p:sp>
      <p:pic>
        <p:nvPicPr>
          <p:cNvPr id="36" name="Picture 35"/>
          <p:cNvPicPr/>
          <p:nvPr/>
        </p:nvPicPr>
        <p:blipFill>
          <a:blip r:embed="rId12" cstate="print">
            <a:extLst>
              <a:ext uri="{28A0092B-C50C-407E-A947-70E740481C1C}">
                <a14:useLocalDpi xmlns:a14="http://schemas.microsoft.com/office/drawing/2010/main" val="0"/>
              </a:ext>
            </a:extLst>
          </a:blip>
          <a:stretch>
            <a:fillRect/>
          </a:stretch>
        </p:blipFill>
        <p:spPr>
          <a:xfrm>
            <a:off x="10342596" y="5588429"/>
            <a:ext cx="1248110" cy="1000287"/>
          </a:xfrm>
          <a:prstGeom prst="rect">
            <a:avLst/>
          </a:prstGeom>
        </p:spPr>
      </p:pic>
      <p:sp>
        <p:nvSpPr>
          <p:cNvPr id="37" name="Rectangle 36"/>
          <p:cNvSpPr/>
          <p:nvPr/>
        </p:nvSpPr>
        <p:spPr>
          <a:xfrm>
            <a:off x="10488796" y="5191778"/>
            <a:ext cx="955711" cy="276999"/>
          </a:xfrm>
          <a:prstGeom prst="rect">
            <a:avLst/>
          </a:prstGeom>
        </p:spPr>
        <p:txBody>
          <a:bodyPr wrap="none">
            <a:spAutoFit/>
          </a:bodyPr>
          <a:lstStyle/>
          <a:p>
            <a:r>
              <a:rPr lang="en-US" sz="1200" dirty="0">
                <a:latin typeface="Times New Roman" panose="02020603050405020304" pitchFamily="18" charset="0"/>
                <a:ea typeface="Calibri" panose="020F0502020204030204" pitchFamily="34" charset="0"/>
              </a:rPr>
              <a:t>hose station </a:t>
            </a:r>
            <a:endParaRPr lang="en-US" sz="1200" dirty="0"/>
          </a:p>
        </p:txBody>
      </p:sp>
      <p:pic>
        <p:nvPicPr>
          <p:cNvPr id="38" name="Picture 37"/>
          <p:cNvPicPr/>
          <p:nvPr/>
        </p:nvPicPr>
        <p:blipFill>
          <a:blip r:embed="rId13">
            <a:extLst>
              <a:ext uri="{28A0092B-C50C-407E-A947-70E740481C1C}">
                <a14:useLocalDpi xmlns:a14="http://schemas.microsoft.com/office/drawing/2010/main" val="0"/>
              </a:ext>
            </a:extLst>
          </a:blip>
          <a:stretch>
            <a:fillRect/>
          </a:stretch>
        </p:blipFill>
        <p:spPr>
          <a:xfrm>
            <a:off x="4710851" y="5330269"/>
            <a:ext cx="3362960" cy="1242060"/>
          </a:xfrm>
          <a:prstGeom prst="rect">
            <a:avLst/>
          </a:prstGeom>
        </p:spPr>
      </p:pic>
      <p:sp>
        <p:nvSpPr>
          <p:cNvPr id="39" name="Rectangle 38"/>
          <p:cNvSpPr/>
          <p:nvPr/>
        </p:nvSpPr>
        <p:spPr>
          <a:xfrm>
            <a:off x="5701451" y="5058354"/>
            <a:ext cx="1130438" cy="276999"/>
          </a:xfrm>
          <a:prstGeom prst="rect">
            <a:avLst/>
          </a:prstGeom>
        </p:spPr>
        <p:txBody>
          <a:bodyPr wrap="none">
            <a:spAutoFit/>
          </a:bodyPr>
          <a:lstStyle/>
          <a:p>
            <a:r>
              <a:rPr lang="en-US" sz="1200" dirty="0" smtClean="0">
                <a:latin typeface="Times New Roman" panose="02020603050405020304" pitchFamily="18" charset="0"/>
                <a:ea typeface="Calibri" panose="020F0502020204030204" pitchFamily="34" charset="0"/>
              </a:rPr>
              <a:t>Flood sprinkler</a:t>
            </a:r>
            <a:endParaRPr lang="en-US" sz="1200"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79</a:t>
            </a:fld>
            <a:endParaRPr lang="en-US" dirty="0"/>
          </a:p>
        </p:txBody>
      </p:sp>
    </p:spTree>
    <p:extLst>
      <p:ext uri="{BB962C8B-B14F-4D97-AF65-F5344CB8AC3E}">
        <p14:creationId xmlns:p14="http://schemas.microsoft.com/office/powerpoint/2010/main" val="893736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Site analysis</a:t>
            </a:r>
          </a:p>
        </p:txBody>
      </p:sp>
      <p:graphicFrame>
        <p:nvGraphicFramePr>
          <p:cNvPr id="17" name="Content Placeholder 3"/>
          <p:cNvGraphicFramePr>
            <a:graphicFrameLocks noGrp="1"/>
          </p:cNvGraphicFramePr>
          <p:nvPr>
            <p:ph idx="1"/>
            <p:extLst>
              <p:ext uri="{D42A27DB-BD31-4B8C-83A1-F6EECF244321}">
                <p14:modId xmlns:p14="http://schemas.microsoft.com/office/powerpoint/2010/main" val="3473568349"/>
              </p:ext>
            </p:extLst>
          </p:nvPr>
        </p:nvGraphicFramePr>
        <p:xfrm>
          <a:off x="1642729" y="2277979"/>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93024494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p:nvPr/>
        </p:nvPicPr>
        <p:blipFill>
          <a:blip r:embed="rId2">
            <a:extLst>
              <a:ext uri="{28A0092B-C50C-407E-A947-70E740481C1C}">
                <a14:useLocalDpi xmlns:a14="http://schemas.microsoft.com/office/drawing/2010/main" val="0"/>
              </a:ext>
            </a:extLst>
          </a:blip>
          <a:stretch>
            <a:fillRect/>
          </a:stretch>
        </p:blipFill>
        <p:spPr>
          <a:xfrm>
            <a:off x="173877" y="1636802"/>
            <a:ext cx="3977823" cy="5069737"/>
          </a:xfrm>
          <a:prstGeom prst="rect">
            <a:avLst/>
          </a:prstGeom>
        </p:spPr>
      </p:pic>
      <p:pic>
        <p:nvPicPr>
          <p:cNvPr id="39" name="Picture 38"/>
          <p:cNvPicPr/>
          <p:nvPr/>
        </p:nvPicPr>
        <p:blipFill>
          <a:blip r:embed="rId3">
            <a:extLst>
              <a:ext uri="{28A0092B-C50C-407E-A947-70E740481C1C}">
                <a14:useLocalDpi xmlns:a14="http://schemas.microsoft.com/office/drawing/2010/main" val="0"/>
              </a:ext>
            </a:extLst>
          </a:blip>
          <a:stretch>
            <a:fillRect/>
          </a:stretch>
        </p:blipFill>
        <p:spPr>
          <a:xfrm>
            <a:off x="4439270" y="1645483"/>
            <a:ext cx="3230493" cy="5061056"/>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95816" y="1824786"/>
            <a:ext cx="3090441" cy="212398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4299" y="4763908"/>
            <a:ext cx="1532101" cy="1809612"/>
          </a:xfrm>
          <a:prstGeom prst="rect">
            <a:avLst/>
          </a:prstGeom>
        </p:spPr>
      </p:pic>
      <p:sp>
        <p:nvSpPr>
          <p:cNvPr id="41" name="مستطيل 2"/>
          <p:cNvSpPr/>
          <p:nvPr/>
        </p:nvSpPr>
        <p:spPr>
          <a:xfrm>
            <a:off x="702532" y="1245206"/>
            <a:ext cx="3377848" cy="369332"/>
          </a:xfrm>
          <a:prstGeom prst="rect">
            <a:avLst/>
          </a:prstGeom>
        </p:spPr>
        <p:txBody>
          <a:bodyPr wrap="none">
            <a:spAutoFit/>
          </a:bodyPr>
          <a:lstStyle/>
          <a:p>
            <a:r>
              <a:rPr lang="en-US" dirty="0" smtClean="0">
                <a:latin typeface="Times New Roman" pitchFamily="18" charset="0"/>
                <a:cs typeface="Times New Roman" pitchFamily="18" charset="0"/>
              </a:rPr>
              <a:t>Drop panel for the double volume </a:t>
            </a:r>
            <a:endParaRPr lang="en-US" dirty="0">
              <a:latin typeface="Times New Roman" pitchFamily="18" charset="0"/>
              <a:cs typeface="Times New Roman" pitchFamily="18" charset="0"/>
            </a:endParaRPr>
          </a:p>
        </p:txBody>
      </p:sp>
      <p:sp>
        <p:nvSpPr>
          <p:cNvPr id="42" name="مستطيل 2"/>
          <p:cNvSpPr/>
          <p:nvPr/>
        </p:nvSpPr>
        <p:spPr>
          <a:xfrm>
            <a:off x="9259413" y="1303054"/>
            <a:ext cx="1563248" cy="369332"/>
          </a:xfrm>
          <a:prstGeom prst="rect">
            <a:avLst/>
          </a:prstGeom>
        </p:spPr>
        <p:txBody>
          <a:bodyPr wrap="none">
            <a:spAutoFit/>
          </a:bodyPr>
          <a:lstStyle/>
          <a:p>
            <a:r>
              <a:rPr lang="en-US" dirty="0" smtClean="0">
                <a:latin typeface="Times New Roman" pitchFamily="18" charset="0"/>
                <a:cs typeface="Times New Roman" pitchFamily="18" charset="0"/>
              </a:rPr>
              <a:t>FM200 system</a:t>
            </a:r>
            <a:endParaRPr lang="en-US" dirty="0">
              <a:latin typeface="Times New Roman" pitchFamily="18" charset="0"/>
              <a:cs typeface="Times New Roman" pitchFamily="18" charset="0"/>
            </a:endParaRPr>
          </a:p>
        </p:txBody>
      </p:sp>
      <p:sp>
        <p:nvSpPr>
          <p:cNvPr id="43" name="مستطيل 2"/>
          <p:cNvSpPr/>
          <p:nvPr/>
        </p:nvSpPr>
        <p:spPr>
          <a:xfrm>
            <a:off x="8880718" y="4171671"/>
            <a:ext cx="2320635" cy="369332"/>
          </a:xfrm>
          <a:prstGeom prst="rect">
            <a:avLst/>
          </a:prstGeom>
        </p:spPr>
        <p:txBody>
          <a:bodyPr wrap="none">
            <a:spAutoFit/>
          </a:bodyPr>
          <a:lstStyle/>
          <a:p>
            <a:r>
              <a:rPr lang="en-US" dirty="0" smtClean="0">
                <a:latin typeface="Times New Roman" pitchFamily="18" charset="0"/>
                <a:cs typeface="Times New Roman" pitchFamily="18" charset="0"/>
              </a:rPr>
              <a:t>Wet chemical sprinkler</a:t>
            </a:r>
            <a:endParaRPr lang="en-US"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80</a:t>
            </a:fld>
            <a:endParaRPr lang="en-US" dirty="0"/>
          </a:p>
        </p:txBody>
      </p:sp>
    </p:spTree>
    <p:extLst>
      <p:ext uri="{BB962C8B-B14F-4D97-AF65-F5344CB8AC3E}">
        <p14:creationId xmlns:p14="http://schemas.microsoft.com/office/powerpoint/2010/main" val="404882532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91129" y="802076"/>
            <a:ext cx="3929281" cy="369332"/>
          </a:xfrm>
          <a:prstGeom prst="rect">
            <a:avLst/>
          </a:prstGeom>
        </p:spPr>
        <p:txBody>
          <a:bodyPr wrap="none">
            <a:spAutoFit/>
          </a:bodyPr>
          <a:lstStyle/>
          <a:p>
            <a:r>
              <a:rPr lang="en-US" dirty="0">
                <a:latin typeface="Times New Roman" pitchFamily="18" charset="0"/>
                <a:cs typeface="Times New Roman" pitchFamily="18" charset="0"/>
              </a:rPr>
              <a:t>The evacuation plan for the second floor</a:t>
            </a:r>
            <a:endParaRPr lang="en-US" i="1" dirty="0">
              <a:latin typeface="Times New Roman" pitchFamily="18" charset="0"/>
              <a:cs typeface="Times New Roman"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9230" y="1898248"/>
            <a:ext cx="8177903" cy="3854369"/>
          </a:xfrm>
          <a:prstGeom prst="rect">
            <a:avLst/>
          </a:prstGeom>
        </p:spPr>
      </p:pic>
      <p:sp>
        <p:nvSpPr>
          <p:cNvPr id="2" name="Slide Number Placeholder 1"/>
          <p:cNvSpPr>
            <a:spLocks noGrp="1"/>
          </p:cNvSpPr>
          <p:nvPr>
            <p:ph type="sldNum" sz="quarter" idx="12"/>
          </p:nvPr>
        </p:nvSpPr>
        <p:spPr/>
        <p:txBody>
          <a:bodyPr/>
          <a:lstStyle/>
          <a:p>
            <a:fld id="{D57F1E4F-1CFF-5643-939E-217C01CDF565}" type="slidenum">
              <a:rPr lang="en-US" smtClean="0"/>
              <a:pPr/>
              <a:t>81</a:t>
            </a:fld>
            <a:endParaRPr lang="en-US" dirty="0"/>
          </a:p>
        </p:txBody>
      </p:sp>
    </p:spTree>
    <p:extLst>
      <p:ext uri="{BB962C8B-B14F-4D97-AF65-F5344CB8AC3E}">
        <p14:creationId xmlns:p14="http://schemas.microsoft.com/office/powerpoint/2010/main" val="90414379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3731" y="813651"/>
            <a:ext cx="3839513" cy="369332"/>
          </a:xfrm>
          <a:prstGeom prst="rect">
            <a:avLst/>
          </a:prstGeom>
        </p:spPr>
        <p:txBody>
          <a:bodyPr wrap="none">
            <a:spAutoFit/>
          </a:bodyPr>
          <a:lstStyle/>
          <a:p>
            <a:r>
              <a:rPr lang="en-US" dirty="0">
                <a:latin typeface="Times New Roman" pitchFamily="18" charset="0"/>
                <a:cs typeface="Times New Roman" pitchFamily="18" charset="0"/>
              </a:rPr>
              <a:t>Reflected false ceiling for </a:t>
            </a:r>
            <a:r>
              <a:rPr lang="en-US" dirty="0" smtClean="0">
                <a:latin typeface="Times New Roman" pitchFamily="18" charset="0"/>
                <a:cs typeface="Times New Roman" pitchFamily="18" charset="0"/>
              </a:rPr>
              <a:t>second </a:t>
            </a:r>
            <a:r>
              <a:rPr lang="en-US" dirty="0">
                <a:latin typeface="Times New Roman" pitchFamily="18" charset="0"/>
                <a:cs typeface="Times New Roman" pitchFamily="18" charset="0"/>
              </a:rPr>
              <a:t>floor</a:t>
            </a:r>
            <a:endParaRPr lang="en-US" i="1" dirty="0">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5760" y="1446294"/>
            <a:ext cx="8290560" cy="4913866"/>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82</a:t>
            </a:fld>
            <a:endParaRPr lang="en-US" dirty="0"/>
          </a:p>
        </p:txBody>
      </p:sp>
    </p:spTree>
    <p:extLst>
      <p:ext uri="{BB962C8B-B14F-4D97-AF65-F5344CB8AC3E}">
        <p14:creationId xmlns:p14="http://schemas.microsoft.com/office/powerpoint/2010/main" val="326525299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98650003"/>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83</a:t>
            </a:fld>
            <a:endParaRPr lang="en-US" dirty="0"/>
          </a:p>
        </p:txBody>
      </p:sp>
    </p:spTree>
    <p:extLst>
      <p:ext uri="{BB962C8B-B14F-4D97-AF65-F5344CB8AC3E}">
        <p14:creationId xmlns:p14="http://schemas.microsoft.com/office/powerpoint/2010/main" val="125877674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6800" y="632818"/>
            <a:ext cx="8911687" cy="1280890"/>
          </a:xfrm>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7358708"/>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84</a:t>
            </a:fld>
            <a:endParaRPr lang="en-US" dirty="0"/>
          </a:p>
        </p:txBody>
      </p:sp>
    </p:spTree>
    <p:extLst>
      <p:ext uri="{BB962C8B-B14F-4D97-AF65-F5344CB8AC3E}">
        <p14:creationId xmlns:p14="http://schemas.microsoft.com/office/powerpoint/2010/main" val="125526429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91173" y="718452"/>
            <a:ext cx="3812644" cy="509461"/>
            <a:chOff x="0" y="20922"/>
            <a:chExt cx="3636761" cy="509461"/>
          </a:xfrm>
        </p:grpSpPr>
        <p:sp>
          <p:nvSpPr>
            <p:cNvPr id="3" name="Rounded Rectangle 2"/>
            <p:cNvSpPr/>
            <p:nvPr/>
          </p:nvSpPr>
          <p:spPr>
            <a:xfrm>
              <a:off x="0" y="20922"/>
              <a:ext cx="3636761" cy="509461"/>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 name="Rounded Rectangle 4"/>
            <p:cNvSpPr txBox="1"/>
            <p:nvPr/>
          </p:nvSpPr>
          <p:spPr>
            <a:xfrm>
              <a:off x="24870" y="45792"/>
              <a:ext cx="3587021" cy="45972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a:r>
                <a:rPr lang="en-US" dirty="0">
                  <a:latin typeface="Times New Roman" panose="02020603050405020304" pitchFamily="18" charset="0"/>
                  <a:cs typeface="Times New Roman" panose="02020603050405020304" pitchFamily="18" charset="0"/>
                </a:rPr>
                <a:t>Vertical and horizontal transportation</a:t>
              </a:r>
            </a:p>
          </p:txBody>
        </p:sp>
      </p:gr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6982" y="2499365"/>
            <a:ext cx="6218664" cy="362401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2109" y="2499365"/>
            <a:ext cx="2504873" cy="3586430"/>
          </a:xfrm>
          <a:prstGeom prst="rect">
            <a:avLst/>
          </a:prstGeom>
        </p:spPr>
      </p:pic>
      <p:pic>
        <p:nvPicPr>
          <p:cNvPr id="13" name="Picture 12"/>
          <p:cNvPicPr>
            <a:picLocks noChangeAspect="1"/>
          </p:cNvPicPr>
          <p:nvPr/>
        </p:nvPicPr>
        <p:blipFill>
          <a:blip r:embed="rId4"/>
          <a:stretch>
            <a:fillRect/>
          </a:stretch>
        </p:blipFill>
        <p:spPr>
          <a:xfrm>
            <a:off x="2702109" y="1708928"/>
            <a:ext cx="5147101" cy="765567"/>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85</a:t>
            </a:fld>
            <a:endParaRPr lang="en-US" dirty="0"/>
          </a:p>
        </p:txBody>
      </p:sp>
    </p:spTree>
    <p:extLst>
      <p:ext uri="{BB962C8B-B14F-4D97-AF65-F5344CB8AC3E}">
        <p14:creationId xmlns:p14="http://schemas.microsoft.com/office/powerpoint/2010/main" val="165596908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13333144"/>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86</a:t>
            </a:fld>
            <a:endParaRPr lang="en-US" dirty="0"/>
          </a:p>
        </p:txBody>
      </p:sp>
    </p:spTree>
    <p:extLst>
      <p:ext uri="{BB962C8B-B14F-4D97-AF65-F5344CB8AC3E}">
        <p14:creationId xmlns:p14="http://schemas.microsoft.com/office/powerpoint/2010/main" val="310590911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099889968"/>
              </p:ext>
            </p:extLst>
          </p:nvPr>
        </p:nvGraphicFramePr>
        <p:xfrm>
          <a:off x="1553548" y="1033653"/>
          <a:ext cx="2591732"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nvPr>
        </p:nvGraphicFramePr>
        <p:xfrm>
          <a:off x="1575097" y="2270533"/>
          <a:ext cx="2970777" cy="28005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 HVAC system design for heating and cooling </a:t>
            </a:r>
          </a:p>
        </p:txBody>
      </p:sp>
      <p:pic>
        <p:nvPicPr>
          <p:cNvPr id="9" name="Content Placeholder 8" descr="Variable refrigerant flow (VRF) | Seventhwave"/>
          <p:cNvPicPr>
            <a:picLocks noGrp="1"/>
          </p:cNvPicPr>
          <p:nvPr>
            <p:ph idx="1"/>
          </p:nvPr>
        </p:nvPicPr>
        <p:blipFill>
          <a:blip r:embed="rId12">
            <a:extLst>
              <a:ext uri="{28A0092B-C50C-407E-A947-70E740481C1C}">
                <a14:useLocalDpi xmlns:a14="http://schemas.microsoft.com/office/drawing/2010/main" val="0"/>
              </a:ext>
            </a:extLst>
          </a:blip>
          <a:srcRect/>
          <a:stretch>
            <a:fillRect/>
          </a:stretch>
        </p:blipFill>
        <p:spPr bwMode="auto">
          <a:xfrm>
            <a:off x="5595847" y="1689587"/>
            <a:ext cx="4876800" cy="3962400"/>
          </a:xfrm>
          <a:prstGeom prst="rect">
            <a:avLst/>
          </a:prstGeom>
          <a:noFill/>
          <a:ln>
            <a:noFill/>
          </a:ln>
        </p:spPr>
      </p:pic>
      <p:sp>
        <p:nvSpPr>
          <p:cNvPr id="3" name="Slide Number Placeholder 2"/>
          <p:cNvSpPr>
            <a:spLocks noGrp="1"/>
          </p:cNvSpPr>
          <p:nvPr>
            <p:ph type="sldNum" sz="quarter" idx="12"/>
          </p:nvPr>
        </p:nvSpPr>
        <p:spPr/>
        <p:txBody>
          <a:bodyPr/>
          <a:lstStyle/>
          <a:p>
            <a:fld id="{D57F1E4F-1CFF-5643-939E-217C01CDF565}" type="slidenum">
              <a:rPr lang="en-US" smtClean="0"/>
              <a:pPr/>
              <a:t>87</a:t>
            </a:fld>
            <a:endParaRPr lang="en-US" dirty="0"/>
          </a:p>
        </p:txBody>
      </p:sp>
    </p:spTree>
    <p:extLst>
      <p:ext uri="{BB962C8B-B14F-4D97-AF65-F5344CB8AC3E}">
        <p14:creationId xmlns:p14="http://schemas.microsoft.com/office/powerpoint/2010/main" val="249036147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08503766"/>
              </p:ext>
            </p:extLst>
          </p:nvPr>
        </p:nvGraphicFramePr>
        <p:xfrm>
          <a:off x="1553547" y="1033653"/>
          <a:ext cx="3636761"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nvPr>
        </p:nvGraphicFramePr>
        <p:xfrm>
          <a:off x="1575097" y="2270533"/>
          <a:ext cx="2970777" cy="28005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 HVAC system design for heating and cooling </a:t>
            </a:r>
          </a:p>
        </p:txBody>
      </p:sp>
      <p:pic>
        <p:nvPicPr>
          <p:cNvPr id="7" name="Content Placeholder 6"/>
          <p:cNvPicPr>
            <a:picLocks noGrp="1"/>
          </p:cNvPicPr>
          <p:nvPr>
            <p:ph idx="1"/>
          </p:nvPr>
        </p:nvPicPr>
        <p:blipFill rotWithShape="1">
          <a:blip r:embed="rId12"/>
          <a:srcRect b="22355"/>
          <a:stretch/>
        </p:blipFill>
        <p:spPr>
          <a:xfrm>
            <a:off x="5974669" y="1774106"/>
            <a:ext cx="5181600" cy="3396343"/>
          </a:xfrm>
          <a:prstGeom prst="rect">
            <a:avLst/>
          </a:prstGeom>
        </p:spPr>
      </p:pic>
      <p:sp>
        <p:nvSpPr>
          <p:cNvPr id="4" name="TextBox 3"/>
          <p:cNvSpPr txBox="1"/>
          <p:nvPr/>
        </p:nvSpPr>
        <p:spPr>
          <a:xfrm>
            <a:off x="1663337" y="1950720"/>
            <a:ext cx="2290354" cy="369332"/>
          </a:xfrm>
          <a:prstGeom prst="rect">
            <a:avLst/>
          </a:prstGeom>
          <a:noFill/>
        </p:spPr>
        <p:txBody>
          <a:bodyPr wrap="square" rtlCol="0">
            <a:spAutoFit/>
          </a:bodyPr>
          <a:lstStyle/>
          <a:p>
            <a:r>
              <a:rPr lang="en-GB" dirty="0"/>
              <a:t>Outdoor Units: </a:t>
            </a:r>
          </a:p>
        </p:txBody>
      </p:sp>
      <p:sp>
        <p:nvSpPr>
          <p:cNvPr id="8" name="TextBox 7"/>
          <p:cNvSpPr txBox="1"/>
          <p:nvPr/>
        </p:nvSpPr>
        <p:spPr>
          <a:xfrm>
            <a:off x="2103709" y="6331385"/>
            <a:ext cx="7794171" cy="307777"/>
          </a:xfrm>
          <a:prstGeom prst="rect">
            <a:avLst/>
          </a:prstGeom>
          <a:noFill/>
        </p:spPr>
        <p:txBody>
          <a:bodyPr wrap="square" rtlCol="0">
            <a:spAutoFit/>
          </a:bodyPr>
          <a:lstStyle/>
          <a:p>
            <a:r>
              <a:rPr lang="en-GB" sz="1400" dirty="0" smtClean="0">
                <a:solidFill>
                  <a:schemeClr val="bg1">
                    <a:lumMod val="50000"/>
                  </a:schemeClr>
                </a:solidFill>
              </a:rPr>
              <a:t>*system components </a:t>
            </a:r>
            <a:r>
              <a:rPr lang="en-GB" sz="1400" dirty="0">
                <a:solidFill>
                  <a:schemeClr val="bg1">
                    <a:lumMod val="50000"/>
                  </a:schemeClr>
                </a:solidFill>
              </a:rPr>
              <a:t>selected from the YORK ® Company </a:t>
            </a:r>
          </a:p>
        </p:txBody>
      </p:sp>
      <p:sp>
        <p:nvSpPr>
          <p:cNvPr id="3" name="Slide Number Placeholder 2"/>
          <p:cNvSpPr>
            <a:spLocks noGrp="1"/>
          </p:cNvSpPr>
          <p:nvPr>
            <p:ph type="sldNum" sz="quarter" idx="12"/>
          </p:nvPr>
        </p:nvSpPr>
        <p:spPr/>
        <p:txBody>
          <a:bodyPr/>
          <a:lstStyle/>
          <a:p>
            <a:fld id="{D57F1E4F-1CFF-5643-939E-217C01CDF565}" type="slidenum">
              <a:rPr lang="en-US" smtClean="0"/>
              <a:pPr/>
              <a:t>88</a:t>
            </a:fld>
            <a:endParaRPr lang="en-US" dirty="0"/>
          </a:p>
        </p:txBody>
      </p:sp>
    </p:spTree>
    <p:extLst>
      <p:ext uri="{BB962C8B-B14F-4D97-AF65-F5344CB8AC3E}">
        <p14:creationId xmlns:p14="http://schemas.microsoft.com/office/powerpoint/2010/main" val="190461971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442503216"/>
              </p:ext>
            </p:extLst>
          </p:nvPr>
        </p:nvGraphicFramePr>
        <p:xfrm>
          <a:off x="1553547" y="1033653"/>
          <a:ext cx="3636761"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 HVAC system design for heating and cooling </a:t>
            </a:r>
          </a:p>
        </p:txBody>
      </p:sp>
      <p:sp>
        <p:nvSpPr>
          <p:cNvPr id="4" name="TextBox 3"/>
          <p:cNvSpPr txBox="1"/>
          <p:nvPr/>
        </p:nvSpPr>
        <p:spPr>
          <a:xfrm>
            <a:off x="2886889" y="2483530"/>
            <a:ext cx="1946367" cy="523220"/>
          </a:xfrm>
          <a:prstGeom prst="rect">
            <a:avLst/>
          </a:prstGeom>
          <a:noFill/>
        </p:spPr>
        <p:txBody>
          <a:bodyPr wrap="square" rtlCol="0">
            <a:spAutoFit/>
          </a:bodyPr>
          <a:lstStyle/>
          <a:p>
            <a:pPr lvl="0"/>
            <a:r>
              <a:rPr lang="en-GB" sz="1400" dirty="0">
                <a:solidFill>
                  <a:schemeClr val="tx1">
                    <a:lumMod val="50000"/>
                    <a:lumOff val="50000"/>
                  </a:schemeClr>
                </a:solidFill>
              </a:rPr>
              <a:t> Indoor </a:t>
            </a:r>
            <a:r>
              <a:rPr lang="en-GB" sz="1400" dirty="0" smtClean="0">
                <a:solidFill>
                  <a:schemeClr val="tx1">
                    <a:lumMod val="50000"/>
                    <a:lumOff val="50000"/>
                  </a:schemeClr>
                </a:solidFill>
              </a:rPr>
              <a:t>Units:4-way </a:t>
            </a:r>
            <a:r>
              <a:rPr lang="en-US" sz="1400" dirty="0" smtClean="0">
                <a:solidFill>
                  <a:schemeClr val="tx1">
                    <a:lumMod val="50000"/>
                    <a:lumOff val="50000"/>
                  </a:schemeClr>
                </a:solidFill>
                <a:latin typeface="Times New Roman" panose="02020603050405020304" pitchFamily="18" charset="0"/>
                <a:cs typeface="Times New Roman" panose="02020603050405020304" pitchFamily="18" charset="0"/>
              </a:rPr>
              <a:t>Cassette </a:t>
            </a:r>
            <a:r>
              <a:rPr lang="en-US" sz="1400" dirty="0">
                <a:solidFill>
                  <a:schemeClr val="tx1">
                    <a:lumMod val="50000"/>
                    <a:lumOff val="50000"/>
                  </a:schemeClr>
                </a:solidFill>
                <a:latin typeface="Times New Roman" panose="02020603050405020304" pitchFamily="18" charset="0"/>
                <a:cs typeface="Times New Roman" panose="02020603050405020304" pitchFamily="18" charset="0"/>
              </a:rPr>
              <a:t>unit</a:t>
            </a:r>
            <a:endParaRPr lang="en-US" sz="1400" dirty="0">
              <a:solidFill>
                <a:schemeClr val="tx1">
                  <a:lumMod val="50000"/>
                  <a:lumOff val="50000"/>
                </a:schemeClr>
              </a:solidFill>
            </a:endParaRPr>
          </a:p>
        </p:txBody>
      </p:sp>
      <p:sp>
        <p:nvSpPr>
          <p:cNvPr id="8" name="TextBox 7"/>
          <p:cNvSpPr txBox="1"/>
          <p:nvPr/>
        </p:nvSpPr>
        <p:spPr>
          <a:xfrm>
            <a:off x="2103709" y="6331385"/>
            <a:ext cx="7794171" cy="307777"/>
          </a:xfrm>
          <a:prstGeom prst="rect">
            <a:avLst/>
          </a:prstGeom>
          <a:noFill/>
        </p:spPr>
        <p:txBody>
          <a:bodyPr wrap="square" rtlCol="0">
            <a:spAutoFit/>
          </a:bodyPr>
          <a:lstStyle/>
          <a:p>
            <a:r>
              <a:rPr lang="en-GB" sz="1400" dirty="0" smtClean="0">
                <a:solidFill>
                  <a:schemeClr val="bg1">
                    <a:lumMod val="50000"/>
                  </a:schemeClr>
                </a:solidFill>
              </a:rPr>
              <a:t>*system components </a:t>
            </a:r>
            <a:r>
              <a:rPr lang="en-GB" sz="1400" dirty="0">
                <a:solidFill>
                  <a:schemeClr val="bg1">
                    <a:lumMod val="50000"/>
                  </a:schemeClr>
                </a:solidFill>
              </a:rPr>
              <a:t>selected from the YORK ® Company </a:t>
            </a:r>
          </a:p>
        </p:txBody>
      </p:sp>
      <p:pic>
        <p:nvPicPr>
          <p:cNvPr id="10" name="Content Placeholder 9" descr="Central air VRF multizone Toshiba buy in Almaty"/>
          <p:cNvPicPr>
            <a:picLocks noGrp="1"/>
          </p:cNvPicPr>
          <p:nvPr>
            <p:ph idx="1"/>
          </p:nvPr>
        </p:nvPicPr>
        <p:blipFill>
          <a:blip r:embed="rId7">
            <a:extLst>
              <a:ext uri="{28A0092B-C50C-407E-A947-70E740481C1C}">
                <a14:useLocalDpi xmlns:a14="http://schemas.microsoft.com/office/drawing/2010/main" val="0"/>
              </a:ext>
            </a:extLst>
          </a:blip>
          <a:srcRect/>
          <a:stretch>
            <a:fillRect/>
          </a:stretch>
        </p:blipFill>
        <p:spPr bwMode="auto">
          <a:xfrm>
            <a:off x="2307771" y="3154199"/>
            <a:ext cx="3352799" cy="2088360"/>
          </a:xfrm>
          <a:prstGeom prst="rect">
            <a:avLst/>
          </a:prstGeom>
          <a:noFill/>
          <a:ln>
            <a:noFill/>
          </a:ln>
        </p:spPr>
      </p:pic>
      <p:pic>
        <p:nvPicPr>
          <p:cNvPr id="11" name="Picture 10"/>
          <p:cNvPicPr/>
          <p:nvPr/>
        </p:nvPicPr>
        <p:blipFill rotWithShape="1">
          <a:blip r:embed="rId8"/>
          <a:srcRect t="61073" b="3199"/>
          <a:stretch/>
        </p:blipFill>
        <p:spPr bwMode="auto">
          <a:xfrm>
            <a:off x="5886995" y="3326674"/>
            <a:ext cx="5486400" cy="1915885"/>
          </a:xfrm>
          <a:prstGeom prst="rect">
            <a:avLst/>
          </a:prstGeom>
          <a:ln>
            <a:noFill/>
          </a:ln>
          <a:extLst>
            <a:ext uri="{53640926-AAD7-44D8-BBD7-CCE9431645EC}">
              <a14:shadowObscured xmlns:a14="http://schemas.microsoft.com/office/drawing/2010/main"/>
            </a:ext>
          </a:extLst>
        </p:spPr>
      </p:pic>
      <p:sp>
        <p:nvSpPr>
          <p:cNvPr id="12" name="TextBox 11"/>
          <p:cNvSpPr txBox="1"/>
          <p:nvPr/>
        </p:nvSpPr>
        <p:spPr>
          <a:xfrm>
            <a:off x="7646125" y="2504508"/>
            <a:ext cx="2116183" cy="307777"/>
          </a:xfrm>
          <a:prstGeom prst="rect">
            <a:avLst/>
          </a:prstGeom>
          <a:noFill/>
        </p:spPr>
        <p:txBody>
          <a:bodyPr wrap="square" rtlCol="0">
            <a:spAutoFit/>
          </a:bodyPr>
          <a:lstStyle/>
          <a:p>
            <a:r>
              <a:rPr lang="en-GB" sz="1400" dirty="0">
                <a:solidFill>
                  <a:schemeClr val="bg1">
                    <a:lumMod val="50000"/>
                  </a:schemeClr>
                </a:solidFill>
              </a:rPr>
              <a:t> Change-Over Boxes </a:t>
            </a:r>
          </a:p>
        </p:txBody>
      </p:sp>
      <p:sp>
        <p:nvSpPr>
          <p:cNvPr id="3" name="Slide Number Placeholder 2"/>
          <p:cNvSpPr>
            <a:spLocks noGrp="1"/>
          </p:cNvSpPr>
          <p:nvPr>
            <p:ph type="sldNum" sz="quarter" idx="12"/>
          </p:nvPr>
        </p:nvSpPr>
        <p:spPr/>
        <p:txBody>
          <a:bodyPr/>
          <a:lstStyle/>
          <a:p>
            <a:fld id="{D57F1E4F-1CFF-5643-939E-217C01CDF565}" type="slidenum">
              <a:rPr lang="en-US" smtClean="0"/>
              <a:pPr/>
              <a:t>89</a:t>
            </a:fld>
            <a:endParaRPr lang="en-US" dirty="0"/>
          </a:p>
        </p:txBody>
      </p:sp>
    </p:spTree>
    <p:extLst>
      <p:ext uri="{BB962C8B-B14F-4D97-AF65-F5344CB8AC3E}">
        <p14:creationId xmlns:p14="http://schemas.microsoft.com/office/powerpoint/2010/main" val="1177949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79301376"/>
              </p:ext>
            </p:extLst>
          </p:nvPr>
        </p:nvGraphicFramePr>
        <p:xfrm>
          <a:off x="2149643" y="577514"/>
          <a:ext cx="3121777" cy="5882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Content Placeholder 6"/>
          <p:cNvPicPr>
            <a:picLocks noGrp="1" noChangeAspect="1"/>
          </p:cNvPicPr>
          <p:nvPr>
            <p:ph idx="1"/>
          </p:nvPr>
        </p:nvPicPr>
        <p:blipFill>
          <a:blip r:embed="rId7"/>
          <a:stretch>
            <a:fillRect/>
          </a:stretch>
        </p:blipFill>
        <p:spPr>
          <a:xfrm>
            <a:off x="6275584" y="446088"/>
            <a:ext cx="5002016" cy="6392800"/>
          </a:xfrm>
          <a:prstGeom prst="rect">
            <a:avLst/>
          </a:prstGeom>
          <a:ln>
            <a:noFill/>
          </a:ln>
          <a:effectLst>
            <a:outerShdw blurRad="292100" dist="139700" dir="2700000" algn="tl" rotWithShape="0">
              <a:srgbClr val="333333">
                <a:alpha val="65000"/>
              </a:srgbClr>
            </a:outerShdw>
          </a:effectLst>
        </p:spPr>
      </p:pic>
      <p:graphicFrame>
        <p:nvGraphicFramePr>
          <p:cNvPr id="6" name="Diagram 5"/>
          <p:cNvGraphicFramePr/>
          <p:nvPr>
            <p:extLst/>
          </p:nvPr>
        </p:nvGraphicFramePr>
        <p:xfrm>
          <a:off x="1849647" y="1860550"/>
          <a:ext cx="3721768" cy="358298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Slide Number Placeholder 1"/>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60329842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9669" y="1724297"/>
            <a:ext cx="9608244" cy="5201455"/>
          </a:xfrm>
          <a:prstGeom prst="rect">
            <a:avLst/>
          </a:prstGeom>
        </p:spPr>
      </p:pic>
      <p:pic>
        <p:nvPicPr>
          <p:cNvPr id="6" name="Picture 5"/>
          <p:cNvPicPr>
            <a:picLocks noChangeAspect="1"/>
          </p:cNvPicPr>
          <p:nvPr/>
        </p:nvPicPr>
        <p:blipFill>
          <a:blip r:embed="rId3"/>
          <a:stretch>
            <a:fillRect/>
          </a:stretch>
        </p:blipFill>
        <p:spPr>
          <a:xfrm>
            <a:off x="9754871" y="2724929"/>
            <a:ext cx="2437129" cy="4133071"/>
          </a:xfrm>
          <a:prstGeom prst="rect">
            <a:avLst/>
          </a:prstGeom>
        </p:spPr>
      </p:pic>
      <p:pic>
        <p:nvPicPr>
          <p:cNvPr id="10" name="Picture 9"/>
          <p:cNvPicPr>
            <a:picLocks noChangeAspect="1"/>
          </p:cNvPicPr>
          <p:nvPr/>
        </p:nvPicPr>
        <p:blipFill>
          <a:blip r:embed="rId4"/>
          <a:stretch>
            <a:fillRect/>
          </a:stretch>
        </p:blipFill>
        <p:spPr>
          <a:xfrm>
            <a:off x="7958766" y="0"/>
            <a:ext cx="4233234" cy="27249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1724297" y="714103"/>
            <a:ext cx="4075612"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Second floor (HVAC system)</a:t>
            </a:r>
          </a:p>
        </p:txBody>
      </p:sp>
      <p:cxnSp>
        <p:nvCxnSpPr>
          <p:cNvPr id="15" name="Curved Connector 14"/>
          <p:cNvCxnSpPr/>
          <p:nvPr/>
        </p:nvCxnSpPr>
        <p:spPr>
          <a:xfrm rot="10800000" flipV="1">
            <a:off x="2603864" y="940526"/>
            <a:ext cx="7550331" cy="1898468"/>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D57F1E4F-1CFF-5643-939E-217C01CDF565}" type="slidenum">
              <a:rPr lang="en-US" smtClean="0"/>
              <a:pPr/>
              <a:t>90</a:t>
            </a:fld>
            <a:endParaRPr lang="en-US" dirty="0"/>
          </a:p>
        </p:txBody>
      </p:sp>
    </p:spTree>
    <p:extLst>
      <p:ext uri="{BB962C8B-B14F-4D97-AF65-F5344CB8AC3E}">
        <p14:creationId xmlns:p14="http://schemas.microsoft.com/office/powerpoint/2010/main" val="50951067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91</a:t>
            </a:fld>
            <a:endParaRPr lang="en-US" dirty="0"/>
          </a:p>
        </p:txBody>
      </p:sp>
    </p:spTree>
    <p:extLst>
      <p:ext uri="{BB962C8B-B14F-4D97-AF65-F5344CB8AC3E}">
        <p14:creationId xmlns:p14="http://schemas.microsoft.com/office/powerpoint/2010/main" val="415050589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917724850"/>
              </p:ext>
            </p:extLst>
          </p:nvPr>
        </p:nvGraphicFramePr>
        <p:xfrm>
          <a:off x="1553548" y="1033653"/>
          <a:ext cx="1877630"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pPr lvl="0"/>
            <a:r>
              <a:rPr lang="en-US" dirty="0">
                <a:latin typeface="Times New Roman" panose="02020603050405020304" pitchFamily="18" charset="0"/>
                <a:cs typeface="Times New Roman" panose="02020603050405020304" pitchFamily="18" charset="0"/>
              </a:rPr>
              <a:t>Water </a:t>
            </a:r>
            <a:r>
              <a:rPr lang="en-US" dirty="0" smtClean="0">
                <a:latin typeface="Times New Roman" panose="02020603050405020304" pitchFamily="18" charset="0"/>
                <a:cs typeface="Times New Roman" panose="02020603050405020304" pitchFamily="18" charset="0"/>
              </a:rPr>
              <a:t>supply system:</a:t>
            </a:r>
            <a:endParaRPr lang="en-US"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103709" y="6331385"/>
            <a:ext cx="7794171" cy="477054"/>
          </a:xfrm>
          <a:prstGeom prst="rect">
            <a:avLst/>
          </a:prstGeom>
          <a:noFill/>
        </p:spPr>
        <p:txBody>
          <a:bodyPr wrap="square" rtlCol="0">
            <a:spAutoFit/>
          </a:bodyPr>
          <a:lstStyle/>
          <a:p>
            <a:r>
              <a:rPr lang="en-CA" sz="1200" dirty="0" smtClean="0">
                <a:solidFill>
                  <a:schemeClr val="bg1">
                    <a:lumMod val="50000"/>
                  </a:schemeClr>
                </a:solidFill>
              </a:rPr>
              <a:t>*Roof tanks is a plastic tanks from ROYAL company. </a:t>
            </a:r>
          </a:p>
          <a:p>
            <a:r>
              <a:rPr lang="en-CA" sz="1200" dirty="0" smtClean="0">
                <a:solidFill>
                  <a:schemeClr val="bg1">
                    <a:lumMod val="50000"/>
                  </a:schemeClr>
                </a:solidFill>
              </a:rPr>
              <a:t>**</a:t>
            </a:r>
            <a:r>
              <a:rPr lang="en-CA" sz="1200" dirty="0">
                <a:solidFill>
                  <a:schemeClr val="bg1">
                    <a:lumMod val="50000"/>
                  </a:schemeClr>
                </a:solidFill>
              </a:rPr>
              <a:t> basement </a:t>
            </a:r>
            <a:r>
              <a:rPr lang="en-CA" sz="1200" dirty="0" smtClean="0">
                <a:solidFill>
                  <a:schemeClr val="bg1">
                    <a:lumMod val="50000"/>
                  </a:schemeClr>
                </a:solidFill>
              </a:rPr>
              <a:t>tank</a:t>
            </a:r>
            <a:r>
              <a:rPr lang="en-US" sz="1200" dirty="0">
                <a:solidFill>
                  <a:schemeClr val="bg1">
                    <a:lumMod val="50000"/>
                  </a:schemeClr>
                </a:solidFill>
              </a:rPr>
              <a:t> </a:t>
            </a:r>
            <a:r>
              <a:rPr lang="en-US" sz="1200" dirty="0" smtClean="0">
                <a:solidFill>
                  <a:schemeClr val="bg1">
                    <a:lumMod val="50000"/>
                  </a:schemeClr>
                </a:solidFill>
              </a:rPr>
              <a:t>is a </a:t>
            </a:r>
            <a:r>
              <a:rPr lang="en-US" sz="1200" dirty="0">
                <a:solidFill>
                  <a:schemeClr val="bg1">
                    <a:lumMod val="50000"/>
                  </a:schemeClr>
                </a:solidFill>
              </a:rPr>
              <a:t>square </a:t>
            </a:r>
            <a:r>
              <a:rPr lang="en-US" sz="1200" dirty="0" smtClean="0">
                <a:solidFill>
                  <a:schemeClr val="bg1">
                    <a:lumMod val="50000"/>
                  </a:schemeClr>
                </a:solidFill>
              </a:rPr>
              <a:t>RC tank.</a:t>
            </a:r>
            <a:endParaRPr lang="en-GB" sz="1200" dirty="0">
              <a:solidFill>
                <a:schemeClr val="bg1">
                  <a:lumMod val="50000"/>
                </a:schemeClr>
              </a:solidFill>
            </a:endParaRPr>
          </a:p>
        </p:txBody>
      </p:sp>
      <p:sp>
        <p:nvSpPr>
          <p:cNvPr id="3" name="TextBox 2"/>
          <p:cNvSpPr txBox="1"/>
          <p:nvPr/>
        </p:nvSpPr>
        <p:spPr>
          <a:xfrm>
            <a:off x="1654628" y="2481666"/>
            <a:ext cx="5547361" cy="1892826"/>
          </a:xfrm>
          <a:prstGeom prst="rect">
            <a:avLst/>
          </a:prstGeom>
          <a:noFill/>
        </p:spPr>
        <p:txBody>
          <a:bodyPr wrap="square" rtlCol="0">
            <a:spAutoFit/>
          </a:bodyPr>
          <a:lstStyle/>
          <a:p>
            <a:pPr marL="285750" indent="-285750">
              <a:buFont typeface="Arial" panose="020B0604020202020204" pitchFamily="34" charset="0"/>
              <a:buChar char="•"/>
            </a:pPr>
            <a:r>
              <a:rPr lang="en-US" sz="1300" dirty="0"/>
              <a:t>T</a:t>
            </a:r>
            <a:r>
              <a:rPr lang="en-US" sz="1300" dirty="0" smtClean="0"/>
              <a:t>he </a:t>
            </a:r>
            <a:r>
              <a:rPr lang="en-US" sz="1300" dirty="0"/>
              <a:t>best system that can meet the </a:t>
            </a:r>
            <a:r>
              <a:rPr lang="en-US" sz="1300" dirty="0" smtClean="0"/>
              <a:t>requirements </a:t>
            </a:r>
            <a:r>
              <a:rPr lang="en-US" sz="1300" dirty="0"/>
              <a:t>is </a:t>
            </a:r>
            <a:r>
              <a:rPr lang="en-US" sz="1300" b="1" dirty="0"/>
              <a:t>basement tank and roof tank and </a:t>
            </a:r>
            <a:r>
              <a:rPr lang="en-US" sz="1300" b="1" dirty="0" smtClean="0"/>
              <a:t>pump.</a:t>
            </a:r>
          </a:p>
          <a:p>
            <a:endParaRPr lang="en-CA" sz="1300" b="1" dirty="0" smtClean="0"/>
          </a:p>
          <a:p>
            <a:pPr marL="285750" indent="-285750">
              <a:buFont typeface="Arial" panose="020B0604020202020204" pitchFamily="34" charset="0"/>
              <a:buChar char="•"/>
            </a:pPr>
            <a:r>
              <a:rPr lang="en-CA" sz="1300" dirty="0"/>
              <a:t>Roof </a:t>
            </a:r>
            <a:r>
              <a:rPr lang="en-CA" sz="1300" dirty="0" smtClean="0"/>
              <a:t>tanks</a:t>
            </a:r>
            <a:r>
              <a:rPr lang="en-CA" sz="1300" dirty="0" smtClean="0">
                <a:solidFill>
                  <a:schemeClr val="bg1">
                    <a:lumMod val="50000"/>
                  </a:schemeClr>
                </a:solidFill>
              </a:rPr>
              <a:t>*</a:t>
            </a:r>
            <a:r>
              <a:rPr lang="en-CA" sz="1300" dirty="0" smtClean="0"/>
              <a:t>:</a:t>
            </a:r>
            <a:r>
              <a:rPr lang="en-US" sz="1300" dirty="0" smtClean="0"/>
              <a:t> Three</a:t>
            </a:r>
            <a:r>
              <a:rPr lang="en-CA" sz="1300" dirty="0" smtClean="0"/>
              <a:t> </a:t>
            </a:r>
            <a:r>
              <a:rPr lang="en-CA" sz="1300" dirty="0"/>
              <a:t>tanks with a capacity of 5000 liters for each tank so the total capacity on roof will be </a:t>
            </a:r>
            <a:r>
              <a:rPr lang="en-CA" sz="1300" b="1" dirty="0"/>
              <a:t>1</a:t>
            </a:r>
            <a:r>
              <a:rPr lang="ar-SA" sz="1300" b="1" dirty="0"/>
              <a:t>5</a:t>
            </a:r>
            <a:r>
              <a:rPr lang="en-CA" sz="1300" b="1" dirty="0"/>
              <a:t> cubic </a:t>
            </a:r>
            <a:r>
              <a:rPr lang="en-CA" sz="1300" b="1" dirty="0" smtClean="0"/>
              <a:t>meters</a:t>
            </a:r>
            <a:r>
              <a:rPr lang="en-CA" sz="1300" dirty="0" smtClean="0"/>
              <a:t>.</a:t>
            </a:r>
          </a:p>
          <a:p>
            <a:pPr marL="285750" indent="-285750">
              <a:buFont typeface="Arial" panose="020B0604020202020204" pitchFamily="34" charset="0"/>
              <a:buChar char="•"/>
            </a:pPr>
            <a:endParaRPr lang="en-CA" sz="1300" dirty="0" smtClean="0"/>
          </a:p>
          <a:p>
            <a:pPr marL="285750" indent="-285750">
              <a:buFont typeface="Arial" panose="020B0604020202020204" pitchFamily="34" charset="0"/>
              <a:buChar char="•"/>
            </a:pPr>
            <a:r>
              <a:rPr lang="en-CA" sz="1300" dirty="0"/>
              <a:t>basement </a:t>
            </a:r>
            <a:r>
              <a:rPr lang="en-CA" sz="1300" dirty="0" smtClean="0"/>
              <a:t>tank</a:t>
            </a:r>
            <a:r>
              <a:rPr lang="en-CA" sz="1300" dirty="0" smtClean="0">
                <a:solidFill>
                  <a:schemeClr val="bg1">
                    <a:lumMod val="50000"/>
                  </a:schemeClr>
                </a:solidFill>
              </a:rPr>
              <a:t>**</a:t>
            </a:r>
            <a:r>
              <a:rPr lang="en-US" sz="1300" dirty="0" smtClean="0"/>
              <a:t>: </a:t>
            </a:r>
            <a:r>
              <a:rPr lang="en-CA" sz="1300" dirty="0"/>
              <a:t>The location of the tank in the </a:t>
            </a:r>
            <a:r>
              <a:rPr lang="en-CA" sz="1300" dirty="0" smtClean="0"/>
              <a:t>basement floor and </a:t>
            </a:r>
            <a:r>
              <a:rPr lang="en-CA" sz="1300" dirty="0"/>
              <a:t>t</a:t>
            </a:r>
            <a:r>
              <a:rPr lang="en-CA" sz="1300" dirty="0" smtClean="0"/>
              <a:t>he </a:t>
            </a:r>
            <a:r>
              <a:rPr lang="en-CA" sz="1300" dirty="0"/>
              <a:t>size of this tank depends on the rate of water </a:t>
            </a:r>
            <a:r>
              <a:rPr lang="en-CA" sz="1300" dirty="0" smtClean="0"/>
              <a:t>consumption is </a:t>
            </a:r>
            <a:r>
              <a:rPr lang="en-CA" sz="1300" b="1" dirty="0" smtClean="0"/>
              <a:t>100 cubic meters</a:t>
            </a:r>
          </a:p>
        </p:txBody>
      </p:sp>
      <p:pic>
        <p:nvPicPr>
          <p:cNvPr id="7" name="Picture 6" descr="Image result for receiving tank water supply"/>
          <p:cNvPicPr/>
          <p:nvPr/>
        </p:nvPicPr>
        <p:blipFill>
          <a:blip r:embed="rId7">
            <a:extLst>
              <a:ext uri="{28A0092B-C50C-407E-A947-70E740481C1C}">
                <a14:useLocalDpi xmlns:a14="http://schemas.microsoft.com/office/drawing/2010/main" val="0"/>
              </a:ext>
            </a:extLst>
          </a:blip>
          <a:srcRect/>
          <a:stretch>
            <a:fillRect/>
          </a:stretch>
        </p:blipFill>
        <p:spPr bwMode="auto">
          <a:xfrm>
            <a:off x="7727405" y="2481665"/>
            <a:ext cx="3236685" cy="3196323"/>
          </a:xfrm>
          <a:prstGeom prst="rect">
            <a:avLst/>
          </a:prstGeom>
          <a:ln>
            <a:noFill/>
          </a:ln>
          <a:effectLst>
            <a:outerShdw blurRad="190500" algn="tl" rotWithShape="0">
              <a:srgbClr val="000000">
                <a:alpha val="70000"/>
              </a:srgbClr>
            </a:outerShdw>
          </a:effectLst>
        </p:spPr>
      </p:pic>
      <p:sp>
        <p:nvSpPr>
          <p:cNvPr id="4" name="Slide Number Placeholder 3"/>
          <p:cNvSpPr>
            <a:spLocks noGrp="1"/>
          </p:cNvSpPr>
          <p:nvPr>
            <p:ph type="sldNum" sz="quarter" idx="12"/>
          </p:nvPr>
        </p:nvSpPr>
        <p:spPr/>
        <p:txBody>
          <a:bodyPr/>
          <a:lstStyle/>
          <a:p>
            <a:fld id="{D57F1E4F-1CFF-5643-939E-217C01CDF565}" type="slidenum">
              <a:rPr lang="en-US" smtClean="0"/>
              <a:pPr/>
              <a:t>92</a:t>
            </a:fld>
            <a:endParaRPr lang="en-US" dirty="0"/>
          </a:p>
        </p:txBody>
      </p:sp>
    </p:spTree>
    <p:extLst>
      <p:ext uri="{BB962C8B-B14F-4D97-AF65-F5344CB8AC3E}">
        <p14:creationId xmlns:p14="http://schemas.microsoft.com/office/powerpoint/2010/main" val="300231396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28644888"/>
              </p:ext>
            </p:extLst>
          </p:nvPr>
        </p:nvGraphicFramePr>
        <p:xfrm>
          <a:off x="1553548" y="1033653"/>
          <a:ext cx="1686042"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pPr lvl="0"/>
            <a:r>
              <a:rPr lang="en-US" dirty="0">
                <a:latin typeface="Times New Roman" panose="02020603050405020304" pitchFamily="18" charset="0"/>
                <a:cs typeface="Times New Roman" panose="02020603050405020304" pitchFamily="18" charset="0"/>
              </a:rPr>
              <a:t>Water </a:t>
            </a:r>
            <a:r>
              <a:rPr lang="en-US" dirty="0" smtClean="0">
                <a:latin typeface="Times New Roman" panose="02020603050405020304" pitchFamily="18" charset="0"/>
                <a:cs typeface="Times New Roman" panose="02020603050405020304" pitchFamily="18" charset="0"/>
              </a:rPr>
              <a:t>supply system:</a:t>
            </a:r>
            <a:endParaRPr lang="en-US" dirty="0">
              <a:latin typeface="Times New Roman" panose="02020603050405020304" pitchFamily="18" charset="0"/>
              <a:cs typeface="Times New Roman" panose="02020603050405020304" pitchFamily="18" charset="0"/>
            </a:endParaRPr>
          </a:p>
        </p:txBody>
      </p:sp>
      <p:pic>
        <p:nvPicPr>
          <p:cNvPr id="9" name="Picture 8"/>
          <p:cNvPicPr/>
          <p:nvPr/>
        </p:nvPicPr>
        <p:blipFill>
          <a:blip r:embed="rId7">
            <a:extLst>
              <a:ext uri="{28A0092B-C50C-407E-A947-70E740481C1C}">
                <a14:useLocalDpi xmlns:a14="http://schemas.microsoft.com/office/drawing/2010/main" val="0"/>
              </a:ext>
            </a:extLst>
          </a:blip>
          <a:stretch>
            <a:fillRect/>
          </a:stretch>
        </p:blipFill>
        <p:spPr>
          <a:xfrm>
            <a:off x="1436915" y="1750423"/>
            <a:ext cx="9056914" cy="4671241"/>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1637212" y="5765074"/>
            <a:ext cx="1045028" cy="430887"/>
          </a:xfrm>
          <a:prstGeom prst="rect">
            <a:avLst/>
          </a:prstGeom>
          <a:noFill/>
        </p:spPr>
        <p:txBody>
          <a:bodyPr wrap="square" rtlCol="0">
            <a:spAutoFit/>
          </a:bodyPr>
          <a:lstStyle/>
          <a:p>
            <a:pPr algn="ctr"/>
            <a:r>
              <a:rPr lang="en-CA" sz="1100" b="1" dirty="0"/>
              <a:t>basement tank</a:t>
            </a:r>
            <a:endParaRPr lang="en-GB" sz="1100" b="1"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93</a:t>
            </a:fld>
            <a:endParaRPr lang="en-US" dirty="0"/>
          </a:p>
        </p:txBody>
      </p:sp>
    </p:spTree>
    <p:extLst>
      <p:ext uri="{BB962C8B-B14F-4D97-AF65-F5344CB8AC3E}">
        <p14:creationId xmlns:p14="http://schemas.microsoft.com/office/powerpoint/2010/main" val="108680939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94</a:t>
            </a:fld>
            <a:endParaRPr lang="en-US" dirty="0"/>
          </a:p>
        </p:txBody>
      </p:sp>
    </p:spTree>
    <p:extLst>
      <p:ext uri="{BB962C8B-B14F-4D97-AF65-F5344CB8AC3E}">
        <p14:creationId xmlns:p14="http://schemas.microsoft.com/office/powerpoint/2010/main" val="221869546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963031386"/>
              </p:ext>
            </p:extLst>
          </p:nvPr>
        </p:nvGraphicFramePr>
        <p:xfrm>
          <a:off x="1553548" y="1033653"/>
          <a:ext cx="1207582"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Drainage</a:t>
            </a:r>
            <a:r>
              <a:rPr lang="ar-JO"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system:</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7"/>
          <a:stretch>
            <a:fillRect/>
          </a:stretch>
        </p:blipFill>
        <p:spPr>
          <a:xfrm>
            <a:off x="1553547" y="1866104"/>
            <a:ext cx="4705012" cy="3202022"/>
          </a:xfrm>
          <a:prstGeom prst="rect">
            <a:avLst/>
          </a:prstGeom>
        </p:spPr>
      </p:pic>
      <p:pic>
        <p:nvPicPr>
          <p:cNvPr id="6" name="Picture 5"/>
          <p:cNvPicPr>
            <a:picLocks noChangeAspect="1"/>
          </p:cNvPicPr>
          <p:nvPr/>
        </p:nvPicPr>
        <p:blipFill>
          <a:blip r:embed="rId8"/>
          <a:stretch>
            <a:fillRect/>
          </a:stretch>
        </p:blipFill>
        <p:spPr>
          <a:xfrm>
            <a:off x="6692032" y="2735646"/>
            <a:ext cx="3312580" cy="34688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9" name="Curved Connector 8"/>
          <p:cNvCxnSpPr/>
          <p:nvPr/>
        </p:nvCxnSpPr>
        <p:spPr>
          <a:xfrm>
            <a:off x="3621741" y="2967318"/>
            <a:ext cx="2779059" cy="1848522"/>
          </a:xfrm>
          <a:prstGeom prst="curved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9"/>
          <a:stretch>
            <a:fillRect/>
          </a:stretch>
        </p:blipFill>
        <p:spPr>
          <a:xfrm>
            <a:off x="10650772" y="5294046"/>
            <a:ext cx="4850486" cy="1563954"/>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95</a:t>
            </a:fld>
            <a:endParaRPr lang="en-US" dirty="0"/>
          </a:p>
        </p:txBody>
      </p:sp>
    </p:spTree>
    <p:extLst>
      <p:ext uri="{BB962C8B-B14F-4D97-AF65-F5344CB8AC3E}">
        <p14:creationId xmlns:p14="http://schemas.microsoft.com/office/powerpoint/2010/main" val="418820232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306070971"/>
              </p:ext>
            </p:extLst>
          </p:nvPr>
        </p:nvGraphicFramePr>
        <p:xfrm>
          <a:off x="1553547" y="1033653"/>
          <a:ext cx="1189653" cy="551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436915" y="383177"/>
            <a:ext cx="780288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Drainage</a:t>
            </a:r>
            <a:r>
              <a:rPr lang="ar-JO"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system:</a:t>
            </a:r>
            <a:endParaRPr lang="en-US" dirty="0">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7"/>
          <a:stretch>
            <a:fillRect/>
          </a:stretch>
        </p:blipFill>
        <p:spPr>
          <a:xfrm>
            <a:off x="10650772" y="5294046"/>
            <a:ext cx="4850486" cy="1563954"/>
          </a:xfrm>
          <a:prstGeom prst="rect">
            <a:avLst/>
          </a:prstGeom>
        </p:spPr>
      </p:pic>
      <p:pic>
        <p:nvPicPr>
          <p:cNvPr id="3" name="Picture 2"/>
          <p:cNvPicPr>
            <a:picLocks noChangeAspect="1"/>
          </p:cNvPicPr>
          <p:nvPr/>
        </p:nvPicPr>
        <p:blipFill>
          <a:blip r:embed="rId8"/>
          <a:stretch>
            <a:fillRect/>
          </a:stretch>
        </p:blipFill>
        <p:spPr>
          <a:xfrm>
            <a:off x="1436915" y="1866104"/>
            <a:ext cx="5276753" cy="2840367"/>
          </a:xfrm>
          <a:prstGeom prst="rect">
            <a:avLst/>
          </a:prstGeom>
        </p:spPr>
      </p:pic>
      <p:pic>
        <p:nvPicPr>
          <p:cNvPr id="7" name="Picture 6"/>
          <p:cNvPicPr>
            <a:picLocks noChangeAspect="1"/>
          </p:cNvPicPr>
          <p:nvPr/>
        </p:nvPicPr>
        <p:blipFill>
          <a:blip r:embed="rId9"/>
          <a:stretch>
            <a:fillRect/>
          </a:stretch>
        </p:blipFill>
        <p:spPr>
          <a:xfrm>
            <a:off x="6828007" y="3286287"/>
            <a:ext cx="3482642" cy="29796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10" name="Curved Connector 9"/>
          <p:cNvCxnSpPr/>
          <p:nvPr/>
        </p:nvCxnSpPr>
        <p:spPr>
          <a:xfrm>
            <a:off x="5842000" y="2661920"/>
            <a:ext cx="1534160" cy="833120"/>
          </a:xfrm>
          <a:prstGeom prst="curved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D57F1E4F-1CFF-5643-939E-217C01CDF565}" type="slidenum">
              <a:rPr lang="en-US" smtClean="0"/>
              <a:pPr/>
              <a:t>96</a:t>
            </a:fld>
            <a:endParaRPr lang="en-US" dirty="0"/>
          </a:p>
        </p:txBody>
      </p:sp>
    </p:spTree>
    <p:extLst>
      <p:ext uri="{BB962C8B-B14F-4D97-AF65-F5344CB8AC3E}">
        <p14:creationId xmlns:p14="http://schemas.microsoft.com/office/powerpoint/2010/main" val="238166967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Contents</a:t>
            </a:r>
            <a:r>
              <a:rPr lang="en-GB" dirty="0" smtClean="0"/>
              <a: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61731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97</a:t>
            </a:fld>
            <a:endParaRPr lang="en-US" dirty="0"/>
          </a:p>
        </p:txBody>
      </p:sp>
    </p:spTree>
    <p:extLst>
      <p:ext uri="{BB962C8B-B14F-4D97-AF65-F5344CB8AC3E}">
        <p14:creationId xmlns:p14="http://schemas.microsoft.com/office/powerpoint/2010/main" val="131629389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anose="02020603050405020304" pitchFamily="18" charset="0"/>
                <a:cs typeface="Times New Roman" panose="02020603050405020304" pitchFamily="18" charset="0"/>
              </a:rPr>
              <a:t>Contents</a:t>
            </a:r>
            <a:r>
              <a:rPr lang="en-GB" dirty="0" smtClean="0"/>
              <a: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3304552"/>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98</a:t>
            </a:fld>
            <a:endParaRPr lang="en-US" dirty="0"/>
          </a:p>
        </p:txBody>
      </p:sp>
    </p:spTree>
    <p:extLst>
      <p:ext uri="{BB962C8B-B14F-4D97-AF65-F5344CB8AC3E}">
        <p14:creationId xmlns:p14="http://schemas.microsoft.com/office/powerpoint/2010/main" val="311129675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669324" y="645806"/>
            <a:ext cx="4052207" cy="619920"/>
            <a:chOff x="445770" y="2898385"/>
            <a:chExt cx="6240780" cy="619920"/>
          </a:xfrm>
        </p:grpSpPr>
        <p:sp>
          <p:nvSpPr>
            <p:cNvPr id="6" name="Rounded Rectangle 5"/>
            <p:cNvSpPr/>
            <p:nvPr/>
          </p:nvSpPr>
          <p:spPr>
            <a:xfrm>
              <a:off x="445770" y="2898385"/>
              <a:ext cx="6240780" cy="61992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476032" y="2928647"/>
              <a:ext cx="6180256" cy="5593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kern="1200" dirty="0" smtClean="0">
                  <a:latin typeface="Times New Roman" panose="02020603050405020304" pitchFamily="18" charset="0"/>
                  <a:cs typeface="Times New Roman" panose="02020603050405020304" pitchFamily="18" charset="0"/>
                </a:rPr>
                <a:t>Quantity surveying &amp; Cost Estimate</a:t>
              </a:r>
              <a:endParaRPr lang="en-US" kern="1200" dirty="0">
                <a:latin typeface="Times New Roman" panose="02020603050405020304" pitchFamily="18" charset="0"/>
                <a:cs typeface="Times New Roman" panose="02020603050405020304" pitchFamily="18" charset="0"/>
              </a:endParaRPr>
            </a:p>
          </p:txBody>
        </p:sp>
      </p:grpSp>
      <p:sp>
        <p:nvSpPr>
          <p:cNvPr id="8" name="Rectangle 7"/>
          <p:cNvSpPr/>
          <p:nvPr/>
        </p:nvSpPr>
        <p:spPr>
          <a:xfrm>
            <a:off x="1669324" y="1593895"/>
            <a:ext cx="10522676" cy="1200329"/>
          </a:xfrm>
          <a:prstGeom prst="rect">
            <a:avLst/>
          </a:prstGeom>
        </p:spPr>
        <p:txBody>
          <a:bodyPr wrap="square">
            <a:spAutoFit/>
          </a:bodyPr>
          <a:lstStyle/>
          <a:p>
            <a:pPr>
              <a:lnSpc>
                <a:spcPct val="200000"/>
              </a:lnSpc>
            </a:pPr>
            <a:r>
              <a:rPr lang="en-US" dirty="0">
                <a:latin typeface="Times New Roman" pitchFamily="18" charset="0"/>
                <a:cs typeface="Times New Roman" pitchFamily="18" charset="0"/>
              </a:rPr>
              <a:t>The total cost of the </a:t>
            </a:r>
            <a:r>
              <a:rPr lang="en-US" dirty="0" smtClean="0">
                <a:latin typeface="Times New Roman" pitchFamily="18" charset="0"/>
                <a:cs typeface="Times New Roman" pitchFamily="18" charset="0"/>
              </a:rPr>
              <a:t>building </a:t>
            </a:r>
            <a:r>
              <a:rPr lang="en-US" dirty="0">
                <a:latin typeface="Times New Roman" pitchFamily="18" charset="0"/>
                <a:cs typeface="Times New Roman" pitchFamily="18" charset="0"/>
              </a:rPr>
              <a:t>is </a:t>
            </a:r>
            <a:r>
              <a:rPr lang="en-US" dirty="0" smtClean="0">
                <a:latin typeface="Times New Roman" pitchFamily="18" charset="0"/>
                <a:cs typeface="Times New Roman" pitchFamily="18" charset="0"/>
              </a:rPr>
              <a:t>8693828 </a:t>
            </a:r>
            <a:r>
              <a:rPr lang="en-US" dirty="0">
                <a:latin typeface="Times New Roman" pitchFamily="18" charset="0"/>
                <a:cs typeface="Times New Roman" pitchFamily="18" charset="0"/>
              </a:rPr>
              <a:t>NIS</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and the total area of the </a:t>
            </a:r>
            <a:r>
              <a:rPr lang="en-US" dirty="0" smtClean="0">
                <a:latin typeface="Times New Roman" pitchFamily="18" charset="0"/>
                <a:cs typeface="Times New Roman" pitchFamily="18" charset="0"/>
              </a:rPr>
              <a:t>building </a:t>
            </a:r>
            <a:r>
              <a:rPr lang="en-US" dirty="0">
                <a:latin typeface="Times New Roman" pitchFamily="18" charset="0"/>
                <a:cs typeface="Times New Roman" pitchFamily="18" charset="0"/>
              </a:rPr>
              <a:t>is </a:t>
            </a:r>
            <a:r>
              <a:rPr lang="en-US" dirty="0" smtClean="0">
                <a:latin typeface="Times New Roman" pitchFamily="18" charset="0"/>
                <a:cs typeface="Times New Roman" pitchFamily="18" charset="0"/>
              </a:rPr>
              <a:t>5353m</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,which </a:t>
            </a:r>
            <a:r>
              <a:rPr lang="en-US" dirty="0">
                <a:latin typeface="Times New Roman" pitchFamily="18" charset="0"/>
                <a:cs typeface="Times New Roman" pitchFamily="18" charset="0"/>
              </a:rPr>
              <a:t>means that the total unit cost per m</a:t>
            </a:r>
            <a:r>
              <a:rPr lang="en-US" baseline="30000" dirty="0">
                <a:latin typeface="Times New Roman" pitchFamily="18" charset="0"/>
                <a:cs typeface="Times New Roman" pitchFamily="18" charset="0"/>
              </a:rPr>
              <a:t>2 </a:t>
            </a:r>
            <a:r>
              <a:rPr lang="en-US" dirty="0">
                <a:latin typeface="Times New Roman" pitchFamily="18" charset="0"/>
                <a:cs typeface="Times New Roman" pitchFamily="18" charset="0"/>
              </a:rPr>
              <a:t>is </a:t>
            </a:r>
            <a:r>
              <a:rPr lang="en-US" dirty="0" smtClean="0">
                <a:latin typeface="Times New Roman" pitchFamily="18" charset="0"/>
                <a:cs typeface="Times New Roman" pitchFamily="18" charset="0"/>
              </a:rPr>
              <a:t>1625 NIS/m</a:t>
            </a:r>
            <a:r>
              <a:rPr lang="en-US" baseline="30000" dirty="0" smtClean="0">
                <a:latin typeface="Times New Roman" pitchFamily="18" charset="0"/>
                <a:cs typeface="Times New Roman" pitchFamily="18" charset="0"/>
              </a:rPr>
              <a:t>2</a:t>
            </a:r>
            <a:r>
              <a:rPr lang="en-US" dirty="0">
                <a:latin typeface="Times New Roman" pitchFamily="18" charset="0"/>
                <a:cs typeface="Times New Roman" pitchFamily="18" charset="0"/>
              </a:rPr>
              <a:t>.</a:t>
            </a:r>
          </a:p>
        </p:txBody>
      </p:sp>
      <p:sp>
        <p:nvSpPr>
          <p:cNvPr id="9" name="مستطيل 13"/>
          <p:cNvSpPr/>
          <p:nvPr/>
        </p:nvSpPr>
        <p:spPr>
          <a:xfrm>
            <a:off x="4351564" y="3200770"/>
            <a:ext cx="4572000" cy="2031325"/>
          </a:xfrm>
          <a:prstGeom prst="rect">
            <a:avLst/>
          </a:prstGeom>
        </p:spPr>
        <p:txBody>
          <a:bodyPr>
            <a:spAutoFit/>
          </a:bodyPr>
          <a:lstStyle/>
          <a:p>
            <a:pPr algn="just"/>
            <a:r>
              <a:rPr lang="en-US" sz="1400" dirty="0">
                <a:latin typeface="Times New Roman" pitchFamily="18" charset="0"/>
                <a:cs typeface="Times New Roman" pitchFamily="18" charset="0"/>
              </a:rPr>
              <a:t>Earth </a:t>
            </a:r>
            <a:r>
              <a:rPr lang="en-US" sz="1400" dirty="0" smtClean="0">
                <a:latin typeface="Times New Roman" pitchFamily="18" charset="0"/>
                <a:cs typeface="Times New Roman" pitchFamily="18" charset="0"/>
              </a:rPr>
              <a:t>work   </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              = 529000     NIS</a:t>
            </a:r>
            <a:endParaRPr lang="en-US" sz="1400" dirty="0">
              <a:latin typeface="Times New Roman" pitchFamily="18" charset="0"/>
              <a:cs typeface="Times New Roman" pitchFamily="18" charset="0"/>
            </a:endParaRPr>
          </a:p>
          <a:p>
            <a:pPr algn="just"/>
            <a:r>
              <a:rPr lang="en-US" sz="1400" dirty="0" smtClean="0">
                <a:latin typeface="Times New Roman" pitchFamily="18" charset="0"/>
                <a:cs typeface="Times New Roman" pitchFamily="18" charset="0"/>
              </a:rPr>
              <a:t>Foundation Work	                                         = 758246     NIS</a:t>
            </a:r>
          </a:p>
          <a:p>
            <a:pPr algn="just"/>
            <a:r>
              <a:rPr lang="en-US" sz="1400" dirty="0" smtClean="0">
                <a:latin typeface="Times New Roman" pitchFamily="18" charset="0"/>
                <a:cs typeface="Times New Roman" pitchFamily="18" charset="0"/>
              </a:rPr>
              <a:t>Retaining </a:t>
            </a:r>
            <a:r>
              <a:rPr lang="en-US" sz="1400" dirty="0">
                <a:latin typeface="Times New Roman" pitchFamily="18" charset="0"/>
                <a:cs typeface="Times New Roman" pitchFamily="18" charset="0"/>
              </a:rPr>
              <a:t>Wall                                              </a:t>
            </a:r>
            <a:r>
              <a:rPr lang="en-US" sz="1400" dirty="0" smtClean="0">
                <a:latin typeface="Times New Roman" pitchFamily="18" charset="0"/>
                <a:cs typeface="Times New Roman" pitchFamily="18" charset="0"/>
              </a:rPr>
              <a:t>  = 164260     NIS</a:t>
            </a:r>
          </a:p>
          <a:p>
            <a:pPr algn="just"/>
            <a:r>
              <a:rPr lang="en-US" sz="1400" dirty="0" smtClean="0">
                <a:latin typeface="Times New Roman" pitchFamily="18" charset="0"/>
                <a:cs typeface="Times New Roman" pitchFamily="18" charset="0"/>
              </a:rPr>
              <a:t>Super Structure</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   = 2216368   NIS</a:t>
            </a:r>
            <a:endParaRPr lang="en-US" sz="1400" dirty="0">
              <a:latin typeface="Times New Roman" pitchFamily="18" charset="0"/>
              <a:cs typeface="Times New Roman" pitchFamily="18" charset="0"/>
            </a:endParaRPr>
          </a:p>
          <a:p>
            <a:pPr algn="just"/>
            <a:r>
              <a:rPr lang="en-US" sz="1400" dirty="0">
                <a:latin typeface="Times New Roman" pitchFamily="18" charset="0"/>
                <a:cs typeface="Times New Roman" pitchFamily="18" charset="0"/>
              </a:rPr>
              <a:t>Finishes Work	                                       </a:t>
            </a:r>
            <a:r>
              <a:rPr lang="en-US" sz="1400" dirty="0" smtClean="0">
                <a:latin typeface="Times New Roman" pitchFamily="18" charset="0"/>
                <a:cs typeface="Times New Roman" pitchFamily="18" charset="0"/>
              </a:rPr>
              <a:t>  = 2495552   NIS</a:t>
            </a:r>
            <a:endParaRPr lang="en-US" sz="1400" dirty="0">
              <a:latin typeface="Times New Roman" pitchFamily="18" charset="0"/>
              <a:cs typeface="Times New Roman" pitchFamily="18" charset="0"/>
            </a:endParaRPr>
          </a:p>
          <a:p>
            <a:pPr algn="just"/>
            <a:r>
              <a:rPr lang="en-US" sz="1400" dirty="0" smtClean="0">
                <a:latin typeface="Times New Roman" pitchFamily="18" charset="0"/>
                <a:cs typeface="Times New Roman" pitchFamily="18" charset="0"/>
              </a:rPr>
              <a:t>Electrical </a:t>
            </a:r>
            <a:r>
              <a:rPr lang="en-US" sz="1400" dirty="0">
                <a:latin typeface="Times New Roman" pitchFamily="18" charset="0"/>
                <a:cs typeface="Times New Roman" pitchFamily="18" charset="0"/>
              </a:rPr>
              <a:t>work	                                      </a:t>
            </a:r>
            <a:r>
              <a:rPr lang="en-US" sz="1400" dirty="0" smtClean="0">
                <a:latin typeface="Times New Roman" pitchFamily="18" charset="0"/>
                <a:cs typeface="Times New Roman" pitchFamily="18" charset="0"/>
              </a:rPr>
              <a:t>   = 512065     NIS</a:t>
            </a:r>
            <a:endParaRPr lang="en-US" sz="1400" dirty="0">
              <a:latin typeface="Times New Roman" pitchFamily="18" charset="0"/>
              <a:cs typeface="Times New Roman" pitchFamily="18" charset="0"/>
            </a:endParaRPr>
          </a:p>
          <a:p>
            <a:pPr algn="just"/>
            <a:r>
              <a:rPr lang="en-US" sz="1400" dirty="0">
                <a:latin typeface="Times New Roman" pitchFamily="18" charset="0"/>
                <a:cs typeface="Times New Roman" pitchFamily="18" charset="0"/>
              </a:rPr>
              <a:t>Safety work	</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   = 139920     NIS</a:t>
            </a:r>
            <a:endParaRPr lang="en-US" sz="1400" dirty="0">
              <a:latin typeface="Times New Roman" pitchFamily="18" charset="0"/>
              <a:cs typeface="Times New Roman" pitchFamily="18" charset="0"/>
            </a:endParaRPr>
          </a:p>
          <a:p>
            <a:pPr algn="just"/>
            <a:r>
              <a:rPr lang="en-US" sz="1400" dirty="0">
                <a:latin typeface="Times New Roman" pitchFamily="18" charset="0"/>
                <a:cs typeface="Times New Roman" pitchFamily="18" charset="0"/>
              </a:rPr>
              <a:t>Mechanical work	</a:t>
            </a:r>
            <a:r>
              <a:rPr lang="en-US" sz="1400" dirty="0" smtClean="0">
                <a:latin typeface="Times New Roman" pitchFamily="18" charset="0"/>
                <a:cs typeface="Times New Roman" pitchFamily="18" charset="0"/>
              </a:rPr>
              <a:t>                                         = 1511650   NIS</a:t>
            </a:r>
            <a:endParaRPr lang="en-US" sz="1400" dirty="0">
              <a:latin typeface="Times New Roman" pitchFamily="18" charset="0"/>
              <a:cs typeface="Times New Roman" pitchFamily="18" charset="0"/>
            </a:endParaRPr>
          </a:p>
          <a:p>
            <a:pPr algn="just"/>
            <a:r>
              <a:rPr lang="en-US" sz="1400" dirty="0">
                <a:latin typeface="Times New Roman" pitchFamily="18" charset="0"/>
                <a:cs typeface="Times New Roman" pitchFamily="18" charset="0"/>
              </a:rPr>
              <a:t>Site Work	</a:t>
            </a:r>
            <a:r>
              <a:rPr lang="en-US" sz="1400" dirty="0" smtClean="0">
                <a:latin typeface="Times New Roman" pitchFamily="18" charset="0"/>
                <a:cs typeface="Times New Roman" pitchFamily="18" charset="0"/>
              </a:rPr>
              <a:t>                                                   = 365267     NIS</a:t>
            </a:r>
            <a:endParaRPr lang="en-US" sz="14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99</a:t>
            </a:fld>
            <a:endParaRPr lang="en-US" dirty="0"/>
          </a:p>
        </p:txBody>
      </p:sp>
    </p:spTree>
    <p:extLst>
      <p:ext uri="{BB962C8B-B14F-4D97-AF65-F5344CB8AC3E}">
        <p14:creationId xmlns:p14="http://schemas.microsoft.com/office/powerpoint/2010/main" val="2813420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2617</TotalTime>
  <Words>2460</Words>
  <Application>Microsoft Office PowerPoint</Application>
  <PresentationFormat>Widescreen</PresentationFormat>
  <Paragraphs>800</Paragraphs>
  <Slides>101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101</vt:i4>
      </vt:variant>
    </vt:vector>
  </HeadingPairs>
  <TitlesOfParts>
    <vt:vector size="111" baseType="lpstr">
      <vt:lpstr>Wingdings</vt:lpstr>
      <vt:lpstr>Blackadder ITC</vt:lpstr>
      <vt:lpstr>Calibri</vt:lpstr>
      <vt:lpstr>Tahoma</vt:lpstr>
      <vt:lpstr>Wingdings 3</vt:lpstr>
      <vt:lpstr>Cambria Math</vt:lpstr>
      <vt:lpstr>Times New Roman</vt:lpstr>
      <vt:lpstr>Arial</vt:lpstr>
      <vt:lpstr>Century Gothic</vt:lpstr>
      <vt:lpstr>Wisp</vt:lpstr>
      <vt:lpstr>PowerPoint Presentation</vt:lpstr>
      <vt:lpstr>Contents:</vt:lpstr>
      <vt:lpstr>Contents:</vt:lpstr>
      <vt:lpstr>Architectural Aspects  </vt:lpstr>
      <vt:lpstr>Architectural standards </vt:lpstr>
      <vt:lpstr>Architectural standards:</vt:lpstr>
      <vt:lpstr>Site analysis</vt:lpstr>
      <vt:lpstr>Site analysis</vt:lpstr>
      <vt:lpstr>PowerPoint Presentation</vt:lpstr>
      <vt:lpstr>Site analysis</vt:lpstr>
      <vt:lpstr>PowerPoint Presentation</vt:lpstr>
      <vt:lpstr>Architectural modifications</vt:lpstr>
      <vt:lpstr>Architectural modifications</vt:lpstr>
      <vt:lpstr>Substantial modifications:</vt:lpstr>
      <vt:lpstr>Substantial modifications:</vt:lpstr>
      <vt:lpstr>Substantial modifications:</vt:lpstr>
      <vt:lpstr>Substantial modifications:</vt:lpstr>
      <vt:lpstr>Substantial modifications:</vt:lpstr>
      <vt:lpstr>Architectural modifications</vt:lpstr>
      <vt:lpstr>Architectural modifications</vt:lpstr>
      <vt:lpstr>Architectural modifications</vt:lpstr>
      <vt:lpstr>The project before modification(Outside)</vt:lpstr>
      <vt:lpstr>The project after modification (Outside)</vt:lpstr>
      <vt:lpstr>The project after modification (Outside)</vt:lpstr>
      <vt:lpstr>Architectural modifications</vt:lpstr>
      <vt:lpstr>The project before modification (Inside)</vt:lpstr>
      <vt:lpstr>PowerPoint Presentation</vt:lpstr>
      <vt:lpstr>PowerPoint Presentation</vt:lpstr>
      <vt:lpstr>Contents:</vt:lpstr>
      <vt:lpstr>Contents:</vt:lpstr>
      <vt:lpstr>Structural Aspects  </vt:lpstr>
      <vt:lpstr>Ground and First floors </vt:lpstr>
      <vt:lpstr>PowerPoint Presentation</vt:lpstr>
      <vt:lpstr>PowerPoint Presentation</vt:lpstr>
      <vt:lpstr>PowerPoint Presentation</vt:lpstr>
      <vt:lpstr>PowerPoint Presentation</vt:lpstr>
      <vt:lpstr>Contents:</vt:lpstr>
      <vt:lpstr>Contents:</vt:lpstr>
      <vt:lpstr>PowerPoint Presentation</vt:lpstr>
      <vt:lpstr>Environmental Aspect</vt:lpstr>
      <vt:lpstr>Environmental Aspect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Environmental Aspect</vt:lpstr>
      <vt:lpstr>Environmental Aspect</vt:lpstr>
      <vt:lpstr>Environmental Aspect</vt:lpstr>
      <vt:lpstr>PowerPoint Presentation</vt:lpstr>
      <vt:lpstr>PowerPoint Presentation</vt:lpstr>
      <vt:lpstr>PowerPoint Presentation</vt:lpstr>
      <vt:lpstr>PowerPoint Presentation</vt:lpstr>
      <vt:lpstr>PowerPoint Presentation</vt:lpstr>
      <vt:lpstr>PowerPoint Presentation</vt:lpstr>
      <vt:lpstr>Environmental Aspect</vt:lpstr>
      <vt:lpstr>Environmental Aspect</vt:lpstr>
      <vt:lpstr>PowerPoint Presentation</vt:lpstr>
      <vt:lpstr>PowerPoint Presentation</vt:lpstr>
      <vt:lpstr>PowerPoint Presentation</vt:lpstr>
      <vt:lpstr>PowerPoint Presentation</vt:lpstr>
      <vt:lpstr>Environmental Aspect</vt:lpstr>
      <vt:lpstr>Environmental Aspect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Environmental Aspect</vt:lpstr>
      <vt:lpstr>Environmental Aspect</vt:lpstr>
      <vt:lpstr>PowerPoint Presentation</vt:lpstr>
      <vt:lpstr>PowerPoint Presentation</vt:lpstr>
      <vt:lpstr>PowerPoint Presentation</vt:lpstr>
      <vt:lpstr>PowerPoint Presentation</vt:lpstr>
      <vt:lpstr>PowerPoint Presentation</vt:lpstr>
      <vt:lpstr>Environmental Aspect</vt:lpstr>
      <vt:lpstr>Environmental Aspect</vt:lpstr>
      <vt:lpstr>PowerPoint Presentation</vt:lpstr>
      <vt:lpstr>Environmental Aspect</vt:lpstr>
      <vt:lpstr>PowerPoint Presentation</vt:lpstr>
      <vt:lpstr>PowerPoint Presentation</vt:lpstr>
      <vt:lpstr>PowerPoint Presentation</vt:lpstr>
      <vt:lpstr>PowerPoint Presentation</vt:lpstr>
      <vt:lpstr>Environmental Aspect</vt:lpstr>
      <vt:lpstr>PowerPoint Presentation</vt:lpstr>
      <vt:lpstr>PowerPoint Presentation</vt:lpstr>
      <vt:lpstr>Environmental Aspect</vt:lpstr>
      <vt:lpstr>PowerPoint Presentation</vt:lpstr>
      <vt:lpstr>PowerPoint Presentation</vt:lpstr>
      <vt:lpstr>Contents:</vt:lpstr>
      <vt:lpstr>Contents: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Directorate of Education In Nablus</dc:title>
  <dc:creator>Hamoodi 97</dc:creator>
  <cp:lastModifiedBy>Murad Sayyed</cp:lastModifiedBy>
  <cp:revision>177</cp:revision>
  <dcterms:created xsi:type="dcterms:W3CDTF">2020-05-27T07:51:21Z</dcterms:created>
  <dcterms:modified xsi:type="dcterms:W3CDTF">2020-06-07T08:32:54Z</dcterms:modified>
</cp:coreProperties>
</file>