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322" r:id="rId2"/>
    <p:sldId id="261" r:id="rId3"/>
    <p:sldId id="280" r:id="rId4"/>
    <p:sldId id="330" r:id="rId5"/>
    <p:sldId id="329" r:id="rId6"/>
    <p:sldId id="324" r:id="rId7"/>
    <p:sldId id="327" r:id="rId8"/>
    <p:sldId id="328" r:id="rId9"/>
    <p:sldId id="290" r:id="rId10"/>
    <p:sldId id="294" r:id="rId11"/>
    <p:sldId id="331" r:id="rId12"/>
    <p:sldId id="292" r:id="rId13"/>
    <p:sldId id="293" r:id="rId14"/>
    <p:sldId id="286" r:id="rId15"/>
    <p:sldId id="281" r:id="rId16"/>
    <p:sldId id="283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316" r:id="rId27"/>
    <p:sldId id="317" r:id="rId28"/>
    <p:sldId id="318" r:id="rId29"/>
    <p:sldId id="319" r:id="rId30"/>
    <p:sldId id="320" r:id="rId31"/>
    <p:sldId id="321" r:id="rId32"/>
    <p:sldId id="306" r:id="rId33"/>
    <p:sldId id="307" r:id="rId34"/>
    <p:sldId id="308" r:id="rId35"/>
    <p:sldId id="309" r:id="rId36"/>
    <p:sldId id="310" r:id="rId37"/>
    <p:sldId id="311" r:id="rId38"/>
    <p:sldId id="312" r:id="rId39"/>
    <p:sldId id="313" r:id="rId40"/>
    <p:sldId id="314" r:id="rId41"/>
    <p:sldId id="315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82" autoAdjust="0"/>
  </p:normalViewPr>
  <p:slideViewPr>
    <p:cSldViewPr>
      <p:cViewPr>
        <p:scale>
          <a:sx n="72" d="100"/>
          <a:sy n="72" d="100"/>
        </p:scale>
        <p:origin x="-2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1096E0-3A49-974D-99E1-69E9B102DD9C}" type="doc">
      <dgm:prSet loTypeId="urn:microsoft.com/office/officeart/2008/layout/VerticalCurv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9D2FFB-899E-CF4C-9D7A-AC58F32EFF5C}">
      <dgm:prSet phldrT="[Text]" custT="1"/>
      <dgm:spPr/>
      <dgm:t>
        <a:bodyPr/>
        <a:lstStyle/>
        <a:p>
          <a:r>
            <a:rPr lang="en-US" sz="2800" dirty="0" smtClean="0"/>
            <a:t>Recommendations</a:t>
          </a:r>
          <a:endParaRPr lang="en-US" sz="2400" dirty="0"/>
        </a:p>
      </dgm:t>
    </dgm:pt>
    <dgm:pt modelId="{8B53EB69-8142-1E47-BA6F-9D35C74484BB}" type="parTrans" cxnId="{DD35B56D-934E-0845-9356-9826040F92A1}">
      <dgm:prSet/>
      <dgm:spPr/>
      <dgm:t>
        <a:bodyPr/>
        <a:lstStyle/>
        <a:p>
          <a:endParaRPr lang="en-US"/>
        </a:p>
      </dgm:t>
    </dgm:pt>
    <dgm:pt modelId="{E2C7749C-D72C-E34D-9DCC-A53D584A4F57}" type="sibTrans" cxnId="{DD35B56D-934E-0845-9356-9826040F92A1}">
      <dgm:prSet/>
      <dgm:spPr/>
      <dgm:t>
        <a:bodyPr/>
        <a:lstStyle/>
        <a:p>
          <a:endParaRPr lang="en-US"/>
        </a:p>
      </dgm:t>
    </dgm:pt>
    <dgm:pt modelId="{8EB72328-652B-C542-BC78-A46DE69CED35}">
      <dgm:prSet phldrT="[Text]" custT="1"/>
      <dgm:spPr/>
      <dgm:t>
        <a:bodyPr/>
        <a:lstStyle/>
        <a:p>
          <a:r>
            <a:rPr lang="en-US" sz="2800" dirty="0" smtClean="0"/>
            <a:t>Deliverables</a:t>
          </a:r>
          <a:endParaRPr lang="en-US" sz="2400" dirty="0"/>
        </a:p>
      </dgm:t>
    </dgm:pt>
    <dgm:pt modelId="{8F99BF26-7D71-6049-B0CE-F0185BFBFB74}" type="parTrans" cxnId="{406F1E1D-08CB-5C4E-9B5A-DA032991824B}">
      <dgm:prSet/>
      <dgm:spPr/>
      <dgm:t>
        <a:bodyPr/>
        <a:lstStyle/>
        <a:p>
          <a:endParaRPr lang="en-US"/>
        </a:p>
      </dgm:t>
    </dgm:pt>
    <dgm:pt modelId="{2A1E7C7B-8F6A-614B-A884-F9FF1062958A}" type="sibTrans" cxnId="{406F1E1D-08CB-5C4E-9B5A-DA032991824B}">
      <dgm:prSet/>
      <dgm:spPr/>
      <dgm:t>
        <a:bodyPr/>
        <a:lstStyle/>
        <a:p>
          <a:endParaRPr lang="en-US"/>
        </a:p>
      </dgm:t>
    </dgm:pt>
    <dgm:pt modelId="{A9E89799-64E6-2444-AB6F-F71032D61FD0}">
      <dgm:prSet phldrT="[Text]" custT="1"/>
      <dgm:spPr/>
      <dgm:t>
        <a:bodyPr/>
        <a:lstStyle/>
        <a:p>
          <a:r>
            <a:rPr lang="en-US" sz="2800" dirty="0" smtClean="0"/>
            <a:t>Conclusion</a:t>
          </a:r>
          <a:endParaRPr lang="en-US" sz="2800" dirty="0"/>
        </a:p>
      </dgm:t>
    </dgm:pt>
    <dgm:pt modelId="{71EC893C-2A75-AD46-928D-ACA5ADC97020}" type="parTrans" cxnId="{F13F183D-E11E-0C4C-91FB-2D160F2F7AFC}">
      <dgm:prSet/>
      <dgm:spPr/>
      <dgm:t>
        <a:bodyPr/>
        <a:lstStyle/>
        <a:p>
          <a:endParaRPr lang="en-US"/>
        </a:p>
      </dgm:t>
    </dgm:pt>
    <dgm:pt modelId="{74E71093-E11E-2544-BF41-75ADFE5AA9AF}" type="sibTrans" cxnId="{F13F183D-E11E-0C4C-91FB-2D160F2F7AFC}">
      <dgm:prSet/>
      <dgm:spPr/>
      <dgm:t>
        <a:bodyPr/>
        <a:lstStyle/>
        <a:p>
          <a:endParaRPr lang="en-US"/>
        </a:p>
      </dgm:t>
    </dgm:pt>
    <dgm:pt modelId="{1BB4129C-F2C4-BD48-A28A-D966A98B98D4}">
      <dgm:prSet phldrT="[Text]" custT="1"/>
      <dgm:spPr/>
      <dgm:t>
        <a:bodyPr/>
        <a:lstStyle/>
        <a:p>
          <a:r>
            <a:rPr lang="en-US" sz="2800" dirty="0" smtClean="0"/>
            <a:t>Project Scope</a:t>
          </a:r>
          <a:endParaRPr lang="en-US" sz="2800" dirty="0"/>
        </a:p>
      </dgm:t>
    </dgm:pt>
    <dgm:pt modelId="{7D4E993B-9506-FB46-BAC6-BDD8790F3574}" type="sibTrans" cxnId="{38758987-E112-8940-8EFC-CEC3529F7A15}">
      <dgm:prSet/>
      <dgm:spPr/>
      <dgm:t>
        <a:bodyPr/>
        <a:lstStyle/>
        <a:p>
          <a:endParaRPr lang="en-US"/>
        </a:p>
      </dgm:t>
    </dgm:pt>
    <dgm:pt modelId="{5F377332-DD6A-D84D-8D3A-9336A8D59DD6}" type="parTrans" cxnId="{38758987-E112-8940-8EFC-CEC3529F7A15}">
      <dgm:prSet/>
      <dgm:spPr/>
      <dgm:t>
        <a:bodyPr/>
        <a:lstStyle/>
        <a:p>
          <a:endParaRPr lang="en-US"/>
        </a:p>
      </dgm:t>
    </dgm:pt>
    <dgm:pt modelId="{90E3C4AF-7F5A-1B41-BDB2-EC320506E997}">
      <dgm:prSet phldrT="[Text]" custT="1"/>
      <dgm:spPr/>
      <dgm:t>
        <a:bodyPr/>
        <a:lstStyle/>
        <a:p>
          <a:r>
            <a:rPr lang="en-US" sz="2800" dirty="0" smtClean="0"/>
            <a:t>Project Objective</a:t>
          </a:r>
          <a:endParaRPr lang="en-US" sz="2800" dirty="0"/>
        </a:p>
      </dgm:t>
    </dgm:pt>
    <dgm:pt modelId="{A1EE3087-0580-3742-8AEB-920474BB42FF}" type="parTrans" cxnId="{D4B877A4-F455-8742-AB74-E7AA991B1456}">
      <dgm:prSet/>
      <dgm:spPr/>
      <dgm:t>
        <a:bodyPr/>
        <a:lstStyle/>
        <a:p>
          <a:endParaRPr lang="en-US"/>
        </a:p>
      </dgm:t>
    </dgm:pt>
    <dgm:pt modelId="{E5BFF98C-B891-B241-9C55-A490D291EBDF}" type="sibTrans" cxnId="{D4B877A4-F455-8742-AB74-E7AA991B1456}">
      <dgm:prSet/>
      <dgm:spPr/>
      <dgm:t>
        <a:bodyPr/>
        <a:lstStyle/>
        <a:p>
          <a:endParaRPr lang="en-US"/>
        </a:p>
      </dgm:t>
    </dgm:pt>
    <dgm:pt modelId="{7F796532-EA62-AD45-ACBD-8E5522E5ADE2}">
      <dgm:prSet phldrT="[Text]" custT="1"/>
      <dgm:spPr/>
      <dgm:t>
        <a:bodyPr/>
        <a:lstStyle/>
        <a:p>
          <a:r>
            <a:rPr lang="en-US" sz="2800" dirty="0" smtClean="0"/>
            <a:t>Problem Analysis</a:t>
          </a:r>
          <a:endParaRPr lang="en-US" sz="2800" dirty="0"/>
        </a:p>
      </dgm:t>
    </dgm:pt>
    <dgm:pt modelId="{AC2148EB-8730-8243-93BB-4AA3AB3A200B}" type="parTrans" cxnId="{CA586B95-1AA4-B946-A9F8-ACA72D1CD201}">
      <dgm:prSet/>
      <dgm:spPr/>
      <dgm:t>
        <a:bodyPr/>
        <a:lstStyle/>
        <a:p>
          <a:endParaRPr lang="en-US"/>
        </a:p>
      </dgm:t>
    </dgm:pt>
    <dgm:pt modelId="{CAF2ADDA-B46F-264B-BAB4-2A71E3A9685F}" type="sibTrans" cxnId="{CA586B95-1AA4-B946-A9F8-ACA72D1CD201}">
      <dgm:prSet/>
      <dgm:spPr/>
      <dgm:t>
        <a:bodyPr/>
        <a:lstStyle/>
        <a:p>
          <a:endParaRPr lang="en-US"/>
        </a:p>
      </dgm:t>
    </dgm:pt>
    <dgm:pt modelId="{198BC295-A494-3340-A9F3-2EDE725AC943}" type="pres">
      <dgm:prSet presAssocID="{3C1096E0-3A49-974D-99E1-69E9B102DD9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CEC2AD1D-B35C-714C-ABF9-C13674D2B965}" type="pres">
      <dgm:prSet presAssocID="{3C1096E0-3A49-974D-99E1-69E9B102DD9C}" presName="Name1" presStyleCnt="0"/>
      <dgm:spPr/>
    </dgm:pt>
    <dgm:pt modelId="{1EB25127-D7CC-F442-A44D-E92BB5B8F11B}" type="pres">
      <dgm:prSet presAssocID="{3C1096E0-3A49-974D-99E1-69E9B102DD9C}" presName="cycle" presStyleCnt="0"/>
      <dgm:spPr/>
    </dgm:pt>
    <dgm:pt modelId="{CAF5A140-FB28-FB4F-A47D-F7A5F178B323}" type="pres">
      <dgm:prSet presAssocID="{3C1096E0-3A49-974D-99E1-69E9B102DD9C}" presName="srcNode" presStyleLbl="node1" presStyleIdx="0" presStyleCnt="6"/>
      <dgm:spPr/>
    </dgm:pt>
    <dgm:pt modelId="{527E981F-FC8C-FE43-92ED-1FEA698499B6}" type="pres">
      <dgm:prSet presAssocID="{3C1096E0-3A49-974D-99E1-69E9B102DD9C}" presName="conn" presStyleLbl="parChTrans1D2" presStyleIdx="0" presStyleCnt="1"/>
      <dgm:spPr/>
      <dgm:t>
        <a:bodyPr/>
        <a:lstStyle/>
        <a:p>
          <a:endParaRPr lang="en-US"/>
        </a:p>
      </dgm:t>
    </dgm:pt>
    <dgm:pt modelId="{1103D84F-3235-C647-B7A7-DDE34F731603}" type="pres">
      <dgm:prSet presAssocID="{3C1096E0-3A49-974D-99E1-69E9B102DD9C}" presName="extraNode" presStyleLbl="node1" presStyleIdx="0" presStyleCnt="6"/>
      <dgm:spPr/>
    </dgm:pt>
    <dgm:pt modelId="{8306038B-3D5A-D74D-8778-B08D59DFAA5E}" type="pres">
      <dgm:prSet presAssocID="{3C1096E0-3A49-974D-99E1-69E9B102DD9C}" presName="dstNode" presStyleLbl="node1" presStyleIdx="0" presStyleCnt="6"/>
      <dgm:spPr/>
    </dgm:pt>
    <dgm:pt modelId="{60D8281C-DA26-EC49-AB40-9D73ABBE8FC3}" type="pres">
      <dgm:prSet presAssocID="{7F796532-EA62-AD45-ACBD-8E5522E5ADE2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A24293-EA6C-694D-91EE-0826CAE9622B}" type="pres">
      <dgm:prSet presAssocID="{7F796532-EA62-AD45-ACBD-8E5522E5ADE2}" presName="accent_1" presStyleCnt="0"/>
      <dgm:spPr/>
    </dgm:pt>
    <dgm:pt modelId="{752FFEAF-5B46-A04A-B723-315BBCC75363}" type="pres">
      <dgm:prSet presAssocID="{7F796532-EA62-AD45-ACBD-8E5522E5ADE2}" presName="accentRepeatNode" presStyleLbl="solidFgAcc1" presStyleIdx="0" presStyleCnt="6"/>
      <dgm:spPr/>
    </dgm:pt>
    <dgm:pt modelId="{2A148116-DABA-314E-B744-097779F4B825}" type="pres">
      <dgm:prSet presAssocID="{90E3C4AF-7F5A-1B41-BDB2-EC320506E997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1CED93-F96F-3640-919D-CF5B8DB5A4A5}" type="pres">
      <dgm:prSet presAssocID="{90E3C4AF-7F5A-1B41-BDB2-EC320506E997}" presName="accent_2" presStyleCnt="0"/>
      <dgm:spPr/>
    </dgm:pt>
    <dgm:pt modelId="{AD4D4951-3AE6-EE42-B0D5-BF4AC5951CF2}" type="pres">
      <dgm:prSet presAssocID="{90E3C4AF-7F5A-1B41-BDB2-EC320506E997}" presName="accentRepeatNode" presStyleLbl="solidFgAcc1" presStyleIdx="1" presStyleCnt="6"/>
      <dgm:spPr/>
    </dgm:pt>
    <dgm:pt modelId="{8EFDE936-8C47-A945-8795-43C5FA48E2E7}" type="pres">
      <dgm:prSet presAssocID="{1BB4129C-F2C4-BD48-A28A-D966A98B98D4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EC6D4A-4275-6E4F-9A44-C21D08E1E874}" type="pres">
      <dgm:prSet presAssocID="{1BB4129C-F2C4-BD48-A28A-D966A98B98D4}" presName="accent_3" presStyleCnt="0"/>
      <dgm:spPr/>
    </dgm:pt>
    <dgm:pt modelId="{45274F38-63A1-C342-80C1-9958999265A5}" type="pres">
      <dgm:prSet presAssocID="{1BB4129C-F2C4-BD48-A28A-D966A98B98D4}" presName="accentRepeatNode" presStyleLbl="solidFgAcc1" presStyleIdx="2" presStyleCnt="6"/>
      <dgm:spPr/>
    </dgm:pt>
    <dgm:pt modelId="{2519F965-6314-AD41-9A6F-331629F87755}" type="pres">
      <dgm:prSet presAssocID="{8EB72328-652B-C542-BC78-A46DE69CED35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D763EC-AB9D-E944-93F5-A7B58669F768}" type="pres">
      <dgm:prSet presAssocID="{8EB72328-652B-C542-BC78-A46DE69CED35}" presName="accent_4" presStyleCnt="0"/>
      <dgm:spPr/>
    </dgm:pt>
    <dgm:pt modelId="{55768FF8-0604-544F-9797-CEE0787F5F78}" type="pres">
      <dgm:prSet presAssocID="{8EB72328-652B-C542-BC78-A46DE69CED35}" presName="accentRepeatNode" presStyleLbl="solidFgAcc1" presStyleIdx="3" presStyleCnt="6"/>
      <dgm:spPr/>
    </dgm:pt>
    <dgm:pt modelId="{1EEC3DAA-70D2-D840-AFFF-392A93EE8F94}" type="pres">
      <dgm:prSet presAssocID="{A9E89799-64E6-2444-AB6F-F71032D61FD0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C9EE58-002F-1941-9C44-069F599999B0}" type="pres">
      <dgm:prSet presAssocID="{A9E89799-64E6-2444-AB6F-F71032D61FD0}" presName="accent_5" presStyleCnt="0"/>
      <dgm:spPr/>
    </dgm:pt>
    <dgm:pt modelId="{B592A828-6ED0-9B48-B99F-3D33D9B12BD8}" type="pres">
      <dgm:prSet presAssocID="{A9E89799-64E6-2444-AB6F-F71032D61FD0}" presName="accentRepeatNode" presStyleLbl="solidFgAcc1" presStyleIdx="4" presStyleCnt="6"/>
      <dgm:spPr/>
    </dgm:pt>
    <dgm:pt modelId="{EA227C26-7B75-514B-83AE-DE51155F2DE0}" type="pres">
      <dgm:prSet presAssocID="{619D2FFB-899E-CF4C-9D7A-AC58F32EFF5C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DAE094-B492-B541-A0FC-A7E2B2A657AB}" type="pres">
      <dgm:prSet presAssocID="{619D2FFB-899E-CF4C-9D7A-AC58F32EFF5C}" presName="accent_6" presStyleCnt="0"/>
      <dgm:spPr/>
    </dgm:pt>
    <dgm:pt modelId="{6AB7E222-EB62-8745-848B-96C4E8976EEE}" type="pres">
      <dgm:prSet presAssocID="{619D2FFB-899E-CF4C-9D7A-AC58F32EFF5C}" presName="accentRepeatNode" presStyleLbl="solidFgAcc1" presStyleIdx="5" presStyleCnt="6"/>
      <dgm:spPr/>
    </dgm:pt>
  </dgm:ptLst>
  <dgm:cxnLst>
    <dgm:cxn modelId="{612125F6-9BE1-254F-872E-ABCC78750DFF}" type="presOf" srcId="{619D2FFB-899E-CF4C-9D7A-AC58F32EFF5C}" destId="{EA227C26-7B75-514B-83AE-DE51155F2DE0}" srcOrd="0" destOrd="0" presId="urn:microsoft.com/office/officeart/2008/layout/VerticalCurvedList"/>
    <dgm:cxn modelId="{3B28F723-6B48-6042-BB07-5B9BC89C482A}" type="presOf" srcId="{90E3C4AF-7F5A-1B41-BDB2-EC320506E997}" destId="{2A148116-DABA-314E-B744-097779F4B825}" srcOrd="0" destOrd="0" presId="urn:microsoft.com/office/officeart/2008/layout/VerticalCurvedList"/>
    <dgm:cxn modelId="{CA586B95-1AA4-B946-A9F8-ACA72D1CD201}" srcId="{3C1096E0-3A49-974D-99E1-69E9B102DD9C}" destId="{7F796532-EA62-AD45-ACBD-8E5522E5ADE2}" srcOrd="0" destOrd="0" parTransId="{AC2148EB-8730-8243-93BB-4AA3AB3A200B}" sibTransId="{CAF2ADDA-B46F-264B-BAB4-2A71E3A9685F}"/>
    <dgm:cxn modelId="{12924201-983D-124B-899B-5472BB6BB5D6}" type="presOf" srcId="{7F796532-EA62-AD45-ACBD-8E5522E5ADE2}" destId="{60D8281C-DA26-EC49-AB40-9D73ABBE8FC3}" srcOrd="0" destOrd="0" presId="urn:microsoft.com/office/officeart/2008/layout/VerticalCurvedList"/>
    <dgm:cxn modelId="{38758987-E112-8940-8EFC-CEC3529F7A15}" srcId="{3C1096E0-3A49-974D-99E1-69E9B102DD9C}" destId="{1BB4129C-F2C4-BD48-A28A-D966A98B98D4}" srcOrd="2" destOrd="0" parTransId="{5F377332-DD6A-D84D-8D3A-9336A8D59DD6}" sibTransId="{7D4E993B-9506-FB46-BAC6-BDD8790F3574}"/>
    <dgm:cxn modelId="{82D492C3-5B17-2547-9A21-304F38F46BC2}" type="presOf" srcId="{3C1096E0-3A49-974D-99E1-69E9B102DD9C}" destId="{198BC295-A494-3340-A9F3-2EDE725AC943}" srcOrd="0" destOrd="0" presId="urn:microsoft.com/office/officeart/2008/layout/VerticalCurvedList"/>
    <dgm:cxn modelId="{F13F183D-E11E-0C4C-91FB-2D160F2F7AFC}" srcId="{3C1096E0-3A49-974D-99E1-69E9B102DD9C}" destId="{A9E89799-64E6-2444-AB6F-F71032D61FD0}" srcOrd="4" destOrd="0" parTransId="{71EC893C-2A75-AD46-928D-ACA5ADC97020}" sibTransId="{74E71093-E11E-2544-BF41-75ADFE5AA9AF}"/>
    <dgm:cxn modelId="{E14C9583-6BE6-0046-BD44-DF0B8305FA73}" type="presOf" srcId="{8EB72328-652B-C542-BC78-A46DE69CED35}" destId="{2519F965-6314-AD41-9A6F-331629F87755}" srcOrd="0" destOrd="0" presId="urn:microsoft.com/office/officeart/2008/layout/VerticalCurvedList"/>
    <dgm:cxn modelId="{39441E03-9E81-FB4F-A31E-4F617DE7EF25}" type="presOf" srcId="{A9E89799-64E6-2444-AB6F-F71032D61FD0}" destId="{1EEC3DAA-70D2-D840-AFFF-392A93EE8F94}" srcOrd="0" destOrd="0" presId="urn:microsoft.com/office/officeart/2008/layout/VerticalCurvedList"/>
    <dgm:cxn modelId="{5082695E-2148-E844-B704-361D4071AECD}" type="presOf" srcId="{CAF2ADDA-B46F-264B-BAB4-2A71E3A9685F}" destId="{527E981F-FC8C-FE43-92ED-1FEA698499B6}" srcOrd="0" destOrd="0" presId="urn:microsoft.com/office/officeart/2008/layout/VerticalCurvedList"/>
    <dgm:cxn modelId="{406F1E1D-08CB-5C4E-9B5A-DA032991824B}" srcId="{3C1096E0-3A49-974D-99E1-69E9B102DD9C}" destId="{8EB72328-652B-C542-BC78-A46DE69CED35}" srcOrd="3" destOrd="0" parTransId="{8F99BF26-7D71-6049-B0CE-F0185BFBFB74}" sibTransId="{2A1E7C7B-8F6A-614B-A884-F9FF1062958A}"/>
    <dgm:cxn modelId="{C6C9FDCD-9F34-1E4C-8AC2-0C06FE431217}" type="presOf" srcId="{1BB4129C-F2C4-BD48-A28A-D966A98B98D4}" destId="{8EFDE936-8C47-A945-8795-43C5FA48E2E7}" srcOrd="0" destOrd="0" presId="urn:microsoft.com/office/officeart/2008/layout/VerticalCurvedList"/>
    <dgm:cxn modelId="{DD35B56D-934E-0845-9356-9826040F92A1}" srcId="{3C1096E0-3A49-974D-99E1-69E9B102DD9C}" destId="{619D2FFB-899E-CF4C-9D7A-AC58F32EFF5C}" srcOrd="5" destOrd="0" parTransId="{8B53EB69-8142-1E47-BA6F-9D35C74484BB}" sibTransId="{E2C7749C-D72C-E34D-9DCC-A53D584A4F57}"/>
    <dgm:cxn modelId="{D4B877A4-F455-8742-AB74-E7AA991B1456}" srcId="{3C1096E0-3A49-974D-99E1-69E9B102DD9C}" destId="{90E3C4AF-7F5A-1B41-BDB2-EC320506E997}" srcOrd="1" destOrd="0" parTransId="{A1EE3087-0580-3742-8AEB-920474BB42FF}" sibTransId="{E5BFF98C-B891-B241-9C55-A490D291EBDF}"/>
    <dgm:cxn modelId="{F60F33C4-AD6B-E740-B4DB-AC6E023599BA}" type="presParOf" srcId="{198BC295-A494-3340-A9F3-2EDE725AC943}" destId="{CEC2AD1D-B35C-714C-ABF9-C13674D2B965}" srcOrd="0" destOrd="0" presId="urn:microsoft.com/office/officeart/2008/layout/VerticalCurvedList"/>
    <dgm:cxn modelId="{EEABB1DD-4985-FB4F-9ADC-440FC072F0A7}" type="presParOf" srcId="{CEC2AD1D-B35C-714C-ABF9-C13674D2B965}" destId="{1EB25127-D7CC-F442-A44D-E92BB5B8F11B}" srcOrd="0" destOrd="0" presId="urn:microsoft.com/office/officeart/2008/layout/VerticalCurvedList"/>
    <dgm:cxn modelId="{5B7E457E-F2CE-1A4E-8578-B49F7D0C95C2}" type="presParOf" srcId="{1EB25127-D7CC-F442-A44D-E92BB5B8F11B}" destId="{CAF5A140-FB28-FB4F-A47D-F7A5F178B323}" srcOrd="0" destOrd="0" presId="urn:microsoft.com/office/officeart/2008/layout/VerticalCurvedList"/>
    <dgm:cxn modelId="{3DF28037-ECC8-3446-A0A8-C3511ED8EF6C}" type="presParOf" srcId="{1EB25127-D7CC-F442-A44D-E92BB5B8F11B}" destId="{527E981F-FC8C-FE43-92ED-1FEA698499B6}" srcOrd="1" destOrd="0" presId="urn:microsoft.com/office/officeart/2008/layout/VerticalCurvedList"/>
    <dgm:cxn modelId="{9E02E26B-6CDB-FF4D-8825-8647B31BCC8F}" type="presParOf" srcId="{1EB25127-D7CC-F442-A44D-E92BB5B8F11B}" destId="{1103D84F-3235-C647-B7A7-DDE34F731603}" srcOrd="2" destOrd="0" presId="urn:microsoft.com/office/officeart/2008/layout/VerticalCurvedList"/>
    <dgm:cxn modelId="{651F1828-8A86-3A45-8E28-E7E9025090AE}" type="presParOf" srcId="{1EB25127-D7CC-F442-A44D-E92BB5B8F11B}" destId="{8306038B-3D5A-D74D-8778-B08D59DFAA5E}" srcOrd="3" destOrd="0" presId="urn:microsoft.com/office/officeart/2008/layout/VerticalCurvedList"/>
    <dgm:cxn modelId="{B4598F91-01A5-284E-8F44-281A54E31A7A}" type="presParOf" srcId="{CEC2AD1D-B35C-714C-ABF9-C13674D2B965}" destId="{60D8281C-DA26-EC49-AB40-9D73ABBE8FC3}" srcOrd="1" destOrd="0" presId="urn:microsoft.com/office/officeart/2008/layout/VerticalCurvedList"/>
    <dgm:cxn modelId="{7EE1C6E2-31F8-B34C-82AA-3C260FC124BE}" type="presParOf" srcId="{CEC2AD1D-B35C-714C-ABF9-C13674D2B965}" destId="{E3A24293-EA6C-694D-91EE-0826CAE9622B}" srcOrd="2" destOrd="0" presId="urn:microsoft.com/office/officeart/2008/layout/VerticalCurvedList"/>
    <dgm:cxn modelId="{CDFABE23-6D55-AB46-91E1-72B71ED82955}" type="presParOf" srcId="{E3A24293-EA6C-694D-91EE-0826CAE9622B}" destId="{752FFEAF-5B46-A04A-B723-315BBCC75363}" srcOrd="0" destOrd="0" presId="urn:microsoft.com/office/officeart/2008/layout/VerticalCurvedList"/>
    <dgm:cxn modelId="{AE80D893-C7E3-0940-AC38-BC56A06A3F73}" type="presParOf" srcId="{CEC2AD1D-B35C-714C-ABF9-C13674D2B965}" destId="{2A148116-DABA-314E-B744-097779F4B825}" srcOrd="3" destOrd="0" presId="urn:microsoft.com/office/officeart/2008/layout/VerticalCurvedList"/>
    <dgm:cxn modelId="{E52A1A6D-4C72-0842-90C5-E3F7D1264E09}" type="presParOf" srcId="{CEC2AD1D-B35C-714C-ABF9-C13674D2B965}" destId="{341CED93-F96F-3640-919D-CF5B8DB5A4A5}" srcOrd="4" destOrd="0" presId="urn:microsoft.com/office/officeart/2008/layout/VerticalCurvedList"/>
    <dgm:cxn modelId="{BF24148A-9B97-CB4D-97C8-AB0F9DF12727}" type="presParOf" srcId="{341CED93-F96F-3640-919D-CF5B8DB5A4A5}" destId="{AD4D4951-3AE6-EE42-B0D5-BF4AC5951CF2}" srcOrd="0" destOrd="0" presId="urn:microsoft.com/office/officeart/2008/layout/VerticalCurvedList"/>
    <dgm:cxn modelId="{E515955D-6923-6B45-B5D7-65346C3DE507}" type="presParOf" srcId="{CEC2AD1D-B35C-714C-ABF9-C13674D2B965}" destId="{8EFDE936-8C47-A945-8795-43C5FA48E2E7}" srcOrd="5" destOrd="0" presId="urn:microsoft.com/office/officeart/2008/layout/VerticalCurvedList"/>
    <dgm:cxn modelId="{261C554C-5DB4-1F47-B147-771F7A46DAC4}" type="presParOf" srcId="{CEC2AD1D-B35C-714C-ABF9-C13674D2B965}" destId="{CBEC6D4A-4275-6E4F-9A44-C21D08E1E874}" srcOrd="6" destOrd="0" presId="urn:microsoft.com/office/officeart/2008/layout/VerticalCurvedList"/>
    <dgm:cxn modelId="{737403D9-FD4B-0C4B-8385-628F9885966B}" type="presParOf" srcId="{CBEC6D4A-4275-6E4F-9A44-C21D08E1E874}" destId="{45274F38-63A1-C342-80C1-9958999265A5}" srcOrd="0" destOrd="0" presId="urn:microsoft.com/office/officeart/2008/layout/VerticalCurvedList"/>
    <dgm:cxn modelId="{B9925781-EB47-BD45-8B59-6D46EA5E8040}" type="presParOf" srcId="{CEC2AD1D-B35C-714C-ABF9-C13674D2B965}" destId="{2519F965-6314-AD41-9A6F-331629F87755}" srcOrd="7" destOrd="0" presId="urn:microsoft.com/office/officeart/2008/layout/VerticalCurvedList"/>
    <dgm:cxn modelId="{6C44FF15-F084-434C-A1D1-6F2F20B8903E}" type="presParOf" srcId="{CEC2AD1D-B35C-714C-ABF9-C13674D2B965}" destId="{53D763EC-AB9D-E944-93F5-A7B58669F768}" srcOrd="8" destOrd="0" presId="urn:microsoft.com/office/officeart/2008/layout/VerticalCurvedList"/>
    <dgm:cxn modelId="{84FDC38C-A5E6-AD40-ABA1-A42DC11A0F69}" type="presParOf" srcId="{53D763EC-AB9D-E944-93F5-A7B58669F768}" destId="{55768FF8-0604-544F-9797-CEE0787F5F78}" srcOrd="0" destOrd="0" presId="urn:microsoft.com/office/officeart/2008/layout/VerticalCurvedList"/>
    <dgm:cxn modelId="{D1BE1CB2-1057-AA43-8789-D177F7472E56}" type="presParOf" srcId="{CEC2AD1D-B35C-714C-ABF9-C13674D2B965}" destId="{1EEC3DAA-70D2-D840-AFFF-392A93EE8F94}" srcOrd="9" destOrd="0" presId="urn:microsoft.com/office/officeart/2008/layout/VerticalCurvedList"/>
    <dgm:cxn modelId="{A1ADFFBC-8FD3-1D48-BB7E-391C97648BD1}" type="presParOf" srcId="{CEC2AD1D-B35C-714C-ABF9-C13674D2B965}" destId="{6BC9EE58-002F-1941-9C44-069F599999B0}" srcOrd="10" destOrd="0" presId="urn:microsoft.com/office/officeart/2008/layout/VerticalCurvedList"/>
    <dgm:cxn modelId="{0F6B80B4-CF12-0D45-BB88-745341F00176}" type="presParOf" srcId="{6BC9EE58-002F-1941-9C44-069F599999B0}" destId="{B592A828-6ED0-9B48-B99F-3D33D9B12BD8}" srcOrd="0" destOrd="0" presId="urn:microsoft.com/office/officeart/2008/layout/VerticalCurvedList"/>
    <dgm:cxn modelId="{F4D5930F-298D-324A-8E12-3E8D34554AF4}" type="presParOf" srcId="{CEC2AD1D-B35C-714C-ABF9-C13674D2B965}" destId="{EA227C26-7B75-514B-83AE-DE51155F2DE0}" srcOrd="11" destOrd="0" presId="urn:microsoft.com/office/officeart/2008/layout/VerticalCurvedList"/>
    <dgm:cxn modelId="{793765D8-2BA8-EC42-BC9B-A8B4D80B713D}" type="presParOf" srcId="{CEC2AD1D-B35C-714C-ABF9-C13674D2B965}" destId="{1DDAE094-B492-B541-A0FC-A7E2B2A657AB}" srcOrd="12" destOrd="0" presId="urn:microsoft.com/office/officeart/2008/layout/VerticalCurvedList"/>
    <dgm:cxn modelId="{38E2E097-ED0D-FC41-A505-D7E0C4354551}" type="presParOf" srcId="{1DDAE094-B492-B541-A0FC-A7E2B2A657AB}" destId="{6AB7E222-EB62-8745-848B-96C4E8976EE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B81A290-3C58-7F4B-A836-AB480CB8D2A7}" type="doc">
      <dgm:prSet loTypeId="urn:microsoft.com/office/officeart/2005/8/layout/equation2" loCatId="" qsTypeId="urn:microsoft.com/office/officeart/2005/8/quickstyle/simple4" qsCatId="simple" csTypeId="urn:microsoft.com/office/officeart/2005/8/colors/accent1_2" csCatId="accent1" phldr="1"/>
      <dgm:spPr/>
    </dgm:pt>
    <dgm:pt modelId="{2EAED065-4137-4D42-A3B3-4AA96D218A71}">
      <dgm:prSet phldrT="[Text]"/>
      <dgm:spPr/>
      <dgm:t>
        <a:bodyPr/>
        <a:lstStyle/>
        <a:p>
          <a:r>
            <a:rPr lang="en-US" dirty="0" smtClean="0"/>
            <a:t>Different KPIs</a:t>
          </a:r>
          <a:endParaRPr lang="en-US" dirty="0"/>
        </a:p>
      </dgm:t>
    </dgm:pt>
    <dgm:pt modelId="{7961323E-8F41-F940-ACE7-87E5B4CDB485}" type="parTrans" cxnId="{1CB0C5F9-F4FA-454F-A23F-6E09E2A7A0C8}">
      <dgm:prSet/>
      <dgm:spPr/>
      <dgm:t>
        <a:bodyPr/>
        <a:lstStyle/>
        <a:p>
          <a:endParaRPr lang="en-US"/>
        </a:p>
      </dgm:t>
    </dgm:pt>
    <dgm:pt modelId="{9036038D-5D44-144A-835C-850675DE8431}" type="sibTrans" cxnId="{1CB0C5F9-F4FA-454F-A23F-6E09E2A7A0C8}">
      <dgm:prSet/>
      <dgm:spPr/>
      <dgm:t>
        <a:bodyPr/>
        <a:lstStyle/>
        <a:p>
          <a:endParaRPr lang="en-US"/>
        </a:p>
      </dgm:t>
    </dgm:pt>
    <dgm:pt modelId="{337AE62D-CE8F-2B4B-A30B-B453E1826530}">
      <dgm:prSet phldrT="[Text]" custT="1"/>
      <dgm:spPr/>
      <dgm:t>
        <a:bodyPr/>
        <a:lstStyle/>
        <a:p>
          <a:r>
            <a:rPr lang="en-US" sz="2400" dirty="0" smtClean="0"/>
            <a:t>Different Methodology</a:t>
          </a:r>
          <a:endParaRPr lang="en-US" sz="2400" dirty="0"/>
        </a:p>
      </dgm:t>
    </dgm:pt>
    <dgm:pt modelId="{940A15F7-2529-FD4B-AAE9-0550B33945CB}" type="parTrans" cxnId="{2F2B9A1D-8B4F-A343-8AFE-CF810C718172}">
      <dgm:prSet/>
      <dgm:spPr/>
      <dgm:t>
        <a:bodyPr/>
        <a:lstStyle/>
        <a:p>
          <a:endParaRPr lang="en-US"/>
        </a:p>
      </dgm:t>
    </dgm:pt>
    <dgm:pt modelId="{6D3E2CBF-B5A5-B14B-A50C-26CAD11616C8}" type="sibTrans" cxnId="{2F2B9A1D-8B4F-A343-8AFE-CF810C718172}">
      <dgm:prSet/>
      <dgm:spPr/>
      <dgm:t>
        <a:bodyPr/>
        <a:lstStyle/>
        <a:p>
          <a:endParaRPr lang="en-US"/>
        </a:p>
      </dgm:t>
    </dgm:pt>
    <dgm:pt modelId="{22399836-01EA-D149-8F99-61D815CF993B}">
      <dgm:prSet phldrT="[Text]"/>
      <dgm:spPr/>
      <dgm:t>
        <a:bodyPr/>
        <a:lstStyle/>
        <a:p>
          <a:r>
            <a:rPr lang="en-US" dirty="0" smtClean="0"/>
            <a:t>Ambivalent opinions</a:t>
          </a:r>
          <a:endParaRPr lang="en-US" dirty="0"/>
        </a:p>
      </dgm:t>
    </dgm:pt>
    <dgm:pt modelId="{5B9C777F-C9F5-E847-A8BA-0A79A612A4B0}" type="parTrans" cxnId="{98567B7B-86CB-CE44-B3AD-B7AEF24A04CC}">
      <dgm:prSet/>
      <dgm:spPr/>
      <dgm:t>
        <a:bodyPr/>
        <a:lstStyle/>
        <a:p>
          <a:endParaRPr lang="en-US"/>
        </a:p>
      </dgm:t>
    </dgm:pt>
    <dgm:pt modelId="{5230B832-73CE-5849-866F-45036A57DFF2}" type="sibTrans" cxnId="{98567B7B-86CB-CE44-B3AD-B7AEF24A04CC}">
      <dgm:prSet/>
      <dgm:spPr/>
      <dgm:t>
        <a:bodyPr/>
        <a:lstStyle/>
        <a:p>
          <a:endParaRPr lang="en-US"/>
        </a:p>
      </dgm:t>
    </dgm:pt>
    <dgm:pt modelId="{B9DE11C1-3D44-C841-A76D-1E674CB984A8}" type="pres">
      <dgm:prSet presAssocID="{FB81A290-3C58-7F4B-A836-AB480CB8D2A7}" presName="Name0" presStyleCnt="0">
        <dgm:presLayoutVars>
          <dgm:dir/>
          <dgm:resizeHandles val="exact"/>
        </dgm:presLayoutVars>
      </dgm:prSet>
      <dgm:spPr/>
    </dgm:pt>
    <dgm:pt modelId="{5C93175A-23A7-634E-973D-D10ECC46B47D}" type="pres">
      <dgm:prSet presAssocID="{FB81A290-3C58-7F4B-A836-AB480CB8D2A7}" presName="vNodes" presStyleCnt="0"/>
      <dgm:spPr/>
    </dgm:pt>
    <dgm:pt modelId="{499EF28D-0D3A-0849-8DB0-E7361F5A28B9}" type="pres">
      <dgm:prSet presAssocID="{2EAED065-4137-4D42-A3B3-4AA96D218A71}" presName="node" presStyleLbl="node1" presStyleIdx="0" presStyleCnt="3" custScaleX="182790" custScaleY="1357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5ACBBA-0713-614E-BD67-DC8BC5443A86}" type="pres">
      <dgm:prSet presAssocID="{9036038D-5D44-144A-835C-850675DE8431}" presName="spacerT" presStyleCnt="0"/>
      <dgm:spPr/>
    </dgm:pt>
    <dgm:pt modelId="{9E6E6B52-94DA-994D-9ED1-0EFD055907D8}" type="pres">
      <dgm:prSet presAssocID="{9036038D-5D44-144A-835C-850675DE8431}" presName="sibTrans" presStyleLbl="sibTrans2D1" presStyleIdx="0" presStyleCnt="2"/>
      <dgm:spPr/>
      <dgm:t>
        <a:bodyPr/>
        <a:lstStyle/>
        <a:p>
          <a:endParaRPr lang="en-US"/>
        </a:p>
      </dgm:t>
    </dgm:pt>
    <dgm:pt modelId="{F28ACECB-79A7-B640-808E-87E1B61B4819}" type="pres">
      <dgm:prSet presAssocID="{9036038D-5D44-144A-835C-850675DE8431}" presName="spacerB" presStyleCnt="0"/>
      <dgm:spPr/>
    </dgm:pt>
    <dgm:pt modelId="{978F8FD0-DAEC-9549-9167-56EE4BC36FEC}" type="pres">
      <dgm:prSet presAssocID="{337AE62D-CE8F-2B4B-A30B-B453E1826530}" presName="node" presStyleLbl="node1" presStyleIdx="1" presStyleCnt="3" custScaleX="185396" custScaleY="1357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F6B25A-9DA2-9643-BCF0-EF43F0B1AEC3}" type="pres">
      <dgm:prSet presAssocID="{FB81A290-3C58-7F4B-A836-AB480CB8D2A7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17D8A697-629F-8B44-9728-E336E8355899}" type="pres">
      <dgm:prSet presAssocID="{FB81A290-3C58-7F4B-A836-AB480CB8D2A7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C45491C3-6BAE-B448-9A9B-3033FCC29D7C}" type="pres">
      <dgm:prSet presAssocID="{FB81A290-3C58-7F4B-A836-AB480CB8D2A7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B236ED-5B5F-4740-8321-D365EBBF0C2D}" type="presOf" srcId="{22399836-01EA-D149-8F99-61D815CF993B}" destId="{C45491C3-6BAE-B448-9A9B-3033FCC29D7C}" srcOrd="0" destOrd="0" presId="urn:microsoft.com/office/officeart/2005/8/layout/equation2"/>
    <dgm:cxn modelId="{FD846958-8B5C-FD40-8811-FFEBF2E9431A}" type="presOf" srcId="{337AE62D-CE8F-2B4B-A30B-B453E1826530}" destId="{978F8FD0-DAEC-9549-9167-56EE4BC36FEC}" srcOrd="0" destOrd="0" presId="urn:microsoft.com/office/officeart/2005/8/layout/equation2"/>
    <dgm:cxn modelId="{5363FB3B-55B9-3744-8D7A-31B73E7B362F}" type="presOf" srcId="{FB81A290-3C58-7F4B-A836-AB480CB8D2A7}" destId="{B9DE11C1-3D44-C841-A76D-1E674CB984A8}" srcOrd="0" destOrd="0" presId="urn:microsoft.com/office/officeart/2005/8/layout/equation2"/>
    <dgm:cxn modelId="{AB40A152-26EA-714F-AABB-EDC314FCB076}" type="presOf" srcId="{6D3E2CBF-B5A5-B14B-A50C-26CAD11616C8}" destId="{17D8A697-629F-8B44-9728-E336E8355899}" srcOrd="1" destOrd="0" presId="urn:microsoft.com/office/officeart/2005/8/layout/equation2"/>
    <dgm:cxn modelId="{A4C0F9A7-37FE-7B43-AF18-225F3F47F9E9}" type="presOf" srcId="{9036038D-5D44-144A-835C-850675DE8431}" destId="{9E6E6B52-94DA-994D-9ED1-0EFD055907D8}" srcOrd="0" destOrd="0" presId="urn:microsoft.com/office/officeart/2005/8/layout/equation2"/>
    <dgm:cxn modelId="{4D5398BB-CC53-C345-8A8E-9341AD31725C}" type="presOf" srcId="{2EAED065-4137-4D42-A3B3-4AA96D218A71}" destId="{499EF28D-0D3A-0849-8DB0-E7361F5A28B9}" srcOrd="0" destOrd="0" presId="urn:microsoft.com/office/officeart/2005/8/layout/equation2"/>
    <dgm:cxn modelId="{4E83C9E7-6975-0F42-AAB0-80D1B87588D5}" type="presOf" srcId="{6D3E2CBF-B5A5-B14B-A50C-26CAD11616C8}" destId="{75F6B25A-9DA2-9643-BCF0-EF43F0B1AEC3}" srcOrd="0" destOrd="0" presId="urn:microsoft.com/office/officeart/2005/8/layout/equation2"/>
    <dgm:cxn modelId="{2F2B9A1D-8B4F-A343-8AFE-CF810C718172}" srcId="{FB81A290-3C58-7F4B-A836-AB480CB8D2A7}" destId="{337AE62D-CE8F-2B4B-A30B-B453E1826530}" srcOrd="1" destOrd="0" parTransId="{940A15F7-2529-FD4B-AAE9-0550B33945CB}" sibTransId="{6D3E2CBF-B5A5-B14B-A50C-26CAD11616C8}"/>
    <dgm:cxn modelId="{1CB0C5F9-F4FA-454F-A23F-6E09E2A7A0C8}" srcId="{FB81A290-3C58-7F4B-A836-AB480CB8D2A7}" destId="{2EAED065-4137-4D42-A3B3-4AA96D218A71}" srcOrd="0" destOrd="0" parTransId="{7961323E-8F41-F940-ACE7-87E5B4CDB485}" sibTransId="{9036038D-5D44-144A-835C-850675DE8431}"/>
    <dgm:cxn modelId="{98567B7B-86CB-CE44-B3AD-B7AEF24A04CC}" srcId="{FB81A290-3C58-7F4B-A836-AB480CB8D2A7}" destId="{22399836-01EA-D149-8F99-61D815CF993B}" srcOrd="2" destOrd="0" parTransId="{5B9C777F-C9F5-E847-A8BA-0A79A612A4B0}" sibTransId="{5230B832-73CE-5849-866F-45036A57DFF2}"/>
    <dgm:cxn modelId="{1E5410D6-1BAC-C542-8212-A4C9B4F6640B}" type="presParOf" srcId="{B9DE11C1-3D44-C841-A76D-1E674CB984A8}" destId="{5C93175A-23A7-634E-973D-D10ECC46B47D}" srcOrd="0" destOrd="0" presId="urn:microsoft.com/office/officeart/2005/8/layout/equation2"/>
    <dgm:cxn modelId="{11B0534B-2B25-E34C-AAAB-1313126E9FE1}" type="presParOf" srcId="{5C93175A-23A7-634E-973D-D10ECC46B47D}" destId="{499EF28D-0D3A-0849-8DB0-E7361F5A28B9}" srcOrd="0" destOrd="0" presId="urn:microsoft.com/office/officeart/2005/8/layout/equation2"/>
    <dgm:cxn modelId="{5074D6D3-F183-C148-83B1-9297E039298F}" type="presParOf" srcId="{5C93175A-23A7-634E-973D-D10ECC46B47D}" destId="{9F5ACBBA-0713-614E-BD67-DC8BC5443A86}" srcOrd="1" destOrd="0" presId="urn:microsoft.com/office/officeart/2005/8/layout/equation2"/>
    <dgm:cxn modelId="{333F2CA4-62E2-AB43-9702-0BC328967B2B}" type="presParOf" srcId="{5C93175A-23A7-634E-973D-D10ECC46B47D}" destId="{9E6E6B52-94DA-994D-9ED1-0EFD055907D8}" srcOrd="2" destOrd="0" presId="urn:microsoft.com/office/officeart/2005/8/layout/equation2"/>
    <dgm:cxn modelId="{24370FB3-85CA-B443-8AD2-6051704729CC}" type="presParOf" srcId="{5C93175A-23A7-634E-973D-D10ECC46B47D}" destId="{F28ACECB-79A7-B640-808E-87E1B61B4819}" srcOrd="3" destOrd="0" presId="urn:microsoft.com/office/officeart/2005/8/layout/equation2"/>
    <dgm:cxn modelId="{0EF3F9EB-2D63-C741-9D63-7C3146F9B24F}" type="presParOf" srcId="{5C93175A-23A7-634E-973D-D10ECC46B47D}" destId="{978F8FD0-DAEC-9549-9167-56EE4BC36FEC}" srcOrd="4" destOrd="0" presId="urn:microsoft.com/office/officeart/2005/8/layout/equation2"/>
    <dgm:cxn modelId="{6CAB4C30-6A91-C340-9048-1FD5AAF2D91F}" type="presParOf" srcId="{B9DE11C1-3D44-C841-A76D-1E674CB984A8}" destId="{75F6B25A-9DA2-9643-BCF0-EF43F0B1AEC3}" srcOrd="1" destOrd="0" presId="urn:microsoft.com/office/officeart/2005/8/layout/equation2"/>
    <dgm:cxn modelId="{E9B22838-19F9-5944-89BE-279DA0B4FC9F}" type="presParOf" srcId="{75F6B25A-9DA2-9643-BCF0-EF43F0B1AEC3}" destId="{17D8A697-629F-8B44-9728-E336E8355899}" srcOrd="0" destOrd="0" presId="urn:microsoft.com/office/officeart/2005/8/layout/equation2"/>
    <dgm:cxn modelId="{5C823FFF-15B7-3941-B9C6-1EC4024FFDA6}" type="presParOf" srcId="{B9DE11C1-3D44-C841-A76D-1E674CB984A8}" destId="{C45491C3-6BAE-B448-9A9B-3033FCC29D7C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9F793D5-0E1C-7B4B-98C1-4F8C48B4931A}" type="doc">
      <dgm:prSet loTypeId="urn:microsoft.com/office/officeart/2005/8/layout/arrow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C54657-C1FC-EB42-8E71-E9E3627ADA43}">
      <dgm:prSet phldrT="[Text]"/>
      <dgm:spPr/>
      <dgm:t>
        <a:bodyPr/>
        <a:lstStyle/>
        <a:p>
          <a:r>
            <a:rPr lang="en-US" dirty="0" smtClean="0"/>
            <a:t>Consultant 2</a:t>
          </a:r>
          <a:endParaRPr lang="en-US" dirty="0"/>
        </a:p>
      </dgm:t>
    </dgm:pt>
    <dgm:pt modelId="{7E6E1CBB-EC4A-004D-8BC2-8473B3F9B216}" type="sibTrans" cxnId="{DEB7887F-8A36-D741-9006-9EED9CFDD054}">
      <dgm:prSet/>
      <dgm:spPr/>
      <dgm:t>
        <a:bodyPr/>
        <a:lstStyle/>
        <a:p>
          <a:endParaRPr lang="en-US"/>
        </a:p>
      </dgm:t>
    </dgm:pt>
    <dgm:pt modelId="{57C41595-E30C-7348-9BD3-D2783B4EEEBD}" type="parTrans" cxnId="{DEB7887F-8A36-D741-9006-9EED9CFDD054}">
      <dgm:prSet/>
      <dgm:spPr/>
      <dgm:t>
        <a:bodyPr/>
        <a:lstStyle/>
        <a:p>
          <a:endParaRPr lang="en-US"/>
        </a:p>
      </dgm:t>
    </dgm:pt>
    <dgm:pt modelId="{C492DA89-1AF3-274F-AFD1-AB04B838E9DD}">
      <dgm:prSet phldrT="[Text]"/>
      <dgm:spPr/>
      <dgm:t>
        <a:bodyPr/>
        <a:lstStyle/>
        <a:p>
          <a:r>
            <a:rPr lang="en-US" dirty="0" smtClean="0"/>
            <a:t>Consultant 1</a:t>
          </a:r>
          <a:endParaRPr lang="en-US" dirty="0"/>
        </a:p>
      </dgm:t>
    </dgm:pt>
    <dgm:pt modelId="{980B1346-9B2C-2B47-999B-EE9578DEFB87}" type="sibTrans" cxnId="{1DDDF92A-E289-7544-B732-BDA7DB515BBF}">
      <dgm:prSet/>
      <dgm:spPr/>
      <dgm:t>
        <a:bodyPr/>
        <a:lstStyle/>
        <a:p>
          <a:endParaRPr lang="en-US"/>
        </a:p>
      </dgm:t>
    </dgm:pt>
    <dgm:pt modelId="{24D2E42E-19D3-564F-8CF6-780119F8AD2F}" type="parTrans" cxnId="{1DDDF92A-E289-7544-B732-BDA7DB515BBF}">
      <dgm:prSet/>
      <dgm:spPr/>
      <dgm:t>
        <a:bodyPr/>
        <a:lstStyle/>
        <a:p>
          <a:endParaRPr lang="en-US"/>
        </a:p>
      </dgm:t>
    </dgm:pt>
    <dgm:pt modelId="{F8EE24E9-8495-5C44-96B5-16F9FEC42BB6}" type="pres">
      <dgm:prSet presAssocID="{19F793D5-0E1C-7B4B-98C1-4F8C48B4931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546921-2C3F-514B-94BA-95C8719A5BF4}" type="pres">
      <dgm:prSet presAssocID="{C492DA89-1AF3-274F-AFD1-AB04B838E9DD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99CAD0-5FC4-824C-A006-B84E41F411F2}" type="pres">
      <dgm:prSet presAssocID="{27C54657-C1FC-EB42-8E71-E9E3627ADA43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11C33D-340C-E644-B4B8-F49D4DF62C38}" type="presOf" srcId="{27C54657-C1FC-EB42-8E71-E9E3627ADA43}" destId="{C099CAD0-5FC4-824C-A006-B84E41F411F2}" srcOrd="0" destOrd="0" presId="urn:microsoft.com/office/officeart/2005/8/layout/arrow5"/>
    <dgm:cxn modelId="{EA692949-D6C4-4F4D-A250-358F73C4DC18}" type="presOf" srcId="{19F793D5-0E1C-7B4B-98C1-4F8C48B4931A}" destId="{F8EE24E9-8495-5C44-96B5-16F9FEC42BB6}" srcOrd="0" destOrd="0" presId="urn:microsoft.com/office/officeart/2005/8/layout/arrow5"/>
    <dgm:cxn modelId="{1EF46552-E591-E445-A943-D4FCAB30F538}" type="presOf" srcId="{C492DA89-1AF3-274F-AFD1-AB04B838E9DD}" destId="{4D546921-2C3F-514B-94BA-95C8719A5BF4}" srcOrd="0" destOrd="0" presId="urn:microsoft.com/office/officeart/2005/8/layout/arrow5"/>
    <dgm:cxn modelId="{1DDDF92A-E289-7544-B732-BDA7DB515BBF}" srcId="{19F793D5-0E1C-7B4B-98C1-4F8C48B4931A}" destId="{C492DA89-1AF3-274F-AFD1-AB04B838E9DD}" srcOrd="0" destOrd="0" parTransId="{24D2E42E-19D3-564F-8CF6-780119F8AD2F}" sibTransId="{980B1346-9B2C-2B47-999B-EE9578DEFB87}"/>
    <dgm:cxn modelId="{DEB7887F-8A36-D741-9006-9EED9CFDD054}" srcId="{19F793D5-0E1C-7B4B-98C1-4F8C48B4931A}" destId="{27C54657-C1FC-EB42-8E71-E9E3627ADA43}" srcOrd="1" destOrd="0" parTransId="{57C41595-E30C-7348-9BD3-D2783B4EEEBD}" sibTransId="{7E6E1CBB-EC4A-004D-8BC2-8473B3F9B216}"/>
    <dgm:cxn modelId="{5BD32AF6-1B44-164E-86B4-43AB7911F554}" type="presParOf" srcId="{F8EE24E9-8495-5C44-96B5-16F9FEC42BB6}" destId="{4D546921-2C3F-514B-94BA-95C8719A5BF4}" srcOrd="0" destOrd="0" presId="urn:microsoft.com/office/officeart/2005/8/layout/arrow5"/>
    <dgm:cxn modelId="{D19A2961-952A-C04C-89E0-230E8062001D}" type="presParOf" srcId="{F8EE24E9-8495-5C44-96B5-16F9FEC42BB6}" destId="{C099CAD0-5FC4-824C-A006-B84E41F411F2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BAF0C53-25BB-7743-B279-900576E86BD7}" type="doc">
      <dgm:prSet loTypeId="urn:microsoft.com/office/officeart/2005/8/layout/equation2" loCatId="" qsTypeId="urn:microsoft.com/office/officeart/2005/8/quickstyle/simple4" qsCatId="simple" csTypeId="urn:microsoft.com/office/officeart/2005/8/colors/accent1_2" csCatId="accent1" phldr="1"/>
      <dgm:spPr/>
    </dgm:pt>
    <dgm:pt modelId="{1CC28BF3-3C21-DB4C-A36C-B7B36AFE88C7}">
      <dgm:prSet phldrT="[Text]" custT="1"/>
      <dgm:spPr/>
      <dgm:t>
        <a:bodyPr/>
        <a:lstStyle/>
        <a:p>
          <a:r>
            <a:rPr lang="en-US" sz="2800" dirty="0" smtClean="0"/>
            <a:t>Standard KPIs</a:t>
          </a:r>
          <a:endParaRPr lang="en-US" sz="2800" dirty="0"/>
        </a:p>
      </dgm:t>
    </dgm:pt>
    <dgm:pt modelId="{A03DE837-885A-3D4B-B49B-9C0FF0A03A0F}" type="parTrans" cxnId="{095FF71C-4BB9-A246-BBE2-2FC599A2B43E}">
      <dgm:prSet/>
      <dgm:spPr/>
      <dgm:t>
        <a:bodyPr/>
        <a:lstStyle/>
        <a:p>
          <a:endParaRPr lang="en-US"/>
        </a:p>
      </dgm:t>
    </dgm:pt>
    <dgm:pt modelId="{55FC1BB7-6248-B648-99C7-8E8286AE2C2F}" type="sibTrans" cxnId="{095FF71C-4BB9-A246-BBE2-2FC599A2B43E}">
      <dgm:prSet/>
      <dgm:spPr/>
      <dgm:t>
        <a:bodyPr/>
        <a:lstStyle/>
        <a:p>
          <a:endParaRPr lang="en-US"/>
        </a:p>
      </dgm:t>
    </dgm:pt>
    <dgm:pt modelId="{5FBBFCAE-57C6-4A4F-B928-3F287457E7A0}">
      <dgm:prSet phldrT="[Text]" custT="1"/>
      <dgm:spPr/>
      <dgm:t>
        <a:bodyPr/>
        <a:lstStyle/>
        <a:p>
          <a:r>
            <a:rPr lang="en-US" sz="2800" dirty="0" smtClean="0"/>
            <a:t>Standard Methodology</a:t>
          </a:r>
          <a:endParaRPr lang="en-US" sz="2800" dirty="0"/>
        </a:p>
      </dgm:t>
    </dgm:pt>
    <dgm:pt modelId="{345699F1-B0DF-BE49-B63A-6BC28599E2DC}" type="parTrans" cxnId="{1ADEE480-36F4-654F-85C1-B897AC2C1F53}">
      <dgm:prSet/>
      <dgm:spPr/>
      <dgm:t>
        <a:bodyPr/>
        <a:lstStyle/>
        <a:p>
          <a:endParaRPr lang="en-US"/>
        </a:p>
      </dgm:t>
    </dgm:pt>
    <dgm:pt modelId="{F4E91665-B802-CE49-BFA0-CAAFE47EAB6D}" type="sibTrans" cxnId="{1ADEE480-36F4-654F-85C1-B897AC2C1F53}">
      <dgm:prSet/>
      <dgm:spPr/>
      <dgm:t>
        <a:bodyPr/>
        <a:lstStyle/>
        <a:p>
          <a:endParaRPr lang="en-US"/>
        </a:p>
      </dgm:t>
    </dgm:pt>
    <dgm:pt modelId="{ED79999F-D476-C941-B963-D3B2758E34F5}">
      <dgm:prSet phldrT="[Text]"/>
      <dgm:spPr/>
      <dgm:t>
        <a:bodyPr/>
        <a:lstStyle/>
        <a:p>
          <a:r>
            <a:rPr lang="en-US" dirty="0" smtClean="0"/>
            <a:t>Continual Improvement</a:t>
          </a:r>
          <a:endParaRPr lang="en-US" dirty="0"/>
        </a:p>
      </dgm:t>
    </dgm:pt>
    <dgm:pt modelId="{19E8F75C-673A-9642-8E69-AFA6C89F2BB1}" type="parTrans" cxnId="{1FA35A69-419B-A14A-877E-47B45D6A4A50}">
      <dgm:prSet/>
      <dgm:spPr/>
      <dgm:t>
        <a:bodyPr/>
        <a:lstStyle/>
        <a:p>
          <a:endParaRPr lang="en-US"/>
        </a:p>
      </dgm:t>
    </dgm:pt>
    <dgm:pt modelId="{B1652F8B-3447-304F-8FCC-33E887847E86}" type="sibTrans" cxnId="{1FA35A69-419B-A14A-877E-47B45D6A4A50}">
      <dgm:prSet/>
      <dgm:spPr/>
      <dgm:t>
        <a:bodyPr/>
        <a:lstStyle/>
        <a:p>
          <a:endParaRPr lang="en-US"/>
        </a:p>
      </dgm:t>
    </dgm:pt>
    <dgm:pt modelId="{FEAD2472-ECC8-D442-9D73-F1F709EC3944}" type="pres">
      <dgm:prSet presAssocID="{EBAF0C53-25BB-7743-B279-900576E86BD7}" presName="Name0" presStyleCnt="0">
        <dgm:presLayoutVars>
          <dgm:dir/>
          <dgm:resizeHandles val="exact"/>
        </dgm:presLayoutVars>
      </dgm:prSet>
      <dgm:spPr/>
    </dgm:pt>
    <dgm:pt modelId="{3B216EE5-418A-F641-902F-4E48785493D5}" type="pres">
      <dgm:prSet presAssocID="{EBAF0C53-25BB-7743-B279-900576E86BD7}" presName="vNodes" presStyleCnt="0"/>
      <dgm:spPr/>
    </dgm:pt>
    <dgm:pt modelId="{9F3BEAF3-80B2-4E4C-B6FC-9E47B1CB442D}" type="pres">
      <dgm:prSet presAssocID="{1CC28BF3-3C21-DB4C-A36C-B7B36AFE88C7}" presName="node" presStyleLbl="node1" presStyleIdx="0" presStyleCnt="3" custScaleX="143483" custScaleY="1068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82D265-6315-D14F-95CB-DFAD439E31F2}" type="pres">
      <dgm:prSet presAssocID="{55FC1BB7-6248-B648-99C7-8E8286AE2C2F}" presName="spacerT" presStyleCnt="0"/>
      <dgm:spPr/>
    </dgm:pt>
    <dgm:pt modelId="{DC0DD475-C6EE-C342-BA45-DCA170BC6821}" type="pres">
      <dgm:prSet presAssocID="{55FC1BB7-6248-B648-99C7-8E8286AE2C2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60B447FA-5105-5846-BD40-8487A0D32281}" type="pres">
      <dgm:prSet presAssocID="{55FC1BB7-6248-B648-99C7-8E8286AE2C2F}" presName="spacerB" presStyleCnt="0"/>
      <dgm:spPr/>
    </dgm:pt>
    <dgm:pt modelId="{9865D111-F81F-3B4A-BCE9-AA566B2E68CA}" type="pres">
      <dgm:prSet presAssocID="{5FBBFCAE-57C6-4A4F-B928-3F287457E7A0}" presName="node" presStyleLbl="node1" presStyleIdx="1" presStyleCnt="3" custScaleX="182099" custScaleY="1452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53F7CF-1484-254F-93CB-AD484B25D843}" type="pres">
      <dgm:prSet presAssocID="{EBAF0C53-25BB-7743-B279-900576E86BD7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F633802D-A02A-EC41-A181-F91D3FA31861}" type="pres">
      <dgm:prSet presAssocID="{EBAF0C53-25BB-7743-B279-900576E86BD7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974690BD-A772-1341-9F5B-2CDD0F08ABBB}" type="pres">
      <dgm:prSet presAssocID="{EBAF0C53-25BB-7743-B279-900576E86BD7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DEE480-36F4-654F-85C1-B897AC2C1F53}" srcId="{EBAF0C53-25BB-7743-B279-900576E86BD7}" destId="{5FBBFCAE-57C6-4A4F-B928-3F287457E7A0}" srcOrd="1" destOrd="0" parTransId="{345699F1-B0DF-BE49-B63A-6BC28599E2DC}" sibTransId="{F4E91665-B802-CE49-BFA0-CAAFE47EAB6D}"/>
    <dgm:cxn modelId="{EA74F63E-CEB7-1348-9BB9-EEC2EFC161B2}" type="presOf" srcId="{F4E91665-B802-CE49-BFA0-CAAFE47EAB6D}" destId="{A553F7CF-1484-254F-93CB-AD484B25D843}" srcOrd="0" destOrd="0" presId="urn:microsoft.com/office/officeart/2005/8/layout/equation2"/>
    <dgm:cxn modelId="{964E14FE-2B4A-AF43-BCC3-61EE1D61B8BD}" type="presOf" srcId="{ED79999F-D476-C941-B963-D3B2758E34F5}" destId="{974690BD-A772-1341-9F5B-2CDD0F08ABBB}" srcOrd="0" destOrd="0" presId="urn:microsoft.com/office/officeart/2005/8/layout/equation2"/>
    <dgm:cxn modelId="{095FF71C-4BB9-A246-BBE2-2FC599A2B43E}" srcId="{EBAF0C53-25BB-7743-B279-900576E86BD7}" destId="{1CC28BF3-3C21-DB4C-A36C-B7B36AFE88C7}" srcOrd="0" destOrd="0" parTransId="{A03DE837-885A-3D4B-B49B-9C0FF0A03A0F}" sibTransId="{55FC1BB7-6248-B648-99C7-8E8286AE2C2F}"/>
    <dgm:cxn modelId="{90DE8FE0-F88C-204E-A3DF-9DFEAE9FE2DE}" type="presOf" srcId="{F4E91665-B802-CE49-BFA0-CAAFE47EAB6D}" destId="{F633802D-A02A-EC41-A181-F91D3FA31861}" srcOrd="1" destOrd="0" presId="urn:microsoft.com/office/officeart/2005/8/layout/equation2"/>
    <dgm:cxn modelId="{F34215EB-7DBB-5D4B-A337-2589AC3DA46E}" type="presOf" srcId="{5FBBFCAE-57C6-4A4F-B928-3F287457E7A0}" destId="{9865D111-F81F-3B4A-BCE9-AA566B2E68CA}" srcOrd="0" destOrd="0" presId="urn:microsoft.com/office/officeart/2005/8/layout/equation2"/>
    <dgm:cxn modelId="{D9212A4B-DA6D-8744-B2C2-916B77DCEB3C}" type="presOf" srcId="{EBAF0C53-25BB-7743-B279-900576E86BD7}" destId="{FEAD2472-ECC8-D442-9D73-F1F709EC3944}" srcOrd="0" destOrd="0" presId="urn:microsoft.com/office/officeart/2005/8/layout/equation2"/>
    <dgm:cxn modelId="{409DB560-6324-1C41-9C3A-46B4861449D8}" type="presOf" srcId="{55FC1BB7-6248-B648-99C7-8E8286AE2C2F}" destId="{DC0DD475-C6EE-C342-BA45-DCA170BC6821}" srcOrd="0" destOrd="0" presId="urn:microsoft.com/office/officeart/2005/8/layout/equation2"/>
    <dgm:cxn modelId="{1FA35A69-419B-A14A-877E-47B45D6A4A50}" srcId="{EBAF0C53-25BB-7743-B279-900576E86BD7}" destId="{ED79999F-D476-C941-B963-D3B2758E34F5}" srcOrd="2" destOrd="0" parTransId="{19E8F75C-673A-9642-8E69-AFA6C89F2BB1}" sibTransId="{B1652F8B-3447-304F-8FCC-33E887847E86}"/>
    <dgm:cxn modelId="{E34BD1A2-67CD-9348-94B2-185B5A7C0353}" type="presOf" srcId="{1CC28BF3-3C21-DB4C-A36C-B7B36AFE88C7}" destId="{9F3BEAF3-80B2-4E4C-B6FC-9E47B1CB442D}" srcOrd="0" destOrd="0" presId="urn:microsoft.com/office/officeart/2005/8/layout/equation2"/>
    <dgm:cxn modelId="{D8767828-4033-9C4F-8C46-C58D1B46B0F5}" type="presParOf" srcId="{FEAD2472-ECC8-D442-9D73-F1F709EC3944}" destId="{3B216EE5-418A-F641-902F-4E48785493D5}" srcOrd="0" destOrd="0" presId="urn:microsoft.com/office/officeart/2005/8/layout/equation2"/>
    <dgm:cxn modelId="{99CC3E2A-3D4F-7042-97B5-A3E83AEAEA4B}" type="presParOf" srcId="{3B216EE5-418A-F641-902F-4E48785493D5}" destId="{9F3BEAF3-80B2-4E4C-B6FC-9E47B1CB442D}" srcOrd="0" destOrd="0" presId="urn:microsoft.com/office/officeart/2005/8/layout/equation2"/>
    <dgm:cxn modelId="{CD061C42-56E5-9845-B125-96F9FB4AB9FD}" type="presParOf" srcId="{3B216EE5-418A-F641-902F-4E48785493D5}" destId="{3782D265-6315-D14F-95CB-DFAD439E31F2}" srcOrd="1" destOrd="0" presId="urn:microsoft.com/office/officeart/2005/8/layout/equation2"/>
    <dgm:cxn modelId="{7A0F6A3A-BCAE-A647-AA90-D79F4C18D310}" type="presParOf" srcId="{3B216EE5-418A-F641-902F-4E48785493D5}" destId="{DC0DD475-C6EE-C342-BA45-DCA170BC6821}" srcOrd="2" destOrd="0" presId="urn:microsoft.com/office/officeart/2005/8/layout/equation2"/>
    <dgm:cxn modelId="{2B5ED409-5CF3-A840-B6D6-49485A93F2F6}" type="presParOf" srcId="{3B216EE5-418A-F641-902F-4E48785493D5}" destId="{60B447FA-5105-5846-BD40-8487A0D32281}" srcOrd="3" destOrd="0" presId="urn:microsoft.com/office/officeart/2005/8/layout/equation2"/>
    <dgm:cxn modelId="{9A7D289A-0673-F947-A7CC-AF486ED9AB76}" type="presParOf" srcId="{3B216EE5-418A-F641-902F-4E48785493D5}" destId="{9865D111-F81F-3B4A-BCE9-AA566B2E68CA}" srcOrd="4" destOrd="0" presId="urn:microsoft.com/office/officeart/2005/8/layout/equation2"/>
    <dgm:cxn modelId="{6A885A79-75C1-D640-A816-FFB9F2A9C570}" type="presParOf" srcId="{FEAD2472-ECC8-D442-9D73-F1F709EC3944}" destId="{A553F7CF-1484-254F-93CB-AD484B25D843}" srcOrd="1" destOrd="0" presId="urn:microsoft.com/office/officeart/2005/8/layout/equation2"/>
    <dgm:cxn modelId="{162AC1BD-6B53-AC42-90D2-977412F9F7AB}" type="presParOf" srcId="{A553F7CF-1484-254F-93CB-AD484B25D843}" destId="{F633802D-A02A-EC41-A181-F91D3FA31861}" srcOrd="0" destOrd="0" presId="urn:microsoft.com/office/officeart/2005/8/layout/equation2"/>
    <dgm:cxn modelId="{D1AD3753-1738-F743-AB7E-B75D5CA21D91}" type="presParOf" srcId="{FEAD2472-ECC8-D442-9D73-F1F709EC3944}" destId="{974690BD-A772-1341-9F5B-2CDD0F08ABBB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2E8A761-B156-DC4D-BF6B-B4BC8B750D46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</dgm:pt>
    <dgm:pt modelId="{741166A0-87E2-194E-9810-72BF8AF63DE5}">
      <dgm:prSet phldrT="[Text]"/>
      <dgm:spPr/>
      <dgm:t>
        <a:bodyPr/>
        <a:lstStyle/>
        <a:p>
          <a:r>
            <a:rPr lang="en-US" dirty="0" smtClean="0"/>
            <a:t>Consultant 1</a:t>
          </a:r>
          <a:endParaRPr lang="en-US" dirty="0"/>
        </a:p>
      </dgm:t>
    </dgm:pt>
    <dgm:pt modelId="{E6FBB669-78BD-8B45-A5AD-71C709BC1A41}" type="parTrans" cxnId="{FC858B27-94ED-664C-B570-AB48B795F010}">
      <dgm:prSet/>
      <dgm:spPr/>
      <dgm:t>
        <a:bodyPr/>
        <a:lstStyle/>
        <a:p>
          <a:endParaRPr lang="en-US"/>
        </a:p>
      </dgm:t>
    </dgm:pt>
    <dgm:pt modelId="{09D8F719-DB41-2D4C-8AB5-D53BBBACCB8C}" type="sibTrans" cxnId="{FC858B27-94ED-664C-B570-AB48B795F010}">
      <dgm:prSet/>
      <dgm:spPr/>
      <dgm:t>
        <a:bodyPr/>
        <a:lstStyle/>
        <a:p>
          <a:endParaRPr lang="en-US"/>
        </a:p>
      </dgm:t>
    </dgm:pt>
    <dgm:pt modelId="{EBCBFA0C-AC12-B248-A7B7-6D5F965CFE65}">
      <dgm:prSet phldrT="[Text]"/>
      <dgm:spPr/>
      <dgm:t>
        <a:bodyPr/>
        <a:lstStyle/>
        <a:p>
          <a:r>
            <a:rPr lang="en-US" dirty="0" smtClean="0"/>
            <a:t>Consultant 2</a:t>
          </a:r>
          <a:endParaRPr lang="en-US" dirty="0"/>
        </a:p>
      </dgm:t>
    </dgm:pt>
    <dgm:pt modelId="{7CFAA5FF-5197-6347-80FE-B48FC293A2F9}" type="parTrans" cxnId="{3BF7288C-34E0-1041-92C2-AC6B84EA38E1}">
      <dgm:prSet/>
      <dgm:spPr/>
      <dgm:t>
        <a:bodyPr/>
        <a:lstStyle/>
        <a:p>
          <a:endParaRPr lang="en-US"/>
        </a:p>
      </dgm:t>
    </dgm:pt>
    <dgm:pt modelId="{8A796AE7-8DCD-544C-9E5B-E6310FC90271}" type="sibTrans" cxnId="{3BF7288C-34E0-1041-92C2-AC6B84EA38E1}">
      <dgm:prSet/>
      <dgm:spPr/>
      <dgm:t>
        <a:bodyPr/>
        <a:lstStyle/>
        <a:p>
          <a:endParaRPr lang="en-US"/>
        </a:p>
      </dgm:t>
    </dgm:pt>
    <dgm:pt modelId="{6468F8C9-0AD6-8F44-AE73-B946012E715E}">
      <dgm:prSet phldrT="[Text]"/>
      <dgm:spPr/>
      <dgm:t>
        <a:bodyPr/>
        <a:lstStyle/>
        <a:p>
          <a:r>
            <a:rPr lang="en-US" dirty="0" smtClean="0"/>
            <a:t>Consultant 3</a:t>
          </a:r>
          <a:endParaRPr lang="en-US" dirty="0"/>
        </a:p>
      </dgm:t>
    </dgm:pt>
    <dgm:pt modelId="{9DEDA39C-E898-E845-BC15-4F16B1C9CF81}" type="parTrans" cxnId="{FA1AF390-F027-8E48-A99D-AB59960C3D7A}">
      <dgm:prSet/>
      <dgm:spPr/>
      <dgm:t>
        <a:bodyPr/>
        <a:lstStyle/>
        <a:p>
          <a:endParaRPr lang="en-US"/>
        </a:p>
      </dgm:t>
    </dgm:pt>
    <dgm:pt modelId="{AEB2AC26-B8B9-364E-8CA3-AAD60900139D}" type="sibTrans" cxnId="{FA1AF390-F027-8E48-A99D-AB59960C3D7A}">
      <dgm:prSet/>
      <dgm:spPr/>
      <dgm:t>
        <a:bodyPr/>
        <a:lstStyle/>
        <a:p>
          <a:endParaRPr lang="en-US"/>
        </a:p>
      </dgm:t>
    </dgm:pt>
    <dgm:pt modelId="{16B222C5-4162-A04C-8A68-8F815465B723}" type="pres">
      <dgm:prSet presAssocID="{E2E8A761-B156-DC4D-BF6B-B4BC8B750D46}" presName="CompostProcess" presStyleCnt="0">
        <dgm:presLayoutVars>
          <dgm:dir/>
          <dgm:resizeHandles val="exact"/>
        </dgm:presLayoutVars>
      </dgm:prSet>
      <dgm:spPr/>
    </dgm:pt>
    <dgm:pt modelId="{B837380F-AE35-074D-8420-FDD4F1BAE13A}" type="pres">
      <dgm:prSet presAssocID="{E2E8A761-B156-DC4D-BF6B-B4BC8B750D46}" presName="arrow" presStyleLbl="bgShp" presStyleIdx="0" presStyleCnt="1"/>
      <dgm:spPr/>
    </dgm:pt>
    <dgm:pt modelId="{9BC7F3FE-DF1D-6241-A565-C0ED0229E4A2}" type="pres">
      <dgm:prSet presAssocID="{E2E8A761-B156-DC4D-BF6B-B4BC8B750D46}" presName="linearProcess" presStyleCnt="0"/>
      <dgm:spPr/>
    </dgm:pt>
    <dgm:pt modelId="{856E79E6-0FD8-7649-8CE6-38B408BDE5D3}" type="pres">
      <dgm:prSet presAssocID="{741166A0-87E2-194E-9810-72BF8AF63DE5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DA0C08-FC7E-CA4A-93AD-621629AEF690}" type="pres">
      <dgm:prSet presAssocID="{09D8F719-DB41-2D4C-8AB5-D53BBBACCB8C}" presName="sibTrans" presStyleCnt="0"/>
      <dgm:spPr/>
    </dgm:pt>
    <dgm:pt modelId="{C8664CC1-4A72-C349-98D1-7F066C4D6DB7}" type="pres">
      <dgm:prSet presAssocID="{EBCBFA0C-AC12-B248-A7B7-6D5F965CFE6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E763EF-5E84-554A-A35D-683A26642C6C}" type="pres">
      <dgm:prSet presAssocID="{8A796AE7-8DCD-544C-9E5B-E6310FC90271}" presName="sibTrans" presStyleCnt="0"/>
      <dgm:spPr/>
    </dgm:pt>
    <dgm:pt modelId="{01323895-3864-AB44-956C-E2341EB22AA5}" type="pres">
      <dgm:prSet presAssocID="{6468F8C9-0AD6-8F44-AE73-B946012E715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3C8A53-47C6-0142-BD92-B7D476E0B3CC}" type="presOf" srcId="{6468F8C9-0AD6-8F44-AE73-B946012E715E}" destId="{01323895-3864-AB44-956C-E2341EB22AA5}" srcOrd="0" destOrd="0" presId="urn:microsoft.com/office/officeart/2005/8/layout/hProcess9"/>
    <dgm:cxn modelId="{F4D18C40-DB14-3347-BC15-8B84BA79198A}" type="presOf" srcId="{741166A0-87E2-194E-9810-72BF8AF63DE5}" destId="{856E79E6-0FD8-7649-8CE6-38B408BDE5D3}" srcOrd="0" destOrd="0" presId="urn:microsoft.com/office/officeart/2005/8/layout/hProcess9"/>
    <dgm:cxn modelId="{3BF7288C-34E0-1041-92C2-AC6B84EA38E1}" srcId="{E2E8A761-B156-DC4D-BF6B-B4BC8B750D46}" destId="{EBCBFA0C-AC12-B248-A7B7-6D5F965CFE65}" srcOrd="1" destOrd="0" parTransId="{7CFAA5FF-5197-6347-80FE-B48FC293A2F9}" sibTransId="{8A796AE7-8DCD-544C-9E5B-E6310FC90271}"/>
    <dgm:cxn modelId="{47E9BAC9-19FD-5246-8302-45CD97D93F2A}" type="presOf" srcId="{E2E8A761-B156-DC4D-BF6B-B4BC8B750D46}" destId="{16B222C5-4162-A04C-8A68-8F815465B723}" srcOrd="0" destOrd="0" presId="urn:microsoft.com/office/officeart/2005/8/layout/hProcess9"/>
    <dgm:cxn modelId="{C596C42A-41CA-4E46-B46D-58912FBC333A}" type="presOf" srcId="{EBCBFA0C-AC12-B248-A7B7-6D5F965CFE65}" destId="{C8664CC1-4A72-C349-98D1-7F066C4D6DB7}" srcOrd="0" destOrd="0" presId="urn:microsoft.com/office/officeart/2005/8/layout/hProcess9"/>
    <dgm:cxn modelId="{FC858B27-94ED-664C-B570-AB48B795F010}" srcId="{E2E8A761-B156-DC4D-BF6B-B4BC8B750D46}" destId="{741166A0-87E2-194E-9810-72BF8AF63DE5}" srcOrd="0" destOrd="0" parTransId="{E6FBB669-78BD-8B45-A5AD-71C709BC1A41}" sibTransId="{09D8F719-DB41-2D4C-8AB5-D53BBBACCB8C}"/>
    <dgm:cxn modelId="{FA1AF390-F027-8E48-A99D-AB59960C3D7A}" srcId="{E2E8A761-B156-DC4D-BF6B-B4BC8B750D46}" destId="{6468F8C9-0AD6-8F44-AE73-B946012E715E}" srcOrd="2" destOrd="0" parTransId="{9DEDA39C-E898-E845-BC15-4F16B1C9CF81}" sibTransId="{AEB2AC26-B8B9-364E-8CA3-AAD60900139D}"/>
    <dgm:cxn modelId="{02380A12-33BE-CF4E-B272-35CD1A53F8B6}" type="presParOf" srcId="{16B222C5-4162-A04C-8A68-8F815465B723}" destId="{B837380F-AE35-074D-8420-FDD4F1BAE13A}" srcOrd="0" destOrd="0" presId="urn:microsoft.com/office/officeart/2005/8/layout/hProcess9"/>
    <dgm:cxn modelId="{4C92CDE1-BBF4-7546-9FEF-97D1DD96B32D}" type="presParOf" srcId="{16B222C5-4162-A04C-8A68-8F815465B723}" destId="{9BC7F3FE-DF1D-6241-A565-C0ED0229E4A2}" srcOrd="1" destOrd="0" presId="urn:microsoft.com/office/officeart/2005/8/layout/hProcess9"/>
    <dgm:cxn modelId="{5EAA95DC-3BDB-F34A-94BE-433568DFFB0C}" type="presParOf" srcId="{9BC7F3FE-DF1D-6241-A565-C0ED0229E4A2}" destId="{856E79E6-0FD8-7649-8CE6-38B408BDE5D3}" srcOrd="0" destOrd="0" presId="urn:microsoft.com/office/officeart/2005/8/layout/hProcess9"/>
    <dgm:cxn modelId="{026CA151-849C-A04A-9D91-76F3B726F306}" type="presParOf" srcId="{9BC7F3FE-DF1D-6241-A565-C0ED0229E4A2}" destId="{CCDA0C08-FC7E-CA4A-93AD-621629AEF690}" srcOrd="1" destOrd="0" presId="urn:microsoft.com/office/officeart/2005/8/layout/hProcess9"/>
    <dgm:cxn modelId="{5C68D71B-2101-8E44-897C-1E3F23E241C3}" type="presParOf" srcId="{9BC7F3FE-DF1D-6241-A565-C0ED0229E4A2}" destId="{C8664CC1-4A72-C349-98D1-7F066C4D6DB7}" srcOrd="2" destOrd="0" presId="urn:microsoft.com/office/officeart/2005/8/layout/hProcess9"/>
    <dgm:cxn modelId="{0871B798-0CB6-B643-B931-BD684C4832DC}" type="presParOf" srcId="{9BC7F3FE-DF1D-6241-A565-C0ED0229E4A2}" destId="{CBE763EF-5E84-554A-A35D-683A26642C6C}" srcOrd="3" destOrd="0" presId="urn:microsoft.com/office/officeart/2005/8/layout/hProcess9"/>
    <dgm:cxn modelId="{13358FB0-EFBC-4C44-94A3-C469FDA5D8E8}" type="presParOf" srcId="{9BC7F3FE-DF1D-6241-A565-C0ED0229E4A2}" destId="{01323895-3864-AB44-956C-E2341EB22AA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4961391-D5CC-E048-BBB6-2D5BDD809167}" type="doc">
      <dgm:prSet loTypeId="urn:microsoft.com/office/officeart/2005/8/layout/chevron1" loCatId="" qsTypeId="urn:microsoft.com/office/officeart/2005/8/quickstyle/simple4" qsCatId="simple" csTypeId="urn:microsoft.com/office/officeart/2005/8/colors/accent1_2" csCatId="accent1" phldr="1"/>
      <dgm:spPr/>
    </dgm:pt>
    <dgm:pt modelId="{828C87BC-87FF-3E41-B41D-003C1E42EDDE}">
      <dgm:prSet phldrT="[Text]"/>
      <dgm:spPr/>
      <dgm:t>
        <a:bodyPr/>
        <a:lstStyle/>
        <a:p>
          <a:r>
            <a:rPr lang="en-US" dirty="0" smtClean="0"/>
            <a:t>Adaptation</a:t>
          </a:r>
          <a:endParaRPr lang="en-US" dirty="0"/>
        </a:p>
      </dgm:t>
    </dgm:pt>
    <dgm:pt modelId="{E5DCC4FB-3C06-364D-ACC7-72B93447B939}" type="parTrans" cxnId="{F0BE8660-531D-B749-8F80-409474851986}">
      <dgm:prSet/>
      <dgm:spPr/>
      <dgm:t>
        <a:bodyPr/>
        <a:lstStyle/>
        <a:p>
          <a:endParaRPr lang="en-US"/>
        </a:p>
      </dgm:t>
    </dgm:pt>
    <dgm:pt modelId="{9812358C-1406-E842-9FC6-AC93F086A297}" type="sibTrans" cxnId="{F0BE8660-531D-B749-8F80-409474851986}">
      <dgm:prSet/>
      <dgm:spPr/>
      <dgm:t>
        <a:bodyPr/>
        <a:lstStyle/>
        <a:p>
          <a:endParaRPr lang="en-US"/>
        </a:p>
      </dgm:t>
    </dgm:pt>
    <dgm:pt modelId="{06693EBE-A648-0B40-A8F6-F057CF6330D3}">
      <dgm:prSet phldrT="[Text]"/>
      <dgm:spPr/>
      <dgm:t>
        <a:bodyPr/>
        <a:lstStyle/>
        <a:p>
          <a:r>
            <a:rPr lang="en-US" dirty="0" smtClean="0"/>
            <a:t>Apply</a:t>
          </a:r>
          <a:endParaRPr lang="en-US" dirty="0"/>
        </a:p>
      </dgm:t>
    </dgm:pt>
    <dgm:pt modelId="{3368C216-7136-BB4B-9398-69533F25E310}" type="parTrans" cxnId="{B7E90EA5-A14A-4445-8580-6DE87ED1A066}">
      <dgm:prSet/>
      <dgm:spPr/>
      <dgm:t>
        <a:bodyPr/>
        <a:lstStyle/>
        <a:p>
          <a:endParaRPr lang="en-US"/>
        </a:p>
      </dgm:t>
    </dgm:pt>
    <dgm:pt modelId="{3FF15A86-4258-FC44-ADFB-E22974BDEB40}" type="sibTrans" cxnId="{B7E90EA5-A14A-4445-8580-6DE87ED1A066}">
      <dgm:prSet/>
      <dgm:spPr/>
      <dgm:t>
        <a:bodyPr/>
        <a:lstStyle/>
        <a:p>
          <a:endParaRPr lang="en-US"/>
        </a:p>
      </dgm:t>
    </dgm:pt>
    <dgm:pt modelId="{1EE5615F-3CD5-B148-838E-31CE07B8F2E4}">
      <dgm:prSet phldrT="[Text]"/>
      <dgm:spPr/>
      <dgm:t>
        <a:bodyPr/>
        <a:lstStyle/>
        <a:p>
          <a:r>
            <a:rPr lang="en-US" dirty="0" smtClean="0"/>
            <a:t>Evaluation &amp;</a:t>
          </a:r>
          <a:br>
            <a:rPr lang="en-US" dirty="0" smtClean="0"/>
          </a:br>
          <a:r>
            <a:rPr lang="en-US" dirty="0" smtClean="0"/>
            <a:t>feedback</a:t>
          </a:r>
          <a:endParaRPr lang="en-US" dirty="0"/>
        </a:p>
      </dgm:t>
    </dgm:pt>
    <dgm:pt modelId="{208DC1DB-9E47-0247-ADEB-A9C6F6BFF59F}" type="parTrans" cxnId="{51EF7689-C277-684D-B904-ED5AABE60451}">
      <dgm:prSet/>
      <dgm:spPr/>
      <dgm:t>
        <a:bodyPr/>
        <a:lstStyle/>
        <a:p>
          <a:endParaRPr lang="en-US"/>
        </a:p>
      </dgm:t>
    </dgm:pt>
    <dgm:pt modelId="{205FCB2F-3492-124B-A6BE-2647849582FA}" type="sibTrans" cxnId="{51EF7689-C277-684D-B904-ED5AABE60451}">
      <dgm:prSet/>
      <dgm:spPr/>
      <dgm:t>
        <a:bodyPr/>
        <a:lstStyle/>
        <a:p>
          <a:endParaRPr lang="en-US"/>
        </a:p>
      </dgm:t>
    </dgm:pt>
    <dgm:pt modelId="{D64451BB-9F27-884D-8143-102259836BD1}" type="pres">
      <dgm:prSet presAssocID="{A4961391-D5CC-E048-BBB6-2D5BDD809167}" presName="Name0" presStyleCnt="0">
        <dgm:presLayoutVars>
          <dgm:dir/>
          <dgm:animLvl val="lvl"/>
          <dgm:resizeHandles val="exact"/>
        </dgm:presLayoutVars>
      </dgm:prSet>
      <dgm:spPr/>
    </dgm:pt>
    <dgm:pt modelId="{966F80D9-C408-2F46-8760-3758940E3337}" type="pres">
      <dgm:prSet presAssocID="{828C87BC-87FF-3E41-B41D-003C1E42EDDE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5D2CCC-71E0-BC40-9A82-68B7D3A0FFD2}" type="pres">
      <dgm:prSet presAssocID="{9812358C-1406-E842-9FC6-AC93F086A297}" presName="parTxOnlySpace" presStyleCnt="0"/>
      <dgm:spPr/>
    </dgm:pt>
    <dgm:pt modelId="{022C979C-0DDC-4A40-B9C9-97CC62E952D5}" type="pres">
      <dgm:prSet presAssocID="{06693EBE-A648-0B40-A8F6-F057CF6330D3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359124-F455-284C-9B04-5EAB7C6F3849}" type="pres">
      <dgm:prSet presAssocID="{3FF15A86-4258-FC44-ADFB-E22974BDEB40}" presName="parTxOnlySpace" presStyleCnt="0"/>
      <dgm:spPr/>
    </dgm:pt>
    <dgm:pt modelId="{2D22972F-E50C-9E43-9A0A-9EC4EF70089E}" type="pres">
      <dgm:prSet presAssocID="{1EE5615F-3CD5-B148-838E-31CE07B8F2E4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203DB0-74D1-3E4F-879D-F70896A90497}" type="presOf" srcId="{828C87BC-87FF-3E41-B41D-003C1E42EDDE}" destId="{966F80D9-C408-2F46-8760-3758940E3337}" srcOrd="0" destOrd="0" presId="urn:microsoft.com/office/officeart/2005/8/layout/chevron1"/>
    <dgm:cxn modelId="{51EF7689-C277-684D-B904-ED5AABE60451}" srcId="{A4961391-D5CC-E048-BBB6-2D5BDD809167}" destId="{1EE5615F-3CD5-B148-838E-31CE07B8F2E4}" srcOrd="2" destOrd="0" parTransId="{208DC1DB-9E47-0247-ADEB-A9C6F6BFF59F}" sibTransId="{205FCB2F-3492-124B-A6BE-2647849582FA}"/>
    <dgm:cxn modelId="{B7E90EA5-A14A-4445-8580-6DE87ED1A066}" srcId="{A4961391-D5CC-E048-BBB6-2D5BDD809167}" destId="{06693EBE-A648-0B40-A8F6-F057CF6330D3}" srcOrd="1" destOrd="0" parTransId="{3368C216-7136-BB4B-9398-69533F25E310}" sibTransId="{3FF15A86-4258-FC44-ADFB-E22974BDEB40}"/>
    <dgm:cxn modelId="{41F59F33-BDAC-EB44-94AE-F0B6FED62B13}" type="presOf" srcId="{06693EBE-A648-0B40-A8F6-F057CF6330D3}" destId="{022C979C-0DDC-4A40-B9C9-97CC62E952D5}" srcOrd="0" destOrd="0" presId="urn:microsoft.com/office/officeart/2005/8/layout/chevron1"/>
    <dgm:cxn modelId="{F0BE8660-531D-B749-8F80-409474851986}" srcId="{A4961391-D5CC-E048-BBB6-2D5BDD809167}" destId="{828C87BC-87FF-3E41-B41D-003C1E42EDDE}" srcOrd="0" destOrd="0" parTransId="{E5DCC4FB-3C06-364D-ACC7-72B93447B939}" sibTransId="{9812358C-1406-E842-9FC6-AC93F086A297}"/>
    <dgm:cxn modelId="{4BBECD4A-20FE-214F-B609-8D851E0BF293}" type="presOf" srcId="{A4961391-D5CC-E048-BBB6-2D5BDD809167}" destId="{D64451BB-9F27-884D-8143-102259836BD1}" srcOrd="0" destOrd="0" presId="urn:microsoft.com/office/officeart/2005/8/layout/chevron1"/>
    <dgm:cxn modelId="{2B523462-5D9E-4247-B2BE-A870DAF2F7E8}" type="presOf" srcId="{1EE5615F-3CD5-B148-838E-31CE07B8F2E4}" destId="{2D22972F-E50C-9E43-9A0A-9EC4EF70089E}" srcOrd="0" destOrd="0" presId="urn:microsoft.com/office/officeart/2005/8/layout/chevron1"/>
    <dgm:cxn modelId="{688D595E-3D6A-544F-A6E4-5F9686D291D2}" type="presParOf" srcId="{D64451BB-9F27-884D-8143-102259836BD1}" destId="{966F80D9-C408-2F46-8760-3758940E3337}" srcOrd="0" destOrd="0" presId="urn:microsoft.com/office/officeart/2005/8/layout/chevron1"/>
    <dgm:cxn modelId="{A23D1E40-EE03-5646-A496-A7F358B1BB93}" type="presParOf" srcId="{D64451BB-9F27-884D-8143-102259836BD1}" destId="{6C5D2CCC-71E0-BC40-9A82-68B7D3A0FFD2}" srcOrd="1" destOrd="0" presId="urn:microsoft.com/office/officeart/2005/8/layout/chevron1"/>
    <dgm:cxn modelId="{0C0DA97D-04AE-7E4C-B463-8DBC208A70EF}" type="presParOf" srcId="{D64451BB-9F27-884D-8143-102259836BD1}" destId="{022C979C-0DDC-4A40-B9C9-97CC62E952D5}" srcOrd="2" destOrd="0" presId="urn:microsoft.com/office/officeart/2005/8/layout/chevron1"/>
    <dgm:cxn modelId="{4ECFA6DA-B1B4-E74D-B706-2C1DA5BCF20A}" type="presParOf" srcId="{D64451BB-9F27-884D-8143-102259836BD1}" destId="{B1359124-F455-284C-9B04-5EAB7C6F3849}" srcOrd="3" destOrd="0" presId="urn:microsoft.com/office/officeart/2005/8/layout/chevron1"/>
    <dgm:cxn modelId="{70B3620D-0015-5643-80F2-57F099E4F2B0}" type="presParOf" srcId="{D64451BB-9F27-884D-8143-102259836BD1}" destId="{2D22972F-E50C-9E43-9A0A-9EC4EF70089E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DAC43D-82C6-4051-A82E-3F418172456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BEF9FE5A-9C3F-4027-9397-905D75FC8D97}">
      <dgm:prSet phldrT="[Text]" custT="1"/>
      <dgm:spPr/>
      <dgm:t>
        <a:bodyPr/>
        <a:lstStyle/>
        <a:p>
          <a:r>
            <a:rPr lang="en-GB" sz="2400" dirty="0" smtClean="0"/>
            <a:t>Localized S.P. approach</a:t>
          </a:r>
          <a:endParaRPr lang="en-GB" sz="2400" dirty="0"/>
        </a:p>
      </dgm:t>
    </dgm:pt>
    <dgm:pt modelId="{62E50D85-F873-4085-8D65-610C8C10A403}" type="parTrans" cxnId="{A137960B-43B4-4A90-95FA-40D4F7FA3B86}">
      <dgm:prSet/>
      <dgm:spPr/>
      <dgm:t>
        <a:bodyPr/>
        <a:lstStyle/>
        <a:p>
          <a:endParaRPr lang="en-GB"/>
        </a:p>
      </dgm:t>
    </dgm:pt>
    <dgm:pt modelId="{FAAB2E04-1EC2-4A1B-ADAB-0B285E7BDE7C}" type="sibTrans" cxnId="{A137960B-43B4-4A90-95FA-40D4F7FA3B86}">
      <dgm:prSet/>
      <dgm:spPr/>
      <dgm:t>
        <a:bodyPr/>
        <a:lstStyle/>
        <a:p>
          <a:endParaRPr lang="en-GB"/>
        </a:p>
      </dgm:t>
    </dgm:pt>
    <dgm:pt modelId="{2063765A-76E6-4E1C-925C-D5189241C280}">
      <dgm:prSet phldrT="[Text]" custT="1"/>
      <dgm:spPr/>
      <dgm:t>
        <a:bodyPr/>
        <a:lstStyle/>
        <a:p>
          <a:r>
            <a:rPr lang="en-GB" sz="2400" dirty="0" smtClean="0"/>
            <a:t>Identifying local development objectives, priority projects</a:t>
          </a:r>
          <a:endParaRPr lang="en-GB" sz="2400" dirty="0"/>
        </a:p>
      </dgm:t>
    </dgm:pt>
    <dgm:pt modelId="{EDCBF2CC-6CBB-4109-B76E-5ED326BC4AAE}" type="parTrans" cxnId="{0E6C64CF-A4C1-4527-B956-BAA48C279507}">
      <dgm:prSet/>
      <dgm:spPr/>
      <dgm:t>
        <a:bodyPr/>
        <a:lstStyle/>
        <a:p>
          <a:endParaRPr lang="en-GB"/>
        </a:p>
      </dgm:t>
    </dgm:pt>
    <dgm:pt modelId="{58CC6C6E-C21D-4A58-A430-09354694679A}" type="sibTrans" cxnId="{0E6C64CF-A4C1-4527-B956-BAA48C279507}">
      <dgm:prSet/>
      <dgm:spPr/>
      <dgm:t>
        <a:bodyPr/>
        <a:lstStyle/>
        <a:p>
          <a:endParaRPr lang="en-GB"/>
        </a:p>
      </dgm:t>
    </dgm:pt>
    <dgm:pt modelId="{726B0376-7006-49AF-BA4E-37520DECA66D}">
      <dgm:prSet phldrT="[Text]" custT="1"/>
      <dgm:spPr/>
      <dgm:t>
        <a:bodyPr/>
        <a:lstStyle/>
        <a:p>
          <a:r>
            <a:rPr lang="en-GB" sz="2400" dirty="0" smtClean="0"/>
            <a:t>Aspirations &amp; needs of community, available resources &amp; potential opportunities and challenges.</a:t>
          </a:r>
          <a:endParaRPr lang="en-GB" sz="2400" dirty="0"/>
        </a:p>
      </dgm:t>
    </dgm:pt>
    <dgm:pt modelId="{00E1DACE-C07E-4C43-B603-E253F926CA2C}" type="parTrans" cxnId="{70538B20-A2E8-4BFA-9178-C12999B2B9F6}">
      <dgm:prSet/>
      <dgm:spPr/>
      <dgm:t>
        <a:bodyPr/>
        <a:lstStyle/>
        <a:p>
          <a:endParaRPr lang="en-GB"/>
        </a:p>
      </dgm:t>
    </dgm:pt>
    <dgm:pt modelId="{46094355-E477-441C-83E3-16AD7EB9669E}" type="sibTrans" cxnId="{70538B20-A2E8-4BFA-9178-C12999B2B9F6}">
      <dgm:prSet/>
      <dgm:spPr/>
      <dgm:t>
        <a:bodyPr/>
        <a:lstStyle/>
        <a:p>
          <a:endParaRPr lang="en-GB"/>
        </a:p>
      </dgm:t>
    </dgm:pt>
    <dgm:pt modelId="{98C9A270-D267-40DF-8B36-8CAF6A1CBCF8}" type="pres">
      <dgm:prSet presAssocID="{2CDAC43D-82C6-4051-A82E-3F4181724567}" presName="arrowDiagram" presStyleCnt="0">
        <dgm:presLayoutVars>
          <dgm:chMax val="5"/>
          <dgm:dir/>
          <dgm:resizeHandles val="exact"/>
        </dgm:presLayoutVars>
      </dgm:prSet>
      <dgm:spPr/>
    </dgm:pt>
    <dgm:pt modelId="{2666F452-E9F0-4A6D-8A7C-C392B3D56CBD}" type="pres">
      <dgm:prSet presAssocID="{2CDAC43D-82C6-4051-A82E-3F4181724567}" presName="arrow" presStyleLbl="bgShp" presStyleIdx="0" presStyleCnt="1"/>
      <dgm:spPr/>
    </dgm:pt>
    <dgm:pt modelId="{FD7D0AD0-3A94-45C2-8DD6-3E04518B580D}" type="pres">
      <dgm:prSet presAssocID="{2CDAC43D-82C6-4051-A82E-3F4181724567}" presName="arrowDiagram3" presStyleCnt="0"/>
      <dgm:spPr/>
    </dgm:pt>
    <dgm:pt modelId="{B098FF2A-0348-427D-9021-49FAE17002ED}" type="pres">
      <dgm:prSet presAssocID="{BEF9FE5A-9C3F-4027-9397-905D75FC8D97}" presName="bullet3a" presStyleLbl="node1" presStyleIdx="0" presStyleCnt="3"/>
      <dgm:spPr/>
    </dgm:pt>
    <dgm:pt modelId="{79986D9F-5365-4C5F-A08F-11914653ECF1}" type="pres">
      <dgm:prSet presAssocID="{BEF9FE5A-9C3F-4027-9397-905D75FC8D97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958CBAE-EA98-4F58-8BD3-CD4E02E0A3CB}" type="pres">
      <dgm:prSet presAssocID="{2063765A-76E6-4E1C-925C-D5189241C280}" presName="bullet3b" presStyleLbl="node1" presStyleIdx="1" presStyleCnt="3"/>
      <dgm:spPr/>
    </dgm:pt>
    <dgm:pt modelId="{D8319620-DEE4-48F6-96F5-54489BBB5072}" type="pres">
      <dgm:prSet presAssocID="{2063765A-76E6-4E1C-925C-D5189241C280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61409E5-C87D-4917-9892-4710E4F265C3}" type="pres">
      <dgm:prSet presAssocID="{726B0376-7006-49AF-BA4E-37520DECA66D}" presName="bullet3c" presStyleLbl="node1" presStyleIdx="2" presStyleCnt="3"/>
      <dgm:spPr/>
    </dgm:pt>
    <dgm:pt modelId="{BCD64757-9C34-4AE6-8EA4-353737E94669}" type="pres">
      <dgm:prSet presAssocID="{726B0376-7006-49AF-BA4E-37520DECA66D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110ADA0-BF01-C249-8F00-3AD5FF2BFAD0}" type="presOf" srcId="{BEF9FE5A-9C3F-4027-9397-905D75FC8D97}" destId="{79986D9F-5365-4C5F-A08F-11914653ECF1}" srcOrd="0" destOrd="0" presId="urn:microsoft.com/office/officeart/2005/8/layout/arrow2"/>
    <dgm:cxn modelId="{0E6C64CF-A4C1-4527-B956-BAA48C279507}" srcId="{2CDAC43D-82C6-4051-A82E-3F4181724567}" destId="{2063765A-76E6-4E1C-925C-D5189241C280}" srcOrd="1" destOrd="0" parTransId="{EDCBF2CC-6CBB-4109-B76E-5ED326BC4AAE}" sibTransId="{58CC6C6E-C21D-4A58-A430-09354694679A}"/>
    <dgm:cxn modelId="{1C2950E3-6BC2-074C-A8E3-479C10024C1F}" type="presOf" srcId="{2063765A-76E6-4E1C-925C-D5189241C280}" destId="{D8319620-DEE4-48F6-96F5-54489BBB5072}" srcOrd="0" destOrd="0" presId="urn:microsoft.com/office/officeart/2005/8/layout/arrow2"/>
    <dgm:cxn modelId="{23AE545B-EF66-004A-9EB8-D0645DC005B6}" type="presOf" srcId="{2CDAC43D-82C6-4051-A82E-3F4181724567}" destId="{98C9A270-D267-40DF-8B36-8CAF6A1CBCF8}" srcOrd="0" destOrd="0" presId="urn:microsoft.com/office/officeart/2005/8/layout/arrow2"/>
    <dgm:cxn modelId="{FE4F8EAE-0888-394D-84CD-09437273D0E7}" type="presOf" srcId="{726B0376-7006-49AF-BA4E-37520DECA66D}" destId="{BCD64757-9C34-4AE6-8EA4-353737E94669}" srcOrd="0" destOrd="0" presId="urn:microsoft.com/office/officeart/2005/8/layout/arrow2"/>
    <dgm:cxn modelId="{70538B20-A2E8-4BFA-9178-C12999B2B9F6}" srcId="{2CDAC43D-82C6-4051-A82E-3F4181724567}" destId="{726B0376-7006-49AF-BA4E-37520DECA66D}" srcOrd="2" destOrd="0" parTransId="{00E1DACE-C07E-4C43-B603-E253F926CA2C}" sibTransId="{46094355-E477-441C-83E3-16AD7EB9669E}"/>
    <dgm:cxn modelId="{A137960B-43B4-4A90-95FA-40D4F7FA3B86}" srcId="{2CDAC43D-82C6-4051-A82E-3F4181724567}" destId="{BEF9FE5A-9C3F-4027-9397-905D75FC8D97}" srcOrd="0" destOrd="0" parTransId="{62E50D85-F873-4085-8D65-610C8C10A403}" sibTransId="{FAAB2E04-1EC2-4A1B-ADAB-0B285E7BDE7C}"/>
    <dgm:cxn modelId="{DF4EAF45-5B09-B941-BD6B-65F30ABDB2E7}" type="presParOf" srcId="{98C9A270-D267-40DF-8B36-8CAF6A1CBCF8}" destId="{2666F452-E9F0-4A6D-8A7C-C392B3D56CBD}" srcOrd="0" destOrd="0" presId="urn:microsoft.com/office/officeart/2005/8/layout/arrow2"/>
    <dgm:cxn modelId="{9AFC7F49-4E3E-6B40-9E56-256311B15693}" type="presParOf" srcId="{98C9A270-D267-40DF-8B36-8CAF6A1CBCF8}" destId="{FD7D0AD0-3A94-45C2-8DD6-3E04518B580D}" srcOrd="1" destOrd="0" presId="urn:microsoft.com/office/officeart/2005/8/layout/arrow2"/>
    <dgm:cxn modelId="{DF3E59FE-66D5-0641-8F88-58DF28BAAFD4}" type="presParOf" srcId="{FD7D0AD0-3A94-45C2-8DD6-3E04518B580D}" destId="{B098FF2A-0348-427D-9021-49FAE17002ED}" srcOrd="0" destOrd="0" presId="urn:microsoft.com/office/officeart/2005/8/layout/arrow2"/>
    <dgm:cxn modelId="{8282DF01-0E3E-8749-888B-B0C91741D316}" type="presParOf" srcId="{FD7D0AD0-3A94-45C2-8DD6-3E04518B580D}" destId="{79986D9F-5365-4C5F-A08F-11914653ECF1}" srcOrd="1" destOrd="0" presId="urn:microsoft.com/office/officeart/2005/8/layout/arrow2"/>
    <dgm:cxn modelId="{8F822B32-0F4B-B547-9D31-A55A054C3CA6}" type="presParOf" srcId="{FD7D0AD0-3A94-45C2-8DD6-3E04518B580D}" destId="{A958CBAE-EA98-4F58-8BD3-CD4E02E0A3CB}" srcOrd="2" destOrd="0" presId="urn:microsoft.com/office/officeart/2005/8/layout/arrow2"/>
    <dgm:cxn modelId="{D5783240-55EE-9049-BA1A-61B5D81D2168}" type="presParOf" srcId="{FD7D0AD0-3A94-45C2-8DD6-3E04518B580D}" destId="{D8319620-DEE4-48F6-96F5-54489BBB5072}" srcOrd="3" destOrd="0" presId="urn:microsoft.com/office/officeart/2005/8/layout/arrow2"/>
    <dgm:cxn modelId="{2B5DEBB4-50E8-1344-BBE2-4A7916562722}" type="presParOf" srcId="{FD7D0AD0-3A94-45C2-8DD6-3E04518B580D}" destId="{E61409E5-C87D-4917-9892-4710E4F265C3}" srcOrd="4" destOrd="0" presId="urn:microsoft.com/office/officeart/2005/8/layout/arrow2"/>
    <dgm:cxn modelId="{B6B5CEA5-1882-7F43-8809-E2CEDAF5A69A}" type="presParOf" srcId="{FD7D0AD0-3A94-45C2-8DD6-3E04518B580D}" destId="{BCD64757-9C34-4AE6-8EA4-353737E94669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7DD60A-3BAC-407C-8F87-C733E35CA343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EAF8A02-79CF-42EC-8D51-3DD7956E7FE4}">
      <dgm:prSet phldrT="[Text]"/>
      <dgm:spPr/>
      <dgm:t>
        <a:bodyPr/>
        <a:lstStyle/>
        <a:p>
          <a:r>
            <a:rPr lang="en-GB" dirty="0" smtClean="0"/>
            <a:t>Diagnosing the thematic areas</a:t>
          </a:r>
          <a:endParaRPr lang="en-GB" dirty="0"/>
        </a:p>
      </dgm:t>
    </dgm:pt>
    <dgm:pt modelId="{6C063633-1267-4D48-8DA7-29CEB06CEF89}" type="parTrans" cxnId="{4874AED0-4A1A-4917-B530-ABCC73FAD4F0}">
      <dgm:prSet/>
      <dgm:spPr/>
      <dgm:t>
        <a:bodyPr/>
        <a:lstStyle/>
        <a:p>
          <a:endParaRPr lang="en-GB"/>
        </a:p>
      </dgm:t>
    </dgm:pt>
    <dgm:pt modelId="{C8A82C53-147C-4440-82A6-DA9F94F4C6D2}" type="sibTrans" cxnId="{4874AED0-4A1A-4917-B530-ABCC73FAD4F0}">
      <dgm:prSet/>
      <dgm:spPr/>
      <dgm:t>
        <a:bodyPr/>
        <a:lstStyle/>
        <a:p>
          <a:endParaRPr lang="en-GB"/>
        </a:p>
      </dgm:t>
    </dgm:pt>
    <dgm:pt modelId="{1CB7B071-B797-4D61-964A-9A1925BC5047}">
      <dgm:prSet phldrT="[Text]"/>
      <dgm:spPr/>
      <dgm:t>
        <a:bodyPr/>
        <a:lstStyle/>
        <a:p>
          <a:r>
            <a:rPr lang="en-GB" dirty="0" smtClean="0"/>
            <a:t>Preparing  a diagnostic report</a:t>
          </a:r>
          <a:endParaRPr lang="en-GB" dirty="0"/>
        </a:p>
      </dgm:t>
    </dgm:pt>
    <dgm:pt modelId="{BB71CC5D-97EC-476A-813B-D05087670701}" type="parTrans" cxnId="{5531D544-BE35-41E0-B6B7-0E47F6BE738F}">
      <dgm:prSet/>
      <dgm:spPr/>
      <dgm:t>
        <a:bodyPr/>
        <a:lstStyle/>
        <a:p>
          <a:endParaRPr lang="en-GB"/>
        </a:p>
      </dgm:t>
    </dgm:pt>
    <dgm:pt modelId="{552D17A6-5C4F-40CE-8E8E-24F637C4F65A}" type="sibTrans" cxnId="{5531D544-BE35-41E0-B6B7-0E47F6BE738F}">
      <dgm:prSet/>
      <dgm:spPr/>
      <dgm:t>
        <a:bodyPr/>
        <a:lstStyle/>
        <a:p>
          <a:endParaRPr lang="en-GB"/>
        </a:p>
      </dgm:t>
    </dgm:pt>
    <dgm:pt modelId="{60309B34-B9A1-415F-A0C6-B42352E909D9}" type="pres">
      <dgm:prSet presAssocID="{3F7DD60A-3BAC-407C-8F87-C733E35CA34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DA95117-2409-4BC2-B441-BA4CD64E164C}" type="pres">
      <dgm:prSet presAssocID="{2EAF8A02-79CF-42EC-8D51-3DD7956E7FE4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2DF47E-D627-40F2-98A3-5A433BE077FD}" type="pres">
      <dgm:prSet presAssocID="{2EAF8A02-79CF-42EC-8D51-3DD7956E7FE4}" presName="spNode" presStyleCnt="0"/>
      <dgm:spPr/>
    </dgm:pt>
    <dgm:pt modelId="{60878BBD-5CEE-4AF2-988E-17D27B1795AB}" type="pres">
      <dgm:prSet presAssocID="{C8A82C53-147C-4440-82A6-DA9F94F4C6D2}" presName="sibTrans" presStyleLbl="sibTrans1D1" presStyleIdx="0" presStyleCnt="2"/>
      <dgm:spPr/>
      <dgm:t>
        <a:bodyPr/>
        <a:lstStyle/>
        <a:p>
          <a:endParaRPr lang="en-GB"/>
        </a:p>
      </dgm:t>
    </dgm:pt>
    <dgm:pt modelId="{8BCE3F4F-B6BC-4E63-AF03-19DC1376B0DF}" type="pres">
      <dgm:prSet presAssocID="{1CB7B071-B797-4D61-964A-9A1925BC5047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B4EE69-5413-4430-ADD8-6E77EBFF1527}" type="pres">
      <dgm:prSet presAssocID="{1CB7B071-B797-4D61-964A-9A1925BC5047}" presName="spNode" presStyleCnt="0"/>
      <dgm:spPr/>
    </dgm:pt>
    <dgm:pt modelId="{6A245C0C-FFC6-497B-9D0B-42FC53DC8B78}" type="pres">
      <dgm:prSet presAssocID="{552D17A6-5C4F-40CE-8E8E-24F637C4F65A}" presName="sibTrans" presStyleLbl="sibTrans1D1" presStyleIdx="1" presStyleCnt="2"/>
      <dgm:spPr/>
      <dgm:t>
        <a:bodyPr/>
        <a:lstStyle/>
        <a:p>
          <a:endParaRPr lang="en-GB"/>
        </a:p>
      </dgm:t>
    </dgm:pt>
  </dgm:ptLst>
  <dgm:cxnLst>
    <dgm:cxn modelId="{B0256B29-968C-CF4D-9BCB-DA7CCD3879EE}" type="presOf" srcId="{3F7DD60A-3BAC-407C-8F87-C733E35CA343}" destId="{60309B34-B9A1-415F-A0C6-B42352E909D9}" srcOrd="0" destOrd="0" presId="urn:microsoft.com/office/officeart/2005/8/layout/cycle6"/>
    <dgm:cxn modelId="{5531D544-BE35-41E0-B6B7-0E47F6BE738F}" srcId="{3F7DD60A-3BAC-407C-8F87-C733E35CA343}" destId="{1CB7B071-B797-4D61-964A-9A1925BC5047}" srcOrd="1" destOrd="0" parTransId="{BB71CC5D-97EC-476A-813B-D05087670701}" sibTransId="{552D17A6-5C4F-40CE-8E8E-24F637C4F65A}"/>
    <dgm:cxn modelId="{67AEAF35-3819-6445-B641-03D1276C2EBD}" type="presOf" srcId="{2EAF8A02-79CF-42EC-8D51-3DD7956E7FE4}" destId="{1DA95117-2409-4BC2-B441-BA4CD64E164C}" srcOrd="0" destOrd="0" presId="urn:microsoft.com/office/officeart/2005/8/layout/cycle6"/>
    <dgm:cxn modelId="{9887D74A-49CC-A147-B0CB-98C439BFAC2E}" type="presOf" srcId="{552D17A6-5C4F-40CE-8E8E-24F637C4F65A}" destId="{6A245C0C-FFC6-497B-9D0B-42FC53DC8B78}" srcOrd="0" destOrd="0" presId="urn:microsoft.com/office/officeart/2005/8/layout/cycle6"/>
    <dgm:cxn modelId="{0BEE8E2A-A756-C044-B26F-028ED7313771}" type="presOf" srcId="{1CB7B071-B797-4D61-964A-9A1925BC5047}" destId="{8BCE3F4F-B6BC-4E63-AF03-19DC1376B0DF}" srcOrd="0" destOrd="0" presId="urn:microsoft.com/office/officeart/2005/8/layout/cycle6"/>
    <dgm:cxn modelId="{4874AED0-4A1A-4917-B530-ABCC73FAD4F0}" srcId="{3F7DD60A-3BAC-407C-8F87-C733E35CA343}" destId="{2EAF8A02-79CF-42EC-8D51-3DD7956E7FE4}" srcOrd="0" destOrd="0" parTransId="{6C063633-1267-4D48-8DA7-29CEB06CEF89}" sibTransId="{C8A82C53-147C-4440-82A6-DA9F94F4C6D2}"/>
    <dgm:cxn modelId="{EFBC4B1B-F37A-CD4A-98C0-D70C91E648D7}" type="presOf" srcId="{C8A82C53-147C-4440-82A6-DA9F94F4C6D2}" destId="{60878BBD-5CEE-4AF2-988E-17D27B1795AB}" srcOrd="0" destOrd="0" presId="urn:microsoft.com/office/officeart/2005/8/layout/cycle6"/>
    <dgm:cxn modelId="{F144248C-2E5A-F946-A4B4-6A2CE452A1C8}" type="presParOf" srcId="{60309B34-B9A1-415F-A0C6-B42352E909D9}" destId="{1DA95117-2409-4BC2-B441-BA4CD64E164C}" srcOrd="0" destOrd="0" presId="urn:microsoft.com/office/officeart/2005/8/layout/cycle6"/>
    <dgm:cxn modelId="{159BF060-EBDA-204C-A629-749582285516}" type="presParOf" srcId="{60309B34-B9A1-415F-A0C6-B42352E909D9}" destId="{002DF47E-D627-40F2-98A3-5A433BE077FD}" srcOrd="1" destOrd="0" presId="urn:microsoft.com/office/officeart/2005/8/layout/cycle6"/>
    <dgm:cxn modelId="{427C2F6E-F985-8243-A10C-42B9C18943AA}" type="presParOf" srcId="{60309B34-B9A1-415F-A0C6-B42352E909D9}" destId="{60878BBD-5CEE-4AF2-988E-17D27B1795AB}" srcOrd="2" destOrd="0" presId="urn:microsoft.com/office/officeart/2005/8/layout/cycle6"/>
    <dgm:cxn modelId="{A4436534-DA33-0840-84A9-72CC2D571BB7}" type="presParOf" srcId="{60309B34-B9A1-415F-A0C6-B42352E909D9}" destId="{8BCE3F4F-B6BC-4E63-AF03-19DC1376B0DF}" srcOrd="3" destOrd="0" presId="urn:microsoft.com/office/officeart/2005/8/layout/cycle6"/>
    <dgm:cxn modelId="{1C6D39FA-0208-5A41-8DD6-D5CFE9A0F591}" type="presParOf" srcId="{60309B34-B9A1-415F-A0C6-B42352E909D9}" destId="{A6B4EE69-5413-4430-ADD8-6E77EBFF1527}" srcOrd="4" destOrd="0" presId="urn:microsoft.com/office/officeart/2005/8/layout/cycle6"/>
    <dgm:cxn modelId="{909C8194-63CD-CE41-B485-0ED058DEF9C7}" type="presParOf" srcId="{60309B34-B9A1-415F-A0C6-B42352E909D9}" destId="{6A245C0C-FFC6-497B-9D0B-42FC53DC8B78}" srcOrd="5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FD566F-3946-5B4D-8597-2A87471F91A9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0AF9DB-AA10-3F4C-A9FE-CCF5F0B3480F}">
      <dgm:prSet phldrT="[Text]" custT="1"/>
      <dgm:spPr/>
      <dgm:t>
        <a:bodyPr/>
        <a:lstStyle/>
        <a:p>
          <a:r>
            <a:rPr lang="en-US" sz="3600" dirty="0" smtClean="0"/>
            <a:t>An important tool to diagnose.</a:t>
          </a:r>
          <a:endParaRPr lang="en-US" sz="3600" dirty="0"/>
        </a:p>
      </dgm:t>
    </dgm:pt>
    <dgm:pt modelId="{897D0B2A-65FA-6743-8314-530310049FA5}" type="parTrans" cxnId="{55CAA1B6-DD8E-9D4E-BC9F-E378DAE1B558}">
      <dgm:prSet/>
      <dgm:spPr/>
      <dgm:t>
        <a:bodyPr/>
        <a:lstStyle/>
        <a:p>
          <a:endParaRPr lang="en-US"/>
        </a:p>
      </dgm:t>
    </dgm:pt>
    <dgm:pt modelId="{70F89549-C211-AF48-AE1C-C0541EBB839D}" type="sibTrans" cxnId="{55CAA1B6-DD8E-9D4E-BC9F-E378DAE1B558}">
      <dgm:prSet/>
      <dgm:spPr/>
      <dgm:t>
        <a:bodyPr/>
        <a:lstStyle/>
        <a:p>
          <a:endParaRPr lang="en-US"/>
        </a:p>
      </dgm:t>
    </dgm:pt>
    <dgm:pt modelId="{EBF4373F-22A1-3C43-AE04-E657C13037CC}">
      <dgm:prSet phldrT="[Text]" custT="1"/>
      <dgm:spPr/>
      <dgm:t>
        <a:bodyPr/>
        <a:lstStyle/>
        <a:p>
          <a:r>
            <a:rPr lang="en-US" sz="3600" dirty="0" smtClean="0"/>
            <a:t>Should follow a certain criteria.</a:t>
          </a:r>
          <a:endParaRPr lang="en-US" sz="3600" dirty="0"/>
        </a:p>
      </dgm:t>
    </dgm:pt>
    <dgm:pt modelId="{F008A9A1-E594-7143-BFFF-CD66490EF99A}" type="parTrans" cxnId="{FC6CB69E-BE9D-814B-9BAD-3DD84370DFDB}">
      <dgm:prSet/>
      <dgm:spPr/>
      <dgm:t>
        <a:bodyPr/>
        <a:lstStyle/>
        <a:p>
          <a:endParaRPr lang="en-US"/>
        </a:p>
      </dgm:t>
    </dgm:pt>
    <dgm:pt modelId="{5B07E0DC-4001-A84F-ADCC-CEE2AFBCF25E}" type="sibTrans" cxnId="{FC6CB69E-BE9D-814B-9BAD-3DD84370DFDB}">
      <dgm:prSet/>
      <dgm:spPr/>
      <dgm:t>
        <a:bodyPr/>
        <a:lstStyle/>
        <a:p>
          <a:endParaRPr lang="en-US"/>
        </a:p>
      </dgm:t>
    </dgm:pt>
    <dgm:pt modelId="{E4694CA9-9630-7B4C-90BA-40F966D4D425}" type="pres">
      <dgm:prSet presAssocID="{61FD566F-3946-5B4D-8597-2A87471F91A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EDBE392-F087-7243-ACCD-5E9EA6D1B133}" type="pres">
      <dgm:prSet presAssocID="{6A0AF9DB-AA10-3F4C-A9FE-CCF5F0B3480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CC9733-35D0-7C45-BCCA-BDEEA874D39E}" type="pres">
      <dgm:prSet presAssocID="{70F89549-C211-AF48-AE1C-C0541EBB839D}" presName="spacer" presStyleCnt="0"/>
      <dgm:spPr/>
    </dgm:pt>
    <dgm:pt modelId="{15757118-93C4-704A-9E46-CE28E8E6631E}" type="pres">
      <dgm:prSet presAssocID="{EBF4373F-22A1-3C43-AE04-E657C13037CC}" presName="parentText" presStyleLbl="node1" presStyleIdx="1" presStyleCnt="2" custLinFactY="8638" custLinFactNeighborX="-202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682035-3647-244A-972E-EE7421D819E4}" type="presOf" srcId="{EBF4373F-22A1-3C43-AE04-E657C13037CC}" destId="{15757118-93C4-704A-9E46-CE28E8E6631E}" srcOrd="0" destOrd="0" presId="urn:microsoft.com/office/officeart/2005/8/layout/vList2"/>
    <dgm:cxn modelId="{FC6CB69E-BE9D-814B-9BAD-3DD84370DFDB}" srcId="{61FD566F-3946-5B4D-8597-2A87471F91A9}" destId="{EBF4373F-22A1-3C43-AE04-E657C13037CC}" srcOrd="1" destOrd="0" parTransId="{F008A9A1-E594-7143-BFFF-CD66490EF99A}" sibTransId="{5B07E0DC-4001-A84F-ADCC-CEE2AFBCF25E}"/>
    <dgm:cxn modelId="{DF96ADE7-30E0-7B47-B026-AB05C92CC4B3}" type="presOf" srcId="{61FD566F-3946-5B4D-8597-2A87471F91A9}" destId="{E4694CA9-9630-7B4C-90BA-40F966D4D425}" srcOrd="0" destOrd="0" presId="urn:microsoft.com/office/officeart/2005/8/layout/vList2"/>
    <dgm:cxn modelId="{47DB05F6-F22C-2E4B-81B9-30B473E2B7D2}" type="presOf" srcId="{6A0AF9DB-AA10-3F4C-A9FE-CCF5F0B3480F}" destId="{4EDBE392-F087-7243-ACCD-5E9EA6D1B133}" srcOrd="0" destOrd="0" presId="urn:microsoft.com/office/officeart/2005/8/layout/vList2"/>
    <dgm:cxn modelId="{55CAA1B6-DD8E-9D4E-BC9F-E378DAE1B558}" srcId="{61FD566F-3946-5B4D-8597-2A87471F91A9}" destId="{6A0AF9DB-AA10-3F4C-A9FE-CCF5F0B3480F}" srcOrd="0" destOrd="0" parTransId="{897D0B2A-65FA-6743-8314-530310049FA5}" sibTransId="{70F89549-C211-AF48-AE1C-C0541EBB839D}"/>
    <dgm:cxn modelId="{2A546475-2101-A04F-8EC4-5AD267967739}" type="presParOf" srcId="{E4694CA9-9630-7B4C-90BA-40F966D4D425}" destId="{4EDBE392-F087-7243-ACCD-5E9EA6D1B133}" srcOrd="0" destOrd="0" presId="urn:microsoft.com/office/officeart/2005/8/layout/vList2"/>
    <dgm:cxn modelId="{E5D64109-E679-314E-B945-0B71AE70F47D}" type="presParOf" srcId="{E4694CA9-9630-7B4C-90BA-40F966D4D425}" destId="{BCCC9733-35D0-7C45-BCCA-BDEEA874D39E}" srcOrd="1" destOrd="0" presId="urn:microsoft.com/office/officeart/2005/8/layout/vList2"/>
    <dgm:cxn modelId="{455D51F2-C761-1546-B333-442AA8BFEC9A}" type="presParOf" srcId="{E4694CA9-9630-7B4C-90BA-40F966D4D425}" destId="{15757118-93C4-704A-9E46-CE28E8E6631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E5FA03D-122A-409C-A233-30B571A73E16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394EAF3-6490-4DBD-A3A1-85FA6AA8513E}">
      <dgm:prSet phldrT="[Text]" custT="1"/>
      <dgm:spPr/>
      <dgm:t>
        <a:bodyPr/>
        <a:lstStyle/>
        <a:p>
          <a:r>
            <a:rPr lang="en-GB" sz="2400" dirty="0" smtClean="0"/>
            <a:t>Different experts are being consulted </a:t>
          </a:r>
          <a:endParaRPr lang="en-GB" sz="2400" dirty="0"/>
        </a:p>
      </dgm:t>
    </dgm:pt>
    <dgm:pt modelId="{908B32EE-40F4-4518-AF3F-A4954E061EF6}" type="parTrans" cxnId="{B580A54B-FCD9-4249-9379-9E8C0C97523F}">
      <dgm:prSet/>
      <dgm:spPr/>
      <dgm:t>
        <a:bodyPr/>
        <a:lstStyle/>
        <a:p>
          <a:endParaRPr lang="en-GB"/>
        </a:p>
      </dgm:t>
    </dgm:pt>
    <dgm:pt modelId="{A40E6BE5-AB0D-4789-BC92-13F7A3C830B3}" type="sibTrans" cxnId="{B580A54B-FCD9-4249-9379-9E8C0C97523F}">
      <dgm:prSet/>
      <dgm:spPr/>
      <dgm:t>
        <a:bodyPr/>
        <a:lstStyle/>
        <a:p>
          <a:endParaRPr lang="en-GB"/>
        </a:p>
      </dgm:t>
    </dgm:pt>
    <dgm:pt modelId="{9294BC21-75EE-4B9D-BC4E-42928C1196E2}">
      <dgm:prSet phldrT="[Text]" custT="1"/>
      <dgm:spPr/>
      <dgm:t>
        <a:bodyPr/>
        <a:lstStyle/>
        <a:p>
          <a:r>
            <a:rPr lang="en-GB" sz="2400" dirty="0" smtClean="0"/>
            <a:t>Different suggested set of indicators</a:t>
          </a:r>
          <a:endParaRPr lang="en-GB" sz="2400" dirty="0"/>
        </a:p>
      </dgm:t>
    </dgm:pt>
    <dgm:pt modelId="{62F0A978-3DFB-4699-BBDE-FF94D24BEB4B}" type="parTrans" cxnId="{BFF20819-541C-4D28-8DF8-F132DD9C9D4A}">
      <dgm:prSet/>
      <dgm:spPr/>
      <dgm:t>
        <a:bodyPr/>
        <a:lstStyle/>
        <a:p>
          <a:endParaRPr lang="en-GB"/>
        </a:p>
      </dgm:t>
    </dgm:pt>
    <dgm:pt modelId="{1C6C32C0-FF80-4C13-9063-ECC0F0F9B500}" type="sibTrans" cxnId="{BFF20819-541C-4D28-8DF8-F132DD9C9D4A}">
      <dgm:prSet/>
      <dgm:spPr/>
      <dgm:t>
        <a:bodyPr/>
        <a:lstStyle/>
        <a:p>
          <a:endParaRPr lang="en-GB"/>
        </a:p>
      </dgm:t>
    </dgm:pt>
    <dgm:pt modelId="{B9F30DE8-B520-4873-9B59-36DA9BC34D37}">
      <dgm:prSet phldrT="[Text]" custT="1"/>
      <dgm:spPr/>
      <dgm:t>
        <a:bodyPr/>
        <a:lstStyle/>
        <a:p>
          <a:r>
            <a:rPr lang="en-GB" sz="2000" dirty="0" smtClean="0"/>
            <a:t>scattered efforts are regularly implemented</a:t>
          </a:r>
          <a:endParaRPr lang="en-GB" sz="2000" dirty="0"/>
        </a:p>
      </dgm:t>
    </dgm:pt>
    <dgm:pt modelId="{54021416-C562-4E68-BD40-44113305C6A3}" type="parTrans" cxnId="{91F971BC-4A52-42B0-B49E-B42E8A9695C9}">
      <dgm:prSet/>
      <dgm:spPr/>
      <dgm:t>
        <a:bodyPr/>
        <a:lstStyle/>
        <a:p>
          <a:endParaRPr lang="en-GB"/>
        </a:p>
      </dgm:t>
    </dgm:pt>
    <dgm:pt modelId="{EF8C9EDF-00A3-49D0-96E5-3FDA91AEE018}" type="sibTrans" cxnId="{91F971BC-4A52-42B0-B49E-B42E8A9695C9}">
      <dgm:prSet/>
      <dgm:spPr/>
      <dgm:t>
        <a:bodyPr/>
        <a:lstStyle/>
        <a:p>
          <a:endParaRPr lang="en-GB"/>
        </a:p>
      </dgm:t>
    </dgm:pt>
    <dgm:pt modelId="{45EE84E8-967D-4256-9567-961627250AD3}">
      <dgm:prSet phldrT="[Text]" custT="1"/>
      <dgm:spPr/>
      <dgm:t>
        <a:bodyPr/>
        <a:lstStyle/>
        <a:p>
          <a:r>
            <a:rPr lang="en-GB" sz="4000" dirty="0" smtClean="0"/>
            <a:t>Problem</a:t>
          </a:r>
          <a:endParaRPr lang="en-GB" sz="3500" dirty="0"/>
        </a:p>
      </dgm:t>
    </dgm:pt>
    <dgm:pt modelId="{9B00F838-3A56-44F6-8C92-789B9A99FB18}" type="parTrans" cxnId="{9BA4179B-3F81-4D1D-B2BF-39AE4807AE51}">
      <dgm:prSet/>
      <dgm:spPr/>
      <dgm:t>
        <a:bodyPr/>
        <a:lstStyle/>
        <a:p>
          <a:endParaRPr lang="en-GB"/>
        </a:p>
      </dgm:t>
    </dgm:pt>
    <dgm:pt modelId="{3B5DBF3B-1FE3-4214-AFB5-414555885B60}" type="sibTrans" cxnId="{9BA4179B-3F81-4D1D-B2BF-39AE4807AE51}">
      <dgm:prSet/>
      <dgm:spPr/>
      <dgm:t>
        <a:bodyPr/>
        <a:lstStyle/>
        <a:p>
          <a:endParaRPr lang="en-GB"/>
        </a:p>
      </dgm:t>
    </dgm:pt>
    <dgm:pt modelId="{0B211664-46E2-496E-9A78-7969F112CA89}" type="pres">
      <dgm:prSet presAssocID="{8E5FA03D-122A-409C-A233-30B571A73E16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6B38BFE-CD64-4FB6-838B-21FD32FC169A}" type="pres">
      <dgm:prSet presAssocID="{8E5FA03D-122A-409C-A233-30B571A73E16}" presName="ellipse" presStyleLbl="trBgShp" presStyleIdx="0" presStyleCnt="1" custScaleX="74986" custLinFactY="48065" custLinFactNeighborX="2937" custLinFactNeighborY="100000"/>
      <dgm:spPr/>
    </dgm:pt>
    <dgm:pt modelId="{106E5CFF-6BD3-4A79-A783-B41EF395BD53}" type="pres">
      <dgm:prSet presAssocID="{8E5FA03D-122A-409C-A233-30B571A73E16}" presName="arrow1" presStyleLbl="fgShp" presStyleIdx="0" presStyleCnt="1"/>
      <dgm:spPr/>
    </dgm:pt>
    <dgm:pt modelId="{16604816-9732-4A4C-8726-2D97B31CE636}" type="pres">
      <dgm:prSet presAssocID="{8E5FA03D-122A-409C-A233-30B571A73E16}" presName="rectangle" presStyleLbl="revTx" presStyleIdx="0" presStyleCnt="1" custLinFactNeighborX="-394" custLinFactNeighborY="89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B5D1E6-C612-408A-AF6C-6375DF659090}" type="pres">
      <dgm:prSet presAssocID="{9294BC21-75EE-4B9D-BC4E-42928C1196E2}" presName="item1" presStyleLbl="node1" presStyleIdx="0" presStyleCnt="3" custScaleX="146396" custScaleY="122400" custLinFactNeighborX="798" custLinFactNeighborY="-272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BDB272C-100E-4ED2-82BD-A5ACC494C8A5}" type="pres">
      <dgm:prSet presAssocID="{B9F30DE8-B520-4873-9B59-36DA9BC34D37}" presName="item2" presStyleLbl="node1" presStyleIdx="1" presStyleCnt="3" custScaleX="146396" custScaleY="139310" custLinFactNeighborX="-57066" custLinFactNeighborY="-1479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F08E55-8C98-405E-997E-91DA3CF40D43}" type="pres">
      <dgm:prSet presAssocID="{45EE84E8-967D-4256-9567-961627250AD3}" presName="item3" presStyleLbl="node1" presStyleIdx="2" presStyleCnt="3" custScaleX="146396" custScaleY="122400" custLinFactNeighborX="53509" custLinFactNeighborY="-4389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C698B64-0D57-4165-8681-CAF046FF758C}" type="pres">
      <dgm:prSet presAssocID="{8E5FA03D-122A-409C-A233-30B571A73E16}" presName="funnel" presStyleLbl="trAlignAcc1" presStyleIdx="0" presStyleCnt="1" custScaleX="161369" custScaleY="137511" custLinFactNeighborX="983" custLinFactNeighborY="2781"/>
      <dgm:spPr/>
    </dgm:pt>
  </dgm:ptLst>
  <dgm:cxnLst>
    <dgm:cxn modelId="{137905BD-9C64-DA42-A324-16B925990A17}" type="presOf" srcId="{8E5FA03D-122A-409C-A233-30B571A73E16}" destId="{0B211664-46E2-496E-9A78-7969F112CA89}" srcOrd="0" destOrd="0" presId="urn:microsoft.com/office/officeart/2005/8/layout/funnel1"/>
    <dgm:cxn modelId="{82FAEC4D-9602-BD48-820D-BB8C355ACF5C}" type="presOf" srcId="{9294BC21-75EE-4B9D-BC4E-42928C1196E2}" destId="{8BDB272C-100E-4ED2-82BD-A5ACC494C8A5}" srcOrd="0" destOrd="0" presId="urn:microsoft.com/office/officeart/2005/8/layout/funnel1"/>
    <dgm:cxn modelId="{794E4A5E-827B-5C4C-A03F-644C14153961}" type="presOf" srcId="{B9F30DE8-B520-4873-9B59-36DA9BC34D37}" destId="{D5B5D1E6-C612-408A-AF6C-6375DF659090}" srcOrd="0" destOrd="0" presId="urn:microsoft.com/office/officeart/2005/8/layout/funnel1"/>
    <dgm:cxn modelId="{B580A54B-FCD9-4249-9379-9E8C0C97523F}" srcId="{8E5FA03D-122A-409C-A233-30B571A73E16}" destId="{8394EAF3-6490-4DBD-A3A1-85FA6AA8513E}" srcOrd="0" destOrd="0" parTransId="{908B32EE-40F4-4518-AF3F-A4954E061EF6}" sibTransId="{A40E6BE5-AB0D-4789-BC92-13F7A3C830B3}"/>
    <dgm:cxn modelId="{432F071D-2F90-994C-8CBA-6D9A1CB37B0D}" type="presOf" srcId="{8394EAF3-6490-4DBD-A3A1-85FA6AA8513E}" destId="{BBF08E55-8C98-405E-997E-91DA3CF40D43}" srcOrd="0" destOrd="0" presId="urn:microsoft.com/office/officeart/2005/8/layout/funnel1"/>
    <dgm:cxn modelId="{91F971BC-4A52-42B0-B49E-B42E8A9695C9}" srcId="{8E5FA03D-122A-409C-A233-30B571A73E16}" destId="{B9F30DE8-B520-4873-9B59-36DA9BC34D37}" srcOrd="2" destOrd="0" parTransId="{54021416-C562-4E68-BD40-44113305C6A3}" sibTransId="{EF8C9EDF-00A3-49D0-96E5-3FDA91AEE018}"/>
    <dgm:cxn modelId="{9BA4179B-3F81-4D1D-B2BF-39AE4807AE51}" srcId="{8E5FA03D-122A-409C-A233-30B571A73E16}" destId="{45EE84E8-967D-4256-9567-961627250AD3}" srcOrd="3" destOrd="0" parTransId="{9B00F838-3A56-44F6-8C92-789B9A99FB18}" sibTransId="{3B5DBF3B-1FE3-4214-AFB5-414555885B60}"/>
    <dgm:cxn modelId="{F304BD5F-9430-8942-9BD2-972B1A22E2A5}" type="presOf" srcId="{45EE84E8-967D-4256-9567-961627250AD3}" destId="{16604816-9732-4A4C-8726-2D97B31CE636}" srcOrd="0" destOrd="0" presId="urn:microsoft.com/office/officeart/2005/8/layout/funnel1"/>
    <dgm:cxn modelId="{BFF20819-541C-4D28-8DF8-F132DD9C9D4A}" srcId="{8E5FA03D-122A-409C-A233-30B571A73E16}" destId="{9294BC21-75EE-4B9D-BC4E-42928C1196E2}" srcOrd="1" destOrd="0" parTransId="{62F0A978-3DFB-4699-BBDE-FF94D24BEB4B}" sibTransId="{1C6C32C0-FF80-4C13-9063-ECC0F0F9B500}"/>
    <dgm:cxn modelId="{76DD11BF-ED64-0C4E-BD0E-2FA688BB89CD}" type="presParOf" srcId="{0B211664-46E2-496E-9A78-7969F112CA89}" destId="{06B38BFE-CD64-4FB6-838B-21FD32FC169A}" srcOrd="0" destOrd="0" presId="urn:microsoft.com/office/officeart/2005/8/layout/funnel1"/>
    <dgm:cxn modelId="{31D2A9C9-5842-6744-949D-4910320C9FBE}" type="presParOf" srcId="{0B211664-46E2-496E-9A78-7969F112CA89}" destId="{106E5CFF-6BD3-4A79-A783-B41EF395BD53}" srcOrd="1" destOrd="0" presId="urn:microsoft.com/office/officeart/2005/8/layout/funnel1"/>
    <dgm:cxn modelId="{4352CAA9-4E86-C84B-904B-141392164F68}" type="presParOf" srcId="{0B211664-46E2-496E-9A78-7969F112CA89}" destId="{16604816-9732-4A4C-8726-2D97B31CE636}" srcOrd="2" destOrd="0" presId="urn:microsoft.com/office/officeart/2005/8/layout/funnel1"/>
    <dgm:cxn modelId="{1D1F2F6A-7CFA-4343-A304-41208486F25F}" type="presParOf" srcId="{0B211664-46E2-496E-9A78-7969F112CA89}" destId="{D5B5D1E6-C612-408A-AF6C-6375DF659090}" srcOrd="3" destOrd="0" presId="urn:microsoft.com/office/officeart/2005/8/layout/funnel1"/>
    <dgm:cxn modelId="{4B84DF7C-E7D0-2842-8CF7-10981F2042F9}" type="presParOf" srcId="{0B211664-46E2-496E-9A78-7969F112CA89}" destId="{8BDB272C-100E-4ED2-82BD-A5ACC494C8A5}" srcOrd="4" destOrd="0" presId="urn:microsoft.com/office/officeart/2005/8/layout/funnel1"/>
    <dgm:cxn modelId="{AAF8C31A-F015-1746-BDC2-E4692FBA9CFD}" type="presParOf" srcId="{0B211664-46E2-496E-9A78-7969F112CA89}" destId="{BBF08E55-8C98-405E-997E-91DA3CF40D43}" srcOrd="5" destOrd="0" presId="urn:microsoft.com/office/officeart/2005/8/layout/funnel1"/>
    <dgm:cxn modelId="{A3B3DEF9-8141-214A-824D-D15ED1EF5533}" type="presParOf" srcId="{0B211664-46E2-496E-9A78-7969F112CA89}" destId="{7C698B64-0D57-4165-8681-CAF046FF758C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FDC646B-64B5-4134-BF21-E75A4762FC50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2896011-455F-41E0-967A-7EC02FA2D4EB}">
      <dgm:prSet phldrT="[Text]"/>
      <dgm:spPr/>
      <dgm:t>
        <a:bodyPr/>
        <a:lstStyle/>
        <a:p>
          <a:r>
            <a:rPr lang="en-GB" dirty="0" smtClean="0"/>
            <a:t>Decision A</a:t>
          </a:r>
          <a:endParaRPr lang="en-GB" dirty="0"/>
        </a:p>
      </dgm:t>
    </dgm:pt>
    <dgm:pt modelId="{63B3E487-6F24-46E6-A555-33C5E9641FAE}" type="parTrans" cxnId="{9328143E-8948-493D-A189-83AEC0EB80C5}">
      <dgm:prSet/>
      <dgm:spPr/>
      <dgm:t>
        <a:bodyPr/>
        <a:lstStyle/>
        <a:p>
          <a:endParaRPr lang="en-GB"/>
        </a:p>
      </dgm:t>
    </dgm:pt>
    <dgm:pt modelId="{E7712983-8173-4F26-B1A4-554A347B94FE}" type="sibTrans" cxnId="{9328143E-8948-493D-A189-83AEC0EB80C5}">
      <dgm:prSet/>
      <dgm:spPr/>
      <dgm:t>
        <a:bodyPr/>
        <a:lstStyle/>
        <a:p>
          <a:endParaRPr lang="en-GB"/>
        </a:p>
      </dgm:t>
    </dgm:pt>
    <dgm:pt modelId="{CB8FBF5B-C447-40F6-8029-C7DABC5DACCF}">
      <dgm:prSet phldrT="[Text]"/>
      <dgm:spPr/>
      <dgm:t>
        <a:bodyPr/>
        <a:lstStyle/>
        <a:p>
          <a:r>
            <a:rPr lang="en-GB" dirty="0" smtClean="0"/>
            <a:t>Indicator 1</a:t>
          </a:r>
          <a:endParaRPr lang="en-GB" dirty="0"/>
        </a:p>
      </dgm:t>
    </dgm:pt>
    <dgm:pt modelId="{3FE5D3DD-9DEC-482B-AEFF-97F64337B359}" type="parTrans" cxnId="{5AF0C5D8-4980-43BD-A2C4-68A830779A96}">
      <dgm:prSet/>
      <dgm:spPr/>
      <dgm:t>
        <a:bodyPr/>
        <a:lstStyle/>
        <a:p>
          <a:endParaRPr lang="en-GB"/>
        </a:p>
      </dgm:t>
    </dgm:pt>
    <dgm:pt modelId="{0F1BD9AE-330F-4C13-9BBC-EA45A22231D3}" type="sibTrans" cxnId="{5AF0C5D8-4980-43BD-A2C4-68A830779A96}">
      <dgm:prSet/>
      <dgm:spPr/>
      <dgm:t>
        <a:bodyPr/>
        <a:lstStyle/>
        <a:p>
          <a:endParaRPr lang="en-GB"/>
        </a:p>
      </dgm:t>
    </dgm:pt>
    <dgm:pt modelId="{944CF81B-36D8-4FE4-8C3D-87431DFC9F17}">
      <dgm:prSet phldrT="[Text]"/>
      <dgm:spPr/>
      <dgm:t>
        <a:bodyPr/>
        <a:lstStyle/>
        <a:p>
          <a:r>
            <a:rPr lang="en-GB" dirty="0" smtClean="0"/>
            <a:t>Indicator 2</a:t>
          </a:r>
          <a:endParaRPr lang="en-GB" dirty="0"/>
        </a:p>
      </dgm:t>
    </dgm:pt>
    <dgm:pt modelId="{98C59A8F-0538-40D6-82B5-2B4E43A4C8F5}" type="parTrans" cxnId="{D2B20D01-98EE-40AA-BA14-152375FA4A9B}">
      <dgm:prSet/>
      <dgm:spPr/>
      <dgm:t>
        <a:bodyPr/>
        <a:lstStyle/>
        <a:p>
          <a:endParaRPr lang="en-GB"/>
        </a:p>
      </dgm:t>
    </dgm:pt>
    <dgm:pt modelId="{3BF6A594-A959-48B7-829B-9DC9926C6711}" type="sibTrans" cxnId="{D2B20D01-98EE-40AA-BA14-152375FA4A9B}">
      <dgm:prSet/>
      <dgm:spPr/>
      <dgm:t>
        <a:bodyPr/>
        <a:lstStyle/>
        <a:p>
          <a:endParaRPr lang="en-GB"/>
        </a:p>
      </dgm:t>
    </dgm:pt>
    <dgm:pt modelId="{CD1BB973-9625-4F6D-8A9F-D3ED4C0B9842}">
      <dgm:prSet phldrT="[Text]"/>
      <dgm:spPr/>
      <dgm:t>
        <a:bodyPr/>
        <a:lstStyle/>
        <a:p>
          <a:r>
            <a:rPr lang="en-GB" dirty="0" smtClean="0"/>
            <a:t>Decision B</a:t>
          </a:r>
          <a:endParaRPr lang="en-GB" dirty="0"/>
        </a:p>
      </dgm:t>
    </dgm:pt>
    <dgm:pt modelId="{F6693A7F-264D-40F3-8400-1EF41F97D044}" type="parTrans" cxnId="{35A57C5F-25DE-429C-A269-B0005DE0C45A}">
      <dgm:prSet/>
      <dgm:spPr/>
      <dgm:t>
        <a:bodyPr/>
        <a:lstStyle/>
        <a:p>
          <a:endParaRPr lang="en-GB"/>
        </a:p>
      </dgm:t>
    </dgm:pt>
    <dgm:pt modelId="{D0CD2868-61EB-4980-B30A-907AA09D021D}" type="sibTrans" cxnId="{35A57C5F-25DE-429C-A269-B0005DE0C45A}">
      <dgm:prSet/>
      <dgm:spPr/>
      <dgm:t>
        <a:bodyPr/>
        <a:lstStyle/>
        <a:p>
          <a:endParaRPr lang="en-GB"/>
        </a:p>
      </dgm:t>
    </dgm:pt>
    <dgm:pt modelId="{DD85C932-0F78-4314-A13F-E2C04099A840}">
      <dgm:prSet phldrT="[Text]"/>
      <dgm:spPr/>
      <dgm:t>
        <a:bodyPr/>
        <a:lstStyle/>
        <a:p>
          <a:r>
            <a:rPr lang="en-GB" dirty="0" smtClean="0"/>
            <a:t>indicator1</a:t>
          </a:r>
          <a:endParaRPr lang="en-GB" dirty="0"/>
        </a:p>
      </dgm:t>
    </dgm:pt>
    <dgm:pt modelId="{5B8A1FA2-382A-4734-9040-9852C04713A2}" type="parTrans" cxnId="{B43145AC-5D34-4BE6-B75D-F2B31E5FFBE9}">
      <dgm:prSet/>
      <dgm:spPr/>
      <dgm:t>
        <a:bodyPr/>
        <a:lstStyle/>
        <a:p>
          <a:endParaRPr lang="en-GB"/>
        </a:p>
      </dgm:t>
    </dgm:pt>
    <dgm:pt modelId="{3A6DD26F-11A4-47C2-9375-F733060A1588}" type="sibTrans" cxnId="{B43145AC-5D34-4BE6-B75D-F2B31E5FFBE9}">
      <dgm:prSet/>
      <dgm:spPr/>
      <dgm:t>
        <a:bodyPr/>
        <a:lstStyle/>
        <a:p>
          <a:endParaRPr lang="en-GB"/>
        </a:p>
      </dgm:t>
    </dgm:pt>
    <dgm:pt modelId="{44E641B8-F783-4ABA-84B7-7279F4E00AC9}">
      <dgm:prSet phldrT="[Text]"/>
      <dgm:spPr/>
      <dgm:t>
        <a:bodyPr/>
        <a:lstStyle/>
        <a:p>
          <a:r>
            <a:rPr lang="en-GB" dirty="0" smtClean="0"/>
            <a:t>indicator2</a:t>
          </a:r>
          <a:endParaRPr lang="en-GB" dirty="0"/>
        </a:p>
      </dgm:t>
    </dgm:pt>
    <dgm:pt modelId="{1C72E240-566E-420D-A604-DF3B559F1335}" type="parTrans" cxnId="{5599D051-E7F4-49BD-A81F-4939926A77B5}">
      <dgm:prSet/>
      <dgm:spPr/>
      <dgm:t>
        <a:bodyPr/>
        <a:lstStyle/>
        <a:p>
          <a:endParaRPr lang="en-GB"/>
        </a:p>
      </dgm:t>
    </dgm:pt>
    <dgm:pt modelId="{1E3B746C-7F6F-4ADD-A835-504A6E80C2AB}" type="sibTrans" cxnId="{5599D051-E7F4-49BD-A81F-4939926A77B5}">
      <dgm:prSet/>
      <dgm:spPr/>
      <dgm:t>
        <a:bodyPr/>
        <a:lstStyle/>
        <a:p>
          <a:endParaRPr lang="en-GB"/>
        </a:p>
      </dgm:t>
    </dgm:pt>
    <dgm:pt modelId="{7E8E0482-6A3C-4BE4-9FFB-9950551FE2EB}">
      <dgm:prSet phldrT="[Text]"/>
      <dgm:spPr/>
      <dgm:t>
        <a:bodyPr/>
        <a:lstStyle/>
        <a:p>
          <a:r>
            <a:rPr lang="en-GB" dirty="0" smtClean="0"/>
            <a:t>indicator3</a:t>
          </a:r>
          <a:endParaRPr lang="en-GB" dirty="0"/>
        </a:p>
      </dgm:t>
    </dgm:pt>
    <dgm:pt modelId="{BBF8E921-0119-4EA2-8CAB-8DA42792359D}" type="parTrans" cxnId="{0918717D-8074-4019-AC4B-364EC3A4BE21}">
      <dgm:prSet/>
      <dgm:spPr/>
      <dgm:t>
        <a:bodyPr/>
        <a:lstStyle/>
        <a:p>
          <a:endParaRPr lang="en-GB"/>
        </a:p>
      </dgm:t>
    </dgm:pt>
    <dgm:pt modelId="{BAAB2662-CFEA-4C59-B0A7-1816B0659563}" type="sibTrans" cxnId="{0918717D-8074-4019-AC4B-364EC3A4BE21}">
      <dgm:prSet/>
      <dgm:spPr/>
      <dgm:t>
        <a:bodyPr/>
        <a:lstStyle/>
        <a:p>
          <a:endParaRPr lang="en-GB"/>
        </a:p>
      </dgm:t>
    </dgm:pt>
    <dgm:pt modelId="{B05B03B1-C3DF-462B-960F-CA0CB8DB39D1}" type="pres">
      <dgm:prSet presAssocID="{2FDC646B-64B5-4134-BF21-E75A4762FC50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6E0AA26-9719-46E1-8992-9AF0B4C31536}" type="pres">
      <dgm:prSet presAssocID="{2FDC646B-64B5-4134-BF21-E75A4762FC50}" presName="dummyMaxCanvas" presStyleCnt="0"/>
      <dgm:spPr/>
    </dgm:pt>
    <dgm:pt modelId="{A88E7C0C-2D82-43EA-BA8C-AF4AAACA5C5B}" type="pres">
      <dgm:prSet presAssocID="{2FDC646B-64B5-4134-BF21-E75A4762FC50}" presName="parentComposite" presStyleCnt="0"/>
      <dgm:spPr/>
    </dgm:pt>
    <dgm:pt modelId="{E9A1B442-2DEA-45CF-817C-44E5F6BBC914}" type="pres">
      <dgm:prSet presAssocID="{2FDC646B-64B5-4134-BF21-E75A4762FC50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GB"/>
        </a:p>
      </dgm:t>
    </dgm:pt>
    <dgm:pt modelId="{F330D4CC-D2C1-4661-9836-651DBF6B3878}" type="pres">
      <dgm:prSet presAssocID="{2FDC646B-64B5-4134-BF21-E75A4762FC50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GB"/>
        </a:p>
      </dgm:t>
    </dgm:pt>
    <dgm:pt modelId="{FE045F6C-4A41-4A8D-BAD2-4176B05CAB1B}" type="pres">
      <dgm:prSet presAssocID="{2FDC646B-64B5-4134-BF21-E75A4762FC50}" presName="childrenComposite" presStyleCnt="0"/>
      <dgm:spPr/>
    </dgm:pt>
    <dgm:pt modelId="{BED0F2B3-D721-460D-8B4A-7AD31D7731C3}" type="pres">
      <dgm:prSet presAssocID="{2FDC646B-64B5-4134-BF21-E75A4762FC50}" presName="dummyMaxCanvas_ChildArea" presStyleCnt="0"/>
      <dgm:spPr/>
    </dgm:pt>
    <dgm:pt modelId="{D48707CE-AB07-489E-BC7C-BC8C8A44593C}" type="pres">
      <dgm:prSet presAssocID="{2FDC646B-64B5-4134-BF21-E75A4762FC50}" presName="fulcrum" presStyleLbl="alignAccFollowNode1" presStyleIdx="2" presStyleCnt="4"/>
      <dgm:spPr/>
    </dgm:pt>
    <dgm:pt modelId="{60064FDC-19B3-4D0D-8ACB-0CEA6CF8A125}" type="pres">
      <dgm:prSet presAssocID="{2FDC646B-64B5-4134-BF21-E75A4762FC50}" presName="balance_23" presStyleLbl="alignAccFollowNode1" presStyleIdx="3" presStyleCnt="4">
        <dgm:presLayoutVars>
          <dgm:bulletEnabled val="1"/>
        </dgm:presLayoutVars>
      </dgm:prSet>
      <dgm:spPr/>
    </dgm:pt>
    <dgm:pt modelId="{472AB364-BFBB-43DE-B1D1-BCB876E856F3}" type="pres">
      <dgm:prSet presAssocID="{2FDC646B-64B5-4134-BF21-E75A4762FC50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BF97AC3-02D1-43EA-81A3-BD30E6D746A9}" type="pres">
      <dgm:prSet presAssocID="{2FDC646B-64B5-4134-BF21-E75A4762FC50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D904E9-C31C-459C-8948-CD47B70F7CF8}" type="pres">
      <dgm:prSet presAssocID="{2FDC646B-64B5-4134-BF21-E75A4762FC50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85CE83-572B-4FCA-8602-96DBE9AD0940}" type="pres">
      <dgm:prSet presAssocID="{2FDC646B-64B5-4134-BF21-E75A4762FC50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469E1B-1ACD-41A3-A479-D64E1AFED610}" type="pres">
      <dgm:prSet presAssocID="{2FDC646B-64B5-4134-BF21-E75A4762FC50}" presName="left_23_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B963DA0-F85E-0447-8A1B-1189951CC839}" type="presOf" srcId="{2FDC646B-64B5-4134-BF21-E75A4762FC50}" destId="{B05B03B1-C3DF-462B-960F-CA0CB8DB39D1}" srcOrd="0" destOrd="0" presId="urn:microsoft.com/office/officeart/2005/8/layout/balance1"/>
    <dgm:cxn modelId="{881DBE18-6BD7-6D48-9928-2C36093E5350}" type="presOf" srcId="{CB8FBF5B-C447-40F6-8029-C7DABC5DACCF}" destId="{9F85CE83-572B-4FCA-8602-96DBE9AD0940}" srcOrd="0" destOrd="0" presId="urn:microsoft.com/office/officeart/2005/8/layout/balance1"/>
    <dgm:cxn modelId="{0918717D-8074-4019-AC4B-364EC3A4BE21}" srcId="{CD1BB973-9625-4F6D-8A9F-D3ED4C0B9842}" destId="{7E8E0482-6A3C-4BE4-9FFB-9950551FE2EB}" srcOrd="2" destOrd="0" parTransId="{BBF8E921-0119-4EA2-8CAB-8DA42792359D}" sibTransId="{BAAB2662-CFEA-4C59-B0A7-1816B0659563}"/>
    <dgm:cxn modelId="{2A81A34C-D6F2-EB46-AFF6-4F1F5B9FE6E0}" type="presOf" srcId="{42896011-455F-41E0-967A-7EC02FA2D4EB}" destId="{E9A1B442-2DEA-45CF-817C-44E5F6BBC914}" srcOrd="0" destOrd="0" presId="urn:microsoft.com/office/officeart/2005/8/layout/balance1"/>
    <dgm:cxn modelId="{1309BF55-CABC-824A-B958-433385E49B15}" type="presOf" srcId="{44E641B8-F783-4ABA-84B7-7279F4E00AC9}" destId="{8BF97AC3-02D1-43EA-81A3-BD30E6D746A9}" srcOrd="0" destOrd="0" presId="urn:microsoft.com/office/officeart/2005/8/layout/balance1"/>
    <dgm:cxn modelId="{5AF0C5D8-4980-43BD-A2C4-68A830779A96}" srcId="{42896011-455F-41E0-967A-7EC02FA2D4EB}" destId="{CB8FBF5B-C447-40F6-8029-C7DABC5DACCF}" srcOrd="0" destOrd="0" parTransId="{3FE5D3DD-9DEC-482B-AEFF-97F64337B359}" sibTransId="{0F1BD9AE-330F-4C13-9BBC-EA45A22231D3}"/>
    <dgm:cxn modelId="{5709A8A2-663D-0048-8E70-8167899D280F}" type="presOf" srcId="{CD1BB973-9625-4F6D-8A9F-D3ED4C0B9842}" destId="{F330D4CC-D2C1-4661-9836-651DBF6B3878}" srcOrd="0" destOrd="0" presId="urn:microsoft.com/office/officeart/2005/8/layout/balance1"/>
    <dgm:cxn modelId="{36E65CC3-2911-0D46-80DD-FB16F2120C3F}" type="presOf" srcId="{7E8E0482-6A3C-4BE4-9FFB-9950551FE2EB}" destId="{81D904E9-C31C-459C-8948-CD47B70F7CF8}" srcOrd="0" destOrd="0" presId="urn:microsoft.com/office/officeart/2005/8/layout/balance1"/>
    <dgm:cxn modelId="{5599D051-E7F4-49BD-A81F-4939926A77B5}" srcId="{CD1BB973-9625-4F6D-8A9F-D3ED4C0B9842}" destId="{44E641B8-F783-4ABA-84B7-7279F4E00AC9}" srcOrd="1" destOrd="0" parTransId="{1C72E240-566E-420D-A604-DF3B559F1335}" sibTransId="{1E3B746C-7F6F-4ADD-A835-504A6E80C2AB}"/>
    <dgm:cxn modelId="{B43145AC-5D34-4BE6-B75D-F2B31E5FFBE9}" srcId="{CD1BB973-9625-4F6D-8A9F-D3ED4C0B9842}" destId="{DD85C932-0F78-4314-A13F-E2C04099A840}" srcOrd="0" destOrd="0" parTransId="{5B8A1FA2-382A-4734-9040-9852C04713A2}" sibTransId="{3A6DD26F-11A4-47C2-9375-F733060A1588}"/>
    <dgm:cxn modelId="{8CE5BF6C-252B-AE4E-9AF4-0F8AE75C1BF2}" type="presOf" srcId="{944CF81B-36D8-4FE4-8C3D-87431DFC9F17}" destId="{EA469E1B-1ACD-41A3-A479-D64E1AFED610}" srcOrd="0" destOrd="0" presId="urn:microsoft.com/office/officeart/2005/8/layout/balance1"/>
    <dgm:cxn modelId="{9328143E-8948-493D-A189-83AEC0EB80C5}" srcId="{2FDC646B-64B5-4134-BF21-E75A4762FC50}" destId="{42896011-455F-41E0-967A-7EC02FA2D4EB}" srcOrd="0" destOrd="0" parTransId="{63B3E487-6F24-46E6-A555-33C5E9641FAE}" sibTransId="{E7712983-8173-4F26-B1A4-554A347B94FE}"/>
    <dgm:cxn modelId="{D2B20D01-98EE-40AA-BA14-152375FA4A9B}" srcId="{42896011-455F-41E0-967A-7EC02FA2D4EB}" destId="{944CF81B-36D8-4FE4-8C3D-87431DFC9F17}" srcOrd="1" destOrd="0" parTransId="{98C59A8F-0538-40D6-82B5-2B4E43A4C8F5}" sibTransId="{3BF6A594-A959-48B7-829B-9DC9926C6711}"/>
    <dgm:cxn modelId="{35A57C5F-25DE-429C-A269-B0005DE0C45A}" srcId="{2FDC646B-64B5-4134-BF21-E75A4762FC50}" destId="{CD1BB973-9625-4F6D-8A9F-D3ED4C0B9842}" srcOrd="1" destOrd="0" parTransId="{F6693A7F-264D-40F3-8400-1EF41F97D044}" sibTransId="{D0CD2868-61EB-4980-B30A-907AA09D021D}"/>
    <dgm:cxn modelId="{889E30FA-A5E9-1E44-A7A6-40C15F81CCE5}" type="presOf" srcId="{DD85C932-0F78-4314-A13F-E2C04099A840}" destId="{472AB364-BFBB-43DE-B1D1-BCB876E856F3}" srcOrd="0" destOrd="0" presId="urn:microsoft.com/office/officeart/2005/8/layout/balance1"/>
    <dgm:cxn modelId="{6A890F9F-FD4F-964A-9440-FAD4256187EA}" type="presParOf" srcId="{B05B03B1-C3DF-462B-960F-CA0CB8DB39D1}" destId="{86E0AA26-9719-46E1-8992-9AF0B4C31536}" srcOrd="0" destOrd="0" presId="urn:microsoft.com/office/officeart/2005/8/layout/balance1"/>
    <dgm:cxn modelId="{5BAB7D65-4760-0846-B3CE-B7AC383EDFA5}" type="presParOf" srcId="{B05B03B1-C3DF-462B-960F-CA0CB8DB39D1}" destId="{A88E7C0C-2D82-43EA-BA8C-AF4AAACA5C5B}" srcOrd="1" destOrd="0" presId="urn:microsoft.com/office/officeart/2005/8/layout/balance1"/>
    <dgm:cxn modelId="{97BA5D66-2A5B-AD45-9E3A-170AB4CCBA59}" type="presParOf" srcId="{A88E7C0C-2D82-43EA-BA8C-AF4AAACA5C5B}" destId="{E9A1B442-2DEA-45CF-817C-44E5F6BBC914}" srcOrd="0" destOrd="0" presId="urn:microsoft.com/office/officeart/2005/8/layout/balance1"/>
    <dgm:cxn modelId="{D58B02CC-55CE-0F4A-A836-E06B8CE9C6A3}" type="presParOf" srcId="{A88E7C0C-2D82-43EA-BA8C-AF4AAACA5C5B}" destId="{F330D4CC-D2C1-4661-9836-651DBF6B3878}" srcOrd="1" destOrd="0" presId="urn:microsoft.com/office/officeart/2005/8/layout/balance1"/>
    <dgm:cxn modelId="{445FE52D-FB2A-9C4E-A5E2-A58CA7F4128B}" type="presParOf" srcId="{B05B03B1-C3DF-462B-960F-CA0CB8DB39D1}" destId="{FE045F6C-4A41-4A8D-BAD2-4176B05CAB1B}" srcOrd="2" destOrd="0" presId="urn:microsoft.com/office/officeart/2005/8/layout/balance1"/>
    <dgm:cxn modelId="{C563DD0A-14DB-A240-9C0D-BEDC7E66AD86}" type="presParOf" srcId="{FE045F6C-4A41-4A8D-BAD2-4176B05CAB1B}" destId="{BED0F2B3-D721-460D-8B4A-7AD31D7731C3}" srcOrd="0" destOrd="0" presId="urn:microsoft.com/office/officeart/2005/8/layout/balance1"/>
    <dgm:cxn modelId="{C2F0C2C5-F0AB-7649-ACEB-D30A5DE192F1}" type="presParOf" srcId="{FE045F6C-4A41-4A8D-BAD2-4176B05CAB1B}" destId="{D48707CE-AB07-489E-BC7C-BC8C8A44593C}" srcOrd="1" destOrd="0" presId="urn:microsoft.com/office/officeart/2005/8/layout/balance1"/>
    <dgm:cxn modelId="{1630FD0B-DECC-B24D-84D0-BAD3B8A29E33}" type="presParOf" srcId="{FE045F6C-4A41-4A8D-BAD2-4176B05CAB1B}" destId="{60064FDC-19B3-4D0D-8ACB-0CEA6CF8A125}" srcOrd="2" destOrd="0" presId="urn:microsoft.com/office/officeart/2005/8/layout/balance1"/>
    <dgm:cxn modelId="{757220D1-0D7E-8842-BA2C-95E2EFC47987}" type="presParOf" srcId="{FE045F6C-4A41-4A8D-BAD2-4176B05CAB1B}" destId="{472AB364-BFBB-43DE-B1D1-BCB876E856F3}" srcOrd="3" destOrd="0" presId="urn:microsoft.com/office/officeart/2005/8/layout/balance1"/>
    <dgm:cxn modelId="{0ED0BC15-68C5-BD4F-B2D5-4A07C1481023}" type="presParOf" srcId="{FE045F6C-4A41-4A8D-BAD2-4176B05CAB1B}" destId="{8BF97AC3-02D1-43EA-81A3-BD30E6D746A9}" srcOrd="4" destOrd="0" presId="urn:microsoft.com/office/officeart/2005/8/layout/balance1"/>
    <dgm:cxn modelId="{CA7F7FAE-EF1D-E14B-ADF1-87E13071E6B0}" type="presParOf" srcId="{FE045F6C-4A41-4A8D-BAD2-4176B05CAB1B}" destId="{81D904E9-C31C-459C-8948-CD47B70F7CF8}" srcOrd="5" destOrd="0" presId="urn:microsoft.com/office/officeart/2005/8/layout/balance1"/>
    <dgm:cxn modelId="{D3A9AA15-5B71-7C46-864E-185031F492C1}" type="presParOf" srcId="{FE045F6C-4A41-4A8D-BAD2-4176B05CAB1B}" destId="{9F85CE83-572B-4FCA-8602-96DBE9AD0940}" srcOrd="6" destOrd="0" presId="urn:microsoft.com/office/officeart/2005/8/layout/balance1"/>
    <dgm:cxn modelId="{A530B1B7-93F5-9241-B77D-551D494D4D88}" type="presParOf" srcId="{FE045F6C-4A41-4A8D-BAD2-4176B05CAB1B}" destId="{EA469E1B-1ACD-41A3-A479-D64E1AFED610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402F95D-CA62-D745-8A71-1F14E3852F8C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E4CC83F-4548-A64B-B158-F906C7D9A200}">
      <dgm:prSet phldrT="[Text]" custT="1"/>
      <dgm:spPr/>
      <dgm:t>
        <a:bodyPr/>
        <a:lstStyle/>
        <a:p>
          <a:r>
            <a:rPr lang="en-US" sz="2800" dirty="0" smtClean="0"/>
            <a:t>Extracted from deep understanding for the targeted aspect.</a:t>
          </a:r>
          <a:endParaRPr lang="en-US" sz="2800" dirty="0"/>
        </a:p>
      </dgm:t>
    </dgm:pt>
    <dgm:pt modelId="{26DAC7DC-8635-DC4A-9327-4CEE86A5239F}" type="parTrans" cxnId="{FBF10E40-4B84-DE4B-9F0A-B4B5F0B71761}">
      <dgm:prSet/>
      <dgm:spPr/>
      <dgm:t>
        <a:bodyPr/>
        <a:lstStyle/>
        <a:p>
          <a:endParaRPr lang="en-US"/>
        </a:p>
      </dgm:t>
    </dgm:pt>
    <dgm:pt modelId="{7CE5B0F8-7356-5B4B-8E75-0244F583ED0A}" type="sibTrans" cxnId="{FBF10E40-4B84-DE4B-9F0A-B4B5F0B71761}">
      <dgm:prSet/>
      <dgm:spPr/>
      <dgm:t>
        <a:bodyPr/>
        <a:lstStyle/>
        <a:p>
          <a:endParaRPr lang="en-US"/>
        </a:p>
      </dgm:t>
    </dgm:pt>
    <dgm:pt modelId="{1B238BFA-8375-DE4A-A1B5-2E372816172C}">
      <dgm:prSet phldrT="[Text]" custT="1"/>
      <dgm:spPr/>
      <dgm:t>
        <a:bodyPr/>
        <a:lstStyle/>
        <a:p>
          <a:r>
            <a:rPr lang="en-US" sz="2800" dirty="0" smtClean="0"/>
            <a:t>Simple, clear, and measurable.</a:t>
          </a:r>
          <a:endParaRPr lang="en-US" sz="2800" dirty="0"/>
        </a:p>
      </dgm:t>
    </dgm:pt>
    <dgm:pt modelId="{14484BFA-7075-6848-AA45-2682C48ED182}" type="parTrans" cxnId="{76EBB726-E0EF-494C-B440-60B0030CEF98}">
      <dgm:prSet/>
      <dgm:spPr/>
      <dgm:t>
        <a:bodyPr/>
        <a:lstStyle/>
        <a:p>
          <a:endParaRPr lang="en-US"/>
        </a:p>
      </dgm:t>
    </dgm:pt>
    <dgm:pt modelId="{FF5B7946-5AE8-884F-8CC6-6A61FE412AB9}" type="sibTrans" cxnId="{76EBB726-E0EF-494C-B440-60B0030CEF98}">
      <dgm:prSet/>
      <dgm:spPr/>
      <dgm:t>
        <a:bodyPr/>
        <a:lstStyle/>
        <a:p>
          <a:endParaRPr lang="en-US"/>
        </a:p>
      </dgm:t>
    </dgm:pt>
    <dgm:pt modelId="{768D197F-F981-BB46-97FB-B6056C1F5642}">
      <dgm:prSet phldrT="[Text]" custT="1"/>
      <dgm:spPr/>
      <dgm:t>
        <a:bodyPr/>
        <a:lstStyle/>
        <a:p>
          <a:r>
            <a:rPr lang="en-US" sz="2800" dirty="0" smtClean="0"/>
            <a:t>Limited number to facilitate tracking them by decision makers.</a:t>
          </a:r>
          <a:endParaRPr lang="en-US" sz="2800" dirty="0"/>
        </a:p>
      </dgm:t>
    </dgm:pt>
    <dgm:pt modelId="{4E60CA78-9EE9-7546-9A30-8942FD785F13}" type="parTrans" cxnId="{D71771D6-ECC0-7644-93A7-5B65FF023AF7}">
      <dgm:prSet/>
      <dgm:spPr/>
      <dgm:t>
        <a:bodyPr/>
        <a:lstStyle/>
        <a:p>
          <a:endParaRPr lang="en-US"/>
        </a:p>
      </dgm:t>
    </dgm:pt>
    <dgm:pt modelId="{B31261A4-E915-F54B-AAB5-974844409A3B}" type="sibTrans" cxnId="{D71771D6-ECC0-7644-93A7-5B65FF023AF7}">
      <dgm:prSet/>
      <dgm:spPr/>
      <dgm:t>
        <a:bodyPr/>
        <a:lstStyle/>
        <a:p>
          <a:endParaRPr lang="en-US"/>
        </a:p>
      </dgm:t>
    </dgm:pt>
    <dgm:pt modelId="{2D748345-0A73-CB4A-9BE8-E2B43914488F}">
      <dgm:prSet custT="1"/>
      <dgm:spPr/>
      <dgm:t>
        <a:bodyPr/>
        <a:lstStyle/>
        <a:p>
          <a:r>
            <a:rPr lang="en-US" sz="2800" dirty="0" smtClean="0"/>
            <a:t>Practical and applicable.</a:t>
          </a:r>
          <a:endParaRPr lang="en-GB" sz="2800" dirty="0" smtClean="0"/>
        </a:p>
      </dgm:t>
    </dgm:pt>
    <dgm:pt modelId="{3406F598-736B-D84A-AEA4-049C73A64AC8}" type="parTrans" cxnId="{DBAE4223-3180-A448-AD7E-D2F036C3847A}">
      <dgm:prSet/>
      <dgm:spPr/>
      <dgm:t>
        <a:bodyPr/>
        <a:lstStyle/>
        <a:p>
          <a:endParaRPr lang="en-US"/>
        </a:p>
      </dgm:t>
    </dgm:pt>
    <dgm:pt modelId="{13A054A1-F659-584C-A598-998427CFBF9C}" type="sibTrans" cxnId="{DBAE4223-3180-A448-AD7E-D2F036C3847A}">
      <dgm:prSet/>
      <dgm:spPr/>
      <dgm:t>
        <a:bodyPr/>
        <a:lstStyle/>
        <a:p>
          <a:endParaRPr lang="en-US"/>
        </a:p>
      </dgm:t>
    </dgm:pt>
    <dgm:pt modelId="{27892D4B-2EF8-DA43-AFA6-4ED27D9A1540}">
      <dgm:prSet custT="1"/>
      <dgm:spPr/>
      <dgm:t>
        <a:bodyPr/>
        <a:lstStyle/>
        <a:p>
          <a:r>
            <a:rPr lang="en-US" sz="2800" dirty="0" smtClean="0"/>
            <a:t>Kept for reasonable interval (3-5 years) before replacing.</a:t>
          </a:r>
          <a:endParaRPr lang="en-GB" sz="2800" dirty="0" smtClean="0"/>
        </a:p>
      </dgm:t>
    </dgm:pt>
    <dgm:pt modelId="{CBDB1425-F289-3D48-8F17-73D5D63FF1EC}" type="parTrans" cxnId="{B2A6790D-85C9-D943-B0AF-87FF38CC8F27}">
      <dgm:prSet/>
      <dgm:spPr/>
      <dgm:t>
        <a:bodyPr/>
        <a:lstStyle/>
        <a:p>
          <a:endParaRPr lang="en-US"/>
        </a:p>
      </dgm:t>
    </dgm:pt>
    <dgm:pt modelId="{650D2331-BBCF-2441-90F0-B86BBD59C9E6}" type="sibTrans" cxnId="{B2A6790D-85C9-D943-B0AF-87FF38CC8F27}">
      <dgm:prSet/>
      <dgm:spPr/>
      <dgm:t>
        <a:bodyPr/>
        <a:lstStyle/>
        <a:p>
          <a:endParaRPr lang="en-US"/>
        </a:p>
      </dgm:t>
    </dgm:pt>
    <dgm:pt modelId="{7EF05B59-8573-7447-BC70-37D37B36F82C}" type="pres">
      <dgm:prSet presAssocID="{C402F95D-CA62-D745-8A71-1F14E3852F8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C205BE-6CF1-404D-A152-F82A38181775}" type="pres">
      <dgm:prSet presAssocID="{CE4CC83F-4548-A64B-B158-F906C7D9A200}" presName="parentLin" presStyleCnt="0"/>
      <dgm:spPr/>
    </dgm:pt>
    <dgm:pt modelId="{7060C0A8-01CC-6344-B5BC-8B2A2A353577}" type="pres">
      <dgm:prSet presAssocID="{CE4CC83F-4548-A64B-B158-F906C7D9A200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0A36FED0-38EF-9347-B551-19EFB81B93F9}" type="pres">
      <dgm:prSet presAssocID="{CE4CC83F-4548-A64B-B158-F906C7D9A200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E6991F-0A81-9A48-BC54-64D2BC6CEE0F}" type="pres">
      <dgm:prSet presAssocID="{CE4CC83F-4548-A64B-B158-F906C7D9A200}" presName="negativeSpace" presStyleCnt="0"/>
      <dgm:spPr/>
    </dgm:pt>
    <dgm:pt modelId="{BF84A6E2-D95E-9C42-A7EA-770837A51F38}" type="pres">
      <dgm:prSet presAssocID="{CE4CC83F-4548-A64B-B158-F906C7D9A200}" presName="childText" presStyleLbl="conFgAcc1" presStyleIdx="0" presStyleCnt="5">
        <dgm:presLayoutVars>
          <dgm:bulletEnabled val="1"/>
        </dgm:presLayoutVars>
      </dgm:prSet>
      <dgm:spPr/>
    </dgm:pt>
    <dgm:pt modelId="{01217C75-361B-BA44-A97F-F80CA21A23BC}" type="pres">
      <dgm:prSet presAssocID="{7CE5B0F8-7356-5B4B-8E75-0244F583ED0A}" presName="spaceBetweenRectangles" presStyleCnt="0"/>
      <dgm:spPr/>
    </dgm:pt>
    <dgm:pt modelId="{040A6E92-1E47-CC4F-8D78-43E8F2F73DA2}" type="pres">
      <dgm:prSet presAssocID="{1B238BFA-8375-DE4A-A1B5-2E372816172C}" presName="parentLin" presStyleCnt="0"/>
      <dgm:spPr/>
    </dgm:pt>
    <dgm:pt modelId="{C02B3AA6-BCC6-9D40-B5AB-080F0146C7A1}" type="pres">
      <dgm:prSet presAssocID="{1B238BFA-8375-DE4A-A1B5-2E372816172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6DA772DD-F062-8B44-B261-A9B6B8833F63}" type="pres">
      <dgm:prSet presAssocID="{1B238BFA-8375-DE4A-A1B5-2E372816172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5E05A5-BCA8-0E46-B84E-AEC4850EF9B2}" type="pres">
      <dgm:prSet presAssocID="{1B238BFA-8375-DE4A-A1B5-2E372816172C}" presName="negativeSpace" presStyleCnt="0"/>
      <dgm:spPr/>
    </dgm:pt>
    <dgm:pt modelId="{1114ACD9-60AF-4E43-A100-813EAF2EE651}" type="pres">
      <dgm:prSet presAssocID="{1B238BFA-8375-DE4A-A1B5-2E372816172C}" presName="childText" presStyleLbl="conFgAcc1" presStyleIdx="1" presStyleCnt="5">
        <dgm:presLayoutVars>
          <dgm:bulletEnabled val="1"/>
        </dgm:presLayoutVars>
      </dgm:prSet>
      <dgm:spPr/>
    </dgm:pt>
    <dgm:pt modelId="{649F4C90-431C-C142-BCB8-28DC2B06A0F6}" type="pres">
      <dgm:prSet presAssocID="{FF5B7946-5AE8-884F-8CC6-6A61FE412AB9}" presName="spaceBetweenRectangles" presStyleCnt="0"/>
      <dgm:spPr/>
    </dgm:pt>
    <dgm:pt modelId="{50D3F232-7B97-664A-9AE9-89B7A130C087}" type="pres">
      <dgm:prSet presAssocID="{768D197F-F981-BB46-97FB-B6056C1F5642}" presName="parentLin" presStyleCnt="0"/>
      <dgm:spPr/>
    </dgm:pt>
    <dgm:pt modelId="{08C99F23-E86D-0C4E-8D7A-4047AAA9FCDE}" type="pres">
      <dgm:prSet presAssocID="{768D197F-F981-BB46-97FB-B6056C1F5642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F956C0AA-E0FC-E54F-A48B-58579B967F40}" type="pres">
      <dgm:prSet presAssocID="{768D197F-F981-BB46-97FB-B6056C1F564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B2E356-F1C7-5E49-8DAF-76533264A9B4}" type="pres">
      <dgm:prSet presAssocID="{768D197F-F981-BB46-97FB-B6056C1F5642}" presName="negativeSpace" presStyleCnt="0"/>
      <dgm:spPr/>
    </dgm:pt>
    <dgm:pt modelId="{DA4706F9-C3DC-3648-93EF-B3BD9CEA9D79}" type="pres">
      <dgm:prSet presAssocID="{768D197F-F981-BB46-97FB-B6056C1F5642}" presName="childText" presStyleLbl="conFgAcc1" presStyleIdx="2" presStyleCnt="5">
        <dgm:presLayoutVars>
          <dgm:bulletEnabled val="1"/>
        </dgm:presLayoutVars>
      </dgm:prSet>
      <dgm:spPr/>
    </dgm:pt>
    <dgm:pt modelId="{CD5F0004-8314-4144-B602-BB814FF66073}" type="pres">
      <dgm:prSet presAssocID="{B31261A4-E915-F54B-AAB5-974844409A3B}" presName="spaceBetweenRectangles" presStyleCnt="0"/>
      <dgm:spPr/>
    </dgm:pt>
    <dgm:pt modelId="{EA6320EC-DF5A-B44C-BEE0-416EDF7CF7BE}" type="pres">
      <dgm:prSet presAssocID="{2D748345-0A73-CB4A-9BE8-E2B43914488F}" presName="parentLin" presStyleCnt="0"/>
      <dgm:spPr/>
    </dgm:pt>
    <dgm:pt modelId="{087217B1-9F19-CA49-8C8E-A8D1DF925F2B}" type="pres">
      <dgm:prSet presAssocID="{2D748345-0A73-CB4A-9BE8-E2B43914488F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80AD0029-4A2F-C149-BC25-D946D2D501F8}" type="pres">
      <dgm:prSet presAssocID="{2D748345-0A73-CB4A-9BE8-E2B43914488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13B4BD-E578-E64D-B0DA-FBA31ECF21F1}" type="pres">
      <dgm:prSet presAssocID="{2D748345-0A73-CB4A-9BE8-E2B43914488F}" presName="negativeSpace" presStyleCnt="0"/>
      <dgm:spPr/>
    </dgm:pt>
    <dgm:pt modelId="{86942CF0-E8A9-884B-A2E3-9EF626A627F3}" type="pres">
      <dgm:prSet presAssocID="{2D748345-0A73-CB4A-9BE8-E2B43914488F}" presName="childText" presStyleLbl="conFgAcc1" presStyleIdx="3" presStyleCnt="5">
        <dgm:presLayoutVars>
          <dgm:bulletEnabled val="1"/>
        </dgm:presLayoutVars>
      </dgm:prSet>
      <dgm:spPr/>
    </dgm:pt>
    <dgm:pt modelId="{4F168286-C20C-BB4B-9D40-CC0FFD610FAD}" type="pres">
      <dgm:prSet presAssocID="{13A054A1-F659-584C-A598-998427CFBF9C}" presName="spaceBetweenRectangles" presStyleCnt="0"/>
      <dgm:spPr/>
    </dgm:pt>
    <dgm:pt modelId="{304443F2-E27F-AE4E-BC98-B7E11D332417}" type="pres">
      <dgm:prSet presAssocID="{27892D4B-2EF8-DA43-AFA6-4ED27D9A1540}" presName="parentLin" presStyleCnt="0"/>
      <dgm:spPr/>
    </dgm:pt>
    <dgm:pt modelId="{C32F619C-960A-AE41-A42E-34DD5BE07118}" type="pres">
      <dgm:prSet presAssocID="{27892D4B-2EF8-DA43-AFA6-4ED27D9A1540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F4AF7480-5761-8D49-86E3-E7953FDD7BBC}" type="pres">
      <dgm:prSet presAssocID="{27892D4B-2EF8-DA43-AFA6-4ED27D9A154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392F22-0A2C-6E4C-9AC1-1381477C63E8}" type="pres">
      <dgm:prSet presAssocID="{27892D4B-2EF8-DA43-AFA6-4ED27D9A1540}" presName="negativeSpace" presStyleCnt="0"/>
      <dgm:spPr/>
    </dgm:pt>
    <dgm:pt modelId="{22678FCD-3D7F-B04C-AA50-BAD6EE7EC2DC}" type="pres">
      <dgm:prSet presAssocID="{27892D4B-2EF8-DA43-AFA6-4ED27D9A1540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D71771D6-ECC0-7644-93A7-5B65FF023AF7}" srcId="{C402F95D-CA62-D745-8A71-1F14E3852F8C}" destId="{768D197F-F981-BB46-97FB-B6056C1F5642}" srcOrd="2" destOrd="0" parTransId="{4E60CA78-9EE9-7546-9A30-8942FD785F13}" sibTransId="{B31261A4-E915-F54B-AAB5-974844409A3B}"/>
    <dgm:cxn modelId="{7CB9E138-3016-474D-8C69-BC7BF8E165D4}" type="presOf" srcId="{C402F95D-CA62-D745-8A71-1F14E3852F8C}" destId="{7EF05B59-8573-7447-BC70-37D37B36F82C}" srcOrd="0" destOrd="0" presId="urn:microsoft.com/office/officeart/2005/8/layout/list1"/>
    <dgm:cxn modelId="{393ADBB5-1C61-AB45-A67B-BA5EDFDCA8C2}" type="presOf" srcId="{CE4CC83F-4548-A64B-B158-F906C7D9A200}" destId="{0A36FED0-38EF-9347-B551-19EFB81B93F9}" srcOrd="1" destOrd="0" presId="urn:microsoft.com/office/officeart/2005/8/layout/list1"/>
    <dgm:cxn modelId="{CE18691B-DA59-C546-BB09-A8E4B09288CC}" type="presOf" srcId="{2D748345-0A73-CB4A-9BE8-E2B43914488F}" destId="{087217B1-9F19-CA49-8C8E-A8D1DF925F2B}" srcOrd="0" destOrd="0" presId="urn:microsoft.com/office/officeart/2005/8/layout/list1"/>
    <dgm:cxn modelId="{72EE4681-5768-C74F-8A40-32FC16ADF584}" type="presOf" srcId="{CE4CC83F-4548-A64B-B158-F906C7D9A200}" destId="{7060C0A8-01CC-6344-B5BC-8B2A2A353577}" srcOrd="0" destOrd="0" presId="urn:microsoft.com/office/officeart/2005/8/layout/list1"/>
    <dgm:cxn modelId="{968BC8D1-B4CC-5542-854C-9F7B94E1E749}" type="presOf" srcId="{768D197F-F981-BB46-97FB-B6056C1F5642}" destId="{08C99F23-E86D-0C4E-8D7A-4047AAA9FCDE}" srcOrd="0" destOrd="0" presId="urn:microsoft.com/office/officeart/2005/8/layout/list1"/>
    <dgm:cxn modelId="{B6A10857-627B-CD41-A0D4-1C132E182D45}" type="presOf" srcId="{2D748345-0A73-CB4A-9BE8-E2B43914488F}" destId="{80AD0029-4A2F-C149-BC25-D946D2D501F8}" srcOrd="1" destOrd="0" presId="urn:microsoft.com/office/officeart/2005/8/layout/list1"/>
    <dgm:cxn modelId="{FBF10E40-4B84-DE4B-9F0A-B4B5F0B71761}" srcId="{C402F95D-CA62-D745-8A71-1F14E3852F8C}" destId="{CE4CC83F-4548-A64B-B158-F906C7D9A200}" srcOrd="0" destOrd="0" parTransId="{26DAC7DC-8635-DC4A-9327-4CEE86A5239F}" sibTransId="{7CE5B0F8-7356-5B4B-8E75-0244F583ED0A}"/>
    <dgm:cxn modelId="{56484719-FD09-8444-9FB1-44A64C0063B5}" type="presOf" srcId="{768D197F-F981-BB46-97FB-B6056C1F5642}" destId="{F956C0AA-E0FC-E54F-A48B-58579B967F40}" srcOrd="1" destOrd="0" presId="urn:microsoft.com/office/officeart/2005/8/layout/list1"/>
    <dgm:cxn modelId="{EC170587-2E83-7C4C-A5A6-4D1629B564FA}" type="presOf" srcId="{27892D4B-2EF8-DA43-AFA6-4ED27D9A1540}" destId="{F4AF7480-5761-8D49-86E3-E7953FDD7BBC}" srcOrd="1" destOrd="0" presId="urn:microsoft.com/office/officeart/2005/8/layout/list1"/>
    <dgm:cxn modelId="{76EBB726-E0EF-494C-B440-60B0030CEF98}" srcId="{C402F95D-CA62-D745-8A71-1F14E3852F8C}" destId="{1B238BFA-8375-DE4A-A1B5-2E372816172C}" srcOrd="1" destOrd="0" parTransId="{14484BFA-7075-6848-AA45-2682C48ED182}" sibTransId="{FF5B7946-5AE8-884F-8CC6-6A61FE412AB9}"/>
    <dgm:cxn modelId="{DBAE4223-3180-A448-AD7E-D2F036C3847A}" srcId="{C402F95D-CA62-D745-8A71-1F14E3852F8C}" destId="{2D748345-0A73-CB4A-9BE8-E2B43914488F}" srcOrd="3" destOrd="0" parTransId="{3406F598-736B-D84A-AEA4-049C73A64AC8}" sibTransId="{13A054A1-F659-584C-A598-998427CFBF9C}"/>
    <dgm:cxn modelId="{C73BE35F-CB96-4848-B5EA-1750F00526C6}" type="presOf" srcId="{1B238BFA-8375-DE4A-A1B5-2E372816172C}" destId="{C02B3AA6-BCC6-9D40-B5AB-080F0146C7A1}" srcOrd="0" destOrd="0" presId="urn:microsoft.com/office/officeart/2005/8/layout/list1"/>
    <dgm:cxn modelId="{B2A6790D-85C9-D943-B0AF-87FF38CC8F27}" srcId="{C402F95D-CA62-D745-8A71-1F14E3852F8C}" destId="{27892D4B-2EF8-DA43-AFA6-4ED27D9A1540}" srcOrd="4" destOrd="0" parTransId="{CBDB1425-F289-3D48-8F17-73D5D63FF1EC}" sibTransId="{650D2331-BBCF-2441-90F0-B86BBD59C9E6}"/>
    <dgm:cxn modelId="{0C28D0F3-C957-8041-A3A0-09C90913E4DF}" type="presOf" srcId="{1B238BFA-8375-DE4A-A1B5-2E372816172C}" destId="{6DA772DD-F062-8B44-B261-A9B6B8833F63}" srcOrd="1" destOrd="0" presId="urn:microsoft.com/office/officeart/2005/8/layout/list1"/>
    <dgm:cxn modelId="{4357E2C0-DFF6-1D4D-8F97-23C86473B427}" type="presOf" srcId="{27892D4B-2EF8-DA43-AFA6-4ED27D9A1540}" destId="{C32F619C-960A-AE41-A42E-34DD5BE07118}" srcOrd="0" destOrd="0" presId="urn:microsoft.com/office/officeart/2005/8/layout/list1"/>
    <dgm:cxn modelId="{C680DDDF-CC4D-374F-BEF4-A96953D2C662}" type="presParOf" srcId="{7EF05B59-8573-7447-BC70-37D37B36F82C}" destId="{14C205BE-6CF1-404D-A152-F82A38181775}" srcOrd="0" destOrd="0" presId="urn:microsoft.com/office/officeart/2005/8/layout/list1"/>
    <dgm:cxn modelId="{EDB1EC08-7CE4-F748-8DC6-E5401C892582}" type="presParOf" srcId="{14C205BE-6CF1-404D-A152-F82A38181775}" destId="{7060C0A8-01CC-6344-B5BC-8B2A2A353577}" srcOrd="0" destOrd="0" presId="urn:microsoft.com/office/officeart/2005/8/layout/list1"/>
    <dgm:cxn modelId="{6AD35F5F-4AEB-4A41-B805-63356D706EAD}" type="presParOf" srcId="{14C205BE-6CF1-404D-A152-F82A38181775}" destId="{0A36FED0-38EF-9347-B551-19EFB81B93F9}" srcOrd="1" destOrd="0" presId="urn:microsoft.com/office/officeart/2005/8/layout/list1"/>
    <dgm:cxn modelId="{1719624A-A3C2-A748-8FA9-D432D33F4256}" type="presParOf" srcId="{7EF05B59-8573-7447-BC70-37D37B36F82C}" destId="{F9E6991F-0A81-9A48-BC54-64D2BC6CEE0F}" srcOrd="1" destOrd="0" presId="urn:microsoft.com/office/officeart/2005/8/layout/list1"/>
    <dgm:cxn modelId="{A3232AA0-B1AF-A24C-8DBD-2D3F414D8B37}" type="presParOf" srcId="{7EF05B59-8573-7447-BC70-37D37B36F82C}" destId="{BF84A6E2-D95E-9C42-A7EA-770837A51F38}" srcOrd="2" destOrd="0" presId="urn:microsoft.com/office/officeart/2005/8/layout/list1"/>
    <dgm:cxn modelId="{0611DAB6-72E1-C742-B13A-71F9CF97DA9A}" type="presParOf" srcId="{7EF05B59-8573-7447-BC70-37D37B36F82C}" destId="{01217C75-361B-BA44-A97F-F80CA21A23BC}" srcOrd="3" destOrd="0" presId="urn:microsoft.com/office/officeart/2005/8/layout/list1"/>
    <dgm:cxn modelId="{CCB71A90-FAB6-824F-BE95-C4392090B6CA}" type="presParOf" srcId="{7EF05B59-8573-7447-BC70-37D37B36F82C}" destId="{040A6E92-1E47-CC4F-8D78-43E8F2F73DA2}" srcOrd="4" destOrd="0" presId="urn:microsoft.com/office/officeart/2005/8/layout/list1"/>
    <dgm:cxn modelId="{9D3612B6-DCFD-C84C-9695-8D69CFBC5032}" type="presParOf" srcId="{040A6E92-1E47-CC4F-8D78-43E8F2F73DA2}" destId="{C02B3AA6-BCC6-9D40-B5AB-080F0146C7A1}" srcOrd="0" destOrd="0" presId="urn:microsoft.com/office/officeart/2005/8/layout/list1"/>
    <dgm:cxn modelId="{55277B6A-EAF7-FA41-BD18-7CC612300A30}" type="presParOf" srcId="{040A6E92-1E47-CC4F-8D78-43E8F2F73DA2}" destId="{6DA772DD-F062-8B44-B261-A9B6B8833F63}" srcOrd="1" destOrd="0" presId="urn:microsoft.com/office/officeart/2005/8/layout/list1"/>
    <dgm:cxn modelId="{27D7D9FD-5FB3-FD4A-842B-EB4D744D91D5}" type="presParOf" srcId="{7EF05B59-8573-7447-BC70-37D37B36F82C}" destId="{A55E05A5-BCA8-0E46-B84E-AEC4850EF9B2}" srcOrd="5" destOrd="0" presId="urn:microsoft.com/office/officeart/2005/8/layout/list1"/>
    <dgm:cxn modelId="{033AF892-640D-B146-8FAD-EFC340E2570C}" type="presParOf" srcId="{7EF05B59-8573-7447-BC70-37D37B36F82C}" destId="{1114ACD9-60AF-4E43-A100-813EAF2EE651}" srcOrd="6" destOrd="0" presId="urn:microsoft.com/office/officeart/2005/8/layout/list1"/>
    <dgm:cxn modelId="{6772A91D-1788-C84D-8C3C-8E613ADA4795}" type="presParOf" srcId="{7EF05B59-8573-7447-BC70-37D37B36F82C}" destId="{649F4C90-431C-C142-BCB8-28DC2B06A0F6}" srcOrd="7" destOrd="0" presId="urn:microsoft.com/office/officeart/2005/8/layout/list1"/>
    <dgm:cxn modelId="{59BFCE23-1FEB-F447-B1E2-A3C37F60EC1D}" type="presParOf" srcId="{7EF05B59-8573-7447-BC70-37D37B36F82C}" destId="{50D3F232-7B97-664A-9AE9-89B7A130C087}" srcOrd="8" destOrd="0" presId="urn:microsoft.com/office/officeart/2005/8/layout/list1"/>
    <dgm:cxn modelId="{291D0E51-4F9F-EA4A-84F3-4E002D0DFFB5}" type="presParOf" srcId="{50D3F232-7B97-664A-9AE9-89B7A130C087}" destId="{08C99F23-E86D-0C4E-8D7A-4047AAA9FCDE}" srcOrd="0" destOrd="0" presId="urn:microsoft.com/office/officeart/2005/8/layout/list1"/>
    <dgm:cxn modelId="{26C73424-F150-C444-BF44-0D6C220136DC}" type="presParOf" srcId="{50D3F232-7B97-664A-9AE9-89B7A130C087}" destId="{F956C0AA-E0FC-E54F-A48B-58579B967F40}" srcOrd="1" destOrd="0" presId="urn:microsoft.com/office/officeart/2005/8/layout/list1"/>
    <dgm:cxn modelId="{3C713BFF-3571-1B45-A2C2-8F34D5CE3992}" type="presParOf" srcId="{7EF05B59-8573-7447-BC70-37D37B36F82C}" destId="{42B2E356-F1C7-5E49-8DAF-76533264A9B4}" srcOrd="9" destOrd="0" presId="urn:microsoft.com/office/officeart/2005/8/layout/list1"/>
    <dgm:cxn modelId="{09241AB5-B1D3-404C-8F07-8C4844895A23}" type="presParOf" srcId="{7EF05B59-8573-7447-BC70-37D37B36F82C}" destId="{DA4706F9-C3DC-3648-93EF-B3BD9CEA9D79}" srcOrd="10" destOrd="0" presId="urn:microsoft.com/office/officeart/2005/8/layout/list1"/>
    <dgm:cxn modelId="{F1A681D2-0448-E447-ACB0-7A4FFC5FF564}" type="presParOf" srcId="{7EF05B59-8573-7447-BC70-37D37B36F82C}" destId="{CD5F0004-8314-4144-B602-BB814FF66073}" srcOrd="11" destOrd="0" presId="urn:microsoft.com/office/officeart/2005/8/layout/list1"/>
    <dgm:cxn modelId="{711C24A8-1B4D-E845-9ECC-7A17DBED6742}" type="presParOf" srcId="{7EF05B59-8573-7447-BC70-37D37B36F82C}" destId="{EA6320EC-DF5A-B44C-BEE0-416EDF7CF7BE}" srcOrd="12" destOrd="0" presId="urn:microsoft.com/office/officeart/2005/8/layout/list1"/>
    <dgm:cxn modelId="{711ECF9B-71D4-A24C-96C6-A97ADF5E1F05}" type="presParOf" srcId="{EA6320EC-DF5A-B44C-BEE0-416EDF7CF7BE}" destId="{087217B1-9F19-CA49-8C8E-A8D1DF925F2B}" srcOrd="0" destOrd="0" presId="urn:microsoft.com/office/officeart/2005/8/layout/list1"/>
    <dgm:cxn modelId="{1E4966C5-B3EF-6D40-90C1-636543CD05A9}" type="presParOf" srcId="{EA6320EC-DF5A-B44C-BEE0-416EDF7CF7BE}" destId="{80AD0029-4A2F-C149-BC25-D946D2D501F8}" srcOrd="1" destOrd="0" presId="urn:microsoft.com/office/officeart/2005/8/layout/list1"/>
    <dgm:cxn modelId="{F2709C9F-48E5-C147-9FCD-429755A10DFF}" type="presParOf" srcId="{7EF05B59-8573-7447-BC70-37D37B36F82C}" destId="{F313B4BD-E578-E64D-B0DA-FBA31ECF21F1}" srcOrd="13" destOrd="0" presId="urn:microsoft.com/office/officeart/2005/8/layout/list1"/>
    <dgm:cxn modelId="{0AEEF280-8765-E148-9572-DA75B8CEA199}" type="presParOf" srcId="{7EF05B59-8573-7447-BC70-37D37B36F82C}" destId="{86942CF0-E8A9-884B-A2E3-9EF626A627F3}" srcOrd="14" destOrd="0" presId="urn:microsoft.com/office/officeart/2005/8/layout/list1"/>
    <dgm:cxn modelId="{41DD7614-15A9-904E-AFA5-61087EECAF75}" type="presParOf" srcId="{7EF05B59-8573-7447-BC70-37D37B36F82C}" destId="{4F168286-C20C-BB4B-9D40-CC0FFD610FAD}" srcOrd="15" destOrd="0" presId="urn:microsoft.com/office/officeart/2005/8/layout/list1"/>
    <dgm:cxn modelId="{4521855B-76F7-A54F-9130-C653613841CF}" type="presParOf" srcId="{7EF05B59-8573-7447-BC70-37D37B36F82C}" destId="{304443F2-E27F-AE4E-BC98-B7E11D332417}" srcOrd="16" destOrd="0" presId="urn:microsoft.com/office/officeart/2005/8/layout/list1"/>
    <dgm:cxn modelId="{B001FBDD-5250-9748-83C3-D47ECC3C9649}" type="presParOf" srcId="{304443F2-E27F-AE4E-BC98-B7E11D332417}" destId="{C32F619C-960A-AE41-A42E-34DD5BE07118}" srcOrd="0" destOrd="0" presId="urn:microsoft.com/office/officeart/2005/8/layout/list1"/>
    <dgm:cxn modelId="{21BE6CB5-C34A-7E4F-9649-BD5DD408C351}" type="presParOf" srcId="{304443F2-E27F-AE4E-BC98-B7E11D332417}" destId="{F4AF7480-5761-8D49-86E3-E7953FDD7BBC}" srcOrd="1" destOrd="0" presId="urn:microsoft.com/office/officeart/2005/8/layout/list1"/>
    <dgm:cxn modelId="{B70F9B32-9BFF-4841-BD31-5F8CFFFB2881}" type="presParOf" srcId="{7EF05B59-8573-7447-BC70-37D37B36F82C}" destId="{D8392F22-0A2C-6E4C-9AC1-1381477C63E8}" srcOrd="17" destOrd="0" presId="urn:microsoft.com/office/officeart/2005/8/layout/list1"/>
    <dgm:cxn modelId="{7AAD6A29-3447-F04C-9AEC-4381A51A6657}" type="presParOf" srcId="{7EF05B59-8573-7447-BC70-37D37B36F82C}" destId="{22678FCD-3D7F-B04C-AA50-BAD6EE7EC2DC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CA3029A-5779-0944-9730-F54894BD5BE1}" type="doc">
      <dgm:prSet loTypeId="urn:microsoft.com/office/officeart/2009/layout/CircleArrow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0CC44A-7428-8B4D-872E-C7219DA4F455}">
      <dgm:prSet phldrT="[Text]" custT="1"/>
      <dgm:spPr/>
      <dgm:t>
        <a:bodyPr/>
        <a:lstStyle/>
        <a:p>
          <a:r>
            <a:rPr lang="en-US" sz="2800" dirty="0" smtClean="0"/>
            <a:t>Select the sector</a:t>
          </a:r>
          <a:endParaRPr lang="en-US" sz="2800" dirty="0"/>
        </a:p>
      </dgm:t>
    </dgm:pt>
    <dgm:pt modelId="{F32E5B27-3854-9843-9971-75F6ED6BBC5C}" type="parTrans" cxnId="{16FEC1A5-0F27-2E49-9A78-EE6A529F5433}">
      <dgm:prSet/>
      <dgm:spPr/>
      <dgm:t>
        <a:bodyPr/>
        <a:lstStyle/>
        <a:p>
          <a:endParaRPr lang="en-US"/>
        </a:p>
      </dgm:t>
    </dgm:pt>
    <dgm:pt modelId="{1208AC59-D0DF-2846-810C-63217B6E98F3}" type="sibTrans" cxnId="{16FEC1A5-0F27-2E49-9A78-EE6A529F5433}">
      <dgm:prSet/>
      <dgm:spPr/>
      <dgm:t>
        <a:bodyPr/>
        <a:lstStyle/>
        <a:p>
          <a:endParaRPr lang="en-US"/>
        </a:p>
      </dgm:t>
    </dgm:pt>
    <dgm:pt modelId="{948777D5-1C01-DA45-B162-97E32E7D6BC9}">
      <dgm:prSet phldrT="[Text]" custT="1"/>
      <dgm:spPr/>
      <dgm:t>
        <a:bodyPr/>
        <a:lstStyle/>
        <a:p>
          <a:r>
            <a:rPr lang="en-US" sz="2800" dirty="0" smtClean="0"/>
            <a:t>Literature review </a:t>
          </a:r>
          <a:endParaRPr lang="en-US" sz="2800" dirty="0"/>
        </a:p>
      </dgm:t>
    </dgm:pt>
    <dgm:pt modelId="{102EE87A-6CB6-8345-8C4F-5324234DA967}" type="parTrans" cxnId="{B66407BB-69AA-E74F-A8C0-1C537C2B524A}">
      <dgm:prSet/>
      <dgm:spPr/>
      <dgm:t>
        <a:bodyPr/>
        <a:lstStyle/>
        <a:p>
          <a:endParaRPr lang="en-US"/>
        </a:p>
      </dgm:t>
    </dgm:pt>
    <dgm:pt modelId="{4E7EE23C-BF07-204C-A58E-6828DFED4686}" type="sibTrans" cxnId="{B66407BB-69AA-E74F-A8C0-1C537C2B524A}">
      <dgm:prSet/>
      <dgm:spPr/>
      <dgm:t>
        <a:bodyPr/>
        <a:lstStyle/>
        <a:p>
          <a:endParaRPr lang="en-US"/>
        </a:p>
      </dgm:t>
    </dgm:pt>
    <dgm:pt modelId="{CFF19EEB-5538-F049-BB2A-E7B5823FA307}">
      <dgm:prSet phldrT="[Text]" custT="1"/>
      <dgm:spPr/>
      <dgm:t>
        <a:bodyPr/>
        <a:lstStyle/>
        <a:p>
          <a:r>
            <a:rPr lang="en-US" sz="2800" dirty="0" smtClean="0"/>
            <a:t>Available KPIs</a:t>
          </a:r>
          <a:endParaRPr lang="en-US" sz="2800" dirty="0"/>
        </a:p>
      </dgm:t>
    </dgm:pt>
    <dgm:pt modelId="{DC9EDEF3-5F05-8D4C-A143-338900753C6F}" type="parTrans" cxnId="{5ECFFD39-07B6-8F42-AD81-18D2F36D2BAF}">
      <dgm:prSet/>
      <dgm:spPr/>
      <dgm:t>
        <a:bodyPr/>
        <a:lstStyle/>
        <a:p>
          <a:endParaRPr lang="en-US"/>
        </a:p>
      </dgm:t>
    </dgm:pt>
    <dgm:pt modelId="{47EEE7D7-CC90-4941-B477-19D20C67C0E8}" type="sibTrans" cxnId="{5ECFFD39-07B6-8F42-AD81-18D2F36D2BAF}">
      <dgm:prSet/>
      <dgm:spPr/>
      <dgm:t>
        <a:bodyPr/>
        <a:lstStyle/>
        <a:p>
          <a:endParaRPr lang="en-US"/>
        </a:p>
      </dgm:t>
    </dgm:pt>
    <dgm:pt modelId="{344437D7-D44C-A945-B10B-665BDFA30AC4}">
      <dgm:prSet phldrT="[Text]" custT="1"/>
      <dgm:spPr/>
      <dgm:t>
        <a:bodyPr/>
        <a:lstStyle/>
        <a:p>
          <a:r>
            <a:rPr lang="en-US" sz="2800" dirty="0" smtClean="0"/>
            <a:t>Meet consultants</a:t>
          </a:r>
          <a:endParaRPr lang="en-US" sz="2800" dirty="0"/>
        </a:p>
      </dgm:t>
    </dgm:pt>
    <dgm:pt modelId="{74315A4B-63A5-DD42-9A8E-90121B220A96}" type="parTrans" cxnId="{827C9246-219A-9C4D-AF0D-DEEA3E86E04E}">
      <dgm:prSet/>
      <dgm:spPr/>
      <dgm:t>
        <a:bodyPr/>
        <a:lstStyle/>
        <a:p>
          <a:endParaRPr lang="en-US"/>
        </a:p>
      </dgm:t>
    </dgm:pt>
    <dgm:pt modelId="{BBA2DD8A-75F6-1B40-9875-B084C4247822}" type="sibTrans" cxnId="{827C9246-219A-9C4D-AF0D-DEEA3E86E04E}">
      <dgm:prSet/>
      <dgm:spPr/>
      <dgm:t>
        <a:bodyPr/>
        <a:lstStyle/>
        <a:p>
          <a:endParaRPr lang="en-US"/>
        </a:p>
      </dgm:t>
    </dgm:pt>
    <dgm:pt modelId="{F49D36CD-5257-AF41-A78F-CC7ADB01641A}" type="pres">
      <dgm:prSet presAssocID="{DCA3029A-5779-0944-9730-F54894BD5BE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84A0D73-18C7-8E45-9286-65D3693D7FBB}" type="pres">
      <dgm:prSet presAssocID="{610CC44A-7428-8B4D-872E-C7219DA4F455}" presName="Accent1" presStyleCnt="0"/>
      <dgm:spPr/>
    </dgm:pt>
    <dgm:pt modelId="{ACAB8E21-B031-A240-A6CB-D2FF5AC3D13C}" type="pres">
      <dgm:prSet presAssocID="{610CC44A-7428-8B4D-872E-C7219DA4F455}" presName="Accent" presStyleLbl="node1" presStyleIdx="0" presStyleCnt="4"/>
      <dgm:spPr/>
    </dgm:pt>
    <dgm:pt modelId="{90CBA284-E33A-6F42-8BCE-C2E5F61DBD5A}" type="pres">
      <dgm:prSet presAssocID="{610CC44A-7428-8B4D-872E-C7219DA4F455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E0434-6FA1-FE4B-8133-0A6EC63C9469}" type="pres">
      <dgm:prSet presAssocID="{948777D5-1C01-DA45-B162-97E32E7D6BC9}" presName="Accent2" presStyleCnt="0"/>
      <dgm:spPr/>
    </dgm:pt>
    <dgm:pt modelId="{8091A8F6-F38B-E843-A009-8C102F0E9AB8}" type="pres">
      <dgm:prSet presAssocID="{948777D5-1C01-DA45-B162-97E32E7D6BC9}" presName="Accent" presStyleLbl="node1" presStyleIdx="1" presStyleCnt="4"/>
      <dgm:spPr/>
    </dgm:pt>
    <dgm:pt modelId="{9740B597-7E82-F84D-B4F2-3A7421E7540D}" type="pres">
      <dgm:prSet presAssocID="{948777D5-1C01-DA45-B162-97E32E7D6BC9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988EAC-6221-6B43-A172-238EC49804CF}" type="pres">
      <dgm:prSet presAssocID="{CFF19EEB-5538-F049-BB2A-E7B5823FA307}" presName="Accent3" presStyleCnt="0"/>
      <dgm:spPr/>
    </dgm:pt>
    <dgm:pt modelId="{865B9176-A1E7-8B43-9CC9-507C97E00B0F}" type="pres">
      <dgm:prSet presAssocID="{CFF19EEB-5538-F049-BB2A-E7B5823FA307}" presName="Accent" presStyleLbl="node1" presStyleIdx="2" presStyleCnt="4"/>
      <dgm:spPr/>
    </dgm:pt>
    <dgm:pt modelId="{1DAEC67C-2EEB-FB49-B669-989A4AC10266}" type="pres">
      <dgm:prSet presAssocID="{CFF19EEB-5538-F049-BB2A-E7B5823FA307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215A0-86B5-2E41-AF97-1FB7A46CFA16}" type="pres">
      <dgm:prSet presAssocID="{344437D7-D44C-A945-B10B-665BDFA30AC4}" presName="Accent4" presStyleCnt="0"/>
      <dgm:spPr/>
    </dgm:pt>
    <dgm:pt modelId="{C2012408-5DFD-8F44-9A28-ECC79D226AC9}" type="pres">
      <dgm:prSet presAssocID="{344437D7-D44C-A945-B10B-665BDFA30AC4}" presName="Accent" presStyleLbl="node1" presStyleIdx="3" presStyleCnt="4"/>
      <dgm:spPr/>
    </dgm:pt>
    <dgm:pt modelId="{C793C948-F239-FC45-A630-C3D8D80AAF45}" type="pres">
      <dgm:prSet presAssocID="{344437D7-D44C-A945-B10B-665BDFA30AC4}" presName="Parent4" presStyleLbl="revTx" presStyleIdx="3" presStyleCnt="4" custScaleX="151351" custLinFactNeighborY="-2945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97DA63-825D-0842-AC48-5DBF6612AE08}" type="presOf" srcId="{344437D7-D44C-A945-B10B-665BDFA30AC4}" destId="{C793C948-F239-FC45-A630-C3D8D80AAF45}" srcOrd="0" destOrd="0" presId="urn:microsoft.com/office/officeart/2009/layout/CircleArrowProcess"/>
    <dgm:cxn modelId="{7FE20695-6E03-DE49-80B9-4D9BA577036F}" type="presOf" srcId="{610CC44A-7428-8B4D-872E-C7219DA4F455}" destId="{90CBA284-E33A-6F42-8BCE-C2E5F61DBD5A}" srcOrd="0" destOrd="0" presId="urn:microsoft.com/office/officeart/2009/layout/CircleArrowProcess"/>
    <dgm:cxn modelId="{16FEC1A5-0F27-2E49-9A78-EE6A529F5433}" srcId="{DCA3029A-5779-0944-9730-F54894BD5BE1}" destId="{610CC44A-7428-8B4D-872E-C7219DA4F455}" srcOrd="0" destOrd="0" parTransId="{F32E5B27-3854-9843-9971-75F6ED6BBC5C}" sibTransId="{1208AC59-D0DF-2846-810C-63217B6E98F3}"/>
    <dgm:cxn modelId="{5ECFFD39-07B6-8F42-AD81-18D2F36D2BAF}" srcId="{DCA3029A-5779-0944-9730-F54894BD5BE1}" destId="{CFF19EEB-5538-F049-BB2A-E7B5823FA307}" srcOrd="2" destOrd="0" parTransId="{DC9EDEF3-5F05-8D4C-A143-338900753C6F}" sibTransId="{47EEE7D7-CC90-4941-B477-19D20C67C0E8}"/>
    <dgm:cxn modelId="{6DAA61E1-CEAD-CC48-BC6A-D862B940E3B2}" type="presOf" srcId="{948777D5-1C01-DA45-B162-97E32E7D6BC9}" destId="{9740B597-7E82-F84D-B4F2-3A7421E7540D}" srcOrd="0" destOrd="0" presId="urn:microsoft.com/office/officeart/2009/layout/CircleArrowProcess"/>
    <dgm:cxn modelId="{31EA0286-559C-3648-9E2E-973577ECCD20}" type="presOf" srcId="{DCA3029A-5779-0944-9730-F54894BD5BE1}" destId="{F49D36CD-5257-AF41-A78F-CC7ADB01641A}" srcOrd="0" destOrd="0" presId="urn:microsoft.com/office/officeart/2009/layout/CircleArrowProcess"/>
    <dgm:cxn modelId="{827C9246-219A-9C4D-AF0D-DEEA3E86E04E}" srcId="{DCA3029A-5779-0944-9730-F54894BD5BE1}" destId="{344437D7-D44C-A945-B10B-665BDFA30AC4}" srcOrd="3" destOrd="0" parTransId="{74315A4B-63A5-DD42-9A8E-90121B220A96}" sibTransId="{BBA2DD8A-75F6-1B40-9875-B084C4247822}"/>
    <dgm:cxn modelId="{7D4C8F70-DEDD-794B-8657-BBD0AFD8C123}" type="presOf" srcId="{CFF19EEB-5538-F049-BB2A-E7B5823FA307}" destId="{1DAEC67C-2EEB-FB49-B669-989A4AC10266}" srcOrd="0" destOrd="0" presId="urn:microsoft.com/office/officeart/2009/layout/CircleArrowProcess"/>
    <dgm:cxn modelId="{B66407BB-69AA-E74F-A8C0-1C537C2B524A}" srcId="{DCA3029A-5779-0944-9730-F54894BD5BE1}" destId="{948777D5-1C01-DA45-B162-97E32E7D6BC9}" srcOrd="1" destOrd="0" parTransId="{102EE87A-6CB6-8345-8C4F-5324234DA967}" sibTransId="{4E7EE23C-BF07-204C-A58E-6828DFED4686}"/>
    <dgm:cxn modelId="{F32BF09F-C6DA-A148-9646-EE197AE84155}" type="presParOf" srcId="{F49D36CD-5257-AF41-A78F-CC7ADB01641A}" destId="{184A0D73-18C7-8E45-9286-65D3693D7FBB}" srcOrd="0" destOrd="0" presId="urn:microsoft.com/office/officeart/2009/layout/CircleArrowProcess"/>
    <dgm:cxn modelId="{0447DAB9-948F-8D43-815D-BB18EB67000E}" type="presParOf" srcId="{184A0D73-18C7-8E45-9286-65D3693D7FBB}" destId="{ACAB8E21-B031-A240-A6CB-D2FF5AC3D13C}" srcOrd="0" destOrd="0" presId="urn:microsoft.com/office/officeart/2009/layout/CircleArrowProcess"/>
    <dgm:cxn modelId="{B385843D-7B07-4540-B171-FD114086D3BE}" type="presParOf" srcId="{F49D36CD-5257-AF41-A78F-CC7ADB01641A}" destId="{90CBA284-E33A-6F42-8BCE-C2E5F61DBD5A}" srcOrd="1" destOrd="0" presId="urn:microsoft.com/office/officeart/2009/layout/CircleArrowProcess"/>
    <dgm:cxn modelId="{5ECDA1B6-043D-0A46-94F6-D1518130D3E4}" type="presParOf" srcId="{F49D36CD-5257-AF41-A78F-CC7ADB01641A}" destId="{CFEE0434-6FA1-FE4B-8133-0A6EC63C9469}" srcOrd="2" destOrd="0" presId="urn:microsoft.com/office/officeart/2009/layout/CircleArrowProcess"/>
    <dgm:cxn modelId="{CBB601CE-0F69-EC41-8C45-F0F4436615BE}" type="presParOf" srcId="{CFEE0434-6FA1-FE4B-8133-0A6EC63C9469}" destId="{8091A8F6-F38B-E843-A009-8C102F0E9AB8}" srcOrd="0" destOrd="0" presId="urn:microsoft.com/office/officeart/2009/layout/CircleArrowProcess"/>
    <dgm:cxn modelId="{DBF9A232-BBB5-174E-AC4A-5954D01BC960}" type="presParOf" srcId="{F49D36CD-5257-AF41-A78F-CC7ADB01641A}" destId="{9740B597-7E82-F84D-B4F2-3A7421E7540D}" srcOrd="3" destOrd="0" presId="urn:microsoft.com/office/officeart/2009/layout/CircleArrowProcess"/>
    <dgm:cxn modelId="{EFE46E05-478E-4449-9B37-07ABB17A6286}" type="presParOf" srcId="{F49D36CD-5257-AF41-A78F-CC7ADB01641A}" destId="{80988EAC-6221-6B43-A172-238EC49804CF}" srcOrd="4" destOrd="0" presId="urn:microsoft.com/office/officeart/2009/layout/CircleArrowProcess"/>
    <dgm:cxn modelId="{045D79DD-A993-AB44-86CB-93BEB0F5BEA8}" type="presParOf" srcId="{80988EAC-6221-6B43-A172-238EC49804CF}" destId="{865B9176-A1E7-8B43-9CC9-507C97E00B0F}" srcOrd="0" destOrd="0" presId="urn:microsoft.com/office/officeart/2009/layout/CircleArrowProcess"/>
    <dgm:cxn modelId="{B28C3D43-2FF3-7348-B192-F099705255F7}" type="presParOf" srcId="{F49D36CD-5257-AF41-A78F-CC7ADB01641A}" destId="{1DAEC67C-2EEB-FB49-B669-989A4AC10266}" srcOrd="5" destOrd="0" presId="urn:microsoft.com/office/officeart/2009/layout/CircleArrowProcess"/>
    <dgm:cxn modelId="{2890F1DA-AAF5-FE4D-BF17-BBB5BBD09DCC}" type="presParOf" srcId="{F49D36CD-5257-AF41-A78F-CC7ADB01641A}" destId="{DE7215A0-86B5-2E41-AF97-1FB7A46CFA16}" srcOrd="6" destOrd="0" presId="urn:microsoft.com/office/officeart/2009/layout/CircleArrowProcess"/>
    <dgm:cxn modelId="{89F73629-5544-0444-8F60-06B9790AE921}" type="presParOf" srcId="{DE7215A0-86B5-2E41-AF97-1FB7A46CFA16}" destId="{C2012408-5DFD-8F44-9A28-ECC79D226AC9}" srcOrd="0" destOrd="0" presId="urn:microsoft.com/office/officeart/2009/layout/CircleArrowProcess"/>
    <dgm:cxn modelId="{6ED6E7CB-2CC7-194C-9B13-8881DC292E30}" type="presParOf" srcId="{F49D36CD-5257-AF41-A78F-CC7ADB01641A}" destId="{C793C948-F239-FC45-A630-C3D8D80AAF45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CA3029A-5779-0944-9730-F54894BD5BE1}" type="doc">
      <dgm:prSet loTypeId="urn:microsoft.com/office/officeart/2009/layout/CircleArrow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0CC44A-7428-8B4D-872E-C7219DA4F455}">
      <dgm:prSet phldrT="[Text]" custT="1"/>
      <dgm:spPr/>
      <dgm:t>
        <a:bodyPr/>
        <a:lstStyle/>
        <a:p>
          <a:r>
            <a:rPr lang="en-US" sz="2800" dirty="0" smtClean="0"/>
            <a:t>Initial list</a:t>
          </a:r>
          <a:endParaRPr lang="en-US" sz="2800" dirty="0"/>
        </a:p>
      </dgm:t>
    </dgm:pt>
    <dgm:pt modelId="{F32E5B27-3854-9843-9971-75F6ED6BBC5C}" type="parTrans" cxnId="{16FEC1A5-0F27-2E49-9A78-EE6A529F5433}">
      <dgm:prSet/>
      <dgm:spPr/>
      <dgm:t>
        <a:bodyPr/>
        <a:lstStyle/>
        <a:p>
          <a:endParaRPr lang="en-US"/>
        </a:p>
      </dgm:t>
    </dgm:pt>
    <dgm:pt modelId="{1208AC59-D0DF-2846-810C-63217B6E98F3}" type="sibTrans" cxnId="{16FEC1A5-0F27-2E49-9A78-EE6A529F5433}">
      <dgm:prSet/>
      <dgm:spPr/>
      <dgm:t>
        <a:bodyPr/>
        <a:lstStyle/>
        <a:p>
          <a:endParaRPr lang="en-US"/>
        </a:p>
      </dgm:t>
    </dgm:pt>
    <dgm:pt modelId="{948777D5-1C01-DA45-B162-97E32E7D6BC9}">
      <dgm:prSet phldrT="[Text]" custT="1"/>
      <dgm:spPr/>
      <dgm:t>
        <a:bodyPr/>
        <a:lstStyle/>
        <a:p>
          <a:r>
            <a:rPr lang="en-US" sz="2800" dirty="0" smtClean="0"/>
            <a:t>Review</a:t>
          </a:r>
          <a:endParaRPr lang="en-US" sz="2800" dirty="0"/>
        </a:p>
      </dgm:t>
    </dgm:pt>
    <dgm:pt modelId="{102EE87A-6CB6-8345-8C4F-5324234DA967}" type="parTrans" cxnId="{B66407BB-69AA-E74F-A8C0-1C537C2B524A}">
      <dgm:prSet/>
      <dgm:spPr/>
      <dgm:t>
        <a:bodyPr/>
        <a:lstStyle/>
        <a:p>
          <a:endParaRPr lang="en-US"/>
        </a:p>
      </dgm:t>
    </dgm:pt>
    <dgm:pt modelId="{4E7EE23C-BF07-204C-A58E-6828DFED4686}" type="sibTrans" cxnId="{B66407BB-69AA-E74F-A8C0-1C537C2B524A}">
      <dgm:prSet/>
      <dgm:spPr/>
      <dgm:t>
        <a:bodyPr/>
        <a:lstStyle/>
        <a:p>
          <a:endParaRPr lang="en-US"/>
        </a:p>
      </dgm:t>
    </dgm:pt>
    <dgm:pt modelId="{CFF19EEB-5538-F049-BB2A-E7B5823FA307}">
      <dgm:prSet phldrT="[Text]" custT="1"/>
      <dgm:spPr/>
      <dgm:t>
        <a:bodyPr/>
        <a:lstStyle/>
        <a:p>
          <a:r>
            <a:rPr lang="en-US" sz="2800" dirty="0" smtClean="0"/>
            <a:t>Final list</a:t>
          </a:r>
          <a:endParaRPr lang="en-US" sz="2800" dirty="0"/>
        </a:p>
      </dgm:t>
    </dgm:pt>
    <dgm:pt modelId="{DC9EDEF3-5F05-8D4C-A143-338900753C6F}" type="parTrans" cxnId="{5ECFFD39-07B6-8F42-AD81-18D2F36D2BAF}">
      <dgm:prSet/>
      <dgm:spPr/>
      <dgm:t>
        <a:bodyPr/>
        <a:lstStyle/>
        <a:p>
          <a:endParaRPr lang="en-US"/>
        </a:p>
      </dgm:t>
    </dgm:pt>
    <dgm:pt modelId="{47EEE7D7-CC90-4941-B477-19D20C67C0E8}" type="sibTrans" cxnId="{5ECFFD39-07B6-8F42-AD81-18D2F36D2BAF}">
      <dgm:prSet/>
      <dgm:spPr/>
      <dgm:t>
        <a:bodyPr/>
        <a:lstStyle/>
        <a:p>
          <a:endParaRPr lang="en-US"/>
        </a:p>
      </dgm:t>
    </dgm:pt>
    <dgm:pt modelId="{344437D7-D44C-A945-B10B-665BDFA30AC4}">
      <dgm:prSet phldrT="[Text]" custT="1"/>
      <dgm:spPr/>
      <dgm:t>
        <a:bodyPr/>
        <a:lstStyle/>
        <a:p>
          <a:r>
            <a:rPr lang="en-US" sz="2800" dirty="0" smtClean="0"/>
            <a:t>Feedback &amp; Evaluation</a:t>
          </a:r>
          <a:endParaRPr lang="en-US" sz="2800" dirty="0"/>
        </a:p>
      </dgm:t>
    </dgm:pt>
    <dgm:pt modelId="{74315A4B-63A5-DD42-9A8E-90121B220A96}" type="parTrans" cxnId="{827C9246-219A-9C4D-AF0D-DEEA3E86E04E}">
      <dgm:prSet/>
      <dgm:spPr/>
      <dgm:t>
        <a:bodyPr/>
        <a:lstStyle/>
        <a:p>
          <a:endParaRPr lang="en-US"/>
        </a:p>
      </dgm:t>
    </dgm:pt>
    <dgm:pt modelId="{BBA2DD8A-75F6-1B40-9875-B084C4247822}" type="sibTrans" cxnId="{827C9246-219A-9C4D-AF0D-DEEA3E86E04E}">
      <dgm:prSet/>
      <dgm:spPr/>
      <dgm:t>
        <a:bodyPr/>
        <a:lstStyle/>
        <a:p>
          <a:endParaRPr lang="en-US"/>
        </a:p>
      </dgm:t>
    </dgm:pt>
    <dgm:pt modelId="{F49D36CD-5257-AF41-A78F-CC7ADB01641A}" type="pres">
      <dgm:prSet presAssocID="{DCA3029A-5779-0944-9730-F54894BD5BE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84A0D73-18C7-8E45-9286-65D3693D7FBB}" type="pres">
      <dgm:prSet presAssocID="{610CC44A-7428-8B4D-872E-C7219DA4F455}" presName="Accent1" presStyleCnt="0"/>
      <dgm:spPr/>
    </dgm:pt>
    <dgm:pt modelId="{ACAB8E21-B031-A240-A6CB-D2FF5AC3D13C}" type="pres">
      <dgm:prSet presAssocID="{610CC44A-7428-8B4D-872E-C7219DA4F455}" presName="Accent" presStyleLbl="node1" presStyleIdx="0" presStyleCnt="4"/>
      <dgm:spPr/>
    </dgm:pt>
    <dgm:pt modelId="{90CBA284-E33A-6F42-8BCE-C2E5F61DBD5A}" type="pres">
      <dgm:prSet presAssocID="{610CC44A-7428-8B4D-872E-C7219DA4F455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E0434-6FA1-FE4B-8133-0A6EC63C9469}" type="pres">
      <dgm:prSet presAssocID="{948777D5-1C01-DA45-B162-97E32E7D6BC9}" presName="Accent2" presStyleCnt="0"/>
      <dgm:spPr/>
    </dgm:pt>
    <dgm:pt modelId="{8091A8F6-F38B-E843-A009-8C102F0E9AB8}" type="pres">
      <dgm:prSet presAssocID="{948777D5-1C01-DA45-B162-97E32E7D6BC9}" presName="Accent" presStyleLbl="node1" presStyleIdx="1" presStyleCnt="4"/>
      <dgm:spPr/>
    </dgm:pt>
    <dgm:pt modelId="{9740B597-7E82-F84D-B4F2-3A7421E7540D}" type="pres">
      <dgm:prSet presAssocID="{948777D5-1C01-DA45-B162-97E32E7D6BC9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988EAC-6221-6B43-A172-238EC49804CF}" type="pres">
      <dgm:prSet presAssocID="{CFF19EEB-5538-F049-BB2A-E7B5823FA307}" presName="Accent3" presStyleCnt="0"/>
      <dgm:spPr/>
    </dgm:pt>
    <dgm:pt modelId="{865B9176-A1E7-8B43-9CC9-507C97E00B0F}" type="pres">
      <dgm:prSet presAssocID="{CFF19EEB-5538-F049-BB2A-E7B5823FA307}" presName="Accent" presStyleLbl="node1" presStyleIdx="2" presStyleCnt="4"/>
      <dgm:spPr/>
    </dgm:pt>
    <dgm:pt modelId="{1DAEC67C-2EEB-FB49-B669-989A4AC10266}" type="pres">
      <dgm:prSet presAssocID="{CFF19EEB-5538-F049-BB2A-E7B5823FA307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215A0-86B5-2E41-AF97-1FB7A46CFA16}" type="pres">
      <dgm:prSet presAssocID="{344437D7-D44C-A945-B10B-665BDFA30AC4}" presName="Accent4" presStyleCnt="0"/>
      <dgm:spPr/>
    </dgm:pt>
    <dgm:pt modelId="{C2012408-5DFD-8F44-9A28-ECC79D226AC9}" type="pres">
      <dgm:prSet presAssocID="{344437D7-D44C-A945-B10B-665BDFA30AC4}" presName="Accent" presStyleLbl="node1" presStyleIdx="3" presStyleCnt="4"/>
      <dgm:spPr/>
    </dgm:pt>
    <dgm:pt modelId="{C793C948-F239-FC45-A630-C3D8D80AAF45}" type="pres">
      <dgm:prSet presAssocID="{344437D7-D44C-A945-B10B-665BDFA30AC4}" presName="Parent4" presStyleLbl="revTx" presStyleIdx="3" presStyleCnt="4" custScaleX="151351" custLinFactNeighborX="1227" custLinFactNeighborY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C7CEB2-BFA5-744F-A0FE-96DB7066A881}" type="presOf" srcId="{CFF19EEB-5538-F049-BB2A-E7B5823FA307}" destId="{1DAEC67C-2EEB-FB49-B669-989A4AC10266}" srcOrd="0" destOrd="0" presId="urn:microsoft.com/office/officeart/2009/layout/CircleArrowProcess"/>
    <dgm:cxn modelId="{827C9246-219A-9C4D-AF0D-DEEA3E86E04E}" srcId="{DCA3029A-5779-0944-9730-F54894BD5BE1}" destId="{344437D7-D44C-A945-B10B-665BDFA30AC4}" srcOrd="3" destOrd="0" parTransId="{74315A4B-63A5-DD42-9A8E-90121B220A96}" sibTransId="{BBA2DD8A-75F6-1B40-9875-B084C4247822}"/>
    <dgm:cxn modelId="{5ECFFD39-07B6-8F42-AD81-18D2F36D2BAF}" srcId="{DCA3029A-5779-0944-9730-F54894BD5BE1}" destId="{CFF19EEB-5538-F049-BB2A-E7B5823FA307}" srcOrd="2" destOrd="0" parTransId="{DC9EDEF3-5F05-8D4C-A143-338900753C6F}" sibTransId="{47EEE7D7-CC90-4941-B477-19D20C67C0E8}"/>
    <dgm:cxn modelId="{6F1E214C-6565-AA4B-A8C0-4943BE48CC97}" type="presOf" srcId="{948777D5-1C01-DA45-B162-97E32E7D6BC9}" destId="{9740B597-7E82-F84D-B4F2-3A7421E7540D}" srcOrd="0" destOrd="0" presId="urn:microsoft.com/office/officeart/2009/layout/CircleArrowProcess"/>
    <dgm:cxn modelId="{16FEC1A5-0F27-2E49-9A78-EE6A529F5433}" srcId="{DCA3029A-5779-0944-9730-F54894BD5BE1}" destId="{610CC44A-7428-8B4D-872E-C7219DA4F455}" srcOrd="0" destOrd="0" parTransId="{F32E5B27-3854-9843-9971-75F6ED6BBC5C}" sibTransId="{1208AC59-D0DF-2846-810C-63217B6E98F3}"/>
    <dgm:cxn modelId="{D6BBF4B3-7FB9-5D43-8C39-A5F0C02CC213}" type="presOf" srcId="{344437D7-D44C-A945-B10B-665BDFA30AC4}" destId="{C793C948-F239-FC45-A630-C3D8D80AAF45}" srcOrd="0" destOrd="0" presId="urn:microsoft.com/office/officeart/2009/layout/CircleArrowProcess"/>
    <dgm:cxn modelId="{519FF734-1633-B545-AC60-0A10DAC85F36}" type="presOf" srcId="{DCA3029A-5779-0944-9730-F54894BD5BE1}" destId="{F49D36CD-5257-AF41-A78F-CC7ADB01641A}" srcOrd="0" destOrd="0" presId="urn:microsoft.com/office/officeart/2009/layout/CircleArrowProcess"/>
    <dgm:cxn modelId="{B66407BB-69AA-E74F-A8C0-1C537C2B524A}" srcId="{DCA3029A-5779-0944-9730-F54894BD5BE1}" destId="{948777D5-1C01-DA45-B162-97E32E7D6BC9}" srcOrd="1" destOrd="0" parTransId="{102EE87A-6CB6-8345-8C4F-5324234DA967}" sibTransId="{4E7EE23C-BF07-204C-A58E-6828DFED4686}"/>
    <dgm:cxn modelId="{452B30C5-7692-5840-A1A4-14E3DDA765D8}" type="presOf" srcId="{610CC44A-7428-8B4D-872E-C7219DA4F455}" destId="{90CBA284-E33A-6F42-8BCE-C2E5F61DBD5A}" srcOrd="0" destOrd="0" presId="urn:microsoft.com/office/officeart/2009/layout/CircleArrowProcess"/>
    <dgm:cxn modelId="{F805CEC6-BDD7-FD4C-8EC1-3DFE7BB6CC90}" type="presParOf" srcId="{F49D36CD-5257-AF41-A78F-CC7ADB01641A}" destId="{184A0D73-18C7-8E45-9286-65D3693D7FBB}" srcOrd="0" destOrd="0" presId="urn:microsoft.com/office/officeart/2009/layout/CircleArrowProcess"/>
    <dgm:cxn modelId="{D99B0AAC-5C5D-F340-9E5C-645BEC1CF147}" type="presParOf" srcId="{184A0D73-18C7-8E45-9286-65D3693D7FBB}" destId="{ACAB8E21-B031-A240-A6CB-D2FF5AC3D13C}" srcOrd="0" destOrd="0" presId="urn:microsoft.com/office/officeart/2009/layout/CircleArrowProcess"/>
    <dgm:cxn modelId="{CFF23840-8943-1F4B-AF46-853F7571F6E2}" type="presParOf" srcId="{F49D36CD-5257-AF41-A78F-CC7ADB01641A}" destId="{90CBA284-E33A-6F42-8BCE-C2E5F61DBD5A}" srcOrd="1" destOrd="0" presId="urn:microsoft.com/office/officeart/2009/layout/CircleArrowProcess"/>
    <dgm:cxn modelId="{E05C98E3-69B8-C54A-8C31-DFC8793E9B5A}" type="presParOf" srcId="{F49D36CD-5257-AF41-A78F-CC7ADB01641A}" destId="{CFEE0434-6FA1-FE4B-8133-0A6EC63C9469}" srcOrd="2" destOrd="0" presId="urn:microsoft.com/office/officeart/2009/layout/CircleArrowProcess"/>
    <dgm:cxn modelId="{8FEC306C-8D45-6D4C-93CB-5FC7DA4E390F}" type="presParOf" srcId="{CFEE0434-6FA1-FE4B-8133-0A6EC63C9469}" destId="{8091A8F6-F38B-E843-A009-8C102F0E9AB8}" srcOrd="0" destOrd="0" presId="urn:microsoft.com/office/officeart/2009/layout/CircleArrowProcess"/>
    <dgm:cxn modelId="{54C58290-B0CA-2F4A-A7C9-D661C68A3F95}" type="presParOf" srcId="{F49D36CD-5257-AF41-A78F-CC7ADB01641A}" destId="{9740B597-7E82-F84D-B4F2-3A7421E7540D}" srcOrd="3" destOrd="0" presId="urn:microsoft.com/office/officeart/2009/layout/CircleArrowProcess"/>
    <dgm:cxn modelId="{40A55347-55FC-4C41-8845-AC9A949F7183}" type="presParOf" srcId="{F49D36CD-5257-AF41-A78F-CC7ADB01641A}" destId="{80988EAC-6221-6B43-A172-238EC49804CF}" srcOrd="4" destOrd="0" presId="urn:microsoft.com/office/officeart/2009/layout/CircleArrowProcess"/>
    <dgm:cxn modelId="{C6A95286-1DEF-C048-BF63-1FDB8A81C87E}" type="presParOf" srcId="{80988EAC-6221-6B43-A172-238EC49804CF}" destId="{865B9176-A1E7-8B43-9CC9-507C97E00B0F}" srcOrd="0" destOrd="0" presId="urn:microsoft.com/office/officeart/2009/layout/CircleArrowProcess"/>
    <dgm:cxn modelId="{1CDDA650-4A58-FA4A-8872-5D475191A4F3}" type="presParOf" srcId="{F49D36CD-5257-AF41-A78F-CC7ADB01641A}" destId="{1DAEC67C-2EEB-FB49-B669-989A4AC10266}" srcOrd="5" destOrd="0" presId="urn:microsoft.com/office/officeart/2009/layout/CircleArrowProcess"/>
    <dgm:cxn modelId="{084053C0-91BD-234B-80DA-899F9004772E}" type="presParOf" srcId="{F49D36CD-5257-AF41-A78F-CC7ADB01641A}" destId="{DE7215A0-86B5-2E41-AF97-1FB7A46CFA16}" srcOrd="6" destOrd="0" presId="urn:microsoft.com/office/officeart/2009/layout/CircleArrowProcess"/>
    <dgm:cxn modelId="{C846EF68-035A-AA43-A489-930EF13E2A6D}" type="presParOf" srcId="{DE7215A0-86B5-2E41-AF97-1FB7A46CFA16}" destId="{C2012408-5DFD-8F44-9A28-ECC79D226AC9}" srcOrd="0" destOrd="0" presId="urn:microsoft.com/office/officeart/2009/layout/CircleArrowProcess"/>
    <dgm:cxn modelId="{1FB05216-F953-C34B-A32F-649C676FFE4D}" type="presParOf" srcId="{F49D36CD-5257-AF41-A78F-CC7ADB01641A}" destId="{C793C948-F239-FC45-A630-C3D8D80AAF45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E981F-FC8C-FE43-92ED-1FEA698499B6}">
      <dsp:nvSpPr>
        <dsp:cNvPr id="0" name=""/>
        <dsp:cNvSpPr/>
      </dsp:nvSpPr>
      <dsp:spPr>
        <a:xfrm>
          <a:off x="-6042920" y="-924631"/>
          <a:ext cx="7193630" cy="7193630"/>
        </a:xfrm>
        <a:prstGeom prst="blockArc">
          <a:avLst>
            <a:gd name="adj1" fmla="val 18900000"/>
            <a:gd name="adj2" fmla="val 2700000"/>
            <a:gd name="adj3" fmla="val 3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D8281C-DA26-EC49-AB40-9D73ABBE8FC3}">
      <dsp:nvSpPr>
        <dsp:cNvPr id="0" name=""/>
        <dsp:cNvSpPr/>
      </dsp:nvSpPr>
      <dsp:spPr>
        <a:xfrm>
          <a:off x="428565" y="281434"/>
          <a:ext cx="7920962" cy="56265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6607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Problem Analysis</a:t>
          </a:r>
          <a:endParaRPr lang="en-US" sz="2800" kern="1200" dirty="0"/>
        </a:p>
      </dsp:txBody>
      <dsp:txXfrm>
        <a:off x="428565" y="281434"/>
        <a:ext cx="7920962" cy="562655"/>
      </dsp:txXfrm>
    </dsp:sp>
    <dsp:sp modelId="{752FFEAF-5B46-A04A-B723-315BBCC75363}">
      <dsp:nvSpPr>
        <dsp:cNvPr id="0" name=""/>
        <dsp:cNvSpPr/>
      </dsp:nvSpPr>
      <dsp:spPr>
        <a:xfrm>
          <a:off x="76905" y="211102"/>
          <a:ext cx="703318" cy="7033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148116-DABA-314E-B744-097779F4B825}">
      <dsp:nvSpPr>
        <dsp:cNvPr id="0" name=""/>
        <dsp:cNvSpPr/>
      </dsp:nvSpPr>
      <dsp:spPr>
        <a:xfrm>
          <a:off x="891387" y="1125310"/>
          <a:ext cx="7458139" cy="56265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6607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Project Objective</a:t>
          </a:r>
          <a:endParaRPr lang="en-US" sz="2800" kern="1200" dirty="0"/>
        </a:p>
      </dsp:txBody>
      <dsp:txXfrm>
        <a:off x="891387" y="1125310"/>
        <a:ext cx="7458139" cy="562655"/>
      </dsp:txXfrm>
    </dsp:sp>
    <dsp:sp modelId="{AD4D4951-3AE6-EE42-B0D5-BF4AC5951CF2}">
      <dsp:nvSpPr>
        <dsp:cNvPr id="0" name=""/>
        <dsp:cNvSpPr/>
      </dsp:nvSpPr>
      <dsp:spPr>
        <a:xfrm>
          <a:off x="539728" y="1054978"/>
          <a:ext cx="703318" cy="7033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FDE936-8C47-A945-8795-43C5FA48E2E7}">
      <dsp:nvSpPr>
        <dsp:cNvPr id="0" name=""/>
        <dsp:cNvSpPr/>
      </dsp:nvSpPr>
      <dsp:spPr>
        <a:xfrm>
          <a:off x="1103024" y="1969185"/>
          <a:ext cx="7246502" cy="56265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6607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Project Scope</a:t>
          </a:r>
          <a:endParaRPr lang="en-US" sz="2800" kern="1200" dirty="0"/>
        </a:p>
      </dsp:txBody>
      <dsp:txXfrm>
        <a:off x="1103024" y="1969185"/>
        <a:ext cx="7246502" cy="562655"/>
      </dsp:txXfrm>
    </dsp:sp>
    <dsp:sp modelId="{45274F38-63A1-C342-80C1-9958999265A5}">
      <dsp:nvSpPr>
        <dsp:cNvPr id="0" name=""/>
        <dsp:cNvSpPr/>
      </dsp:nvSpPr>
      <dsp:spPr>
        <a:xfrm>
          <a:off x="751365" y="1898853"/>
          <a:ext cx="703318" cy="7033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19F965-6314-AD41-9A6F-331629F87755}">
      <dsp:nvSpPr>
        <dsp:cNvPr id="0" name=""/>
        <dsp:cNvSpPr/>
      </dsp:nvSpPr>
      <dsp:spPr>
        <a:xfrm>
          <a:off x="1103024" y="2812527"/>
          <a:ext cx="7246502" cy="56265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6607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Deliverables</a:t>
          </a:r>
          <a:endParaRPr lang="en-US" sz="2400" kern="1200" dirty="0"/>
        </a:p>
      </dsp:txBody>
      <dsp:txXfrm>
        <a:off x="1103024" y="2812527"/>
        <a:ext cx="7246502" cy="562655"/>
      </dsp:txXfrm>
    </dsp:sp>
    <dsp:sp modelId="{55768FF8-0604-544F-9797-CEE0787F5F78}">
      <dsp:nvSpPr>
        <dsp:cNvPr id="0" name=""/>
        <dsp:cNvSpPr/>
      </dsp:nvSpPr>
      <dsp:spPr>
        <a:xfrm>
          <a:off x="751365" y="2742195"/>
          <a:ext cx="703318" cy="7033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EC3DAA-70D2-D840-AFFF-392A93EE8F94}">
      <dsp:nvSpPr>
        <dsp:cNvPr id="0" name=""/>
        <dsp:cNvSpPr/>
      </dsp:nvSpPr>
      <dsp:spPr>
        <a:xfrm>
          <a:off x="891387" y="3656402"/>
          <a:ext cx="7458139" cy="56265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6607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Conclusion</a:t>
          </a:r>
          <a:endParaRPr lang="en-US" sz="2800" kern="1200" dirty="0"/>
        </a:p>
      </dsp:txBody>
      <dsp:txXfrm>
        <a:off x="891387" y="3656402"/>
        <a:ext cx="7458139" cy="562655"/>
      </dsp:txXfrm>
    </dsp:sp>
    <dsp:sp modelId="{B592A828-6ED0-9B48-B99F-3D33D9B12BD8}">
      <dsp:nvSpPr>
        <dsp:cNvPr id="0" name=""/>
        <dsp:cNvSpPr/>
      </dsp:nvSpPr>
      <dsp:spPr>
        <a:xfrm>
          <a:off x="539728" y="3586070"/>
          <a:ext cx="703318" cy="7033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227C26-7B75-514B-83AE-DE51155F2DE0}">
      <dsp:nvSpPr>
        <dsp:cNvPr id="0" name=""/>
        <dsp:cNvSpPr/>
      </dsp:nvSpPr>
      <dsp:spPr>
        <a:xfrm>
          <a:off x="428565" y="4500278"/>
          <a:ext cx="7920962" cy="56265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6607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Recommendations</a:t>
          </a:r>
          <a:endParaRPr lang="en-US" sz="2400" kern="1200" dirty="0"/>
        </a:p>
      </dsp:txBody>
      <dsp:txXfrm>
        <a:off x="428565" y="4500278"/>
        <a:ext cx="7920962" cy="562655"/>
      </dsp:txXfrm>
    </dsp:sp>
    <dsp:sp modelId="{6AB7E222-EB62-8745-848B-96C4E8976EEE}">
      <dsp:nvSpPr>
        <dsp:cNvPr id="0" name=""/>
        <dsp:cNvSpPr/>
      </dsp:nvSpPr>
      <dsp:spPr>
        <a:xfrm>
          <a:off x="76905" y="4429946"/>
          <a:ext cx="703318" cy="7033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66F452-E9F0-4A6D-8A7C-C392B3D56CBD}">
      <dsp:nvSpPr>
        <dsp:cNvPr id="0" name=""/>
        <dsp:cNvSpPr/>
      </dsp:nvSpPr>
      <dsp:spPr>
        <a:xfrm>
          <a:off x="419958" y="0"/>
          <a:ext cx="8196579" cy="5122862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98FF2A-0348-427D-9021-49FAE17002ED}">
      <dsp:nvSpPr>
        <dsp:cNvPr id="0" name=""/>
        <dsp:cNvSpPr/>
      </dsp:nvSpPr>
      <dsp:spPr>
        <a:xfrm>
          <a:off x="1460923" y="3535799"/>
          <a:ext cx="213111" cy="2131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986D9F-5365-4C5F-A08F-11914653ECF1}">
      <dsp:nvSpPr>
        <dsp:cNvPr id="0" name=""/>
        <dsp:cNvSpPr/>
      </dsp:nvSpPr>
      <dsp:spPr>
        <a:xfrm>
          <a:off x="1567479" y="3642354"/>
          <a:ext cx="1909802" cy="1480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923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Localized S.P. approach</a:t>
          </a:r>
          <a:endParaRPr lang="en-GB" sz="2400" kern="1200" dirty="0"/>
        </a:p>
      </dsp:txBody>
      <dsp:txXfrm>
        <a:off x="1567479" y="3642354"/>
        <a:ext cx="1909802" cy="1480507"/>
      </dsp:txXfrm>
    </dsp:sp>
    <dsp:sp modelId="{A958CBAE-EA98-4F58-8BD3-CD4E02E0A3CB}">
      <dsp:nvSpPr>
        <dsp:cNvPr id="0" name=""/>
        <dsp:cNvSpPr/>
      </dsp:nvSpPr>
      <dsp:spPr>
        <a:xfrm>
          <a:off x="3342038" y="2143405"/>
          <a:ext cx="385239" cy="3852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319620-DEE4-48F6-96F5-54489BBB5072}">
      <dsp:nvSpPr>
        <dsp:cNvPr id="0" name=""/>
        <dsp:cNvSpPr/>
      </dsp:nvSpPr>
      <dsp:spPr>
        <a:xfrm>
          <a:off x="3534658" y="2336025"/>
          <a:ext cx="1967179" cy="2786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4130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Identifying local development objectives, priority projects</a:t>
          </a:r>
          <a:endParaRPr lang="en-GB" sz="2400" kern="1200" dirty="0"/>
        </a:p>
      </dsp:txBody>
      <dsp:txXfrm>
        <a:off x="3534658" y="2336025"/>
        <a:ext cx="1967179" cy="2786836"/>
      </dsp:txXfrm>
    </dsp:sp>
    <dsp:sp modelId="{E61409E5-C87D-4917-9892-4710E4F265C3}">
      <dsp:nvSpPr>
        <dsp:cNvPr id="0" name=""/>
        <dsp:cNvSpPr/>
      </dsp:nvSpPr>
      <dsp:spPr>
        <a:xfrm>
          <a:off x="5604294" y="1296084"/>
          <a:ext cx="532777" cy="5327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D64757-9C34-4AE6-8EA4-353737E94669}">
      <dsp:nvSpPr>
        <dsp:cNvPr id="0" name=""/>
        <dsp:cNvSpPr/>
      </dsp:nvSpPr>
      <dsp:spPr>
        <a:xfrm>
          <a:off x="5870683" y="1562472"/>
          <a:ext cx="1967179" cy="35603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2308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Aspirations &amp; needs of community, available resources &amp; potential opportunities and challenges.</a:t>
          </a:r>
          <a:endParaRPr lang="en-GB" sz="2400" kern="1200" dirty="0"/>
        </a:p>
      </dsp:txBody>
      <dsp:txXfrm>
        <a:off x="5870683" y="1562472"/>
        <a:ext cx="1967179" cy="35603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A95117-2409-4BC2-B441-BA4CD64E164C}">
      <dsp:nvSpPr>
        <dsp:cNvPr id="0" name=""/>
        <dsp:cNvSpPr/>
      </dsp:nvSpPr>
      <dsp:spPr>
        <a:xfrm>
          <a:off x="484020" y="1047317"/>
          <a:ext cx="3017579" cy="19614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/>
            <a:t>Diagnosing the thematic areas</a:t>
          </a:r>
          <a:endParaRPr lang="en-GB" sz="3600" kern="1200" dirty="0"/>
        </a:p>
      </dsp:txBody>
      <dsp:txXfrm>
        <a:off x="579769" y="1143066"/>
        <a:ext cx="2826081" cy="1769928"/>
      </dsp:txXfrm>
    </dsp:sp>
    <dsp:sp modelId="{60878BBD-5CEE-4AF2-988E-17D27B1795AB}">
      <dsp:nvSpPr>
        <dsp:cNvPr id="0" name=""/>
        <dsp:cNvSpPr/>
      </dsp:nvSpPr>
      <dsp:spPr>
        <a:xfrm>
          <a:off x="1992810" y="364034"/>
          <a:ext cx="3327992" cy="3327992"/>
        </a:xfrm>
        <a:custGeom>
          <a:avLst/>
          <a:gdLst/>
          <a:ahLst/>
          <a:cxnLst/>
          <a:rect l="0" t="0" r="0" b="0"/>
          <a:pathLst>
            <a:path>
              <a:moveTo>
                <a:pt x="335738" y="661691"/>
              </a:moveTo>
              <a:arcTo wR="1663996" hR="1663996" stAng="13022293" swAng="6355413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CE3F4F-B6BC-4E63-AF03-19DC1376B0DF}">
      <dsp:nvSpPr>
        <dsp:cNvPr id="0" name=""/>
        <dsp:cNvSpPr/>
      </dsp:nvSpPr>
      <dsp:spPr>
        <a:xfrm>
          <a:off x="3812012" y="1047317"/>
          <a:ext cx="3017579" cy="19614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/>
            <a:t>Preparing  a diagnostic report</a:t>
          </a:r>
          <a:endParaRPr lang="en-GB" sz="3600" kern="1200" dirty="0"/>
        </a:p>
      </dsp:txBody>
      <dsp:txXfrm>
        <a:off x="3907761" y="1143066"/>
        <a:ext cx="2826081" cy="1769928"/>
      </dsp:txXfrm>
    </dsp:sp>
    <dsp:sp modelId="{6A245C0C-FFC6-497B-9D0B-42FC53DC8B78}">
      <dsp:nvSpPr>
        <dsp:cNvPr id="0" name=""/>
        <dsp:cNvSpPr/>
      </dsp:nvSpPr>
      <dsp:spPr>
        <a:xfrm>
          <a:off x="1992810" y="364034"/>
          <a:ext cx="3327992" cy="3327992"/>
        </a:xfrm>
        <a:custGeom>
          <a:avLst/>
          <a:gdLst/>
          <a:ahLst/>
          <a:cxnLst/>
          <a:rect l="0" t="0" r="0" b="0"/>
          <a:pathLst>
            <a:path>
              <a:moveTo>
                <a:pt x="2992254" y="2666300"/>
              </a:moveTo>
              <a:arcTo wR="1663996" hR="1663996" stAng="2222293" swAng="6355413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DBE392-F087-7243-ACCD-5E9EA6D1B133}">
      <dsp:nvSpPr>
        <dsp:cNvPr id="0" name=""/>
        <dsp:cNvSpPr/>
      </dsp:nvSpPr>
      <dsp:spPr>
        <a:xfrm>
          <a:off x="0" y="717630"/>
          <a:ext cx="7313613" cy="121680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An important tool to diagnose.</a:t>
          </a:r>
          <a:endParaRPr lang="en-US" sz="3600" kern="1200" dirty="0"/>
        </a:p>
      </dsp:txBody>
      <dsp:txXfrm>
        <a:off x="59399" y="777029"/>
        <a:ext cx="7194815" cy="1098002"/>
      </dsp:txXfrm>
    </dsp:sp>
    <dsp:sp modelId="{15757118-93C4-704A-9E46-CE28E8E6631E}">
      <dsp:nvSpPr>
        <dsp:cNvPr id="0" name=""/>
        <dsp:cNvSpPr/>
      </dsp:nvSpPr>
      <dsp:spPr>
        <a:xfrm>
          <a:off x="0" y="2413938"/>
          <a:ext cx="7313613" cy="121680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Should follow a certain criteria.</a:t>
          </a:r>
          <a:endParaRPr lang="en-US" sz="3600" kern="1200" dirty="0"/>
        </a:p>
      </dsp:txBody>
      <dsp:txXfrm>
        <a:off x="59399" y="2473337"/>
        <a:ext cx="7194815" cy="10980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B38BFE-CD64-4FB6-838B-21FD32FC169A}">
      <dsp:nvSpPr>
        <dsp:cNvPr id="0" name=""/>
        <dsp:cNvSpPr/>
      </dsp:nvSpPr>
      <dsp:spPr>
        <a:xfrm>
          <a:off x="2474953" y="2817909"/>
          <a:ext cx="3270869" cy="1514856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6E5CFF-6BD3-4A79-A783-B41EF395BD53}">
      <dsp:nvSpPr>
        <dsp:cNvPr id="0" name=""/>
        <dsp:cNvSpPr/>
      </dsp:nvSpPr>
      <dsp:spPr>
        <a:xfrm>
          <a:off x="3566368" y="4284306"/>
          <a:ext cx="845343" cy="54102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604816-9732-4A4C-8726-2D97B31CE636}">
      <dsp:nvSpPr>
        <dsp:cNvPr id="0" name=""/>
        <dsp:cNvSpPr/>
      </dsp:nvSpPr>
      <dsp:spPr>
        <a:xfrm>
          <a:off x="1944227" y="4717122"/>
          <a:ext cx="4057650" cy="1014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kern="1200" dirty="0" smtClean="0"/>
            <a:t>Problem</a:t>
          </a:r>
          <a:endParaRPr lang="en-GB" sz="3500" kern="1200" dirty="0"/>
        </a:p>
      </dsp:txBody>
      <dsp:txXfrm>
        <a:off x="1944227" y="4717122"/>
        <a:ext cx="4057650" cy="1014412"/>
      </dsp:txXfrm>
    </dsp:sp>
    <dsp:sp modelId="{D5B5D1E6-C612-408A-AF6C-6375DF659090}">
      <dsp:nvSpPr>
        <dsp:cNvPr id="0" name=""/>
        <dsp:cNvSpPr/>
      </dsp:nvSpPr>
      <dsp:spPr>
        <a:xfrm>
          <a:off x="3046312" y="1994934"/>
          <a:ext cx="2227588" cy="18624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scattered efforts are regularly implemented</a:t>
          </a:r>
          <a:endParaRPr lang="en-GB" sz="2000" kern="1200" dirty="0"/>
        </a:p>
      </dsp:txBody>
      <dsp:txXfrm>
        <a:off x="3372535" y="2267685"/>
        <a:ext cx="1575142" cy="1316959"/>
      </dsp:txXfrm>
    </dsp:sp>
    <dsp:sp modelId="{8BDB272C-100E-4ED2-82BD-A5ACC494C8A5}">
      <dsp:nvSpPr>
        <dsp:cNvPr id="0" name=""/>
        <dsp:cNvSpPr/>
      </dsp:nvSpPr>
      <dsp:spPr>
        <a:xfrm>
          <a:off x="1077040" y="541039"/>
          <a:ext cx="2227588" cy="21197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Different suggested set of indicators</a:t>
          </a:r>
          <a:endParaRPr lang="en-GB" sz="2400" kern="1200" dirty="0"/>
        </a:p>
      </dsp:txBody>
      <dsp:txXfrm>
        <a:off x="1403263" y="851472"/>
        <a:ext cx="1575142" cy="1498901"/>
      </dsp:txXfrm>
    </dsp:sp>
    <dsp:sp modelId="{BBF08E55-8C98-405E-997E-91DA3CF40D43}">
      <dsp:nvSpPr>
        <dsp:cNvPr id="0" name=""/>
        <dsp:cNvSpPr/>
      </dsp:nvSpPr>
      <dsp:spPr>
        <a:xfrm>
          <a:off x="4315002" y="0"/>
          <a:ext cx="2227588" cy="18624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Different experts are being consulted </a:t>
          </a:r>
          <a:endParaRPr lang="en-GB" sz="2400" kern="1200" dirty="0"/>
        </a:p>
      </dsp:txBody>
      <dsp:txXfrm>
        <a:off x="4641225" y="272751"/>
        <a:ext cx="1575142" cy="1316959"/>
      </dsp:txXfrm>
    </dsp:sp>
    <dsp:sp modelId="{7C698B64-0D57-4165-8681-CAF046FF758C}">
      <dsp:nvSpPr>
        <dsp:cNvPr id="0" name=""/>
        <dsp:cNvSpPr/>
      </dsp:nvSpPr>
      <dsp:spPr>
        <a:xfrm>
          <a:off x="216030" y="-216014"/>
          <a:ext cx="7639087" cy="520773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A1B442-2DEA-45CF-817C-44E5F6BBC914}">
      <dsp:nvSpPr>
        <dsp:cNvPr id="0" name=""/>
        <dsp:cNvSpPr/>
      </dsp:nvSpPr>
      <dsp:spPr>
        <a:xfrm>
          <a:off x="1872139" y="0"/>
          <a:ext cx="1460182" cy="81121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Decision A</a:t>
          </a:r>
          <a:endParaRPr lang="en-GB" sz="2200" kern="1200" dirty="0"/>
        </a:p>
      </dsp:txBody>
      <dsp:txXfrm>
        <a:off x="1895899" y="23760"/>
        <a:ext cx="1412662" cy="763692"/>
      </dsp:txXfrm>
    </dsp:sp>
    <dsp:sp modelId="{F330D4CC-D2C1-4661-9836-651DBF6B3878}">
      <dsp:nvSpPr>
        <dsp:cNvPr id="0" name=""/>
        <dsp:cNvSpPr/>
      </dsp:nvSpPr>
      <dsp:spPr>
        <a:xfrm>
          <a:off x="3981291" y="0"/>
          <a:ext cx="1460182" cy="81121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Decision B</a:t>
          </a:r>
          <a:endParaRPr lang="en-GB" sz="2200" kern="1200" dirty="0"/>
        </a:p>
      </dsp:txBody>
      <dsp:txXfrm>
        <a:off x="4005051" y="23760"/>
        <a:ext cx="1412662" cy="763692"/>
      </dsp:txXfrm>
    </dsp:sp>
    <dsp:sp modelId="{D48707CE-AB07-489E-BC7C-BC8C8A44593C}">
      <dsp:nvSpPr>
        <dsp:cNvPr id="0" name=""/>
        <dsp:cNvSpPr/>
      </dsp:nvSpPr>
      <dsp:spPr>
        <a:xfrm>
          <a:off x="3352601" y="3447652"/>
          <a:ext cx="608409" cy="608409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064FDC-19B3-4D0D-8ACB-0CEA6CF8A125}">
      <dsp:nvSpPr>
        <dsp:cNvPr id="0" name=""/>
        <dsp:cNvSpPr/>
      </dsp:nvSpPr>
      <dsp:spPr>
        <a:xfrm rot="240000">
          <a:off x="1831021" y="3186942"/>
          <a:ext cx="3651570" cy="25534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2AB364-BFBB-43DE-B1D1-BCB876E856F3}">
      <dsp:nvSpPr>
        <dsp:cNvPr id="0" name=""/>
        <dsp:cNvSpPr/>
      </dsp:nvSpPr>
      <dsp:spPr>
        <a:xfrm rot="240000">
          <a:off x="4023472" y="2548523"/>
          <a:ext cx="1456942" cy="6787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indicator1</a:t>
          </a:r>
          <a:endParaRPr lang="en-GB" sz="2100" kern="1200" dirty="0"/>
        </a:p>
      </dsp:txBody>
      <dsp:txXfrm>
        <a:off x="4056608" y="2581659"/>
        <a:ext cx="1390670" cy="612514"/>
      </dsp:txXfrm>
    </dsp:sp>
    <dsp:sp modelId="{8BF97AC3-02D1-43EA-81A3-BD30E6D746A9}">
      <dsp:nvSpPr>
        <dsp:cNvPr id="0" name=""/>
        <dsp:cNvSpPr/>
      </dsp:nvSpPr>
      <dsp:spPr>
        <a:xfrm rot="240000">
          <a:off x="4076200" y="1818431"/>
          <a:ext cx="1456942" cy="6787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indicator2</a:t>
          </a:r>
          <a:endParaRPr lang="en-GB" sz="2100" kern="1200" dirty="0"/>
        </a:p>
      </dsp:txBody>
      <dsp:txXfrm>
        <a:off x="4109336" y="1851567"/>
        <a:ext cx="1390670" cy="612514"/>
      </dsp:txXfrm>
    </dsp:sp>
    <dsp:sp modelId="{81D904E9-C31C-459C-8948-CD47B70F7CF8}">
      <dsp:nvSpPr>
        <dsp:cNvPr id="0" name=""/>
        <dsp:cNvSpPr/>
      </dsp:nvSpPr>
      <dsp:spPr>
        <a:xfrm rot="240000">
          <a:off x="4128929" y="1104564"/>
          <a:ext cx="1456942" cy="6787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indicator3</a:t>
          </a:r>
          <a:endParaRPr lang="en-GB" sz="2100" kern="1200" dirty="0"/>
        </a:p>
      </dsp:txBody>
      <dsp:txXfrm>
        <a:off x="4162065" y="1137700"/>
        <a:ext cx="1390670" cy="612514"/>
      </dsp:txXfrm>
    </dsp:sp>
    <dsp:sp modelId="{9F85CE83-572B-4FCA-8602-96DBE9AD0940}">
      <dsp:nvSpPr>
        <dsp:cNvPr id="0" name=""/>
        <dsp:cNvSpPr/>
      </dsp:nvSpPr>
      <dsp:spPr>
        <a:xfrm rot="240000">
          <a:off x="1934600" y="2402504"/>
          <a:ext cx="1456942" cy="6787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Indicator 1</a:t>
          </a:r>
          <a:endParaRPr lang="en-GB" sz="2100" kern="1200" dirty="0"/>
        </a:p>
      </dsp:txBody>
      <dsp:txXfrm>
        <a:off x="1967736" y="2435640"/>
        <a:ext cx="1390670" cy="612514"/>
      </dsp:txXfrm>
    </dsp:sp>
    <dsp:sp modelId="{EA469E1B-1ACD-41A3-A479-D64E1AFED610}">
      <dsp:nvSpPr>
        <dsp:cNvPr id="0" name=""/>
        <dsp:cNvSpPr/>
      </dsp:nvSpPr>
      <dsp:spPr>
        <a:xfrm rot="240000">
          <a:off x="1987328" y="1672413"/>
          <a:ext cx="1456942" cy="6787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Indicator 2</a:t>
          </a:r>
          <a:endParaRPr lang="en-GB" sz="2100" kern="1200" dirty="0"/>
        </a:p>
      </dsp:txBody>
      <dsp:txXfrm>
        <a:off x="2020464" y="1705549"/>
        <a:ext cx="1390670" cy="61251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AA9EA8C8-A5A9-4362-9C1D-3EA063C3DFFC}" type="datetimeFigureOut">
              <a:rPr lang="en-GB" smtClean="0"/>
              <a:pPr/>
              <a:t>21/11/2013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57807E9B-B628-4AF1-9195-DB5648F8D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  <p:sldLayoutId id="2147483810" r:id="rId18"/>
    <p:sldLayoutId id="2147483811" r:id="rId19"/>
    <p:sldLayoutId id="2147483812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87624" y="2132856"/>
            <a:ext cx="6408712" cy="1800200"/>
          </a:xfrm>
        </p:spPr>
        <p:txBody>
          <a:bodyPr/>
          <a:lstStyle/>
          <a:p>
            <a:pPr algn="ctr"/>
            <a:r>
              <a:rPr lang="x-none" sz="6000" dirty="0" smtClean="0">
                <a:latin typeface="Book Antiqua" pitchFamily="18" charset="0"/>
                <a:ea typeface="Mathematica6" pitchFamily="2" charset="0"/>
              </a:rPr>
              <a:t>بسم الله الرحمن الرحيم</a:t>
            </a:r>
            <a:r>
              <a:rPr lang="en-GB" dirty="0" smtClean="0"/>
              <a:t/>
            </a:r>
            <a:br>
              <a:rPr lang="en-GB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Unbalanced decision making process.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35138"/>
          <a:ext cx="7313613" cy="4056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011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/>
              <a:t>T</a:t>
            </a:r>
            <a:r>
              <a:rPr lang="en-US" sz="2800" dirty="0" smtClean="0"/>
              <a:t>he </a:t>
            </a:r>
            <a:r>
              <a:rPr lang="en-US" sz="2800" dirty="0"/>
              <a:t>problem of using nonstandard </a:t>
            </a:r>
            <a:r>
              <a:rPr lang="en-US" sz="2800" dirty="0" smtClean="0"/>
              <a:t>KPIs.</a:t>
            </a:r>
          </a:p>
          <a:p>
            <a:pPr algn="just"/>
            <a:r>
              <a:rPr lang="en-US" sz="2800" dirty="0"/>
              <a:t>D</a:t>
            </a:r>
            <a:r>
              <a:rPr lang="en-US" sz="2800" dirty="0" smtClean="0"/>
              <a:t>ifferent </a:t>
            </a:r>
            <a:r>
              <a:rPr lang="en-US" sz="2800" dirty="0"/>
              <a:t>evaluations and outputs among </a:t>
            </a:r>
            <a:r>
              <a:rPr lang="en-US" sz="2800" dirty="0" smtClean="0"/>
              <a:t>consultants.</a:t>
            </a:r>
          </a:p>
          <a:p>
            <a:pPr algn="just"/>
            <a:r>
              <a:rPr lang="en-US" sz="2800" dirty="0" smtClean="0"/>
              <a:t>Variations in points </a:t>
            </a:r>
            <a:r>
              <a:rPr lang="en-US" sz="2800" dirty="0"/>
              <a:t>of view, evaluation, plans, and therefore, decisions and actions</a:t>
            </a:r>
            <a:r>
              <a:rPr lang="en-US" sz="2800" dirty="0" smtClean="0"/>
              <a:t>.</a:t>
            </a:r>
          </a:p>
          <a:p>
            <a:pPr algn="just"/>
            <a:r>
              <a:rPr lang="en-US" sz="2800" dirty="0" smtClean="0"/>
              <a:t>Scattered &amp; wasted efforts.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8704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Project Objective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Objective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30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Investigating the Key Performance Indicators (KPI).</a:t>
            </a:r>
          </a:p>
          <a:p>
            <a:r>
              <a:rPr lang="en-US" sz="2800" dirty="0" smtClean="0"/>
              <a:t>Check validity &amp; reliability of KPI.</a:t>
            </a:r>
          </a:p>
          <a:p>
            <a:r>
              <a:rPr lang="en-US" sz="2800" dirty="0" smtClean="0"/>
              <a:t>Develop current list of KPI. </a:t>
            </a:r>
          </a:p>
          <a:p>
            <a:r>
              <a:rPr lang="en-US" sz="2800" dirty="0" smtClean="0"/>
              <a:t>Conduct standard lists of KPI.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1140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Project Scope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Scope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Strategic Planning and KPIs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61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2060848"/>
            <a:ext cx="3566160" cy="40560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Health</a:t>
            </a:r>
          </a:p>
          <a:p>
            <a:r>
              <a:rPr lang="en-US" sz="2800" dirty="0" smtClean="0"/>
              <a:t>Education</a:t>
            </a:r>
          </a:p>
          <a:p>
            <a:r>
              <a:rPr lang="en-US" sz="2800" dirty="0" smtClean="0"/>
              <a:t>Transportation</a:t>
            </a:r>
          </a:p>
          <a:p>
            <a:r>
              <a:rPr lang="en-US" sz="2800" dirty="0" smtClean="0"/>
              <a:t>Water</a:t>
            </a:r>
          </a:p>
          <a:p>
            <a:r>
              <a:rPr lang="en-US" sz="2800" dirty="0" smtClean="0"/>
              <a:t>Electricity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060848"/>
            <a:ext cx="3566160" cy="4056062"/>
          </a:xfrm>
        </p:spPr>
        <p:txBody>
          <a:bodyPr/>
          <a:lstStyle/>
          <a:p>
            <a:r>
              <a:rPr lang="en-US" sz="2800" dirty="0" smtClean="0"/>
              <a:t>Youth </a:t>
            </a:r>
          </a:p>
          <a:p>
            <a:r>
              <a:rPr lang="en-US" sz="2800" dirty="0" smtClean="0"/>
              <a:t>Social Affairs </a:t>
            </a:r>
          </a:p>
          <a:p>
            <a:r>
              <a:rPr lang="en-US" sz="2800" dirty="0" smtClean="0"/>
              <a:t>Agriculture </a:t>
            </a:r>
          </a:p>
          <a:p>
            <a:r>
              <a:rPr lang="en-US" sz="2800" dirty="0" smtClean="0"/>
              <a:t>Civilian Defense </a:t>
            </a:r>
          </a:p>
          <a:p>
            <a:r>
              <a:rPr lang="en-US" sz="2800" dirty="0"/>
              <a:t>Solid Waste</a:t>
            </a:r>
          </a:p>
          <a:p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78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313613" cy="868362"/>
          </a:xfrm>
        </p:spPr>
        <p:txBody>
          <a:bodyPr/>
          <a:lstStyle/>
          <a:p>
            <a:r>
              <a:rPr lang="en-US" dirty="0" smtClean="0"/>
              <a:t>KPI Should Be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221942684"/>
              </p:ext>
            </p:extLst>
          </p:nvPr>
        </p:nvGraphicFramePr>
        <p:xfrm>
          <a:off x="0" y="1196752"/>
          <a:ext cx="9036496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100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Methodology &amp; Sectors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366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itle 5"/>
          <p:cNvSpPr>
            <a:spLocks noGrp="1"/>
          </p:cNvSpPr>
          <p:nvPr>
            <p:ph type="title" orient="vert"/>
          </p:nvPr>
        </p:nvSpPr>
        <p:spPr>
          <a:xfrm rot="10800000">
            <a:off x="1039073" y="450851"/>
            <a:ext cx="846083" cy="5357812"/>
          </a:xfrm>
        </p:spPr>
        <p:txBody>
          <a:bodyPr/>
          <a:lstStyle/>
          <a:p>
            <a:r>
              <a:rPr lang="en-US" sz="4800" dirty="0" smtClean="0"/>
              <a:t>Methodology</a:t>
            </a:r>
            <a:endParaRPr lang="en-US" sz="4800" dirty="0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1669146"/>
              </p:ext>
            </p:extLst>
          </p:nvPr>
        </p:nvGraphicFramePr>
        <p:xfrm>
          <a:off x="0" y="0"/>
          <a:ext cx="9144000" cy="6736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137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3"/>
          <p:cNvSpPr>
            <a:spLocks noGrp="1"/>
          </p:cNvSpPr>
          <p:nvPr>
            <p:ph type="title" orient="vert"/>
          </p:nvPr>
        </p:nvSpPr>
        <p:spPr>
          <a:xfrm rot="10800000">
            <a:off x="1020416" y="450851"/>
            <a:ext cx="846083" cy="5357812"/>
          </a:xfrm>
        </p:spPr>
        <p:txBody>
          <a:bodyPr/>
          <a:lstStyle/>
          <a:p>
            <a:r>
              <a:rPr lang="en-US" sz="4800" dirty="0" smtClean="0"/>
              <a:t>Methodology</a:t>
            </a:r>
            <a:endParaRPr lang="en-US" sz="4800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8926158"/>
              </p:ext>
            </p:extLst>
          </p:nvPr>
        </p:nvGraphicFramePr>
        <p:xfrm>
          <a:off x="0" y="0"/>
          <a:ext cx="9144000" cy="6736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764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Development of key performance indicators for the SDIP…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 smtClean="0"/>
          </a:p>
          <a:p>
            <a:r>
              <a:rPr lang="en-GB" dirty="0" smtClean="0"/>
              <a:t>Introduced by:</a:t>
            </a:r>
          </a:p>
          <a:p>
            <a:pPr algn="ctr">
              <a:buNone/>
            </a:pPr>
            <a:r>
              <a:rPr lang="en-GB" dirty="0" smtClean="0"/>
              <a:t>Sudkey </a:t>
            </a:r>
            <a:r>
              <a:rPr lang="en-GB" dirty="0" err="1" smtClean="0"/>
              <a:t>Dweekat</a:t>
            </a:r>
            <a:endParaRPr lang="en-GB" dirty="0" smtClean="0"/>
          </a:p>
          <a:p>
            <a:pPr algn="ctr">
              <a:buNone/>
            </a:pPr>
            <a:r>
              <a:rPr lang="en-GB" dirty="0" err="1" smtClean="0"/>
              <a:t>Ameer</a:t>
            </a:r>
            <a:r>
              <a:rPr lang="en-GB" dirty="0" smtClean="0"/>
              <a:t> </a:t>
            </a:r>
            <a:r>
              <a:rPr lang="en-GB" dirty="0" err="1" smtClean="0"/>
              <a:t>Risheh</a:t>
            </a:r>
            <a:endParaRPr lang="en-GB" dirty="0" smtClean="0"/>
          </a:p>
          <a:p>
            <a:pPr algn="ctr">
              <a:buNone/>
            </a:pPr>
            <a:r>
              <a:rPr lang="en-GB" dirty="0" err="1" smtClean="0"/>
              <a:t>Yasmin</a:t>
            </a:r>
            <a:r>
              <a:rPr lang="en-GB" dirty="0" smtClean="0"/>
              <a:t> Abu </a:t>
            </a:r>
            <a:r>
              <a:rPr lang="en-GB" dirty="0" err="1" smtClean="0"/>
              <a:t>Alhala</a:t>
            </a:r>
            <a:endParaRPr lang="en-GB" dirty="0" smtClean="0"/>
          </a:p>
          <a:p>
            <a:pPr algn="ctr">
              <a:buNone/>
            </a:pPr>
            <a:r>
              <a:rPr lang="en-GB" dirty="0" err="1" smtClean="0"/>
              <a:t>Majd</a:t>
            </a:r>
            <a:r>
              <a:rPr lang="en-GB" dirty="0" smtClean="0"/>
              <a:t> </a:t>
            </a:r>
            <a:r>
              <a:rPr lang="en-GB" dirty="0" err="1" smtClean="0"/>
              <a:t>Mousa</a:t>
            </a:r>
            <a:endParaRPr lang="en-GB" dirty="0" smtClean="0"/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Supervised by : </a:t>
            </a:r>
            <a:r>
              <a:rPr lang="en-GB" dirty="0" err="1" smtClean="0"/>
              <a:t>Eng.Sulaiman</a:t>
            </a:r>
            <a:r>
              <a:rPr lang="en-GB" dirty="0" smtClean="0"/>
              <a:t> </a:t>
            </a:r>
            <a:r>
              <a:rPr lang="en-GB" dirty="0" err="1" smtClean="0"/>
              <a:t>Daifi</a:t>
            </a:r>
            <a:r>
              <a:rPr lang="en-GB" dirty="0" smtClean="0"/>
              <a:t>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Deliverables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Selected sectors with their indicators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1509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Sector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2600" dirty="0" smtClean="0"/>
              <a:t>1</a:t>
            </a:r>
            <a:r>
              <a:rPr lang="en-US" sz="2600" baseline="30000" dirty="0" smtClean="0"/>
              <a:t>st</a:t>
            </a:r>
            <a:r>
              <a:rPr lang="en-US" sz="2600" dirty="0" smtClean="0"/>
              <a:t> Grade Attendance.</a:t>
            </a:r>
          </a:p>
          <a:p>
            <a:r>
              <a:rPr lang="en-US" sz="2600" dirty="0" smtClean="0"/>
              <a:t># of teachers/grade.</a:t>
            </a:r>
          </a:p>
          <a:p>
            <a:r>
              <a:rPr lang="en-US" sz="2600" dirty="0" smtClean="0"/>
              <a:t>Repetition rate.</a:t>
            </a:r>
          </a:p>
          <a:p>
            <a:r>
              <a:rPr lang="en-US" sz="2600" dirty="0" smtClean="0"/>
              <a:t>School dropout rate.</a:t>
            </a:r>
          </a:p>
          <a:p>
            <a:r>
              <a:rPr lang="en-US" sz="2600" dirty="0" smtClean="0"/>
              <a:t>Share of school class/ student.</a:t>
            </a:r>
            <a:endParaRPr lang="en-US" sz="2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6512" y="2174875"/>
            <a:ext cx="3703775" cy="3616325"/>
          </a:xfrm>
        </p:spPr>
        <p:txBody>
          <a:bodyPr>
            <a:normAutofit/>
          </a:bodyPr>
          <a:lstStyle/>
          <a:p>
            <a:r>
              <a:rPr lang="en-US" sz="2400" dirty="0"/>
              <a:t>Achievement Level In </a:t>
            </a:r>
            <a:r>
              <a:rPr lang="en-US" sz="2400" dirty="0" smtClean="0"/>
              <a:t>Mathematics.</a:t>
            </a:r>
          </a:p>
          <a:p>
            <a:r>
              <a:rPr lang="en-US" sz="2400" dirty="0"/>
              <a:t>Availability of First-Aid </a:t>
            </a:r>
            <a:r>
              <a:rPr lang="en-US" sz="2400" dirty="0" smtClean="0"/>
              <a:t>Bags.</a:t>
            </a:r>
          </a:p>
          <a:p>
            <a:r>
              <a:rPr lang="en-US" sz="2400" dirty="0"/>
              <a:t>Availability of Clinic Per </a:t>
            </a:r>
            <a:r>
              <a:rPr lang="en-US" sz="2400" dirty="0" smtClean="0"/>
              <a:t>School.</a:t>
            </a:r>
          </a:p>
          <a:p>
            <a:r>
              <a:rPr lang="en-US" sz="2400" dirty="0" smtClean="0"/>
              <a:t># of Rented Classrooms.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614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Electricity Sector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4104739"/>
          </a:xfrm>
        </p:spPr>
        <p:txBody>
          <a:bodyPr>
            <a:normAutofit/>
          </a:bodyPr>
          <a:lstStyle/>
          <a:p>
            <a:r>
              <a:rPr lang="en-US" sz="2600" dirty="0"/>
              <a:t>Percentage of houses unconnected to </a:t>
            </a:r>
            <a:r>
              <a:rPr lang="en-US" sz="2600" dirty="0" smtClean="0"/>
              <a:t>electricity.</a:t>
            </a:r>
          </a:p>
          <a:p>
            <a:r>
              <a:rPr lang="en-US" sz="2600" dirty="0"/>
              <a:t>Average electricity consumption per </a:t>
            </a:r>
            <a:r>
              <a:rPr lang="en-US" sz="2600" dirty="0" smtClean="0"/>
              <a:t>capita.</a:t>
            </a:r>
          </a:p>
          <a:p>
            <a:r>
              <a:rPr lang="en-US" sz="2600" dirty="0"/>
              <a:t>Demand </a:t>
            </a:r>
            <a:r>
              <a:rPr lang="en-US" sz="2600" dirty="0" smtClean="0"/>
              <a:t>factor. </a:t>
            </a:r>
          </a:p>
          <a:p>
            <a:r>
              <a:rPr lang="en-US" sz="2600" dirty="0"/>
              <a:t>System </a:t>
            </a:r>
            <a:r>
              <a:rPr lang="en-US" sz="2600" dirty="0" smtClean="0"/>
              <a:t>reliability.</a:t>
            </a:r>
            <a:endParaRPr lang="en-US" sz="2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3" y="2174874"/>
            <a:ext cx="4173477" cy="4104739"/>
          </a:xfrm>
        </p:spPr>
        <p:txBody>
          <a:bodyPr>
            <a:normAutofit/>
          </a:bodyPr>
          <a:lstStyle/>
          <a:p>
            <a:r>
              <a:rPr lang="en-US" sz="2600" dirty="0"/>
              <a:t>Average time for programmed disconnections per </a:t>
            </a:r>
            <a:r>
              <a:rPr lang="en-US" sz="2600" dirty="0" smtClean="0"/>
              <a:t>KVA.</a:t>
            </a:r>
          </a:p>
          <a:p>
            <a:r>
              <a:rPr lang="en-US" sz="2600" dirty="0"/>
              <a:t>Frequency of programmed disconnections per </a:t>
            </a:r>
            <a:r>
              <a:rPr lang="en-US" sz="2600" dirty="0" smtClean="0"/>
              <a:t>KVA.</a:t>
            </a:r>
          </a:p>
          <a:p>
            <a:r>
              <a:rPr lang="en-US" sz="2600" dirty="0"/>
              <a:t>Time average of external disconnection in the </a:t>
            </a:r>
            <a:r>
              <a:rPr lang="en-US" sz="2600" dirty="0" smtClean="0"/>
              <a:t>system.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52853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Affairs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505473" cy="4056062"/>
          </a:xfrm>
        </p:spPr>
        <p:txBody>
          <a:bodyPr>
            <a:normAutofit fontScale="92500"/>
          </a:bodyPr>
          <a:lstStyle/>
          <a:p>
            <a:r>
              <a:rPr lang="en-US" sz="2600" dirty="0"/>
              <a:t>Percentage of families below poverty line that received aid.</a:t>
            </a:r>
          </a:p>
          <a:p>
            <a:r>
              <a:rPr lang="en-US" sz="2600" dirty="0"/>
              <a:t>Percentage of poor students having exemption from school fees.</a:t>
            </a:r>
          </a:p>
          <a:p>
            <a:r>
              <a:rPr lang="en-US" sz="2600" dirty="0"/>
              <a:t>Percentage of martyrs’ families how receive social aid.</a:t>
            </a:r>
          </a:p>
          <a:p>
            <a:r>
              <a:rPr lang="en-US" sz="2600" dirty="0"/>
              <a:t>Percentage of children obtaining care and protection.</a:t>
            </a:r>
          </a:p>
          <a:p>
            <a:r>
              <a:rPr lang="en-US" sz="2600" dirty="0"/>
              <a:t>Percentage of prevalence of violence against children.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74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Youth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Number of election candidates from youths.</a:t>
            </a:r>
          </a:p>
          <a:p>
            <a:r>
              <a:rPr lang="en-US" dirty="0"/>
              <a:t>Number of projects managed by youths.</a:t>
            </a:r>
          </a:p>
          <a:p>
            <a:r>
              <a:rPr lang="en-US" dirty="0"/>
              <a:t>Percentage of unemployment and poverty within youths.</a:t>
            </a:r>
          </a:p>
          <a:p>
            <a:r>
              <a:rPr lang="en-US" dirty="0"/>
              <a:t>Percentage of budgets customized for investment in youths.</a:t>
            </a:r>
          </a:p>
          <a:p>
            <a:r>
              <a:rPr lang="en-US" dirty="0"/>
              <a:t>Number of youths with Thalassemia.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9269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Transportation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Lengths of roads for a town (km).</a:t>
            </a:r>
          </a:p>
          <a:p>
            <a:r>
              <a:rPr lang="en-US" dirty="0"/>
              <a:t>Lengths of roads in the structural plan.</a:t>
            </a:r>
          </a:p>
          <a:p>
            <a:r>
              <a:rPr lang="en-US" dirty="0"/>
              <a:t>Lengths of main roads for a town (km).</a:t>
            </a:r>
          </a:p>
          <a:p>
            <a:r>
              <a:rPr lang="en-US" dirty="0"/>
              <a:t>Percentage of paved roads.</a:t>
            </a:r>
          </a:p>
          <a:p>
            <a:r>
              <a:rPr lang="en-US" dirty="0"/>
              <a:t>Road density (km/km^2).</a:t>
            </a:r>
          </a:p>
          <a:p>
            <a:r>
              <a:rPr lang="en-US" dirty="0"/>
              <a:t>Percentage of roads in a good condition.</a:t>
            </a:r>
          </a:p>
        </p:txBody>
      </p:sp>
    </p:spTree>
    <p:extLst>
      <p:ext uri="{BB962C8B-B14F-4D97-AF65-F5344CB8AC3E}">
        <p14:creationId xmlns:p14="http://schemas.microsoft.com/office/powerpoint/2010/main" val="346353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Proportion of people who have water </a:t>
            </a:r>
            <a:r>
              <a:rPr lang="en-GB" dirty="0" smtClean="0"/>
              <a:t>networks</a:t>
            </a:r>
            <a:r>
              <a:rPr lang="en-US" dirty="0" smtClean="0"/>
              <a:t>.</a:t>
            </a:r>
          </a:p>
          <a:p>
            <a:pPr algn="just"/>
            <a:r>
              <a:rPr lang="en-GB" dirty="0"/>
              <a:t>Average of water quantity </a:t>
            </a:r>
            <a:r>
              <a:rPr lang="en-GB" dirty="0" smtClean="0"/>
              <a:t>available daily for </a:t>
            </a:r>
            <a:r>
              <a:rPr lang="en-GB" dirty="0"/>
              <a:t>a person</a:t>
            </a:r>
            <a:r>
              <a:rPr lang="en-GB" dirty="0" smtClean="0"/>
              <a:t>.</a:t>
            </a:r>
          </a:p>
          <a:p>
            <a:pPr algn="just"/>
            <a:r>
              <a:rPr lang="en-GB" dirty="0"/>
              <a:t>Proportion of people </a:t>
            </a:r>
            <a:r>
              <a:rPr lang="en-GB" dirty="0" smtClean="0"/>
              <a:t>who </a:t>
            </a:r>
            <a:r>
              <a:rPr lang="en-GB" dirty="0"/>
              <a:t>have water networks &amp; continuous water pumping.</a:t>
            </a:r>
          </a:p>
          <a:p>
            <a:pPr algn="just"/>
            <a:r>
              <a:rPr lang="en-GB" dirty="0" smtClean="0"/>
              <a:t> </a:t>
            </a:r>
            <a:r>
              <a:rPr lang="en-GB" dirty="0"/>
              <a:t>Average of wasted water.</a:t>
            </a:r>
          </a:p>
          <a:p>
            <a:pPr algn="just"/>
            <a:r>
              <a:rPr lang="en-GB" dirty="0" smtClean="0"/>
              <a:t>Percentage </a:t>
            </a:r>
            <a:r>
              <a:rPr lang="en-GB" dirty="0"/>
              <a:t>of people </a:t>
            </a:r>
            <a:r>
              <a:rPr lang="en-GB" dirty="0" smtClean="0"/>
              <a:t>that their </a:t>
            </a:r>
            <a:r>
              <a:rPr lang="en-GB" dirty="0"/>
              <a:t>water consumption </a:t>
            </a:r>
            <a:r>
              <a:rPr lang="en-GB" dirty="0" smtClean="0"/>
              <a:t>exceeds </a:t>
            </a:r>
            <a:r>
              <a:rPr lang="en-GB" dirty="0"/>
              <a:t>100 litres/ day.</a:t>
            </a:r>
            <a:endParaRPr lang="x-non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641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Sector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No. </a:t>
            </a:r>
            <a:r>
              <a:rPr lang="en-GB" dirty="0" smtClean="0"/>
              <a:t>of </a:t>
            </a:r>
            <a:r>
              <a:rPr lang="en-GB" dirty="0"/>
              <a:t>reported </a:t>
            </a:r>
            <a:r>
              <a:rPr lang="en-GB" dirty="0" smtClean="0"/>
              <a:t>births.</a:t>
            </a:r>
          </a:p>
          <a:p>
            <a:r>
              <a:rPr lang="en-GB" dirty="0"/>
              <a:t>Spending rate on the health sector.</a:t>
            </a:r>
            <a:endParaRPr lang="en-US" dirty="0"/>
          </a:p>
          <a:p>
            <a:r>
              <a:rPr lang="en-GB" dirty="0"/>
              <a:t>No. of disables per 1000 people.</a:t>
            </a:r>
          </a:p>
          <a:p>
            <a:r>
              <a:rPr lang="en-GB" dirty="0"/>
              <a:t>No. of education and health awareness sessions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Average of the population increase. </a:t>
            </a:r>
          </a:p>
          <a:p>
            <a:r>
              <a:rPr lang="en-GB" dirty="0"/>
              <a:t>Mortality rate/100 people</a:t>
            </a:r>
          </a:p>
          <a:p>
            <a:r>
              <a:rPr lang="en-GB" dirty="0"/>
              <a:t>No. of public health centres.</a:t>
            </a:r>
          </a:p>
          <a:p>
            <a:r>
              <a:rPr lang="en-GB" dirty="0"/>
              <a:t>No. of TB cases per 1000 people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07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Civil </a:t>
            </a:r>
            <a:r>
              <a:rPr lang="en-US" dirty="0" smtClean="0"/>
              <a:t>Defense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Availability of civil defense </a:t>
            </a:r>
            <a:r>
              <a:rPr lang="en-US" dirty="0" smtClean="0"/>
              <a:t>center.</a:t>
            </a:r>
            <a:endParaRPr lang="en-US" dirty="0"/>
          </a:p>
          <a:p>
            <a:r>
              <a:rPr lang="en-US" dirty="0"/>
              <a:t>Number of firefighters /citizen 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readiness of civil defense </a:t>
            </a:r>
            <a:r>
              <a:rPr lang="en-US" dirty="0" smtClean="0"/>
              <a:t>buildings.</a:t>
            </a:r>
            <a:endParaRPr lang="en-US" dirty="0"/>
          </a:p>
          <a:p>
            <a:r>
              <a:rPr lang="en-US" dirty="0"/>
              <a:t>Conscious about issues of civil defense and disaster </a:t>
            </a:r>
            <a:r>
              <a:rPr lang="en-US" dirty="0" smtClean="0"/>
              <a:t>management.</a:t>
            </a:r>
            <a:endParaRPr lang="en-US" dirty="0"/>
          </a:p>
          <a:p>
            <a:r>
              <a:rPr lang="en-US" dirty="0"/>
              <a:t>infrastructure in fields of accidents investigations</a:t>
            </a:r>
            <a:r>
              <a:rPr lang="en-US" dirty="0" smtClean="0"/>
              <a:t>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91337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Waste Water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No. of cesspits.</a:t>
            </a:r>
          </a:p>
          <a:p>
            <a:r>
              <a:rPr lang="en-GB" dirty="0"/>
              <a:t>Proportion of houses connected with waste water networks.</a:t>
            </a:r>
          </a:p>
          <a:p>
            <a:r>
              <a:rPr lang="en-GB" dirty="0"/>
              <a:t>Availability of waste water treatment stations. </a:t>
            </a:r>
          </a:p>
          <a:p>
            <a:r>
              <a:rPr lang="en-GB" dirty="0"/>
              <a:t>No. of complaints related to environmental problems.</a:t>
            </a:r>
          </a:p>
          <a:p>
            <a:r>
              <a:rPr lang="en-GB" dirty="0"/>
              <a:t>Proportion of people served by </a:t>
            </a:r>
            <a:r>
              <a:rPr lang="en-GB" dirty="0" smtClean="0"/>
              <a:t>refinery </a:t>
            </a:r>
            <a:r>
              <a:rPr lang="en-GB" dirty="0"/>
              <a:t>station. </a:t>
            </a:r>
          </a:p>
        </p:txBody>
      </p:sp>
    </p:spTree>
    <p:extLst>
      <p:ext uri="{BB962C8B-B14F-4D97-AF65-F5344CB8AC3E}">
        <p14:creationId xmlns:p14="http://schemas.microsoft.com/office/powerpoint/2010/main" val="20592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03414830"/>
              </p:ext>
            </p:extLst>
          </p:nvPr>
        </p:nvGraphicFramePr>
        <p:xfrm>
          <a:off x="395536" y="1340768"/>
          <a:ext cx="8424936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5074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Agricultural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3122622"/>
          </a:xfrm>
        </p:spPr>
        <p:txBody>
          <a:bodyPr/>
          <a:lstStyle/>
          <a:p>
            <a:r>
              <a:rPr lang="en-US" dirty="0"/>
              <a:t>Agricultural </a:t>
            </a:r>
            <a:r>
              <a:rPr lang="en-US" dirty="0" smtClean="0"/>
              <a:t>production. </a:t>
            </a:r>
            <a:endParaRPr lang="en-US" dirty="0"/>
          </a:p>
          <a:p>
            <a:r>
              <a:rPr lang="en-US" dirty="0" smtClean="0"/>
              <a:t>Area </a:t>
            </a:r>
            <a:r>
              <a:rPr lang="en-US" dirty="0"/>
              <a:t>of organic </a:t>
            </a:r>
            <a:r>
              <a:rPr lang="en-US" dirty="0" smtClean="0"/>
              <a:t>lands.</a:t>
            </a:r>
            <a:endParaRPr lang="en-US" dirty="0"/>
          </a:p>
          <a:p>
            <a:r>
              <a:rPr lang="en-US" dirty="0"/>
              <a:t>Number </a:t>
            </a:r>
            <a:r>
              <a:rPr lang="en-GB" dirty="0"/>
              <a:t>of </a:t>
            </a:r>
            <a:r>
              <a:rPr lang="en-GB" dirty="0" smtClean="0"/>
              <a:t>goats.</a:t>
            </a:r>
            <a:endParaRPr lang="en-GB" dirty="0"/>
          </a:p>
          <a:p>
            <a:r>
              <a:rPr lang="en-GB" dirty="0"/>
              <a:t>Area of applicable land for agricultures.</a:t>
            </a:r>
          </a:p>
          <a:p>
            <a:r>
              <a:rPr lang="en-GB" dirty="0"/>
              <a:t>A</a:t>
            </a:r>
            <a:r>
              <a:rPr lang="en-GB" dirty="0" smtClean="0"/>
              <a:t>reas </a:t>
            </a:r>
            <a:r>
              <a:rPr lang="en-US" dirty="0"/>
              <a:t>with fruit </a:t>
            </a:r>
            <a:r>
              <a:rPr lang="en-US" dirty="0" smtClean="0"/>
              <a:t>crops.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95930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Solid Waste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Number of </a:t>
            </a:r>
            <a:r>
              <a:rPr lang="en-US" dirty="0" smtClean="0"/>
              <a:t>bins </a:t>
            </a:r>
            <a:r>
              <a:rPr lang="en-US" dirty="0"/>
              <a:t>in an agglomeration.</a:t>
            </a:r>
          </a:p>
          <a:p>
            <a:r>
              <a:rPr lang="en-US" dirty="0"/>
              <a:t>Solid waste weight (ton/day).</a:t>
            </a:r>
          </a:p>
          <a:p>
            <a:r>
              <a:rPr lang="en-US" dirty="0"/>
              <a:t>Quantity of collected wastes from each agglomeration. </a:t>
            </a:r>
          </a:p>
          <a:p>
            <a:r>
              <a:rPr lang="en-US" dirty="0"/>
              <a:t>Awareness about waste separation.</a:t>
            </a:r>
          </a:p>
          <a:p>
            <a:r>
              <a:rPr lang="en-US" dirty="0"/>
              <a:t>Number of solid waste's vehicles</a:t>
            </a:r>
            <a:r>
              <a:rPr lang="en-US" dirty="0" smtClean="0"/>
              <a:t>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39822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02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KPIs are used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solidFill>
                  <a:srgbClr val="262626"/>
                </a:solidFill>
                <a:latin typeface="ArialMT"/>
              </a:rPr>
              <a:t>Reduce the number of decisions that are based on instinctive perspectives.</a:t>
            </a:r>
          </a:p>
          <a:p>
            <a:pPr algn="just"/>
            <a:r>
              <a:rPr lang="en-US" dirty="0" smtClean="0">
                <a:solidFill>
                  <a:srgbClr val="262626"/>
                </a:solidFill>
                <a:latin typeface="ArialMT"/>
              </a:rPr>
              <a:t>Quantify the goals by setting, monitoring and measuring against a standard or target.</a:t>
            </a:r>
          </a:p>
          <a:p>
            <a:pPr algn="just"/>
            <a:r>
              <a:rPr lang="en-US" dirty="0" smtClean="0">
                <a:solidFill>
                  <a:srgbClr val="262626"/>
                </a:solidFill>
                <a:latin typeface="ArialMT"/>
              </a:rPr>
              <a:t>Make </a:t>
            </a:r>
            <a:r>
              <a:rPr lang="en-US" dirty="0">
                <a:solidFill>
                  <a:srgbClr val="262626"/>
                </a:solidFill>
                <a:latin typeface="ArialMT"/>
              </a:rPr>
              <a:t>decisions based on objectivity and facts</a:t>
            </a:r>
            <a:r>
              <a:rPr lang="en-US" dirty="0" smtClean="0">
                <a:solidFill>
                  <a:srgbClr val="262626"/>
                </a:solidFill>
                <a:latin typeface="ArialMT"/>
              </a:rPr>
              <a:t>.</a:t>
            </a:r>
          </a:p>
          <a:p>
            <a:pPr algn="just"/>
            <a:r>
              <a:rPr lang="en-US" dirty="0">
                <a:solidFill>
                  <a:srgbClr val="262626"/>
                </a:solidFill>
                <a:latin typeface="ArialMT"/>
              </a:rPr>
              <a:t>C</a:t>
            </a:r>
            <a:r>
              <a:rPr lang="en-US" dirty="0" smtClean="0">
                <a:solidFill>
                  <a:srgbClr val="262626"/>
                </a:solidFill>
                <a:latin typeface="ArialMT"/>
              </a:rPr>
              <a:t>ompare current state with desired state.</a:t>
            </a:r>
          </a:p>
          <a:p>
            <a:pPr algn="just"/>
            <a:endParaRPr lang="en-US" dirty="0" smtClean="0">
              <a:solidFill>
                <a:srgbClr val="262626"/>
              </a:solidFill>
              <a:latin typeface="ArialMT"/>
            </a:endParaRPr>
          </a:p>
          <a:p>
            <a:pPr algn="just"/>
            <a:endParaRPr lang="en-US" dirty="0" smtClean="0">
              <a:solidFill>
                <a:srgbClr val="262626"/>
              </a:solidFill>
              <a:latin typeface="ArialMT"/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91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8405026"/>
              </p:ext>
            </p:extLst>
          </p:nvPr>
        </p:nvGraphicFramePr>
        <p:xfrm>
          <a:off x="914400" y="1277937"/>
          <a:ext cx="7313613" cy="4496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282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23329291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102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74822118"/>
              </p:ext>
            </p:extLst>
          </p:nvPr>
        </p:nvGraphicFramePr>
        <p:xfrm>
          <a:off x="1100667" y="863599"/>
          <a:ext cx="6942665" cy="5012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12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9669542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613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next?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49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Cover the rest of the sectors, e.g. economic, women…</a:t>
            </a:r>
          </a:p>
          <a:p>
            <a:pPr algn="just"/>
            <a:r>
              <a:rPr lang="en-US" dirty="0" smtClean="0"/>
              <a:t>Get/set standard values each indicator.</a:t>
            </a:r>
          </a:p>
          <a:p>
            <a:pPr algn="just"/>
            <a:r>
              <a:rPr lang="en-US" dirty="0" smtClean="0"/>
              <a:t>Continue Researching.</a:t>
            </a:r>
          </a:p>
          <a:p>
            <a:pPr algn="just"/>
            <a:r>
              <a:rPr lang="en-US" dirty="0" smtClean="0"/>
              <a:t>Search for and create new indicators.</a:t>
            </a:r>
          </a:p>
          <a:p>
            <a:pPr algn="just"/>
            <a:r>
              <a:rPr lang="en-US" dirty="0" smtClean="0"/>
              <a:t>Update indicators.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71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Strategic development and investment planning (SDIP)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6586509"/>
              </p:ext>
            </p:extLst>
          </p:nvPr>
        </p:nvGraphicFramePr>
        <p:xfrm>
          <a:off x="107504" y="1735138"/>
          <a:ext cx="9036496" cy="5122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437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next?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7134225"/>
              </p:ext>
            </p:extLst>
          </p:nvPr>
        </p:nvGraphicFramePr>
        <p:xfrm>
          <a:off x="508000" y="1608667"/>
          <a:ext cx="8077200" cy="4182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029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06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five-phase approach: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800" b="1" u="sng" dirty="0"/>
              <a:t>Where are we now?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Where do you want to go from here?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How do you get from where you are today to where you want to be in the future?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How will you close the gap?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How will we monitor &amp; evaluate?</a:t>
            </a:r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800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836712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7" name="Content Placeholder 3"/>
          <p:cNvPicPr>
            <a:picLocks/>
          </p:cNvPicPr>
          <p:nvPr/>
        </p:nvPicPr>
        <p:blipFill>
          <a:blip r:embed="rId2" cstate="print"/>
          <a:srcRect l="5700" t="19806" r="11399" b="75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9512" y="404664"/>
            <a:ext cx="2952328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Experts &amp; (consultants)</a:t>
            </a:r>
            <a:endParaRPr lang="en-GB" sz="24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83568" y="1196752"/>
            <a:ext cx="864096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835696" y="908720"/>
            <a:ext cx="4968552" cy="29523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00192" y="188640"/>
            <a:ext cx="2843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Setting the organizational structure </a:t>
            </a:r>
            <a:endParaRPr lang="en-US" sz="20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1413594"/>
          </a:xfrm>
        </p:spPr>
        <p:txBody>
          <a:bodyPr>
            <a:noAutofit/>
          </a:bodyPr>
          <a:lstStyle/>
          <a:p>
            <a:pPr marL="514350" indent="-514350"/>
            <a:r>
              <a:rPr lang="en-GB" sz="4000" b="1" dirty="0" smtClean="0"/>
              <a:t>   Where are we now?</a:t>
            </a:r>
            <a:br>
              <a:rPr lang="en-GB" sz="4000" b="1" dirty="0" smtClean="0"/>
            </a:br>
            <a:r>
              <a:rPr lang="en-GB" sz="4000" b="1" dirty="0" smtClean="0"/>
              <a:t>“Consultants’ Job”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35138"/>
          <a:ext cx="7313613" cy="4056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426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Diagnostic Report of KPI</a:t>
            </a:r>
            <a:endParaRPr lang="en-US" sz="48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3999035"/>
              </p:ext>
            </p:extLst>
          </p:nvPr>
        </p:nvGraphicFramePr>
        <p:xfrm>
          <a:off x="914400" y="1735138"/>
          <a:ext cx="7313613" cy="4056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993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-171400"/>
            <a:ext cx="7772400" cy="1143000"/>
          </a:xfrm>
        </p:spPr>
        <p:txBody>
          <a:bodyPr/>
          <a:lstStyle/>
          <a:p>
            <a:r>
              <a:rPr lang="en-GB" dirty="0" smtClean="0"/>
              <a:t>What's going on around?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9102720"/>
              </p:ext>
            </p:extLst>
          </p:nvPr>
        </p:nvGraphicFramePr>
        <p:xfrm>
          <a:off x="899592" y="1052736"/>
          <a:ext cx="797808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262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</a:majorFont>
      <a:minorFont>
        <a:latin typeface="Goudy Old Style"/>
        <a:ea typeface=""/>
        <a:cs typeface=""/>
        <a:font script="Jpan" typeface="ＭＳ 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1412</TotalTime>
  <Words>966</Words>
  <Application>Microsoft Office PowerPoint</Application>
  <PresentationFormat>On-screen Show (4:3)</PresentationFormat>
  <Paragraphs>212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Inkwell</vt:lpstr>
      <vt:lpstr>بسم الله الرحمن الرحيم </vt:lpstr>
      <vt:lpstr>Development of key performance indicators for the SDIP…</vt:lpstr>
      <vt:lpstr>Contents</vt:lpstr>
      <vt:lpstr>Strategic development and investment planning (SDIP)</vt:lpstr>
      <vt:lpstr>A five-phase approach:</vt:lpstr>
      <vt:lpstr>PowerPoint Presentation</vt:lpstr>
      <vt:lpstr>   Where are we now? “Consultants’ Job”</vt:lpstr>
      <vt:lpstr>Diagnostic Report of KPI</vt:lpstr>
      <vt:lpstr>What's going on around?</vt:lpstr>
      <vt:lpstr>Unbalanced decision making process.</vt:lpstr>
      <vt:lpstr>Problem Statement</vt:lpstr>
      <vt:lpstr>Project Objective</vt:lpstr>
      <vt:lpstr>Project Objective</vt:lpstr>
      <vt:lpstr>Project Scope</vt:lpstr>
      <vt:lpstr>Project Scope</vt:lpstr>
      <vt:lpstr>KPI Should Be</vt:lpstr>
      <vt:lpstr>Deliverables</vt:lpstr>
      <vt:lpstr>Methodology</vt:lpstr>
      <vt:lpstr>Methodology</vt:lpstr>
      <vt:lpstr>Deliverables</vt:lpstr>
      <vt:lpstr>Education Sector</vt:lpstr>
      <vt:lpstr>Electricity Sector</vt:lpstr>
      <vt:lpstr>Social Affairs Sector</vt:lpstr>
      <vt:lpstr>Youth Sector</vt:lpstr>
      <vt:lpstr>Transportation Sector</vt:lpstr>
      <vt:lpstr>Water Sector</vt:lpstr>
      <vt:lpstr>Health Sector</vt:lpstr>
      <vt:lpstr>Civil Defense Sector</vt:lpstr>
      <vt:lpstr>Waste Water Sector</vt:lpstr>
      <vt:lpstr>Agricultural Sector</vt:lpstr>
      <vt:lpstr>Solid Waste Sector</vt:lpstr>
      <vt:lpstr>Conclusion</vt:lpstr>
      <vt:lpstr>KPIs are used to:</vt:lpstr>
      <vt:lpstr>PowerPoint Presentation</vt:lpstr>
      <vt:lpstr>PowerPoint Presentation</vt:lpstr>
      <vt:lpstr>PowerPoint Presentation</vt:lpstr>
      <vt:lpstr>PowerPoint Presentation</vt:lpstr>
      <vt:lpstr>Recommendations</vt:lpstr>
      <vt:lpstr>Recommendations</vt:lpstr>
      <vt:lpstr>What is next?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cadcamadmin</cp:lastModifiedBy>
  <cp:revision>58</cp:revision>
  <dcterms:created xsi:type="dcterms:W3CDTF">2013-01-01T14:02:30Z</dcterms:created>
  <dcterms:modified xsi:type="dcterms:W3CDTF">2013-11-21T08:02:14Z</dcterms:modified>
</cp:coreProperties>
</file>