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7" r:id="rId1"/>
  </p:sldMasterIdLst>
  <p:notesMasterIdLst>
    <p:notesMasterId r:id="rId17"/>
  </p:notesMasterIdLst>
  <p:sldIdLst>
    <p:sldId id="256" r:id="rId2"/>
    <p:sldId id="257" r:id="rId3"/>
    <p:sldId id="258" r:id="rId4"/>
    <p:sldId id="262" r:id="rId5"/>
    <p:sldId id="263" r:id="rId6"/>
    <p:sldId id="296" r:id="rId7"/>
    <p:sldId id="297" r:id="rId8"/>
    <p:sldId id="284" r:id="rId9"/>
    <p:sldId id="265" r:id="rId10"/>
    <p:sldId id="290" r:id="rId11"/>
    <p:sldId id="292" r:id="rId12"/>
    <p:sldId id="294" r:id="rId13"/>
    <p:sldId id="285" r:id="rId14"/>
    <p:sldId id="295" r:id="rId15"/>
    <p:sldId id="283" r:id="rId16"/>
  </p:sldIdLst>
  <p:sldSz cx="9144000" cy="5143500" type="screen16x9"/>
  <p:notesSz cx="6858000" cy="9144000"/>
  <p:embeddedFontLst>
    <p:embeddedFont>
      <p:font typeface="Roboto Condensed" charset="0"/>
      <p:regular r:id="rId18"/>
      <p:bold r:id="rId19"/>
      <p:italic r:id="rId20"/>
      <p:boldItalic r:id="rId21"/>
    </p:embeddedFont>
    <p:embeddedFont>
      <p:font typeface="Roboto Condensed Light" charset="0"/>
      <p:regular r:id="rId22"/>
      <p:bold r:id="rId23"/>
      <p:italic r:id="rId24"/>
      <p:boldItalic r:id="rId25"/>
    </p:embeddedFont>
    <p:embeddedFont>
      <p:font typeface="Arvo" charset="0"/>
      <p:regular r:id="rId26"/>
      <p:bold r:id="rId27"/>
      <p:italic r:id="rId28"/>
      <p:boldItalic r:id="rId2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DADADB8-7D77-4853-A5E5-05330F4DDC20}">
  <a:tblStyle styleId="{5DADADB8-7D77-4853-A5E5-05330F4DDC20}" styleName="Table_0">
    <a:wholeTbl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519" autoAdjust="0"/>
    <p:restoredTop sz="91935" autoAdjust="0"/>
  </p:normalViewPr>
  <p:slideViewPr>
    <p:cSldViewPr snapToGrid="0">
      <p:cViewPr varScale="1">
        <p:scale>
          <a:sx n="89" d="100"/>
          <a:sy n="89" d="100"/>
        </p:scale>
        <p:origin x="-804" y="-1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font" Target="fonts/font8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29" Type="http://schemas.openxmlformats.org/officeDocument/2006/relationships/font" Target="fonts/font1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7.fntdata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28" Type="http://schemas.openxmlformats.org/officeDocument/2006/relationships/font" Target="fonts/font11.fntdata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font" Target="fonts/font10.fntdata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Shape 1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5" name="Shape 98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6" name="Shape 98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Shape 1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Shape 21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1" name="Shape 21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Shape 24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6" name="Shape 2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Shape 26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5" name="Shape 2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Shape 28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1" name="Shape 2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0592581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Shape 29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8" name="Shape 2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Shape 24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6" name="Shape 2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7544482" y="657775"/>
            <a:ext cx="1299300" cy="432900"/>
          </a:xfrm>
          <a:prstGeom prst="triangle">
            <a:avLst>
              <a:gd name="adj" fmla="val 32425"/>
            </a:avLst>
          </a:prstGeom>
          <a:solidFill>
            <a:srgbClr val="263248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latin typeface="Arvo"/>
              <a:ea typeface="Arvo"/>
              <a:cs typeface="Arvo"/>
              <a:sym typeface="Arvo"/>
            </a:endParaRPr>
          </a:p>
        </p:txBody>
      </p:sp>
      <p:grpSp>
        <p:nvGrpSpPr>
          <p:cNvPr id="11" name="Shape 11"/>
          <p:cNvGrpSpPr/>
          <p:nvPr/>
        </p:nvGrpSpPr>
        <p:grpSpPr>
          <a:xfrm>
            <a:off x="0" y="-7088"/>
            <a:ext cx="8661398" cy="5150588"/>
            <a:chOff x="0" y="-7088"/>
            <a:chExt cx="8661398" cy="5150588"/>
          </a:xfrm>
        </p:grpSpPr>
        <p:sp>
          <p:nvSpPr>
            <p:cNvPr id="12" name="Shape 12"/>
            <p:cNvSpPr/>
            <p:nvPr/>
          </p:nvSpPr>
          <p:spPr>
            <a:xfrm>
              <a:off x="0" y="0"/>
              <a:ext cx="3525000" cy="5143500"/>
            </a:xfrm>
            <a:prstGeom prst="rect">
              <a:avLst/>
            </a:prstGeom>
            <a:solidFill>
              <a:srgbClr val="C7D3E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" name="Shape 13"/>
            <p:cNvSpPr/>
            <p:nvPr/>
          </p:nvSpPr>
          <p:spPr>
            <a:xfrm rot="10800000" flipH="1">
              <a:off x="3517898" y="-7088"/>
              <a:ext cx="5143500" cy="5143500"/>
            </a:xfrm>
            <a:prstGeom prst="rtTriangle">
              <a:avLst/>
            </a:prstGeom>
            <a:solidFill>
              <a:srgbClr val="C7D3E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14" name="Shape 14"/>
          <p:cNvGrpSpPr/>
          <p:nvPr/>
        </p:nvGrpSpPr>
        <p:grpSpPr>
          <a:xfrm rot="10800000" flipH="1">
            <a:off x="0" y="1090762"/>
            <a:ext cx="8847501" cy="2961974"/>
            <a:chOff x="-8178042" y="-4493254"/>
            <a:chExt cx="19483597" cy="6522736"/>
          </a:xfrm>
        </p:grpSpPr>
        <p:sp>
          <p:nvSpPr>
            <p:cNvPr id="15" name="Shape 15"/>
            <p:cNvSpPr/>
            <p:nvPr/>
          </p:nvSpPr>
          <p:spPr>
            <a:xfrm>
              <a:off x="-8178042" y="-4493118"/>
              <a:ext cx="12968400" cy="6522600"/>
            </a:xfrm>
            <a:prstGeom prst="rect">
              <a:avLst/>
            </a:prstGeom>
            <a:solidFill>
              <a:srgbClr val="3F537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  <p:sp>
          <p:nvSpPr>
            <p:cNvPr id="16" name="Shape 16"/>
            <p:cNvSpPr/>
            <p:nvPr/>
          </p:nvSpPr>
          <p:spPr>
            <a:xfrm>
              <a:off x="4782955" y="-4493254"/>
              <a:ext cx="6522599" cy="6522600"/>
            </a:xfrm>
            <a:prstGeom prst="rtTriangle">
              <a:avLst/>
            </a:prstGeom>
            <a:solidFill>
              <a:srgbClr val="3F537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17" name="Shape 17"/>
          <p:cNvGrpSpPr/>
          <p:nvPr/>
        </p:nvGrpSpPr>
        <p:grpSpPr>
          <a:xfrm>
            <a:off x="3677235" y="4278348"/>
            <a:ext cx="5480828" cy="432996"/>
            <a:chOff x="5582264" y="4646737"/>
            <a:chExt cx="5480828" cy="432996"/>
          </a:xfrm>
        </p:grpSpPr>
        <p:sp>
          <p:nvSpPr>
            <p:cNvPr id="18" name="Shape 18"/>
            <p:cNvSpPr/>
            <p:nvPr/>
          </p:nvSpPr>
          <p:spPr>
            <a:xfrm rot="10800000">
              <a:off x="5582264" y="4948333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D26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grpSp>
          <p:nvGrpSpPr>
            <p:cNvPr id="19" name="Shape 19"/>
            <p:cNvGrpSpPr/>
            <p:nvPr/>
          </p:nvGrpSpPr>
          <p:grpSpPr>
            <a:xfrm flipH="1">
              <a:off x="5585231" y="4646737"/>
              <a:ext cx="5477861" cy="304551"/>
              <a:chOff x="-24158748" y="330075"/>
              <a:chExt cx="30568422" cy="1699505"/>
            </a:xfrm>
          </p:grpSpPr>
          <p:sp>
            <p:nvSpPr>
              <p:cNvPr id="20" name="Shape 20"/>
              <p:cNvSpPr/>
              <p:nvPr/>
            </p:nvSpPr>
            <p:spPr>
              <a:xfrm>
                <a:off x="-24158748" y="330080"/>
                <a:ext cx="289080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 rt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1" name="Shape 21"/>
              <p:cNvSpPr/>
              <p:nvPr/>
            </p:nvSpPr>
            <p:spPr>
              <a:xfrm>
                <a:off x="4710174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</p:grpSp>
      </p:grpSp>
      <p:sp>
        <p:nvSpPr>
          <p:cNvPr id="22" name="Shape 22"/>
          <p:cNvSpPr txBox="1">
            <a:spLocks noGrp="1"/>
          </p:cNvSpPr>
          <p:nvPr>
            <p:ph type="ctrTitle"/>
          </p:nvPr>
        </p:nvSpPr>
        <p:spPr>
          <a:xfrm>
            <a:off x="685800" y="1090750"/>
            <a:ext cx="5367900" cy="29619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+ 1 column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Shape 62"/>
          <p:cNvGrpSpPr/>
          <p:nvPr/>
        </p:nvGrpSpPr>
        <p:grpSpPr>
          <a:xfrm>
            <a:off x="-3" y="40"/>
            <a:ext cx="7072430" cy="1327314"/>
            <a:chOff x="-3" y="40"/>
            <a:chExt cx="7072430" cy="1327314"/>
          </a:xfrm>
        </p:grpSpPr>
        <p:sp>
          <p:nvSpPr>
            <p:cNvPr id="63" name="Shape 63"/>
            <p:cNvSpPr/>
            <p:nvPr/>
          </p:nvSpPr>
          <p:spPr>
            <a:xfrm>
              <a:off x="6292649" y="126425"/>
              <a:ext cx="779700" cy="259800"/>
            </a:xfrm>
            <a:prstGeom prst="triangle">
              <a:avLst>
                <a:gd name="adj" fmla="val 32425"/>
              </a:avLst>
            </a:prstGeom>
            <a:solidFill>
              <a:srgbClr val="26324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  <p:grpSp>
          <p:nvGrpSpPr>
            <p:cNvPr id="64" name="Shape 64"/>
            <p:cNvGrpSpPr/>
            <p:nvPr/>
          </p:nvGrpSpPr>
          <p:grpSpPr>
            <a:xfrm rot="10800000" flipH="1">
              <a:off x="2" y="40"/>
              <a:ext cx="6756167" cy="1327314"/>
              <a:chOff x="-2168137" y="330075"/>
              <a:chExt cx="8650662" cy="1699506"/>
            </a:xfrm>
          </p:grpSpPr>
          <p:sp>
            <p:nvSpPr>
              <p:cNvPr id="65" name="Shape 65"/>
              <p:cNvSpPr/>
              <p:nvPr/>
            </p:nvSpPr>
            <p:spPr>
              <a:xfrm>
                <a:off x="-2168137" y="330081"/>
                <a:ext cx="69582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 rtl="0">
                  <a:spcBef>
                    <a:spcPts val="0"/>
                  </a:spcBef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66" name="Shape 66"/>
              <p:cNvSpPr/>
              <p:nvPr/>
            </p:nvSpPr>
            <p:spPr>
              <a:xfrm>
                <a:off x="4783024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 rtl="0">
                  <a:spcBef>
                    <a:spcPts val="0"/>
                  </a:spcBef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  <p:grpSp>
          <p:nvGrpSpPr>
            <p:cNvPr id="67" name="Shape 67"/>
            <p:cNvGrpSpPr/>
            <p:nvPr/>
          </p:nvGrpSpPr>
          <p:grpSpPr>
            <a:xfrm rot="10800000" flipH="1">
              <a:off x="-3" y="381007"/>
              <a:ext cx="7072430" cy="771743"/>
              <a:chOff x="-9092084" y="330075"/>
              <a:chExt cx="15574609" cy="1699501"/>
            </a:xfrm>
          </p:grpSpPr>
          <p:sp>
            <p:nvSpPr>
              <p:cNvPr id="68" name="Shape 68"/>
              <p:cNvSpPr/>
              <p:nvPr/>
            </p:nvSpPr>
            <p:spPr>
              <a:xfrm>
                <a:off x="-9092084" y="330076"/>
                <a:ext cx="13882200" cy="1699500"/>
              </a:xfrm>
              <a:prstGeom prst="rect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 rtl="0">
                  <a:spcBef>
                    <a:spcPts val="0"/>
                  </a:spcBef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69" name="Shape 69"/>
              <p:cNvSpPr/>
              <p:nvPr/>
            </p:nvSpPr>
            <p:spPr>
              <a:xfrm>
                <a:off x="4783024" y="330075"/>
                <a:ext cx="1699500" cy="1699500"/>
              </a:xfrm>
              <a:prstGeom prst="rtTriangle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 rtl="0">
                  <a:spcBef>
                    <a:spcPts val="0"/>
                  </a:spcBef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</p:grpSp>
      <p:grpSp>
        <p:nvGrpSpPr>
          <p:cNvPr id="70" name="Shape 70"/>
          <p:cNvGrpSpPr/>
          <p:nvPr/>
        </p:nvGrpSpPr>
        <p:grpSpPr>
          <a:xfrm>
            <a:off x="6946841" y="4472722"/>
            <a:ext cx="2202829" cy="670794"/>
            <a:chOff x="5575241" y="4472722"/>
            <a:chExt cx="2202829" cy="670794"/>
          </a:xfrm>
        </p:grpSpPr>
        <p:sp>
          <p:nvSpPr>
            <p:cNvPr id="71" name="Shape 71"/>
            <p:cNvSpPr/>
            <p:nvPr/>
          </p:nvSpPr>
          <p:spPr>
            <a:xfrm rot="10800000">
              <a:off x="5575241" y="4948333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D26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grpSp>
          <p:nvGrpSpPr>
            <p:cNvPr id="72" name="Shape 72"/>
            <p:cNvGrpSpPr/>
            <p:nvPr/>
          </p:nvGrpSpPr>
          <p:grpSpPr>
            <a:xfrm flipH="1">
              <a:off x="5734850" y="4472722"/>
              <a:ext cx="2040836" cy="670794"/>
              <a:chOff x="1297953" y="330075"/>
              <a:chExt cx="5169293" cy="1699505"/>
            </a:xfrm>
          </p:grpSpPr>
          <p:sp>
            <p:nvSpPr>
              <p:cNvPr id="73" name="Shape 73"/>
              <p:cNvSpPr/>
              <p:nvPr/>
            </p:nvSpPr>
            <p:spPr>
              <a:xfrm>
                <a:off x="1297953" y="330080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 rt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74" name="Shape 74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</p:grpSp>
        <p:grpSp>
          <p:nvGrpSpPr>
            <p:cNvPr id="75" name="Shape 75"/>
            <p:cNvGrpSpPr/>
            <p:nvPr/>
          </p:nvGrpSpPr>
          <p:grpSpPr>
            <a:xfrm flipH="1">
              <a:off x="5578208" y="4646737"/>
              <a:ext cx="2199862" cy="304562"/>
              <a:chOff x="-5827152" y="330075"/>
              <a:chExt cx="12276018" cy="1699568"/>
            </a:xfrm>
          </p:grpSpPr>
          <p:sp>
            <p:nvSpPr>
              <p:cNvPr id="76" name="Shape 76"/>
              <p:cNvSpPr/>
              <p:nvPr/>
            </p:nvSpPr>
            <p:spPr>
              <a:xfrm>
                <a:off x="-5827152" y="330143"/>
                <a:ext cx="106122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 rt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77" name="Shape 77"/>
              <p:cNvSpPr/>
              <p:nvPr/>
            </p:nvSpPr>
            <p:spPr>
              <a:xfrm>
                <a:off x="4749365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</p:grpSp>
      </p:grpSp>
      <p:sp>
        <p:nvSpPr>
          <p:cNvPr id="78" name="Shape 78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492400" cy="7662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body" idx="1"/>
          </p:nvPr>
        </p:nvSpPr>
        <p:spPr>
          <a:xfrm>
            <a:off x="814275" y="1327350"/>
            <a:ext cx="6132600" cy="31455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pPr lvl="0">
                <a:spcBef>
                  <a:spcPts val="0"/>
                </a:spcBef>
                <a:buNone/>
              </a:pPr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+ 2 columns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Shape 82"/>
          <p:cNvGrpSpPr/>
          <p:nvPr/>
        </p:nvGrpSpPr>
        <p:grpSpPr>
          <a:xfrm>
            <a:off x="-3" y="40"/>
            <a:ext cx="7072430" cy="1327314"/>
            <a:chOff x="-3" y="40"/>
            <a:chExt cx="7072430" cy="1327314"/>
          </a:xfrm>
        </p:grpSpPr>
        <p:sp>
          <p:nvSpPr>
            <p:cNvPr id="83" name="Shape 83"/>
            <p:cNvSpPr/>
            <p:nvPr/>
          </p:nvSpPr>
          <p:spPr>
            <a:xfrm>
              <a:off x="6292649" y="126425"/>
              <a:ext cx="779700" cy="259800"/>
            </a:xfrm>
            <a:prstGeom prst="triangle">
              <a:avLst>
                <a:gd name="adj" fmla="val 32425"/>
              </a:avLst>
            </a:prstGeom>
            <a:solidFill>
              <a:srgbClr val="26324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  <p:grpSp>
          <p:nvGrpSpPr>
            <p:cNvPr id="84" name="Shape 84"/>
            <p:cNvGrpSpPr/>
            <p:nvPr/>
          </p:nvGrpSpPr>
          <p:grpSpPr>
            <a:xfrm rot="10800000" flipH="1">
              <a:off x="2" y="40"/>
              <a:ext cx="6756167" cy="1327314"/>
              <a:chOff x="-2168137" y="330075"/>
              <a:chExt cx="8650662" cy="1699506"/>
            </a:xfrm>
          </p:grpSpPr>
          <p:sp>
            <p:nvSpPr>
              <p:cNvPr id="85" name="Shape 85"/>
              <p:cNvSpPr/>
              <p:nvPr/>
            </p:nvSpPr>
            <p:spPr>
              <a:xfrm>
                <a:off x="-2168137" y="330081"/>
                <a:ext cx="69582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 rtl="0">
                  <a:spcBef>
                    <a:spcPts val="0"/>
                  </a:spcBef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86" name="Shape 86"/>
              <p:cNvSpPr/>
              <p:nvPr/>
            </p:nvSpPr>
            <p:spPr>
              <a:xfrm>
                <a:off x="4783024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 rtl="0">
                  <a:spcBef>
                    <a:spcPts val="0"/>
                  </a:spcBef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  <p:grpSp>
          <p:nvGrpSpPr>
            <p:cNvPr id="87" name="Shape 87"/>
            <p:cNvGrpSpPr/>
            <p:nvPr/>
          </p:nvGrpSpPr>
          <p:grpSpPr>
            <a:xfrm rot="10800000" flipH="1">
              <a:off x="-3" y="381007"/>
              <a:ext cx="7072430" cy="771743"/>
              <a:chOff x="-9092084" y="330075"/>
              <a:chExt cx="15574609" cy="1699501"/>
            </a:xfrm>
          </p:grpSpPr>
          <p:sp>
            <p:nvSpPr>
              <p:cNvPr id="88" name="Shape 88"/>
              <p:cNvSpPr/>
              <p:nvPr/>
            </p:nvSpPr>
            <p:spPr>
              <a:xfrm>
                <a:off x="-9092084" y="330076"/>
                <a:ext cx="13882200" cy="1699500"/>
              </a:xfrm>
              <a:prstGeom prst="rect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 rtl="0">
                  <a:spcBef>
                    <a:spcPts val="0"/>
                  </a:spcBef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89" name="Shape 89"/>
              <p:cNvSpPr/>
              <p:nvPr/>
            </p:nvSpPr>
            <p:spPr>
              <a:xfrm>
                <a:off x="4783024" y="330075"/>
                <a:ext cx="1699500" cy="1699500"/>
              </a:xfrm>
              <a:prstGeom prst="rtTriangle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 rtl="0">
                  <a:spcBef>
                    <a:spcPts val="0"/>
                  </a:spcBef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</p:grpSp>
      <p:grpSp>
        <p:nvGrpSpPr>
          <p:cNvPr id="90" name="Shape 90"/>
          <p:cNvGrpSpPr/>
          <p:nvPr/>
        </p:nvGrpSpPr>
        <p:grpSpPr>
          <a:xfrm>
            <a:off x="6946841" y="4472722"/>
            <a:ext cx="2202829" cy="670794"/>
            <a:chOff x="5575241" y="4472722"/>
            <a:chExt cx="2202829" cy="670794"/>
          </a:xfrm>
        </p:grpSpPr>
        <p:sp>
          <p:nvSpPr>
            <p:cNvPr id="91" name="Shape 91"/>
            <p:cNvSpPr/>
            <p:nvPr/>
          </p:nvSpPr>
          <p:spPr>
            <a:xfrm rot="10800000">
              <a:off x="5575241" y="4948333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D26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grpSp>
          <p:nvGrpSpPr>
            <p:cNvPr id="92" name="Shape 92"/>
            <p:cNvGrpSpPr/>
            <p:nvPr/>
          </p:nvGrpSpPr>
          <p:grpSpPr>
            <a:xfrm flipH="1">
              <a:off x="5734850" y="4472722"/>
              <a:ext cx="2040836" cy="670794"/>
              <a:chOff x="1297953" y="330075"/>
              <a:chExt cx="5169293" cy="1699505"/>
            </a:xfrm>
          </p:grpSpPr>
          <p:sp>
            <p:nvSpPr>
              <p:cNvPr id="93" name="Shape 93"/>
              <p:cNvSpPr/>
              <p:nvPr/>
            </p:nvSpPr>
            <p:spPr>
              <a:xfrm>
                <a:off x="1297953" y="330080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 rt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94" name="Shape 94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</p:grpSp>
        <p:grpSp>
          <p:nvGrpSpPr>
            <p:cNvPr id="95" name="Shape 95"/>
            <p:cNvGrpSpPr/>
            <p:nvPr/>
          </p:nvGrpSpPr>
          <p:grpSpPr>
            <a:xfrm flipH="1">
              <a:off x="5578208" y="4646737"/>
              <a:ext cx="2199862" cy="304562"/>
              <a:chOff x="-5827152" y="330075"/>
              <a:chExt cx="12276018" cy="1699568"/>
            </a:xfrm>
          </p:grpSpPr>
          <p:sp>
            <p:nvSpPr>
              <p:cNvPr id="96" name="Shape 96"/>
              <p:cNvSpPr/>
              <p:nvPr/>
            </p:nvSpPr>
            <p:spPr>
              <a:xfrm>
                <a:off x="-5827152" y="330143"/>
                <a:ext cx="106122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 rt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97" name="Shape 97"/>
              <p:cNvSpPr/>
              <p:nvPr/>
            </p:nvSpPr>
            <p:spPr>
              <a:xfrm>
                <a:off x="4749365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</p:grpSp>
      </p:grpSp>
      <p:sp>
        <p:nvSpPr>
          <p:cNvPr id="98" name="Shape 98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258400" cy="7662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814275" y="1537987"/>
            <a:ext cx="3378300" cy="2724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2000"/>
            </a:lvl1pPr>
            <a:lvl2pPr lvl="1">
              <a:spcBef>
                <a:spcPts val="0"/>
              </a:spcBef>
              <a:buSzPct val="100000"/>
              <a:defRPr sz="2000"/>
            </a:lvl2pPr>
            <a:lvl3pPr lvl="2">
              <a:spcBef>
                <a:spcPts val="0"/>
              </a:spcBef>
              <a:buSzPct val="100000"/>
              <a:defRPr sz="2000"/>
            </a:lvl3pPr>
            <a:lvl4pPr lvl="3">
              <a:spcBef>
                <a:spcPts val="0"/>
              </a:spcBef>
              <a:buSzPct val="100000"/>
              <a:defRPr sz="2000"/>
            </a:lvl4pPr>
            <a:lvl5pPr lvl="4">
              <a:spcBef>
                <a:spcPts val="0"/>
              </a:spcBef>
              <a:buSzPct val="100000"/>
              <a:defRPr sz="2000"/>
            </a:lvl5pPr>
            <a:lvl6pPr lvl="5">
              <a:spcBef>
                <a:spcPts val="0"/>
              </a:spcBef>
              <a:buSzPct val="100000"/>
              <a:defRPr sz="2000"/>
            </a:lvl6pPr>
            <a:lvl7pPr lvl="6">
              <a:spcBef>
                <a:spcPts val="0"/>
              </a:spcBef>
              <a:buSzPct val="100000"/>
              <a:defRPr sz="2000"/>
            </a:lvl7pPr>
            <a:lvl8pPr lvl="7">
              <a:spcBef>
                <a:spcPts val="0"/>
              </a:spcBef>
              <a:buSzPct val="100000"/>
              <a:defRPr sz="2000"/>
            </a:lvl8pPr>
            <a:lvl9pPr lvl="8">
              <a:spcBef>
                <a:spcPts val="0"/>
              </a:spcBef>
              <a:buSzPct val="100000"/>
              <a:defRPr sz="2000"/>
            </a:lvl9pPr>
          </a:lstStyle>
          <a:p>
            <a:endParaRPr/>
          </a:p>
        </p:txBody>
      </p:sp>
      <p:sp>
        <p:nvSpPr>
          <p:cNvPr id="100" name="Shape 100"/>
          <p:cNvSpPr txBox="1">
            <a:spLocks noGrp="1"/>
          </p:cNvSpPr>
          <p:nvPr>
            <p:ph type="body" idx="2"/>
          </p:nvPr>
        </p:nvSpPr>
        <p:spPr>
          <a:xfrm>
            <a:off x="4396123" y="1537987"/>
            <a:ext cx="3378299" cy="2724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2000"/>
            </a:lvl1pPr>
            <a:lvl2pPr lvl="1">
              <a:spcBef>
                <a:spcPts val="0"/>
              </a:spcBef>
              <a:buSzPct val="100000"/>
              <a:defRPr sz="2000"/>
            </a:lvl2pPr>
            <a:lvl3pPr lvl="2">
              <a:spcBef>
                <a:spcPts val="0"/>
              </a:spcBef>
              <a:buSzPct val="100000"/>
              <a:defRPr sz="2000"/>
            </a:lvl3pPr>
            <a:lvl4pPr lvl="3">
              <a:spcBef>
                <a:spcPts val="0"/>
              </a:spcBef>
              <a:buSzPct val="100000"/>
              <a:defRPr sz="2000"/>
            </a:lvl4pPr>
            <a:lvl5pPr lvl="4">
              <a:spcBef>
                <a:spcPts val="0"/>
              </a:spcBef>
              <a:buSzPct val="100000"/>
              <a:defRPr sz="2000"/>
            </a:lvl5pPr>
            <a:lvl6pPr lvl="5">
              <a:spcBef>
                <a:spcPts val="0"/>
              </a:spcBef>
              <a:buSzPct val="100000"/>
              <a:defRPr sz="2000"/>
            </a:lvl6pPr>
            <a:lvl7pPr lvl="6">
              <a:spcBef>
                <a:spcPts val="0"/>
              </a:spcBef>
              <a:buSzPct val="100000"/>
              <a:defRPr sz="2000"/>
            </a:lvl7pPr>
            <a:lvl8pPr lvl="7">
              <a:spcBef>
                <a:spcPts val="0"/>
              </a:spcBef>
              <a:buSzPct val="100000"/>
              <a:defRPr sz="2000"/>
            </a:lvl8pPr>
            <a:lvl9pPr lvl="8">
              <a:spcBef>
                <a:spcPts val="0"/>
              </a:spcBef>
              <a:buSzPct val="100000"/>
              <a:defRPr sz="2000"/>
            </a:lvl9pPr>
          </a:lstStyle>
          <a:p>
            <a:endParaRPr/>
          </a:p>
        </p:txBody>
      </p:sp>
      <p:sp>
        <p:nvSpPr>
          <p:cNvPr id="101" name="Shape 101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pPr lvl="0">
                <a:spcBef>
                  <a:spcPts val="0"/>
                </a:spcBef>
                <a:buNone/>
              </a:pPr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pPr lvl="0">
                <a:spcBef>
                  <a:spcPts val="0"/>
                </a:spcBef>
                <a:buNone/>
              </a:pPr>
              <a:t>‹#›</a:t>
            </a:fld>
            <a:endParaRPr lang="en"/>
          </a:p>
        </p:txBody>
      </p:sp>
      <p:grpSp>
        <p:nvGrpSpPr>
          <p:cNvPr id="164" name="Shape 164"/>
          <p:cNvGrpSpPr/>
          <p:nvPr/>
        </p:nvGrpSpPr>
        <p:grpSpPr>
          <a:xfrm>
            <a:off x="6946841" y="4472722"/>
            <a:ext cx="2202829" cy="670794"/>
            <a:chOff x="5575241" y="4472722"/>
            <a:chExt cx="2202829" cy="670794"/>
          </a:xfrm>
        </p:grpSpPr>
        <p:sp>
          <p:nvSpPr>
            <p:cNvPr id="165" name="Shape 165"/>
            <p:cNvSpPr/>
            <p:nvPr/>
          </p:nvSpPr>
          <p:spPr>
            <a:xfrm rot="10800000">
              <a:off x="5575241" y="4948333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D26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grpSp>
          <p:nvGrpSpPr>
            <p:cNvPr id="166" name="Shape 166"/>
            <p:cNvGrpSpPr/>
            <p:nvPr/>
          </p:nvGrpSpPr>
          <p:grpSpPr>
            <a:xfrm flipH="1">
              <a:off x="5734850" y="4472722"/>
              <a:ext cx="2040836" cy="670794"/>
              <a:chOff x="1297953" y="330075"/>
              <a:chExt cx="5169293" cy="1699505"/>
            </a:xfrm>
          </p:grpSpPr>
          <p:sp>
            <p:nvSpPr>
              <p:cNvPr id="167" name="Shape 167"/>
              <p:cNvSpPr/>
              <p:nvPr/>
            </p:nvSpPr>
            <p:spPr>
              <a:xfrm>
                <a:off x="1297953" y="330080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 rt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68" name="Shape 168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</p:grpSp>
        <p:grpSp>
          <p:nvGrpSpPr>
            <p:cNvPr id="169" name="Shape 169"/>
            <p:cNvGrpSpPr/>
            <p:nvPr/>
          </p:nvGrpSpPr>
          <p:grpSpPr>
            <a:xfrm flipH="1">
              <a:off x="5578208" y="4646737"/>
              <a:ext cx="2199862" cy="304562"/>
              <a:chOff x="-5827152" y="330075"/>
              <a:chExt cx="12276018" cy="1699568"/>
            </a:xfrm>
          </p:grpSpPr>
          <p:sp>
            <p:nvSpPr>
              <p:cNvPr id="170" name="Shape 170"/>
              <p:cNvSpPr/>
              <p:nvPr/>
            </p:nvSpPr>
            <p:spPr>
              <a:xfrm>
                <a:off x="-5827152" y="330143"/>
                <a:ext cx="106122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 rt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71" name="Shape 171"/>
              <p:cNvSpPr/>
              <p:nvPr/>
            </p:nvSpPr>
            <p:spPr>
              <a:xfrm>
                <a:off x="4749365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</p:grpSp>
      </p:grpSp>
      <p:grpSp>
        <p:nvGrpSpPr>
          <p:cNvPr id="172" name="Shape 172"/>
          <p:cNvGrpSpPr/>
          <p:nvPr/>
        </p:nvGrpSpPr>
        <p:grpSpPr>
          <a:xfrm rot="10800000">
            <a:off x="-8" y="-2"/>
            <a:ext cx="2202829" cy="670794"/>
            <a:chOff x="5575241" y="4472722"/>
            <a:chExt cx="2202829" cy="670794"/>
          </a:xfrm>
        </p:grpSpPr>
        <p:sp>
          <p:nvSpPr>
            <p:cNvPr id="173" name="Shape 173"/>
            <p:cNvSpPr/>
            <p:nvPr/>
          </p:nvSpPr>
          <p:spPr>
            <a:xfrm rot="10800000">
              <a:off x="5575241" y="4948333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26324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grpSp>
          <p:nvGrpSpPr>
            <p:cNvPr id="174" name="Shape 174"/>
            <p:cNvGrpSpPr/>
            <p:nvPr/>
          </p:nvGrpSpPr>
          <p:grpSpPr>
            <a:xfrm flipH="1">
              <a:off x="5734850" y="4472722"/>
              <a:ext cx="2040836" cy="670794"/>
              <a:chOff x="1297953" y="330075"/>
              <a:chExt cx="5169293" cy="1699505"/>
            </a:xfrm>
          </p:grpSpPr>
          <p:sp>
            <p:nvSpPr>
              <p:cNvPr id="175" name="Shape 175"/>
              <p:cNvSpPr/>
              <p:nvPr/>
            </p:nvSpPr>
            <p:spPr>
              <a:xfrm>
                <a:off x="1297953" y="330080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 rt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76" name="Shape 176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</p:grpSp>
        <p:grpSp>
          <p:nvGrpSpPr>
            <p:cNvPr id="177" name="Shape 177"/>
            <p:cNvGrpSpPr/>
            <p:nvPr/>
          </p:nvGrpSpPr>
          <p:grpSpPr>
            <a:xfrm flipH="1">
              <a:off x="5578208" y="4646737"/>
              <a:ext cx="2199862" cy="304562"/>
              <a:chOff x="-5827152" y="330075"/>
              <a:chExt cx="12276018" cy="1699568"/>
            </a:xfrm>
          </p:grpSpPr>
          <p:sp>
            <p:nvSpPr>
              <p:cNvPr id="178" name="Shape 178"/>
              <p:cNvSpPr/>
              <p:nvPr/>
            </p:nvSpPr>
            <p:spPr>
              <a:xfrm>
                <a:off x="-5827152" y="330143"/>
                <a:ext cx="10612200" cy="1699500"/>
              </a:xfrm>
              <a:prstGeom prst="rect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 rt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79" name="Shape 179"/>
              <p:cNvSpPr/>
              <p:nvPr/>
            </p:nvSpPr>
            <p:spPr>
              <a:xfrm>
                <a:off x="4749365" y="330075"/>
                <a:ext cx="1699500" cy="1699500"/>
              </a:xfrm>
              <a:prstGeom prst="rtTriangle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+ 3 columns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Shape 103"/>
          <p:cNvGrpSpPr/>
          <p:nvPr/>
        </p:nvGrpSpPr>
        <p:grpSpPr>
          <a:xfrm>
            <a:off x="-3" y="40"/>
            <a:ext cx="7072430" cy="1327314"/>
            <a:chOff x="-3" y="40"/>
            <a:chExt cx="7072430" cy="1327314"/>
          </a:xfrm>
        </p:grpSpPr>
        <p:sp>
          <p:nvSpPr>
            <p:cNvPr id="104" name="Shape 104"/>
            <p:cNvSpPr/>
            <p:nvPr/>
          </p:nvSpPr>
          <p:spPr>
            <a:xfrm>
              <a:off x="6292649" y="126425"/>
              <a:ext cx="779700" cy="259800"/>
            </a:xfrm>
            <a:prstGeom prst="triangle">
              <a:avLst>
                <a:gd name="adj" fmla="val 32425"/>
              </a:avLst>
            </a:prstGeom>
            <a:solidFill>
              <a:srgbClr val="26324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  <p:grpSp>
          <p:nvGrpSpPr>
            <p:cNvPr id="3" name="Shape 105"/>
            <p:cNvGrpSpPr/>
            <p:nvPr/>
          </p:nvGrpSpPr>
          <p:grpSpPr>
            <a:xfrm rot="10800000" flipH="1">
              <a:off x="2" y="40"/>
              <a:ext cx="6756167" cy="1327314"/>
              <a:chOff x="-2168137" y="330075"/>
              <a:chExt cx="8650662" cy="1699506"/>
            </a:xfrm>
          </p:grpSpPr>
          <p:sp>
            <p:nvSpPr>
              <p:cNvPr id="106" name="Shape 106"/>
              <p:cNvSpPr/>
              <p:nvPr/>
            </p:nvSpPr>
            <p:spPr>
              <a:xfrm>
                <a:off x="-2168137" y="330081"/>
                <a:ext cx="69582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 rtl="0">
                  <a:spcBef>
                    <a:spcPts val="0"/>
                  </a:spcBef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107" name="Shape 107"/>
              <p:cNvSpPr/>
              <p:nvPr/>
            </p:nvSpPr>
            <p:spPr>
              <a:xfrm>
                <a:off x="4783024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 rtl="0">
                  <a:spcBef>
                    <a:spcPts val="0"/>
                  </a:spcBef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  <p:grpSp>
          <p:nvGrpSpPr>
            <p:cNvPr id="4" name="Shape 108"/>
            <p:cNvGrpSpPr/>
            <p:nvPr/>
          </p:nvGrpSpPr>
          <p:grpSpPr>
            <a:xfrm rot="10800000" flipH="1">
              <a:off x="-3" y="381007"/>
              <a:ext cx="7072430" cy="771743"/>
              <a:chOff x="-9092084" y="330075"/>
              <a:chExt cx="15574609" cy="1699501"/>
            </a:xfrm>
          </p:grpSpPr>
          <p:sp>
            <p:nvSpPr>
              <p:cNvPr id="109" name="Shape 109"/>
              <p:cNvSpPr/>
              <p:nvPr/>
            </p:nvSpPr>
            <p:spPr>
              <a:xfrm>
                <a:off x="-9092084" y="330076"/>
                <a:ext cx="13882200" cy="1699500"/>
              </a:xfrm>
              <a:prstGeom prst="rect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 rtl="0">
                  <a:spcBef>
                    <a:spcPts val="0"/>
                  </a:spcBef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110" name="Shape 110"/>
              <p:cNvSpPr/>
              <p:nvPr/>
            </p:nvSpPr>
            <p:spPr>
              <a:xfrm>
                <a:off x="4783024" y="330075"/>
                <a:ext cx="1699500" cy="1699500"/>
              </a:xfrm>
              <a:prstGeom prst="rtTriangle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 rtl="0">
                  <a:spcBef>
                    <a:spcPts val="0"/>
                  </a:spcBef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</p:grpSp>
      <p:grpSp>
        <p:nvGrpSpPr>
          <p:cNvPr id="5" name="Shape 111"/>
          <p:cNvGrpSpPr/>
          <p:nvPr/>
        </p:nvGrpSpPr>
        <p:grpSpPr>
          <a:xfrm>
            <a:off x="6946841" y="4472722"/>
            <a:ext cx="2202829" cy="670794"/>
            <a:chOff x="5575241" y="4472722"/>
            <a:chExt cx="2202829" cy="670794"/>
          </a:xfrm>
        </p:grpSpPr>
        <p:sp>
          <p:nvSpPr>
            <p:cNvPr id="112" name="Shape 112"/>
            <p:cNvSpPr/>
            <p:nvPr/>
          </p:nvSpPr>
          <p:spPr>
            <a:xfrm rot="10800000">
              <a:off x="5575241" y="4948333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D26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grpSp>
          <p:nvGrpSpPr>
            <p:cNvPr id="6" name="Shape 113"/>
            <p:cNvGrpSpPr/>
            <p:nvPr/>
          </p:nvGrpSpPr>
          <p:grpSpPr>
            <a:xfrm flipH="1">
              <a:off x="5734850" y="4472722"/>
              <a:ext cx="2040836" cy="670794"/>
              <a:chOff x="1297953" y="330075"/>
              <a:chExt cx="5169293" cy="1699505"/>
            </a:xfrm>
          </p:grpSpPr>
          <p:sp>
            <p:nvSpPr>
              <p:cNvPr id="114" name="Shape 114"/>
              <p:cNvSpPr/>
              <p:nvPr/>
            </p:nvSpPr>
            <p:spPr>
              <a:xfrm>
                <a:off x="1297953" y="330080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 rt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5" name="Shape 115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</p:grpSp>
        <p:grpSp>
          <p:nvGrpSpPr>
            <p:cNvPr id="7" name="Shape 116"/>
            <p:cNvGrpSpPr/>
            <p:nvPr/>
          </p:nvGrpSpPr>
          <p:grpSpPr>
            <a:xfrm flipH="1">
              <a:off x="5578208" y="4646737"/>
              <a:ext cx="2199862" cy="304562"/>
              <a:chOff x="-5827152" y="330075"/>
              <a:chExt cx="12276018" cy="1699568"/>
            </a:xfrm>
          </p:grpSpPr>
          <p:sp>
            <p:nvSpPr>
              <p:cNvPr id="117" name="Shape 117"/>
              <p:cNvSpPr/>
              <p:nvPr/>
            </p:nvSpPr>
            <p:spPr>
              <a:xfrm>
                <a:off x="-5827152" y="330143"/>
                <a:ext cx="106122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 rt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8" name="Shape 118"/>
              <p:cNvSpPr/>
              <p:nvPr/>
            </p:nvSpPr>
            <p:spPr>
              <a:xfrm>
                <a:off x="4749365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</p:grpSp>
      </p:grpSp>
      <p:sp>
        <p:nvSpPr>
          <p:cNvPr id="119" name="Shape 119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258400" cy="7662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xfrm>
            <a:off x="870450" y="1545075"/>
            <a:ext cx="2247900" cy="27099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1800"/>
            </a:lvl1pPr>
            <a:lvl2pPr lvl="1" rtl="0">
              <a:spcBef>
                <a:spcPts val="0"/>
              </a:spcBef>
              <a:buSzPct val="100000"/>
              <a:defRPr sz="1800"/>
            </a:lvl2pPr>
            <a:lvl3pPr lvl="2" rtl="0">
              <a:spcBef>
                <a:spcPts val="0"/>
              </a:spcBef>
              <a:buSzPct val="100000"/>
              <a:defRPr sz="1800"/>
            </a:lvl3pPr>
            <a:lvl4pPr lvl="3" rtl="0">
              <a:spcBef>
                <a:spcPts val="0"/>
              </a:spcBef>
              <a:buSzPct val="100000"/>
              <a:defRPr sz="1800"/>
            </a:lvl4pPr>
            <a:lvl5pPr lvl="4" rtl="0">
              <a:spcBef>
                <a:spcPts val="0"/>
              </a:spcBef>
              <a:buSzPct val="100000"/>
              <a:defRPr sz="1800"/>
            </a:lvl5pPr>
            <a:lvl6pPr lvl="5" rtl="0">
              <a:spcBef>
                <a:spcPts val="0"/>
              </a:spcBef>
              <a:buSzPct val="100000"/>
              <a:defRPr sz="1800"/>
            </a:lvl6pPr>
            <a:lvl7pPr lvl="6" rtl="0">
              <a:spcBef>
                <a:spcPts val="0"/>
              </a:spcBef>
              <a:buSzPct val="100000"/>
              <a:defRPr sz="1800"/>
            </a:lvl7pPr>
            <a:lvl8pPr lvl="7" rtl="0">
              <a:spcBef>
                <a:spcPts val="0"/>
              </a:spcBef>
              <a:buSzPct val="100000"/>
              <a:defRPr sz="1800"/>
            </a:lvl8pPr>
            <a:lvl9pPr lvl="8" rtl="0">
              <a:spcBef>
                <a:spcPts val="0"/>
              </a:spcBef>
              <a:buSzPct val="100000"/>
              <a:defRPr sz="1800"/>
            </a:lvl9pPr>
          </a:lstStyle>
          <a:p>
            <a:endParaRPr/>
          </a:p>
        </p:txBody>
      </p:sp>
      <p:sp>
        <p:nvSpPr>
          <p:cNvPr id="121" name="Shape 121"/>
          <p:cNvSpPr txBox="1">
            <a:spLocks noGrp="1"/>
          </p:cNvSpPr>
          <p:nvPr>
            <p:ph type="body" idx="2"/>
          </p:nvPr>
        </p:nvSpPr>
        <p:spPr>
          <a:xfrm>
            <a:off x="3233637" y="1545075"/>
            <a:ext cx="2247900" cy="27099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1800"/>
            </a:lvl1pPr>
            <a:lvl2pPr lvl="1" rtl="0">
              <a:spcBef>
                <a:spcPts val="0"/>
              </a:spcBef>
              <a:buSzPct val="100000"/>
              <a:defRPr sz="1800"/>
            </a:lvl2pPr>
            <a:lvl3pPr lvl="2" rtl="0">
              <a:spcBef>
                <a:spcPts val="0"/>
              </a:spcBef>
              <a:buSzPct val="100000"/>
              <a:defRPr sz="1800"/>
            </a:lvl3pPr>
            <a:lvl4pPr lvl="3" rtl="0">
              <a:spcBef>
                <a:spcPts val="0"/>
              </a:spcBef>
              <a:buSzPct val="100000"/>
              <a:defRPr sz="1800"/>
            </a:lvl4pPr>
            <a:lvl5pPr lvl="4" rtl="0">
              <a:spcBef>
                <a:spcPts val="0"/>
              </a:spcBef>
              <a:buSzPct val="100000"/>
              <a:defRPr sz="1800"/>
            </a:lvl5pPr>
            <a:lvl6pPr lvl="5" rtl="0">
              <a:spcBef>
                <a:spcPts val="0"/>
              </a:spcBef>
              <a:buSzPct val="100000"/>
              <a:defRPr sz="1800"/>
            </a:lvl6pPr>
            <a:lvl7pPr lvl="6" rtl="0">
              <a:spcBef>
                <a:spcPts val="0"/>
              </a:spcBef>
              <a:buSzPct val="100000"/>
              <a:defRPr sz="1800"/>
            </a:lvl7pPr>
            <a:lvl8pPr lvl="7" rtl="0">
              <a:spcBef>
                <a:spcPts val="0"/>
              </a:spcBef>
              <a:buSzPct val="100000"/>
              <a:defRPr sz="1800"/>
            </a:lvl8pPr>
            <a:lvl9pPr lvl="8" rtl="0">
              <a:spcBef>
                <a:spcPts val="0"/>
              </a:spcBef>
              <a:buSzPct val="100000"/>
              <a:defRPr sz="1800"/>
            </a:lvl9pPr>
          </a:lstStyle>
          <a:p>
            <a:endParaRPr/>
          </a:p>
        </p:txBody>
      </p:sp>
      <p:sp>
        <p:nvSpPr>
          <p:cNvPr id="122" name="Shape 122"/>
          <p:cNvSpPr txBox="1">
            <a:spLocks noGrp="1"/>
          </p:cNvSpPr>
          <p:nvPr>
            <p:ph type="body" idx="3"/>
          </p:nvPr>
        </p:nvSpPr>
        <p:spPr>
          <a:xfrm>
            <a:off x="5540649" y="1545075"/>
            <a:ext cx="2247900" cy="27099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1800"/>
            </a:lvl1pPr>
            <a:lvl2pPr lvl="1" rtl="0">
              <a:spcBef>
                <a:spcPts val="0"/>
              </a:spcBef>
              <a:buSzPct val="100000"/>
              <a:defRPr sz="1800"/>
            </a:lvl2pPr>
            <a:lvl3pPr lvl="2" rtl="0">
              <a:spcBef>
                <a:spcPts val="0"/>
              </a:spcBef>
              <a:buSzPct val="100000"/>
              <a:defRPr sz="1800"/>
            </a:lvl3pPr>
            <a:lvl4pPr lvl="3" rtl="0">
              <a:spcBef>
                <a:spcPts val="0"/>
              </a:spcBef>
              <a:buSzPct val="100000"/>
              <a:defRPr sz="1800"/>
            </a:lvl4pPr>
            <a:lvl5pPr lvl="4" rtl="0">
              <a:spcBef>
                <a:spcPts val="0"/>
              </a:spcBef>
              <a:buSzPct val="100000"/>
              <a:defRPr sz="1800"/>
            </a:lvl5pPr>
            <a:lvl6pPr lvl="5" rtl="0">
              <a:spcBef>
                <a:spcPts val="0"/>
              </a:spcBef>
              <a:buSzPct val="100000"/>
              <a:defRPr sz="1800"/>
            </a:lvl6pPr>
            <a:lvl7pPr lvl="6" rtl="0">
              <a:spcBef>
                <a:spcPts val="0"/>
              </a:spcBef>
              <a:buSzPct val="100000"/>
              <a:defRPr sz="1800"/>
            </a:lvl7pPr>
            <a:lvl8pPr lvl="7" rtl="0">
              <a:spcBef>
                <a:spcPts val="0"/>
              </a:spcBef>
              <a:buSzPct val="100000"/>
              <a:defRPr sz="1800"/>
            </a:lvl8pPr>
            <a:lvl9pPr lvl="8" rtl="0">
              <a:spcBef>
                <a:spcPts val="0"/>
              </a:spcBef>
              <a:buSzPct val="100000"/>
              <a:defRPr sz="1800"/>
            </a:lvl9pPr>
          </a:lstStyle>
          <a:p>
            <a:endParaRPr/>
          </a:p>
        </p:txBody>
      </p:sp>
      <p:sp>
        <p:nvSpPr>
          <p:cNvPr id="123" name="Shape 123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pPr lvl="0">
                <a:spcBef>
                  <a:spcPts val="0"/>
                </a:spcBef>
                <a:buNone/>
              </a:pPr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258400" cy="766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Clr>
                <a:srgbClr val="FFFFFF"/>
              </a:buClr>
              <a:buSzPct val="100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lvl="1">
              <a:spcBef>
                <a:spcPts val="0"/>
              </a:spcBef>
              <a:buClr>
                <a:srgbClr val="FFFFFF"/>
              </a:buClr>
              <a:buSzPct val="100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>
              <a:spcBef>
                <a:spcPts val="0"/>
              </a:spcBef>
              <a:buClr>
                <a:srgbClr val="FFFFFF"/>
              </a:buClr>
              <a:buSzPct val="100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>
              <a:spcBef>
                <a:spcPts val="0"/>
              </a:spcBef>
              <a:buClr>
                <a:srgbClr val="FFFFFF"/>
              </a:buClr>
              <a:buSzPct val="100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>
              <a:spcBef>
                <a:spcPts val="0"/>
              </a:spcBef>
              <a:buClr>
                <a:srgbClr val="FFFFFF"/>
              </a:buClr>
              <a:buSzPct val="100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>
              <a:spcBef>
                <a:spcPts val="0"/>
              </a:spcBef>
              <a:buClr>
                <a:srgbClr val="FFFFFF"/>
              </a:buClr>
              <a:buSzPct val="100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>
              <a:spcBef>
                <a:spcPts val="0"/>
              </a:spcBef>
              <a:buClr>
                <a:srgbClr val="FFFFFF"/>
              </a:buClr>
              <a:buSzPct val="100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>
              <a:spcBef>
                <a:spcPts val="0"/>
              </a:spcBef>
              <a:buClr>
                <a:srgbClr val="FFFFFF"/>
              </a:buClr>
              <a:buSzPct val="100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>
              <a:spcBef>
                <a:spcPts val="0"/>
              </a:spcBef>
              <a:buClr>
                <a:srgbClr val="FFFFFF"/>
              </a:buClr>
              <a:buSzPct val="100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814275" y="1327350"/>
            <a:ext cx="6132600" cy="3145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lvl="0">
              <a:spcBef>
                <a:spcPts val="60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▰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lvl="1">
              <a:spcBef>
                <a:spcPts val="48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lvl="2">
              <a:spcBef>
                <a:spcPts val="48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lvl="3">
              <a:spcBef>
                <a:spcPts val="36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lvl="4">
              <a:spcBef>
                <a:spcPts val="36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lvl="5">
              <a:spcBef>
                <a:spcPts val="36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lvl="6">
              <a:spcBef>
                <a:spcPts val="36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lvl="7">
              <a:spcBef>
                <a:spcPts val="36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lvl="8">
              <a:spcBef>
                <a:spcPts val="36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2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pPr lvl="0" algn="r">
                <a:spcBef>
                  <a:spcPts val="0"/>
                </a:spcBef>
                <a:buNone/>
              </a:pPr>
              <a:t>‹#›</a:t>
            </a:fld>
            <a:endParaRPr lang="en" sz="1200" b="1">
              <a:solidFill>
                <a:srgbClr val="FFFFF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1" r:id="rId2"/>
    <p:sldLayoutId id="2147483652" r:id="rId3"/>
    <p:sldLayoutId id="2147483656" r:id="rId4"/>
    <p:sldLayoutId id="2147483658" r:id="rId5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 txBox="1">
            <a:spLocks noGrp="1"/>
          </p:cNvSpPr>
          <p:nvPr>
            <p:ph type="ctrTitle"/>
          </p:nvPr>
        </p:nvSpPr>
        <p:spPr>
          <a:xfrm>
            <a:off x="0" y="785950"/>
            <a:ext cx="5969876" cy="239868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r>
              <a:rPr lang="en-US" sz="3600" dirty="0" smtClean="0"/>
              <a:t>Securing Data In The Cloud Through Data Partitioning And Encryption.</a:t>
            </a:r>
            <a:endParaRPr lang="en" sz="3600" dirty="0"/>
          </a:p>
        </p:txBody>
      </p:sp>
      <p:pic>
        <p:nvPicPr>
          <p:cNvPr id="3" name="Picture 4" descr="icon.png">
            <a:extLst>
              <a:ext uri="{FF2B5EF4-FFF2-40B4-BE49-F238E27FC236}">
                <a16:creationId xmlns="" xmlns:a16="http://schemas.microsoft.com/office/drawing/2014/main" id="{15FB707A-E36E-4721-9193-D1E48BE70D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3289" y="2383549"/>
            <a:ext cx="1566421" cy="157118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6635" y="2974428"/>
            <a:ext cx="343074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0" b="1" dirty="0" smtClean="0">
                <a:solidFill>
                  <a:schemeClr val="bg1"/>
                </a:solidFill>
                <a:latin typeface="Roboto Condensed" charset="0"/>
                <a:ea typeface="Roboto Condensed" charset="0"/>
              </a:rPr>
              <a:t> By: </a:t>
            </a:r>
            <a:r>
              <a:rPr lang="en-US" sz="1700" b="1" dirty="0" err="1" smtClean="0">
                <a:solidFill>
                  <a:schemeClr val="bg1"/>
                </a:solidFill>
                <a:latin typeface="Roboto Condensed" charset="0"/>
                <a:ea typeface="Roboto Condensed" charset="0"/>
              </a:rPr>
              <a:t>Rania</a:t>
            </a:r>
            <a:r>
              <a:rPr lang="en-US" sz="1700" b="1" dirty="0" smtClean="0">
                <a:solidFill>
                  <a:schemeClr val="bg1"/>
                </a:solidFill>
                <a:latin typeface="Roboto Condensed" charset="0"/>
                <a:ea typeface="Roboto Condensed" charset="0"/>
              </a:rPr>
              <a:t> </a:t>
            </a:r>
            <a:r>
              <a:rPr lang="en-US" sz="1700" b="1" dirty="0" err="1" smtClean="0">
                <a:solidFill>
                  <a:schemeClr val="bg1"/>
                </a:solidFill>
                <a:latin typeface="Roboto Condensed" charset="0"/>
                <a:ea typeface="Roboto Condensed" charset="0"/>
              </a:rPr>
              <a:t>Salameh</a:t>
            </a:r>
            <a:r>
              <a:rPr lang="en-US" sz="1700" b="1" dirty="0" smtClean="0">
                <a:solidFill>
                  <a:schemeClr val="bg1"/>
                </a:solidFill>
                <a:latin typeface="Roboto Condensed" charset="0"/>
                <a:ea typeface="Roboto Condensed" charset="0"/>
              </a:rPr>
              <a:t> &amp; </a:t>
            </a:r>
            <a:r>
              <a:rPr lang="en-US" sz="1700" b="1" dirty="0" err="1" smtClean="0">
                <a:solidFill>
                  <a:schemeClr val="bg1"/>
                </a:solidFill>
                <a:latin typeface="Roboto Condensed" charset="0"/>
                <a:ea typeface="Roboto Condensed" charset="0"/>
              </a:rPr>
              <a:t>Shahd</a:t>
            </a:r>
            <a:r>
              <a:rPr lang="en-US" sz="1700" b="1" dirty="0" smtClean="0">
                <a:solidFill>
                  <a:schemeClr val="bg1"/>
                </a:solidFill>
                <a:latin typeface="Roboto Condensed" charset="0"/>
                <a:ea typeface="Roboto Condensed" charset="0"/>
              </a:rPr>
              <a:t> </a:t>
            </a:r>
            <a:r>
              <a:rPr lang="en-US" sz="1700" b="1" dirty="0" err="1" smtClean="0">
                <a:solidFill>
                  <a:schemeClr val="bg1"/>
                </a:solidFill>
                <a:latin typeface="Roboto Condensed" charset="0"/>
                <a:ea typeface="Roboto Condensed" charset="0"/>
              </a:rPr>
              <a:t>Mobarak</a:t>
            </a:r>
            <a:endParaRPr lang="en-US" sz="1700" b="1" dirty="0" smtClean="0">
              <a:solidFill>
                <a:schemeClr val="bg1"/>
              </a:solidFill>
              <a:latin typeface="Roboto Condensed" charset="0"/>
              <a:ea typeface="Roboto Condensed" charset="0"/>
            </a:endParaRPr>
          </a:p>
          <a:p>
            <a:endParaRPr lang="en-US" sz="1700" b="1" dirty="0">
              <a:solidFill>
                <a:schemeClr val="bg1"/>
              </a:solidFill>
              <a:latin typeface="Roboto Condensed" charset="0"/>
              <a:ea typeface="Roboto Condensed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9188" y="3478923"/>
            <a:ext cx="3021981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0" b="1" dirty="0" smtClean="0">
                <a:solidFill>
                  <a:schemeClr val="bg1"/>
                </a:solidFill>
                <a:latin typeface="Roboto Condensed" charset="0"/>
                <a:ea typeface="Roboto Condensed" charset="0"/>
              </a:rPr>
              <a:t>Supervised By: D. </a:t>
            </a:r>
            <a:r>
              <a:rPr lang="en-US" sz="1700" b="1" dirty="0" err="1" smtClean="0">
                <a:solidFill>
                  <a:schemeClr val="bg1"/>
                </a:solidFill>
                <a:latin typeface="Roboto Condensed" charset="0"/>
                <a:ea typeface="Roboto Condensed" charset="0"/>
              </a:rPr>
              <a:t>Adnan</a:t>
            </a:r>
            <a:r>
              <a:rPr lang="en-US" sz="1700" b="1" dirty="0" smtClean="0">
                <a:solidFill>
                  <a:schemeClr val="bg1"/>
                </a:solidFill>
                <a:latin typeface="Roboto Condensed" charset="0"/>
                <a:ea typeface="Roboto Condensed" charset="0"/>
              </a:rPr>
              <a:t> </a:t>
            </a:r>
            <a:r>
              <a:rPr lang="en-US" sz="1700" b="1" dirty="0" err="1" smtClean="0">
                <a:solidFill>
                  <a:schemeClr val="bg1"/>
                </a:solidFill>
                <a:latin typeface="Roboto Condensed" charset="0"/>
                <a:ea typeface="Roboto Condensed" charset="0"/>
              </a:rPr>
              <a:t>Slaman</a:t>
            </a:r>
            <a:endParaRPr lang="en-US" sz="1700" b="1" dirty="0" smtClean="0">
              <a:solidFill>
                <a:schemeClr val="bg1"/>
              </a:solidFill>
              <a:latin typeface="Roboto Condensed" charset="0"/>
              <a:ea typeface="Roboto Condensed" charset="0"/>
            </a:endParaRPr>
          </a:p>
          <a:p>
            <a:endParaRPr lang="en-US" sz="1700" b="1" dirty="0">
              <a:solidFill>
                <a:schemeClr val="bg1"/>
              </a:solidFill>
              <a:latin typeface="Roboto Condensed" charset="0"/>
              <a:ea typeface="Roboto Condense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Shape 248"/>
          <p:cNvSpPr txBox="1">
            <a:spLocks noGrp="1"/>
          </p:cNvSpPr>
          <p:nvPr>
            <p:ph type="ctrTitle" idx="4294967295"/>
          </p:nvPr>
        </p:nvSpPr>
        <p:spPr>
          <a:xfrm>
            <a:off x="2396358" y="-273269"/>
            <a:ext cx="5567700" cy="1159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3200" dirty="0" smtClean="0">
                <a:solidFill>
                  <a:srgbClr val="FF9800"/>
                </a:solidFill>
              </a:rPr>
              <a:t>Example:</a:t>
            </a:r>
            <a:endParaRPr lang="en" sz="3200" dirty="0">
              <a:solidFill>
                <a:srgbClr val="FF9800"/>
              </a:solidFill>
            </a:endParaRPr>
          </a:p>
        </p:txBody>
      </p:sp>
      <p:sp>
        <p:nvSpPr>
          <p:cNvPr id="262" name="Shape 262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pPr lvl="0">
                <a:spcBef>
                  <a:spcPts val="0"/>
                </a:spcBef>
                <a:buNone/>
              </a:pPr>
              <a:t>10</a:t>
            </a:fld>
            <a:endParaRPr lang="en"/>
          </a:p>
        </p:txBody>
      </p:sp>
      <p:pic>
        <p:nvPicPr>
          <p:cNvPr id="6" name="Picture 5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93683"/>
            <a:ext cx="6810703" cy="4449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chemeClr val="bg1"/>
                </a:solidFill>
              </a:rPr>
              <a:t>SOFTWARE :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dirty="0" smtClean="0"/>
              <a:t>C/C++</a:t>
            </a:r>
          </a:p>
          <a:p>
            <a:pPr lvl="0"/>
            <a:r>
              <a:rPr lang="en-US" dirty="0" smtClean="0"/>
              <a:t>JAVA</a:t>
            </a:r>
          </a:p>
          <a:p>
            <a:pPr lvl="0"/>
            <a:r>
              <a:rPr lang="en-US" dirty="0" smtClean="0"/>
              <a:t>DropBox  API with java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 smtClean="0"/>
              <a:pPr lvl="0">
                <a:spcBef>
                  <a:spcPts val="0"/>
                </a:spcBef>
                <a:buNone/>
              </a:pPr>
              <a:t>11</a:t>
            </a:fld>
            <a:endParaRPr lang="en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 smtClean="0"/>
              <a:pPr lvl="0">
                <a:spcBef>
                  <a:spcPts val="0"/>
                </a:spcBef>
                <a:buNone/>
              </a:pPr>
              <a:t>12</a:t>
            </a:fld>
            <a:endParaRPr lang="en"/>
          </a:p>
        </p:txBody>
      </p:sp>
      <p:pic>
        <p:nvPicPr>
          <p:cNvPr id="5" name="Picture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9531" y="1463040"/>
            <a:ext cx="6165664" cy="3399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87275" y="451821"/>
            <a:ext cx="312297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2800" b="1" dirty="0" smtClean="0">
                <a:solidFill>
                  <a:schemeClr val="bg1"/>
                </a:solidFill>
                <a:latin typeface="Roboto Condensed" charset="0"/>
                <a:ea typeface="Roboto Condensed" charset="0"/>
              </a:rPr>
              <a:t>System Architecture</a:t>
            </a:r>
            <a:endParaRPr lang="en-US" sz="1800" dirty="0" smtClean="0">
              <a:solidFill>
                <a:schemeClr val="bg1"/>
              </a:solidFill>
              <a:latin typeface="Roboto Condensed" charset="0"/>
              <a:ea typeface="Roboto Condensed" charset="0"/>
            </a:endParaRPr>
          </a:p>
          <a:p>
            <a:endParaRPr lang="en-US" sz="1600" dirty="0">
              <a:solidFill>
                <a:schemeClr val="bg1"/>
              </a:solidFill>
              <a:latin typeface="Roboto Condensed" charset="0"/>
              <a:ea typeface="Roboto Condensed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568A2CB-36E4-4EC5-BEFC-13B9DEB8CC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Result</a:t>
            </a:r>
            <a:r>
              <a:rPr lang="ar-SA" sz="3600" dirty="0" smtClean="0"/>
              <a:t>  </a:t>
            </a:r>
            <a:r>
              <a:rPr lang="en-US" sz="3600" dirty="0" smtClean="0"/>
              <a:t> for Encryption</a:t>
            </a:r>
            <a:endParaRPr lang="en-GB" sz="3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C783F438-750C-466A-B1B5-C3297B9383A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 smtClean="0"/>
              <a:pPr lvl="0">
                <a:spcBef>
                  <a:spcPts val="0"/>
                </a:spcBef>
                <a:buNone/>
              </a:pPr>
              <a:t>13</a:t>
            </a:fld>
            <a:endParaRPr lang="en"/>
          </a:p>
        </p:txBody>
      </p:sp>
      <p:pic>
        <p:nvPicPr>
          <p:cNvPr id="8" name="Picture 7" descr="32763151_1810773952551466_1600081381700927488_n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1452283"/>
            <a:ext cx="5798372" cy="3691218"/>
          </a:xfrm>
          <a:prstGeom prst="rect">
            <a:avLst/>
          </a:prstGeom>
        </p:spPr>
      </p:pic>
      <p:pic>
        <p:nvPicPr>
          <p:cNvPr id="10242" name="Picture 2" descr="https://scontent.fjrs4-1.fna.fbcdn.net/v/t1.15752-9/32967049_1810905575871637_7238406150289358848_n.png?_nc_cat=0&amp;oh=ac6d0a042c5acd7f02c730451aaf6fba&amp;oe=5B79D35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84433" y="1463039"/>
            <a:ext cx="3259567" cy="251729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737563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Result</a:t>
            </a:r>
            <a:r>
              <a:rPr lang="ar-SA" sz="2800" dirty="0" smtClean="0"/>
              <a:t>  </a:t>
            </a:r>
            <a:r>
              <a:rPr lang="en-US" sz="2800" dirty="0" smtClean="0"/>
              <a:t> for Decryption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 smtClean="0"/>
              <a:pPr lvl="0">
                <a:spcBef>
                  <a:spcPts val="0"/>
                </a:spcBef>
                <a:buNone/>
              </a:pPr>
              <a:t>14</a:t>
            </a:fld>
            <a:endParaRPr lang="en"/>
          </a:p>
        </p:txBody>
      </p:sp>
      <p:pic>
        <p:nvPicPr>
          <p:cNvPr id="1026" name="Picture 2" descr="https://scontent.fjrs4-1.fna.fbcdn.net/v/t1.15752-9/32840296_1810905125871682_6238276492330008576_n.png?_nc_cat=0&amp;oh=07b36fab0bdd1a6f80948c75f37e4f83&amp;oe=5B88A57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312433"/>
            <a:ext cx="5938220" cy="3831067"/>
          </a:xfrm>
          <a:prstGeom prst="rect">
            <a:avLst/>
          </a:prstGeom>
          <a:noFill/>
        </p:spPr>
      </p:pic>
      <p:pic>
        <p:nvPicPr>
          <p:cNvPr id="1028" name="Picture 4" descr="https://scontent.fjrs4-1.fna.fbcdn.net/v/t1.15752-9/32966569_1810905099205018_9082194520510038016_n.png?_nc_cat=0&amp;oh=23711193491c3d6fea412085a41c5c54&amp;oe=5BC4BE7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66961" y="1344704"/>
            <a:ext cx="3177039" cy="24957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9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8" name="Shape 988"/>
          <p:cNvSpPr txBox="1"/>
          <p:nvPr/>
        </p:nvSpPr>
        <p:spPr>
          <a:xfrm>
            <a:off x="1354003" y="1866507"/>
            <a:ext cx="6676800" cy="1380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/>
            <a:r>
              <a:rPr lang="en" sz="8000" dirty="0">
                <a:solidFill>
                  <a:srgbClr val="FF9800"/>
                </a:solidFill>
              </a:rPr>
              <a:t>THANKS!</a:t>
            </a:r>
            <a:endParaRPr sz="8000" dirty="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991" name="Shape 991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pPr lvl="0">
                <a:spcBef>
                  <a:spcPts val="0"/>
                </a:spcBef>
                <a:buNone/>
              </a:pPr>
              <a:t>15</a:t>
            </a:fld>
            <a:endParaRPr lang="en"/>
          </a:p>
        </p:txBody>
      </p:sp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98290" y="1473797"/>
            <a:ext cx="1885515" cy="2008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258400" cy="7662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200" dirty="0"/>
              <a:t>What is cloud computin</a:t>
            </a:r>
            <a:r>
              <a:rPr lang="en-GB" sz="3200" dirty="0"/>
              <a:t>g?</a:t>
            </a:r>
            <a:endParaRPr lang="en" sz="3200" dirty="0"/>
          </a:p>
        </p:txBody>
      </p:sp>
      <p:sp>
        <p:nvSpPr>
          <p:cNvPr id="192" name="Shape 192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pPr lvl="0">
                <a:spcBef>
                  <a:spcPts val="0"/>
                </a:spcBef>
                <a:buNone/>
              </a:pPr>
              <a:t>2</a:t>
            </a:fld>
            <a:endParaRPr lang="en"/>
          </a:p>
        </p:txBody>
      </p:sp>
      <p:sp>
        <p:nvSpPr>
          <p:cNvPr id="193" name="Shape 193"/>
          <p:cNvSpPr txBox="1">
            <a:spLocks noGrp="1"/>
          </p:cNvSpPr>
          <p:nvPr>
            <p:ph type="body" idx="1"/>
          </p:nvPr>
        </p:nvSpPr>
        <p:spPr>
          <a:xfrm>
            <a:off x="814275" y="1744425"/>
            <a:ext cx="4608330" cy="1755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Aft>
                <a:spcPts val="0"/>
              </a:spcAft>
              <a:buClr>
                <a:schemeClr val="dk1"/>
              </a:buClr>
              <a:buSzPct val="91666"/>
              <a:buNone/>
            </a:pPr>
            <a:r>
              <a:rPr lang="en-PH" sz="2400" dirty="0"/>
              <a:t>Type of internet-based technologies, which allows users to share data and resources among different cloud service </a:t>
            </a:r>
            <a:r>
              <a:rPr lang="en-PH" sz="2400" dirty="0" smtClean="0"/>
              <a:t>providers </a:t>
            </a:r>
            <a:r>
              <a:rPr lang="en-PH" sz="2400" dirty="0"/>
              <a:t>and cloud vendors.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1666"/>
              <a:buFont typeface="Arial"/>
              <a:buNone/>
            </a:pPr>
            <a:endParaRPr lang="en" sz="2400" dirty="0"/>
          </a:p>
          <a:p>
            <a: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1666"/>
              <a:buFont typeface="Arial"/>
              <a:buNone/>
            </a:pPr>
            <a:endParaRPr sz="2400" dirty="0"/>
          </a:p>
          <a:p>
            <a:pPr lvl="0">
              <a:spcBef>
                <a:spcPts val="0"/>
              </a:spcBef>
              <a:buNone/>
            </a:pPr>
            <a:endParaRPr sz="2400" dirty="0"/>
          </a:p>
        </p:txBody>
      </p:sp>
      <p:grpSp>
        <p:nvGrpSpPr>
          <p:cNvPr id="194" name="Shape 194"/>
          <p:cNvGrpSpPr/>
          <p:nvPr/>
        </p:nvGrpSpPr>
        <p:grpSpPr>
          <a:xfrm>
            <a:off x="293682" y="574116"/>
            <a:ext cx="309041" cy="403122"/>
            <a:chOff x="590250" y="244200"/>
            <a:chExt cx="407975" cy="532175"/>
          </a:xfrm>
        </p:grpSpPr>
        <p:sp>
          <p:nvSpPr>
            <p:cNvPr id="195" name="Shape 195"/>
            <p:cNvSpPr/>
            <p:nvPr/>
          </p:nvSpPr>
          <p:spPr>
            <a:xfrm>
              <a:off x="623125" y="313625"/>
              <a:ext cx="375100" cy="462750"/>
            </a:xfrm>
            <a:custGeom>
              <a:avLst/>
              <a:gdLst/>
              <a:ahLst/>
              <a:cxnLst/>
              <a:rect l="0" t="0" r="0" b="0"/>
              <a:pathLst>
                <a:path w="15004" h="18510" fill="none" extrusionOk="0">
                  <a:moveTo>
                    <a:pt x="1" y="17536"/>
                  </a:moveTo>
                  <a:lnTo>
                    <a:pt x="1" y="17536"/>
                  </a:lnTo>
                  <a:lnTo>
                    <a:pt x="1" y="17536"/>
                  </a:lnTo>
                  <a:lnTo>
                    <a:pt x="25" y="17682"/>
                  </a:lnTo>
                  <a:lnTo>
                    <a:pt x="49" y="17852"/>
                  </a:lnTo>
                  <a:lnTo>
                    <a:pt x="123" y="18023"/>
                  </a:lnTo>
                  <a:lnTo>
                    <a:pt x="220" y="18193"/>
                  </a:lnTo>
                  <a:lnTo>
                    <a:pt x="293" y="18291"/>
                  </a:lnTo>
                  <a:lnTo>
                    <a:pt x="390" y="18364"/>
                  </a:lnTo>
                  <a:lnTo>
                    <a:pt x="488" y="18412"/>
                  </a:lnTo>
                  <a:lnTo>
                    <a:pt x="610" y="18461"/>
                  </a:lnTo>
                  <a:lnTo>
                    <a:pt x="756" y="18510"/>
                  </a:lnTo>
                  <a:lnTo>
                    <a:pt x="926" y="18510"/>
                  </a:lnTo>
                  <a:lnTo>
                    <a:pt x="14468" y="18510"/>
                  </a:lnTo>
                  <a:lnTo>
                    <a:pt x="14468" y="18510"/>
                  </a:lnTo>
                  <a:lnTo>
                    <a:pt x="14541" y="18510"/>
                  </a:lnTo>
                  <a:lnTo>
                    <a:pt x="14614" y="18485"/>
                  </a:lnTo>
                  <a:lnTo>
                    <a:pt x="14736" y="18412"/>
                  </a:lnTo>
                  <a:lnTo>
                    <a:pt x="14833" y="18291"/>
                  </a:lnTo>
                  <a:lnTo>
                    <a:pt x="14906" y="18144"/>
                  </a:lnTo>
                  <a:lnTo>
                    <a:pt x="14955" y="17974"/>
                  </a:lnTo>
                  <a:lnTo>
                    <a:pt x="14979" y="17779"/>
                  </a:lnTo>
                  <a:lnTo>
                    <a:pt x="15003" y="17438"/>
                  </a:lnTo>
                  <a:lnTo>
                    <a:pt x="15003" y="487"/>
                  </a:lnTo>
                  <a:lnTo>
                    <a:pt x="15003" y="487"/>
                  </a:lnTo>
                  <a:lnTo>
                    <a:pt x="15003" y="341"/>
                  </a:lnTo>
                  <a:lnTo>
                    <a:pt x="14979" y="219"/>
                  </a:lnTo>
                  <a:lnTo>
                    <a:pt x="14955" y="146"/>
                  </a:lnTo>
                  <a:lnTo>
                    <a:pt x="14906" y="73"/>
                  </a:lnTo>
                  <a:lnTo>
                    <a:pt x="14833" y="49"/>
                  </a:lnTo>
                  <a:lnTo>
                    <a:pt x="14736" y="24"/>
                  </a:lnTo>
                  <a:lnTo>
                    <a:pt x="14468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96" name="Shape 196"/>
            <p:cNvSpPr/>
            <p:nvPr/>
          </p:nvSpPr>
          <p:spPr>
            <a:xfrm>
              <a:off x="590250" y="269775"/>
              <a:ext cx="377525" cy="462775"/>
            </a:xfrm>
            <a:custGeom>
              <a:avLst/>
              <a:gdLst/>
              <a:ahLst/>
              <a:cxnLst/>
              <a:rect l="0" t="0" r="0" b="0"/>
              <a:pathLst>
                <a:path w="15101" h="18511" fill="none" extrusionOk="0">
                  <a:moveTo>
                    <a:pt x="14321" y="0"/>
                  </a:moveTo>
                  <a:lnTo>
                    <a:pt x="780" y="0"/>
                  </a:lnTo>
                  <a:lnTo>
                    <a:pt x="780" y="0"/>
                  </a:lnTo>
                  <a:lnTo>
                    <a:pt x="634" y="25"/>
                  </a:lnTo>
                  <a:lnTo>
                    <a:pt x="488" y="74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2" y="341"/>
                  </a:lnTo>
                  <a:lnTo>
                    <a:pt x="74" y="488"/>
                  </a:lnTo>
                  <a:lnTo>
                    <a:pt x="25" y="634"/>
                  </a:lnTo>
                  <a:lnTo>
                    <a:pt x="1" y="780"/>
                  </a:lnTo>
                  <a:lnTo>
                    <a:pt x="1" y="17731"/>
                  </a:lnTo>
                  <a:lnTo>
                    <a:pt x="1" y="17731"/>
                  </a:lnTo>
                  <a:lnTo>
                    <a:pt x="25" y="17877"/>
                  </a:lnTo>
                  <a:lnTo>
                    <a:pt x="74" y="18023"/>
                  </a:lnTo>
                  <a:lnTo>
                    <a:pt x="122" y="18169"/>
                  </a:lnTo>
                  <a:lnTo>
                    <a:pt x="220" y="18291"/>
                  </a:lnTo>
                  <a:lnTo>
                    <a:pt x="342" y="18388"/>
                  </a:lnTo>
                  <a:lnTo>
                    <a:pt x="488" y="18437"/>
                  </a:lnTo>
                  <a:lnTo>
                    <a:pt x="634" y="18486"/>
                  </a:lnTo>
                  <a:lnTo>
                    <a:pt x="780" y="18510"/>
                  </a:lnTo>
                  <a:lnTo>
                    <a:pt x="14321" y="18510"/>
                  </a:lnTo>
                  <a:lnTo>
                    <a:pt x="14321" y="18510"/>
                  </a:lnTo>
                  <a:lnTo>
                    <a:pt x="14467" y="18486"/>
                  </a:lnTo>
                  <a:lnTo>
                    <a:pt x="14614" y="18437"/>
                  </a:lnTo>
                  <a:lnTo>
                    <a:pt x="14760" y="18388"/>
                  </a:lnTo>
                  <a:lnTo>
                    <a:pt x="14881" y="18291"/>
                  </a:lnTo>
                  <a:lnTo>
                    <a:pt x="14979" y="18169"/>
                  </a:lnTo>
                  <a:lnTo>
                    <a:pt x="15028" y="18023"/>
                  </a:lnTo>
                  <a:lnTo>
                    <a:pt x="15076" y="17877"/>
                  </a:lnTo>
                  <a:lnTo>
                    <a:pt x="15101" y="17731"/>
                  </a:lnTo>
                  <a:lnTo>
                    <a:pt x="15101" y="780"/>
                  </a:lnTo>
                  <a:lnTo>
                    <a:pt x="15101" y="780"/>
                  </a:lnTo>
                  <a:lnTo>
                    <a:pt x="15076" y="634"/>
                  </a:lnTo>
                  <a:lnTo>
                    <a:pt x="15028" y="488"/>
                  </a:lnTo>
                  <a:lnTo>
                    <a:pt x="14979" y="341"/>
                  </a:lnTo>
                  <a:lnTo>
                    <a:pt x="14881" y="220"/>
                  </a:lnTo>
                  <a:lnTo>
                    <a:pt x="14760" y="122"/>
                  </a:lnTo>
                  <a:lnTo>
                    <a:pt x="14614" y="74"/>
                  </a:lnTo>
                  <a:lnTo>
                    <a:pt x="14467" y="25"/>
                  </a:lnTo>
                  <a:lnTo>
                    <a:pt x="14321" y="0"/>
                  </a:lnTo>
                  <a:lnTo>
                    <a:pt x="14321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97" name="Shape 197"/>
            <p:cNvSpPr/>
            <p:nvPr/>
          </p:nvSpPr>
          <p:spPr>
            <a:xfrm>
              <a:off x="796650" y="274025"/>
              <a:ext cx="45100" cy="45100"/>
            </a:xfrm>
            <a:custGeom>
              <a:avLst/>
              <a:gdLst/>
              <a:ahLst/>
              <a:cxnLst/>
              <a:rect l="0" t="0" r="0" b="0"/>
              <a:pathLst>
                <a:path w="1804" h="1804" fill="none" extrusionOk="0">
                  <a:moveTo>
                    <a:pt x="902" y="1"/>
                  </a:moveTo>
                  <a:lnTo>
                    <a:pt x="902" y="1"/>
                  </a:lnTo>
                  <a:lnTo>
                    <a:pt x="1073" y="25"/>
                  </a:lnTo>
                  <a:lnTo>
                    <a:pt x="1243" y="74"/>
                  </a:lnTo>
                  <a:lnTo>
                    <a:pt x="1414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9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9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4" y="1657"/>
                  </a:lnTo>
                  <a:lnTo>
                    <a:pt x="1243" y="1730"/>
                  </a:lnTo>
                  <a:lnTo>
                    <a:pt x="1073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2" y="1779"/>
                  </a:lnTo>
                  <a:lnTo>
                    <a:pt x="561" y="1730"/>
                  </a:lnTo>
                  <a:lnTo>
                    <a:pt x="391" y="1657"/>
                  </a:lnTo>
                  <a:lnTo>
                    <a:pt x="269" y="1535"/>
                  </a:lnTo>
                  <a:lnTo>
                    <a:pt x="147" y="1414"/>
                  </a:lnTo>
                  <a:lnTo>
                    <a:pt x="74" y="1243"/>
                  </a:lnTo>
                  <a:lnTo>
                    <a:pt x="25" y="1073"/>
                  </a:lnTo>
                  <a:lnTo>
                    <a:pt x="1" y="902"/>
                  </a:lnTo>
                  <a:lnTo>
                    <a:pt x="1" y="902"/>
                  </a:lnTo>
                  <a:lnTo>
                    <a:pt x="25" y="732"/>
                  </a:lnTo>
                  <a:lnTo>
                    <a:pt x="74" y="561"/>
                  </a:lnTo>
                  <a:lnTo>
                    <a:pt x="147" y="391"/>
                  </a:lnTo>
                  <a:lnTo>
                    <a:pt x="269" y="269"/>
                  </a:lnTo>
                  <a:lnTo>
                    <a:pt x="391" y="147"/>
                  </a:lnTo>
                  <a:lnTo>
                    <a:pt x="561" y="74"/>
                  </a:lnTo>
                  <a:lnTo>
                    <a:pt x="732" y="25"/>
                  </a:lnTo>
                  <a:lnTo>
                    <a:pt x="902" y="1"/>
                  </a:lnTo>
                  <a:lnTo>
                    <a:pt x="902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98" name="Shape 198"/>
            <p:cNvSpPr/>
            <p:nvPr/>
          </p:nvSpPr>
          <p:spPr>
            <a:xfrm>
              <a:off x="713850" y="274025"/>
              <a:ext cx="45075" cy="45100"/>
            </a:xfrm>
            <a:custGeom>
              <a:avLst/>
              <a:gdLst/>
              <a:ahLst/>
              <a:cxnLst/>
              <a:rect l="0" t="0" r="0" b="0"/>
              <a:pathLst>
                <a:path w="1803" h="1804" fill="none" extrusionOk="0">
                  <a:moveTo>
                    <a:pt x="902" y="1"/>
                  </a:moveTo>
                  <a:lnTo>
                    <a:pt x="902" y="1"/>
                  </a:lnTo>
                  <a:lnTo>
                    <a:pt x="1072" y="25"/>
                  </a:lnTo>
                  <a:lnTo>
                    <a:pt x="1243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9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9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3" y="1730"/>
                  </a:lnTo>
                  <a:lnTo>
                    <a:pt x="1072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1" y="1779"/>
                  </a:lnTo>
                  <a:lnTo>
                    <a:pt x="561" y="1730"/>
                  </a:lnTo>
                  <a:lnTo>
                    <a:pt x="390" y="1657"/>
                  </a:lnTo>
                  <a:lnTo>
                    <a:pt x="269" y="1535"/>
                  </a:lnTo>
                  <a:lnTo>
                    <a:pt x="147" y="1414"/>
                  </a:lnTo>
                  <a:lnTo>
                    <a:pt x="74" y="1243"/>
                  </a:lnTo>
                  <a:lnTo>
                    <a:pt x="25" y="1073"/>
                  </a:lnTo>
                  <a:lnTo>
                    <a:pt x="1" y="902"/>
                  </a:lnTo>
                  <a:lnTo>
                    <a:pt x="1" y="902"/>
                  </a:lnTo>
                  <a:lnTo>
                    <a:pt x="25" y="732"/>
                  </a:lnTo>
                  <a:lnTo>
                    <a:pt x="74" y="561"/>
                  </a:lnTo>
                  <a:lnTo>
                    <a:pt x="147" y="391"/>
                  </a:lnTo>
                  <a:lnTo>
                    <a:pt x="269" y="269"/>
                  </a:lnTo>
                  <a:lnTo>
                    <a:pt x="390" y="147"/>
                  </a:lnTo>
                  <a:lnTo>
                    <a:pt x="561" y="74"/>
                  </a:lnTo>
                  <a:lnTo>
                    <a:pt x="731" y="25"/>
                  </a:lnTo>
                  <a:lnTo>
                    <a:pt x="902" y="1"/>
                  </a:lnTo>
                  <a:lnTo>
                    <a:pt x="902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99" name="Shape 199"/>
            <p:cNvSpPr/>
            <p:nvPr/>
          </p:nvSpPr>
          <p:spPr>
            <a:xfrm>
              <a:off x="631050" y="274025"/>
              <a:ext cx="45075" cy="45100"/>
            </a:xfrm>
            <a:custGeom>
              <a:avLst/>
              <a:gdLst/>
              <a:ahLst/>
              <a:cxnLst/>
              <a:rect l="0" t="0" r="0" b="0"/>
              <a:pathLst>
                <a:path w="1803" h="1804" fill="none" extrusionOk="0">
                  <a:moveTo>
                    <a:pt x="0" y="902"/>
                  </a:moveTo>
                  <a:lnTo>
                    <a:pt x="0" y="902"/>
                  </a:lnTo>
                  <a:lnTo>
                    <a:pt x="25" y="732"/>
                  </a:lnTo>
                  <a:lnTo>
                    <a:pt x="73" y="561"/>
                  </a:lnTo>
                  <a:lnTo>
                    <a:pt x="147" y="391"/>
                  </a:lnTo>
                  <a:lnTo>
                    <a:pt x="268" y="269"/>
                  </a:lnTo>
                  <a:lnTo>
                    <a:pt x="390" y="147"/>
                  </a:lnTo>
                  <a:lnTo>
                    <a:pt x="561" y="74"/>
                  </a:lnTo>
                  <a:lnTo>
                    <a:pt x="731" y="25"/>
                  </a:lnTo>
                  <a:lnTo>
                    <a:pt x="902" y="1"/>
                  </a:lnTo>
                  <a:lnTo>
                    <a:pt x="902" y="1"/>
                  </a:lnTo>
                  <a:lnTo>
                    <a:pt x="1072" y="25"/>
                  </a:lnTo>
                  <a:lnTo>
                    <a:pt x="1243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8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8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3" y="1730"/>
                  </a:lnTo>
                  <a:lnTo>
                    <a:pt x="1072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1" y="1779"/>
                  </a:lnTo>
                  <a:lnTo>
                    <a:pt x="561" y="1730"/>
                  </a:lnTo>
                  <a:lnTo>
                    <a:pt x="390" y="1657"/>
                  </a:lnTo>
                  <a:lnTo>
                    <a:pt x="268" y="1535"/>
                  </a:lnTo>
                  <a:lnTo>
                    <a:pt x="147" y="1414"/>
                  </a:lnTo>
                  <a:lnTo>
                    <a:pt x="73" y="1243"/>
                  </a:lnTo>
                  <a:lnTo>
                    <a:pt x="25" y="1073"/>
                  </a:lnTo>
                  <a:lnTo>
                    <a:pt x="0" y="902"/>
                  </a:lnTo>
                  <a:lnTo>
                    <a:pt x="0" y="902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00" name="Shape 200"/>
            <p:cNvSpPr/>
            <p:nvPr/>
          </p:nvSpPr>
          <p:spPr>
            <a:xfrm>
              <a:off x="649925" y="590050"/>
              <a:ext cx="133975" cy="25"/>
            </a:xfrm>
            <a:custGeom>
              <a:avLst/>
              <a:gdLst/>
              <a:ahLst/>
              <a:cxnLst/>
              <a:rect l="0" t="0" r="0" b="0"/>
              <a:pathLst>
                <a:path w="5359" h="1" fill="none" extrusionOk="0">
                  <a:moveTo>
                    <a:pt x="5358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01" name="Shape 201"/>
            <p:cNvSpPr/>
            <p:nvPr/>
          </p:nvSpPr>
          <p:spPr>
            <a:xfrm>
              <a:off x="649925" y="534625"/>
              <a:ext cx="255750" cy="25"/>
            </a:xfrm>
            <a:custGeom>
              <a:avLst/>
              <a:gdLst/>
              <a:ahLst/>
              <a:cxnLst/>
              <a:rect l="0" t="0" r="0" b="0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02" name="Shape 202"/>
            <p:cNvSpPr/>
            <p:nvPr/>
          </p:nvSpPr>
          <p:spPr>
            <a:xfrm>
              <a:off x="649925" y="479825"/>
              <a:ext cx="255750" cy="25"/>
            </a:xfrm>
            <a:custGeom>
              <a:avLst/>
              <a:gdLst/>
              <a:ahLst/>
              <a:cxnLst/>
              <a:rect l="0" t="0" r="0" b="0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03" name="Shape 203"/>
            <p:cNvSpPr/>
            <p:nvPr/>
          </p:nvSpPr>
          <p:spPr>
            <a:xfrm>
              <a:off x="649925" y="424425"/>
              <a:ext cx="255750" cy="25"/>
            </a:xfrm>
            <a:custGeom>
              <a:avLst/>
              <a:gdLst/>
              <a:ahLst/>
              <a:cxnLst/>
              <a:rect l="0" t="0" r="0" b="0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04" name="Shape 204"/>
            <p:cNvSpPr/>
            <p:nvPr/>
          </p:nvSpPr>
          <p:spPr>
            <a:xfrm>
              <a:off x="879475" y="274025"/>
              <a:ext cx="45075" cy="45100"/>
            </a:xfrm>
            <a:custGeom>
              <a:avLst/>
              <a:gdLst/>
              <a:ahLst/>
              <a:cxnLst/>
              <a:rect l="0" t="0" r="0" b="0"/>
              <a:pathLst>
                <a:path w="1803" h="1804" fill="none" extrusionOk="0">
                  <a:moveTo>
                    <a:pt x="901" y="1803"/>
                  </a:moveTo>
                  <a:lnTo>
                    <a:pt x="901" y="1803"/>
                  </a:lnTo>
                  <a:lnTo>
                    <a:pt x="731" y="1779"/>
                  </a:lnTo>
                  <a:lnTo>
                    <a:pt x="560" y="1730"/>
                  </a:lnTo>
                  <a:lnTo>
                    <a:pt x="390" y="1657"/>
                  </a:lnTo>
                  <a:lnTo>
                    <a:pt x="268" y="1535"/>
                  </a:lnTo>
                  <a:lnTo>
                    <a:pt x="146" y="1414"/>
                  </a:lnTo>
                  <a:lnTo>
                    <a:pt x="73" y="1243"/>
                  </a:lnTo>
                  <a:lnTo>
                    <a:pt x="25" y="1073"/>
                  </a:lnTo>
                  <a:lnTo>
                    <a:pt x="0" y="902"/>
                  </a:lnTo>
                  <a:lnTo>
                    <a:pt x="0" y="902"/>
                  </a:lnTo>
                  <a:lnTo>
                    <a:pt x="25" y="732"/>
                  </a:lnTo>
                  <a:lnTo>
                    <a:pt x="73" y="561"/>
                  </a:lnTo>
                  <a:lnTo>
                    <a:pt x="146" y="391"/>
                  </a:lnTo>
                  <a:lnTo>
                    <a:pt x="268" y="269"/>
                  </a:lnTo>
                  <a:lnTo>
                    <a:pt x="390" y="147"/>
                  </a:lnTo>
                  <a:lnTo>
                    <a:pt x="560" y="74"/>
                  </a:lnTo>
                  <a:lnTo>
                    <a:pt x="731" y="25"/>
                  </a:lnTo>
                  <a:lnTo>
                    <a:pt x="901" y="1"/>
                  </a:lnTo>
                  <a:lnTo>
                    <a:pt x="901" y="1"/>
                  </a:lnTo>
                  <a:lnTo>
                    <a:pt x="1072" y="25"/>
                  </a:lnTo>
                  <a:lnTo>
                    <a:pt x="1242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6" y="391"/>
                  </a:lnTo>
                  <a:lnTo>
                    <a:pt x="1729" y="561"/>
                  </a:lnTo>
                  <a:lnTo>
                    <a:pt x="1778" y="732"/>
                  </a:lnTo>
                  <a:lnTo>
                    <a:pt x="1802" y="902"/>
                  </a:lnTo>
                  <a:lnTo>
                    <a:pt x="1802" y="902"/>
                  </a:lnTo>
                  <a:lnTo>
                    <a:pt x="1778" y="1073"/>
                  </a:lnTo>
                  <a:lnTo>
                    <a:pt x="1729" y="1243"/>
                  </a:lnTo>
                  <a:lnTo>
                    <a:pt x="1656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2" y="1730"/>
                  </a:lnTo>
                  <a:lnTo>
                    <a:pt x="1072" y="1779"/>
                  </a:lnTo>
                  <a:lnTo>
                    <a:pt x="901" y="1803"/>
                  </a:lnTo>
                  <a:lnTo>
                    <a:pt x="901" y="1803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05" name="Shape 205"/>
            <p:cNvSpPr/>
            <p:nvPr/>
          </p:nvSpPr>
          <p:spPr>
            <a:xfrm>
              <a:off x="654800" y="244200"/>
              <a:ext cx="25" cy="51175"/>
            </a:xfrm>
            <a:custGeom>
              <a:avLst/>
              <a:gdLst/>
              <a:ahLst/>
              <a:cxnLst/>
              <a:rect l="0" t="0" r="0" b="0"/>
              <a:pathLst>
                <a:path w="1" h="2047" fill="none" extrusionOk="0">
                  <a:moveTo>
                    <a:pt x="0" y="1"/>
                  </a:moveTo>
                  <a:lnTo>
                    <a:pt x="0" y="2046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06" name="Shape 206"/>
            <p:cNvSpPr/>
            <p:nvPr/>
          </p:nvSpPr>
          <p:spPr>
            <a:xfrm>
              <a:off x="737600" y="244200"/>
              <a:ext cx="25" cy="51175"/>
            </a:xfrm>
            <a:custGeom>
              <a:avLst/>
              <a:gdLst/>
              <a:ahLst/>
              <a:cxnLst/>
              <a:rect l="0" t="0" r="0" b="0"/>
              <a:pathLst>
                <a:path w="1" h="2047" fill="none" extrusionOk="0">
                  <a:moveTo>
                    <a:pt x="1" y="1"/>
                  </a:moveTo>
                  <a:lnTo>
                    <a:pt x="1" y="2046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07" name="Shape 207"/>
            <p:cNvSpPr/>
            <p:nvPr/>
          </p:nvSpPr>
          <p:spPr>
            <a:xfrm>
              <a:off x="820400" y="244200"/>
              <a:ext cx="25" cy="51175"/>
            </a:xfrm>
            <a:custGeom>
              <a:avLst/>
              <a:gdLst/>
              <a:ahLst/>
              <a:cxnLst/>
              <a:rect l="0" t="0" r="0" b="0"/>
              <a:pathLst>
                <a:path w="1" h="2047" fill="none" extrusionOk="0">
                  <a:moveTo>
                    <a:pt x="1" y="1"/>
                  </a:moveTo>
                  <a:lnTo>
                    <a:pt x="1" y="2046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08" name="Shape 208"/>
            <p:cNvSpPr/>
            <p:nvPr/>
          </p:nvSpPr>
          <p:spPr>
            <a:xfrm>
              <a:off x="903225" y="244200"/>
              <a:ext cx="25" cy="51175"/>
            </a:xfrm>
            <a:custGeom>
              <a:avLst/>
              <a:gdLst/>
              <a:ahLst/>
              <a:cxnLst/>
              <a:rect l="0" t="0" r="0" b="0"/>
              <a:pathLst>
                <a:path w="1" h="2047" fill="none" extrusionOk="0">
                  <a:moveTo>
                    <a:pt x="0" y="1"/>
                  </a:moveTo>
                  <a:lnTo>
                    <a:pt x="0" y="2046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 txBox="1">
            <a:spLocks noGrp="1"/>
          </p:cNvSpPr>
          <p:nvPr>
            <p:ph type="ctrTitle" idx="4294967295"/>
          </p:nvPr>
        </p:nvSpPr>
        <p:spPr>
          <a:xfrm>
            <a:off x="-1010850" y="461172"/>
            <a:ext cx="6593700" cy="1159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-GB" sz="4000" dirty="0">
                <a:solidFill>
                  <a:srgbClr val="FF9800"/>
                </a:solidFill>
              </a:rPr>
              <a:t>Cloud </a:t>
            </a:r>
            <a:r>
              <a:rPr lang="en-GB" sz="4000" dirty="0" smtClean="0">
                <a:solidFill>
                  <a:srgbClr val="FF9800"/>
                </a:solidFill>
              </a:rPr>
              <a:t>components:</a:t>
            </a:r>
            <a:endParaRPr lang="en" sz="4000" dirty="0">
              <a:solidFill>
                <a:srgbClr val="FF9800"/>
              </a:solidFill>
            </a:endParaRPr>
          </a:p>
        </p:txBody>
      </p:sp>
      <p:sp>
        <p:nvSpPr>
          <p:cNvPr id="214" name="Shape 214"/>
          <p:cNvSpPr txBox="1">
            <a:spLocks noGrp="1"/>
          </p:cNvSpPr>
          <p:nvPr>
            <p:ph type="subTitle" idx="4294967295"/>
          </p:nvPr>
        </p:nvSpPr>
        <p:spPr>
          <a:xfrm>
            <a:off x="265057" y="1496893"/>
            <a:ext cx="6593700" cy="2235135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marL="0" indent="0">
              <a:buNone/>
            </a:pPr>
            <a:r>
              <a:rPr lang="en-GB" sz="2000" dirty="0"/>
              <a:t>1- Clients</a:t>
            </a:r>
          </a:p>
          <a:p>
            <a:pPr marL="0" indent="0">
              <a:buNone/>
            </a:pPr>
            <a:r>
              <a:rPr lang="en-GB" sz="2000" dirty="0"/>
              <a:t>2- Distributed servers</a:t>
            </a:r>
          </a:p>
          <a:p>
            <a:pPr marL="0" indent="0">
              <a:buNone/>
            </a:pPr>
            <a:r>
              <a:rPr lang="en-GB" sz="2000" dirty="0"/>
              <a:t>3-Datacenters</a:t>
            </a:r>
          </a:p>
          <a:p>
            <a:pPr lvl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" sz="2000" dirty="0"/>
          </a:p>
        </p:txBody>
      </p:sp>
      <p:sp>
        <p:nvSpPr>
          <p:cNvPr id="216" name="Shape 216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pPr lvl="0">
                <a:spcBef>
                  <a:spcPts val="0"/>
                </a:spcBef>
                <a:buNone/>
              </a:pPr>
              <a:t>3</a:t>
            </a:fld>
            <a:endParaRPr lang="en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5F5B66F9-E5AC-48B9-8A96-51DEBCF194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52400" y="796337"/>
            <a:ext cx="4953000" cy="38401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Shape 248"/>
          <p:cNvSpPr txBox="1">
            <a:spLocks noGrp="1"/>
          </p:cNvSpPr>
          <p:nvPr>
            <p:ph type="ctrTitle" idx="4294967295"/>
          </p:nvPr>
        </p:nvSpPr>
        <p:spPr>
          <a:xfrm>
            <a:off x="8453" y="402827"/>
            <a:ext cx="5567700" cy="1159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 sz="4000" dirty="0">
                <a:solidFill>
                  <a:srgbClr val="FF9800"/>
                </a:solidFill>
              </a:rPr>
              <a:t>Why cloud computing?</a:t>
            </a:r>
            <a:endParaRPr lang="en" sz="4000" dirty="0">
              <a:solidFill>
                <a:srgbClr val="FF9800"/>
              </a:solidFill>
            </a:endParaRPr>
          </a:p>
        </p:txBody>
      </p:sp>
      <p:sp>
        <p:nvSpPr>
          <p:cNvPr id="249" name="Shape 249"/>
          <p:cNvSpPr txBox="1">
            <a:spLocks noGrp="1"/>
          </p:cNvSpPr>
          <p:nvPr>
            <p:ph type="subTitle" idx="4294967295"/>
          </p:nvPr>
        </p:nvSpPr>
        <p:spPr>
          <a:xfrm>
            <a:off x="685800" y="3411551"/>
            <a:ext cx="5567700" cy="78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lang="en" dirty="0"/>
          </a:p>
        </p:txBody>
      </p:sp>
      <p:sp>
        <p:nvSpPr>
          <p:cNvPr id="262" name="Shape 262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pPr lvl="0">
                <a:spcBef>
                  <a:spcPts val="0"/>
                </a:spcBef>
                <a:buNone/>
              </a:pPr>
              <a:t>4</a:t>
            </a:fld>
            <a:endParaRPr lang="en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0BA2203E-7B7F-4113-B1D9-AE501C4908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2830" y="1446028"/>
            <a:ext cx="6533333" cy="33917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Shape 267"/>
          <p:cNvSpPr txBox="1">
            <a:spLocks noGrp="1"/>
          </p:cNvSpPr>
          <p:nvPr>
            <p:ph type="body" idx="1"/>
          </p:nvPr>
        </p:nvSpPr>
        <p:spPr>
          <a:xfrm>
            <a:off x="814275" y="1537987"/>
            <a:ext cx="3378300" cy="2724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en-GB" sz="2400" dirty="0"/>
              <a:t>1- Data theft</a:t>
            </a:r>
          </a:p>
          <a:p>
            <a:pPr marL="0" indent="0">
              <a:buNone/>
            </a:pPr>
            <a:r>
              <a:rPr lang="en-GB" sz="2400" dirty="0"/>
              <a:t>2- Integrity of data</a:t>
            </a:r>
          </a:p>
          <a:p>
            <a:pPr marL="0" indent="0">
              <a:buNone/>
            </a:pPr>
            <a:r>
              <a:rPr lang="en-GB" sz="2400" dirty="0"/>
              <a:t>3- Privacy problems</a:t>
            </a:r>
          </a:p>
          <a:p>
            <a:pPr marL="0" indent="0">
              <a:buNone/>
            </a:pPr>
            <a:r>
              <a:rPr lang="en-GB" sz="2400" dirty="0"/>
              <a:t>4- Loss of data</a:t>
            </a:r>
          </a:p>
          <a:p>
            <a:pPr lvl="0" rtl="0">
              <a:spcBef>
                <a:spcPts val="0"/>
              </a:spcBef>
              <a:buNone/>
            </a:pPr>
            <a:endParaRPr lang="en" sz="2400" dirty="0"/>
          </a:p>
        </p:txBody>
      </p:sp>
      <p:sp>
        <p:nvSpPr>
          <p:cNvPr id="268" name="Shape 268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258400" cy="7662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/>
            <a:r>
              <a:rPr lang="en-GB" sz="2800" b="0" dirty="0"/>
              <a:t>Security Problems Faced By Cloud</a:t>
            </a:r>
            <a:r>
              <a:rPr lang="ar-JO" sz="2800" b="0" dirty="0"/>
              <a:t>:</a:t>
            </a:r>
            <a:endParaRPr lang="en" sz="2800" dirty="0"/>
          </a:p>
        </p:txBody>
      </p:sp>
      <p:sp>
        <p:nvSpPr>
          <p:cNvPr id="270" name="Shape 270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pPr lvl="0">
                <a:spcBef>
                  <a:spcPts val="0"/>
                </a:spcBef>
                <a:buNone/>
              </a:pPr>
              <a:t>5</a:t>
            </a:fld>
            <a:endParaRPr lang="en"/>
          </a:p>
        </p:txBody>
      </p:sp>
      <p:grpSp>
        <p:nvGrpSpPr>
          <p:cNvPr id="271" name="Shape 271"/>
          <p:cNvGrpSpPr/>
          <p:nvPr/>
        </p:nvGrpSpPr>
        <p:grpSpPr>
          <a:xfrm>
            <a:off x="312465" y="587259"/>
            <a:ext cx="309022" cy="376837"/>
            <a:chOff x="596350" y="929175"/>
            <a:chExt cx="407950" cy="497475"/>
          </a:xfrm>
        </p:grpSpPr>
        <p:sp>
          <p:nvSpPr>
            <p:cNvPr id="272" name="Shape 272"/>
            <p:cNvSpPr/>
            <p:nvPr/>
          </p:nvSpPr>
          <p:spPr>
            <a:xfrm>
              <a:off x="596350" y="953550"/>
              <a:ext cx="387250" cy="473100"/>
            </a:xfrm>
            <a:custGeom>
              <a:avLst/>
              <a:gdLst/>
              <a:ahLst/>
              <a:cxnLst/>
              <a:rect l="0" t="0" r="0" b="0"/>
              <a:pathLst>
                <a:path w="15490" h="18924" fill="none" extrusionOk="0">
                  <a:moveTo>
                    <a:pt x="15490" y="17828"/>
                  </a:moveTo>
                  <a:lnTo>
                    <a:pt x="15490" y="17828"/>
                  </a:lnTo>
                  <a:lnTo>
                    <a:pt x="15466" y="17998"/>
                  </a:lnTo>
                  <a:lnTo>
                    <a:pt x="15417" y="18169"/>
                  </a:lnTo>
                  <a:lnTo>
                    <a:pt x="15319" y="18364"/>
                  </a:lnTo>
                  <a:lnTo>
                    <a:pt x="15198" y="18534"/>
                  </a:lnTo>
                  <a:lnTo>
                    <a:pt x="15052" y="18680"/>
                  </a:lnTo>
                  <a:lnTo>
                    <a:pt x="14881" y="18802"/>
                  </a:lnTo>
                  <a:lnTo>
                    <a:pt x="14735" y="18900"/>
                  </a:lnTo>
                  <a:lnTo>
                    <a:pt x="14564" y="18924"/>
                  </a:lnTo>
                  <a:lnTo>
                    <a:pt x="1023" y="18924"/>
                  </a:lnTo>
                  <a:lnTo>
                    <a:pt x="1023" y="18924"/>
                  </a:lnTo>
                  <a:lnTo>
                    <a:pt x="853" y="18900"/>
                  </a:lnTo>
                  <a:lnTo>
                    <a:pt x="682" y="18802"/>
                  </a:lnTo>
                  <a:lnTo>
                    <a:pt x="512" y="18680"/>
                  </a:lnTo>
                  <a:lnTo>
                    <a:pt x="341" y="18534"/>
                  </a:lnTo>
                  <a:lnTo>
                    <a:pt x="219" y="18364"/>
                  </a:lnTo>
                  <a:lnTo>
                    <a:pt x="98" y="18169"/>
                  </a:lnTo>
                  <a:lnTo>
                    <a:pt x="25" y="17998"/>
                  </a:lnTo>
                  <a:lnTo>
                    <a:pt x="0" y="17828"/>
                  </a:lnTo>
                  <a:lnTo>
                    <a:pt x="0" y="877"/>
                  </a:lnTo>
                  <a:lnTo>
                    <a:pt x="0" y="877"/>
                  </a:lnTo>
                  <a:lnTo>
                    <a:pt x="25" y="706"/>
                  </a:lnTo>
                  <a:lnTo>
                    <a:pt x="98" y="560"/>
                  </a:lnTo>
                  <a:lnTo>
                    <a:pt x="195" y="414"/>
                  </a:lnTo>
                  <a:lnTo>
                    <a:pt x="341" y="268"/>
                  </a:lnTo>
                  <a:lnTo>
                    <a:pt x="487" y="171"/>
                  </a:lnTo>
                  <a:lnTo>
                    <a:pt x="658" y="73"/>
                  </a:lnTo>
                  <a:lnTo>
                    <a:pt x="828" y="24"/>
                  </a:lnTo>
                  <a:lnTo>
                    <a:pt x="974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73" name="Shape 273"/>
            <p:cNvSpPr/>
            <p:nvPr/>
          </p:nvSpPr>
          <p:spPr>
            <a:xfrm>
              <a:off x="626775" y="929175"/>
              <a:ext cx="377525" cy="462775"/>
            </a:xfrm>
            <a:custGeom>
              <a:avLst/>
              <a:gdLst/>
              <a:ahLst/>
              <a:cxnLst/>
              <a:rect l="0" t="0" r="0" b="0"/>
              <a:pathLst>
                <a:path w="15101" h="18511" fill="none" extrusionOk="0">
                  <a:moveTo>
                    <a:pt x="15101" y="3362"/>
                  </a:moveTo>
                  <a:lnTo>
                    <a:pt x="15101" y="17731"/>
                  </a:lnTo>
                  <a:lnTo>
                    <a:pt x="15101" y="17731"/>
                  </a:lnTo>
                  <a:lnTo>
                    <a:pt x="15077" y="17877"/>
                  </a:lnTo>
                  <a:lnTo>
                    <a:pt x="15028" y="18024"/>
                  </a:lnTo>
                  <a:lnTo>
                    <a:pt x="14979" y="18145"/>
                  </a:lnTo>
                  <a:lnTo>
                    <a:pt x="14882" y="18267"/>
                  </a:lnTo>
                  <a:lnTo>
                    <a:pt x="14760" y="18365"/>
                  </a:lnTo>
                  <a:lnTo>
                    <a:pt x="14614" y="18438"/>
                  </a:lnTo>
                  <a:lnTo>
                    <a:pt x="14468" y="18486"/>
                  </a:lnTo>
                  <a:lnTo>
                    <a:pt x="14322" y="18511"/>
                  </a:lnTo>
                  <a:lnTo>
                    <a:pt x="780" y="18511"/>
                  </a:lnTo>
                  <a:lnTo>
                    <a:pt x="780" y="18511"/>
                  </a:lnTo>
                  <a:lnTo>
                    <a:pt x="634" y="18486"/>
                  </a:lnTo>
                  <a:lnTo>
                    <a:pt x="488" y="18438"/>
                  </a:lnTo>
                  <a:lnTo>
                    <a:pt x="342" y="18365"/>
                  </a:lnTo>
                  <a:lnTo>
                    <a:pt x="220" y="18267"/>
                  </a:lnTo>
                  <a:lnTo>
                    <a:pt x="123" y="18145"/>
                  </a:lnTo>
                  <a:lnTo>
                    <a:pt x="74" y="18024"/>
                  </a:lnTo>
                  <a:lnTo>
                    <a:pt x="25" y="17877"/>
                  </a:lnTo>
                  <a:lnTo>
                    <a:pt x="1" y="17731"/>
                  </a:lnTo>
                  <a:lnTo>
                    <a:pt x="1" y="780"/>
                  </a:lnTo>
                  <a:lnTo>
                    <a:pt x="1" y="780"/>
                  </a:lnTo>
                  <a:lnTo>
                    <a:pt x="25" y="610"/>
                  </a:lnTo>
                  <a:lnTo>
                    <a:pt x="74" y="464"/>
                  </a:lnTo>
                  <a:lnTo>
                    <a:pt x="123" y="342"/>
                  </a:lnTo>
                  <a:lnTo>
                    <a:pt x="220" y="220"/>
                  </a:lnTo>
                  <a:lnTo>
                    <a:pt x="342" y="123"/>
                  </a:lnTo>
                  <a:lnTo>
                    <a:pt x="488" y="50"/>
                  </a:lnTo>
                  <a:lnTo>
                    <a:pt x="634" y="1"/>
                  </a:lnTo>
                  <a:lnTo>
                    <a:pt x="780" y="1"/>
                  </a:lnTo>
                  <a:lnTo>
                    <a:pt x="11740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74" name="Shape 274"/>
            <p:cNvSpPr/>
            <p:nvPr/>
          </p:nvSpPr>
          <p:spPr>
            <a:xfrm>
              <a:off x="688900" y="1256150"/>
              <a:ext cx="133975" cy="25"/>
            </a:xfrm>
            <a:custGeom>
              <a:avLst/>
              <a:gdLst/>
              <a:ahLst/>
              <a:cxnLst/>
              <a:rect l="0" t="0" r="0" b="0"/>
              <a:pathLst>
                <a:path w="5359" h="1" fill="none" extrusionOk="0">
                  <a:moveTo>
                    <a:pt x="5358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75" name="Shape 275"/>
            <p:cNvSpPr/>
            <p:nvPr/>
          </p:nvSpPr>
          <p:spPr>
            <a:xfrm>
              <a:off x="688900" y="1201350"/>
              <a:ext cx="255750" cy="25"/>
            </a:xfrm>
            <a:custGeom>
              <a:avLst/>
              <a:gdLst/>
              <a:ahLst/>
              <a:cxnLst/>
              <a:rect l="0" t="0" r="0" b="0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76" name="Shape 276"/>
            <p:cNvSpPr/>
            <p:nvPr/>
          </p:nvSpPr>
          <p:spPr>
            <a:xfrm>
              <a:off x="688900" y="1145950"/>
              <a:ext cx="255750" cy="25"/>
            </a:xfrm>
            <a:custGeom>
              <a:avLst/>
              <a:gdLst/>
              <a:ahLst/>
              <a:cxnLst/>
              <a:rect l="0" t="0" r="0" b="0"/>
              <a:pathLst>
                <a:path w="10230" h="1" fill="none" extrusionOk="0">
                  <a:moveTo>
                    <a:pt x="10229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77" name="Shape 277"/>
            <p:cNvSpPr/>
            <p:nvPr/>
          </p:nvSpPr>
          <p:spPr>
            <a:xfrm>
              <a:off x="688900" y="1090525"/>
              <a:ext cx="255750" cy="25"/>
            </a:xfrm>
            <a:custGeom>
              <a:avLst/>
              <a:gdLst/>
              <a:ahLst/>
              <a:cxnLst/>
              <a:rect l="0" t="0" r="0" b="0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78" name="Shape 278"/>
            <p:cNvSpPr/>
            <p:nvPr/>
          </p:nvSpPr>
          <p:spPr>
            <a:xfrm>
              <a:off x="920250" y="929175"/>
              <a:ext cx="84050" cy="84050"/>
            </a:xfrm>
            <a:custGeom>
              <a:avLst/>
              <a:gdLst/>
              <a:ahLst/>
              <a:cxnLst/>
              <a:rect l="0" t="0" r="0" b="0"/>
              <a:pathLst>
                <a:path w="3362" h="3362" fill="none" extrusionOk="0">
                  <a:moveTo>
                    <a:pt x="1" y="2582"/>
                  </a:moveTo>
                  <a:lnTo>
                    <a:pt x="1" y="1"/>
                  </a:lnTo>
                  <a:lnTo>
                    <a:pt x="3362" y="3362"/>
                  </a:lnTo>
                  <a:lnTo>
                    <a:pt x="780" y="3362"/>
                  </a:lnTo>
                  <a:lnTo>
                    <a:pt x="780" y="3362"/>
                  </a:lnTo>
                  <a:lnTo>
                    <a:pt x="610" y="3337"/>
                  </a:lnTo>
                  <a:lnTo>
                    <a:pt x="464" y="3289"/>
                  </a:lnTo>
                  <a:lnTo>
                    <a:pt x="342" y="3216"/>
                  </a:lnTo>
                  <a:lnTo>
                    <a:pt x="220" y="3118"/>
                  </a:lnTo>
                  <a:lnTo>
                    <a:pt x="123" y="3021"/>
                  </a:lnTo>
                  <a:lnTo>
                    <a:pt x="50" y="2875"/>
                  </a:lnTo>
                  <a:lnTo>
                    <a:pt x="1" y="2729"/>
                  </a:lnTo>
                  <a:lnTo>
                    <a:pt x="1" y="2582"/>
                  </a:lnTo>
                  <a:lnTo>
                    <a:pt x="1" y="2582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Idea</a:t>
            </a:r>
            <a:endParaRPr lang="ar-SA" sz="3600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User’s original data cannot be directly reached by cloud operators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 smtClean="0"/>
              <a:pPr lvl="0">
                <a:spcBef>
                  <a:spcPts val="0"/>
                </a:spcBef>
                <a:buNone/>
              </a:pPr>
              <a:t>6</a:t>
            </a:fld>
            <a:endParaRPr lang="en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Shape 283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258400" cy="7662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/>
            <a:r>
              <a:rPr lang="en-US" sz="3600" dirty="0" smtClean="0"/>
              <a:t>Previous work</a:t>
            </a:r>
            <a:endParaRPr lang="en-US" sz="3600" dirty="0"/>
          </a:p>
        </p:txBody>
      </p:sp>
      <p:sp>
        <p:nvSpPr>
          <p:cNvPr id="284" name="Shape 284"/>
          <p:cNvSpPr txBox="1">
            <a:spLocks noGrp="1"/>
          </p:cNvSpPr>
          <p:nvPr>
            <p:ph type="body" idx="1"/>
          </p:nvPr>
        </p:nvSpPr>
        <p:spPr>
          <a:xfrm>
            <a:off x="223284" y="1435395"/>
            <a:ext cx="7899990" cy="281958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en-US" sz="2800" dirty="0">
                <a:ea typeface="Adobe Fangsong Std R" pitchFamily="18" charset="-128"/>
              </a:rPr>
              <a:t>SA-EDS model mainly consists of two components:</a:t>
            </a:r>
          </a:p>
          <a:p>
            <a:pPr marL="0" indent="0">
              <a:buNone/>
            </a:pPr>
            <a:r>
              <a:rPr lang="en-US" sz="2000" dirty="0">
                <a:ea typeface="Adobe Fangsong Std R" pitchFamily="18" charset="-128"/>
              </a:rPr>
              <a:t>1-</a:t>
            </a:r>
            <a:r>
              <a:rPr lang="en-US" sz="2000" i="1" dirty="0">
                <a:ea typeface="Adobe Fangsong Std R" pitchFamily="18" charset="-128"/>
              </a:rPr>
              <a:t> Deterministic Process (DP) </a:t>
            </a:r>
          </a:p>
          <a:p>
            <a:pPr marL="0" indent="0">
              <a:buNone/>
            </a:pPr>
            <a:r>
              <a:rPr lang="en-US" sz="2000" i="1" dirty="0">
                <a:ea typeface="Adobe Fangsong Std R" pitchFamily="18" charset="-128"/>
              </a:rPr>
              <a:t>2- Data Distributed Storage Process (D2SP) </a:t>
            </a:r>
          </a:p>
          <a:p>
            <a:pPr marL="0" indent="0">
              <a:buNone/>
            </a:pPr>
            <a:r>
              <a:rPr lang="en-US" sz="2800" dirty="0"/>
              <a:t>Algorithms used to design the model (</a:t>
            </a:r>
            <a:r>
              <a:rPr lang="en-US" sz="2800" dirty="0">
                <a:latin typeface="Adobe Fangsong Std R" pitchFamily="18" charset="-128"/>
                <a:ea typeface="Adobe Fangsong Std R" pitchFamily="18" charset="-128"/>
              </a:rPr>
              <a:t>SA-EDS):</a:t>
            </a:r>
            <a:r>
              <a:rPr lang="en-US" dirty="0">
                <a:latin typeface="Adobe Fangsong Std R" pitchFamily="18" charset="-128"/>
                <a:ea typeface="Adobe Fangsong Std R" pitchFamily="18" charset="-128"/>
              </a:rPr>
              <a:t/>
            </a:r>
            <a:br>
              <a:rPr lang="en-US" dirty="0">
                <a:latin typeface="Adobe Fangsong Std R" pitchFamily="18" charset="-128"/>
                <a:ea typeface="Adobe Fangsong Std R" pitchFamily="18" charset="-128"/>
              </a:rPr>
            </a:br>
            <a:r>
              <a:rPr lang="en-US" sz="2000" dirty="0">
                <a:ea typeface="Adobe Fangsong Std R" pitchFamily="18" charset="-128"/>
              </a:rPr>
              <a:t>1-</a:t>
            </a:r>
            <a:r>
              <a:rPr lang="en-US" sz="2000" i="1" dirty="0"/>
              <a:t> Alternative Data Distribution (AD2)</a:t>
            </a:r>
          </a:p>
          <a:p>
            <a:pPr marL="0" indent="0">
              <a:buNone/>
            </a:pPr>
            <a:r>
              <a:rPr lang="en-US" sz="2000" i="1" dirty="0"/>
              <a:t>2-Secure Efficient Data Distributions (SED2) </a:t>
            </a:r>
          </a:p>
          <a:p>
            <a:pPr marL="0" indent="0">
              <a:buNone/>
            </a:pPr>
            <a:r>
              <a:rPr lang="en-US" sz="2000" i="1" dirty="0"/>
              <a:t>3-</a:t>
            </a:r>
            <a:r>
              <a:rPr lang="it-IT" sz="2000" i="1" dirty="0"/>
              <a:t>Efficient Data Conflation (ED- Con) 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287" name="Shape 287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pPr lvl="0">
                <a:spcBef>
                  <a:spcPts val="0"/>
                </a:spcBef>
                <a:buNone/>
              </a:pPr>
              <a:t>7</a:t>
            </a:fld>
            <a:endParaRPr lang="e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900C6BC-5E34-4255-BC0C-56FBBDE953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z="3600" dirty="0" smtClean="0"/>
              <a:t>SA-EDS</a:t>
            </a:r>
            <a:endParaRPr lang="en-US" sz="36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A14DD6D6-D2FA-41FF-9250-B9B9FEE633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5181" y="1286540"/>
            <a:ext cx="8484782" cy="2975747"/>
          </a:xfrm>
        </p:spPr>
        <p:txBody>
          <a:bodyPr/>
          <a:lstStyle/>
          <a:p>
            <a:r>
              <a:rPr lang="en-US" sz="2400" dirty="0"/>
              <a:t>Security-Aware Efficient Distributed Storage (</a:t>
            </a:r>
            <a:r>
              <a:rPr lang="en-US" sz="2400" b="1" dirty="0"/>
              <a:t>SA-EDS) </a:t>
            </a:r>
            <a:r>
              <a:rPr lang="en-US" sz="2400" dirty="0"/>
              <a:t>Model.[1]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>
              <a:buNone/>
            </a:pPr>
            <a:endParaRPr lang="en-GB" dirty="0"/>
          </a:p>
          <a:p>
            <a:pPr>
              <a:buNone/>
            </a:pPr>
            <a:r>
              <a:rPr lang="en-GB" dirty="0"/>
              <a:t> </a:t>
            </a:r>
            <a:endParaRPr lang="en-GB" sz="180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BEB70796-E6B4-49BC-B0AB-194745A96746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136381" y="4669573"/>
            <a:ext cx="6221889" cy="636584"/>
          </a:xfrm>
        </p:spPr>
        <p:txBody>
          <a:bodyPr/>
          <a:lstStyle/>
          <a:p>
            <a:pPr>
              <a:buNone/>
            </a:pPr>
            <a:r>
              <a:rPr lang="en-GB" sz="1600" dirty="0"/>
              <a:t>[1]</a:t>
            </a:r>
            <a:r>
              <a:rPr lang="en-GB" sz="1600" dirty="0" err="1"/>
              <a:t>Yibin</a:t>
            </a:r>
            <a:r>
              <a:rPr lang="en-GB" sz="1600" dirty="0"/>
              <a:t> Li, </a:t>
            </a:r>
            <a:r>
              <a:rPr lang="en-GB" sz="1600" dirty="0" err="1"/>
              <a:t>Keke</a:t>
            </a:r>
            <a:r>
              <a:rPr lang="en-GB" sz="1600" dirty="0"/>
              <a:t> Gai, </a:t>
            </a:r>
            <a:r>
              <a:rPr lang="en-GB" sz="1600" dirty="0" err="1"/>
              <a:t>Longfei</a:t>
            </a:r>
            <a:r>
              <a:rPr lang="en-GB" sz="1600" dirty="0"/>
              <a:t> </a:t>
            </a:r>
            <a:r>
              <a:rPr lang="en-GB" sz="1600" dirty="0" err="1"/>
              <a:t>Qiu</a:t>
            </a:r>
            <a:r>
              <a:rPr lang="en-GB" sz="1600" dirty="0"/>
              <a:t>, </a:t>
            </a:r>
            <a:r>
              <a:rPr lang="en-GB" sz="1600" dirty="0" err="1"/>
              <a:t>Meikang</a:t>
            </a:r>
            <a:r>
              <a:rPr lang="en-GB" sz="1600" dirty="0"/>
              <a:t> </a:t>
            </a:r>
            <a:r>
              <a:rPr lang="en-GB" sz="1600" dirty="0" err="1"/>
              <a:t>Qiu</a:t>
            </a:r>
            <a:r>
              <a:rPr lang="en-GB" sz="1600" dirty="0"/>
              <a:t>, Hui Zhao [2017]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D4132D01-56BC-4316-9684-F84EBD0B6F2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 smtClean="0"/>
              <a:pPr lvl="0">
                <a:spcBef>
                  <a:spcPts val="0"/>
                </a:spcBef>
                <a:buNone/>
              </a:pPr>
              <a:t>8</a:t>
            </a:fld>
            <a:endParaRPr lang="en"/>
          </a:p>
        </p:txBody>
      </p:sp>
      <p:pic>
        <p:nvPicPr>
          <p:cNvPr id="6" name="Content Placeholder 3" descr="arc.png">
            <a:extLst>
              <a:ext uri="{FF2B5EF4-FFF2-40B4-BE49-F238E27FC236}">
                <a16:creationId xmlns:a16="http://schemas.microsoft.com/office/drawing/2014/main" xmlns="" id="{D43A705C-9B6D-47D1-953A-EDAAAF67AAE0}"/>
              </a:ext>
            </a:extLst>
          </p:cNvPr>
          <p:cNvPicPr>
            <a:picLocks noGrp="1"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381" y="1808731"/>
            <a:ext cx="8603582" cy="2656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96746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Shape 300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492400" cy="7662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/>
            <a:r>
              <a:rPr lang="en-US" sz="3600" dirty="0" smtClean="0"/>
              <a:t>SA-EDS</a:t>
            </a:r>
            <a:endParaRPr lang="en-US" sz="3600" dirty="0"/>
          </a:p>
        </p:txBody>
      </p:sp>
      <p:sp>
        <p:nvSpPr>
          <p:cNvPr id="303" name="Shape 303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pPr lvl="0">
                <a:spcBef>
                  <a:spcPts val="0"/>
                </a:spcBef>
                <a:buNone/>
              </a:pPr>
              <a:t>9</a:t>
            </a:fld>
            <a:endParaRPr lang="en"/>
          </a:p>
        </p:txBody>
      </p:sp>
      <p:pic>
        <p:nvPicPr>
          <p:cNvPr id="12" name="Picture 11" descr="arc22.jpg">
            <a:extLst>
              <a:ext uri="{FF2B5EF4-FFF2-40B4-BE49-F238E27FC236}">
                <a16:creationId xmlns:a16="http://schemas.microsoft.com/office/drawing/2014/main" xmlns="" id="{26C5EC1B-715F-4837-ADEB-D749A814E3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342" y="1241435"/>
            <a:ext cx="8686800" cy="31581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alerio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563</TotalTime>
  <Words>198</Words>
  <Application>Microsoft Office PowerPoint</Application>
  <PresentationFormat>عرض على الشاشة (9:16)‏</PresentationFormat>
  <Paragraphs>58</Paragraphs>
  <Slides>15</Slides>
  <Notes>10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5</vt:i4>
      </vt:variant>
      <vt:variant>
        <vt:lpstr>سمة</vt:lpstr>
      </vt:variant>
      <vt:variant>
        <vt:i4>1</vt:i4>
      </vt:variant>
      <vt:variant>
        <vt:lpstr>عناوين الشرائح</vt:lpstr>
      </vt:variant>
      <vt:variant>
        <vt:i4>15</vt:i4>
      </vt:variant>
    </vt:vector>
  </HeadingPairs>
  <TitlesOfParts>
    <vt:vector size="21" baseType="lpstr">
      <vt:lpstr>Arial</vt:lpstr>
      <vt:lpstr>Roboto Condensed</vt:lpstr>
      <vt:lpstr>Roboto Condensed Light</vt:lpstr>
      <vt:lpstr>Adobe Fangsong Std R</vt:lpstr>
      <vt:lpstr>Arvo</vt:lpstr>
      <vt:lpstr>Salerio template</vt:lpstr>
      <vt:lpstr>Securing Data In The Cloud Through Data Partitioning And Encryption.</vt:lpstr>
      <vt:lpstr>What is cloud computing?</vt:lpstr>
      <vt:lpstr>Cloud components:</vt:lpstr>
      <vt:lpstr>Why cloud computing?</vt:lpstr>
      <vt:lpstr>Security Problems Faced By Cloud:</vt:lpstr>
      <vt:lpstr>Idea</vt:lpstr>
      <vt:lpstr>Previous work</vt:lpstr>
      <vt:lpstr>SA-EDS</vt:lpstr>
      <vt:lpstr>SA-EDS</vt:lpstr>
      <vt:lpstr>Example:</vt:lpstr>
      <vt:lpstr>SOFTWARE :</vt:lpstr>
      <vt:lpstr>الشريحة 12</vt:lpstr>
      <vt:lpstr>Result   for Encryption</vt:lpstr>
      <vt:lpstr>Result   for Decryption</vt:lpstr>
      <vt:lpstr>الشريحة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Security in cloud computing</dc:title>
  <cp:lastModifiedBy>user</cp:lastModifiedBy>
  <cp:revision>42</cp:revision>
  <dcterms:modified xsi:type="dcterms:W3CDTF">2018-05-21T07:54:37Z</dcterms:modified>
</cp:coreProperties>
</file>