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rawings/drawing1.xml" ContentType="application/vnd.openxmlformats-officedocument.drawingml.chartshape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charts/chart4.xml" ContentType="application/vnd.openxmlformats-officedocument.drawingml.chart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rawings/drawing4.xml" ContentType="application/vnd.openxmlformats-officedocument.drawingml.chartshapes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layout11.xml" ContentType="application/vnd.openxmlformats-officedocument.drawingml.diagramLayout+xml"/>
  <Override PartName="/ppt/charts/chart1.xml" ContentType="application/vnd.openxmlformats-officedocument.drawingml.char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38" autoAdjust="0"/>
    <p:restoredTop sz="94660"/>
  </p:normalViewPr>
  <p:slideViewPr>
    <p:cSldViewPr>
      <p:cViewPr varScale="1">
        <p:scale>
          <a:sx n="38" d="100"/>
          <a:sy n="38" d="100"/>
        </p:scale>
        <p:origin x="-7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sus\Desktop\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sus\Desktop\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sus\Desktop\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asus\Desktop\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ورقة15!$A$1:$A$2</c:f>
              <c:strCache>
                <c:ptCount val="2"/>
                <c:pt idx="0">
                  <c:v>Nablus</c:v>
                </c:pt>
                <c:pt idx="1">
                  <c:v>Ramallah</c:v>
                </c:pt>
              </c:strCache>
            </c:strRef>
          </c:cat>
          <c:val>
            <c:numRef>
              <c:f>ورقة15!$B$1:$B$2</c:f>
              <c:numCache>
                <c:formatCode>General</c:formatCode>
                <c:ptCount val="2"/>
                <c:pt idx="0">
                  <c:v>47.1</c:v>
                </c:pt>
                <c:pt idx="1">
                  <c:v>52.9</c:v>
                </c:pt>
              </c:numCache>
            </c:numRef>
          </c:val>
        </c:ser>
      </c:pie3DChart>
    </c:plotArea>
    <c:legend>
      <c:legendPos val="r"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ورقة16!$A$1:$A$4</c:f>
              <c:strCache>
                <c:ptCount val="4"/>
                <c:pt idx="0">
                  <c:v>Project Manager</c:v>
                </c:pt>
                <c:pt idx="1">
                  <c:v>Site Engineer</c:v>
                </c:pt>
                <c:pt idx="2">
                  <c:v>Observer</c:v>
                </c:pt>
                <c:pt idx="3">
                  <c:v>Other</c:v>
                </c:pt>
              </c:strCache>
            </c:strRef>
          </c:cat>
          <c:val>
            <c:numRef>
              <c:f>ورقة16!$B$1:$B$4</c:f>
              <c:numCache>
                <c:formatCode>General</c:formatCode>
                <c:ptCount val="4"/>
                <c:pt idx="0">
                  <c:v>42.9</c:v>
                </c:pt>
                <c:pt idx="1">
                  <c:v>14.3</c:v>
                </c:pt>
                <c:pt idx="2">
                  <c:v>0</c:v>
                </c:pt>
                <c:pt idx="3">
                  <c:v>42.9</c:v>
                </c:pt>
              </c:numCache>
            </c:numRef>
          </c:val>
        </c:ser>
      </c:pie3DChart>
    </c:plotArea>
    <c:legend>
      <c:legendPos val="r"/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ورقة17!$A$1:$A$4</c:f>
              <c:strCache>
                <c:ptCount val="4"/>
                <c:pt idx="0">
                  <c:v>B.A</c:v>
                </c:pt>
                <c:pt idx="1">
                  <c:v>M.SC</c:v>
                </c:pt>
                <c:pt idx="2">
                  <c:v>PhD</c:v>
                </c:pt>
                <c:pt idx="3">
                  <c:v>Other</c:v>
                </c:pt>
              </c:strCache>
            </c:strRef>
          </c:cat>
          <c:val>
            <c:numRef>
              <c:f>ورقة17!$B$1:$B$4</c:f>
              <c:numCache>
                <c:formatCode>General</c:formatCode>
                <c:ptCount val="4"/>
                <c:pt idx="0">
                  <c:v>62.9</c:v>
                </c:pt>
                <c:pt idx="1">
                  <c:v>30</c:v>
                </c:pt>
                <c:pt idx="2">
                  <c:v>0</c:v>
                </c:pt>
                <c:pt idx="3">
                  <c:v>7.1</c:v>
                </c:pt>
              </c:numCache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ورقة18!$A$1:$A$4</c:f>
              <c:strCache>
                <c:ptCount val="4"/>
                <c:pt idx="0">
                  <c:v>Less than 5 years</c:v>
                </c:pt>
                <c:pt idx="1">
                  <c:v>5-10 years</c:v>
                </c:pt>
                <c:pt idx="2">
                  <c:v>10-15 years</c:v>
                </c:pt>
                <c:pt idx="3">
                  <c:v>More than 15 years</c:v>
                </c:pt>
              </c:strCache>
            </c:strRef>
          </c:cat>
          <c:val>
            <c:numRef>
              <c:f>ورقة18!$B$1:$B$4</c:f>
              <c:numCache>
                <c:formatCode>General</c:formatCode>
                <c:ptCount val="4"/>
                <c:pt idx="0">
                  <c:v>12.9</c:v>
                </c:pt>
                <c:pt idx="1">
                  <c:v>17.100000000000001</c:v>
                </c:pt>
                <c:pt idx="2">
                  <c:v>14.3</c:v>
                </c:pt>
                <c:pt idx="3">
                  <c:v>55.7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962050366474008"/>
          <c:y val="0.30971516347164246"/>
          <c:w val="0.24514141023887401"/>
          <c:h val="0.38056967305671546"/>
        </c:manualLayout>
      </c:layout>
    </c:legend>
    <c:plotVisOnly val="1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2AAE5-AF4F-4E7E-8C23-90CFE0AA7C6F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BB965EE8-BF9B-41FC-B2D0-A00FCEDDC0FB}" type="pres">
      <dgm:prSet presAssocID="{58B2AAE5-AF4F-4E7E-8C23-90CFE0AA7C6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846E294-3A77-4149-9DEA-48F567A0EE73}" type="presOf" srcId="{58B2AAE5-AF4F-4E7E-8C23-90CFE0AA7C6F}" destId="{BB965EE8-BF9B-41FC-B2D0-A00FCEDDC0FB}" srcOrd="0" destOrd="0" presId="urn:microsoft.com/office/officeart/2005/8/layout/vList4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BBDE04B-6677-418A-AA15-2579FA223EF0}" type="doc">
      <dgm:prSet loTypeId="urn:microsoft.com/office/officeart/2005/8/layout/cycle1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CE80B9-7F60-47D6-BEC4-9B2371F44DC1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Literature Review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E0A59AF4-3DBA-4B7A-BC8D-E32CA3940B29}" type="parTrans" cxnId="{7E6D69A1-176A-4691-8492-03C9A9C873A0}">
      <dgm:prSet/>
      <dgm:spPr/>
      <dgm:t>
        <a:bodyPr/>
        <a:lstStyle/>
        <a:p>
          <a:endParaRPr lang="en-US"/>
        </a:p>
      </dgm:t>
    </dgm:pt>
    <dgm:pt modelId="{3DD8C8E5-2E65-4EAE-9EF0-DE54313B513C}" type="sibTrans" cxnId="{7E6D69A1-176A-4691-8492-03C9A9C873A0}">
      <dgm:prSet/>
      <dgm:spPr/>
      <dgm:t>
        <a:bodyPr/>
        <a:lstStyle/>
        <a:p>
          <a:endParaRPr lang="en-US"/>
        </a:p>
      </dgm:t>
    </dgm:pt>
    <dgm:pt modelId="{6C0ACA67-9CC9-4D3D-B3D0-8DF6F650D6A5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Questionnaire Design and Distribution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F40E3D1B-A7F9-4679-8D58-45F8C3918CD4}" type="parTrans" cxnId="{F71C95E5-A14A-410D-9595-75113ABD9868}">
      <dgm:prSet/>
      <dgm:spPr/>
      <dgm:t>
        <a:bodyPr/>
        <a:lstStyle/>
        <a:p>
          <a:endParaRPr lang="en-US"/>
        </a:p>
      </dgm:t>
    </dgm:pt>
    <dgm:pt modelId="{0472468B-3357-4043-81E4-DB62E1837572}" type="sibTrans" cxnId="{F71C95E5-A14A-410D-9595-75113ABD9868}">
      <dgm:prSet/>
      <dgm:spPr/>
      <dgm:t>
        <a:bodyPr/>
        <a:lstStyle/>
        <a:p>
          <a:endParaRPr lang="en-US"/>
        </a:p>
      </dgm:t>
    </dgm:pt>
    <dgm:pt modelId="{D6F5C183-684A-48C9-B1DA-5E0786B588C8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Data Analysis and Results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13F4F4CD-765E-4F4C-80BF-47BEEF93951A}" type="parTrans" cxnId="{4BE63CA2-423E-4023-B85C-A80629A885C9}">
      <dgm:prSet/>
      <dgm:spPr/>
      <dgm:t>
        <a:bodyPr/>
        <a:lstStyle/>
        <a:p>
          <a:endParaRPr lang="en-US"/>
        </a:p>
      </dgm:t>
    </dgm:pt>
    <dgm:pt modelId="{C5E0F991-4444-4713-9047-646B65D3896B}" type="sibTrans" cxnId="{4BE63CA2-423E-4023-B85C-A80629A885C9}">
      <dgm:prSet/>
      <dgm:spPr/>
      <dgm:t>
        <a:bodyPr/>
        <a:lstStyle/>
        <a:p>
          <a:endParaRPr lang="en-US"/>
        </a:p>
      </dgm:t>
    </dgm:pt>
    <dgm:pt modelId="{93ED183A-96F6-4FE6-8CEE-D89D5D20D6AC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Conclusion and Recommendations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A55F6B04-2CEC-435B-ABED-A066150226D4}" type="parTrans" cxnId="{8019C28B-5812-4DDB-9908-7B748CDE7469}">
      <dgm:prSet/>
      <dgm:spPr/>
      <dgm:t>
        <a:bodyPr/>
        <a:lstStyle/>
        <a:p>
          <a:endParaRPr lang="en-US"/>
        </a:p>
      </dgm:t>
    </dgm:pt>
    <dgm:pt modelId="{828BDB4E-193D-49AC-9524-C55E84343548}" type="sibTrans" cxnId="{8019C28B-5812-4DDB-9908-7B748CDE7469}">
      <dgm:prSet/>
      <dgm:spPr/>
      <dgm:t>
        <a:bodyPr/>
        <a:lstStyle/>
        <a:p>
          <a:endParaRPr lang="en-US"/>
        </a:p>
      </dgm:t>
    </dgm:pt>
    <dgm:pt modelId="{47EF5F81-4E52-4F5C-B455-8FDA43C8F048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Project Introduction and Objectives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66F855FE-33C5-4E91-ABE5-43A4CF808D97}" type="parTrans" cxnId="{B7DA3017-58CD-474B-AEA0-C3498A521637}">
      <dgm:prSet/>
      <dgm:spPr/>
      <dgm:t>
        <a:bodyPr/>
        <a:lstStyle/>
        <a:p>
          <a:endParaRPr lang="en-US"/>
        </a:p>
      </dgm:t>
    </dgm:pt>
    <dgm:pt modelId="{FF0A179D-2D71-4BDE-B3FA-1C68B33BFA0A}" type="sibTrans" cxnId="{B7DA3017-58CD-474B-AEA0-C3498A521637}">
      <dgm:prSet/>
      <dgm:spPr/>
      <dgm:t>
        <a:bodyPr/>
        <a:lstStyle/>
        <a:p>
          <a:endParaRPr lang="en-US"/>
        </a:p>
      </dgm:t>
    </dgm:pt>
    <dgm:pt modelId="{1FC42F96-C224-4D2C-8704-5540C4C2D117}" type="pres">
      <dgm:prSet presAssocID="{4BBDE04B-6677-418A-AA15-2579FA223EF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D013D3-21E6-460A-BF12-D86F145F4CA7}" type="pres">
      <dgm:prSet presAssocID="{10CE80B9-7F60-47D6-BEC4-9B2371F44DC1}" presName="dummy" presStyleCnt="0"/>
      <dgm:spPr/>
    </dgm:pt>
    <dgm:pt modelId="{54349396-7E12-472A-BA26-ABD2DF3610EE}" type="pres">
      <dgm:prSet presAssocID="{10CE80B9-7F60-47D6-BEC4-9B2371F44DC1}" presName="node" presStyleLbl="revTx" presStyleIdx="0" presStyleCnt="5" custScaleX="144017" custScaleY="105277" custRadScaleRad="100802" custRadScaleInc="16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5A316A-A22D-45B0-B5B4-4DD7B91C6717}" type="pres">
      <dgm:prSet presAssocID="{3DD8C8E5-2E65-4EAE-9EF0-DE54313B513C}" presName="sibTrans" presStyleLbl="node1" presStyleIdx="0" presStyleCnt="5"/>
      <dgm:spPr/>
      <dgm:t>
        <a:bodyPr/>
        <a:lstStyle/>
        <a:p>
          <a:endParaRPr lang="en-US"/>
        </a:p>
      </dgm:t>
    </dgm:pt>
    <dgm:pt modelId="{7195563A-C36D-44ED-BC0E-E778C7EE5F24}" type="pres">
      <dgm:prSet presAssocID="{6C0ACA67-9CC9-4D3D-B3D0-8DF6F650D6A5}" presName="dummy" presStyleCnt="0"/>
      <dgm:spPr/>
    </dgm:pt>
    <dgm:pt modelId="{9E74ED33-626A-4B36-B2BA-BD1AE8F57BF2}" type="pres">
      <dgm:prSet presAssocID="{6C0ACA67-9CC9-4D3D-B3D0-8DF6F650D6A5}" presName="node" presStyleLbl="revTx" presStyleIdx="1" presStyleCnt="5" custScaleX="144017" custScaleY="105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944EA-8245-40B2-88DE-153593AD2014}" type="pres">
      <dgm:prSet presAssocID="{0472468B-3357-4043-81E4-DB62E1837572}" presName="sibTrans" presStyleLbl="node1" presStyleIdx="1" presStyleCnt="5"/>
      <dgm:spPr/>
      <dgm:t>
        <a:bodyPr/>
        <a:lstStyle/>
        <a:p>
          <a:endParaRPr lang="en-US"/>
        </a:p>
      </dgm:t>
    </dgm:pt>
    <dgm:pt modelId="{B4000572-2E66-4C90-8B25-D8DB9884F3A1}" type="pres">
      <dgm:prSet presAssocID="{D6F5C183-684A-48C9-B1DA-5E0786B588C8}" presName="dummy" presStyleCnt="0"/>
      <dgm:spPr/>
    </dgm:pt>
    <dgm:pt modelId="{89E701FA-42A2-4A67-950F-13F5EC0A842F}" type="pres">
      <dgm:prSet presAssocID="{D6F5C183-684A-48C9-B1DA-5E0786B588C8}" presName="node" presStyleLbl="revTx" presStyleIdx="2" presStyleCnt="5" custScaleX="144017" custScaleY="105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9C0BA-87B8-4CFE-B0E3-AF188FEE74DB}" type="pres">
      <dgm:prSet presAssocID="{C5E0F991-4444-4713-9047-646B65D3896B}" presName="sibTrans" presStyleLbl="node1" presStyleIdx="2" presStyleCnt="5"/>
      <dgm:spPr/>
      <dgm:t>
        <a:bodyPr/>
        <a:lstStyle/>
        <a:p>
          <a:endParaRPr lang="en-US"/>
        </a:p>
      </dgm:t>
    </dgm:pt>
    <dgm:pt modelId="{BB0E85E9-DB31-423B-BECF-E1DEAB864137}" type="pres">
      <dgm:prSet presAssocID="{93ED183A-96F6-4FE6-8CEE-D89D5D20D6AC}" presName="dummy" presStyleCnt="0"/>
      <dgm:spPr/>
    </dgm:pt>
    <dgm:pt modelId="{FBAE18FE-D885-4E74-A83D-D367039F669B}" type="pres">
      <dgm:prSet presAssocID="{93ED183A-96F6-4FE6-8CEE-D89D5D20D6AC}" presName="node" presStyleLbl="revTx" presStyleIdx="3" presStyleCnt="5" custScaleX="144017" custScaleY="105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D2AA7-8B6E-422B-AC0C-B50A4238FEE8}" type="pres">
      <dgm:prSet presAssocID="{828BDB4E-193D-49AC-9524-C55E84343548}" presName="sibTrans" presStyleLbl="node1" presStyleIdx="3" presStyleCnt="5"/>
      <dgm:spPr/>
      <dgm:t>
        <a:bodyPr/>
        <a:lstStyle/>
        <a:p>
          <a:endParaRPr lang="en-US"/>
        </a:p>
      </dgm:t>
    </dgm:pt>
    <dgm:pt modelId="{F9C89850-65C7-476C-B24D-5B4375FF242B}" type="pres">
      <dgm:prSet presAssocID="{47EF5F81-4E52-4F5C-B455-8FDA43C8F048}" presName="dummy" presStyleCnt="0"/>
      <dgm:spPr/>
    </dgm:pt>
    <dgm:pt modelId="{279A31EF-890C-4D7C-84CD-46A2E0238E10}" type="pres">
      <dgm:prSet presAssocID="{47EF5F81-4E52-4F5C-B455-8FDA43C8F048}" presName="node" presStyleLbl="revTx" presStyleIdx="4" presStyleCnt="5" custScaleX="144017" custScaleY="105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5C6CB-F8DB-4101-B497-DF96C64C8E08}" type="pres">
      <dgm:prSet presAssocID="{FF0A179D-2D71-4BDE-B3FA-1C68B33BFA0A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E74E559F-3C7E-41CD-91FC-3860750044FE}" type="presOf" srcId="{4BBDE04B-6677-418A-AA15-2579FA223EF0}" destId="{1FC42F96-C224-4D2C-8704-5540C4C2D117}" srcOrd="0" destOrd="0" presId="urn:microsoft.com/office/officeart/2005/8/layout/cycle1"/>
    <dgm:cxn modelId="{E1E5EC80-DEEE-4F48-B75A-F61A40B6514F}" type="presOf" srcId="{FF0A179D-2D71-4BDE-B3FA-1C68B33BFA0A}" destId="{AB45C6CB-F8DB-4101-B497-DF96C64C8E08}" srcOrd="0" destOrd="0" presId="urn:microsoft.com/office/officeart/2005/8/layout/cycle1"/>
    <dgm:cxn modelId="{BB5DD9B2-5485-416C-838C-FF9FEF16B71C}" type="presOf" srcId="{0472468B-3357-4043-81E4-DB62E1837572}" destId="{518944EA-8245-40B2-88DE-153593AD2014}" srcOrd="0" destOrd="0" presId="urn:microsoft.com/office/officeart/2005/8/layout/cycle1"/>
    <dgm:cxn modelId="{DF6E6063-AF22-4653-B22F-9FC5212B0517}" type="presOf" srcId="{6C0ACA67-9CC9-4D3D-B3D0-8DF6F650D6A5}" destId="{9E74ED33-626A-4B36-B2BA-BD1AE8F57BF2}" srcOrd="0" destOrd="0" presId="urn:microsoft.com/office/officeart/2005/8/layout/cycle1"/>
    <dgm:cxn modelId="{9DD19C87-B6B6-443A-B371-F6EA67CC7329}" type="presOf" srcId="{828BDB4E-193D-49AC-9524-C55E84343548}" destId="{6BCD2AA7-8B6E-422B-AC0C-B50A4238FEE8}" srcOrd="0" destOrd="0" presId="urn:microsoft.com/office/officeart/2005/8/layout/cycle1"/>
    <dgm:cxn modelId="{B7DA3017-58CD-474B-AEA0-C3498A521637}" srcId="{4BBDE04B-6677-418A-AA15-2579FA223EF0}" destId="{47EF5F81-4E52-4F5C-B455-8FDA43C8F048}" srcOrd="4" destOrd="0" parTransId="{66F855FE-33C5-4E91-ABE5-43A4CF808D97}" sibTransId="{FF0A179D-2D71-4BDE-B3FA-1C68B33BFA0A}"/>
    <dgm:cxn modelId="{ADA5F1C2-294A-41D3-A8E3-B81755C71D43}" type="presOf" srcId="{93ED183A-96F6-4FE6-8CEE-D89D5D20D6AC}" destId="{FBAE18FE-D885-4E74-A83D-D367039F669B}" srcOrd="0" destOrd="0" presId="urn:microsoft.com/office/officeart/2005/8/layout/cycle1"/>
    <dgm:cxn modelId="{7E6D69A1-176A-4691-8492-03C9A9C873A0}" srcId="{4BBDE04B-6677-418A-AA15-2579FA223EF0}" destId="{10CE80B9-7F60-47D6-BEC4-9B2371F44DC1}" srcOrd="0" destOrd="0" parTransId="{E0A59AF4-3DBA-4B7A-BC8D-E32CA3940B29}" sibTransId="{3DD8C8E5-2E65-4EAE-9EF0-DE54313B513C}"/>
    <dgm:cxn modelId="{F71C95E5-A14A-410D-9595-75113ABD9868}" srcId="{4BBDE04B-6677-418A-AA15-2579FA223EF0}" destId="{6C0ACA67-9CC9-4D3D-B3D0-8DF6F650D6A5}" srcOrd="1" destOrd="0" parTransId="{F40E3D1B-A7F9-4679-8D58-45F8C3918CD4}" sibTransId="{0472468B-3357-4043-81E4-DB62E1837572}"/>
    <dgm:cxn modelId="{8019C28B-5812-4DDB-9908-7B748CDE7469}" srcId="{4BBDE04B-6677-418A-AA15-2579FA223EF0}" destId="{93ED183A-96F6-4FE6-8CEE-D89D5D20D6AC}" srcOrd="3" destOrd="0" parTransId="{A55F6B04-2CEC-435B-ABED-A066150226D4}" sibTransId="{828BDB4E-193D-49AC-9524-C55E84343548}"/>
    <dgm:cxn modelId="{B25BFBF7-21A7-4ED9-8B66-973E050B2505}" type="presOf" srcId="{C5E0F991-4444-4713-9047-646B65D3896B}" destId="{43F9C0BA-87B8-4CFE-B0E3-AF188FEE74DB}" srcOrd="0" destOrd="0" presId="urn:microsoft.com/office/officeart/2005/8/layout/cycle1"/>
    <dgm:cxn modelId="{633395B0-0AD1-4B4A-9560-3EE9BC54DB30}" type="presOf" srcId="{47EF5F81-4E52-4F5C-B455-8FDA43C8F048}" destId="{279A31EF-890C-4D7C-84CD-46A2E0238E10}" srcOrd="0" destOrd="0" presId="urn:microsoft.com/office/officeart/2005/8/layout/cycle1"/>
    <dgm:cxn modelId="{7ACE7F47-2728-467B-AD36-3052A790327A}" type="presOf" srcId="{D6F5C183-684A-48C9-B1DA-5E0786B588C8}" destId="{89E701FA-42A2-4A67-950F-13F5EC0A842F}" srcOrd="0" destOrd="0" presId="urn:microsoft.com/office/officeart/2005/8/layout/cycle1"/>
    <dgm:cxn modelId="{4BE63CA2-423E-4023-B85C-A80629A885C9}" srcId="{4BBDE04B-6677-418A-AA15-2579FA223EF0}" destId="{D6F5C183-684A-48C9-B1DA-5E0786B588C8}" srcOrd="2" destOrd="0" parTransId="{13F4F4CD-765E-4F4C-80BF-47BEEF93951A}" sibTransId="{C5E0F991-4444-4713-9047-646B65D3896B}"/>
    <dgm:cxn modelId="{D9E5E525-4599-436C-93AA-DF905CA0D887}" type="presOf" srcId="{3DD8C8E5-2E65-4EAE-9EF0-DE54313B513C}" destId="{BD5A316A-A22D-45B0-B5B4-4DD7B91C6717}" srcOrd="0" destOrd="0" presId="urn:microsoft.com/office/officeart/2005/8/layout/cycle1"/>
    <dgm:cxn modelId="{91E7B0F8-ED19-4C09-881D-17901FCA47E9}" type="presOf" srcId="{10CE80B9-7F60-47D6-BEC4-9B2371F44DC1}" destId="{54349396-7E12-472A-BA26-ABD2DF3610EE}" srcOrd="0" destOrd="0" presId="urn:microsoft.com/office/officeart/2005/8/layout/cycle1"/>
    <dgm:cxn modelId="{C924AFE8-D6D7-4E09-ABB3-8B639166F3C1}" type="presParOf" srcId="{1FC42F96-C224-4D2C-8704-5540C4C2D117}" destId="{52D013D3-21E6-460A-BF12-D86F145F4CA7}" srcOrd="0" destOrd="0" presId="urn:microsoft.com/office/officeart/2005/8/layout/cycle1"/>
    <dgm:cxn modelId="{32DCA95A-D58D-4594-99E2-0F845D8A6385}" type="presParOf" srcId="{1FC42F96-C224-4D2C-8704-5540C4C2D117}" destId="{54349396-7E12-472A-BA26-ABD2DF3610EE}" srcOrd="1" destOrd="0" presId="urn:microsoft.com/office/officeart/2005/8/layout/cycle1"/>
    <dgm:cxn modelId="{B3AC47A0-F6F8-47CC-99ED-8CB650CEF641}" type="presParOf" srcId="{1FC42F96-C224-4D2C-8704-5540C4C2D117}" destId="{BD5A316A-A22D-45B0-B5B4-4DD7B91C6717}" srcOrd="2" destOrd="0" presId="urn:microsoft.com/office/officeart/2005/8/layout/cycle1"/>
    <dgm:cxn modelId="{4C83F5E2-19F8-457C-90D0-E2A6ED4C86F2}" type="presParOf" srcId="{1FC42F96-C224-4D2C-8704-5540C4C2D117}" destId="{7195563A-C36D-44ED-BC0E-E778C7EE5F24}" srcOrd="3" destOrd="0" presId="urn:microsoft.com/office/officeart/2005/8/layout/cycle1"/>
    <dgm:cxn modelId="{F8F5E3F0-65B4-4440-B85B-B9BB2B8BE822}" type="presParOf" srcId="{1FC42F96-C224-4D2C-8704-5540C4C2D117}" destId="{9E74ED33-626A-4B36-B2BA-BD1AE8F57BF2}" srcOrd="4" destOrd="0" presId="urn:microsoft.com/office/officeart/2005/8/layout/cycle1"/>
    <dgm:cxn modelId="{F3BBCAC4-F116-46DF-885F-8749ECB55E66}" type="presParOf" srcId="{1FC42F96-C224-4D2C-8704-5540C4C2D117}" destId="{518944EA-8245-40B2-88DE-153593AD2014}" srcOrd="5" destOrd="0" presId="urn:microsoft.com/office/officeart/2005/8/layout/cycle1"/>
    <dgm:cxn modelId="{1D0896D5-4C11-4F8E-A22B-8B27EFD33C51}" type="presParOf" srcId="{1FC42F96-C224-4D2C-8704-5540C4C2D117}" destId="{B4000572-2E66-4C90-8B25-D8DB9884F3A1}" srcOrd="6" destOrd="0" presId="urn:microsoft.com/office/officeart/2005/8/layout/cycle1"/>
    <dgm:cxn modelId="{2529A1D5-ADD1-4CCF-90FB-FB6AF4E7DC6F}" type="presParOf" srcId="{1FC42F96-C224-4D2C-8704-5540C4C2D117}" destId="{89E701FA-42A2-4A67-950F-13F5EC0A842F}" srcOrd="7" destOrd="0" presId="urn:microsoft.com/office/officeart/2005/8/layout/cycle1"/>
    <dgm:cxn modelId="{124213B7-584F-4CC5-BCE7-55B8400AD0A7}" type="presParOf" srcId="{1FC42F96-C224-4D2C-8704-5540C4C2D117}" destId="{43F9C0BA-87B8-4CFE-B0E3-AF188FEE74DB}" srcOrd="8" destOrd="0" presId="urn:microsoft.com/office/officeart/2005/8/layout/cycle1"/>
    <dgm:cxn modelId="{636A1404-D186-411D-BF3C-37E8FC55F624}" type="presParOf" srcId="{1FC42F96-C224-4D2C-8704-5540C4C2D117}" destId="{BB0E85E9-DB31-423B-BECF-E1DEAB864137}" srcOrd="9" destOrd="0" presId="urn:microsoft.com/office/officeart/2005/8/layout/cycle1"/>
    <dgm:cxn modelId="{B35F4CEE-0CCD-4012-BABF-6D2AE1A68720}" type="presParOf" srcId="{1FC42F96-C224-4D2C-8704-5540C4C2D117}" destId="{FBAE18FE-D885-4E74-A83D-D367039F669B}" srcOrd="10" destOrd="0" presId="urn:microsoft.com/office/officeart/2005/8/layout/cycle1"/>
    <dgm:cxn modelId="{253D90CE-80BE-4FDB-9946-8D14601CFC25}" type="presParOf" srcId="{1FC42F96-C224-4D2C-8704-5540C4C2D117}" destId="{6BCD2AA7-8B6E-422B-AC0C-B50A4238FEE8}" srcOrd="11" destOrd="0" presId="urn:microsoft.com/office/officeart/2005/8/layout/cycle1"/>
    <dgm:cxn modelId="{48F324DF-BEA1-49BD-99DB-C777CA418C11}" type="presParOf" srcId="{1FC42F96-C224-4D2C-8704-5540C4C2D117}" destId="{F9C89850-65C7-476C-B24D-5B4375FF242B}" srcOrd="12" destOrd="0" presId="urn:microsoft.com/office/officeart/2005/8/layout/cycle1"/>
    <dgm:cxn modelId="{FFF5A317-D393-430E-B490-51EBC1259EA0}" type="presParOf" srcId="{1FC42F96-C224-4D2C-8704-5540C4C2D117}" destId="{279A31EF-890C-4D7C-84CD-46A2E0238E10}" srcOrd="13" destOrd="0" presId="urn:microsoft.com/office/officeart/2005/8/layout/cycle1"/>
    <dgm:cxn modelId="{9D53A5AB-D0D9-49E8-8C94-D570041AD62A}" type="presParOf" srcId="{1FC42F96-C224-4D2C-8704-5540C4C2D117}" destId="{AB45C6CB-F8DB-4101-B497-DF96C64C8E08}" srcOrd="14" destOrd="0" presId="urn:microsoft.com/office/officeart/2005/8/layout/cycle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E6AA96A-B09A-40A8-BAE7-AC1CE7072724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2D2CA73-293A-465B-A904-48E636EAB27C}">
      <dgm:prSet phldrT="[نص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Possible Causes of Delay</a:t>
          </a:r>
          <a:endParaRPr lang="en-US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A39373F-8886-4081-87C2-743CD8FCBAE4}" type="parTrans" cxnId="{8A3F8EAD-F4E7-4FAE-96CB-368C71C6D83B}">
      <dgm:prSet/>
      <dgm:spPr/>
      <dgm:t>
        <a:bodyPr/>
        <a:lstStyle/>
        <a:p>
          <a:endParaRPr lang="en-US"/>
        </a:p>
      </dgm:t>
    </dgm:pt>
    <dgm:pt modelId="{EB35914F-46FA-4C4F-AE54-224B411AB7DC}" type="sibTrans" cxnId="{8A3F8EAD-F4E7-4FAE-96CB-368C71C6D83B}">
      <dgm:prSet/>
      <dgm:spPr/>
      <dgm:t>
        <a:bodyPr/>
        <a:lstStyle/>
        <a:p>
          <a:endParaRPr lang="en-US"/>
        </a:p>
      </dgm:t>
    </dgm:pt>
    <dgm:pt modelId="{52D1C111-9AB8-4F21-A26E-B96DC06547C3}">
      <dgm:prSet phldrT="[نص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Proposed Actions</a:t>
          </a:r>
          <a:endParaRPr lang="en-US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073E53-F8E1-4E18-86C9-D998B75EE48E}" type="parTrans" cxnId="{0CA3B555-E54F-4A03-B01F-4B83A8F20DEE}">
      <dgm:prSet/>
      <dgm:spPr/>
      <dgm:t>
        <a:bodyPr/>
        <a:lstStyle/>
        <a:p>
          <a:endParaRPr lang="en-US"/>
        </a:p>
      </dgm:t>
    </dgm:pt>
    <dgm:pt modelId="{1CE578FC-52A7-40D5-83F6-FCA5D4A4CF9A}" type="sibTrans" cxnId="{0CA3B555-E54F-4A03-B01F-4B83A8F20DEE}">
      <dgm:prSet/>
      <dgm:spPr/>
      <dgm:t>
        <a:bodyPr/>
        <a:lstStyle/>
        <a:p>
          <a:endParaRPr lang="en-US"/>
        </a:p>
      </dgm:t>
    </dgm:pt>
    <dgm:pt modelId="{424B33AD-427A-4C88-BC84-9782A70D0F5B}">
      <dgm:prSet phldrT="[نص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General Information</a:t>
          </a:r>
          <a:endParaRPr lang="en-US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4743E1-92AB-463F-B731-E30F26479E01}" type="parTrans" cxnId="{47ECD449-4B01-4032-BFAE-79221C919733}">
      <dgm:prSet/>
      <dgm:spPr/>
      <dgm:t>
        <a:bodyPr/>
        <a:lstStyle/>
        <a:p>
          <a:endParaRPr lang="en-US"/>
        </a:p>
      </dgm:t>
    </dgm:pt>
    <dgm:pt modelId="{81607802-EE9F-4068-B438-131719C979CC}" type="sibTrans" cxnId="{47ECD449-4B01-4032-BFAE-79221C919733}">
      <dgm:prSet/>
      <dgm:spPr/>
      <dgm:t>
        <a:bodyPr/>
        <a:lstStyle/>
        <a:p>
          <a:endParaRPr lang="en-US"/>
        </a:p>
      </dgm:t>
    </dgm:pt>
    <dgm:pt modelId="{F209E843-9DA2-4473-AAF0-21C107E931B2}" type="pres">
      <dgm:prSet presAssocID="{4E6AA96A-B09A-40A8-BAE7-AC1CE7072724}" presName="compositeShape" presStyleCnt="0">
        <dgm:presLayoutVars>
          <dgm:chMax val="7"/>
          <dgm:dir/>
          <dgm:resizeHandles val="exact"/>
        </dgm:presLayoutVars>
      </dgm:prSet>
      <dgm:spPr/>
    </dgm:pt>
    <dgm:pt modelId="{AC243025-4B1D-4F45-9C11-48FE93818791}" type="pres">
      <dgm:prSet presAssocID="{4E6AA96A-B09A-40A8-BAE7-AC1CE7072724}" presName="wedge1" presStyleLbl="node1" presStyleIdx="0" presStyleCnt="3"/>
      <dgm:spPr/>
      <dgm:t>
        <a:bodyPr/>
        <a:lstStyle/>
        <a:p>
          <a:endParaRPr lang="en-US"/>
        </a:p>
      </dgm:t>
    </dgm:pt>
    <dgm:pt modelId="{C196E9E1-B90D-4AEF-BDE8-88C2F1EAEECF}" type="pres">
      <dgm:prSet presAssocID="{4E6AA96A-B09A-40A8-BAE7-AC1CE7072724}" presName="dummy1a" presStyleCnt="0"/>
      <dgm:spPr/>
    </dgm:pt>
    <dgm:pt modelId="{6624EF4E-C78D-4B63-882B-ABB30A6A0935}" type="pres">
      <dgm:prSet presAssocID="{4E6AA96A-B09A-40A8-BAE7-AC1CE7072724}" presName="dummy1b" presStyleCnt="0"/>
      <dgm:spPr/>
    </dgm:pt>
    <dgm:pt modelId="{9DB07042-175D-4876-BCAC-3018B3A9E8CF}" type="pres">
      <dgm:prSet presAssocID="{4E6AA96A-B09A-40A8-BAE7-AC1CE707272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FBC1D9-8ACC-47F7-A2B0-BCDCEB331E08}" type="pres">
      <dgm:prSet presAssocID="{4E6AA96A-B09A-40A8-BAE7-AC1CE7072724}" presName="wedge2" presStyleLbl="node1" presStyleIdx="1" presStyleCnt="3"/>
      <dgm:spPr/>
      <dgm:t>
        <a:bodyPr/>
        <a:lstStyle/>
        <a:p>
          <a:endParaRPr lang="en-US"/>
        </a:p>
      </dgm:t>
    </dgm:pt>
    <dgm:pt modelId="{F0697019-3257-423E-98F5-F77E501777CD}" type="pres">
      <dgm:prSet presAssocID="{4E6AA96A-B09A-40A8-BAE7-AC1CE7072724}" presName="dummy2a" presStyleCnt="0"/>
      <dgm:spPr/>
    </dgm:pt>
    <dgm:pt modelId="{C0471308-260D-4401-A60B-41C3DCBD9E5F}" type="pres">
      <dgm:prSet presAssocID="{4E6AA96A-B09A-40A8-BAE7-AC1CE7072724}" presName="dummy2b" presStyleCnt="0"/>
      <dgm:spPr/>
    </dgm:pt>
    <dgm:pt modelId="{A899AF93-49AD-4893-A3D6-F8B5DDF0ED66}" type="pres">
      <dgm:prSet presAssocID="{4E6AA96A-B09A-40A8-BAE7-AC1CE707272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37105-53C6-4DC1-83A8-DD03F08015C4}" type="pres">
      <dgm:prSet presAssocID="{4E6AA96A-B09A-40A8-BAE7-AC1CE7072724}" presName="wedge3" presStyleLbl="node1" presStyleIdx="2" presStyleCnt="3"/>
      <dgm:spPr/>
      <dgm:t>
        <a:bodyPr/>
        <a:lstStyle/>
        <a:p>
          <a:endParaRPr lang="en-US"/>
        </a:p>
      </dgm:t>
    </dgm:pt>
    <dgm:pt modelId="{2303336A-3945-43B0-814A-F26213E02B15}" type="pres">
      <dgm:prSet presAssocID="{4E6AA96A-B09A-40A8-BAE7-AC1CE7072724}" presName="dummy3a" presStyleCnt="0"/>
      <dgm:spPr/>
    </dgm:pt>
    <dgm:pt modelId="{89ABA8BE-7287-4BE9-A6CF-797D6C7F3573}" type="pres">
      <dgm:prSet presAssocID="{4E6AA96A-B09A-40A8-BAE7-AC1CE7072724}" presName="dummy3b" presStyleCnt="0"/>
      <dgm:spPr/>
    </dgm:pt>
    <dgm:pt modelId="{ED7EAEBE-71B4-4536-A3BC-FCA5B7D8DCEE}" type="pres">
      <dgm:prSet presAssocID="{4E6AA96A-B09A-40A8-BAE7-AC1CE707272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C6E39-A65A-4429-B785-1ADB5A257B94}" type="pres">
      <dgm:prSet presAssocID="{EB35914F-46FA-4C4F-AE54-224B411AB7DC}" presName="arrowWedge1" presStyleLbl="fgSibTrans2D1" presStyleIdx="0" presStyleCnt="3"/>
      <dgm:spPr/>
    </dgm:pt>
    <dgm:pt modelId="{9FE604EE-8924-4AD2-8FFC-92CD7A83D1EE}" type="pres">
      <dgm:prSet presAssocID="{1CE578FC-52A7-40D5-83F6-FCA5D4A4CF9A}" presName="arrowWedge2" presStyleLbl="fgSibTrans2D1" presStyleIdx="1" presStyleCnt="3"/>
      <dgm:spPr/>
    </dgm:pt>
    <dgm:pt modelId="{45A303C0-A0D0-4DAE-BBBD-B42D55B3F250}" type="pres">
      <dgm:prSet presAssocID="{81607802-EE9F-4068-B438-131719C979CC}" presName="arrowWedge3" presStyleLbl="fgSibTrans2D1" presStyleIdx="2" presStyleCnt="3"/>
      <dgm:spPr/>
    </dgm:pt>
  </dgm:ptLst>
  <dgm:cxnLst>
    <dgm:cxn modelId="{78CBAE96-FAA1-426A-95A4-C9C959EEB05E}" type="presOf" srcId="{4E6AA96A-B09A-40A8-BAE7-AC1CE7072724}" destId="{F209E843-9DA2-4473-AAF0-21C107E931B2}" srcOrd="0" destOrd="0" presId="urn:microsoft.com/office/officeart/2005/8/layout/cycle8"/>
    <dgm:cxn modelId="{C1834F2D-6AFC-431C-90CE-7949C56B553D}" type="presOf" srcId="{92D2CA73-293A-465B-A904-48E636EAB27C}" destId="{9DB07042-175D-4876-BCAC-3018B3A9E8CF}" srcOrd="1" destOrd="0" presId="urn:microsoft.com/office/officeart/2005/8/layout/cycle8"/>
    <dgm:cxn modelId="{9156FA76-17C3-4E54-AFC1-AFC5A05C1DFF}" type="presOf" srcId="{92D2CA73-293A-465B-A904-48E636EAB27C}" destId="{AC243025-4B1D-4F45-9C11-48FE93818791}" srcOrd="0" destOrd="0" presId="urn:microsoft.com/office/officeart/2005/8/layout/cycle8"/>
    <dgm:cxn modelId="{2167EF7A-38A9-4FAA-9F6A-81583B1D2AE5}" type="presOf" srcId="{52D1C111-9AB8-4F21-A26E-B96DC06547C3}" destId="{3AFBC1D9-8ACC-47F7-A2B0-BCDCEB331E08}" srcOrd="0" destOrd="0" presId="urn:microsoft.com/office/officeart/2005/8/layout/cycle8"/>
    <dgm:cxn modelId="{8A3F8EAD-F4E7-4FAE-96CB-368C71C6D83B}" srcId="{4E6AA96A-B09A-40A8-BAE7-AC1CE7072724}" destId="{92D2CA73-293A-465B-A904-48E636EAB27C}" srcOrd="0" destOrd="0" parTransId="{EA39373F-8886-4081-87C2-743CD8FCBAE4}" sibTransId="{EB35914F-46FA-4C4F-AE54-224B411AB7DC}"/>
    <dgm:cxn modelId="{0CA3B555-E54F-4A03-B01F-4B83A8F20DEE}" srcId="{4E6AA96A-B09A-40A8-BAE7-AC1CE7072724}" destId="{52D1C111-9AB8-4F21-A26E-B96DC06547C3}" srcOrd="1" destOrd="0" parTransId="{6D073E53-F8E1-4E18-86C9-D998B75EE48E}" sibTransId="{1CE578FC-52A7-40D5-83F6-FCA5D4A4CF9A}"/>
    <dgm:cxn modelId="{3537A84D-0109-43B7-B65E-120C40FC2F7E}" type="presOf" srcId="{424B33AD-427A-4C88-BC84-9782A70D0F5B}" destId="{ED7EAEBE-71B4-4536-A3BC-FCA5B7D8DCEE}" srcOrd="1" destOrd="0" presId="urn:microsoft.com/office/officeart/2005/8/layout/cycle8"/>
    <dgm:cxn modelId="{50546EED-90EB-4EE3-A983-31074E92C5D1}" type="presOf" srcId="{424B33AD-427A-4C88-BC84-9782A70D0F5B}" destId="{D8B37105-53C6-4DC1-83A8-DD03F08015C4}" srcOrd="0" destOrd="0" presId="urn:microsoft.com/office/officeart/2005/8/layout/cycle8"/>
    <dgm:cxn modelId="{879C193E-64F5-4834-960F-6726E04446AE}" type="presOf" srcId="{52D1C111-9AB8-4F21-A26E-B96DC06547C3}" destId="{A899AF93-49AD-4893-A3D6-F8B5DDF0ED66}" srcOrd="1" destOrd="0" presId="urn:microsoft.com/office/officeart/2005/8/layout/cycle8"/>
    <dgm:cxn modelId="{47ECD449-4B01-4032-BFAE-79221C919733}" srcId="{4E6AA96A-B09A-40A8-BAE7-AC1CE7072724}" destId="{424B33AD-427A-4C88-BC84-9782A70D0F5B}" srcOrd="2" destOrd="0" parTransId="{134743E1-92AB-463F-B731-E30F26479E01}" sibTransId="{81607802-EE9F-4068-B438-131719C979CC}"/>
    <dgm:cxn modelId="{818246EA-EA54-4C3B-A450-AC314545A8F0}" type="presParOf" srcId="{F209E843-9DA2-4473-AAF0-21C107E931B2}" destId="{AC243025-4B1D-4F45-9C11-48FE93818791}" srcOrd="0" destOrd="0" presId="urn:microsoft.com/office/officeart/2005/8/layout/cycle8"/>
    <dgm:cxn modelId="{F8DD64AF-8520-475F-977E-199851DCA95E}" type="presParOf" srcId="{F209E843-9DA2-4473-AAF0-21C107E931B2}" destId="{C196E9E1-B90D-4AEF-BDE8-88C2F1EAEECF}" srcOrd="1" destOrd="0" presId="urn:microsoft.com/office/officeart/2005/8/layout/cycle8"/>
    <dgm:cxn modelId="{5B30D141-234D-49FB-80F5-A97CA51F3646}" type="presParOf" srcId="{F209E843-9DA2-4473-AAF0-21C107E931B2}" destId="{6624EF4E-C78D-4B63-882B-ABB30A6A0935}" srcOrd="2" destOrd="0" presId="urn:microsoft.com/office/officeart/2005/8/layout/cycle8"/>
    <dgm:cxn modelId="{B3BC70B8-465E-41CD-9410-5982EEDBF36B}" type="presParOf" srcId="{F209E843-9DA2-4473-AAF0-21C107E931B2}" destId="{9DB07042-175D-4876-BCAC-3018B3A9E8CF}" srcOrd="3" destOrd="0" presId="urn:microsoft.com/office/officeart/2005/8/layout/cycle8"/>
    <dgm:cxn modelId="{27FA8208-A118-4BAB-A4E3-007FB39F1B58}" type="presParOf" srcId="{F209E843-9DA2-4473-AAF0-21C107E931B2}" destId="{3AFBC1D9-8ACC-47F7-A2B0-BCDCEB331E08}" srcOrd="4" destOrd="0" presId="urn:microsoft.com/office/officeart/2005/8/layout/cycle8"/>
    <dgm:cxn modelId="{4C8E241E-EC09-4581-A243-3F11910CD1FE}" type="presParOf" srcId="{F209E843-9DA2-4473-AAF0-21C107E931B2}" destId="{F0697019-3257-423E-98F5-F77E501777CD}" srcOrd="5" destOrd="0" presId="urn:microsoft.com/office/officeart/2005/8/layout/cycle8"/>
    <dgm:cxn modelId="{67938F0C-377E-4555-BD68-D65A6C889E91}" type="presParOf" srcId="{F209E843-9DA2-4473-AAF0-21C107E931B2}" destId="{C0471308-260D-4401-A60B-41C3DCBD9E5F}" srcOrd="6" destOrd="0" presId="urn:microsoft.com/office/officeart/2005/8/layout/cycle8"/>
    <dgm:cxn modelId="{6B490F13-B844-4EEB-9CEA-395F91BA38EB}" type="presParOf" srcId="{F209E843-9DA2-4473-AAF0-21C107E931B2}" destId="{A899AF93-49AD-4893-A3D6-F8B5DDF0ED66}" srcOrd="7" destOrd="0" presId="urn:microsoft.com/office/officeart/2005/8/layout/cycle8"/>
    <dgm:cxn modelId="{666046D0-1FA4-4442-B8DA-5D6611EE38C3}" type="presParOf" srcId="{F209E843-9DA2-4473-AAF0-21C107E931B2}" destId="{D8B37105-53C6-4DC1-83A8-DD03F08015C4}" srcOrd="8" destOrd="0" presId="urn:microsoft.com/office/officeart/2005/8/layout/cycle8"/>
    <dgm:cxn modelId="{CD8525AC-7AC8-4607-847D-0F6A4A7BBCF1}" type="presParOf" srcId="{F209E843-9DA2-4473-AAF0-21C107E931B2}" destId="{2303336A-3945-43B0-814A-F26213E02B15}" srcOrd="9" destOrd="0" presId="urn:microsoft.com/office/officeart/2005/8/layout/cycle8"/>
    <dgm:cxn modelId="{6495E6F4-B58D-428A-8A17-896A285788FA}" type="presParOf" srcId="{F209E843-9DA2-4473-AAF0-21C107E931B2}" destId="{89ABA8BE-7287-4BE9-A6CF-797D6C7F3573}" srcOrd="10" destOrd="0" presId="urn:microsoft.com/office/officeart/2005/8/layout/cycle8"/>
    <dgm:cxn modelId="{68C5D6A6-BA5D-4B7A-BAE0-E077E6847BA9}" type="presParOf" srcId="{F209E843-9DA2-4473-AAF0-21C107E931B2}" destId="{ED7EAEBE-71B4-4536-A3BC-FCA5B7D8DCEE}" srcOrd="11" destOrd="0" presId="urn:microsoft.com/office/officeart/2005/8/layout/cycle8"/>
    <dgm:cxn modelId="{B35C44D5-502D-4435-A401-427A14AD1646}" type="presParOf" srcId="{F209E843-9DA2-4473-AAF0-21C107E931B2}" destId="{7EFC6E39-A65A-4429-B785-1ADB5A257B94}" srcOrd="12" destOrd="0" presId="urn:microsoft.com/office/officeart/2005/8/layout/cycle8"/>
    <dgm:cxn modelId="{9BA21614-2AEA-4BF0-A40E-2A75257EF9E3}" type="presParOf" srcId="{F209E843-9DA2-4473-AAF0-21C107E931B2}" destId="{9FE604EE-8924-4AD2-8FFC-92CD7A83D1EE}" srcOrd="13" destOrd="0" presId="urn:microsoft.com/office/officeart/2005/8/layout/cycle8"/>
    <dgm:cxn modelId="{4A871317-F965-4240-9C82-14DB99EBDFD7}" type="presParOf" srcId="{F209E843-9DA2-4473-AAF0-21C107E931B2}" destId="{45A303C0-A0D0-4DAE-BBBD-B42D55B3F250}" srcOrd="14" destOrd="0" presId="urn:microsoft.com/office/officeart/2005/8/layout/cycle8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B0A9567-EA90-4469-8F89-9FC401364B1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B179C4-5FD4-4628-8A9F-152DBC6546DE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40% Technical, 60% Financial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E399CC1F-D100-411A-AF52-E4E64D2C0A54}" type="parTrans" cxnId="{921E9603-84D5-4437-8254-EC2822A219E7}">
      <dgm:prSet/>
      <dgm:spPr/>
      <dgm:t>
        <a:bodyPr/>
        <a:lstStyle/>
        <a:p>
          <a:endParaRPr lang="en-US"/>
        </a:p>
      </dgm:t>
    </dgm:pt>
    <dgm:pt modelId="{85E73C97-1F16-450E-B799-C9A9115A0B99}" type="sibTrans" cxnId="{921E9603-84D5-4437-8254-EC2822A219E7}">
      <dgm:prSet/>
      <dgm:spPr/>
      <dgm:t>
        <a:bodyPr/>
        <a:lstStyle/>
        <a:p>
          <a:endParaRPr lang="en-US"/>
        </a:p>
      </dgm:t>
    </dgm:pt>
    <dgm:pt modelId="{3DB22EC0-A860-4EBB-BC97-2CDA279CA2ED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en-US" sz="2400" baseline="30000" dirty="0" smtClean="0">
              <a:latin typeface="Times New Roman" pitchFamily="18" charset="0"/>
              <a:cs typeface="Times New Roman" pitchFamily="18" charset="0"/>
            </a:rPr>
            <a:t>nd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 High Lower Price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3F14BE72-9B5F-464F-890A-55F1D9FE0B56}" type="parTrans" cxnId="{B3F259B4-E5B9-4383-9696-155BF934ABAA}">
      <dgm:prSet/>
      <dgm:spPr/>
      <dgm:t>
        <a:bodyPr/>
        <a:lstStyle/>
        <a:p>
          <a:endParaRPr lang="en-US"/>
        </a:p>
      </dgm:t>
    </dgm:pt>
    <dgm:pt modelId="{ADF78F1B-FEB4-47C3-9E05-054B8A437A43}" type="sibTrans" cxnId="{B3F259B4-E5B9-4383-9696-155BF934ABAA}">
      <dgm:prSet/>
      <dgm:spPr/>
      <dgm:t>
        <a:bodyPr/>
        <a:lstStyle/>
        <a:p>
          <a:endParaRPr lang="en-US"/>
        </a:p>
      </dgm:t>
    </dgm:pt>
    <dgm:pt modelId="{D9AEF0B6-BB6A-4DB0-8500-E805443D7373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Design-Build Delivery System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E184C52C-BC36-4222-A0C1-4BFFB457D4AF}" type="parTrans" cxnId="{E832327B-29F7-42EE-B7D4-9BC46F59FE39}">
      <dgm:prSet/>
      <dgm:spPr/>
      <dgm:t>
        <a:bodyPr/>
        <a:lstStyle/>
        <a:p>
          <a:endParaRPr lang="en-US"/>
        </a:p>
      </dgm:t>
    </dgm:pt>
    <dgm:pt modelId="{FB032B24-9BCF-4B9E-848D-35F4C3E07F33}" type="sibTrans" cxnId="{E832327B-29F7-42EE-B7D4-9BC46F59FE39}">
      <dgm:prSet/>
      <dgm:spPr/>
      <dgm:t>
        <a:bodyPr/>
        <a:lstStyle/>
        <a:p>
          <a:endParaRPr lang="en-US"/>
        </a:p>
      </dgm:t>
    </dgm:pt>
    <dgm:pt modelId="{A2BCC414-A4B6-4ECA-B83F-861D5AAC93A6}" type="pres">
      <dgm:prSet presAssocID="{9B0A9567-EA90-4469-8F89-9FC401364B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7C205C-B80F-4430-AE69-A71C16AC5972}" type="pres">
      <dgm:prSet presAssocID="{7AB179C4-5FD4-4628-8A9F-152DBC6546DE}" presName="parentLin" presStyleCnt="0"/>
      <dgm:spPr/>
    </dgm:pt>
    <dgm:pt modelId="{31A420C4-B9E1-4D67-B0DF-3D0934157FFB}" type="pres">
      <dgm:prSet presAssocID="{7AB179C4-5FD4-4628-8A9F-152DBC6546D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EBDF2AC-E36D-4F0B-9364-61E8B7A919BA}" type="pres">
      <dgm:prSet presAssocID="{7AB179C4-5FD4-4628-8A9F-152DBC6546D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F56ABD-9927-4F46-B44C-6E4346C29AE2}" type="pres">
      <dgm:prSet presAssocID="{7AB179C4-5FD4-4628-8A9F-152DBC6546DE}" presName="negativeSpace" presStyleCnt="0"/>
      <dgm:spPr/>
    </dgm:pt>
    <dgm:pt modelId="{6FE1E2EA-94E5-4A4A-A46B-A4DECB997E05}" type="pres">
      <dgm:prSet presAssocID="{7AB179C4-5FD4-4628-8A9F-152DBC6546DE}" presName="childText" presStyleLbl="conFgAcc1" presStyleIdx="0" presStyleCnt="3">
        <dgm:presLayoutVars>
          <dgm:bulletEnabled val="1"/>
        </dgm:presLayoutVars>
      </dgm:prSet>
      <dgm:spPr/>
    </dgm:pt>
    <dgm:pt modelId="{1B97D1EE-76D9-4217-ADD1-4A9C186DB681}" type="pres">
      <dgm:prSet presAssocID="{85E73C97-1F16-450E-B799-C9A9115A0B99}" presName="spaceBetweenRectangles" presStyleCnt="0"/>
      <dgm:spPr/>
    </dgm:pt>
    <dgm:pt modelId="{6B646A3A-CEEC-4C9B-A9C2-A7E02A1F450C}" type="pres">
      <dgm:prSet presAssocID="{3DB22EC0-A860-4EBB-BC97-2CDA279CA2ED}" presName="parentLin" presStyleCnt="0"/>
      <dgm:spPr/>
    </dgm:pt>
    <dgm:pt modelId="{B386AD0F-03B6-4322-9571-059AF86FBC6D}" type="pres">
      <dgm:prSet presAssocID="{3DB22EC0-A860-4EBB-BC97-2CDA279CA2E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3207BDD-471F-4191-B28A-C47EC4080DF9}" type="pres">
      <dgm:prSet presAssocID="{3DB22EC0-A860-4EBB-BC97-2CDA279CA2E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764321-A962-4C8E-A52F-744C3E705166}" type="pres">
      <dgm:prSet presAssocID="{3DB22EC0-A860-4EBB-BC97-2CDA279CA2ED}" presName="negativeSpace" presStyleCnt="0"/>
      <dgm:spPr/>
    </dgm:pt>
    <dgm:pt modelId="{4235653B-4CF7-442A-9197-70F17331D80A}" type="pres">
      <dgm:prSet presAssocID="{3DB22EC0-A860-4EBB-BC97-2CDA279CA2ED}" presName="childText" presStyleLbl="conFgAcc1" presStyleIdx="1" presStyleCnt="3">
        <dgm:presLayoutVars>
          <dgm:bulletEnabled val="1"/>
        </dgm:presLayoutVars>
      </dgm:prSet>
      <dgm:spPr/>
    </dgm:pt>
    <dgm:pt modelId="{DED33A34-12DB-4A14-896A-D82A6F86DFC0}" type="pres">
      <dgm:prSet presAssocID="{ADF78F1B-FEB4-47C3-9E05-054B8A437A43}" presName="spaceBetweenRectangles" presStyleCnt="0"/>
      <dgm:spPr/>
    </dgm:pt>
    <dgm:pt modelId="{7A257F3D-65F5-4603-8CB2-D4D6E7BA6ADC}" type="pres">
      <dgm:prSet presAssocID="{D9AEF0B6-BB6A-4DB0-8500-E805443D7373}" presName="parentLin" presStyleCnt="0"/>
      <dgm:spPr/>
    </dgm:pt>
    <dgm:pt modelId="{D9752DD8-8CBF-4606-AE55-85D91D404BB1}" type="pres">
      <dgm:prSet presAssocID="{D9AEF0B6-BB6A-4DB0-8500-E805443D7373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6DE606A-A9D2-4B55-92C9-50FF10699624}" type="pres">
      <dgm:prSet presAssocID="{D9AEF0B6-BB6A-4DB0-8500-E805443D737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7B5974-15D2-410F-918A-A0037EEB871A}" type="pres">
      <dgm:prSet presAssocID="{D9AEF0B6-BB6A-4DB0-8500-E805443D7373}" presName="negativeSpace" presStyleCnt="0"/>
      <dgm:spPr/>
    </dgm:pt>
    <dgm:pt modelId="{CEDB6AC5-C97D-4B80-9963-5AE982223605}" type="pres">
      <dgm:prSet presAssocID="{D9AEF0B6-BB6A-4DB0-8500-E805443D737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3F259B4-E5B9-4383-9696-155BF934ABAA}" srcId="{9B0A9567-EA90-4469-8F89-9FC401364B18}" destId="{3DB22EC0-A860-4EBB-BC97-2CDA279CA2ED}" srcOrd="1" destOrd="0" parTransId="{3F14BE72-9B5F-464F-890A-55F1D9FE0B56}" sibTransId="{ADF78F1B-FEB4-47C3-9E05-054B8A437A43}"/>
    <dgm:cxn modelId="{1465849F-F5F7-4BED-B206-36D65F98686E}" type="presOf" srcId="{D9AEF0B6-BB6A-4DB0-8500-E805443D7373}" destId="{66DE606A-A9D2-4B55-92C9-50FF10699624}" srcOrd="1" destOrd="0" presId="urn:microsoft.com/office/officeart/2005/8/layout/list1"/>
    <dgm:cxn modelId="{974FC196-F6E1-4AB0-B2B7-348A95C3AB41}" type="presOf" srcId="{3DB22EC0-A860-4EBB-BC97-2CDA279CA2ED}" destId="{23207BDD-471F-4191-B28A-C47EC4080DF9}" srcOrd="1" destOrd="0" presId="urn:microsoft.com/office/officeart/2005/8/layout/list1"/>
    <dgm:cxn modelId="{AA009CD1-9E39-41EB-B670-CAB54E3AC587}" type="presOf" srcId="{9B0A9567-EA90-4469-8F89-9FC401364B18}" destId="{A2BCC414-A4B6-4ECA-B83F-861D5AAC93A6}" srcOrd="0" destOrd="0" presId="urn:microsoft.com/office/officeart/2005/8/layout/list1"/>
    <dgm:cxn modelId="{E832327B-29F7-42EE-B7D4-9BC46F59FE39}" srcId="{9B0A9567-EA90-4469-8F89-9FC401364B18}" destId="{D9AEF0B6-BB6A-4DB0-8500-E805443D7373}" srcOrd="2" destOrd="0" parTransId="{E184C52C-BC36-4222-A0C1-4BFFB457D4AF}" sibTransId="{FB032B24-9BCF-4B9E-848D-35F4C3E07F33}"/>
    <dgm:cxn modelId="{49998542-41C4-4FBD-ABB7-B007E11F4FDB}" type="presOf" srcId="{D9AEF0B6-BB6A-4DB0-8500-E805443D7373}" destId="{D9752DD8-8CBF-4606-AE55-85D91D404BB1}" srcOrd="0" destOrd="0" presId="urn:microsoft.com/office/officeart/2005/8/layout/list1"/>
    <dgm:cxn modelId="{B8824791-11C9-474D-9BB1-0C590501EC1E}" type="presOf" srcId="{3DB22EC0-A860-4EBB-BC97-2CDA279CA2ED}" destId="{B386AD0F-03B6-4322-9571-059AF86FBC6D}" srcOrd="0" destOrd="0" presId="urn:microsoft.com/office/officeart/2005/8/layout/list1"/>
    <dgm:cxn modelId="{921E9603-84D5-4437-8254-EC2822A219E7}" srcId="{9B0A9567-EA90-4469-8F89-9FC401364B18}" destId="{7AB179C4-5FD4-4628-8A9F-152DBC6546DE}" srcOrd="0" destOrd="0" parTransId="{E399CC1F-D100-411A-AF52-E4E64D2C0A54}" sibTransId="{85E73C97-1F16-450E-B799-C9A9115A0B99}"/>
    <dgm:cxn modelId="{674368C7-D407-403D-8121-92C70C548BEB}" type="presOf" srcId="{7AB179C4-5FD4-4628-8A9F-152DBC6546DE}" destId="{31A420C4-B9E1-4D67-B0DF-3D0934157FFB}" srcOrd="0" destOrd="0" presId="urn:microsoft.com/office/officeart/2005/8/layout/list1"/>
    <dgm:cxn modelId="{6950E271-B0AF-40A3-A411-D42D822707DD}" type="presOf" srcId="{7AB179C4-5FD4-4628-8A9F-152DBC6546DE}" destId="{BEBDF2AC-E36D-4F0B-9364-61E8B7A919BA}" srcOrd="1" destOrd="0" presId="urn:microsoft.com/office/officeart/2005/8/layout/list1"/>
    <dgm:cxn modelId="{EBEA34F6-A43A-4276-86F6-439E21579A62}" type="presParOf" srcId="{A2BCC414-A4B6-4ECA-B83F-861D5AAC93A6}" destId="{407C205C-B80F-4430-AE69-A71C16AC5972}" srcOrd="0" destOrd="0" presId="urn:microsoft.com/office/officeart/2005/8/layout/list1"/>
    <dgm:cxn modelId="{769CF5C9-AA36-40C2-A358-3408A73C731E}" type="presParOf" srcId="{407C205C-B80F-4430-AE69-A71C16AC5972}" destId="{31A420C4-B9E1-4D67-B0DF-3D0934157FFB}" srcOrd="0" destOrd="0" presId="urn:microsoft.com/office/officeart/2005/8/layout/list1"/>
    <dgm:cxn modelId="{ABBA252F-4FB8-43FD-8AB7-16C8D59E5E24}" type="presParOf" srcId="{407C205C-B80F-4430-AE69-A71C16AC5972}" destId="{BEBDF2AC-E36D-4F0B-9364-61E8B7A919BA}" srcOrd="1" destOrd="0" presId="urn:microsoft.com/office/officeart/2005/8/layout/list1"/>
    <dgm:cxn modelId="{0ADE156E-A6CB-4C29-9348-8238550F687A}" type="presParOf" srcId="{A2BCC414-A4B6-4ECA-B83F-861D5AAC93A6}" destId="{A1F56ABD-9927-4F46-B44C-6E4346C29AE2}" srcOrd="1" destOrd="0" presId="urn:microsoft.com/office/officeart/2005/8/layout/list1"/>
    <dgm:cxn modelId="{8D5218E2-AAF0-4B80-96D6-7E74752D9F09}" type="presParOf" srcId="{A2BCC414-A4B6-4ECA-B83F-861D5AAC93A6}" destId="{6FE1E2EA-94E5-4A4A-A46B-A4DECB997E05}" srcOrd="2" destOrd="0" presId="urn:microsoft.com/office/officeart/2005/8/layout/list1"/>
    <dgm:cxn modelId="{901F4FCD-1335-4CD3-ACEB-C28011F6C11B}" type="presParOf" srcId="{A2BCC414-A4B6-4ECA-B83F-861D5AAC93A6}" destId="{1B97D1EE-76D9-4217-ADD1-4A9C186DB681}" srcOrd="3" destOrd="0" presId="urn:microsoft.com/office/officeart/2005/8/layout/list1"/>
    <dgm:cxn modelId="{F26BEB6D-7D53-4937-AEB0-B73F4778A27E}" type="presParOf" srcId="{A2BCC414-A4B6-4ECA-B83F-861D5AAC93A6}" destId="{6B646A3A-CEEC-4C9B-A9C2-A7E02A1F450C}" srcOrd="4" destOrd="0" presId="urn:microsoft.com/office/officeart/2005/8/layout/list1"/>
    <dgm:cxn modelId="{2269CACE-C20E-47F5-AD04-AFE1710F9200}" type="presParOf" srcId="{6B646A3A-CEEC-4C9B-A9C2-A7E02A1F450C}" destId="{B386AD0F-03B6-4322-9571-059AF86FBC6D}" srcOrd="0" destOrd="0" presId="urn:microsoft.com/office/officeart/2005/8/layout/list1"/>
    <dgm:cxn modelId="{29FF9F7B-7B2E-49C9-815F-C22060015303}" type="presParOf" srcId="{6B646A3A-CEEC-4C9B-A9C2-A7E02A1F450C}" destId="{23207BDD-471F-4191-B28A-C47EC4080DF9}" srcOrd="1" destOrd="0" presId="urn:microsoft.com/office/officeart/2005/8/layout/list1"/>
    <dgm:cxn modelId="{1CA4588C-20D4-43B1-A4A3-D2093F2566A2}" type="presParOf" srcId="{A2BCC414-A4B6-4ECA-B83F-861D5AAC93A6}" destId="{3F764321-A962-4C8E-A52F-744C3E705166}" srcOrd="5" destOrd="0" presId="urn:microsoft.com/office/officeart/2005/8/layout/list1"/>
    <dgm:cxn modelId="{3D82DF5D-A9D1-41CC-954E-BE014506A4CF}" type="presParOf" srcId="{A2BCC414-A4B6-4ECA-B83F-861D5AAC93A6}" destId="{4235653B-4CF7-442A-9197-70F17331D80A}" srcOrd="6" destOrd="0" presId="urn:microsoft.com/office/officeart/2005/8/layout/list1"/>
    <dgm:cxn modelId="{4D2880E7-ACB6-4F9D-9965-F5CB51443C23}" type="presParOf" srcId="{A2BCC414-A4B6-4ECA-B83F-861D5AAC93A6}" destId="{DED33A34-12DB-4A14-896A-D82A6F86DFC0}" srcOrd="7" destOrd="0" presId="urn:microsoft.com/office/officeart/2005/8/layout/list1"/>
    <dgm:cxn modelId="{56708F4B-0D78-4A53-835C-DBC0F7C9DD52}" type="presParOf" srcId="{A2BCC414-A4B6-4ECA-B83F-861D5AAC93A6}" destId="{7A257F3D-65F5-4603-8CB2-D4D6E7BA6ADC}" srcOrd="8" destOrd="0" presId="urn:microsoft.com/office/officeart/2005/8/layout/list1"/>
    <dgm:cxn modelId="{9F9A3CEC-61E5-4A2F-BC75-3CCAF628C62C}" type="presParOf" srcId="{7A257F3D-65F5-4603-8CB2-D4D6E7BA6ADC}" destId="{D9752DD8-8CBF-4606-AE55-85D91D404BB1}" srcOrd="0" destOrd="0" presId="urn:microsoft.com/office/officeart/2005/8/layout/list1"/>
    <dgm:cxn modelId="{8BB21BDF-7534-49EF-872E-A77C941DDC82}" type="presParOf" srcId="{7A257F3D-65F5-4603-8CB2-D4D6E7BA6ADC}" destId="{66DE606A-A9D2-4B55-92C9-50FF10699624}" srcOrd="1" destOrd="0" presId="urn:microsoft.com/office/officeart/2005/8/layout/list1"/>
    <dgm:cxn modelId="{C5654C7D-B5A1-49FE-BCA9-71EA4BE8B81D}" type="presParOf" srcId="{A2BCC414-A4B6-4ECA-B83F-861D5AAC93A6}" destId="{AC7B5974-15D2-410F-918A-A0037EEB871A}" srcOrd="9" destOrd="0" presId="urn:microsoft.com/office/officeart/2005/8/layout/list1"/>
    <dgm:cxn modelId="{EA3B00EC-F8DC-4464-9523-4BD140A7187D}" type="presParOf" srcId="{A2BCC414-A4B6-4ECA-B83F-861D5AAC93A6}" destId="{CEDB6AC5-C97D-4B80-9963-5AE982223605}" srcOrd="10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43EF129-4909-49C5-B646-371CDDF2635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54F95F-9A7D-4B32-96A0-5D090E0E28FC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Increase Wages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61AA3714-30C9-4F75-9C61-FDF875913576}" type="parTrans" cxnId="{99E954E2-5695-48B7-BD63-C5C16414F296}">
      <dgm:prSet/>
      <dgm:spPr/>
      <dgm:t>
        <a:bodyPr/>
        <a:lstStyle/>
        <a:p>
          <a:endParaRPr lang="en-US"/>
        </a:p>
      </dgm:t>
    </dgm:pt>
    <dgm:pt modelId="{2C3C7B4B-7FAD-4463-9D39-5B67D474472A}" type="sibTrans" cxnId="{99E954E2-5695-48B7-BD63-C5C16414F296}">
      <dgm:prSet/>
      <dgm:spPr/>
      <dgm:t>
        <a:bodyPr/>
        <a:lstStyle/>
        <a:p>
          <a:endParaRPr lang="en-US"/>
        </a:p>
      </dgm:t>
    </dgm:pt>
    <dgm:pt modelId="{80770A8A-8705-4B53-9638-283A928D0757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Modern Equipments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2AC35EE8-3F47-4193-9837-0DDD357FE38E}" type="parTrans" cxnId="{E2AA9D0A-199A-47DD-A581-41678C0769B1}">
      <dgm:prSet/>
      <dgm:spPr/>
      <dgm:t>
        <a:bodyPr/>
        <a:lstStyle/>
        <a:p>
          <a:endParaRPr lang="en-US"/>
        </a:p>
      </dgm:t>
    </dgm:pt>
    <dgm:pt modelId="{4637BD9D-A03F-4F29-98F2-35F61800162B}" type="sibTrans" cxnId="{E2AA9D0A-199A-47DD-A581-41678C0769B1}">
      <dgm:prSet/>
      <dgm:spPr/>
      <dgm:t>
        <a:bodyPr/>
        <a:lstStyle/>
        <a:p>
          <a:endParaRPr lang="en-US"/>
        </a:p>
      </dgm:t>
    </dgm:pt>
    <dgm:pt modelId="{C27AB46B-8525-4C2D-A2BF-1F261852C3A9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Training Centers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B6D67C60-89DB-4D45-AF7F-1451D79D97A0}" type="sibTrans" cxnId="{DD7533C9-5BAE-4B9E-A3F9-F186726A99DD}">
      <dgm:prSet/>
      <dgm:spPr/>
      <dgm:t>
        <a:bodyPr/>
        <a:lstStyle/>
        <a:p>
          <a:endParaRPr lang="en-US"/>
        </a:p>
      </dgm:t>
    </dgm:pt>
    <dgm:pt modelId="{D240BE99-DFF2-4974-9A8C-B1AB48877A5F}" type="parTrans" cxnId="{DD7533C9-5BAE-4B9E-A3F9-F186726A99DD}">
      <dgm:prSet/>
      <dgm:spPr/>
      <dgm:t>
        <a:bodyPr/>
        <a:lstStyle/>
        <a:p>
          <a:endParaRPr lang="en-US"/>
        </a:p>
      </dgm:t>
    </dgm:pt>
    <dgm:pt modelId="{68EFDC6A-B0D6-495C-9855-2A0D20DC4650}" type="pres">
      <dgm:prSet presAssocID="{043EF129-4909-49C5-B646-371CDDF2635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286733-FC49-4632-9228-E337A1FAB841}" type="pres">
      <dgm:prSet presAssocID="{C27AB46B-8525-4C2D-A2BF-1F261852C3A9}" presName="parentLin" presStyleCnt="0"/>
      <dgm:spPr/>
    </dgm:pt>
    <dgm:pt modelId="{516E4BE3-4296-4D03-94FF-05D544623530}" type="pres">
      <dgm:prSet presAssocID="{C27AB46B-8525-4C2D-A2BF-1F261852C3A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0250BAB-2310-409F-A041-5C22D1273E54}" type="pres">
      <dgm:prSet presAssocID="{C27AB46B-8525-4C2D-A2BF-1F261852C3A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CCCD2-20DB-47DD-A3A5-ACB9C68072CB}" type="pres">
      <dgm:prSet presAssocID="{C27AB46B-8525-4C2D-A2BF-1F261852C3A9}" presName="negativeSpace" presStyleCnt="0"/>
      <dgm:spPr/>
    </dgm:pt>
    <dgm:pt modelId="{08A9B83D-46EF-4A21-9566-E49BA9E3609D}" type="pres">
      <dgm:prSet presAssocID="{C27AB46B-8525-4C2D-A2BF-1F261852C3A9}" presName="childText" presStyleLbl="conFgAcc1" presStyleIdx="0" presStyleCnt="3">
        <dgm:presLayoutVars>
          <dgm:bulletEnabled val="1"/>
        </dgm:presLayoutVars>
      </dgm:prSet>
      <dgm:spPr/>
    </dgm:pt>
    <dgm:pt modelId="{31F6F5D5-A575-4652-9065-228B238A31DC}" type="pres">
      <dgm:prSet presAssocID="{B6D67C60-89DB-4D45-AF7F-1451D79D97A0}" presName="spaceBetweenRectangles" presStyleCnt="0"/>
      <dgm:spPr/>
    </dgm:pt>
    <dgm:pt modelId="{A033218B-434B-43CD-9E99-8ECAD699E4F6}" type="pres">
      <dgm:prSet presAssocID="{5954F95F-9A7D-4B32-96A0-5D090E0E28FC}" presName="parentLin" presStyleCnt="0"/>
      <dgm:spPr/>
    </dgm:pt>
    <dgm:pt modelId="{381E3568-C491-4FFF-91C2-E7DD56635F0E}" type="pres">
      <dgm:prSet presAssocID="{5954F95F-9A7D-4B32-96A0-5D090E0E28F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8ACA7BA-8E0A-4B92-8A21-F4427B7264E0}" type="pres">
      <dgm:prSet presAssocID="{5954F95F-9A7D-4B32-96A0-5D090E0E28F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669EE-C684-4980-95BF-BDE84B75E49B}" type="pres">
      <dgm:prSet presAssocID="{5954F95F-9A7D-4B32-96A0-5D090E0E28FC}" presName="negativeSpace" presStyleCnt="0"/>
      <dgm:spPr/>
    </dgm:pt>
    <dgm:pt modelId="{81C0C828-9BB4-4B57-8F2F-060EF725418F}" type="pres">
      <dgm:prSet presAssocID="{5954F95F-9A7D-4B32-96A0-5D090E0E28FC}" presName="childText" presStyleLbl="conFgAcc1" presStyleIdx="1" presStyleCnt="3">
        <dgm:presLayoutVars>
          <dgm:bulletEnabled val="1"/>
        </dgm:presLayoutVars>
      </dgm:prSet>
      <dgm:spPr/>
    </dgm:pt>
    <dgm:pt modelId="{F7B7BFC1-4F18-4A1F-A2F9-96BAF5E71566}" type="pres">
      <dgm:prSet presAssocID="{2C3C7B4B-7FAD-4463-9D39-5B67D474472A}" presName="spaceBetweenRectangles" presStyleCnt="0"/>
      <dgm:spPr/>
    </dgm:pt>
    <dgm:pt modelId="{28F677EC-6BF9-440B-8D42-7F6FB3200CA2}" type="pres">
      <dgm:prSet presAssocID="{80770A8A-8705-4B53-9638-283A928D0757}" presName="parentLin" presStyleCnt="0"/>
      <dgm:spPr/>
    </dgm:pt>
    <dgm:pt modelId="{633A5882-93D8-4990-A164-714E93A214C1}" type="pres">
      <dgm:prSet presAssocID="{80770A8A-8705-4B53-9638-283A928D075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8879A93-018F-4F89-956F-FA5E8373E2D2}" type="pres">
      <dgm:prSet presAssocID="{80770A8A-8705-4B53-9638-283A928D075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EA9CC6-45B0-405C-9AD6-462E9D067C70}" type="pres">
      <dgm:prSet presAssocID="{80770A8A-8705-4B53-9638-283A928D0757}" presName="negativeSpace" presStyleCnt="0"/>
      <dgm:spPr/>
    </dgm:pt>
    <dgm:pt modelId="{E6C1E134-98C5-48D8-81AC-0FADCF3B8FCC}" type="pres">
      <dgm:prSet presAssocID="{80770A8A-8705-4B53-9638-283A928D075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9E954E2-5695-48B7-BD63-C5C16414F296}" srcId="{043EF129-4909-49C5-B646-371CDDF26353}" destId="{5954F95F-9A7D-4B32-96A0-5D090E0E28FC}" srcOrd="1" destOrd="0" parTransId="{61AA3714-30C9-4F75-9C61-FDF875913576}" sibTransId="{2C3C7B4B-7FAD-4463-9D39-5B67D474472A}"/>
    <dgm:cxn modelId="{8A27B6EB-9F38-411A-BAED-571A860BF649}" type="presOf" srcId="{5954F95F-9A7D-4B32-96A0-5D090E0E28FC}" destId="{381E3568-C491-4FFF-91C2-E7DD56635F0E}" srcOrd="0" destOrd="0" presId="urn:microsoft.com/office/officeart/2005/8/layout/list1"/>
    <dgm:cxn modelId="{786E6B77-FF53-436A-863D-5E51FC0B1FA2}" type="presOf" srcId="{5954F95F-9A7D-4B32-96A0-5D090E0E28FC}" destId="{C8ACA7BA-8E0A-4B92-8A21-F4427B7264E0}" srcOrd="1" destOrd="0" presId="urn:microsoft.com/office/officeart/2005/8/layout/list1"/>
    <dgm:cxn modelId="{D245B54D-A302-42F8-A888-A2CBC89736AE}" type="presOf" srcId="{C27AB46B-8525-4C2D-A2BF-1F261852C3A9}" destId="{90250BAB-2310-409F-A041-5C22D1273E54}" srcOrd="1" destOrd="0" presId="urn:microsoft.com/office/officeart/2005/8/layout/list1"/>
    <dgm:cxn modelId="{E2AA9D0A-199A-47DD-A581-41678C0769B1}" srcId="{043EF129-4909-49C5-B646-371CDDF26353}" destId="{80770A8A-8705-4B53-9638-283A928D0757}" srcOrd="2" destOrd="0" parTransId="{2AC35EE8-3F47-4193-9837-0DDD357FE38E}" sibTransId="{4637BD9D-A03F-4F29-98F2-35F61800162B}"/>
    <dgm:cxn modelId="{D9F8BF0B-53A7-44FC-B52F-4C5175E1F053}" type="presOf" srcId="{C27AB46B-8525-4C2D-A2BF-1F261852C3A9}" destId="{516E4BE3-4296-4D03-94FF-05D544623530}" srcOrd="0" destOrd="0" presId="urn:microsoft.com/office/officeart/2005/8/layout/list1"/>
    <dgm:cxn modelId="{ECC16AEE-33FA-4D8F-8223-3836CBBBB764}" type="presOf" srcId="{80770A8A-8705-4B53-9638-283A928D0757}" destId="{A8879A93-018F-4F89-956F-FA5E8373E2D2}" srcOrd="1" destOrd="0" presId="urn:microsoft.com/office/officeart/2005/8/layout/list1"/>
    <dgm:cxn modelId="{CB6F1E8A-48D8-406C-9835-612802B7EDE6}" type="presOf" srcId="{80770A8A-8705-4B53-9638-283A928D0757}" destId="{633A5882-93D8-4990-A164-714E93A214C1}" srcOrd="0" destOrd="0" presId="urn:microsoft.com/office/officeart/2005/8/layout/list1"/>
    <dgm:cxn modelId="{BE637CA6-D7A0-4918-9E34-370E6E08B351}" type="presOf" srcId="{043EF129-4909-49C5-B646-371CDDF26353}" destId="{68EFDC6A-B0D6-495C-9855-2A0D20DC4650}" srcOrd="0" destOrd="0" presId="urn:microsoft.com/office/officeart/2005/8/layout/list1"/>
    <dgm:cxn modelId="{DD7533C9-5BAE-4B9E-A3F9-F186726A99DD}" srcId="{043EF129-4909-49C5-B646-371CDDF26353}" destId="{C27AB46B-8525-4C2D-A2BF-1F261852C3A9}" srcOrd="0" destOrd="0" parTransId="{D240BE99-DFF2-4974-9A8C-B1AB48877A5F}" sibTransId="{B6D67C60-89DB-4D45-AF7F-1451D79D97A0}"/>
    <dgm:cxn modelId="{482884AD-94BC-4918-9646-3E3DB6D07FE9}" type="presParOf" srcId="{68EFDC6A-B0D6-495C-9855-2A0D20DC4650}" destId="{FF286733-FC49-4632-9228-E337A1FAB841}" srcOrd="0" destOrd="0" presId="urn:microsoft.com/office/officeart/2005/8/layout/list1"/>
    <dgm:cxn modelId="{43ED83B7-DCCA-4889-982C-136B77B5CFD1}" type="presParOf" srcId="{FF286733-FC49-4632-9228-E337A1FAB841}" destId="{516E4BE3-4296-4D03-94FF-05D544623530}" srcOrd="0" destOrd="0" presId="urn:microsoft.com/office/officeart/2005/8/layout/list1"/>
    <dgm:cxn modelId="{D5A6B159-1947-4178-B8D3-3494BB44A9CA}" type="presParOf" srcId="{FF286733-FC49-4632-9228-E337A1FAB841}" destId="{90250BAB-2310-409F-A041-5C22D1273E54}" srcOrd="1" destOrd="0" presId="urn:microsoft.com/office/officeart/2005/8/layout/list1"/>
    <dgm:cxn modelId="{5EDFC98F-47CA-4960-9D30-714512608F49}" type="presParOf" srcId="{68EFDC6A-B0D6-495C-9855-2A0D20DC4650}" destId="{C4ECCCD2-20DB-47DD-A3A5-ACB9C68072CB}" srcOrd="1" destOrd="0" presId="urn:microsoft.com/office/officeart/2005/8/layout/list1"/>
    <dgm:cxn modelId="{32279AF0-9C33-4C88-967C-38D74025D529}" type="presParOf" srcId="{68EFDC6A-B0D6-495C-9855-2A0D20DC4650}" destId="{08A9B83D-46EF-4A21-9566-E49BA9E3609D}" srcOrd="2" destOrd="0" presId="urn:microsoft.com/office/officeart/2005/8/layout/list1"/>
    <dgm:cxn modelId="{1A7AD747-7ECC-4363-A3A9-564F6643B0CD}" type="presParOf" srcId="{68EFDC6A-B0D6-495C-9855-2A0D20DC4650}" destId="{31F6F5D5-A575-4652-9065-228B238A31DC}" srcOrd="3" destOrd="0" presId="urn:microsoft.com/office/officeart/2005/8/layout/list1"/>
    <dgm:cxn modelId="{BD8CE3BA-9E0D-4385-A232-3A571A0A4ADD}" type="presParOf" srcId="{68EFDC6A-B0D6-495C-9855-2A0D20DC4650}" destId="{A033218B-434B-43CD-9E99-8ECAD699E4F6}" srcOrd="4" destOrd="0" presId="urn:microsoft.com/office/officeart/2005/8/layout/list1"/>
    <dgm:cxn modelId="{114AEAF7-E085-4150-8F36-601AF7EAC5A6}" type="presParOf" srcId="{A033218B-434B-43CD-9E99-8ECAD699E4F6}" destId="{381E3568-C491-4FFF-91C2-E7DD56635F0E}" srcOrd="0" destOrd="0" presId="urn:microsoft.com/office/officeart/2005/8/layout/list1"/>
    <dgm:cxn modelId="{325D4ACD-EE5C-49BF-B1F4-8D1593327FE6}" type="presParOf" srcId="{A033218B-434B-43CD-9E99-8ECAD699E4F6}" destId="{C8ACA7BA-8E0A-4B92-8A21-F4427B7264E0}" srcOrd="1" destOrd="0" presId="urn:microsoft.com/office/officeart/2005/8/layout/list1"/>
    <dgm:cxn modelId="{740FAE94-681B-44A4-8C7B-E9B8BE241DB2}" type="presParOf" srcId="{68EFDC6A-B0D6-495C-9855-2A0D20DC4650}" destId="{519669EE-C684-4980-95BF-BDE84B75E49B}" srcOrd="5" destOrd="0" presId="urn:microsoft.com/office/officeart/2005/8/layout/list1"/>
    <dgm:cxn modelId="{4B68A2F4-1ECA-48CC-ADCC-A534CE9373DB}" type="presParOf" srcId="{68EFDC6A-B0D6-495C-9855-2A0D20DC4650}" destId="{81C0C828-9BB4-4B57-8F2F-060EF725418F}" srcOrd="6" destOrd="0" presId="urn:microsoft.com/office/officeart/2005/8/layout/list1"/>
    <dgm:cxn modelId="{E9ED4D77-D54D-4D3F-B015-B4778455AA44}" type="presParOf" srcId="{68EFDC6A-B0D6-495C-9855-2A0D20DC4650}" destId="{F7B7BFC1-4F18-4A1F-A2F9-96BAF5E71566}" srcOrd="7" destOrd="0" presId="urn:microsoft.com/office/officeart/2005/8/layout/list1"/>
    <dgm:cxn modelId="{B7F6F692-8F10-43EE-8425-D247B254A1CC}" type="presParOf" srcId="{68EFDC6A-B0D6-495C-9855-2A0D20DC4650}" destId="{28F677EC-6BF9-440B-8D42-7F6FB3200CA2}" srcOrd="8" destOrd="0" presId="urn:microsoft.com/office/officeart/2005/8/layout/list1"/>
    <dgm:cxn modelId="{0BCF0344-76F1-4578-8CE6-B7463FA21C83}" type="presParOf" srcId="{28F677EC-6BF9-440B-8D42-7F6FB3200CA2}" destId="{633A5882-93D8-4990-A164-714E93A214C1}" srcOrd="0" destOrd="0" presId="urn:microsoft.com/office/officeart/2005/8/layout/list1"/>
    <dgm:cxn modelId="{9D894D26-0A63-46A8-B585-CA380B09B452}" type="presParOf" srcId="{28F677EC-6BF9-440B-8D42-7F6FB3200CA2}" destId="{A8879A93-018F-4F89-956F-FA5E8373E2D2}" srcOrd="1" destOrd="0" presId="urn:microsoft.com/office/officeart/2005/8/layout/list1"/>
    <dgm:cxn modelId="{76E75836-2411-4CC8-BF5D-F54E690311D8}" type="presParOf" srcId="{68EFDC6A-B0D6-495C-9855-2A0D20DC4650}" destId="{3DEA9CC6-45B0-405C-9AD6-462E9D067C70}" srcOrd="9" destOrd="0" presId="urn:microsoft.com/office/officeart/2005/8/layout/list1"/>
    <dgm:cxn modelId="{F4DB05B7-D9C8-4737-A578-BEC46971C6D7}" type="presParOf" srcId="{68EFDC6A-B0D6-495C-9855-2A0D20DC4650}" destId="{E6C1E134-98C5-48D8-81AC-0FADCF3B8FCC}" srcOrd="10" destOrd="0" presId="urn:microsoft.com/office/officeart/2005/8/layout/lis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8116A03-BF38-415D-9130-7A623322632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2EFC32-566B-4FE4-BCF8-300EDD8B0347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Estimated Study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791384B2-7FD1-49FB-9286-DC3DC45070C9}" type="parTrans" cxnId="{C6ADA87B-DFDC-4BE9-A080-3970B475541A}">
      <dgm:prSet/>
      <dgm:spPr/>
      <dgm:t>
        <a:bodyPr/>
        <a:lstStyle/>
        <a:p>
          <a:endParaRPr lang="en-US"/>
        </a:p>
      </dgm:t>
    </dgm:pt>
    <dgm:pt modelId="{DF3CB2C5-605F-43A3-9971-10CC5D39D59C}" type="sibTrans" cxnId="{C6ADA87B-DFDC-4BE9-A080-3970B475541A}">
      <dgm:prSet/>
      <dgm:spPr/>
      <dgm:t>
        <a:bodyPr/>
        <a:lstStyle/>
        <a:p>
          <a:endParaRPr lang="en-US"/>
        </a:p>
      </dgm:t>
    </dgm:pt>
    <dgm:pt modelId="{59667523-31A8-44A2-ACDC-FB87CA805F2D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Separate Account for Each Project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1B2CCD9F-3C90-46DD-9B51-747D2751C65C}" type="parTrans" cxnId="{3B103A72-FEB6-41CF-9442-7929B5068A4B}">
      <dgm:prSet/>
      <dgm:spPr/>
      <dgm:t>
        <a:bodyPr/>
        <a:lstStyle/>
        <a:p>
          <a:endParaRPr lang="en-US"/>
        </a:p>
      </dgm:t>
    </dgm:pt>
    <dgm:pt modelId="{696AFBE4-33E0-4F0E-AD22-17F5C6B7FC3F}" type="sibTrans" cxnId="{3B103A72-FEB6-41CF-9442-7929B5068A4B}">
      <dgm:prSet/>
      <dgm:spPr/>
      <dgm:t>
        <a:bodyPr/>
        <a:lstStyle/>
        <a:p>
          <a:endParaRPr lang="en-US"/>
        </a:p>
      </dgm:t>
    </dgm:pt>
    <dgm:pt modelId="{2D746890-FD50-494C-90B8-4CF9BB47BE2E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Forecasting the Cost, and Cash Flow Diagram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661166A1-8A74-4EAC-AA5C-BA9D1BE19E65}" type="parTrans" cxnId="{0EB4EFAB-8A64-4A6C-A505-9D03F2D019F7}">
      <dgm:prSet/>
      <dgm:spPr/>
      <dgm:t>
        <a:bodyPr/>
        <a:lstStyle/>
        <a:p>
          <a:endParaRPr lang="en-US"/>
        </a:p>
      </dgm:t>
    </dgm:pt>
    <dgm:pt modelId="{87183242-9261-492E-9482-F911F894772A}" type="sibTrans" cxnId="{0EB4EFAB-8A64-4A6C-A505-9D03F2D019F7}">
      <dgm:prSet/>
      <dgm:spPr/>
      <dgm:t>
        <a:bodyPr/>
        <a:lstStyle/>
        <a:p>
          <a:endParaRPr lang="en-US"/>
        </a:p>
      </dgm:t>
    </dgm:pt>
    <dgm:pt modelId="{324F0094-CE65-4F02-9E39-475C567342D3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Developing of a simple payment system away from bureaucracy</a:t>
          </a:r>
          <a:endParaRPr lang="en-US" sz="1100" dirty="0"/>
        </a:p>
      </dgm:t>
    </dgm:pt>
    <dgm:pt modelId="{D05D97D5-33D9-48ED-A106-AF5B12C6C613}" type="parTrans" cxnId="{BE978D1F-907F-4E53-BE45-7A246E843AD6}">
      <dgm:prSet/>
      <dgm:spPr/>
      <dgm:t>
        <a:bodyPr/>
        <a:lstStyle/>
        <a:p>
          <a:endParaRPr lang="en-US"/>
        </a:p>
      </dgm:t>
    </dgm:pt>
    <dgm:pt modelId="{4355431B-6E9A-4BD9-92BD-3EE0044EFFC6}" type="sibTrans" cxnId="{BE978D1F-907F-4E53-BE45-7A246E843AD6}">
      <dgm:prSet/>
      <dgm:spPr/>
      <dgm:t>
        <a:bodyPr/>
        <a:lstStyle/>
        <a:p>
          <a:endParaRPr lang="en-US"/>
        </a:p>
      </dgm:t>
    </dgm:pt>
    <dgm:pt modelId="{0DBCA05D-B9BA-47A1-8FC7-50715E21766C}" type="pres">
      <dgm:prSet presAssocID="{78116A03-BF38-415D-9130-7A623322632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AFC9D1-AE98-4F71-9426-AE11F3507EA1}" type="pres">
      <dgm:prSet presAssocID="{F42EFC32-566B-4FE4-BCF8-300EDD8B0347}" presName="parentLin" presStyleCnt="0"/>
      <dgm:spPr/>
    </dgm:pt>
    <dgm:pt modelId="{C869FF2D-F2C0-4F8A-8D5A-1A205DCA6144}" type="pres">
      <dgm:prSet presAssocID="{F42EFC32-566B-4FE4-BCF8-300EDD8B0347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7958BCCC-7722-4178-89B3-58C83CFDC424}" type="pres">
      <dgm:prSet presAssocID="{F42EFC32-566B-4FE4-BCF8-300EDD8B034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EFC94C-3995-49F4-B7DD-8391C2469FD8}" type="pres">
      <dgm:prSet presAssocID="{F42EFC32-566B-4FE4-BCF8-300EDD8B0347}" presName="negativeSpace" presStyleCnt="0"/>
      <dgm:spPr/>
    </dgm:pt>
    <dgm:pt modelId="{F508C29F-329E-47E2-874C-7B7127A2C914}" type="pres">
      <dgm:prSet presAssocID="{F42EFC32-566B-4FE4-BCF8-300EDD8B0347}" presName="childText" presStyleLbl="conFgAcc1" presStyleIdx="0" presStyleCnt="4">
        <dgm:presLayoutVars>
          <dgm:bulletEnabled val="1"/>
        </dgm:presLayoutVars>
      </dgm:prSet>
      <dgm:spPr/>
    </dgm:pt>
    <dgm:pt modelId="{356BB908-FA40-467B-BAE0-F9B839941564}" type="pres">
      <dgm:prSet presAssocID="{DF3CB2C5-605F-43A3-9971-10CC5D39D59C}" presName="spaceBetweenRectangles" presStyleCnt="0"/>
      <dgm:spPr/>
    </dgm:pt>
    <dgm:pt modelId="{A9663380-75C9-43C2-B1CE-AC906CEBA051}" type="pres">
      <dgm:prSet presAssocID="{59667523-31A8-44A2-ACDC-FB87CA805F2D}" presName="parentLin" presStyleCnt="0"/>
      <dgm:spPr/>
    </dgm:pt>
    <dgm:pt modelId="{18921D19-2E4F-44A9-863C-9DAAC0CF5745}" type="pres">
      <dgm:prSet presAssocID="{59667523-31A8-44A2-ACDC-FB87CA805F2D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AFECD44-5D1C-473F-A966-E5D60B24AF03}" type="pres">
      <dgm:prSet presAssocID="{59667523-31A8-44A2-ACDC-FB87CA805F2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9BF28-218E-4844-8AB6-B04B8D2DFC9B}" type="pres">
      <dgm:prSet presAssocID="{59667523-31A8-44A2-ACDC-FB87CA805F2D}" presName="negativeSpace" presStyleCnt="0"/>
      <dgm:spPr/>
    </dgm:pt>
    <dgm:pt modelId="{34E3CE54-56B7-4AA9-9622-F3C814DD6292}" type="pres">
      <dgm:prSet presAssocID="{59667523-31A8-44A2-ACDC-FB87CA805F2D}" presName="childText" presStyleLbl="conFgAcc1" presStyleIdx="1" presStyleCnt="4">
        <dgm:presLayoutVars>
          <dgm:bulletEnabled val="1"/>
        </dgm:presLayoutVars>
      </dgm:prSet>
      <dgm:spPr/>
    </dgm:pt>
    <dgm:pt modelId="{A95A1870-43BF-45A7-ABEF-13D53A463F38}" type="pres">
      <dgm:prSet presAssocID="{696AFBE4-33E0-4F0E-AD22-17F5C6B7FC3F}" presName="spaceBetweenRectangles" presStyleCnt="0"/>
      <dgm:spPr/>
    </dgm:pt>
    <dgm:pt modelId="{3AB2C2B2-116D-47BF-AEA5-321558AEB038}" type="pres">
      <dgm:prSet presAssocID="{2D746890-FD50-494C-90B8-4CF9BB47BE2E}" presName="parentLin" presStyleCnt="0"/>
      <dgm:spPr/>
    </dgm:pt>
    <dgm:pt modelId="{2CB0D4AA-A2E7-4FEE-9543-319112E63D88}" type="pres">
      <dgm:prSet presAssocID="{2D746890-FD50-494C-90B8-4CF9BB47BE2E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7DFC14F9-06A4-4B5A-A304-86B2DB29DF48}" type="pres">
      <dgm:prSet presAssocID="{2D746890-FD50-494C-90B8-4CF9BB47BE2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37E44E-43E9-42FC-8007-ADF26B3699A1}" type="pres">
      <dgm:prSet presAssocID="{2D746890-FD50-494C-90B8-4CF9BB47BE2E}" presName="negativeSpace" presStyleCnt="0"/>
      <dgm:spPr/>
    </dgm:pt>
    <dgm:pt modelId="{564001E1-946C-4AA6-9733-E9AE1DABEC81}" type="pres">
      <dgm:prSet presAssocID="{2D746890-FD50-494C-90B8-4CF9BB47BE2E}" presName="childText" presStyleLbl="conFgAcc1" presStyleIdx="2" presStyleCnt="4">
        <dgm:presLayoutVars>
          <dgm:bulletEnabled val="1"/>
        </dgm:presLayoutVars>
      </dgm:prSet>
      <dgm:spPr/>
    </dgm:pt>
    <dgm:pt modelId="{4EFB7326-6D17-4EC6-97BB-986B1849B3E7}" type="pres">
      <dgm:prSet presAssocID="{87183242-9261-492E-9482-F911F894772A}" presName="spaceBetweenRectangles" presStyleCnt="0"/>
      <dgm:spPr/>
    </dgm:pt>
    <dgm:pt modelId="{19EB558A-AA7F-4334-9EF6-ACA9EAA577A0}" type="pres">
      <dgm:prSet presAssocID="{324F0094-CE65-4F02-9E39-475C567342D3}" presName="parentLin" presStyleCnt="0"/>
      <dgm:spPr/>
    </dgm:pt>
    <dgm:pt modelId="{42596114-F24F-4062-AD7E-40F6B12C1440}" type="pres">
      <dgm:prSet presAssocID="{324F0094-CE65-4F02-9E39-475C567342D3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C2BB56DA-A984-416D-8845-B7FBCE0B69B5}" type="pres">
      <dgm:prSet presAssocID="{324F0094-CE65-4F02-9E39-475C567342D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8C3F7-EDC0-4424-8645-9FDA43A5A7C4}" type="pres">
      <dgm:prSet presAssocID="{324F0094-CE65-4F02-9E39-475C567342D3}" presName="negativeSpace" presStyleCnt="0"/>
      <dgm:spPr/>
    </dgm:pt>
    <dgm:pt modelId="{CD0DC3FE-519D-44A3-B9FF-0C367F1CB082}" type="pres">
      <dgm:prSet presAssocID="{324F0094-CE65-4F02-9E39-475C567342D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662FD80-63B6-438C-A49E-3D469CCC2E2E}" type="presOf" srcId="{324F0094-CE65-4F02-9E39-475C567342D3}" destId="{C2BB56DA-A984-416D-8845-B7FBCE0B69B5}" srcOrd="1" destOrd="0" presId="urn:microsoft.com/office/officeart/2005/8/layout/list1"/>
    <dgm:cxn modelId="{C6ADA87B-DFDC-4BE9-A080-3970B475541A}" srcId="{78116A03-BF38-415D-9130-7A6233226323}" destId="{F42EFC32-566B-4FE4-BCF8-300EDD8B0347}" srcOrd="0" destOrd="0" parTransId="{791384B2-7FD1-49FB-9286-DC3DC45070C9}" sibTransId="{DF3CB2C5-605F-43A3-9971-10CC5D39D59C}"/>
    <dgm:cxn modelId="{0E9F7FA6-D3F1-404F-986C-8DC8D7618EC2}" type="presOf" srcId="{F42EFC32-566B-4FE4-BCF8-300EDD8B0347}" destId="{C869FF2D-F2C0-4F8A-8D5A-1A205DCA6144}" srcOrd="0" destOrd="0" presId="urn:microsoft.com/office/officeart/2005/8/layout/list1"/>
    <dgm:cxn modelId="{15C39439-F7DB-4482-83B3-CB9AF78F1F11}" type="presOf" srcId="{59667523-31A8-44A2-ACDC-FB87CA805F2D}" destId="{18921D19-2E4F-44A9-863C-9DAAC0CF5745}" srcOrd="0" destOrd="0" presId="urn:microsoft.com/office/officeart/2005/8/layout/list1"/>
    <dgm:cxn modelId="{EA053E6D-613A-4EBB-8C4F-EF6EB5CA5CB1}" type="presOf" srcId="{324F0094-CE65-4F02-9E39-475C567342D3}" destId="{42596114-F24F-4062-AD7E-40F6B12C1440}" srcOrd="0" destOrd="0" presId="urn:microsoft.com/office/officeart/2005/8/layout/list1"/>
    <dgm:cxn modelId="{EC68AC96-6143-405A-AB03-E68BEE77E58C}" type="presOf" srcId="{59667523-31A8-44A2-ACDC-FB87CA805F2D}" destId="{2AFECD44-5D1C-473F-A966-E5D60B24AF03}" srcOrd="1" destOrd="0" presId="urn:microsoft.com/office/officeart/2005/8/layout/list1"/>
    <dgm:cxn modelId="{3845A7BC-FC11-415E-8699-7241FACA41E3}" type="presOf" srcId="{78116A03-BF38-415D-9130-7A6233226323}" destId="{0DBCA05D-B9BA-47A1-8FC7-50715E21766C}" srcOrd="0" destOrd="0" presId="urn:microsoft.com/office/officeart/2005/8/layout/list1"/>
    <dgm:cxn modelId="{AC87AF12-CBEF-441D-8968-0FB7C052805A}" type="presOf" srcId="{2D746890-FD50-494C-90B8-4CF9BB47BE2E}" destId="{7DFC14F9-06A4-4B5A-A304-86B2DB29DF48}" srcOrd="1" destOrd="0" presId="urn:microsoft.com/office/officeart/2005/8/layout/list1"/>
    <dgm:cxn modelId="{0CF6CE6B-762E-443A-8AED-75FD91D4D549}" type="presOf" srcId="{2D746890-FD50-494C-90B8-4CF9BB47BE2E}" destId="{2CB0D4AA-A2E7-4FEE-9543-319112E63D88}" srcOrd="0" destOrd="0" presId="urn:microsoft.com/office/officeart/2005/8/layout/list1"/>
    <dgm:cxn modelId="{BE978D1F-907F-4E53-BE45-7A246E843AD6}" srcId="{78116A03-BF38-415D-9130-7A6233226323}" destId="{324F0094-CE65-4F02-9E39-475C567342D3}" srcOrd="3" destOrd="0" parTransId="{D05D97D5-33D9-48ED-A106-AF5B12C6C613}" sibTransId="{4355431B-6E9A-4BD9-92BD-3EE0044EFFC6}"/>
    <dgm:cxn modelId="{1200A3F6-D686-4C96-935D-600002338643}" type="presOf" srcId="{F42EFC32-566B-4FE4-BCF8-300EDD8B0347}" destId="{7958BCCC-7722-4178-89B3-58C83CFDC424}" srcOrd="1" destOrd="0" presId="urn:microsoft.com/office/officeart/2005/8/layout/list1"/>
    <dgm:cxn modelId="{0EB4EFAB-8A64-4A6C-A505-9D03F2D019F7}" srcId="{78116A03-BF38-415D-9130-7A6233226323}" destId="{2D746890-FD50-494C-90B8-4CF9BB47BE2E}" srcOrd="2" destOrd="0" parTransId="{661166A1-8A74-4EAC-AA5C-BA9D1BE19E65}" sibTransId="{87183242-9261-492E-9482-F911F894772A}"/>
    <dgm:cxn modelId="{3B103A72-FEB6-41CF-9442-7929B5068A4B}" srcId="{78116A03-BF38-415D-9130-7A6233226323}" destId="{59667523-31A8-44A2-ACDC-FB87CA805F2D}" srcOrd="1" destOrd="0" parTransId="{1B2CCD9F-3C90-46DD-9B51-747D2751C65C}" sibTransId="{696AFBE4-33E0-4F0E-AD22-17F5C6B7FC3F}"/>
    <dgm:cxn modelId="{9E3859B8-D8F1-4C63-B41C-EA5EADA65F02}" type="presParOf" srcId="{0DBCA05D-B9BA-47A1-8FC7-50715E21766C}" destId="{13AFC9D1-AE98-4F71-9426-AE11F3507EA1}" srcOrd="0" destOrd="0" presId="urn:microsoft.com/office/officeart/2005/8/layout/list1"/>
    <dgm:cxn modelId="{2505BB45-AE46-4641-BE2C-71F593548D53}" type="presParOf" srcId="{13AFC9D1-AE98-4F71-9426-AE11F3507EA1}" destId="{C869FF2D-F2C0-4F8A-8D5A-1A205DCA6144}" srcOrd="0" destOrd="0" presId="urn:microsoft.com/office/officeart/2005/8/layout/list1"/>
    <dgm:cxn modelId="{C76A81DB-C7BE-4BFD-9127-30D6FDA925CA}" type="presParOf" srcId="{13AFC9D1-AE98-4F71-9426-AE11F3507EA1}" destId="{7958BCCC-7722-4178-89B3-58C83CFDC424}" srcOrd="1" destOrd="0" presId="urn:microsoft.com/office/officeart/2005/8/layout/list1"/>
    <dgm:cxn modelId="{D6E2F2E0-5F70-454E-A17E-0C53026A1560}" type="presParOf" srcId="{0DBCA05D-B9BA-47A1-8FC7-50715E21766C}" destId="{ADEFC94C-3995-49F4-B7DD-8391C2469FD8}" srcOrd="1" destOrd="0" presId="urn:microsoft.com/office/officeart/2005/8/layout/list1"/>
    <dgm:cxn modelId="{21BF34AF-DA3B-478E-8837-77BAD0F25A83}" type="presParOf" srcId="{0DBCA05D-B9BA-47A1-8FC7-50715E21766C}" destId="{F508C29F-329E-47E2-874C-7B7127A2C914}" srcOrd="2" destOrd="0" presId="urn:microsoft.com/office/officeart/2005/8/layout/list1"/>
    <dgm:cxn modelId="{B901678F-2307-44BE-AA25-6D2EE9BD64DA}" type="presParOf" srcId="{0DBCA05D-B9BA-47A1-8FC7-50715E21766C}" destId="{356BB908-FA40-467B-BAE0-F9B839941564}" srcOrd="3" destOrd="0" presId="urn:microsoft.com/office/officeart/2005/8/layout/list1"/>
    <dgm:cxn modelId="{1642D79E-13F5-4FAB-BD99-4EE51CE52944}" type="presParOf" srcId="{0DBCA05D-B9BA-47A1-8FC7-50715E21766C}" destId="{A9663380-75C9-43C2-B1CE-AC906CEBA051}" srcOrd="4" destOrd="0" presId="urn:microsoft.com/office/officeart/2005/8/layout/list1"/>
    <dgm:cxn modelId="{B0D05170-30BC-420C-8154-549273D418BF}" type="presParOf" srcId="{A9663380-75C9-43C2-B1CE-AC906CEBA051}" destId="{18921D19-2E4F-44A9-863C-9DAAC0CF5745}" srcOrd="0" destOrd="0" presId="urn:microsoft.com/office/officeart/2005/8/layout/list1"/>
    <dgm:cxn modelId="{F5130D39-0CD9-4EA2-981C-387D25D728F0}" type="presParOf" srcId="{A9663380-75C9-43C2-B1CE-AC906CEBA051}" destId="{2AFECD44-5D1C-473F-A966-E5D60B24AF03}" srcOrd="1" destOrd="0" presId="urn:microsoft.com/office/officeart/2005/8/layout/list1"/>
    <dgm:cxn modelId="{F8CAD324-49F7-41AD-8ADF-B0C62501E426}" type="presParOf" srcId="{0DBCA05D-B9BA-47A1-8FC7-50715E21766C}" destId="{AFF9BF28-218E-4844-8AB6-B04B8D2DFC9B}" srcOrd="5" destOrd="0" presId="urn:microsoft.com/office/officeart/2005/8/layout/list1"/>
    <dgm:cxn modelId="{34185BE8-4DDC-4AC3-96DA-070C9847FAAB}" type="presParOf" srcId="{0DBCA05D-B9BA-47A1-8FC7-50715E21766C}" destId="{34E3CE54-56B7-4AA9-9622-F3C814DD6292}" srcOrd="6" destOrd="0" presId="urn:microsoft.com/office/officeart/2005/8/layout/list1"/>
    <dgm:cxn modelId="{CF9702B5-B808-4CB7-8F34-279511EF2645}" type="presParOf" srcId="{0DBCA05D-B9BA-47A1-8FC7-50715E21766C}" destId="{A95A1870-43BF-45A7-ABEF-13D53A463F38}" srcOrd="7" destOrd="0" presId="urn:microsoft.com/office/officeart/2005/8/layout/list1"/>
    <dgm:cxn modelId="{35FE6AD3-7837-4E92-819C-98B5A9AEF95F}" type="presParOf" srcId="{0DBCA05D-B9BA-47A1-8FC7-50715E21766C}" destId="{3AB2C2B2-116D-47BF-AEA5-321558AEB038}" srcOrd="8" destOrd="0" presId="urn:microsoft.com/office/officeart/2005/8/layout/list1"/>
    <dgm:cxn modelId="{CF841274-B8F0-4CF8-BDAD-3FD0AB2C5BBD}" type="presParOf" srcId="{3AB2C2B2-116D-47BF-AEA5-321558AEB038}" destId="{2CB0D4AA-A2E7-4FEE-9543-319112E63D88}" srcOrd="0" destOrd="0" presId="urn:microsoft.com/office/officeart/2005/8/layout/list1"/>
    <dgm:cxn modelId="{AA2A58C9-2FFD-4AAF-9F6C-C0DA173AC012}" type="presParOf" srcId="{3AB2C2B2-116D-47BF-AEA5-321558AEB038}" destId="{7DFC14F9-06A4-4B5A-A304-86B2DB29DF48}" srcOrd="1" destOrd="0" presId="urn:microsoft.com/office/officeart/2005/8/layout/list1"/>
    <dgm:cxn modelId="{8102BD3E-ED0F-4EE3-9BD5-D6082ED319F7}" type="presParOf" srcId="{0DBCA05D-B9BA-47A1-8FC7-50715E21766C}" destId="{C837E44E-43E9-42FC-8007-ADF26B3699A1}" srcOrd="9" destOrd="0" presId="urn:microsoft.com/office/officeart/2005/8/layout/list1"/>
    <dgm:cxn modelId="{E487FD15-A24B-4F98-9E45-A95ACA6247C6}" type="presParOf" srcId="{0DBCA05D-B9BA-47A1-8FC7-50715E21766C}" destId="{564001E1-946C-4AA6-9733-E9AE1DABEC81}" srcOrd="10" destOrd="0" presId="urn:microsoft.com/office/officeart/2005/8/layout/list1"/>
    <dgm:cxn modelId="{31340E8F-C3E9-40D3-9854-B9A4BB738A99}" type="presParOf" srcId="{0DBCA05D-B9BA-47A1-8FC7-50715E21766C}" destId="{4EFB7326-6D17-4EC6-97BB-986B1849B3E7}" srcOrd="11" destOrd="0" presId="urn:microsoft.com/office/officeart/2005/8/layout/list1"/>
    <dgm:cxn modelId="{A85751C3-81F8-406F-A187-E64D398C2FEE}" type="presParOf" srcId="{0DBCA05D-B9BA-47A1-8FC7-50715E21766C}" destId="{19EB558A-AA7F-4334-9EF6-ACA9EAA577A0}" srcOrd="12" destOrd="0" presId="urn:microsoft.com/office/officeart/2005/8/layout/list1"/>
    <dgm:cxn modelId="{0C98968F-3BE1-46A7-A1B5-E6A7AC157526}" type="presParOf" srcId="{19EB558A-AA7F-4334-9EF6-ACA9EAA577A0}" destId="{42596114-F24F-4062-AD7E-40F6B12C1440}" srcOrd="0" destOrd="0" presId="urn:microsoft.com/office/officeart/2005/8/layout/list1"/>
    <dgm:cxn modelId="{4BBE62F8-2AD5-449B-9C7A-910DF96C79FF}" type="presParOf" srcId="{19EB558A-AA7F-4334-9EF6-ACA9EAA577A0}" destId="{C2BB56DA-A984-416D-8845-B7FBCE0B69B5}" srcOrd="1" destOrd="0" presId="urn:microsoft.com/office/officeart/2005/8/layout/list1"/>
    <dgm:cxn modelId="{1AF39C5D-E3D0-42C2-A504-E35E9F90D99B}" type="presParOf" srcId="{0DBCA05D-B9BA-47A1-8FC7-50715E21766C}" destId="{4B68C3F7-EDC0-4424-8645-9FDA43A5A7C4}" srcOrd="13" destOrd="0" presId="urn:microsoft.com/office/officeart/2005/8/layout/list1"/>
    <dgm:cxn modelId="{7D9BFD54-1A05-4A3E-8046-FB778FF07C57}" type="presParOf" srcId="{0DBCA05D-B9BA-47A1-8FC7-50715E21766C}" destId="{CD0DC3FE-519D-44A3-B9FF-0C367F1CB082}" srcOrd="14" destOrd="0" presId="urn:microsoft.com/office/officeart/2005/8/layout/list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446D856-5C76-4E7A-99A0-1FB0422E1C3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8FED1A-D0D3-4E19-B77B-2F9A32DD1DD9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Bid in Convenient Prices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381D073-0805-418B-8741-124891FEB1D0}" type="parTrans" cxnId="{1A75EE39-CBA6-4730-9541-CB5DCA223DAB}">
      <dgm:prSet/>
      <dgm:spPr/>
      <dgm:t>
        <a:bodyPr/>
        <a:lstStyle/>
        <a:p>
          <a:endParaRPr lang="en-US"/>
        </a:p>
      </dgm:t>
    </dgm:pt>
    <dgm:pt modelId="{DFE21BC3-88A6-4E06-B940-0CD3ED15B25B}" type="sibTrans" cxnId="{1A75EE39-CBA6-4730-9541-CB5DCA223DAB}">
      <dgm:prSet/>
      <dgm:spPr/>
      <dgm:t>
        <a:bodyPr/>
        <a:lstStyle/>
        <a:p>
          <a:endParaRPr lang="en-US"/>
        </a:p>
      </dgm:t>
    </dgm:pt>
    <dgm:pt modelId="{B1F6098F-653D-4273-BE4F-35C4DE96DB86}" type="pres">
      <dgm:prSet presAssocID="{3446D856-5C76-4E7A-99A0-1FB0422E1C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14BE02-C3BA-45DF-8031-2DCBDA1273F3}" type="pres">
      <dgm:prSet presAssocID="{468FED1A-D0D3-4E19-B77B-2F9A32DD1DD9}" presName="parentLin" presStyleCnt="0"/>
      <dgm:spPr/>
    </dgm:pt>
    <dgm:pt modelId="{BCEF5E98-1BC7-4203-8E5B-1FA391A1D332}" type="pres">
      <dgm:prSet presAssocID="{468FED1A-D0D3-4E19-B77B-2F9A32DD1DD9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3B46CB6-7C44-4CA1-8D13-5891070D183A}" type="pres">
      <dgm:prSet presAssocID="{468FED1A-D0D3-4E19-B77B-2F9A32DD1DD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5A725-0348-402B-8FC2-E56323583E4F}" type="pres">
      <dgm:prSet presAssocID="{468FED1A-D0D3-4E19-B77B-2F9A32DD1DD9}" presName="negativeSpace" presStyleCnt="0"/>
      <dgm:spPr/>
    </dgm:pt>
    <dgm:pt modelId="{052DC123-6933-479D-B8D6-2954DF9D2093}" type="pres">
      <dgm:prSet presAssocID="{468FED1A-D0D3-4E19-B77B-2F9A32DD1DD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DDB75E27-E2A4-46B3-8BC5-F31D546C31C2}" type="presOf" srcId="{3446D856-5C76-4E7A-99A0-1FB0422E1C38}" destId="{B1F6098F-653D-4273-BE4F-35C4DE96DB86}" srcOrd="0" destOrd="0" presId="urn:microsoft.com/office/officeart/2005/8/layout/list1"/>
    <dgm:cxn modelId="{40E3AD28-C5AB-4803-8CF8-3F0ECA614E24}" type="presOf" srcId="{468FED1A-D0D3-4E19-B77B-2F9A32DD1DD9}" destId="{43B46CB6-7C44-4CA1-8D13-5891070D183A}" srcOrd="1" destOrd="0" presId="urn:microsoft.com/office/officeart/2005/8/layout/list1"/>
    <dgm:cxn modelId="{45D24A10-B8AA-42B7-9EBF-6C33411A9C5D}" type="presOf" srcId="{468FED1A-D0D3-4E19-B77B-2F9A32DD1DD9}" destId="{BCEF5E98-1BC7-4203-8E5B-1FA391A1D332}" srcOrd="0" destOrd="0" presId="urn:microsoft.com/office/officeart/2005/8/layout/list1"/>
    <dgm:cxn modelId="{1A75EE39-CBA6-4730-9541-CB5DCA223DAB}" srcId="{3446D856-5C76-4E7A-99A0-1FB0422E1C38}" destId="{468FED1A-D0D3-4E19-B77B-2F9A32DD1DD9}" srcOrd="0" destOrd="0" parTransId="{4381D073-0805-418B-8741-124891FEB1D0}" sibTransId="{DFE21BC3-88A6-4E06-B940-0CD3ED15B25B}"/>
    <dgm:cxn modelId="{4D73F1F3-A362-4151-8C4A-59343408EA80}" type="presParOf" srcId="{B1F6098F-653D-4273-BE4F-35C4DE96DB86}" destId="{0B14BE02-C3BA-45DF-8031-2DCBDA1273F3}" srcOrd="0" destOrd="0" presId="urn:microsoft.com/office/officeart/2005/8/layout/list1"/>
    <dgm:cxn modelId="{4C6B650C-533B-43E5-8DD5-A8B250CAF49E}" type="presParOf" srcId="{0B14BE02-C3BA-45DF-8031-2DCBDA1273F3}" destId="{BCEF5E98-1BC7-4203-8E5B-1FA391A1D332}" srcOrd="0" destOrd="0" presId="urn:microsoft.com/office/officeart/2005/8/layout/list1"/>
    <dgm:cxn modelId="{E6879ADF-CCFF-49FD-9BFA-28B90EF463DC}" type="presParOf" srcId="{0B14BE02-C3BA-45DF-8031-2DCBDA1273F3}" destId="{43B46CB6-7C44-4CA1-8D13-5891070D183A}" srcOrd="1" destOrd="0" presId="urn:microsoft.com/office/officeart/2005/8/layout/list1"/>
    <dgm:cxn modelId="{046BDF22-E19E-4C3D-865E-275A29A047A6}" type="presParOf" srcId="{B1F6098F-653D-4273-BE4F-35C4DE96DB86}" destId="{DA15A725-0348-402B-8FC2-E56323583E4F}" srcOrd="1" destOrd="0" presId="urn:microsoft.com/office/officeart/2005/8/layout/list1"/>
    <dgm:cxn modelId="{AEE39F77-F8EA-4C3E-8119-56408D8165E0}" type="presParOf" srcId="{B1F6098F-653D-4273-BE4F-35C4DE96DB86}" destId="{052DC123-6933-479D-B8D6-2954DF9D2093}" srcOrd="2" destOrd="0" presId="urn:microsoft.com/office/officeart/2005/8/layout/list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1C004FD-2C71-40B4-A680-27559920F61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4862EA-E930-4B78-8DB4-3747A695042E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Charts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A3C3765A-6D9C-4EC7-9E3D-5E0B8167EC4E}" type="parTrans" cxnId="{9E812A0B-39F9-4320-A1E8-D104F90EF89F}">
      <dgm:prSet/>
      <dgm:spPr/>
      <dgm:t>
        <a:bodyPr/>
        <a:lstStyle/>
        <a:p>
          <a:endParaRPr lang="en-US"/>
        </a:p>
      </dgm:t>
    </dgm:pt>
    <dgm:pt modelId="{9146E3FF-EC0F-4D02-8927-4B74023A16D2}" type="sibTrans" cxnId="{9E812A0B-39F9-4320-A1E8-D104F90EF89F}">
      <dgm:prSet/>
      <dgm:spPr/>
      <dgm:t>
        <a:bodyPr/>
        <a:lstStyle/>
        <a:p>
          <a:endParaRPr lang="en-US"/>
        </a:p>
      </dgm:t>
    </dgm:pt>
    <dgm:pt modelId="{D4C75F12-09BA-4305-9391-0BDA77276D50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Cost and Quality Control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AC653682-8FCA-4E1A-9F3A-170F78A74DBF}" type="parTrans" cxnId="{45A45273-89FE-4419-ADD9-B7A8D06E9615}">
      <dgm:prSet/>
      <dgm:spPr/>
      <dgm:t>
        <a:bodyPr/>
        <a:lstStyle/>
        <a:p>
          <a:endParaRPr lang="en-US"/>
        </a:p>
      </dgm:t>
    </dgm:pt>
    <dgm:pt modelId="{994EC443-B56D-4958-8DBE-BDFCA4696FC8}" type="sibTrans" cxnId="{45A45273-89FE-4419-ADD9-B7A8D06E9615}">
      <dgm:prSet/>
      <dgm:spPr/>
      <dgm:t>
        <a:bodyPr/>
        <a:lstStyle/>
        <a:p>
          <a:endParaRPr lang="en-US"/>
        </a:p>
      </dgm:t>
    </dgm:pt>
    <dgm:pt modelId="{8860697A-C7D5-4E3E-AC20-EC29D29E6D5E}">
      <dgm:prSet phldrT="[نص]" custT="1"/>
      <dgm:spPr/>
      <dgm:t>
        <a:bodyPr/>
        <a:lstStyle/>
        <a:p>
          <a:r>
            <a:rPr lang="en-GB" sz="2400" dirty="0" smtClean="0">
              <a:latin typeface="Times New Roman" pitchFamily="18" charset="0"/>
              <a:cs typeface="Times New Roman" pitchFamily="18" charset="0"/>
            </a:rPr>
            <a:t>keep track of the implemented system 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676C2B61-0E52-4C26-A6E0-D240D39F5BC0}" type="parTrans" cxnId="{AA05687A-08A8-4555-B9C6-26F1216BF367}">
      <dgm:prSet/>
      <dgm:spPr/>
      <dgm:t>
        <a:bodyPr/>
        <a:lstStyle/>
        <a:p>
          <a:endParaRPr lang="en-US"/>
        </a:p>
      </dgm:t>
    </dgm:pt>
    <dgm:pt modelId="{8016A8C9-9A13-4F2B-A081-6CF3A3C45F19}" type="sibTrans" cxnId="{AA05687A-08A8-4555-B9C6-26F1216BF367}">
      <dgm:prSet/>
      <dgm:spPr/>
      <dgm:t>
        <a:bodyPr/>
        <a:lstStyle/>
        <a:p>
          <a:endParaRPr lang="en-US"/>
        </a:p>
      </dgm:t>
    </dgm:pt>
    <dgm:pt modelId="{9CA4EE72-E52C-4812-AEBD-CFA4AFBE9413}" type="pres">
      <dgm:prSet presAssocID="{01C004FD-2C71-40B4-A680-27559920F6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CDB4C7-8CD4-4319-9312-9CB305A56663}" type="pres">
      <dgm:prSet presAssocID="{A74862EA-E930-4B78-8DB4-3747A695042E}" presName="parentLin" presStyleCnt="0"/>
      <dgm:spPr/>
    </dgm:pt>
    <dgm:pt modelId="{57D89976-5867-4A07-B8D4-7F63EEED4BB1}" type="pres">
      <dgm:prSet presAssocID="{A74862EA-E930-4B78-8DB4-3747A695042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73B0D9C-04FA-4F83-BCBD-B1DFC7EC0F4A}" type="pres">
      <dgm:prSet presAssocID="{A74862EA-E930-4B78-8DB4-3747A695042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D6B44-F07D-492F-8099-6C777A34FE5D}" type="pres">
      <dgm:prSet presAssocID="{A74862EA-E930-4B78-8DB4-3747A695042E}" presName="negativeSpace" presStyleCnt="0"/>
      <dgm:spPr/>
    </dgm:pt>
    <dgm:pt modelId="{0B643018-E79F-467B-A43D-DC2A79F71058}" type="pres">
      <dgm:prSet presAssocID="{A74862EA-E930-4B78-8DB4-3747A695042E}" presName="childText" presStyleLbl="conFgAcc1" presStyleIdx="0" presStyleCnt="3">
        <dgm:presLayoutVars>
          <dgm:bulletEnabled val="1"/>
        </dgm:presLayoutVars>
      </dgm:prSet>
      <dgm:spPr/>
    </dgm:pt>
    <dgm:pt modelId="{C7F564B0-7FAF-45E5-8BD0-B38BD4EF7412}" type="pres">
      <dgm:prSet presAssocID="{9146E3FF-EC0F-4D02-8927-4B74023A16D2}" presName="spaceBetweenRectangles" presStyleCnt="0"/>
      <dgm:spPr/>
    </dgm:pt>
    <dgm:pt modelId="{20FD7854-E0DA-4E01-91C6-124B00F0C038}" type="pres">
      <dgm:prSet presAssocID="{D4C75F12-09BA-4305-9391-0BDA77276D50}" presName="parentLin" presStyleCnt="0"/>
      <dgm:spPr/>
    </dgm:pt>
    <dgm:pt modelId="{EF0DAA6D-3FA3-4F7C-8AD2-91EA10761168}" type="pres">
      <dgm:prSet presAssocID="{D4C75F12-09BA-4305-9391-0BDA77276D50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1AAE4C6-B836-4AD1-9AC7-CCB6DF322139}" type="pres">
      <dgm:prSet presAssocID="{D4C75F12-09BA-4305-9391-0BDA77276D5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63A4E-28D6-4BBE-9DEE-8F7F7FF169FA}" type="pres">
      <dgm:prSet presAssocID="{D4C75F12-09BA-4305-9391-0BDA77276D50}" presName="negativeSpace" presStyleCnt="0"/>
      <dgm:spPr/>
    </dgm:pt>
    <dgm:pt modelId="{2969F066-460F-4443-ACDD-D718E7224617}" type="pres">
      <dgm:prSet presAssocID="{D4C75F12-09BA-4305-9391-0BDA77276D50}" presName="childText" presStyleLbl="conFgAcc1" presStyleIdx="1" presStyleCnt="3">
        <dgm:presLayoutVars>
          <dgm:bulletEnabled val="1"/>
        </dgm:presLayoutVars>
      </dgm:prSet>
      <dgm:spPr/>
    </dgm:pt>
    <dgm:pt modelId="{1BD92BD0-BF17-4DE0-9026-21CB5483AF74}" type="pres">
      <dgm:prSet presAssocID="{994EC443-B56D-4958-8DBE-BDFCA4696FC8}" presName="spaceBetweenRectangles" presStyleCnt="0"/>
      <dgm:spPr/>
    </dgm:pt>
    <dgm:pt modelId="{03F89951-5E6B-4221-AE19-169A2CF613ED}" type="pres">
      <dgm:prSet presAssocID="{8860697A-C7D5-4E3E-AC20-EC29D29E6D5E}" presName="parentLin" presStyleCnt="0"/>
      <dgm:spPr/>
    </dgm:pt>
    <dgm:pt modelId="{83A425B7-47A8-4316-B13E-262A447C17FF}" type="pres">
      <dgm:prSet presAssocID="{8860697A-C7D5-4E3E-AC20-EC29D29E6D5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327CEDBC-9A95-48F7-8A17-FEF2ECFB221D}" type="pres">
      <dgm:prSet presAssocID="{8860697A-C7D5-4E3E-AC20-EC29D29E6D5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75A83-7D1D-4529-9E95-568AB79B1471}" type="pres">
      <dgm:prSet presAssocID="{8860697A-C7D5-4E3E-AC20-EC29D29E6D5E}" presName="negativeSpace" presStyleCnt="0"/>
      <dgm:spPr/>
    </dgm:pt>
    <dgm:pt modelId="{0DDFF4BA-7220-4F50-9C05-5642F9C5A948}" type="pres">
      <dgm:prSet presAssocID="{8860697A-C7D5-4E3E-AC20-EC29D29E6D5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535064C-498E-45A0-9E01-7CDD3AD474A2}" type="presOf" srcId="{A74862EA-E930-4B78-8DB4-3747A695042E}" destId="{57D89976-5867-4A07-B8D4-7F63EEED4BB1}" srcOrd="0" destOrd="0" presId="urn:microsoft.com/office/officeart/2005/8/layout/list1"/>
    <dgm:cxn modelId="{2021F22D-88ED-41E4-A168-71F1AB54CAB8}" type="presOf" srcId="{D4C75F12-09BA-4305-9391-0BDA77276D50}" destId="{21AAE4C6-B836-4AD1-9AC7-CCB6DF322139}" srcOrd="1" destOrd="0" presId="urn:microsoft.com/office/officeart/2005/8/layout/list1"/>
    <dgm:cxn modelId="{53ECBFBC-E4CD-4A3D-9291-234A081037D5}" type="presOf" srcId="{01C004FD-2C71-40B4-A680-27559920F61F}" destId="{9CA4EE72-E52C-4812-AEBD-CFA4AFBE9413}" srcOrd="0" destOrd="0" presId="urn:microsoft.com/office/officeart/2005/8/layout/list1"/>
    <dgm:cxn modelId="{C206054B-8D16-49A3-9D0A-4D023F8DBF00}" type="presOf" srcId="{8860697A-C7D5-4E3E-AC20-EC29D29E6D5E}" destId="{83A425B7-47A8-4316-B13E-262A447C17FF}" srcOrd="0" destOrd="0" presId="urn:microsoft.com/office/officeart/2005/8/layout/list1"/>
    <dgm:cxn modelId="{87BAFEAB-AF24-4D9E-8B46-5AFDEC328816}" type="presOf" srcId="{8860697A-C7D5-4E3E-AC20-EC29D29E6D5E}" destId="{327CEDBC-9A95-48F7-8A17-FEF2ECFB221D}" srcOrd="1" destOrd="0" presId="urn:microsoft.com/office/officeart/2005/8/layout/list1"/>
    <dgm:cxn modelId="{578617A8-5817-4751-8A36-36001C08CEB0}" type="presOf" srcId="{A74862EA-E930-4B78-8DB4-3747A695042E}" destId="{773B0D9C-04FA-4F83-BCBD-B1DFC7EC0F4A}" srcOrd="1" destOrd="0" presId="urn:microsoft.com/office/officeart/2005/8/layout/list1"/>
    <dgm:cxn modelId="{45A45273-89FE-4419-ADD9-B7A8D06E9615}" srcId="{01C004FD-2C71-40B4-A680-27559920F61F}" destId="{D4C75F12-09BA-4305-9391-0BDA77276D50}" srcOrd="1" destOrd="0" parTransId="{AC653682-8FCA-4E1A-9F3A-170F78A74DBF}" sibTransId="{994EC443-B56D-4958-8DBE-BDFCA4696FC8}"/>
    <dgm:cxn modelId="{9E812A0B-39F9-4320-A1E8-D104F90EF89F}" srcId="{01C004FD-2C71-40B4-A680-27559920F61F}" destId="{A74862EA-E930-4B78-8DB4-3747A695042E}" srcOrd="0" destOrd="0" parTransId="{A3C3765A-6D9C-4EC7-9E3D-5E0B8167EC4E}" sibTransId="{9146E3FF-EC0F-4D02-8927-4B74023A16D2}"/>
    <dgm:cxn modelId="{AA05687A-08A8-4555-B9C6-26F1216BF367}" srcId="{01C004FD-2C71-40B4-A680-27559920F61F}" destId="{8860697A-C7D5-4E3E-AC20-EC29D29E6D5E}" srcOrd="2" destOrd="0" parTransId="{676C2B61-0E52-4C26-A6E0-D240D39F5BC0}" sibTransId="{8016A8C9-9A13-4F2B-A081-6CF3A3C45F19}"/>
    <dgm:cxn modelId="{BD426CEF-45BC-4357-911C-605DE924BB74}" type="presOf" srcId="{D4C75F12-09BA-4305-9391-0BDA77276D50}" destId="{EF0DAA6D-3FA3-4F7C-8AD2-91EA10761168}" srcOrd="0" destOrd="0" presId="urn:microsoft.com/office/officeart/2005/8/layout/list1"/>
    <dgm:cxn modelId="{F76AE26D-5294-4933-9F89-20F4C693B2FE}" type="presParOf" srcId="{9CA4EE72-E52C-4812-AEBD-CFA4AFBE9413}" destId="{7DCDB4C7-8CD4-4319-9312-9CB305A56663}" srcOrd="0" destOrd="0" presId="urn:microsoft.com/office/officeart/2005/8/layout/list1"/>
    <dgm:cxn modelId="{1AD3734D-50ED-463F-99F4-BDCE498E5B22}" type="presParOf" srcId="{7DCDB4C7-8CD4-4319-9312-9CB305A56663}" destId="{57D89976-5867-4A07-B8D4-7F63EEED4BB1}" srcOrd="0" destOrd="0" presId="urn:microsoft.com/office/officeart/2005/8/layout/list1"/>
    <dgm:cxn modelId="{12762572-7F73-472E-87CA-70A09747A82D}" type="presParOf" srcId="{7DCDB4C7-8CD4-4319-9312-9CB305A56663}" destId="{773B0D9C-04FA-4F83-BCBD-B1DFC7EC0F4A}" srcOrd="1" destOrd="0" presId="urn:microsoft.com/office/officeart/2005/8/layout/list1"/>
    <dgm:cxn modelId="{4573C218-C83C-4F71-B6AA-8E787905B9F6}" type="presParOf" srcId="{9CA4EE72-E52C-4812-AEBD-CFA4AFBE9413}" destId="{C45D6B44-F07D-492F-8099-6C777A34FE5D}" srcOrd="1" destOrd="0" presId="urn:microsoft.com/office/officeart/2005/8/layout/list1"/>
    <dgm:cxn modelId="{6F6E4542-B9F9-466C-9658-D7CAD07425A0}" type="presParOf" srcId="{9CA4EE72-E52C-4812-AEBD-CFA4AFBE9413}" destId="{0B643018-E79F-467B-A43D-DC2A79F71058}" srcOrd="2" destOrd="0" presId="urn:microsoft.com/office/officeart/2005/8/layout/list1"/>
    <dgm:cxn modelId="{50D67EFA-04BA-4753-92EF-5CF435968DAD}" type="presParOf" srcId="{9CA4EE72-E52C-4812-AEBD-CFA4AFBE9413}" destId="{C7F564B0-7FAF-45E5-8BD0-B38BD4EF7412}" srcOrd="3" destOrd="0" presId="urn:microsoft.com/office/officeart/2005/8/layout/list1"/>
    <dgm:cxn modelId="{771E7546-911C-4785-9CA2-F53C38B13D0B}" type="presParOf" srcId="{9CA4EE72-E52C-4812-AEBD-CFA4AFBE9413}" destId="{20FD7854-E0DA-4E01-91C6-124B00F0C038}" srcOrd="4" destOrd="0" presId="urn:microsoft.com/office/officeart/2005/8/layout/list1"/>
    <dgm:cxn modelId="{F63F8E98-79EF-419C-87B1-91C2B1BCB526}" type="presParOf" srcId="{20FD7854-E0DA-4E01-91C6-124B00F0C038}" destId="{EF0DAA6D-3FA3-4F7C-8AD2-91EA10761168}" srcOrd="0" destOrd="0" presId="urn:microsoft.com/office/officeart/2005/8/layout/list1"/>
    <dgm:cxn modelId="{564EC573-B1D9-4503-A813-FCF1F416DD64}" type="presParOf" srcId="{20FD7854-E0DA-4E01-91C6-124B00F0C038}" destId="{21AAE4C6-B836-4AD1-9AC7-CCB6DF322139}" srcOrd="1" destOrd="0" presId="urn:microsoft.com/office/officeart/2005/8/layout/list1"/>
    <dgm:cxn modelId="{14F913BE-4920-4C26-97F4-8346A65494E8}" type="presParOf" srcId="{9CA4EE72-E52C-4812-AEBD-CFA4AFBE9413}" destId="{5CA63A4E-28D6-4BBE-9DEE-8F7F7FF169FA}" srcOrd="5" destOrd="0" presId="urn:microsoft.com/office/officeart/2005/8/layout/list1"/>
    <dgm:cxn modelId="{1E758490-CCF6-41A8-A4AA-5FC4C5C5379E}" type="presParOf" srcId="{9CA4EE72-E52C-4812-AEBD-CFA4AFBE9413}" destId="{2969F066-460F-4443-ACDD-D718E7224617}" srcOrd="6" destOrd="0" presId="urn:microsoft.com/office/officeart/2005/8/layout/list1"/>
    <dgm:cxn modelId="{41A463B4-B001-4317-94E6-70F5033BD196}" type="presParOf" srcId="{9CA4EE72-E52C-4812-AEBD-CFA4AFBE9413}" destId="{1BD92BD0-BF17-4DE0-9026-21CB5483AF74}" srcOrd="7" destOrd="0" presId="urn:microsoft.com/office/officeart/2005/8/layout/list1"/>
    <dgm:cxn modelId="{189D13C2-95DE-44B5-AB8F-1A6BC9C0CD33}" type="presParOf" srcId="{9CA4EE72-E52C-4812-AEBD-CFA4AFBE9413}" destId="{03F89951-5E6B-4221-AE19-169A2CF613ED}" srcOrd="8" destOrd="0" presId="urn:microsoft.com/office/officeart/2005/8/layout/list1"/>
    <dgm:cxn modelId="{437E7A0C-2788-47E4-B304-522544979AE3}" type="presParOf" srcId="{03F89951-5E6B-4221-AE19-169A2CF613ED}" destId="{83A425B7-47A8-4316-B13E-262A447C17FF}" srcOrd="0" destOrd="0" presId="urn:microsoft.com/office/officeart/2005/8/layout/list1"/>
    <dgm:cxn modelId="{0EE88327-238D-409C-A115-D8DF6599999E}" type="presParOf" srcId="{03F89951-5E6B-4221-AE19-169A2CF613ED}" destId="{327CEDBC-9A95-48F7-8A17-FEF2ECFB221D}" srcOrd="1" destOrd="0" presId="urn:microsoft.com/office/officeart/2005/8/layout/list1"/>
    <dgm:cxn modelId="{FE9248F7-77A9-4F35-BFD2-A51627686F1E}" type="presParOf" srcId="{9CA4EE72-E52C-4812-AEBD-CFA4AFBE9413}" destId="{12675A83-7D1D-4529-9E95-568AB79B1471}" srcOrd="9" destOrd="0" presId="urn:microsoft.com/office/officeart/2005/8/layout/list1"/>
    <dgm:cxn modelId="{F892521B-BF32-43AA-9BDB-2251B5A9E4CA}" type="presParOf" srcId="{9CA4EE72-E52C-4812-AEBD-CFA4AFBE9413}" destId="{0DDFF4BA-7220-4F50-9C05-5642F9C5A948}" srcOrd="10" destOrd="0" presId="urn:microsoft.com/office/officeart/2005/8/layout/list1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323710C-5CCC-4A83-B43B-AF99B87E259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FC3F9A-BBDC-4AB0-850F-EFE802C23E6C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Good Understanding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AAADD3B4-8A34-4C2E-A9A5-0126E32DC7DC}" type="parTrans" cxnId="{943EF38E-0B2E-4762-A763-FB0D59769B75}">
      <dgm:prSet/>
      <dgm:spPr/>
      <dgm:t>
        <a:bodyPr/>
        <a:lstStyle/>
        <a:p>
          <a:endParaRPr lang="en-US"/>
        </a:p>
      </dgm:t>
    </dgm:pt>
    <dgm:pt modelId="{1B1E468B-B1F7-4186-8D0E-FB2CA7B33366}" type="sibTrans" cxnId="{943EF38E-0B2E-4762-A763-FB0D59769B75}">
      <dgm:prSet/>
      <dgm:spPr/>
      <dgm:t>
        <a:bodyPr/>
        <a:lstStyle/>
        <a:p>
          <a:endParaRPr lang="en-US"/>
        </a:p>
      </dgm:t>
    </dgm:pt>
    <dgm:pt modelId="{809F4568-73DE-4BFD-9FD4-03AC81F411A7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Decision Making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84224C54-9AC4-493E-AE80-800027F9D9B7}" type="parTrans" cxnId="{E9983E70-58AA-46FF-9DBE-440697F15C5F}">
      <dgm:prSet/>
      <dgm:spPr/>
      <dgm:t>
        <a:bodyPr/>
        <a:lstStyle/>
        <a:p>
          <a:endParaRPr lang="en-US"/>
        </a:p>
      </dgm:t>
    </dgm:pt>
    <dgm:pt modelId="{03518F4B-18B8-48BF-A2D7-C541934D2123}" type="sibTrans" cxnId="{E9983E70-58AA-46FF-9DBE-440697F15C5F}">
      <dgm:prSet/>
      <dgm:spPr/>
      <dgm:t>
        <a:bodyPr/>
        <a:lstStyle/>
        <a:p>
          <a:endParaRPr lang="en-US"/>
        </a:p>
      </dgm:t>
    </dgm:pt>
    <dgm:pt modelId="{C002B962-B76C-44E2-AEF1-7AFC3E24A830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Adequate Knowledge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3E9DAAF1-74FF-4E1B-882D-AC03571A1AC6}" type="parTrans" cxnId="{69CA8888-9BD4-4B79-A24B-3F02CA608C73}">
      <dgm:prSet/>
      <dgm:spPr/>
      <dgm:t>
        <a:bodyPr/>
        <a:lstStyle/>
        <a:p>
          <a:endParaRPr lang="en-US"/>
        </a:p>
      </dgm:t>
    </dgm:pt>
    <dgm:pt modelId="{40D43E52-9457-4CDF-B925-D41E9AD71206}" type="sibTrans" cxnId="{69CA8888-9BD4-4B79-A24B-3F02CA608C73}">
      <dgm:prSet/>
      <dgm:spPr/>
      <dgm:t>
        <a:bodyPr/>
        <a:lstStyle/>
        <a:p>
          <a:endParaRPr lang="en-US"/>
        </a:p>
      </dgm:t>
    </dgm:pt>
    <dgm:pt modelId="{B6408B42-A592-4C55-AEEC-C7D28FEFFAF6}" type="pres">
      <dgm:prSet presAssocID="{4323710C-5CCC-4A83-B43B-AF99B87E259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5298D6-199F-48EF-ACAA-3B274F2CD11C}" type="pres">
      <dgm:prSet presAssocID="{2CFC3F9A-BBDC-4AB0-850F-EFE802C23E6C}" presName="parentLin" presStyleCnt="0"/>
      <dgm:spPr/>
    </dgm:pt>
    <dgm:pt modelId="{50BFF1A6-43A5-4523-8F9E-949FA6276651}" type="pres">
      <dgm:prSet presAssocID="{2CFC3F9A-BBDC-4AB0-850F-EFE802C23E6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0F48E50-043F-469F-8EF9-1EF084517270}" type="pres">
      <dgm:prSet presAssocID="{2CFC3F9A-BBDC-4AB0-850F-EFE802C23E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5D2E14-8CE1-4A2A-99CB-65929002BE6F}" type="pres">
      <dgm:prSet presAssocID="{2CFC3F9A-BBDC-4AB0-850F-EFE802C23E6C}" presName="negativeSpace" presStyleCnt="0"/>
      <dgm:spPr/>
    </dgm:pt>
    <dgm:pt modelId="{B146234C-E082-4F1F-A204-76A9F9D6CCC7}" type="pres">
      <dgm:prSet presAssocID="{2CFC3F9A-BBDC-4AB0-850F-EFE802C23E6C}" presName="childText" presStyleLbl="conFgAcc1" presStyleIdx="0" presStyleCnt="3">
        <dgm:presLayoutVars>
          <dgm:bulletEnabled val="1"/>
        </dgm:presLayoutVars>
      </dgm:prSet>
      <dgm:spPr/>
    </dgm:pt>
    <dgm:pt modelId="{9E477501-B6F1-4656-8C80-10E9882EEB8C}" type="pres">
      <dgm:prSet presAssocID="{1B1E468B-B1F7-4186-8D0E-FB2CA7B33366}" presName="spaceBetweenRectangles" presStyleCnt="0"/>
      <dgm:spPr/>
    </dgm:pt>
    <dgm:pt modelId="{4C956EE2-4555-44F4-A04E-64CD3B871A27}" type="pres">
      <dgm:prSet presAssocID="{809F4568-73DE-4BFD-9FD4-03AC81F411A7}" presName="parentLin" presStyleCnt="0"/>
      <dgm:spPr/>
    </dgm:pt>
    <dgm:pt modelId="{00FE3BA6-13F3-4680-9D30-391EA02C8FEC}" type="pres">
      <dgm:prSet presAssocID="{809F4568-73DE-4BFD-9FD4-03AC81F411A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AD4E2AD-EF08-49D8-A60B-F913154482FB}" type="pres">
      <dgm:prSet presAssocID="{809F4568-73DE-4BFD-9FD4-03AC81F411A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6E6128-3926-4423-8982-65EB79180D01}" type="pres">
      <dgm:prSet presAssocID="{809F4568-73DE-4BFD-9FD4-03AC81F411A7}" presName="negativeSpace" presStyleCnt="0"/>
      <dgm:spPr/>
    </dgm:pt>
    <dgm:pt modelId="{F68D0FA7-EF3E-4647-B124-AC24E43C60A5}" type="pres">
      <dgm:prSet presAssocID="{809F4568-73DE-4BFD-9FD4-03AC81F411A7}" presName="childText" presStyleLbl="conFgAcc1" presStyleIdx="1" presStyleCnt="3">
        <dgm:presLayoutVars>
          <dgm:bulletEnabled val="1"/>
        </dgm:presLayoutVars>
      </dgm:prSet>
      <dgm:spPr/>
    </dgm:pt>
    <dgm:pt modelId="{4274465B-1038-4DF7-88CE-7D6A44131B04}" type="pres">
      <dgm:prSet presAssocID="{03518F4B-18B8-48BF-A2D7-C541934D2123}" presName="spaceBetweenRectangles" presStyleCnt="0"/>
      <dgm:spPr/>
    </dgm:pt>
    <dgm:pt modelId="{6652225A-3FE2-4EF6-BCC4-F54CE197F276}" type="pres">
      <dgm:prSet presAssocID="{C002B962-B76C-44E2-AEF1-7AFC3E24A830}" presName="parentLin" presStyleCnt="0"/>
      <dgm:spPr/>
    </dgm:pt>
    <dgm:pt modelId="{61999801-C2CF-4791-8A8E-CBCD3DD86205}" type="pres">
      <dgm:prSet presAssocID="{C002B962-B76C-44E2-AEF1-7AFC3E24A830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FDE0367-E11F-4613-A24A-C72D9C1190BE}" type="pres">
      <dgm:prSet presAssocID="{C002B962-B76C-44E2-AEF1-7AFC3E24A8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3CB86-5593-40BF-9107-239DB944743F}" type="pres">
      <dgm:prSet presAssocID="{C002B962-B76C-44E2-AEF1-7AFC3E24A830}" presName="negativeSpace" presStyleCnt="0"/>
      <dgm:spPr/>
    </dgm:pt>
    <dgm:pt modelId="{ADA98D1F-352C-402D-827B-5299E520ACEE}" type="pres">
      <dgm:prSet presAssocID="{C002B962-B76C-44E2-AEF1-7AFC3E24A83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2897EE0-D87F-4111-BDA5-4B1CCE54E3F7}" type="presOf" srcId="{4323710C-5CCC-4A83-B43B-AF99B87E2598}" destId="{B6408B42-A592-4C55-AEEC-C7D28FEFFAF6}" srcOrd="0" destOrd="0" presId="urn:microsoft.com/office/officeart/2005/8/layout/list1"/>
    <dgm:cxn modelId="{65A3C436-CECA-49F8-A5AE-61EFB79C362A}" type="presOf" srcId="{809F4568-73DE-4BFD-9FD4-03AC81F411A7}" destId="{2AD4E2AD-EF08-49D8-A60B-F913154482FB}" srcOrd="1" destOrd="0" presId="urn:microsoft.com/office/officeart/2005/8/layout/list1"/>
    <dgm:cxn modelId="{69CA8888-9BD4-4B79-A24B-3F02CA608C73}" srcId="{4323710C-5CCC-4A83-B43B-AF99B87E2598}" destId="{C002B962-B76C-44E2-AEF1-7AFC3E24A830}" srcOrd="2" destOrd="0" parTransId="{3E9DAAF1-74FF-4E1B-882D-AC03571A1AC6}" sibTransId="{40D43E52-9457-4CDF-B925-D41E9AD71206}"/>
    <dgm:cxn modelId="{524FCB2D-0E79-4DE4-A362-CDEA5C44512B}" type="presOf" srcId="{2CFC3F9A-BBDC-4AB0-850F-EFE802C23E6C}" destId="{30F48E50-043F-469F-8EF9-1EF084517270}" srcOrd="1" destOrd="0" presId="urn:microsoft.com/office/officeart/2005/8/layout/list1"/>
    <dgm:cxn modelId="{E4821A27-8FF5-4C29-91B4-21E8219189FB}" type="presOf" srcId="{C002B962-B76C-44E2-AEF1-7AFC3E24A830}" destId="{8FDE0367-E11F-4613-A24A-C72D9C1190BE}" srcOrd="1" destOrd="0" presId="urn:microsoft.com/office/officeart/2005/8/layout/list1"/>
    <dgm:cxn modelId="{E9983E70-58AA-46FF-9DBE-440697F15C5F}" srcId="{4323710C-5CCC-4A83-B43B-AF99B87E2598}" destId="{809F4568-73DE-4BFD-9FD4-03AC81F411A7}" srcOrd="1" destOrd="0" parTransId="{84224C54-9AC4-493E-AE80-800027F9D9B7}" sibTransId="{03518F4B-18B8-48BF-A2D7-C541934D2123}"/>
    <dgm:cxn modelId="{330E9654-6DDE-479A-8427-D9E16CD45612}" type="presOf" srcId="{2CFC3F9A-BBDC-4AB0-850F-EFE802C23E6C}" destId="{50BFF1A6-43A5-4523-8F9E-949FA6276651}" srcOrd="0" destOrd="0" presId="urn:microsoft.com/office/officeart/2005/8/layout/list1"/>
    <dgm:cxn modelId="{943EF38E-0B2E-4762-A763-FB0D59769B75}" srcId="{4323710C-5CCC-4A83-B43B-AF99B87E2598}" destId="{2CFC3F9A-BBDC-4AB0-850F-EFE802C23E6C}" srcOrd="0" destOrd="0" parTransId="{AAADD3B4-8A34-4C2E-A9A5-0126E32DC7DC}" sibTransId="{1B1E468B-B1F7-4186-8D0E-FB2CA7B33366}"/>
    <dgm:cxn modelId="{B8F1C90C-4098-4C5F-916A-887A283B29C2}" type="presOf" srcId="{809F4568-73DE-4BFD-9FD4-03AC81F411A7}" destId="{00FE3BA6-13F3-4680-9D30-391EA02C8FEC}" srcOrd="0" destOrd="0" presId="urn:microsoft.com/office/officeart/2005/8/layout/list1"/>
    <dgm:cxn modelId="{EC899AFD-35E4-49A3-9A6E-8AA3107B2A45}" type="presOf" srcId="{C002B962-B76C-44E2-AEF1-7AFC3E24A830}" destId="{61999801-C2CF-4791-8A8E-CBCD3DD86205}" srcOrd="0" destOrd="0" presId="urn:microsoft.com/office/officeart/2005/8/layout/list1"/>
    <dgm:cxn modelId="{B85C7591-4D75-4C58-A901-01EFAD4A1F29}" type="presParOf" srcId="{B6408B42-A592-4C55-AEEC-C7D28FEFFAF6}" destId="{A25298D6-199F-48EF-ACAA-3B274F2CD11C}" srcOrd="0" destOrd="0" presId="urn:microsoft.com/office/officeart/2005/8/layout/list1"/>
    <dgm:cxn modelId="{32DFA518-BB41-47CA-B5FA-733CEC654BA0}" type="presParOf" srcId="{A25298D6-199F-48EF-ACAA-3B274F2CD11C}" destId="{50BFF1A6-43A5-4523-8F9E-949FA6276651}" srcOrd="0" destOrd="0" presId="urn:microsoft.com/office/officeart/2005/8/layout/list1"/>
    <dgm:cxn modelId="{88B2232F-27AA-41A1-8D1E-6163EA32AFD8}" type="presParOf" srcId="{A25298D6-199F-48EF-ACAA-3B274F2CD11C}" destId="{30F48E50-043F-469F-8EF9-1EF084517270}" srcOrd="1" destOrd="0" presId="urn:microsoft.com/office/officeart/2005/8/layout/list1"/>
    <dgm:cxn modelId="{E6DB3EE1-81D6-4ED0-97EA-DB676F6044E2}" type="presParOf" srcId="{B6408B42-A592-4C55-AEEC-C7D28FEFFAF6}" destId="{E65D2E14-8CE1-4A2A-99CB-65929002BE6F}" srcOrd="1" destOrd="0" presId="urn:microsoft.com/office/officeart/2005/8/layout/list1"/>
    <dgm:cxn modelId="{230D3BF1-1E13-4EA5-83C5-DB7304898153}" type="presParOf" srcId="{B6408B42-A592-4C55-AEEC-C7D28FEFFAF6}" destId="{B146234C-E082-4F1F-A204-76A9F9D6CCC7}" srcOrd="2" destOrd="0" presId="urn:microsoft.com/office/officeart/2005/8/layout/list1"/>
    <dgm:cxn modelId="{D7514798-358A-44DC-84F1-C76849C4004F}" type="presParOf" srcId="{B6408B42-A592-4C55-AEEC-C7D28FEFFAF6}" destId="{9E477501-B6F1-4656-8C80-10E9882EEB8C}" srcOrd="3" destOrd="0" presId="urn:microsoft.com/office/officeart/2005/8/layout/list1"/>
    <dgm:cxn modelId="{7865D9A9-3811-4586-B88E-4D1442058056}" type="presParOf" srcId="{B6408B42-A592-4C55-AEEC-C7D28FEFFAF6}" destId="{4C956EE2-4555-44F4-A04E-64CD3B871A27}" srcOrd="4" destOrd="0" presId="urn:microsoft.com/office/officeart/2005/8/layout/list1"/>
    <dgm:cxn modelId="{71F35585-EDCE-466D-993C-C8389FEF631D}" type="presParOf" srcId="{4C956EE2-4555-44F4-A04E-64CD3B871A27}" destId="{00FE3BA6-13F3-4680-9D30-391EA02C8FEC}" srcOrd="0" destOrd="0" presId="urn:microsoft.com/office/officeart/2005/8/layout/list1"/>
    <dgm:cxn modelId="{D5E72809-F0A1-466B-8616-3027CFABF913}" type="presParOf" srcId="{4C956EE2-4555-44F4-A04E-64CD3B871A27}" destId="{2AD4E2AD-EF08-49D8-A60B-F913154482FB}" srcOrd="1" destOrd="0" presId="urn:microsoft.com/office/officeart/2005/8/layout/list1"/>
    <dgm:cxn modelId="{FDA4F1F5-D666-4F88-9C9A-25478EB9FB94}" type="presParOf" srcId="{B6408B42-A592-4C55-AEEC-C7D28FEFFAF6}" destId="{816E6128-3926-4423-8982-65EB79180D01}" srcOrd="5" destOrd="0" presId="urn:microsoft.com/office/officeart/2005/8/layout/list1"/>
    <dgm:cxn modelId="{CD3B7249-0116-4097-8BF4-0E72D75F6AAC}" type="presParOf" srcId="{B6408B42-A592-4C55-AEEC-C7D28FEFFAF6}" destId="{F68D0FA7-EF3E-4647-B124-AC24E43C60A5}" srcOrd="6" destOrd="0" presId="urn:microsoft.com/office/officeart/2005/8/layout/list1"/>
    <dgm:cxn modelId="{D3ADE394-BF70-47A0-83BE-B2134789F5E0}" type="presParOf" srcId="{B6408B42-A592-4C55-AEEC-C7D28FEFFAF6}" destId="{4274465B-1038-4DF7-88CE-7D6A44131B04}" srcOrd="7" destOrd="0" presId="urn:microsoft.com/office/officeart/2005/8/layout/list1"/>
    <dgm:cxn modelId="{6BF6C702-F645-4266-AAFC-3962029ED50A}" type="presParOf" srcId="{B6408B42-A592-4C55-AEEC-C7D28FEFFAF6}" destId="{6652225A-3FE2-4EF6-BCC4-F54CE197F276}" srcOrd="8" destOrd="0" presId="urn:microsoft.com/office/officeart/2005/8/layout/list1"/>
    <dgm:cxn modelId="{CE85DE8C-C051-4559-A1CF-9C0E16E0A910}" type="presParOf" srcId="{6652225A-3FE2-4EF6-BCC4-F54CE197F276}" destId="{61999801-C2CF-4791-8A8E-CBCD3DD86205}" srcOrd="0" destOrd="0" presId="urn:microsoft.com/office/officeart/2005/8/layout/list1"/>
    <dgm:cxn modelId="{70A9AF9E-600D-4BCA-AD19-1CEDDEFDD9FF}" type="presParOf" srcId="{6652225A-3FE2-4EF6-BCC4-F54CE197F276}" destId="{8FDE0367-E11F-4613-A24A-C72D9C1190BE}" srcOrd="1" destOrd="0" presId="urn:microsoft.com/office/officeart/2005/8/layout/list1"/>
    <dgm:cxn modelId="{437D982B-C573-46CA-8FEC-D57AADFC6045}" type="presParOf" srcId="{B6408B42-A592-4C55-AEEC-C7D28FEFFAF6}" destId="{8ED3CB86-5593-40BF-9107-239DB944743F}" srcOrd="9" destOrd="0" presId="urn:microsoft.com/office/officeart/2005/8/layout/list1"/>
    <dgm:cxn modelId="{EE1E8DFD-E0B5-4793-8B6B-03D59563A23D}" type="presParOf" srcId="{B6408B42-A592-4C55-AEEC-C7D28FEFFAF6}" destId="{ADA98D1F-352C-402D-827B-5299E520ACEE}" srcOrd="10" destOrd="0" presId="urn:microsoft.com/office/officeart/2005/8/layout/list1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AD1BDF1-C0FE-42CF-BC24-D488A635B34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A68489-2EC2-4CBE-B35B-C47E435E0AA5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Defining the Required Number of Directing Staff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22B222B1-F766-43A3-8CD6-0537FEF71497}" type="parTrans" cxnId="{4CB23C8A-F4C8-4B55-9EB0-575A80251F99}">
      <dgm:prSet/>
      <dgm:spPr/>
      <dgm:t>
        <a:bodyPr/>
        <a:lstStyle/>
        <a:p>
          <a:endParaRPr lang="en-US"/>
        </a:p>
      </dgm:t>
    </dgm:pt>
    <dgm:pt modelId="{B422E102-5D3B-4B7A-9F27-C836CEB95995}" type="sibTrans" cxnId="{4CB23C8A-F4C8-4B55-9EB0-575A80251F99}">
      <dgm:prSet/>
      <dgm:spPr/>
      <dgm:t>
        <a:bodyPr/>
        <a:lstStyle/>
        <a:p>
          <a:endParaRPr lang="en-US"/>
        </a:p>
      </dgm:t>
    </dgm:pt>
    <dgm:pt modelId="{56EDC75F-03C5-40E5-AB2C-290B026CD31C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Defining the Required Number of Technical Staff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CF877615-73E2-41E9-98B0-C09796688CC7}" type="parTrans" cxnId="{5EE4FA42-588F-45EF-8366-2A4A8C94D10A}">
      <dgm:prSet/>
      <dgm:spPr/>
      <dgm:t>
        <a:bodyPr/>
        <a:lstStyle/>
        <a:p>
          <a:endParaRPr lang="en-US"/>
        </a:p>
      </dgm:t>
    </dgm:pt>
    <dgm:pt modelId="{AE665139-9A1B-4B5A-8E6E-38AC54E10D36}" type="sibTrans" cxnId="{5EE4FA42-588F-45EF-8366-2A4A8C94D10A}">
      <dgm:prSet/>
      <dgm:spPr/>
      <dgm:t>
        <a:bodyPr/>
        <a:lstStyle/>
        <a:p>
          <a:endParaRPr lang="en-US"/>
        </a:p>
      </dgm:t>
    </dgm:pt>
    <dgm:pt modelId="{BC523DE7-42A9-4171-AAB7-4A5260441D50}">
      <dgm:prSet phldrT="[نص]" custT="1"/>
      <dgm:spPr/>
      <dgm:t>
        <a:bodyPr/>
        <a:lstStyle/>
        <a:p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Updating and Developing the Equipments Required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dgm:t>
    </dgm:pt>
    <dgm:pt modelId="{7A4FC93E-C43B-49B4-8E66-FB94A2A77ACC}" type="parTrans" cxnId="{12D7FF16-FD20-4D15-B6BC-85AF796308C0}">
      <dgm:prSet/>
      <dgm:spPr/>
      <dgm:t>
        <a:bodyPr/>
        <a:lstStyle/>
        <a:p>
          <a:endParaRPr lang="en-US"/>
        </a:p>
      </dgm:t>
    </dgm:pt>
    <dgm:pt modelId="{5B07E1EA-72BC-45F3-B344-C1C6EF47AC4D}" type="sibTrans" cxnId="{12D7FF16-FD20-4D15-B6BC-85AF796308C0}">
      <dgm:prSet/>
      <dgm:spPr/>
      <dgm:t>
        <a:bodyPr/>
        <a:lstStyle/>
        <a:p>
          <a:endParaRPr lang="en-US"/>
        </a:p>
      </dgm:t>
    </dgm:pt>
    <dgm:pt modelId="{E8D1E3CD-4A70-45E3-B998-00D0E1FB7B93}" type="pres">
      <dgm:prSet presAssocID="{FAD1BDF1-C0FE-42CF-BC24-D488A635B34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F96B99-87CB-4795-9F74-D8A4224728FB}" type="pres">
      <dgm:prSet presAssocID="{9FA68489-2EC2-4CBE-B35B-C47E435E0AA5}" presName="parentLin" presStyleCnt="0"/>
      <dgm:spPr/>
    </dgm:pt>
    <dgm:pt modelId="{A35E8724-AA34-4A61-AE84-3BD7271C096A}" type="pres">
      <dgm:prSet presAssocID="{9FA68489-2EC2-4CBE-B35B-C47E435E0AA5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6368E21-603F-4375-908A-CC14215913D8}" type="pres">
      <dgm:prSet presAssocID="{9FA68489-2EC2-4CBE-B35B-C47E435E0AA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2500D4-6A66-43CE-863E-AA395A522101}" type="pres">
      <dgm:prSet presAssocID="{9FA68489-2EC2-4CBE-B35B-C47E435E0AA5}" presName="negativeSpace" presStyleCnt="0"/>
      <dgm:spPr/>
    </dgm:pt>
    <dgm:pt modelId="{F9447384-ABE6-4F5B-A71D-D9AFDDB40116}" type="pres">
      <dgm:prSet presAssocID="{9FA68489-2EC2-4CBE-B35B-C47E435E0AA5}" presName="childText" presStyleLbl="conFgAcc1" presStyleIdx="0" presStyleCnt="3">
        <dgm:presLayoutVars>
          <dgm:bulletEnabled val="1"/>
        </dgm:presLayoutVars>
      </dgm:prSet>
      <dgm:spPr/>
    </dgm:pt>
    <dgm:pt modelId="{1E324A2B-5C45-4C27-A64E-2E0428AA5B44}" type="pres">
      <dgm:prSet presAssocID="{B422E102-5D3B-4B7A-9F27-C836CEB95995}" presName="spaceBetweenRectangles" presStyleCnt="0"/>
      <dgm:spPr/>
    </dgm:pt>
    <dgm:pt modelId="{C5CA6546-76DD-4F5B-9FD0-5F7E538F69EC}" type="pres">
      <dgm:prSet presAssocID="{56EDC75F-03C5-40E5-AB2C-290B026CD31C}" presName="parentLin" presStyleCnt="0"/>
      <dgm:spPr/>
    </dgm:pt>
    <dgm:pt modelId="{4E0BD36A-25C7-48B6-9E38-06696676B712}" type="pres">
      <dgm:prSet presAssocID="{56EDC75F-03C5-40E5-AB2C-290B026CD31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2EBF0833-309E-4DC4-9F86-142675DC88CD}" type="pres">
      <dgm:prSet presAssocID="{56EDC75F-03C5-40E5-AB2C-290B026CD31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2C727A-01F9-4449-BCA6-8FCCFA68B2E9}" type="pres">
      <dgm:prSet presAssocID="{56EDC75F-03C5-40E5-AB2C-290B026CD31C}" presName="negativeSpace" presStyleCnt="0"/>
      <dgm:spPr/>
    </dgm:pt>
    <dgm:pt modelId="{1192E42E-124E-46C1-96F4-1EA434174A00}" type="pres">
      <dgm:prSet presAssocID="{56EDC75F-03C5-40E5-AB2C-290B026CD31C}" presName="childText" presStyleLbl="conFgAcc1" presStyleIdx="1" presStyleCnt="3">
        <dgm:presLayoutVars>
          <dgm:bulletEnabled val="1"/>
        </dgm:presLayoutVars>
      </dgm:prSet>
      <dgm:spPr/>
    </dgm:pt>
    <dgm:pt modelId="{C73C1BFC-3B05-4766-9526-6DAA3DA89A0E}" type="pres">
      <dgm:prSet presAssocID="{AE665139-9A1B-4B5A-8E6E-38AC54E10D36}" presName="spaceBetweenRectangles" presStyleCnt="0"/>
      <dgm:spPr/>
    </dgm:pt>
    <dgm:pt modelId="{43E5DA27-4B38-4B95-8D9F-A8AEA7CC00DB}" type="pres">
      <dgm:prSet presAssocID="{BC523DE7-42A9-4171-AAB7-4A5260441D50}" presName="parentLin" presStyleCnt="0"/>
      <dgm:spPr/>
    </dgm:pt>
    <dgm:pt modelId="{5CE6CEA1-66F2-458E-9AD7-3F5CDB67ED7D}" type="pres">
      <dgm:prSet presAssocID="{BC523DE7-42A9-4171-AAB7-4A5260441D50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E15883BC-331E-4151-B5E2-42F96BABE68F}" type="pres">
      <dgm:prSet presAssocID="{BC523DE7-42A9-4171-AAB7-4A5260441D5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4C864-10D7-428A-A617-4E5680DD64C6}" type="pres">
      <dgm:prSet presAssocID="{BC523DE7-42A9-4171-AAB7-4A5260441D50}" presName="negativeSpace" presStyleCnt="0"/>
      <dgm:spPr/>
    </dgm:pt>
    <dgm:pt modelId="{79E7E3BD-C15B-49B7-AF62-984BB1E846A6}" type="pres">
      <dgm:prSet presAssocID="{BC523DE7-42A9-4171-AAB7-4A5260441D5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754FAA8-E064-42E0-B754-820FF68C35E2}" type="presOf" srcId="{BC523DE7-42A9-4171-AAB7-4A5260441D50}" destId="{5CE6CEA1-66F2-458E-9AD7-3F5CDB67ED7D}" srcOrd="0" destOrd="0" presId="urn:microsoft.com/office/officeart/2005/8/layout/list1"/>
    <dgm:cxn modelId="{12D7FF16-FD20-4D15-B6BC-85AF796308C0}" srcId="{FAD1BDF1-C0FE-42CF-BC24-D488A635B341}" destId="{BC523DE7-42A9-4171-AAB7-4A5260441D50}" srcOrd="2" destOrd="0" parTransId="{7A4FC93E-C43B-49B4-8E66-FB94A2A77ACC}" sibTransId="{5B07E1EA-72BC-45F3-B344-C1C6EF47AC4D}"/>
    <dgm:cxn modelId="{5EE4FA42-588F-45EF-8366-2A4A8C94D10A}" srcId="{FAD1BDF1-C0FE-42CF-BC24-D488A635B341}" destId="{56EDC75F-03C5-40E5-AB2C-290B026CD31C}" srcOrd="1" destOrd="0" parTransId="{CF877615-73E2-41E9-98B0-C09796688CC7}" sibTransId="{AE665139-9A1B-4B5A-8E6E-38AC54E10D36}"/>
    <dgm:cxn modelId="{22713C4C-CD02-4766-AF36-58FF28036E93}" type="presOf" srcId="{9FA68489-2EC2-4CBE-B35B-C47E435E0AA5}" destId="{A35E8724-AA34-4A61-AE84-3BD7271C096A}" srcOrd="0" destOrd="0" presId="urn:microsoft.com/office/officeart/2005/8/layout/list1"/>
    <dgm:cxn modelId="{4938C27C-1CCA-4D51-AE48-2436C6B9E20E}" type="presOf" srcId="{BC523DE7-42A9-4171-AAB7-4A5260441D50}" destId="{E15883BC-331E-4151-B5E2-42F96BABE68F}" srcOrd="1" destOrd="0" presId="urn:microsoft.com/office/officeart/2005/8/layout/list1"/>
    <dgm:cxn modelId="{878CA6C8-1F3E-4053-BA80-C7569B9DC143}" type="presOf" srcId="{56EDC75F-03C5-40E5-AB2C-290B026CD31C}" destId="{4E0BD36A-25C7-48B6-9E38-06696676B712}" srcOrd="0" destOrd="0" presId="urn:microsoft.com/office/officeart/2005/8/layout/list1"/>
    <dgm:cxn modelId="{A1D8849B-0CC7-4E5C-89D5-0B06ADB503E3}" type="presOf" srcId="{9FA68489-2EC2-4CBE-B35B-C47E435E0AA5}" destId="{B6368E21-603F-4375-908A-CC14215913D8}" srcOrd="1" destOrd="0" presId="urn:microsoft.com/office/officeart/2005/8/layout/list1"/>
    <dgm:cxn modelId="{EB0377E6-3E23-4E06-9AAF-ECFE6E98D55D}" type="presOf" srcId="{FAD1BDF1-C0FE-42CF-BC24-D488A635B341}" destId="{E8D1E3CD-4A70-45E3-B998-00D0E1FB7B93}" srcOrd="0" destOrd="0" presId="urn:microsoft.com/office/officeart/2005/8/layout/list1"/>
    <dgm:cxn modelId="{E84154AD-9C42-4083-91BF-FB7C03B52E6D}" type="presOf" srcId="{56EDC75F-03C5-40E5-AB2C-290B026CD31C}" destId="{2EBF0833-309E-4DC4-9F86-142675DC88CD}" srcOrd="1" destOrd="0" presId="urn:microsoft.com/office/officeart/2005/8/layout/list1"/>
    <dgm:cxn modelId="{4CB23C8A-F4C8-4B55-9EB0-575A80251F99}" srcId="{FAD1BDF1-C0FE-42CF-BC24-D488A635B341}" destId="{9FA68489-2EC2-4CBE-B35B-C47E435E0AA5}" srcOrd="0" destOrd="0" parTransId="{22B222B1-F766-43A3-8CD6-0537FEF71497}" sibTransId="{B422E102-5D3B-4B7A-9F27-C836CEB95995}"/>
    <dgm:cxn modelId="{6665DB4F-9992-46E5-8E2C-6BDA2F181C3D}" type="presParOf" srcId="{E8D1E3CD-4A70-45E3-B998-00D0E1FB7B93}" destId="{08F96B99-87CB-4795-9F74-D8A4224728FB}" srcOrd="0" destOrd="0" presId="urn:microsoft.com/office/officeart/2005/8/layout/list1"/>
    <dgm:cxn modelId="{FDE0A9E0-C9B1-460F-84C7-0D461B794EC0}" type="presParOf" srcId="{08F96B99-87CB-4795-9F74-D8A4224728FB}" destId="{A35E8724-AA34-4A61-AE84-3BD7271C096A}" srcOrd="0" destOrd="0" presId="urn:microsoft.com/office/officeart/2005/8/layout/list1"/>
    <dgm:cxn modelId="{24769C0F-E5CC-4ECC-9055-D4E45F124D9A}" type="presParOf" srcId="{08F96B99-87CB-4795-9F74-D8A4224728FB}" destId="{B6368E21-603F-4375-908A-CC14215913D8}" srcOrd="1" destOrd="0" presId="urn:microsoft.com/office/officeart/2005/8/layout/list1"/>
    <dgm:cxn modelId="{F46D1F8B-4A65-42F4-B480-F40488A1F4A4}" type="presParOf" srcId="{E8D1E3CD-4A70-45E3-B998-00D0E1FB7B93}" destId="{102500D4-6A66-43CE-863E-AA395A522101}" srcOrd="1" destOrd="0" presId="urn:microsoft.com/office/officeart/2005/8/layout/list1"/>
    <dgm:cxn modelId="{0FBE7BC5-3C13-4CCD-BDBF-85D1ED81FAA6}" type="presParOf" srcId="{E8D1E3CD-4A70-45E3-B998-00D0E1FB7B93}" destId="{F9447384-ABE6-4F5B-A71D-D9AFDDB40116}" srcOrd="2" destOrd="0" presId="urn:microsoft.com/office/officeart/2005/8/layout/list1"/>
    <dgm:cxn modelId="{FABE82BD-25EB-4B84-BD46-342C3A4614F5}" type="presParOf" srcId="{E8D1E3CD-4A70-45E3-B998-00D0E1FB7B93}" destId="{1E324A2B-5C45-4C27-A64E-2E0428AA5B44}" srcOrd="3" destOrd="0" presId="urn:microsoft.com/office/officeart/2005/8/layout/list1"/>
    <dgm:cxn modelId="{F7A11732-8240-459C-8F6F-279FF7B0994C}" type="presParOf" srcId="{E8D1E3CD-4A70-45E3-B998-00D0E1FB7B93}" destId="{C5CA6546-76DD-4F5B-9FD0-5F7E538F69EC}" srcOrd="4" destOrd="0" presId="urn:microsoft.com/office/officeart/2005/8/layout/list1"/>
    <dgm:cxn modelId="{97A319F0-1AE4-4170-AB5F-EA7112542BE2}" type="presParOf" srcId="{C5CA6546-76DD-4F5B-9FD0-5F7E538F69EC}" destId="{4E0BD36A-25C7-48B6-9E38-06696676B712}" srcOrd="0" destOrd="0" presId="urn:microsoft.com/office/officeart/2005/8/layout/list1"/>
    <dgm:cxn modelId="{C44ACBE4-E44F-4FE5-B83B-CC48089B9215}" type="presParOf" srcId="{C5CA6546-76DD-4F5B-9FD0-5F7E538F69EC}" destId="{2EBF0833-309E-4DC4-9F86-142675DC88CD}" srcOrd="1" destOrd="0" presId="urn:microsoft.com/office/officeart/2005/8/layout/list1"/>
    <dgm:cxn modelId="{389B3584-B16A-4A95-9320-72E5A3D3F459}" type="presParOf" srcId="{E8D1E3CD-4A70-45E3-B998-00D0E1FB7B93}" destId="{3A2C727A-01F9-4449-BCA6-8FCCFA68B2E9}" srcOrd="5" destOrd="0" presId="urn:microsoft.com/office/officeart/2005/8/layout/list1"/>
    <dgm:cxn modelId="{8C6122B9-2699-4AAE-9BAC-0F549DF32476}" type="presParOf" srcId="{E8D1E3CD-4A70-45E3-B998-00D0E1FB7B93}" destId="{1192E42E-124E-46C1-96F4-1EA434174A00}" srcOrd="6" destOrd="0" presId="urn:microsoft.com/office/officeart/2005/8/layout/list1"/>
    <dgm:cxn modelId="{ADB3608F-3546-41D0-96DA-71D07DB76D4E}" type="presParOf" srcId="{E8D1E3CD-4A70-45E3-B998-00D0E1FB7B93}" destId="{C73C1BFC-3B05-4766-9526-6DAA3DA89A0E}" srcOrd="7" destOrd="0" presId="urn:microsoft.com/office/officeart/2005/8/layout/list1"/>
    <dgm:cxn modelId="{0F93DC81-9545-47D9-BF2F-4B30B01A7FF6}" type="presParOf" srcId="{E8D1E3CD-4A70-45E3-B998-00D0E1FB7B93}" destId="{43E5DA27-4B38-4B95-8D9F-A8AEA7CC00DB}" srcOrd="8" destOrd="0" presId="urn:microsoft.com/office/officeart/2005/8/layout/list1"/>
    <dgm:cxn modelId="{C051B3A4-C4C7-43A2-9358-7C4031522D73}" type="presParOf" srcId="{43E5DA27-4B38-4B95-8D9F-A8AEA7CC00DB}" destId="{5CE6CEA1-66F2-458E-9AD7-3F5CDB67ED7D}" srcOrd="0" destOrd="0" presId="urn:microsoft.com/office/officeart/2005/8/layout/list1"/>
    <dgm:cxn modelId="{9CF860EE-0916-456B-9323-5F4E978CA57A}" type="presParOf" srcId="{43E5DA27-4B38-4B95-8D9F-A8AEA7CC00DB}" destId="{E15883BC-331E-4151-B5E2-42F96BABE68F}" srcOrd="1" destOrd="0" presId="urn:microsoft.com/office/officeart/2005/8/layout/list1"/>
    <dgm:cxn modelId="{38799F39-18BF-42D2-ACCA-95183040AC2F}" type="presParOf" srcId="{E8D1E3CD-4A70-45E3-B998-00D0E1FB7B93}" destId="{1344C864-10D7-428A-A617-4E5680DD64C6}" srcOrd="9" destOrd="0" presId="urn:microsoft.com/office/officeart/2005/8/layout/list1"/>
    <dgm:cxn modelId="{B1EE31FC-3AE1-474F-B20E-B751B31E8016}" type="presParOf" srcId="{E8D1E3CD-4A70-45E3-B998-00D0E1FB7B93}" destId="{79E7E3BD-C15B-49B7-AF62-984BB1E846A6}" srcOrd="10" destOrd="0" presId="urn:microsoft.com/office/officeart/2005/8/layout/list1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273BE8A-9D55-456B-AC6C-C26731C2E91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34C48E-AC7A-438A-81DB-8856655A7CB2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Continuous Educating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4CAF8580-A498-4130-A66D-23AD92A2EB87}" type="parTrans" cxnId="{E2526A47-2CEF-4EDE-8225-DA38F5125747}">
      <dgm:prSet/>
      <dgm:spPr/>
      <dgm:t>
        <a:bodyPr/>
        <a:lstStyle/>
        <a:p>
          <a:endParaRPr lang="en-US"/>
        </a:p>
      </dgm:t>
    </dgm:pt>
    <dgm:pt modelId="{5934C7F8-B492-409C-9FCB-EEA43D3DFB4E}" type="sibTrans" cxnId="{E2526A47-2CEF-4EDE-8225-DA38F5125747}">
      <dgm:prSet/>
      <dgm:spPr/>
      <dgm:t>
        <a:bodyPr/>
        <a:lstStyle/>
        <a:p>
          <a:endParaRPr lang="en-US"/>
        </a:p>
      </dgm:t>
    </dgm:pt>
    <dgm:pt modelId="{4E018522-766D-480A-9D87-0A2D397457C6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Training the Staff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6660449C-80EA-4BC9-8346-B73B71FE6999}" type="parTrans" cxnId="{57404420-630C-4AD6-A23F-2B341654AAE9}">
      <dgm:prSet/>
      <dgm:spPr/>
      <dgm:t>
        <a:bodyPr/>
        <a:lstStyle/>
        <a:p>
          <a:endParaRPr lang="en-US"/>
        </a:p>
      </dgm:t>
    </dgm:pt>
    <dgm:pt modelId="{ED7DF518-D31F-4E27-AC1F-A8BC3F2E9873}" type="sibTrans" cxnId="{57404420-630C-4AD6-A23F-2B341654AAE9}">
      <dgm:prSet/>
      <dgm:spPr/>
      <dgm:t>
        <a:bodyPr/>
        <a:lstStyle/>
        <a:p>
          <a:endParaRPr lang="en-US"/>
        </a:p>
      </dgm:t>
    </dgm:pt>
    <dgm:pt modelId="{988D0961-2B95-4691-98A6-F034D0E12391}" type="pres">
      <dgm:prSet presAssocID="{4273BE8A-9D55-456B-AC6C-C26731C2E9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AEB998-A0EA-45F0-A396-866279780335}" type="pres">
      <dgm:prSet presAssocID="{0934C48E-AC7A-438A-81DB-8856655A7CB2}" presName="parentLin" presStyleCnt="0"/>
      <dgm:spPr/>
    </dgm:pt>
    <dgm:pt modelId="{B398B7EE-3980-4B74-9D8C-BF0723D2A2EA}" type="pres">
      <dgm:prSet presAssocID="{0934C48E-AC7A-438A-81DB-8856655A7CB2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1C08A870-EF22-4E36-A172-88D8619EA882}" type="pres">
      <dgm:prSet presAssocID="{0934C48E-AC7A-438A-81DB-8856655A7CB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B708F1-999E-4FAC-AE9B-0CF24122A7C9}" type="pres">
      <dgm:prSet presAssocID="{0934C48E-AC7A-438A-81DB-8856655A7CB2}" presName="negativeSpace" presStyleCnt="0"/>
      <dgm:spPr/>
    </dgm:pt>
    <dgm:pt modelId="{5A8B916C-6AFE-46AF-B8F9-1200ECB31616}" type="pres">
      <dgm:prSet presAssocID="{0934C48E-AC7A-438A-81DB-8856655A7CB2}" presName="childText" presStyleLbl="conFgAcc1" presStyleIdx="0" presStyleCnt="2">
        <dgm:presLayoutVars>
          <dgm:bulletEnabled val="1"/>
        </dgm:presLayoutVars>
      </dgm:prSet>
      <dgm:spPr/>
    </dgm:pt>
    <dgm:pt modelId="{81E7B272-6638-45A4-B5E5-009ECC785411}" type="pres">
      <dgm:prSet presAssocID="{5934C7F8-B492-409C-9FCB-EEA43D3DFB4E}" presName="spaceBetweenRectangles" presStyleCnt="0"/>
      <dgm:spPr/>
    </dgm:pt>
    <dgm:pt modelId="{B62A8185-D09C-4440-AFDC-A9BE4290F4B4}" type="pres">
      <dgm:prSet presAssocID="{4E018522-766D-480A-9D87-0A2D397457C6}" presName="parentLin" presStyleCnt="0"/>
      <dgm:spPr/>
    </dgm:pt>
    <dgm:pt modelId="{E16CBD04-20C8-4EFF-9053-0D952B8F5C09}" type="pres">
      <dgm:prSet presAssocID="{4E018522-766D-480A-9D87-0A2D397457C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2919850E-4E29-488C-A9AD-F1CB0AE1C936}" type="pres">
      <dgm:prSet presAssocID="{4E018522-766D-480A-9D87-0A2D397457C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85B046-834F-41B7-8143-3EA598C50A08}" type="pres">
      <dgm:prSet presAssocID="{4E018522-766D-480A-9D87-0A2D397457C6}" presName="negativeSpace" presStyleCnt="0"/>
      <dgm:spPr/>
    </dgm:pt>
    <dgm:pt modelId="{AC91DFD4-7700-45F4-8410-26CDFBE716DC}" type="pres">
      <dgm:prSet presAssocID="{4E018522-766D-480A-9D87-0A2D397457C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E7A03F9-030C-4F50-8777-F42071C918DE}" type="presOf" srcId="{4273BE8A-9D55-456B-AC6C-C26731C2E915}" destId="{988D0961-2B95-4691-98A6-F034D0E12391}" srcOrd="0" destOrd="0" presId="urn:microsoft.com/office/officeart/2005/8/layout/list1"/>
    <dgm:cxn modelId="{E2526A47-2CEF-4EDE-8225-DA38F5125747}" srcId="{4273BE8A-9D55-456B-AC6C-C26731C2E915}" destId="{0934C48E-AC7A-438A-81DB-8856655A7CB2}" srcOrd="0" destOrd="0" parTransId="{4CAF8580-A498-4130-A66D-23AD92A2EB87}" sibTransId="{5934C7F8-B492-409C-9FCB-EEA43D3DFB4E}"/>
    <dgm:cxn modelId="{57404420-630C-4AD6-A23F-2B341654AAE9}" srcId="{4273BE8A-9D55-456B-AC6C-C26731C2E915}" destId="{4E018522-766D-480A-9D87-0A2D397457C6}" srcOrd="1" destOrd="0" parTransId="{6660449C-80EA-4BC9-8346-B73B71FE6999}" sibTransId="{ED7DF518-D31F-4E27-AC1F-A8BC3F2E9873}"/>
    <dgm:cxn modelId="{0F061471-EBCB-4061-AF6E-63668CD92BEA}" type="presOf" srcId="{4E018522-766D-480A-9D87-0A2D397457C6}" destId="{E16CBD04-20C8-4EFF-9053-0D952B8F5C09}" srcOrd="0" destOrd="0" presId="urn:microsoft.com/office/officeart/2005/8/layout/list1"/>
    <dgm:cxn modelId="{6ED18BB1-4F48-49DF-A2DC-9F384B588501}" type="presOf" srcId="{4E018522-766D-480A-9D87-0A2D397457C6}" destId="{2919850E-4E29-488C-A9AD-F1CB0AE1C936}" srcOrd="1" destOrd="0" presId="urn:microsoft.com/office/officeart/2005/8/layout/list1"/>
    <dgm:cxn modelId="{67B95CDA-69CB-469E-8456-135F09DC842D}" type="presOf" srcId="{0934C48E-AC7A-438A-81DB-8856655A7CB2}" destId="{1C08A870-EF22-4E36-A172-88D8619EA882}" srcOrd="1" destOrd="0" presId="urn:microsoft.com/office/officeart/2005/8/layout/list1"/>
    <dgm:cxn modelId="{6B38264E-2D7A-4A5F-88F7-034028A24F7C}" type="presOf" srcId="{0934C48E-AC7A-438A-81DB-8856655A7CB2}" destId="{B398B7EE-3980-4B74-9D8C-BF0723D2A2EA}" srcOrd="0" destOrd="0" presId="urn:microsoft.com/office/officeart/2005/8/layout/list1"/>
    <dgm:cxn modelId="{31A7A7B2-F914-4762-8DFD-921D98D104C2}" type="presParOf" srcId="{988D0961-2B95-4691-98A6-F034D0E12391}" destId="{9BAEB998-A0EA-45F0-A396-866279780335}" srcOrd="0" destOrd="0" presId="urn:microsoft.com/office/officeart/2005/8/layout/list1"/>
    <dgm:cxn modelId="{54494419-6906-42D3-84AF-99C7149C9196}" type="presParOf" srcId="{9BAEB998-A0EA-45F0-A396-866279780335}" destId="{B398B7EE-3980-4B74-9D8C-BF0723D2A2EA}" srcOrd="0" destOrd="0" presId="urn:microsoft.com/office/officeart/2005/8/layout/list1"/>
    <dgm:cxn modelId="{3A320CBF-B0A6-446B-8A36-B5AD1D30D070}" type="presParOf" srcId="{9BAEB998-A0EA-45F0-A396-866279780335}" destId="{1C08A870-EF22-4E36-A172-88D8619EA882}" srcOrd="1" destOrd="0" presId="urn:microsoft.com/office/officeart/2005/8/layout/list1"/>
    <dgm:cxn modelId="{498745D5-2B20-45B9-87C2-D09C03D0B9AA}" type="presParOf" srcId="{988D0961-2B95-4691-98A6-F034D0E12391}" destId="{CEB708F1-999E-4FAC-AE9B-0CF24122A7C9}" srcOrd="1" destOrd="0" presId="urn:microsoft.com/office/officeart/2005/8/layout/list1"/>
    <dgm:cxn modelId="{D03AF4E8-FD0E-4A52-9AE6-6BD2554D78B8}" type="presParOf" srcId="{988D0961-2B95-4691-98A6-F034D0E12391}" destId="{5A8B916C-6AFE-46AF-B8F9-1200ECB31616}" srcOrd="2" destOrd="0" presId="urn:microsoft.com/office/officeart/2005/8/layout/list1"/>
    <dgm:cxn modelId="{79FC0829-B2FD-47AC-A627-71071DAB3220}" type="presParOf" srcId="{988D0961-2B95-4691-98A6-F034D0E12391}" destId="{81E7B272-6638-45A4-B5E5-009ECC785411}" srcOrd="3" destOrd="0" presId="urn:microsoft.com/office/officeart/2005/8/layout/list1"/>
    <dgm:cxn modelId="{21EF5F51-A37D-4992-9ECA-435322669D84}" type="presParOf" srcId="{988D0961-2B95-4691-98A6-F034D0E12391}" destId="{B62A8185-D09C-4440-AFDC-A9BE4290F4B4}" srcOrd="4" destOrd="0" presId="urn:microsoft.com/office/officeart/2005/8/layout/list1"/>
    <dgm:cxn modelId="{1070912A-7E52-4A32-AFC6-02C0C63F2994}" type="presParOf" srcId="{B62A8185-D09C-4440-AFDC-A9BE4290F4B4}" destId="{E16CBD04-20C8-4EFF-9053-0D952B8F5C09}" srcOrd="0" destOrd="0" presId="urn:microsoft.com/office/officeart/2005/8/layout/list1"/>
    <dgm:cxn modelId="{ADA91941-EA7C-42F0-9F8D-320A97187F5B}" type="presParOf" srcId="{B62A8185-D09C-4440-AFDC-A9BE4290F4B4}" destId="{2919850E-4E29-488C-A9AD-F1CB0AE1C936}" srcOrd="1" destOrd="0" presId="urn:microsoft.com/office/officeart/2005/8/layout/list1"/>
    <dgm:cxn modelId="{B86569EC-13A5-450C-8369-E8F691A09A60}" type="presParOf" srcId="{988D0961-2B95-4691-98A6-F034D0E12391}" destId="{3E85B046-834F-41B7-8143-3EA598C50A08}" srcOrd="5" destOrd="0" presId="urn:microsoft.com/office/officeart/2005/8/layout/list1"/>
    <dgm:cxn modelId="{0D72CAB0-8EFF-409E-AA84-508A878D9C79}" type="presParOf" srcId="{988D0961-2B95-4691-98A6-F034D0E12391}" destId="{AC91DFD4-7700-45F4-8410-26CDFBE716DC}" srcOrd="6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A1EF02-A91A-4C56-8681-54A0A07A5C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8D826D-824A-4C5A-A862-BBA304ED2ECA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0600FB3F-BCD0-4700-B774-58F41E2830F6}" type="parTrans" cxnId="{D990E85C-6498-4BA6-A653-32EA6E84DBAA}">
      <dgm:prSet/>
      <dgm:spPr/>
      <dgm:t>
        <a:bodyPr/>
        <a:lstStyle/>
        <a:p>
          <a:endParaRPr lang="en-US"/>
        </a:p>
      </dgm:t>
    </dgm:pt>
    <dgm:pt modelId="{A9C77DF4-1E97-4CDE-B478-B26814FC452B}" type="sibTrans" cxnId="{D990E85C-6498-4BA6-A653-32EA6E84DBAA}">
      <dgm:prSet/>
      <dgm:spPr/>
      <dgm:t>
        <a:bodyPr/>
        <a:lstStyle/>
        <a:p>
          <a:endParaRPr lang="en-US"/>
        </a:p>
      </dgm:t>
    </dgm:pt>
    <dgm:pt modelId="{C6AFF6D9-78B0-46CC-AE47-EF1393FBC9E6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Introduction and Problem Statement.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5AA094B0-74B6-4A45-B63C-0EA436D27255}" type="parTrans" cxnId="{EC90D954-CD27-4715-B6EC-E872DB935BC9}">
      <dgm:prSet/>
      <dgm:spPr/>
      <dgm:t>
        <a:bodyPr/>
        <a:lstStyle/>
        <a:p>
          <a:endParaRPr lang="en-US"/>
        </a:p>
      </dgm:t>
    </dgm:pt>
    <dgm:pt modelId="{34A60781-8238-419E-9CBF-18C489C38D83}" type="sibTrans" cxnId="{EC90D954-CD27-4715-B6EC-E872DB935BC9}">
      <dgm:prSet/>
      <dgm:spPr/>
      <dgm:t>
        <a:bodyPr/>
        <a:lstStyle/>
        <a:p>
          <a:endParaRPr lang="en-US"/>
        </a:p>
      </dgm:t>
    </dgm:pt>
    <dgm:pt modelId="{22230924-4C72-4102-AF97-669F9D22FA55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1FD92355-D0B3-4C70-A2AC-3B5C6CF1B24D}" type="parTrans" cxnId="{85AB3113-9759-4C40-9B66-CBEEA66AF97E}">
      <dgm:prSet/>
      <dgm:spPr/>
      <dgm:t>
        <a:bodyPr/>
        <a:lstStyle/>
        <a:p>
          <a:endParaRPr lang="en-US"/>
        </a:p>
      </dgm:t>
    </dgm:pt>
    <dgm:pt modelId="{0A03818B-B60D-4B1A-9B94-5751043A3704}" type="sibTrans" cxnId="{85AB3113-9759-4C40-9B66-CBEEA66AF97E}">
      <dgm:prSet/>
      <dgm:spPr/>
      <dgm:t>
        <a:bodyPr/>
        <a:lstStyle/>
        <a:p>
          <a:endParaRPr lang="en-US"/>
        </a:p>
      </dgm:t>
    </dgm:pt>
    <dgm:pt modelId="{045A58C1-20F4-4882-80E2-5F1F017D5655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Objectives.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43B7A01A-723C-4E8F-B274-FA5FC3DADF03}" type="parTrans" cxnId="{C850E458-E567-4500-B418-4FAEEB6EF83F}">
      <dgm:prSet/>
      <dgm:spPr/>
      <dgm:t>
        <a:bodyPr/>
        <a:lstStyle/>
        <a:p>
          <a:endParaRPr lang="en-US"/>
        </a:p>
      </dgm:t>
    </dgm:pt>
    <dgm:pt modelId="{91ED3610-4352-4040-AE39-9DD56F0B01C7}" type="sibTrans" cxnId="{C850E458-E567-4500-B418-4FAEEB6EF83F}">
      <dgm:prSet/>
      <dgm:spPr/>
      <dgm:t>
        <a:bodyPr/>
        <a:lstStyle/>
        <a:p>
          <a:endParaRPr lang="en-US"/>
        </a:p>
      </dgm:t>
    </dgm:pt>
    <dgm:pt modelId="{1B6176FD-015A-4E81-9FE4-4248BAF18971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74DCD46-9E0F-4AFF-AC99-198410746783}" type="parTrans" cxnId="{B3725566-6D1B-422C-A440-FEA79102CC68}">
      <dgm:prSet/>
      <dgm:spPr/>
      <dgm:t>
        <a:bodyPr/>
        <a:lstStyle/>
        <a:p>
          <a:endParaRPr lang="en-US"/>
        </a:p>
      </dgm:t>
    </dgm:pt>
    <dgm:pt modelId="{482DDA05-63A3-48B3-BCCF-BE84F4E12B7D}" type="sibTrans" cxnId="{B3725566-6D1B-422C-A440-FEA79102CC68}">
      <dgm:prSet/>
      <dgm:spPr/>
      <dgm:t>
        <a:bodyPr/>
        <a:lstStyle/>
        <a:p>
          <a:endParaRPr lang="en-US"/>
        </a:p>
      </dgm:t>
    </dgm:pt>
    <dgm:pt modelId="{FBA451ED-B035-4641-844A-97D7853D8AC7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Success Factors for Construction Projects.</a:t>
          </a:r>
          <a:endParaRPr lang="en-US" sz="2800" dirty="0"/>
        </a:p>
      </dgm:t>
    </dgm:pt>
    <dgm:pt modelId="{7D208351-959B-47AD-B484-C7C51BD3AEDF}" type="parTrans" cxnId="{2B247812-1C78-43F3-A820-59877E22E33E}">
      <dgm:prSet/>
      <dgm:spPr/>
      <dgm:t>
        <a:bodyPr/>
        <a:lstStyle/>
        <a:p>
          <a:endParaRPr lang="en-US"/>
        </a:p>
      </dgm:t>
    </dgm:pt>
    <dgm:pt modelId="{578AEC8F-ECE5-4F8C-BF06-9AE0C7EAB4B1}" type="sibTrans" cxnId="{2B247812-1C78-43F3-A820-59877E22E33E}">
      <dgm:prSet/>
      <dgm:spPr/>
      <dgm:t>
        <a:bodyPr/>
        <a:lstStyle/>
        <a:p>
          <a:endParaRPr lang="en-US"/>
        </a:p>
      </dgm:t>
    </dgm:pt>
    <dgm:pt modelId="{7EBF8C9A-39E8-4F05-92AB-94DCA911AD1C}" type="pres">
      <dgm:prSet presAssocID="{06A1EF02-A91A-4C56-8681-54A0A07A5C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61CCA-9F6B-4EFF-A449-2ECB0A81561E}" type="pres">
      <dgm:prSet presAssocID="{A48D826D-824A-4C5A-A862-BBA304ED2ECA}" presName="composite" presStyleCnt="0"/>
      <dgm:spPr/>
    </dgm:pt>
    <dgm:pt modelId="{41712752-7A5B-4A4A-9B3E-21391EDC4F02}" type="pres">
      <dgm:prSet presAssocID="{A48D826D-824A-4C5A-A862-BBA304ED2E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C2214-DE3C-410F-A7E4-B5D55122FF18}" type="pres">
      <dgm:prSet presAssocID="{A48D826D-824A-4C5A-A862-BBA304ED2E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583652-9ABB-4CC6-BA08-994976DA9C8A}" type="pres">
      <dgm:prSet presAssocID="{A9C77DF4-1E97-4CDE-B478-B26814FC452B}" presName="sp" presStyleCnt="0"/>
      <dgm:spPr/>
    </dgm:pt>
    <dgm:pt modelId="{9C02E8E0-C0CB-4E28-8157-B451DF5658D5}" type="pres">
      <dgm:prSet presAssocID="{22230924-4C72-4102-AF97-669F9D22FA55}" presName="composite" presStyleCnt="0"/>
      <dgm:spPr/>
    </dgm:pt>
    <dgm:pt modelId="{4B029A38-A400-44BF-AFDA-CB47B0F9BFBC}" type="pres">
      <dgm:prSet presAssocID="{22230924-4C72-4102-AF97-669F9D22FA5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10EAC-5306-48F7-ABB1-6876D490BA93}" type="pres">
      <dgm:prSet presAssocID="{22230924-4C72-4102-AF97-669F9D22FA5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02FF62-1750-45CF-8C5F-F6F4A110FCB3}" type="pres">
      <dgm:prSet presAssocID="{0A03818B-B60D-4B1A-9B94-5751043A3704}" presName="sp" presStyleCnt="0"/>
      <dgm:spPr/>
    </dgm:pt>
    <dgm:pt modelId="{9CCFF68E-30E9-48C8-96A7-56B7A847AB3D}" type="pres">
      <dgm:prSet presAssocID="{1B6176FD-015A-4E81-9FE4-4248BAF18971}" presName="composite" presStyleCnt="0"/>
      <dgm:spPr/>
    </dgm:pt>
    <dgm:pt modelId="{6F958FEE-97D4-45C3-A90B-877819A437DC}" type="pres">
      <dgm:prSet presAssocID="{1B6176FD-015A-4E81-9FE4-4248BAF1897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417CA2-5A2C-4057-8FC9-9D8932644CB4}" type="pres">
      <dgm:prSet presAssocID="{1B6176FD-015A-4E81-9FE4-4248BAF1897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247812-1C78-43F3-A820-59877E22E33E}" srcId="{1B6176FD-015A-4E81-9FE4-4248BAF18971}" destId="{FBA451ED-B035-4641-844A-97D7853D8AC7}" srcOrd="0" destOrd="0" parTransId="{7D208351-959B-47AD-B484-C7C51BD3AEDF}" sibTransId="{578AEC8F-ECE5-4F8C-BF06-9AE0C7EAB4B1}"/>
    <dgm:cxn modelId="{09E01269-F8CA-45B3-BC52-A2F29623FC32}" type="presOf" srcId="{06A1EF02-A91A-4C56-8681-54A0A07A5CA3}" destId="{7EBF8C9A-39E8-4F05-92AB-94DCA911AD1C}" srcOrd="0" destOrd="0" presId="urn:microsoft.com/office/officeart/2005/8/layout/chevron2"/>
    <dgm:cxn modelId="{204D3C3E-A104-4477-AF73-DEAD6C4BF71F}" type="presOf" srcId="{1B6176FD-015A-4E81-9FE4-4248BAF18971}" destId="{6F958FEE-97D4-45C3-A90B-877819A437DC}" srcOrd="0" destOrd="0" presId="urn:microsoft.com/office/officeart/2005/8/layout/chevron2"/>
    <dgm:cxn modelId="{B3725566-6D1B-422C-A440-FEA79102CC68}" srcId="{06A1EF02-A91A-4C56-8681-54A0A07A5CA3}" destId="{1B6176FD-015A-4E81-9FE4-4248BAF18971}" srcOrd="2" destOrd="0" parTransId="{F74DCD46-9E0F-4AFF-AC99-198410746783}" sibTransId="{482DDA05-63A3-48B3-BCCF-BE84F4E12B7D}"/>
    <dgm:cxn modelId="{85AB3113-9759-4C40-9B66-CBEEA66AF97E}" srcId="{06A1EF02-A91A-4C56-8681-54A0A07A5CA3}" destId="{22230924-4C72-4102-AF97-669F9D22FA55}" srcOrd="1" destOrd="0" parTransId="{1FD92355-D0B3-4C70-A2AC-3B5C6CF1B24D}" sibTransId="{0A03818B-B60D-4B1A-9B94-5751043A3704}"/>
    <dgm:cxn modelId="{EC90D954-CD27-4715-B6EC-E872DB935BC9}" srcId="{A48D826D-824A-4C5A-A862-BBA304ED2ECA}" destId="{C6AFF6D9-78B0-46CC-AE47-EF1393FBC9E6}" srcOrd="0" destOrd="0" parTransId="{5AA094B0-74B6-4A45-B63C-0EA436D27255}" sibTransId="{34A60781-8238-419E-9CBF-18C489C38D83}"/>
    <dgm:cxn modelId="{D990E85C-6498-4BA6-A653-32EA6E84DBAA}" srcId="{06A1EF02-A91A-4C56-8681-54A0A07A5CA3}" destId="{A48D826D-824A-4C5A-A862-BBA304ED2ECA}" srcOrd="0" destOrd="0" parTransId="{0600FB3F-BCD0-4700-B774-58F41E2830F6}" sibTransId="{A9C77DF4-1E97-4CDE-B478-B26814FC452B}"/>
    <dgm:cxn modelId="{68A8EA30-1191-4343-B64E-DB857BC51C9A}" type="presOf" srcId="{22230924-4C72-4102-AF97-669F9D22FA55}" destId="{4B029A38-A400-44BF-AFDA-CB47B0F9BFBC}" srcOrd="0" destOrd="0" presId="urn:microsoft.com/office/officeart/2005/8/layout/chevron2"/>
    <dgm:cxn modelId="{720E3C96-ED3D-4F28-8C9C-1ADEAA2DD175}" type="presOf" srcId="{045A58C1-20F4-4882-80E2-5F1F017D5655}" destId="{F6410EAC-5306-48F7-ABB1-6876D490BA93}" srcOrd="0" destOrd="0" presId="urn:microsoft.com/office/officeart/2005/8/layout/chevron2"/>
    <dgm:cxn modelId="{C850E458-E567-4500-B418-4FAEEB6EF83F}" srcId="{22230924-4C72-4102-AF97-669F9D22FA55}" destId="{045A58C1-20F4-4882-80E2-5F1F017D5655}" srcOrd="0" destOrd="0" parTransId="{43B7A01A-723C-4E8F-B274-FA5FC3DADF03}" sibTransId="{91ED3610-4352-4040-AE39-9DD56F0B01C7}"/>
    <dgm:cxn modelId="{15935509-337B-4328-942C-EB52812A2678}" type="presOf" srcId="{C6AFF6D9-78B0-46CC-AE47-EF1393FBC9E6}" destId="{759C2214-DE3C-410F-A7E4-B5D55122FF18}" srcOrd="0" destOrd="0" presId="urn:microsoft.com/office/officeart/2005/8/layout/chevron2"/>
    <dgm:cxn modelId="{58216F45-9722-44D4-BEF6-28FE9C25A00F}" type="presOf" srcId="{A48D826D-824A-4C5A-A862-BBA304ED2ECA}" destId="{41712752-7A5B-4A4A-9B3E-21391EDC4F02}" srcOrd="0" destOrd="0" presId="urn:microsoft.com/office/officeart/2005/8/layout/chevron2"/>
    <dgm:cxn modelId="{2D0ED5C6-3F7B-48FB-835D-EEAAAB0C339F}" type="presOf" srcId="{FBA451ED-B035-4641-844A-97D7853D8AC7}" destId="{2D417CA2-5A2C-4057-8FC9-9D8932644CB4}" srcOrd="0" destOrd="0" presId="urn:microsoft.com/office/officeart/2005/8/layout/chevron2"/>
    <dgm:cxn modelId="{A88F9C18-6B2A-48EA-9441-ABC6A2518366}" type="presParOf" srcId="{7EBF8C9A-39E8-4F05-92AB-94DCA911AD1C}" destId="{C8D61CCA-9F6B-4EFF-A449-2ECB0A81561E}" srcOrd="0" destOrd="0" presId="urn:microsoft.com/office/officeart/2005/8/layout/chevron2"/>
    <dgm:cxn modelId="{220FC718-66EE-4C81-A894-E79EF5A98281}" type="presParOf" srcId="{C8D61CCA-9F6B-4EFF-A449-2ECB0A81561E}" destId="{41712752-7A5B-4A4A-9B3E-21391EDC4F02}" srcOrd="0" destOrd="0" presId="urn:microsoft.com/office/officeart/2005/8/layout/chevron2"/>
    <dgm:cxn modelId="{AB10191E-6716-4BD8-8149-366DB64D8101}" type="presParOf" srcId="{C8D61CCA-9F6B-4EFF-A449-2ECB0A81561E}" destId="{759C2214-DE3C-410F-A7E4-B5D55122FF18}" srcOrd="1" destOrd="0" presId="urn:microsoft.com/office/officeart/2005/8/layout/chevron2"/>
    <dgm:cxn modelId="{85C4ADF4-2A46-4DE6-95F0-DF9B8FF99B98}" type="presParOf" srcId="{7EBF8C9A-39E8-4F05-92AB-94DCA911AD1C}" destId="{83583652-9ABB-4CC6-BA08-994976DA9C8A}" srcOrd="1" destOrd="0" presId="urn:microsoft.com/office/officeart/2005/8/layout/chevron2"/>
    <dgm:cxn modelId="{86754F08-D16A-43CA-AD3A-8B37D6E95A15}" type="presParOf" srcId="{7EBF8C9A-39E8-4F05-92AB-94DCA911AD1C}" destId="{9C02E8E0-C0CB-4E28-8157-B451DF5658D5}" srcOrd="2" destOrd="0" presId="urn:microsoft.com/office/officeart/2005/8/layout/chevron2"/>
    <dgm:cxn modelId="{DB8FC5B2-ACBD-4DC8-B94E-C1057A71F677}" type="presParOf" srcId="{9C02E8E0-C0CB-4E28-8157-B451DF5658D5}" destId="{4B029A38-A400-44BF-AFDA-CB47B0F9BFBC}" srcOrd="0" destOrd="0" presId="urn:microsoft.com/office/officeart/2005/8/layout/chevron2"/>
    <dgm:cxn modelId="{D57F0BE8-85FB-4584-8F71-CE073147990C}" type="presParOf" srcId="{9C02E8E0-C0CB-4E28-8157-B451DF5658D5}" destId="{F6410EAC-5306-48F7-ABB1-6876D490BA93}" srcOrd="1" destOrd="0" presId="urn:microsoft.com/office/officeart/2005/8/layout/chevron2"/>
    <dgm:cxn modelId="{2678EC12-E2F4-49EA-AE8A-4C62651D5175}" type="presParOf" srcId="{7EBF8C9A-39E8-4F05-92AB-94DCA911AD1C}" destId="{BD02FF62-1750-45CF-8C5F-F6F4A110FCB3}" srcOrd="3" destOrd="0" presId="urn:microsoft.com/office/officeart/2005/8/layout/chevron2"/>
    <dgm:cxn modelId="{86EA8F19-1C84-4471-A5CD-B94BD97ECD2D}" type="presParOf" srcId="{7EBF8C9A-39E8-4F05-92AB-94DCA911AD1C}" destId="{9CCFF68E-30E9-48C8-96A7-56B7A847AB3D}" srcOrd="4" destOrd="0" presId="urn:microsoft.com/office/officeart/2005/8/layout/chevron2"/>
    <dgm:cxn modelId="{4E3CEF44-0C98-40B4-9F37-3F9B3CFA7923}" type="presParOf" srcId="{9CCFF68E-30E9-48C8-96A7-56B7A847AB3D}" destId="{6F958FEE-97D4-45C3-A90B-877819A437DC}" srcOrd="0" destOrd="0" presId="urn:microsoft.com/office/officeart/2005/8/layout/chevron2"/>
    <dgm:cxn modelId="{9F02F953-B48E-44BF-A222-73B0917CAE8C}" type="presParOf" srcId="{9CCFF68E-30E9-48C8-96A7-56B7A847AB3D}" destId="{2D417CA2-5A2C-4057-8FC9-9D8932644CB4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A1EF02-A91A-4C56-8681-54A0A07A5C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8D826D-824A-4C5A-A862-BBA304ED2ECA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0600FB3F-BCD0-4700-B774-58F41E2830F6}" type="parTrans" cxnId="{D990E85C-6498-4BA6-A653-32EA6E84DBAA}">
      <dgm:prSet/>
      <dgm:spPr/>
      <dgm:t>
        <a:bodyPr/>
        <a:lstStyle/>
        <a:p>
          <a:endParaRPr lang="en-US"/>
        </a:p>
      </dgm:t>
    </dgm:pt>
    <dgm:pt modelId="{A9C77DF4-1E97-4CDE-B478-B26814FC452B}" type="sibTrans" cxnId="{D990E85C-6498-4BA6-A653-32EA6E84DBAA}">
      <dgm:prSet/>
      <dgm:spPr/>
      <dgm:t>
        <a:bodyPr/>
        <a:lstStyle/>
        <a:p>
          <a:endParaRPr lang="en-US"/>
        </a:p>
      </dgm:t>
    </dgm:pt>
    <dgm:pt modelId="{C6AFF6D9-78B0-46CC-AE47-EF1393FBC9E6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Types, Causes, and Effects of Delay</a:t>
          </a:r>
          <a:r>
            <a:rPr lang="en-US" sz="2800" dirty="0" smtClean="0"/>
            <a:t>.</a:t>
          </a:r>
          <a:endParaRPr lang="en-US" sz="2800" dirty="0"/>
        </a:p>
      </dgm:t>
    </dgm:pt>
    <dgm:pt modelId="{5AA094B0-74B6-4A45-B63C-0EA436D27255}" type="parTrans" cxnId="{EC90D954-CD27-4715-B6EC-E872DB935BC9}">
      <dgm:prSet/>
      <dgm:spPr/>
      <dgm:t>
        <a:bodyPr/>
        <a:lstStyle/>
        <a:p>
          <a:endParaRPr lang="en-US"/>
        </a:p>
      </dgm:t>
    </dgm:pt>
    <dgm:pt modelId="{34A60781-8238-419E-9CBF-18C489C38D83}" type="sibTrans" cxnId="{EC90D954-CD27-4715-B6EC-E872DB935BC9}">
      <dgm:prSet/>
      <dgm:spPr/>
      <dgm:t>
        <a:bodyPr/>
        <a:lstStyle/>
        <a:p>
          <a:endParaRPr lang="en-US"/>
        </a:p>
      </dgm:t>
    </dgm:pt>
    <dgm:pt modelId="{22230924-4C72-4102-AF97-669F9D22FA55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1FD92355-D0B3-4C70-A2AC-3B5C6CF1B24D}" type="parTrans" cxnId="{85AB3113-9759-4C40-9B66-CBEEA66AF97E}">
      <dgm:prSet/>
      <dgm:spPr/>
      <dgm:t>
        <a:bodyPr/>
        <a:lstStyle/>
        <a:p>
          <a:endParaRPr lang="en-US"/>
        </a:p>
      </dgm:t>
    </dgm:pt>
    <dgm:pt modelId="{0A03818B-B60D-4B1A-9B94-5751043A3704}" type="sibTrans" cxnId="{85AB3113-9759-4C40-9B66-CBEEA66AF97E}">
      <dgm:prSet/>
      <dgm:spPr/>
      <dgm:t>
        <a:bodyPr/>
        <a:lstStyle/>
        <a:p>
          <a:endParaRPr lang="en-US"/>
        </a:p>
      </dgm:t>
    </dgm:pt>
    <dgm:pt modelId="{045A58C1-20F4-4882-80E2-5F1F017D5655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Methodology.</a:t>
          </a:r>
          <a:endParaRPr lang="en-US" sz="2800" dirty="0"/>
        </a:p>
      </dgm:t>
    </dgm:pt>
    <dgm:pt modelId="{43B7A01A-723C-4E8F-B274-FA5FC3DADF03}" type="parTrans" cxnId="{C850E458-E567-4500-B418-4FAEEB6EF83F}">
      <dgm:prSet/>
      <dgm:spPr/>
      <dgm:t>
        <a:bodyPr/>
        <a:lstStyle/>
        <a:p>
          <a:endParaRPr lang="en-US"/>
        </a:p>
      </dgm:t>
    </dgm:pt>
    <dgm:pt modelId="{91ED3610-4352-4040-AE39-9DD56F0B01C7}" type="sibTrans" cxnId="{C850E458-E567-4500-B418-4FAEEB6EF83F}">
      <dgm:prSet/>
      <dgm:spPr/>
      <dgm:t>
        <a:bodyPr/>
        <a:lstStyle/>
        <a:p>
          <a:endParaRPr lang="en-US"/>
        </a:p>
      </dgm:t>
    </dgm:pt>
    <dgm:pt modelId="{1B6176FD-015A-4E81-9FE4-4248BAF18971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6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F74DCD46-9E0F-4AFF-AC99-198410746783}" type="parTrans" cxnId="{B3725566-6D1B-422C-A440-FEA79102CC68}">
      <dgm:prSet/>
      <dgm:spPr/>
      <dgm:t>
        <a:bodyPr/>
        <a:lstStyle/>
        <a:p>
          <a:endParaRPr lang="en-US"/>
        </a:p>
      </dgm:t>
    </dgm:pt>
    <dgm:pt modelId="{482DDA05-63A3-48B3-BCCF-BE84F4E12B7D}" type="sibTrans" cxnId="{B3725566-6D1B-422C-A440-FEA79102CC68}">
      <dgm:prSet/>
      <dgm:spPr/>
      <dgm:t>
        <a:bodyPr/>
        <a:lstStyle/>
        <a:p>
          <a:endParaRPr lang="en-US"/>
        </a:p>
      </dgm:t>
    </dgm:pt>
    <dgm:pt modelId="{FBA451ED-B035-4641-844A-97D7853D8AC7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Data Analysis and Discussion</a:t>
          </a:r>
          <a:r>
            <a:rPr lang="en-US" sz="2800" dirty="0" smtClean="0"/>
            <a:t>.</a:t>
          </a:r>
          <a:endParaRPr lang="en-US" sz="2800" dirty="0"/>
        </a:p>
      </dgm:t>
    </dgm:pt>
    <dgm:pt modelId="{7D208351-959B-47AD-B484-C7C51BD3AEDF}" type="parTrans" cxnId="{2B247812-1C78-43F3-A820-59877E22E33E}">
      <dgm:prSet/>
      <dgm:spPr/>
      <dgm:t>
        <a:bodyPr/>
        <a:lstStyle/>
        <a:p>
          <a:endParaRPr lang="en-US"/>
        </a:p>
      </dgm:t>
    </dgm:pt>
    <dgm:pt modelId="{578AEC8F-ECE5-4F8C-BF06-9AE0C7EAB4B1}" type="sibTrans" cxnId="{2B247812-1C78-43F3-A820-59877E22E33E}">
      <dgm:prSet/>
      <dgm:spPr/>
      <dgm:t>
        <a:bodyPr/>
        <a:lstStyle/>
        <a:p>
          <a:endParaRPr lang="en-US"/>
        </a:p>
      </dgm:t>
    </dgm:pt>
    <dgm:pt modelId="{7EBF8C9A-39E8-4F05-92AB-94DCA911AD1C}" type="pres">
      <dgm:prSet presAssocID="{06A1EF02-A91A-4C56-8681-54A0A07A5C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61CCA-9F6B-4EFF-A449-2ECB0A81561E}" type="pres">
      <dgm:prSet presAssocID="{A48D826D-824A-4C5A-A862-BBA304ED2ECA}" presName="composite" presStyleCnt="0"/>
      <dgm:spPr/>
    </dgm:pt>
    <dgm:pt modelId="{41712752-7A5B-4A4A-9B3E-21391EDC4F02}" type="pres">
      <dgm:prSet presAssocID="{A48D826D-824A-4C5A-A862-BBA304ED2E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C2214-DE3C-410F-A7E4-B5D55122FF18}" type="pres">
      <dgm:prSet presAssocID="{A48D826D-824A-4C5A-A862-BBA304ED2E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583652-9ABB-4CC6-BA08-994976DA9C8A}" type="pres">
      <dgm:prSet presAssocID="{A9C77DF4-1E97-4CDE-B478-B26814FC452B}" presName="sp" presStyleCnt="0"/>
      <dgm:spPr/>
    </dgm:pt>
    <dgm:pt modelId="{9C02E8E0-C0CB-4E28-8157-B451DF5658D5}" type="pres">
      <dgm:prSet presAssocID="{22230924-4C72-4102-AF97-669F9D22FA55}" presName="composite" presStyleCnt="0"/>
      <dgm:spPr/>
    </dgm:pt>
    <dgm:pt modelId="{4B029A38-A400-44BF-AFDA-CB47B0F9BFBC}" type="pres">
      <dgm:prSet presAssocID="{22230924-4C72-4102-AF97-669F9D22FA5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10EAC-5306-48F7-ABB1-6876D490BA93}" type="pres">
      <dgm:prSet presAssocID="{22230924-4C72-4102-AF97-669F9D22FA5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02FF62-1750-45CF-8C5F-F6F4A110FCB3}" type="pres">
      <dgm:prSet presAssocID="{0A03818B-B60D-4B1A-9B94-5751043A3704}" presName="sp" presStyleCnt="0"/>
      <dgm:spPr/>
    </dgm:pt>
    <dgm:pt modelId="{9CCFF68E-30E9-48C8-96A7-56B7A847AB3D}" type="pres">
      <dgm:prSet presAssocID="{1B6176FD-015A-4E81-9FE4-4248BAF18971}" presName="composite" presStyleCnt="0"/>
      <dgm:spPr/>
    </dgm:pt>
    <dgm:pt modelId="{6F958FEE-97D4-45C3-A90B-877819A437DC}" type="pres">
      <dgm:prSet presAssocID="{1B6176FD-015A-4E81-9FE4-4248BAF1897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417CA2-5A2C-4057-8FC9-9D8932644CB4}" type="pres">
      <dgm:prSet presAssocID="{1B6176FD-015A-4E81-9FE4-4248BAF1897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247812-1C78-43F3-A820-59877E22E33E}" srcId="{1B6176FD-015A-4E81-9FE4-4248BAF18971}" destId="{FBA451ED-B035-4641-844A-97D7853D8AC7}" srcOrd="0" destOrd="0" parTransId="{7D208351-959B-47AD-B484-C7C51BD3AEDF}" sibTransId="{578AEC8F-ECE5-4F8C-BF06-9AE0C7EAB4B1}"/>
    <dgm:cxn modelId="{7745EE37-1005-4B25-8B4F-AE8A45EA9D53}" type="presOf" srcId="{C6AFF6D9-78B0-46CC-AE47-EF1393FBC9E6}" destId="{759C2214-DE3C-410F-A7E4-B5D55122FF18}" srcOrd="0" destOrd="0" presId="urn:microsoft.com/office/officeart/2005/8/layout/chevron2"/>
    <dgm:cxn modelId="{89A8C051-34DF-41A0-9E7B-FC6E0E5C6706}" type="presOf" srcId="{A48D826D-824A-4C5A-A862-BBA304ED2ECA}" destId="{41712752-7A5B-4A4A-9B3E-21391EDC4F02}" srcOrd="0" destOrd="0" presId="urn:microsoft.com/office/officeart/2005/8/layout/chevron2"/>
    <dgm:cxn modelId="{81C4033D-FF2E-496E-9F0B-6CCFAD085289}" type="presOf" srcId="{1B6176FD-015A-4E81-9FE4-4248BAF18971}" destId="{6F958FEE-97D4-45C3-A90B-877819A437DC}" srcOrd="0" destOrd="0" presId="urn:microsoft.com/office/officeart/2005/8/layout/chevron2"/>
    <dgm:cxn modelId="{85AB3113-9759-4C40-9B66-CBEEA66AF97E}" srcId="{06A1EF02-A91A-4C56-8681-54A0A07A5CA3}" destId="{22230924-4C72-4102-AF97-669F9D22FA55}" srcOrd="1" destOrd="0" parTransId="{1FD92355-D0B3-4C70-A2AC-3B5C6CF1B24D}" sibTransId="{0A03818B-B60D-4B1A-9B94-5751043A3704}"/>
    <dgm:cxn modelId="{B3725566-6D1B-422C-A440-FEA79102CC68}" srcId="{06A1EF02-A91A-4C56-8681-54A0A07A5CA3}" destId="{1B6176FD-015A-4E81-9FE4-4248BAF18971}" srcOrd="2" destOrd="0" parTransId="{F74DCD46-9E0F-4AFF-AC99-198410746783}" sibTransId="{482DDA05-63A3-48B3-BCCF-BE84F4E12B7D}"/>
    <dgm:cxn modelId="{EA2FB9FE-277D-4C8C-A686-A63A74E9712E}" type="presOf" srcId="{FBA451ED-B035-4641-844A-97D7853D8AC7}" destId="{2D417CA2-5A2C-4057-8FC9-9D8932644CB4}" srcOrd="0" destOrd="0" presId="urn:microsoft.com/office/officeart/2005/8/layout/chevron2"/>
    <dgm:cxn modelId="{309F08B0-2A8C-469F-8476-90EF2EDA177C}" type="presOf" srcId="{045A58C1-20F4-4882-80E2-5F1F017D5655}" destId="{F6410EAC-5306-48F7-ABB1-6876D490BA93}" srcOrd="0" destOrd="0" presId="urn:microsoft.com/office/officeart/2005/8/layout/chevron2"/>
    <dgm:cxn modelId="{EC90D954-CD27-4715-B6EC-E872DB935BC9}" srcId="{A48D826D-824A-4C5A-A862-BBA304ED2ECA}" destId="{C6AFF6D9-78B0-46CC-AE47-EF1393FBC9E6}" srcOrd="0" destOrd="0" parTransId="{5AA094B0-74B6-4A45-B63C-0EA436D27255}" sibTransId="{34A60781-8238-419E-9CBF-18C489C38D83}"/>
    <dgm:cxn modelId="{D990E85C-6498-4BA6-A653-32EA6E84DBAA}" srcId="{06A1EF02-A91A-4C56-8681-54A0A07A5CA3}" destId="{A48D826D-824A-4C5A-A862-BBA304ED2ECA}" srcOrd="0" destOrd="0" parTransId="{0600FB3F-BCD0-4700-B774-58F41E2830F6}" sibTransId="{A9C77DF4-1E97-4CDE-B478-B26814FC452B}"/>
    <dgm:cxn modelId="{C850E458-E567-4500-B418-4FAEEB6EF83F}" srcId="{22230924-4C72-4102-AF97-669F9D22FA55}" destId="{045A58C1-20F4-4882-80E2-5F1F017D5655}" srcOrd="0" destOrd="0" parTransId="{43B7A01A-723C-4E8F-B274-FA5FC3DADF03}" sibTransId="{91ED3610-4352-4040-AE39-9DD56F0B01C7}"/>
    <dgm:cxn modelId="{B00C54F0-23AD-49F5-8B67-3B69CC3A763D}" type="presOf" srcId="{06A1EF02-A91A-4C56-8681-54A0A07A5CA3}" destId="{7EBF8C9A-39E8-4F05-92AB-94DCA911AD1C}" srcOrd="0" destOrd="0" presId="urn:microsoft.com/office/officeart/2005/8/layout/chevron2"/>
    <dgm:cxn modelId="{2033DEEE-2D05-488D-ADF3-56F93084670B}" type="presOf" srcId="{22230924-4C72-4102-AF97-669F9D22FA55}" destId="{4B029A38-A400-44BF-AFDA-CB47B0F9BFBC}" srcOrd="0" destOrd="0" presId="urn:microsoft.com/office/officeart/2005/8/layout/chevron2"/>
    <dgm:cxn modelId="{49002F2D-5163-43AE-AB79-16D6A00FCC73}" type="presParOf" srcId="{7EBF8C9A-39E8-4F05-92AB-94DCA911AD1C}" destId="{C8D61CCA-9F6B-4EFF-A449-2ECB0A81561E}" srcOrd="0" destOrd="0" presId="urn:microsoft.com/office/officeart/2005/8/layout/chevron2"/>
    <dgm:cxn modelId="{8FCEBC63-6EEF-4A3D-AB6B-AB24CA619255}" type="presParOf" srcId="{C8D61CCA-9F6B-4EFF-A449-2ECB0A81561E}" destId="{41712752-7A5B-4A4A-9B3E-21391EDC4F02}" srcOrd="0" destOrd="0" presId="urn:microsoft.com/office/officeart/2005/8/layout/chevron2"/>
    <dgm:cxn modelId="{7D870F19-D292-4CF1-AAE5-C700D1E255E8}" type="presParOf" srcId="{C8D61CCA-9F6B-4EFF-A449-2ECB0A81561E}" destId="{759C2214-DE3C-410F-A7E4-B5D55122FF18}" srcOrd="1" destOrd="0" presId="urn:microsoft.com/office/officeart/2005/8/layout/chevron2"/>
    <dgm:cxn modelId="{23815E83-6AAF-4722-AB46-DF464FC799DC}" type="presParOf" srcId="{7EBF8C9A-39E8-4F05-92AB-94DCA911AD1C}" destId="{83583652-9ABB-4CC6-BA08-994976DA9C8A}" srcOrd="1" destOrd="0" presId="urn:microsoft.com/office/officeart/2005/8/layout/chevron2"/>
    <dgm:cxn modelId="{D8BFBDB5-CFAF-4F97-B4A4-C8A47E6900FF}" type="presParOf" srcId="{7EBF8C9A-39E8-4F05-92AB-94DCA911AD1C}" destId="{9C02E8E0-C0CB-4E28-8157-B451DF5658D5}" srcOrd="2" destOrd="0" presId="urn:microsoft.com/office/officeart/2005/8/layout/chevron2"/>
    <dgm:cxn modelId="{E677E17C-B4E1-428E-9FB1-C7E78192B38B}" type="presParOf" srcId="{9C02E8E0-C0CB-4E28-8157-B451DF5658D5}" destId="{4B029A38-A400-44BF-AFDA-CB47B0F9BFBC}" srcOrd="0" destOrd="0" presId="urn:microsoft.com/office/officeart/2005/8/layout/chevron2"/>
    <dgm:cxn modelId="{F04B6C55-E581-475D-BAE9-30AC6FE9797D}" type="presParOf" srcId="{9C02E8E0-C0CB-4E28-8157-B451DF5658D5}" destId="{F6410EAC-5306-48F7-ABB1-6876D490BA93}" srcOrd="1" destOrd="0" presId="urn:microsoft.com/office/officeart/2005/8/layout/chevron2"/>
    <dgm:cxn modelId="{0952B558-AE60-42FC-83EF-8C13D60DEA7D}" type="presParOf" srcId="{7EBF8C9A-39E8-4F05-92AB-94DCA911AD1C}" destId="{BD02FF62-1750-45CF-8C5F-F6F4A110FCB3}" srcOrd="3" destOrd="0" presId="urn:microsoft.com/office/officeart/2005/8/layout/chevron2"/>
    <dgm:cxn modelId="{94F55337-ED0E-4A04-9BCC-78B1214348C1}" type="presParOf" srcId="{7EBF8C9A-39E8-4F05-92AB-94DCA911AD1C}" destId="{9CCFF68E-30E9-48C8-96A7-56B7A847AB3D}" srcOrd="4" destOrd="0" presId="urn:microsoft.com/office/officeart/2005/8/layout/chevron2"/>
    <dgm:cxn modelId="{D26D46C4-A8B2-4025-95CE-672291DE8E10}" type="presParOf" srcId="{9CCFF68E-30E9-48C8-96A7-56B7A847AB3D}" destId="{6F958FEE-97D4-45C3-A90B-877819A437DC}" srcOrd="0" destOrd="0" presId="urn:microsoft.com/office/officeart/2005/8/layout/chevron2"/>
    <dgm:cxn modelId="{F0D1ADF1-FCBA-4BC8-A6E1-0AD47370DA35}" type="presParOf" srcId="{9CCFF68E-30E9-48C8-96A7-56B7A847AB3D}" destId="{2D417CA2-5A2C-4057-8FC9-9D8932644CB4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A1EF02-A91A-4C56-8681-54A0A07A5C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8D826D-824A-4C5A-A862-BBA304ED2ECA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7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0600FB3F-BCD0-4700-B774-58F41E2830F6}" type="parTrans" cxnId="{D990E85C-6498-4BA6-A653-32EA6E84DBAA}">
      <dgm:prSet/>
      <dgm:spPr/>
      <dgm:t>
        <a:bodyPr/>
        <a:lstStyle/>
        <a:p>
          <a:endParaRPr lang="en-US"/>
        </a:p>
      </dgm:t>
    </dgm:pt>
    <dgm:pt modelId="{A9C77DF4-1E97-4CDE-B478-B26814FC452B}" type="sibTrans" cxnId="{D990E85C-6498-4BA6-A653-32EA6E84DBAA}">
      <dgm:prSet/>
      <dgm:spPr/>
      <dgm:t>
        <a:bodyPr/>
        <a:lstStyle/>
        <a:p>
          <a:endParaRPr lang="en-US"/>
        </a:p>
      </dgm:t>
    </dgm:pt>
    <dgm:pt modelId="{C6AFF6D9-78B0-46CC-AE47-EF1393FBC9E6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Recommendations</a:t>
          </a:r>
          <a:r>
            <a:rPr lang="en-US" sz="2800" dirty="0" smtClean="0"/>
            <a:t>.</a:t>
          </a:r>
          <a:endParaRPr lang="en-US" sz="2800" dirty="0"/>
        </a:p>
      </dgm:t>
    </dgm:pt>
    <dgm:pt modelId="{5AA094B0-74B6-4A45-B63C-0EA436D27255}" type="parTrans" cxnId="{EC90D954-CD27-4715-B6EC-E872DB935BC9}">
      <dgm:prSet/>
      <dgm:spPr/>
      <dgm:t>
        <a:bodyPr/>
        <a:lstStyle/>
        <a:p>
          <a:endParaRPr lang="en-US"/>
        </a:p>
      </dgm:t>
    </dgm:pt>
    <dgm:pt modelId="{34A60781-8238-419E-9CBF-18C489C38D83}" type="sibTrans" cxnId="{EC90D954-CD27-4715-B6EC-E872DB935BC9}">
      <dgm:prSet/>
      <dgm:spPr/>
      <dgm:t>
        <a:bodyPr/>
        <a:lstStyle/>
        <a:p>
          <a:endParaRPr lang="en-US"/>
        </a:p>
      </dgm:t>
    </dgm:pt>
    <dgm:pt modelId="{7EBF8C9A-39E8-4F05-92AB-94DCA911AD1C}" type="pres">
      <dgm:prSet presAssocID="{06A1EF02-A91A-4C56-8681-54A0A07A5C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D61CCA-9F6B-4EFF-A449-2ECB0A81561E}" type="pres">
      <dgm:prSet presAssocID="{A48D826D-824A-4C5A-A862-BBA304ED2ECA}" presName="composite" presStyleCnt="0"/>
      <dgm:spPr/>
    </dgm:pt>
    <dgm:pt modelId="{41712752-7A5B-4A4A-9B3E-21391EDC4F02}" type="pres">
      <dgm:prSet presAssocID="{A48D826D-824A-4C5A-A862-BBA304ED2EC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C2214-DE3C-410F-A7E4-B5D55122FF18}" type="pres">
      <dgm:prSet presAssocID="{A48D826D-824A-4C5A-A862-BBA304ED2EC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6D97B9-5DBF-432E-BC17-86575E516A06}" type="presOf" srcId="{A48D826D-824A-4C5A-A862-BBA304ED2ECA}" destId="{41712752-7A5B-4A4A-9B3E-21391EDC4F02}" srcOrd="0" destOrd="0" presId="urn:microsoft.com/office/officeart/2005/8/layout/chevron2"/>
    <dgm:cxn modelId="{EFC72DED-7257-47DC-A276-AD2B763EA05E}" type="presOf" srcId="{06A1EF02-A91A-4C56-8681-54A0A07A5CA3}" destId="{7EBF8C9A-39E8-4F05-92AB-94DCA911AD1C}" srcOrd="0" destOrd="0" presId="urn:microsoft.com/office/officeart/2005/8/layout/chevron2"/>
    <dgm:cxn modelId="{5A67B3FD-93D1-461D-B0A2-110B327D796F}" type="presOf" srcId="{C6AFF6D9-78B0-46CC-AE47-EF1393FBC9E6}" destId="{759C2214-DE3C-410F-A7E4-B5D55122FF18}" srcOrd="0" destOrd="0" presId="urn:microsoft.com/office/officeart/2005/8/layout/chevron2"/>
    <dgm:cxn modelId="{EC90D954-CD27-4715-B6EC-E872DB935BC9}" srcId="{A48D826D-824A-4C5A-A862-BBA304ED2ECA}" destId="{C6AFF6D9-78B0-46CC-AE47-EF1393FBC9E6}" srcOrd="0" destOrd="0" parTransId="{5AA094B0-74B6-4A45-B63C-0EA436D27255}" sibTransId="{34A60781-8238-419E-9CBF-18C489C38D83}"/>
    <dgm:cxn modelId="{D990E85C-6498-4BA6-A653-32EA6E84DBAA}" srcId="{06A1EF02-A91A-4C56-8681-54A0A07A5CA3}" destId="{A48D826D-824A-4C5A-A862-BBA304ED2ECA}" srcOrd="0" destOrd="0" parTransId="{0600FB3F-BCD0-4700-B774-58F41E2830F6}" sibTransId="{A9C77DF4-1E97-4CDE-B478-B26814FC452B}"/>
    <dgm:cxn modelId="{2F4D07C4-3FFF-427A-80CC-DB150B529BC2}" type="presParOf" srcId="{7EBF8C9A-39E8-4F05-92AB-94DCA911AD1C}" destId="{C8D61CCA-9F6B-4EFF-A449-2ECB0A81561E}" srcOrd="0" destOrd="0" presId="urn:microsoft.com/office/officeart/2005/8/layout/chevron2"/>
    <dgm:cxn modelId="{AA29E46F-5F84-4552-AB82-93BFE40A2F17}" type="presParOf" srcId="{C8D61CCA-9F6B-4EFF-A449-2ECB0A81561E}" destId="{41712752-7A5B-4A4A-9B3E-21391EDC4F02}" srcOrd="0" destOrd="0" presId="urn:microsoft.com/office/officeart/2005/8/layout/chevron2"/>
    <dgm:cxn modelId="{C13BAB98-0F4D-4C41-8B58-671208A11E2C}" type="presParOf" srcId="{C8D61CCA-9F6B-4EFF-A449-2ECB0A81561E}" destId="{759C2214-DE3C-410F-A7E4-B5D55122FF18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956BC8-8FAA-4509-8DE0-B2F2E0FD3D3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2397F7-D387-44C7-ADDE-994478175FF7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11.1 %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F637470-DFD8-44FD-A30C-BC49947CD9B4}" type="parTrans" cxnId="{058D200B-4A2B-4300-AA2F-609019C0643C}">
      <dgm:prSet/>
      <dgm:spPr/>
      <dgm:t>
        <a:bodyPr/>
        <a:lstStyle/>
        <a:p>
          <a:endParaRPr lang="en-US"/>
        </a:p>
      </dgm:t>
    </dgm:pt>
    <dgm:pt modelId="{651FCABD-D53F-4584-AF76-420805CD862B}" type="sibTrans" cxnId="{058D200B-4A2B-4300-AA2F-609019C0643C}">
      <dgm:prSet/>
      <dgm:spPr/>
      <dgm:t>
        <a:bodyPr/>
        <a:lstStyle/>
        <a:p>
          <a:endParaRPr lang="en-US"/>
        </a:p>
      </dgm:t>
    </dgm:pt>
    <dgm:pt modelId="{2DDB1748-6733-461C-AB5A-AC146F9FA2D2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Fair and enough management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300C9CA3-CD6A-498D-A7DE-D2FE8084293C}" type="parTrans" cxnId="{D1972B7F-66D1-49EB-8C73-F06699A64FD7}">
      <dgm:prSet/>
      <dgm:spPr/>
      <dgm:t>
        <a:bodyPr/>
        <a:lstStyle/>
        <a:p>
          <a:endParaRPr lang="en-US"/>
        </a:p>
      </dgm:t>
    </dgm:pt>
    <dgm:pt modelId="{E71B3871-F966-403F-8201-3CFEFC72A9E3}" type="sibTrans" cxnId="{D1972B7F-66D1-49EB-8C73-F06699A64FD7}">
      <dgm:prSet/>
      <dgm:spPr/>
      <dgm:t>
        <a:bodyPr/>
        <a:lstStyle/>
        <a:p>
          <a:endParaRPr lang="en-US"/>
        </a:p>
      </dgm:t>
    </dgm:pt>
    <dgm:pt modelId="{20AD6BD3-0E93-4200-9EBC-8C49EF7C5C06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Several problems affecting the construction industry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0D269D19-9904-485E-90B9-2A259BC64AD7}" type="parTrans" cxnId="{71A11AFD-3166-4A0F-896E-0B5075DBD232}">
      <dgm:prSet/>
      <dgm:spPr/>
      <dgm:t>
        <a:bodyPr/>
        <a:lstStyle/>
        <a:p>
          <a:endParaRPr lang="en-US"/>
        </a:p>
      </dgm:t>
    </dgm:pt>
    <dgm:pt modelId="{0FD6A5DA-42C9-498F-B771-3D5E6D53D562}" type="sibTrans" cxnId="{71A11AFD-3166-4A0F-896E-0B5075DBD232}">
      <dgm:prSet/>
      <dgm:spPr/>
      <dgm:t>
        <a:bodyPr/>
        <a:lstStyle/>
        <a:p>
          <a:endParaRPr lang="en-US"/>
        </a:p>
      </dgm:t>
    </dgm:pt>
    <dgm:pt modelId="{F514EAB7-870E-4B5F-89A3-F2E48DE47DAD}">
      <dgm:prSet phldrT="[نص]" custT="1"/>
      <dgm:spPr/>
      <dgm:t>
        <a:bodyPr/>
        <a:lstStyle/>
        <a:p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Additional Time and Cost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75FE54E0-20CB-4669-B8D6-4B618BA3F11C}" type="parTrans" cxnId="{FF759445-D242-4A8A-9694-852B13395686}">
      <dgm:prSet/>
      <dgm:spPr/>
      <dgm:t>
        <a:bodyPr/>
        <a:lstStyle/>
        <a:p>
          <a:endParaRPr lang="en-US"/>
        </a:p>
      </dgm:t>
    </dgm:pt>
    <dgm:pt modelId="{720EF9D5-D07F-47AC-8C5D-04DF58BACF45}" type="sibTrans" cxnId="{FF759445-D242-4A8A-9694-852B13395686}">
      <dgm:prSet/>
      <dgm:spPr/>
      <dgm:t>
        <a:bodyPr/>
        <a:lstStyle/>
        <a:p>
          <a:endParaRPr lang="en-US"/>
        </a:p>
      </dgm:t>
    </dgm:pt>
    <dgm:pt modelId="{2BE243D3-7461-4DA6-885E-649D898E3B83}" type="pres">
      <dgm:prSet presAssocID="{21956BC8-8FAA-4509-8DE0-B2F2E0FD3D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6E3DAB-FB67-430C-AB82-EFF91C1706AF}" type="pres">
      <dgm:prSet presAssocID="{F514EAB7-870E-4B5F-89A3-F2E48DE47DAD}" presName="boxAndChildren" presStyleCnt="0"/>
      <dgm:spPr/>
    </dgm:pt>
    <dgm:pt modelId="{1765C79E-8E29-43A1-965A-7749DF006A66}" type="pres">
      <dgm:prSet presAssocID="{F514EAB7-870E-4B5F-89A3-F2E48DE47DAD}" presName="parentTextBox" presStyleLbl="node1" presStyleIdx="0" presStyleCnt="4"/>
      <dgm:spPr/>
      <dgm:t>
        <a:bodyPr/>
        <a:lstStyle/>
        <a:p>
          <a:endParaRPr lang="en-US"/>
        </a:p>
      </dgm:t>
    </dgm:pt>
    <dgm:pt modelId="{B7FA1BB0-5E8F-46A7-B8D8-A09F59450ADC}" type="pres">
      <dgm:prSet presAssocID="{0FD6A5DA-42C9-498F-B771-3D5E6D53D562}" presName="sp" presStyleCnt="0"/>
      <dgm:spPr/>
    </dgm:pt>
    <dgm:pt modelId="{82D471E9-1AE8-4D20-A91B-52E5BC5CBF51}" type="pres">
      <dgm:prSet presAssocID="{20AD6BD3-0E93-4200-9EBC-8C49EF7C5C06}" presName="arrowAndChildren" presStyleCnt="0"/>
      <dgm:spPr/>
    </dgm:pt>
    <dgm:pt modelId="{9B248273-4AD3-45EE-8296-023B041B01E3}" type="pres">
      <dgm:prSet presAssocID="{20AD6BD3-0E93-4200-9EBC-8C49EF7C5C06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95AA90E0-A7E0-483A-BDE6-31D0E759CD67}" type="pres">
      <dgm:prSet presAssocID="{E71B3871-F966-403F-8201-3CFEFC72A9E3}" presName="sp" presStyleCnt="0"/>
      <dgm:spPr/>
    </dgm:pt>
    <dgm:pt modelId="{01E79D48-E4F1-41A8-B6FB-52299B13146B}" type="pres">
      <dgm:prSet presAssocID="{2DDB1748-6733-461C-AB5A-AC146F9FA2D2}" presName="arrowAndChildren" presStyleCnt="0"/>
      <dgm:spPr/>
    </dgm:pt>
    <dgm:pt modelId="{79C7BA40-9062-4E43-8CC1-A361C0463783}" type="pres">
      <dgm:prSet presAssocID="{2DDB1748-6733-461C-AB5A-AC146F9FA2D2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D75F26A0-CA3C-4094-ABCA-D8040F427824}" type="pres">
      <dgm:prSet presAssocID="{651FCABD-D53F-4584-AF76-420805CD862B}" presName="sp" presStyleCnt="0"/>
      <dgm:spPr/>
    </dgm:pt>
    <dgm:pt modelId="{BF21F5AA-7C48-4230-BF0E-8069C648B368}" type="pres">
      <dgm:prSet presAssocID="{362397F7-D387-44C7-ADDE-994478175FF7}" presName="arrowAndChildren" presStyleCnt="0"/>
      <dgm:spPr/>
    </dgm:pt>
    <dgm:pt modelId="{1654929D-929B-461A-A0BC-9AE9E7ED565A}" type="pres">
      <dgm:prSet presAssocID="{362397F7-D387-44C7-ADDE-994478175FF7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71A11AFD-3166-4A0F-896E-0B5075DBD232}" srcId="{21956BC8-8FAA-4509-8DE0-B2F2E0FD3D35}" destId="{20AD6BD3-0E93-4200-9EBC-8C49EF7C5C06}" srcOrd="2" destOrd="0" parTransId="{0D269D19-9904-485E-90B9-2A259BC64AD7}" sibTransId="{0FD6A5DA-42C9-498F-B771-3D5E6D53D562}"/>
    <dgm:cxn modelId="{2108D5B0-A482-4F9F-BC59-116AEED0EFD3}" type="presOf" srcId="{362397F7-D387-44C7-ADDE-994478175FF7}" destId="{1654929D-929B-461A-A0BC-9AE9E7ED565A}" srcOrd="0" destOrd="0" presId="urn:microsoft.com/office/officeart/2005/8/layout/process4"/>
    <dgm:cxn modelId="{6017C27D-65BF-44BC-A86A-6F7B9F9A864B}" type="presOf" srcId="{20AD6BD3-0E93-4200-9EBC-8C49EF7C5C06}" destId="{9B248273-4AD3-45EE-8296-023B041B01E3}" srcOrd="0" destOrd="0" presId="urn:microsoft.com/office/officeart/2005/8/layout/process4"/>
    <dgm:cxn modelId="{FF759445-D242-4A8A-9694-852B13395686}" srcId="{21956BC8-8FAA-4509-8DE0-B2F2E0FD3D35}" destId="{F514EAB7-870E-4B5F-89A3-F2E48DE47DAD}" srcOrd="3" destOrd="0" parTransId="{75FE54E0-20CB-4669-B8D6-4B618BA3F11C}" sibTransId="{720EF9D5-D07F-47AC-8C5D-04DF58BACF45}"/>
    <dgm:cxn modelId="{E9AE8598-1728-4AC4-AA10-440D6249997F}" type="presOf" srcId="{21956BC8-8FAA-4509-8DE0-B2F2E0FD3D35}" destId="{2BE243D3-7461-4DA6-885E-649D898E3B83}" srcOrd="0" destOrd="0" presId="urn:microsoft.com/office/officeart/2005/8/layout/process4"/>
    <dgm:cxn modelId="{D1972B7F-66D1-49EB-8C73-F06699A64FD7}" srcId="{21956BC8-8FAA-4509-8DE0-B2F2E0FD3D35}" destId="{2DDB1748-6733-461C-AB5A-AC146F9FA2D2}" srcOrd="1" destOrd="0" parTransId="{300C9CA3-CD6A-498D-A7DE-D2FE8084293C}" sibTransId="{E71B3871-F966-403F-8201-3CFEFC72A9E3}"/>
    <dgm:cxn modelId="{058D200B-4A2B-4300-AA2F-609019C0643C}" srcId="{21956BC8-8FAA-4509-8DE0-B2F2E0FD3D35}" destId="{362397F7-D387-44C7-ADDE-994478175FF7}" srcOrd="0" destOrd="0" parTransId="{CF637470-DFD8-44FD-A30C-BC49947CD9B4}" sibTransId="{651FCABD-D53F-4584-AF76-420805CD862B}"/>
    <dgm:cxn modelId="{5E2E54C4-87BB-4086-AC8B-F85B23EB96BB}" type="presOf" srcId="{F514EAB7-870E-4B5F-89A3-F2E48DE47DAD}" destId="{1765C79E-8E29-43A1-965A-7749DF006A66}" srcOrd="0" destOrd="0" presId="urn:microsoft.com/office/officeart/2005/8/layout/process4"/>
    <dgm:cxn modelId="{9F6C3DB8-34B1-4270-A0F9-1F124878C71E}" type="presOf" srcId="{2DDB1748-6733-461C-AB5A-AC146F9FA2D2}" destId="{79C7BA40-9062-4E43-8CC1-A361C0463783}" srcOrd="0" destOrd="0" presId="urn:microsoft.com/office/officeart/2005/8/layout/process4"/>
    <dgm:cxn modelId="{15CEC0E6-8315-48F8-BE27-DBB3165A7465}" type="presParOf" srcId="{2BE243D3-7461-4DA6-885E-649D898E3B83}" destId="{266E3DAB-FB67-430C-AB82-EFF91C1706AF}" srcOrd="0" destOrd="0" presId="urn:microsoft.com/office/officeart/2005/8/layout/process4"/>
    <dgm:cxn modelId="{C76F9F9B-A8C5-4C08-A1F5-08D24B62A1C5}" type="presParOf" srcId="{266E3DAB-FB67-430C-AB82-EFF91C1706AF}" destId="{1765C79E-8E29-43A1-965A-7749DF006A66}" srcOrd="0" destOrd="0" presId="urn:microsoft.com/office/officeart/2005/8/layout/process4"/>
    <dgm:cxn modelId="{69768509-8897-448A-886F-1D3CEB7974CE}" type="presParOf" srcId="{2BE243D3-7461-4DA6-885E-649D898E3B83}" destId="{B7FA1BB0-5E8F-46A7-B8D8-A09F59450ADC}" srcOrd="1" destOrd="0" presId="urn:microsoft.com/office/officeart/2005/8/layout/process4"/>
    <dgm:cxn modelId="{C6C6131A-723F-4322-BCDE-2B1B7F21AA22}" type="presParOf" srcId="{2BE243D3-7461-4DA6-885E-649D898E3B83}" destId="{82D471E9-1AE8-4D20-A91B-52E5BC5CBF51}" srcOrd="2" destOrd="0" presId="urn:microsoft.com/office/officeart/2005/8/layout/process4"/>
    <dgm:cxn modelId="{2373CD05-1D67-492E-8CF6-F4FD6F3002AC}" type="presParOf" srcId="{82D471E9-1AE8-4D20-A91B-52E5BC5CBF51}" destId="{9B248273-4AD3-45EE-8296-023B041B01E3}" srcOrd="0" destOrd="0" presId="urn:microsoft.com/office/officeart/2005/8/layout/process4"/>
    <dgm:cxn modelId="{0DBA47F7-0464-448D-944F-DC1DE0FA4246}" type="presParOf" srcId="{2BE243D3-7461-4DA6-885E-649D898E3B83}" destId="{95AA90E0-A7E0-483A-BDE6-31D0E759CD67}" srcOrd="3" destOrd="0" presId="urn:microsoft.com/office/officeart/2005/8/layout/process4"/>
    <dgm:cxn modelId="{B2B005BC-5CEB-4600-99D4-84E84C0C9A0F}" type="presParOf" srcId="{2BE243D3-7461-4DA6-885E-649D898E3B83}" destId="{01E79D48-E4F1-41A8-B6FB-52299B13146B}" srcOrd="4" destOrd="0" presId="urn:microsoft.com/office/officeart/2005/8/layout/process4"/>
    <dgm:cxn modelId="{1490A357-F62F-43DF-9793-26A1982EC7BE}" type="presParOf" srcId="{01E79D48-E4F1-41A8-B6FB-52299B13146B}" destId="{79C7BA40-9062-4E43-8CC1-A361C0463783}" srcOrd="0" destOrd="0" presId="urn:microsoft.com/office/officeart/2005/8/layout/process4"/>
    <dgm:cxn modelId="{0F7CB917-311D-459C-A308-C1CF168AB2BA}" type="presParOf" srcId="{2BE243D3-7461-4DA6-885E-649D898E3B83}" destId="{D75F26A0-CA3C-4094-ABCA-D8040F427824}" srcOrd="5" destOrd="0" presId="urn:microsoft.com/office/officeart/2005/8/layout/process4"/>
    <dgm:cxn modelId="{B256AEA3-AB0E-4F79-A5CA-2CEEBE98959A}" type="presParOf" srcId="{2BE243D3-7461-4DA6-885E-649D898E3B83}" destId="{BF21F5AA-7C48-4230-BF0E-8069C648B368}" srcOrd="6" destOrd="0" presId="urn:microsoft.com/office/officeart/2005/8/layout/process4"/>
    <dgm:cxn modelId="{449F3361-7D0A-47DB-8A33-1BDEEBBDA17A}" type="presParOf" srcId="{BF21F5AA-7C48-4230-BF0E-8069C648B368}" destId="{1654929D-929B-461A-A0BC-9AE9E7ED565A}" srcOrd="0" destOrd="0" presId="urn:microsoft.com/office/officeart/2005/8/layout/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D1A734-359E-4139-B51F-B283CF9608F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8606DE-736C-43EC-A2BA-4E8B7E16B1F8}">
      <dgm:prSet phldrT="[نص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7BF1FA22-B142-4665-9B77-C94E1DE0B3B2}" type="parTrans" cxnId="{D3CB1ABA-DD1E-470D-9CF9-882698221D17}">
      <dgm:prSet/>
      <dgm:spPr/>
      <dgm:t>
        <a:bodyPr/>
        <a:lstStyle/>
        <a:p>
          <a:endParaRPr lang="en-US"/>
        </a:p>
      </dgm:t>
    </dgm:pt>
    <dgm:pt modelId="{3BE881D6-7253-4200-9525-BD21FC05EB1E}" type="sibTrans" cxnId="{D3CB1ABA-DD1E-470D-9CF9-882698221D17}">
      <dgm:prSet/>
      <dgm:spPr/>
      <dgm:t>
        <a:bodyPr/>
        <a:lstStyle/>
        <a:p>
          <a:endParaRPr lang="en-US"/>
        </a:p>
      </dgm:t>
    </dgm:pt>
    <dgm:pt modelId="{F430B7DA-C7DB-4BA1-AA22-8691AD516735}">
      <dgm:prSet phldrT="[نص]"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Identification of main factors causing delay.</a:t>
          </a:r>
          <a:endParaRPr lang="en-US" sz="3200" dirty="0">
            <a:latin typeface="Times New Roman" pitchFamily="18" charset="0"/>
            <a:cs typeface="Times New Roman" pitchFamily="18" charset="0"/>
          </a:endParaRPr>
        </a:p>
      </dgm:t>
    </dgm:pt>
    <dgm:pt modelId="{6F7A0B14-5A36-4F50-873F-90AF5F0883D7}" type="sibTrans" cxnId="{5AFDAF83-077F-4488-9040-8B18686393EC}">
      <dgm:prSet/>
      <dgm:spPr/>
      <dgm:t>
        <a:bodyPr/>
        <a:lstStyle/>
        <a:p>
          <a:endParaRPr lang="en-US"/>
        </a:p>
      </dgm:t>
    </dgm:pt>
    <dgm:pt modelId="{DF3586E6-F259-46CA-807B-9C9BE918D7BB}" type="parTrans" cxnId="{5AFDAF83-077F-4488-9040-8B18686393EC}">
      <dgm:prSet/>
      <dgm:spPr/>
      <dgm:t>
        <a:bodyPr/>
        <a:lstStyle/>
        <a:p>
          <a:endParaRPr lang="en-US"/>
        </a:p>
      </dgm:t>
    </dgm:pt>
    <dgm:pt modelId="{6FB32A2A-A36A-4A20-883C-B36B38AF1FDD}">
      <dgm:prSet phldrT="[نص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6A7E4A9E-CA02-49D5-8ECC-A4EB4460F37F}" type="sibTrans" cxnId="{A4487FAD-26AA-4733-A373-7F7B29AB1CDA}">
      <dgm:prSet/>
      <dgm:spPr/>
      <dgm:t>
        <a:bodyPr/>
        <a:lstStyle/>
        <a:p>
          <a:endParaRPr lang="en-US"/>
        </a:p>
      </dgm:t>
    </dgm:pt>
    <dgm:pt modelId="{66054D25-5656-4FEC-AEA4-8F8632F0F9D9}" type="parTrans" cxnId="{A4487FAD-26AA-4733-A373-7F7B29AB1CDA}">
      <dgm:prSet/>
      <dgm:spPr/>
      <dgm:t>
        <a:bodyPr/>
        <a:lstStyle/>
        <a:p>
          <a:endParaRPr lang="en-US"/>
        </a:p>
      </dgm:t>
    </dgm:pt>
    <dgm:pt modelId="{665FE906-44F1-46C3-AB48-FF9872E6C0A2}">
      <dgm:prSet custT="1"/>
      <dgm:spPr/>
      <dgm:t>
        <a:bodyPr/>
        <a:lstStyle/>
        <a:p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Applicable Solutions</a:t>
          </a:r>
          <a:r>
            <a:rPr lang="en-US" sz="26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sz="2600" dirty="0"/>
        </a:p>
      </dgm:t>
    </dgm:pt>
    <dgm:pt modelId="{2D007BFF-A9A1-4F99-923E-8F01E5A35AC6}" type="parTrans" cxnId="{FF599699-3BD2-47F1-A5D3-82D889EA177D}">
      <dgm:prSet/>
      <dgm:spPr/>
    </dgm:pt>
    <dgm:pt modelId="{6ABA2838-5C21-40E3-9B93-B78E51F65E2D}" type="sibTrans" cxnId="{FF599699-3BD2-47F1-A5D3-82D889EA177D}">
      <dgm:prSet/>
      <dgm:spPr/>
    </dgm:pt>
    <dgm:pt modelId="{5B590C96-D454-4918-A261-E14F2F6DD370}">
      <dgm:prSet phldrT="[نص]" custT="1"/>
      <dgm:spPr/>
      <dgm:t>
        <a:bodyPr/>
        <a:lstStyle/>
        <a:p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DFC51F35-CE82-4F3A-8B4E-4B2FECF79B94}" type="parTrans" cxnId="{2E9578E2-C45F-4E6F-8303-E45A22DAF271}">
      <dgm:prSet/>
      <dgm:spPr/>
    </dgm:pt>
    <dgm:pt modelId="{C373A6FD-217E-4137-BF46-7FB4D8E7A3EA}" type="sibTrans" cxnId="{2E9578E2-C45F-4E6F-8303-E45A22DAF271}">
      <dgm:prSet/>
      <dgm:spPr/>
    </dgm:pt>
    <dgm:pt modelId="{7E5E9257-5CB5-49D6-BF60-6456DAFE9F4C}">
      <dgm:prSet custT="1"/>
      <dgm:spPr/>
      <dgm:t>
        <a:bodyPr/>
        <a:lstStyle/>
        <a:p>
          <a:endParaRPr lang="en-US" sz="2600" dirty="0"/>
        </a:p>
      </dgm:t>
    </dgm:pt>
    <dgm:pt modelId="{389D9F30-47BD-4B7F-B305-85DCC9334387}" type="parTrans" cxnId="{F8F50841-42BE-470A-89C2-07C66F0B8F6A}">
      <dgm:prSet/>
      <dgm:spPr/>
    </dgm:pt>
    <dgm:pt modelId="{0B084AEF-CD09-49B4-849F-59F3188A98A6}" type="sibTrans" cxnId="{F8F50841-42BE-470A-89C2-07C66F0B8F6A}">
      <dgm:prSet/>
      <dgm:spPr/>
    </dgm:pt>
    <dgm:pt modelId="{6E11BCCA-71F7-43F0-BA84-7D782B8CA09D}" type="pres">
      <dgm:prSet presAssocID="{88D1A734-359E-4139-B51F-B283CF9608F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124B84F-D237-4C62-A86B-E2FFDA7D2650}" type="pres">
      <dgm:prSet presAssocID="{578606DE-736C-43EC-A2BA-4E8B7E16B1F8}" presName="linNode" presStyleCnt="0"/>
      <dgm:spPr/>
    </dgm:pt>
    <dgm:pt modelId="{3BD40518-E0FE-4B80-9D40-DE70051209C4}" type="pres">
      <dgm:prSet presAssocID="{578606DE-736C-43EC-A2BA-4E8B7E16B1F8}" presName="parentShp" presStyleLbl="node1" presStyleIdx="0" presStyleCnt="2" custScaleX="60591" custScaleY="735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E250C-42F9-46FB-8410-CDBA8C169D5B}" type="pres">
      <dgm:prSet presAssocID="{578606DE-736C-43EC-A2BA-4E8B7E16B1F8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54D62A-0A71-44C6-99BA-3EF4981C0801}" type="pres">
      <dgm:prSet presAssocID="{3BE881D6-7253-4200-9525-BD21FC05EB1E}" presName="spacing" presStyleCnt="0"/>
      <dgm:spPr/>
    </dgm:pt>
    <dgm:pt modelId="{CBD32137-EE09-4681-A54B-D9DD1D4F0CB3}" type="pres">
      <dgm:prSet presAssocID="{6FB32A2A-A36A-4A20-883C-B36B38AF1FDD}" presName="linNode" presStyleCnt="0"/>
      <dgm:spPr/>
    </dgm:pt>
    <dgm:pt modelId="{D8F0A1B6-B12A-4546-B18A-CB57804CCCCC}" type="pres">
      <dgm:prSet presAssocID="{6FB32A2A-A36A-4A20-883C-B36B38AF1FDD}" presName="parentShp" presStyleLbl="node1" presStyleIdx="1" presStyleCnt="2" custScaleX="60591" custScaleY="74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BD0ECD-E241-4C40-B4F7-3F19E12B7138}" type="pres">
      <dgm:prSet presAssocID="{6FB32A2A-A36A-4A20-883C-B36B38AF1FD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39A397-F968-4F63-BAA8-E27ADCF0D077}" type="presOf" srcId="{6FB32A2A-A36A-4A20-883C-B36B38AF1FDD}" destId="{D8F0A1B6-B12A-4546-B18A-CB57804CCCCC}" srcOrd="0" destOrd="0" presId="urn:microsoft.com/office/officeart/2005/8/layout/vList6"/>
    <dgm:cxn modelId="{8FBDC0A7-6A22-46BD-BD2B-4CA01CE78097}" type="presOf" srcId="{665FE906-44F1-46C3-AB48-FF9872E6C0A2}" destId="{BABD0ECD-E241-4C40-B4F7-3F19E12B7138}" srcOrd="0" destOrd="1" presId="urn:microsoft.com/office/officeart/2005/8/layout/vList6"/>
    <dgm:cxn modelId="{5AFDAF83-077F-4488-9040-8B18686393EC}" srcId="{578606DE-736C-43EC-A2BA-4E8B7E16B1F8}" destId="{F430B7DA-C7DB-4BA1-AA22-8691AD516735}" srcOrd="1" destOrd="0" parTransId="{DF3586E6-F259-46CA-807B-9C9BE918D7BB}" sibTransId="{6F7A0B14-5A36-4F50-873F-90AF5F0883D7}"/>
    <dgm:cxn modelId="{ED52ACDC-4FFB-4B73-A59C-15C39A292D95}" type="presOf" srcId="{578606DE-736C-43EC-A2BA-4E8B7E16B1F8}" destId="{3BD40518-E0FE-4B80-9D40-DE70051209C4}" srcOrd="0" destOrd="0" presId="urn:microsoft.com/office/officeart/2005/8/layout/vList6"/>
    <dgm:cxn modelId="{FF599699-3BD2-47F1-A5D3-82D889EA177D}" srcId="{6FB32A2A-A36A-4A20-883C-B36B38AF1FDD}" destId="{665FE906-44F1-46C3-AB48-FF9872E6C0A2}" srcOrd="1" destOrd="0" parTransId="{2D007BFF-A9A1-4F99-923E-8F01E5A35AC6}" sibTransId="{6ABA2838-5C21-40E3-9B93-B78E51F65E2D}"/>
    <dgm:cxn modelId="{974944B2-A938-4140-AB06-14C667C86261}" type="presOf" srcId="{5B590C96-D454-4918-A261-E14F2F6DD370}" destId="{582E250C-42F9-46FB-8410-CDBA8C169D5B}" srcOrd="0" destOrd="0" presId="urn:microsoft.com/office/officeart/2005/8/layout/vList6"/>
    <dgm:cxn modelId="{D3CB1ABA-DD1E-470D-9CF9-882698221D17}" srcId="{88D1A734-359E-4139-B51F-B283CF9608F5}" destId="{578606DE-736C-43EC-A2BA-4E8B7E16B1F8}" srcOrd="0" destOrd="0" parTransId="{7BF1FA22-B142-4665-9B77-C94E1DE0B3B2}" sibTransId="{3BE881D6-7253-4200-9525-BD21FC05EB1E}"/>
    <dgm:cxn modelId="{A77F1D31-D941-49F3-A835-81E3926DE0E3}" type="presOf" srcId="{F430B7DA-C7DB-4BA1-AA22-8691AD516735}" destId="{582E250C-42F9-46FB-8410-CDBA8C169D5B}" srcOrd="0" destOrd="1" presId="urn:microsoft.com/office/officeart/2005/8/layout/vList6"/>
    <dgm:cxn modelId="{835E5AD8-6BDC-46FE-A0B4-09D695F35DDC}" type="presOf" srcId="{88D1A734-359E-4139-B51F-B283CF9608F5}" destId="{6E11BCCA-71F7-43F0-BA84-7D782B8CA09D}" srcOrd="0" destOrd="0" presId="urn:microsoft.com/office/officeart/2005/8/layout/vList6"/>
    <dgm:cxn modelId="{A4487FAD-26AA-4733-A373-7F7B29AB1CDA}" srcId="{88D1A734-359E-4139-B51F-B283CF9608F5}" destId="{6FB32A2A-A36A-4A20-883C-B36B38AF1FDD}" srcOrd="1" destOrd="0" parTransId="{66054D25-5656-4FEC-AEA4-8F8632F0F9D9}" sibTransId="{6A7E4A9E-CA02-49D5-8ECC-A4EB4460F37F}"/>
    <dgm:cxn modelId="{1339F087-B012-498F-B36D-8E9BEF249E68}" type="presOf" srcId="{7E5E9257-5CB5-49D6-BF60-6456DAFE9F4C}" destId="{BABD0ECD-E241-4C40-B4F7-3F19E12B7138}" srcOrd="0" destOrd="0" presId="urn:microsoft.com/office/officeart/2005/8/layout/vList6"/>
    <dgm:cxn modelId="{2E9578E2-C45F-4E6F-8303-E45A22DAF271}" srcId="{578606DE-736C-43EC-A2BA-4E8B7E16B1F8}" destId="{5B590C96-D454-4918-A261-E14F2F6DD370}" srcOrd="0" destOrd="0" parTransId="{DFC51F35-CE82-4F3A-8B4E-4B2FECF79B94}" sibTransId="{C373A6FD-217E-4137-BF46-7FB4D8E7A3EA}"/>
    <dgm:cxn modelId="{F8F50841-42BE-470A-89C2-07C66F0B8F6A}" srcId="{6FB32A2A-A36A-4A20-883C-B36B38AF1FDD}" destId="{7E5E9257-5CB5-49D6-BF60-6456DAFE9F4C}" srcOrd="0" destOrd="0" parTransId="{389D9F30-47BD-4B7F-B305-85DCC9334387}" sibTransId="{0B084AEF-CD09-49B4-849F-59F3188A98A6}"/>
    <dgm:cxn modelId="{3913BFAC-5ABC-4C12-A244-3244986ABA59}" type="presParOf" srcId="{6E11BCCA-71F7-43F0-BA84-7D782B8CA09D}" destId="{C124B84F-D237-4C62-A86B-E2FFDA7D2650}" srcOrd="0" destOrd="0" presId="urn:microsoft.com/office/officeart/2005/8/layout/vList6"/>
    <dgm:cxn modelId="{C983AFB8-D28E-4D8A-9AA5-402F65783524}" type="presParOf" srcId="{C124B84F-D237-4C62-A86B-E2FFDA7D2650}" destId="{3BD40518-E0FE-4B80-9D40-DE70051209C4}" srcOrd="0" destOrd="0" presId="urn:microsoft.com/office/officeart/2005/8/layout/vList6"/>
    <dgm:cxn modelId="{29C6D289-3F63-4751-BA85-27CCE333298E}" type="presParOf" srcId="{C124B84F-D237-4C62-A86B-E2FFDA7D2650}" destId="{582E250C-42F9-46FB-8410-CDBA8C169D5B}" srcOrd="1" destOrd="0" presId="urn:microsoft.com/office/officeart/2005/8/layout/vList6"/>
    <dgm:cxn modelId="{C9296D2F-958F-4C8F-B974-1994C5E195A0}" type="presParOf" srcId="{6E11BCCA-71F7-43F0-BA84-7D782B8CA09D}" destId="{FF54D62A-0A71-44C6-99BA-3EF4981C0801}" srcOrd="1" destOrd="0" presId="urn:microsoft.com/office/officeart/2005/8/layout/vList6"/>
    <dgm:cxn modelId="{060C464B-62F2-4AF8-A91A-60D68375AF75}" type="presParOf" srcId="{6E11BCCA-71F7-43F0-BA84-7D782B8CA09D}" destId="{CBD32137-EE09-4681-A54B-D9DD1D4F0CB3}" srcOrd="2" destOrd="0" presId="urn:microsoft.com/office/officeart/2005/8/layout/vList6"/>
    <dgm:cxn modelId="{10E4682C-D19C-4A80-ACB7-95C8E6B63E73}" type="presParOf" srcId="{CBD32137-EE09-4681-A54B-D9DD1D4F0CB3}" destId="{D8F0A1B6-B12A-4546-B18A-CB57804CCCCC}" srcOrd="0" destOrd="0" presId="urn:microsoft.com/office/officeart/2005/8/layout/vList6"/>
    <dgm:cxn modelId="{4AC65C67-78CF-47A9-A095-FA961C0A40E6}" type="presParOf" srcId="{CBD32137-EE09-4681-A54B-D9DD1D4F0CB3}" destId="{BABD0ECD-E241-4C40-B4F7-3F19E12B7138}" srcOrd="1" destOrd="0" presId="urn:microsoft.com/office/officeart/2005/8/layout/vList6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9E1ED6-DCE4-422C-8963-54377C67628C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70504-703E-428A-823F-7246979991DD}">
      <dgm:prSet phldrT="[نص]"/>
      <dgm:spPr/>
      <dgm:t>
        <a:bodyPr/>
        <a:lstStyle/>
        <a:p>
          <a:r>
            <a:rPr lang="en-US" dirty="0">
              <a:latin typeface="Times New Roman" pitchFamily="18" charset="0"/>
              <a:cs typeface="Times New Roman" pitchFamily="18" charset="0"/>
            </a:rPr>
            <a:t>Critical delay</a:t>
          </a:r>
        </a:p>
      </dgm:t>
    </dgm:pt>
    <dgm:pt modelId="{A78146FB-CB91-410E-A2EE-E26B6AD32651}" type="parTrans" cxnId="{009379CD-439A-4924-B00C-18E53E23B847}">
      <dgm:prSet/>
      <dgm:spPr/>
      <dgm:t>
        <a:bodyPr/>
        <a:lstStyle/>
        <a:p>
          <a:endParaRPr lang="en-US"/>
        </a:p>
      </dgm:t>
    </dgm:pt>
    <dgm:pt modelId="{227AAA8F-3C45-4795-8D9B-E89A96800679}" type="sibTrans" cxnId="{009379CD-439A-4924-B00C-18E53E23B847}">
      <dgm:prSet/>
      <dgm:spPr/>
      <dgm:t>
        <a:bodyPr/>
        <a:lstStyle/>
        <a:p>
          <a:endParaRPr lang="en-US"/>
        </a:p>
      </dgm:t>
    </dgm:pt>
    <dgm:pt modelId="{22221AD1-796A-4561-923F-FB29D8A8F35D}">
      <dgm:prSet phldrT="[نص]"/>
      <dgm:spPr/>
      <dgm:t>
        <a:bodyPr/>
        <a:lstStyle/>
        <a:p>
          <a:r>
            <a:rPr lang="en-US" dirty="0">
              <a:latin typeface="Times New Roman" pitchFamily="18" charset="0"/>
              <a:cs typeface="Times New Roman" pitchFamily="18" charset="0"/>
            </a:rPr>
            <a:t>Excusable</a:t>
          </a:r>
        </a:p>
      </dgm:t>
    </dgm:pt>
    <dgm:pt modelId="{E2B33744-E490-4952-90CD-23C85773F7FF}" type="parTrans" cxnId="{66867F7E-88B1-49F1-B23A-207956AB0D88}">
      <dgm:prSet/>
      <dgm:spPr/>
      <dgm:t>
        <a:bodyPr/>
        <a:lstStyle/>
        <a:p>
          <a:endParaRPr lang="en-US"/>
        </a:p>
      </dgm:t>
    </dgm:pt>
    <dgm:pt modelId="{AE233B39-3962-49BC-B938-881BC27A0514}" type="sibTrans" cxnId="{66867F7E-88B1-49F1-B23A-207956AB0D88}">
      <dgm:prSet/>
      <dgm:spPr/>
      <dgm:t>
        <a:bodyPr/>
        <a:lstStyle/>
        <a:p>
          <a:endParaRPr lang="en-US"/>
        </a:p>
      </dgm:t>
    </dgm:pt>
    <dgm:pt modelId="{A9ADACBF-147E-4C3E-BB54-9023C57FB168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Non-Compensable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C36F7EF-EB55-4047-8A49-675C526A22E6}" type="parTrans" cxnId="{F10600E1-BFB1-435D-AE46-5C1398BDC9C8}">
      <dgm:prSet/>
      <dgm:spPr/>
      <dgm:t>
        <a:bodyPr/>
        <a:lstStyle/>
        <a:p>
          <a:endParaRPr lang="en-US"/>
        </a:p>
      </dgm:t>
    </dgm:pt>
    <dgm:pt modelId="{FB887C70-7773-4E77-B253-DAF5CB4BD7CF}" type="sibTrans" cxnId="{F10600E1-BFB1-435D-AE46-5C1398BDC9C8}">
      <dgm:prSet/>
      <dgm:spPr/>
      <dgm:t>
        <a:bodyPr/>
        <a:lstStyle/>
        <a:p>
          <a:endParaRPr lang="en-US"/>
        </a:p>
      </dgm:t>
    </dgm:pt>
    <dgm:pt modelId="{CE65BC12-3D8D-4387-A49A-B89992FD4E2A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Compensable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EB061DA-D01F-4B36-AA59-60B5108FA779}" type="parTrans" cxnId="{C7ADA197-91C7-4DC9-8638-73D71FFB36E3}">
      <dgm:prSet/>
      <dgm:spPr/>
      <dgm:t>
        <a:bodyPr/>
        <a:lstStyle/>
        <a:p>
          <a:endParaRPr lang="en-US"/>
        </a:p>
      </dgm:t>
    </dgm:pt>
    <dgm:pt modelId="{EFAA8920-27A6-4D7B-8521-56388BE5573E}" type="sibTrans" cxnId="{C7ADA197-91C7-4DC9-8638-73D71FFB36E3}">
      <dgm:prSet/>
      <dgm:spPr/>
      <dgm:t>
        <a:bodyPr/>
        <a:lstStyle/>
        <a:p>
          <a:endParaRPr lang="en-US"/>
        </a:p>
      </dgm:t>
    </dgm:pt>
    <dgm:pt modelId="{FC3582D6-66E5-4AB9-86B4-67922AE3691C}">
      <dgm:prSet phldrT="[نص]"/>
      <dgm:spPr/>
      <dgm:t>
        <a:bodyPr/>
        <a:lstStyle/>
        <a:p>
          <a:r>
            <a:rPr lang="en-US" dirty="0">
              <a:latin typeface="Times New Roman" pitchFamily="18" charset="0"/>
              <a:cs typeface="Times New Roman" pitchFamily="18" charset="0"/>
            </a:rPr>
            <a:t>Non-Excusable</a:t>
          </a:r>
        </a:p>
      </dgm:t>
    </dgm:pt>
    <dgm:pt modelId="{F32C072C-2142-4B1C-9F60-9BB5AE1007A4}" type="parTrans" cxnId="{EA5D7A13-6793-42CD-A56F-C7C57DF51DB5}">
      <dgm:prSet/>
      <dgm:spPr/>
      <dgm:t>
        <a:bodyPr/>
        <a:lstStyle/>
        <a:p>
          <a:endParaRPr lang="en-US"/>
        </a:p>
      </dgm:t>
    </dgm:pt>
    <dgm:pt modelId="{2065612D-0D2A-4710-A36F-8896E9334945}" type="sibTrans" cxnId="{EA5D7A13-6793-42CD-A56F-C7C57DF51DB5}">
      <dgm:prSet/>
      <dgm:spPr/>
      <dgm:t>
        <a:bodyPr/>
        <a:lstStyle/>
        <a:p>
          <a:endParaRPr lang="en-US"/>
        </a:p>
      </dgm:t>
    </dgm:pt>
    <dgm:pt modelId="{10F01B07-F5CE-4EA3-AD34-84B7FAB6DA40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Non-Compensable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28A305E-082D-4BE6-A13D-22768D89EF74}" type="parTrans" cxnId="{437D8CBA-A2AA-4A6D-B0D9-27264989FB79}">
      <dgm:prSet/>
      <dgm:spPr/>
      <dgm:t>
        <a:bodyPr/>
        <a:lstStyle/>
        <a:p>
          <a:endParaRPr lang="en-US"/>
        </a:p>
      </dgm:t>
    </dgm:pt>
    <dgm:pt modelId="{47B0FE9B-50B8-49D6-BEB6-06490168C891}" type="sibTrans" cxnId="{437D8CBA-A2AA-4A6D-B0D9-27264989FB79}">
      <dgm:prSet/>
      <dgm:spPr/>
      <dgm:t>
        <a:bodyPr/>
        <a:lstStyle/>
        <a:p>
          <a:endParaRPr lang="en-US"/>
        </a:p>
      </dgm:t>
    </dgm:pt>
    <dgm:pt modelId="{C3E49211-3F9D-4A47-B598-11FC52F174A0}" type="pres">
      <dgm:prSet presAssocID="{0D9E1ED6-DCE4-422C-8963-54377C67628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E5F3C7-B4AB-43A1-8F5B-448BE61AC790}" type="pres">
      <dgm:prSet presAssocID="{AE170504-703E-428A-823F-7246979991DD}" presName="hierRoot1" presStyleCnt="0"/>
      <dgm:spPr/>
      <dgm:t>
        <a:bodyPr/>
        <a:lstStyle/>
        <a:p>
          <a:endParaRPr lang="en-US"/>
        </a:p>
      </dgm:t>
    </dgm:pt>
    <dgm:pt modelId="{63054E18-B450-4171-97E4-46EA3A44DC78}" type="pres">
      <dgm:prSet presAssocID="{AE170504-703E-428A-823F-7246979991DD}" presName="composite" presStyleCnt="0"/>
      <dgm:spPr/>
      <dgm:t>
        <a:bodyPr/>
        <a:lstStyle/>
        <a:p>
          <a:endParaRPr lang="en-US"/>
        </a:p>
      </dgm:t>
    </dgm:pt>
    <dgm:pt modelId="{A5F8A37A-2085-47A7-9739-FE12F2999D14}" type="pres">
      <dgm:prSet presAssocID="{AE170504-703E-428A-823F-7246979991DD}" presName="background" presStyleLbl="node0" presStyleIdx="0" presStyleCnt="1"/>
      <dgm:spPr/>
      <dgm:t>
        <a:bodyPr/>
        <a:lstStyle/>
        <a:p>
          <a:endParaRPr lang="en-US"/>
        </a:p>
      </dgm:t>
    </dgm:pt>
    <dgm:pt modelId="{826DEF97-6A0B-42D1-ABC4-109375807B17}" type="pres">
      <dgm:prSet presAssocID="{AE170504-703E-428A-823F-7246979991D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D4BD69-C22F-4E31-B73C-1E1FD0B8FA2D}" type="pres">
      <dgm:prSet presAssocID="{AE170504-703E-428A-823F-7246979991DD}" presName="hierChild2" presStyleCnt="0"/>
      <dgm:spPr/>
      <dgm:t>
        <a:bodyPr/>
        <a:lstStyle/>
        <a:p>
          <a:endParaRPr lang="en-US"/>
        </a:p>
      </dgm:t>
    </dgm:pt>
    <dgm:pt modelId="{C63A34FE-0250-4B8D-A33C-72AB220F6461}" type="pres">
      <dgm:prSet presAssocID="{E2B33744-E490-4952-90CD-23C85773F7FF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685B425-8ED8-44E1-BA13-F653F95480F7}" type="pres">
      <dgm:prSet presAssocID="{22221AD1-796A-4561-923F-FB29D8A8F35D}" presName="hierRoot2" presStyleCnt="0"/>
      <dgm:spPr/>
      <dgm:t>
        <a:bodyPr/>
        <a:lstStyle/>
        <a:p>
          <a:endParaRPr lang="en-US"/>
        </a:p>
      </dgm:t>
    </dgm:pt>
    <dgm:pt modelId="{5A34D9C1-C634-4FEF-BACD-94F80EDD8383}" type="pres">
      <dgm:prSet presAssocID="{22221AD1-796A-4561-923F-FB29D8A8F35D}" presName="composite2" presStyleCnt="0"/>
      <dgm:spPr/>
      <dgm:t>
        <a:bodyPr/>
        <a:lstStyle/>
        <a:p>
          <a:endParaRPr lang="en-US"/>
        </a:p>
      </dgm:t>
    </dgm:pt>
    <dgm:pt modelId="{8ED2A9BE-2816-4FEA-AA50-7390DB877001}" type="pres">
      <dgm:prSet presAssocID="{22221AD1-796A-4561-923F-FB29D8A8F35D}" presName="background2" presStyleLbl="node2" presStyleIdx="0" presStyleCnt="2"/>
      <dgm:spPr/>
      <dgm:t>
        <a:bodyPr/>
        <a:lstStyle/>
        <a:p>
          <a:endParaRPr lang="en-US"/>
        </a:p>
      </dgm:t>
    </dgm:pt>
    <dgm:pt modelId="{62057D8F-CA8B-4A29-AC71-9640FABEAE20}" type="pres">
      <dgm:prSet presAssocID="{22221AD1-796A-4561-923F-FB29D8A8F35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5CE22A-20BA-4F62-BFC0-DEBC0FA02C56}" type="pres">
      <dgm:prSet presAssocID="{22221AD1-796A-4561-923F-FB29D8A8F35D}" presName="hierChild3" presStyleCnt="0"/>
      <dgm:spPr/>
      <dgm:t>
        <a:bodyPr/>
        <a:lstStyle/>
        <a:p>
          <a:endParaRPr lang="en-US"/>
        </a:p>
      </dgm:t>
    </dgm:pt>
    <dgm:pt modelId="{38F6CB3D-FAD6-496D-8713-8EF11BD38B33}" type="pres">
      <dgm:prSet presAssocID="{CC36F7EF-EB55-4047-8A49-675C526A22E6}" presName="Name17" presStyleLbl="parChTrans1D3" presStyleIdx="0" presStyleCnt="3"/>
      <dgm:spPr/>
      <dgm:t>
        <a:bodyPr/>
        <a:lstStyle/>
        <a:p>
          <a:endParaRPr lang="en-US"/>
        </a:p>
      </dgm:t>
    </dgm:pt>
    <dgm:pt modelId="{B60091A3-E899-4E04-91F5-586D7386E27F}" type="pres">
      <dgm:prSet presAssocID="{A9ADACBF-147E-4C3E-BB54-9023C57FB168}" presName="hierRoot3" presStyleCnt="0"/>
      <dgm:spPr/>
      <dgm:t>
        <a:bodyPr/>
        <a:lstStyle/>
        <a:p>
          <a:endParaRPr lang="en-US"/>
        </a:p>
      </dgm:t>
    </dgm:pt>
    <dgm:pt modelId="{C29C157E-4B35-4CBE-A0D8-1B40BEA10568}" type="pres">
      <dgm:prSet presAssocID="{A9ADACBF-147E-4C3E-BB54-9023C57FB168}" presName="composite3" presStyleCnt="0"/>
      <dgm:spPr/>
      <dgm:t>
        <a:bodyPr/>
        <a:lstStyle/>
        <a:p>
          <a:endParaRPr lang="en-US"/>
        </a:p>
      </dgm:t>
    </dgm:pt>
    <dgm:pt modelId="{9C1CC23E-0B93-42A3-B114-AADB1AEF4A7C}" type="pres">
      <dgm:prSet presAssocID="{A9ADACBF-147E-4C3E-BB54-9023C57FB168}" presName="background3" presStyleLbl="node3" presStyleIdx="0" presStyleCnt="3"/>
      <dgm:spPr/>
      <dgm:t>
        <a:bodyPr/>
        <a:lstStyle/>
        <a:p>
          <a:endParaRPr lang="en-US"/>
        </a:p>
      </dgm:t>
    </dgm:pt>
    <dgm:pt modelId="{D2CA575C-F440-45AE-8DA5-6AA75F9EAD71}" type="pres">
      <dgm:prSet presAssocID="{A9ADACBF-147E-4C3E-BB54-9023C57FB168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348087-89B4-4658-BEC8-F1356FDDC877}" type="pres">
      <dgm:prSet presAssocID="{A9ADACBF-147E-4C3E-BB54-9023C57FB168}" presName="hierChild4" presStyleCnt="0"/>
      <dgm:spPr/>
      <dgm:t>
        <a:bodyPr/>
        <a:lstStyle/>
        <a:p>
          <a:endParaRPr lang="en-US"/>
        </a:p>
      </dgm:t>
    </dgm:pt>
    <dgm:pt modelId="{20368B66-C28C-4E34-87D7-6212FDC4A9D5}" type="pres">
      <dgm:prSet presAssocID="{BEB061DA-D01F-4B36-AA59-60B5108FA779}" presName="Name17" presStyleLbl="parChTrans1D3" presStyleIdx="1" presStyleCnt="3"/>
      <dgm:spPr/>
      <dgm:t>
        <a:bodyPr/>
        <a:lstStyle/>
        <a:p>
          <a:endParaRPr lang="en-US"/>
        </a:p>
      </dgm:t>
    </dgm:pt>
    <dgm:pt modelId="{E55F1213-F360-4E3C-A4DE-5E33908EFD4A}" type="pres">
      <dgm:prSet presAssocID="{CE65BC12-3D8D-4387-A49A-B89992FD4E2A}" presName="hierRoot3" presStyleCnt="0"/>
      <dgm:spPr/>
      <dgm:t>
        <a:bodyPr/>
        <a:lstStyle/>
        <a:p>
          <a:endParaRPr lang="en-US"/>
        </a:p>
      </dgm:t>
    </dgm:pt>
    <dgm:pt modelId="{0F3979D8-9092-4976-BACC-3378854D86BF}" type="pres">
      <dgm:prSet presAssocID="{CE65BC12-3D8D-4387-A49A-B89992FD4E2A}" presName="composite3" presStyleCnt="0"/>
      <dgm:spPr/>
      <dgm:t>
        <a:bodyPr/>
        <a:lstStyle/>
        <a:p>
          <a:endParaRPr lang="en-US"/>
        </a:p>
      </dgm:t>
    </dgm:pt>
    <dgm:pt modelId="{B89B6797-4B21-4A78-BDF5-01DA71F118B9}" type="pres">
      <dgm:prSet presAssocID="{CE65BC12-3D8D-4387-A49A-B89992FD4E2A}" presName="background3" presStyleLbl="node3" presStyleIdx="1" presStyleCnt="3"/>
      <dgm:spPr/>
      <dgm:t>
        <a:bodyPr/>
        <a:lstStyle/>
        <a:p>
          <a:endParaRPr lang="en-US"/>
        </a:p>
      </dgm:t>
    </dgm:pt>
    <dgm:pt modelId="{4B0A26C4-455A-4E68-8B99-E3B8D21A1EFE}" type="pres">
      <dgm:prSet presAssocID="{CE65BC12-3D8D-4387-A49A-B89992FD4E2A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61B48A-BE32-440E-90C0-F0783BEC9A24}" type="pres">
      <dgm:prSet presAssocID="{CE65BC12-3D8D-4387-A49A-B89992FD4E2A}" presName="hierChild4" presStyleCnt="0"/>
      <dgm:spPr/>
      <dgm:t>
        <a:bodyPr/>
        <a:lstStyle/>
        <a:p>
          <a:endParaRPr lang="en-US"/>
        </a:p>
      </dgm:t>
    </dgm:pt>
    <dgm:pt modelId="{9C4F713E-D5A3-42B2-85B8-A4304D778D27}" type="pres">
      <dgm:prSet presAssocID="{F32C072C-2142-4B1C-9F60-9BB5AE1007A4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90932C6-5CEA-4BCA-9468-D007A1AA7D4E}" type="pres">
      <dgm:prSet presAssocID="{FC3582D6-66E5-4AB9-86B4-67922AE3691C}" presName="hierRoot2" presStyleCnt="0"/>
      <dgm:spPr/>
      <dgm:t>
        <a:bodyPr/>
        <a:lstStyle/>
        <a:p>
          <a:endParaRPr lang="en-US"/>
        </a:p>
      </dgm:t>
    </dgm:pt>
    <dgm:pt modelId="{DD5CD6E8-B724-4F5F-A9AF-D24B0C03D4D9}" type="pres">
      <dgm:prSet presAssocID="{FC3582D6-66E5-4AB9-86B4-67922AE3691C}" presName="composite2" presStyleCnt="0"/>
      <dgm:spPr/>
      <dgm:t>
        <a:bodyPr/>
        <a:lstStyle/>
        <a:p>
          <a:endParaRPr lang="en-US"/>
        </a:p>
      </dgm:t>
    </dgm:pt>
    <dgm:pt modelId="{9E3A68AB-1D7F-41FB-BFDD-939B3645B21D}" type="pres">
      <dgm:prSet presAssocID="{FC3582D6-66E5-4AB9-86B4-67922AE3691C}" presName="background2" presStyleLbl="node2" presStyleIdx="1" presStyleCnt="2"/>
      <dgm:spPr/>
      <dgm:t>
        <a:bodyPr/>
        <a:lstStyle/>
        <a:p>
          <a:endParaRPr lang="en-US"/>
        </a:p>
      </dgm:t>
    </dgm:pt>
    <dgm:pt modelId="{15C0E4AD-75A4-4FD7-82C4-16D515AF4544}" type="pres">
      <dgm:prSet presAssocID="{FC3582D6-66E5-4AB9-86B4-67922AE3691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C070C8-02D3-4D3C-A349-70B4C8637007}" type="pres">
      <dgm:prSet presAssocID="{FC3582D6-66E5-4AB9-86B4-67922AE3691C}" presName="hierChild3" presStyleCnt="0"/>
      <dgm:spPr/>
      <dgm:t>
        <a:bodyPr/>
        <a:lstStyle/>
        <a:p>
          <a:endParaRPr lang="en-US"/>
        </a:p>
      </dgm:t>
    </dgm:pt>
    <dgm:pt modelId="{085BC22E-92A2-4C92-9A04-793BF01FA79F}" type="pres">
      <dgm:prSet presAssocID="{128A305E-082D-4BE6-A13D-22768D89EF74}" presName="Name17" presStyleLbl="parChTrans1D3" presStyleIdx="2" presStyleCnt="3"/>
      <dgm:spPr/>
      <dgm:t>
        <a:bodyPr/>
        <a:lstStyle/>
        <a:p>
          <a:endParaRPr lang="en-US"/>
        </a:p>
      </dgm:t>
    </dgm:pt>
    <dgm:pt modelId="{F5B440BA-11A3-46F6-AF37-353FEA8E8402}" type="pres">
      <dgm:prSet presAssocID="{10F01B07-F5CE-4EA3-AD34-84B7FAB6DA40}" presName="hierRoot3" presStyleCnt="0"/>
      <dgm:spPr/>
      <dgm:t>
        <a:bodyPr/>
        <a:lstStyle/>
        <a:p>
          <a:endParaRPr lang="en-US"/>
        </a:p>
      </dgm:t>
    </dgm:pt>
    <dgm:pt modelId="{A8B10926-613B-4EBA-A0F2-9E0B6D50DC1C}" type="pres">
      <dgm:prSet presAssocID="{10F01B07-F5CE-4EA3-AD34-84B7FAB6DA40}" presName="composite3" presStyleCnt="0"/>
      <dgm:spPr/>
      <dgm:t>
        <a:bodyPr/>
        <a:lstStyle/>
        <a:p>
          <a:endParaRPr lang="en-US"/>
        </a:p>
      </dgm:t>
    </dgm:pt>
    <dgm:pt modelId="{AC9B9E57-9CCB-49A7-B333-0AF3C8178ABE}" type="pres">
      <dgm:prSet presAssocID="{10F01B07-F5CE-4EA3-AD34-84B7FAB6DA40}" presName="background3" presStyleLbl="node3" presStyleIdx="2" presStyleCnt="3"/>
      <dgm:spPr/>
      <dgm:t>
        <a:bodyPr/>
        <a:lstStyle/>
        <a:p>
          <a:endParaRPr lang="en-US"/>
        </a:p>
      </dgm:t>
    </dgm:pt>
    <dgm:pt modelId="{B990B167-8EAD-401E-98E2-2D65E6473146}" type="pres">
      <dgm:prSet presAssocID="{10F01B07-F5CE-4EA3-AD34-84B7FAB6DA4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BB9C10-A4B0-491C-A0C6-CC9B52D81743}" type="pres">
      <dgm:prSet presAssocID="{10F01B07-F5CE-4EA3-AD34-84B7FAB6DA40}" presName="hierChild4" presStyleCnt="0"/>
      <dgm:spPr/>
      <dgm:t>
        <a:bodyPr/>
        <a:lstStyle/>
        <a:p>
          <a:endParaRPr lang="en-US"/>
        </a:p>
      </dgm:t>
    </dgm:pt>
  </dgm:ptLst>
  <dgm:cxnLst>
    <dgm:cxn modelId="{EA5D7A13-6793-42CD-A56F-C7C57DF51DB5}" srcId="{AE170504-703E-428A-823F-7246979991DD}" destId="{FC3582D6-66E5-4AB9-86B4-67922AE3691C}" srcOrd="1" destOrd="0" parTransId="{F32C072C-2142-4B1C-9F60-9BB5AE1007A4}" sibTransId="{2065612D-0D2A-4710-A36F-8896E9334945}"/>
    <dgm:cxn modelId="{C7ADA197-91C7-4DC9-8638-73D71FFB36E3}" srcId="{22221AD1-796A-4561-923F-FB29D8A8F35D}" destId="{CE65BC12-3D8D-4387-A49A-B89992FD4E2A}" srcOrd="1" destOrd="0" parTransId="{BEB061DA-D01F-4B36-AA59-60B5108FA779}" sibTransId="{EFAA8920-27A6-4D7B-8521-56388BE5573E}"/>
    <dgm:cxn modelId="{009379CD-439A-4924-B00C-18E53E23B847}" srcId="{0D9E1ED6-DCE4-422C-8963-54377C67628C}" destId="{AE170504-703E-428A-823F-7246979991DD}" srcOrd="0" destOrd="0" parTransId="{A78146FB-CB91-410E-A2EE-E26B6AD32651}" sibTransId="{227AAA8F-3C45-4795-8D9B-E89A96800679}"/>
    <dgm:cxn modelId="{9C4F86D3-8D25-431D-86AF-15DF47B589C8}" type="presOf" srcId="{F32C072C-2142-4B1C-9F60-9BB5AE1007A4}" destId="{9C4F713E-D5A3-42B2-85B8-A4304D778D27}" srcOrd="0" destOrd="0" presId="urn:microsoft.com/office/officeart/2005/8/layout/hierarchy1"/>
    <dgm:cxn modelId="{4D51EA75-EC64-45CC-88E9-F382AE2BE30E}" type="presOf" srcId="{10F01B07-F5CE-4EA3-AD34-84B7FAB6DA40}" destId="{B990B167-8EAD-401E-98E2-2D65E6473146}" srcOrd="0" destOrd="0" presId="urn:microsoft.com/office/officeart/2005/8/layout/hierarchy1"/>
    <dgm:cxn modelId="{02F1BD3C-C995-4875-845A-A6BC1E465785}" type="presOf" srcId="{CC36F7EF-EB55-4047-8A49-675C526A22E6}" destId="{38F6CB3D-FAD6-496D-8713-8EF11BD38B33}" srcOrd="0" destOrd="0" presId="urn:microsoft.com/office/officeart/2005/8/layout/hierarchy1"/>
    <dgm:cxn modelId="{66867F7E-88B1-49F1-B23A-207956AB0D88}" srcId="{AE170504-703E-428A-823F-7246979991DD}" destId="{22221AD1-796A-4561-923F-FB29D8A8F35D}" srcOrd="0" destOrd="0" parTransId="{E2B33744-E490-4952-90CD-23C85773F7FF}" sibTransId="{AE233B39-3962-49BC-B938-881BC27A0514}"/>
    <dgm:cxn modelId="{A511F3DD-CA29-4D8D-B1AF-8AF6FCB5A5E6}" type="presOf" srcId="{AE170504-703E-428A-823F-7246979991DD}" destId="{826DEF97-6A0B-42D1-ABC4-109375807B17}" srcOrd="0" destOrd="0" presId="urn:microsoft.com/office/officeart/2005/8/layout/hierarchy1"/>
    <dgm:cxn modelId="{0274762C-0497-4E12-AAD1-51EC623A3868}" type="presOf" srcId="{128A305E-082D-4BE6-A13D-22768D89EF74}" destId="{085BC22E-92A2-4C92-9A04-793BF01FA79F}" srcOrd="0" destOrd="0" presId="urn:microsoft.com/office/officeart/2005/8/layout/hierarchy1"/>
    <dgm:cxn modelId="{AAFBF4F6-7620-4FAA-AE4C-8F85C952C8E8}" type="presOf" srcId="{FC3582D6-66E5-4AB9-86B4-67922AE3691C}" destId="{15C0E4AD-75A4-4FD7-82C4-16D515AF4544}" srcOrd="0" destOrd="0" presId="urn:microsoft.com/office/officeart/2005/8/layout/hierarchy1"/>
    <dgm:cxn modelId="{C325CC68-9AC2-44D9-A646-C875BF3B92FD}" type="presOf" srcId="{E2B33744-E490-4952-90CD-23C85773F7FF}" destId="{C63A34FE-0250-4B8D-A33C-72AB220F6461}" srcOrd="0" destOrd="0" presId="urn:microsoft.com/office/officeart/2005/8/layout/hierarchy1"/>
    <dgm:cxn modelId="{F10600E1-BFB1-435D-AE46-5C1398BDC9C8}" srcId="{22221AD1-796A-4561-923F-FB29D8A8F35D}" destId="{A9ADACBF-147E-4C3E-BB54-9023C57FB168}" srcOrd="0" destOrd="0" parTransId="{CC36F7EF-EB55-4047-8A49-675C526A22E6}" sibTransId="{FB887C70-7773-4E77-B253-DAF5CB4BD7CF}"/>
    <dgm:cxn modelId="{28EB876C-A735-4A64-A3DB-1A60E636F38A}" type="presOf" srcId="{A9ADACBF-147E-4C3E-BB54-9023C57FB168}" destId="{D2CA575C-F440-45AE-8DA5-6AA75F9EAD71}" srcOrd="0" destOrd="0" presId="urn:microsoft.com/office/officeart/2005/8/layout/hierarchy1"/>
    <dgm:cxn modelId="{7642F195-2D99-4299-8E3A-486BD7E72755}" type="presOf" srcId="{BEB061DA-D01F-4B36-AA59-60B5108FA779}" destId="{20368B66-C28C-4E34-87D7-6212FDC4A9D5}" srcOrd="0" destOrd="0" presId="urn:microsoft.com/office/officeart/2005/8/layout/hierarchy1"/>
    <dgm:cxn modelId="{2C71D2FF-5CFC-43F0-984C-C448875E53CB}" type="presOf" srcId="{CE65BC12-3D8D-4387-A49A-B89992FD4E2A}" destId="{4B0A26C4-455A-4E68-8B99-E3B8D21A1EFE}" srcOrd="0" destOrd="0" presId="urn:microsoft.com/office/officeart/2005/8/layout/hierarchy1"/>
    <dgm:cxn modelId="{8B16DCD4-674D-4ED7-AD5D-EB87EE33F25D}" type="presOf" srcId="{0D9E1ED6-DCE4-422C-8963-54377C67628C}" destId="{C3E49211-3F9D-4A47-B598-11FC52F174A0}" srcOrd="0" destOrd="0" presId="urn:microsoft.com/office/officeart/2005/8/layout/hierarchy1"/>
    <dgm:cxn modelId="{437D8CBA-A2AA-4A6D-B0D9-27264989FB79}" srcId="{FC3582D6-66E5-4AB9-86B4-67922AE3691C}" destId="{10F01B07-F5CE-4EA3-AD34-84B7FAB6DA40}" srcOrd="0" destOrd="0" parTransId="{128A305E-082D-4BE6-A13D-22768D89EF74}" sibTransId="{47B0FE9B-50B8-49D6-BEB6-06490168C891}"/>
    <dgm:cxn modelId="{DDD369DC-236C-411B-B66E-65634E8A2794}" type="presOf" srcId="{22221AD1-796A-4561-923F-FB29D8A8F35D}" destId="{62057D8F-CA8B-4A29-AC71-9640FABEAE20}" srcOrd="0" destOrd="0" presId="urn:microsoft.com/office/officeart/2005/8/layout/hierarchy1"/>
    <dgm:cxn modelId="{05AF8E6E-83BA-4EC4-9A92-54AC79FC018F}" type="presParOf" srcId="{C3E49211-3F9D-4A47-B598-11FC52F174A0}" destId="{C8E5F3C7-B4AB-43A1-8F5B-448BE61AC790}" srcOrd="0" destOrd="0" presId="urn:microsoft.com/office/officeart/2005/8/layout/hierarchy1"/>
    <dgm:cxn modelId="{B55D1A66-BAED-466B-B35A-1F8034707F9F}" type="presParOf" srcId="{C8E5F3C7-B4AB-43A1-8F5B-448BE61AC790}" destId="{63054E18-B450-4171-97E4-46EA3A44DC78}" srcOrd="0" destOrd="0" presId="urn:microsoft.com/office/officeart/2005/8/layout/hierarchy1"/>
    <dgm:cxn modelId="{3D6B05F1-160E-48C8-95C4-6880F434CC46}" type="presParOf" srcId="{63054E18-B450-4171-97E4-46EA3A44DC78}" destId="{A5F8A37A-2085-47A7-9739-FE12F2999D14}" srcOrd="0" destOrd="0" presId="urn:microsoft.com/office/officeart/2005/8/layout/hierarchy1"/>
    <dgm:cxn modelId="{9C0237B1-94D1-4F5D-BE75-3B3BA0519DA6}" type="presParOf" srcId="{63054E18-B450-4171-97E4-46EA3A44DC78}" destId="{826DEF97-6A0B-42D1-ABC4-109375807B17}" srcOrd="1" destOrd="0" presId="urn:microsoft.com/office/officeart/2005/8/layout/hierarchy1"/>
    <dgm:cxn modelId="{8746F80D-357F-48AF-B34B-C968117B2D2E}" type="presParOf" srcId="{C8E5F3C7-B4AB-43A1-8F5B-448BE61AC790}" destId="{FBD4BD69-C22F-4E31-B73C-1E1FD0B8FA2D}" srcOrd="1" destOrd="0" presId="urn:microsoft.com/office/officeart/2005/8/layout/hierarchy1"/>
    <dgm:cxn modelId="{054426A7-FFA2-4EF2-A010-3C835EDF4CD9}" type="presParOf" srcId="{FBD4BD69-C22F-4E31-B73C-1E1FD0B8FA2D}" destId="{C63A34FE-0250-4B8D-A33C-72AB220F6461}" srcOrd="0" destOrd="0" presId="urn:microsoft.com/office/officeart/2005/8/layout/hierarchy1"/>
    <dgm:cxn modelId="{191BC1C6-B444-4F97-95A0-6ECD2BEF18D2}" type="presParOf" srcId="{FBD4BD69-C22F-4E31-B73C-1E1FD0B8FA2D}" destId="{C685B425-8ED8-44E1-BA13-F653F95480F7}" srcOrd="1" destOrd="0" presId="urn:microsoft.com/office/officeart/2005/8/layout/hierarchy1"/>
    <dgm:cxn modelId="{430FBB80-23D4-4CBC-BC2D-242EB27D7AAC}" type="presParOf" srcId="{C685B425-8ED8-44E1-BA13-F653F95480F7}" destId="{5A34D9C1-C634-4FEF-BACD-94F80EDD8383}" srcOrd="0" destOrd="0" presId="urn:microsoft.com/office/officeart/2005/8/layout/hierarchy1"/>
    <dgm:cxn modelId="{136CFB3D-6D63-423E-BAAE-100EFCE91668}" type="presParOf" srcId="{5A34D9C1-C634-4FEF-BACD-94F80EDD8383}" destId="{8ED2A9BE-2816-4FEA-AA50-7390DB877001}" srcOrd="0" destOrd="0" presId="urn:microsoft.com/office/officeart/2005/8/layout/hierarchy1"/>
    <dgm:cxn modelId="{4878A7B5-8D75-4C1D-B8D5-047247FA762F}" type="presParOf" srcId="{5A34D9C1-C634-4FEF-BACD-94F80EDD8383}" destId="{62057D8F-CA8B-4A29-AC71-9640FABEAE20}" srcOrd="1" destOrd="0" presId="urn:microsoft.com/office/officeart/2005/8/layout/hierarchy1"/>
    <dgm:cxn modelId="{6FB72847-7137-4D34-947F-683BF3ED9884}" type="presParOf" srcId="{C685B425-8ED8-44E1-BA13-F653F95480F7}" destId="{C15CE22A-20BA-4F62-BFC0-DEBC0FA02C56}" srcOrd="1" destOrd="0" presId="urn:microsoft.com/office/officeart/2005/8/layout/hierarchy1"/>
    <dgm:cxn modelId="{3B789B8A-2238-4956-B7A4-40B30C6C1726}" type="presParOf" srcId="{C15CE22A-20BA-4F62-BFC0-DEBC0FA02C56}" destId="{38F6CB3D-FAD6-496D-8713-8EF11BD38B33}" srcOrd="0" destOrd="0" presId="urn:microsoft.com/office/officeart/2005/8/layout/hierarchy1"/>
    <dgm:cxn modelId="{B7FC9AD7-081E-47E1-8CAB-FF43F40C35B1}" type="presParOf" srcId="{C15CE22A-20BA-4F62-BFC0-DEBC0FA02C56}" destId="{B60091A3-E899-4E04-91F5-586D7386E27F}" srcOrd="1" destOrd="0" presId="urn:microsoft.com/office/officeart/2005/8/layout/hierarchy1"/>
    <dgm:cxn modelId="{B6354EFF-BFF6-420B-A4B4-D301F41EF0B7}" type="presParOf" srcId="{B60091A3-E899-4E04-91F5-586D7386E27F}" destId="{C29C157E-4B35-4CBE-A0D8-1B40BEA10568}" srcOrd="0" destOrd="0" presId="urn:microsoft.com/office/officeart/2005/8/layout/hierarchy1"/>
    <dgm:cxn modelId="{AE186239-1345-458B-9D24-2CBE68C14D59}" type="presParOf" srcId="{C29C157E-4B35-4CBE-A0D8-1B40BEA10568}" destId="{9C1CC23E-0B93-42A3-B114-AADB1AEF4A7C}" srcOrd="0" destOrd="0" presId="urn:microsoft.com/office/officeart/2005/8/layout/hierarchy1"/>
    <dgm:cxn modelId="{C1A3A00D-94C4-432B-8D1E-0580B932D42F}" type="presParOf" srcId="{C29C157E-4B35-4CBE-A0D8-1B40BEA10568}" destId="{D2CA575C-F440-45AE-8DA5-6AA75F9EAD71}" srcOrd="1" destOrd="0" presId="urn:microsoft.com/office/officeart/2005/8/layout/hierarchy1"/>
    <dgm:cxn modelId="{14B8E560-1D1A-40C6-9A8C-3ABD7B0048B4}" type="presParOf" srcId="{B60091A3-E899-4E04-91F5-586D7386E27F}" destId="{B8348087-89B4-4658-BEC8-F1356FDDC877}" srcOrd="1" destOrd="0" presId="urn:microsoft.com/office/officeart/2005/8/layout/hierarchy1"/>
    <dgm:cxn modelId="{C14391C3-BFDB-4861-8719-D8252AA00BED}" type="presParOf" srcId="{C15CE22A-20BA-4F62-BFC0-DEBC0FA02C56}" destId="{20368B66-C28C-4E34-87D7-6212FDC4A9D5}" srcOrd="2" destOrd="0" presId="urn:microsoft.com/office/officeart/2005/8/layout/hierarchy1"/>
    <dgm:cxn modelId="{F6F9A05B-44D7-4EC0-AFF0-B9DA3F274151}" type="presParOf" srcId="{C15CE22A-20BA-4F62-BFC0-DEBC0FA02C56}" destId="{E55F1213-F360-4E3C-A4DE-5E33908EFD4A}" srcOrd="3" destOrd="0" presId="urn:microsoft.com/office/officeart/2005/8/layout/hierarchy1"/>
    <dgm:cxn modelId="{621D718F-A25F-451E-9586-C5D925491E0B}" type="presParOf" srcId="{E55F1213-F360-4E3C-A4DE-5E33908EFD4A}" destId="{0F3979D8-9092-4976-BACC-3378854D86BF}" srcOrd="0" destOrd="0" presId="urn:microsoft.com/office/officeart/2005/8/layout/hierarchy1"/>
    <dgm:cxn modelId="{2C9F8A55-46D3-438F-8C25-FDAEC8417DF6}" type="presParOf" srcId="{0F3979D8-9092-4976-BACC-3378854D86BF}" destId="{B89B6797-4B21-4A78-BDF5-01DA71F118B9}" srcOrd="0" destOrd="0" presId="urn:microsoft.com/office/officeart/2005/8/layout/hierarchy1"/>
    <dgm:cxn modelId="{D9EC2415-3579-48FB-A18C-E2EB6BD34E98}" type="presParOf" srcId="{0F3979D8-9092-4976-BACC-3378854D86BF}" destId="{4B0A26C4-455A-4E68-8B99-E3B8D21A1EFE}" srcOrd="1" destOrd="0" presId="urn:microsoft.com/office/officeart/2005/8/layout/hierarchy1"/>
    <dgm:cxn modelId="{7A28B1D4-F2C4-48B8-AC70-6C86307D434E}" type="presParOf" srcId="{E55F1213-F360-4E3C-A4DE-5E33908EFD4A}" destId="{9F61B48A-BE32-440E-90C0-F0783BEC9A24}" srcOrd="1" destOrd="0" presId="urn:microsoft.com/office/officeart/2005/8/layout/hierarchy1"/>
    <dgm:cxn modelId="{DE2E8FEC-9651-4C23-8CCE-1ECAD096ACAE}" type="presParOf" srcId="{FBD4BD69-C22F-4E31-B73C-1E1FD0B8FA2D}" destId="{9C4F713E-D5A3-42B2-85B8-A4304D778D27}" srcOrd="2" destOrd="0" presId="urn:microsoft.com/office/officeart/2005/8/layout/hierarchy1"/>
    <dgm:cxn modelId="{D85DE901-4AA0-48E0-A07B-9070A125984C}" type="presParOf" srcId="{FBD4BD69-C22F-4E31-B73C-1E1FD0B8FA2D}" destId="{A90932C6-5CEA-4BCA-9468-D007A1AA7D4E}" srcOrd="3" destOrd="0" presId="urn:microsoft.com/office/officeart/2005/8/layout/hierarchy1"/>
    <dgm:cxn modelId="{E82AA772-24D9-43DA-AB74-37EE0C579E29}" type="presParOf" srcId="{A90932C6-5CEA-4BCA-9468-D007A1AA7D4E}" destId="{DD5CD6E8-B724-4F5F-A9AF-D24B0C03D4D9}" srcOrd="0" destOrd="0" presId="urn:microsoft.com/office/officeart/2005/8/layout/hierarchy1"/>
    <dgm:cxn modelId="{6D948C6B-C5B3-445E-B8D0-CD01311EA79F}" type="presParOf" srcId="{DD5CD6E8-B724-4F5F-A9AF-D24B0C03D4D9}" destId="{9E3A68AB-1D7F-41FB-BFDD-939B3645B21D}" srcOrd="0" destOrd="0" presId="urn:microsoft.com/office/officeart/2005/8/layout/hierarchy1"/>
    <dgm:cxn modelId="{9EDC2427-1509-41DE-AA2F-BEB3B1A33F10}" type="presParOf" srcId="{DD5CD6E8-B724-4F5F-A9AF-D24B0C03D4D9}" destId="{15C0E4AD-75A4-4FD7-82C4-16D515AF4544}" srcOrd="1" destOrd="0" presId="urn:microsoft.com/office/officeart/2005/8/layout/hierarchy1"/>
    <dgm:cxn modelId="{5359A887-4D37-4105-92C3-1086867622DA}" type="presParOf" srcId="{A90932C6-5CEA-4BCA-9468-D007A1AA7D4E}" destId="{EEC070C8-02D3-4D3C-A349-70B4C8637007}" srcOrd="1" destOrd="0" presId="urn:microsoft.com/office/officeart/2005/8/layout/hierarchy1"/>
    <dgm:cxn modelId="{95A89ED4-68CF-4665-8B51-26648B81DB8D}" type="presParOf" srcId="{EEC070C8-02D3-4D3C-A349-70B4C8637007}" destId="{085BC22E-92A2-4C92-9A04-793BF01FA79F}" srcOrd="0" destOrd="0" presId="urn:microsoft.com/office/officeart/2005/8/layout/hierarchy1"/>
    <dgm:cxn modelId="{AEDAED97-EC88-45D5-89E4-EB5B5EA34911}" type="presParOf" srcId="{EEC070C8-02D3-4D3C-A349-70B4C8637007}" destId="{F5B440BA-11A3-46F6-AF37-353FEA8E8402}" srcOrd="1" destOrd="0" presId="urn:microsoft.com/office/officeart/2005/8/layout/hierarchy1"/>
    <dgm:cxn modelId="{8067836A-3341-435F-994E-E200AB267A40}" type="presParOf" srcId="{F5B440BA-11A3-46F6-AF37-353FEA8E8402}" destId="{A8B10926-613B-4EBA-A0F2-9E0B6D50DC1C}" srcOrd="0" destOrd="0" presId="urn:microsoft.com/office/officeart/2005/8/layout/hierarchy1"/>
    <dgm:cxn modelId="{552FAC37-7C1C-415D-AD0D-8B48E58942F8}" type="presParOf" srcId="{A8B10926-613B-4EBA-A0F2-9E0B6D50DC1C}" destId="{AC9B9E57-9CCB-49A7-B333-0AF3C8178ABE}" srcOrd="0" destOrd="0" presId="urn:microsoft.com/office/officeart/2005/8/layout/hierarchy1"/>
    <dgm:cxn modelId="{B5602C72-626C-4610-9907-A11BF6CF7350}" type="presParOf" srcId="{A8B10926-613B-4EBA-A0F2-9E0B6D50DC1C}" destId="{B990B167-8EAD-401E-98E2-2D65E6473146}" srcOrd="1" destOrd="0" presId="urn:microsoft.com/office/officeart/2005/8/layout/hierarchy1"/>
    <dgm:cxn modelId="{2831B140-D587-45F4-A14A-3467DAAC0A9E}" type="presParOf" srcId="{F5B440BA-11A3-46F6-AF37-353FEA8E8402}" destId="{6BBB9C10-A4B0-491C-A0C6-CC9B52D81743}" srcOrd="1" destOrd="0" presId="urn:microsoft.com/office/officeart/2005/8/layout/hierarchy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98452B-7E06-4599-96CC-DE89FE3CA582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74A615-FF54-4149-8ED3-D7338F462AF2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Client Related Delay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0C36DF1-F34C-4C44-BDD7-CC5631D2AAA2}" type="parTrans" cxnId="{21D27A96-796E-4D44-A719-CDAEBE0D88AF}">
      <dgm:prSet/>
      <dgm:spPr/>
      <dgm:t>
        <a:bodyPr/>
        <a:lstStyle/>
        <a:p>
          <a:endParaRPr lang="en-US"/>
        </a:p>
      </dgm:t>
    </dgm:pt>
    <dgm:pt modelId="{72C66BB7-0E7E-4F73-9227-63DBAFED820C}" type="sibTrans" cxnId="{21D27A96-796E-4D44-A719-CDAEBE0D88AF}">
      <dgm:prSet/>
      <dgm:spPr/>
      <dgm:t>
        <a:bodyPr/>
        <a:lstStyle/>
        <a:p>
          <a:endParaRPr lang="en-US"/>
        </a:p>
      </dgm:t>
    </dgm:pt>
    <dgm:pt modelId="{E5D48907-5A1A-48DD-983E-FA0F9683C5E0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Contractor Related Delay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1641146-6E4A-4C8F-9A7E-13463CDD8FB7}" type="parTrans" cxnId="{48D3953A-550A-40FE-A99E-EAC72A67391F}">
      <dgm:prSet/>
      <dgm:spPr/>
      <dgm:t>
        <a:bodyPr/>
        <a:lstStyle/>
        <a:p>
          <a:endParaRPr lang="en-US"/>
        </a:p>
      </dgm:t>
    </dgm:pt>
    <dgm:pt modelId="{38DE910F-CBFB-4605-B61C-4623049EF22F}" type="sibTrans" cxnId="{48D3953A-550A-40FE-A99E-EAC72A67391F}">
      <dgm:prSet/>
      <dgm:spPr/>
      <dgm:t>
        <a:bodyPr/>
        <a:lstStyle/>
        <a:p>
          <a:endParaRPr lang="en-US"/>
        </a:p>
      </dgm:t>
    </dgm:pt>
    <dgm:pt modelId="{C6364CBC-7C6B-4910-BB7E-F8683DCD4057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Consultant Related Delay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23E11F4-C182-42F9-B01B-BC2543C8E766}" type="parTrans" cxnId="{80237E9C-B20D-4891-91DC-CFF066677AF5}">
      <dgm:prSet/>
      <dgm:spPr/>
      <dgm:t>
        <a:bodyPr/>
        <a:lstStyle/>
        <a:p>
          <a:endParaRPr lang="en-US"/>
        </a:p>
      </dgm:t>
    </dgm:pt>
    <dgm:pt modelId="{9A9CD4D9-E5ED-4A51-9BB8-CCDE5A9CDEC9}" type="sibTrans" cxnId="{80237E9C-B20D-4891-91DC-CFF066677AF5}">
      <dgm:prSet/>
      <dgm:spPr/>
      <dgm:t>
        <a:bodyPr/>
        <a:lstStyle/>
        <a:p>
          <a:endParaRPr lang="en-US"/>
        </a:p>
      </dgm:t>
    </dgm:pt>
    <dgm:pt modelId="{10687CDB-A410-488B-88AC-14718789EA09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Labor Related Delay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0BB8560-36DF-4D91-94B8-F193C0042497}" type="parTrans" cxnId="{32A35885-393C-4A74-AF2C-FACD9BDF8EE9}">
      <dgm:prSet/>
      <dgm:spPr/>
      <dgm:t>
        <a:bodyPr/>
        <a:lstStyle/>
        <a:p>
          <a:endParaRPr lang="en-US"/>
        </a:p>
      </dgm:t>
    </dgm:pt>
    <dgm:pt modelId="{DF6E04C8-7D34-4942-9BF6-A5A851F050B3}" type="sibTrans" cxnId="{32A35885-393C-4A74-AF2C-FACD9BDF8EE9}">
      <dgm:prSet/>
      <dgm:spPr/>
      <dgm:t>
        <a:bodyPr/>
        <a:lstStyle/>
        <a:p>
          <a:endParaRPr lang="en-US"/>
        </a:p>
      </dgm:t>
    </dgm:pt>
    <dgm:pt modelId="{DA11D2C0-D6F5-443E-BBF7-82CE36FB27D5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Equipment Related Delay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84C1601-70B3-41B4-92C1-3DEADA720734}" type="parTrans" cxnId="{14AC5A38-AAAD-41AE-8DD4-9FEB7921A26F}">
      <dgm:prSet/>
      <dgm:spPr/>
      <dgm:t>
        <a:bodyPr/>
        <a:lstStyle/>
        <a:p>
          <a:endParaRPr lang="en-US"/>
        </a:p>
      </dgm:t>
    </dgm:pt>
    <dgm:pt modelId="{E5981F74-0B8C-403C-8E08-2F466E68D600}" type="sibTrans" cxnId="{14AC5A38-AAAD-41AE-8DD4-9FEB7921A26F}">
      <dgm:prSet/>
      <dgm:spPr/>
      <dgm:t>
        <a:bodyPr/>
        <a:lstStyle/>
        <a:p>
          <a:endParaRPr lang="en-US"/>
        </a:p>
      </dgm:t>
    </dgm:pt>
    <dgm:pt modelId="{1EF20743-A622-4487-A192-B7AAF8CFFA0D}">
      <dgm:prSet phldrT="[نص]"/>
      <dgm:spPr/>
      <dgm:t>
        <a:bodyPr/>
        <a:lstStyle/>
        <a:p>
          <a:r>
            <a:rPr lang="en-US" dirty="0" smtClean="0">
              <a:latin typeface="Times New Roman" pitchFamily="18" charset="0"/>
              <a:cs typeface="Times New Roman" pitchFamily="18" charset="0"/>
            </a:rPr>
            <a:t>Material Related Delay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D400B8C3-5F59-4BB9-B8C2-4E463D938AEA}" type="parTrans" cxnId="{3E428F16-E551-493F-A73A-921EAEC68FF1}">
      <dgm:prSet/>
      <dgm:spPr/>
      <dgm:t>
        <a:bodyPr/>
        <a:lstStyle/>
        <a:p>
          <a:endParaRPr lang="en-US"/>
        </a:p>
      </dgm:t>
    </dgm:pt>
    <dgm:pt modelId="{68CE5652-29D6-4F99-8464-436FCF5D2BFC}" type="sibTrans" cxnId="{3E428F16-E551-493F-A73A-921EAEC68FF1}">
      <dgm:prSet/>
      <dgm:spPr/>
      <dgm:t>
        <a:bodyPr/>
        <a:lstStyle/>
        <a:p>
          <a:endParaRPr lang="en-US"/>
        </a:p>
      </dgm:t>
    </dgm:pt>
    <dgm:pt modelId="{4928F8CA-BB87-4259-B8D0-D2FF3AAF8A7B}" type="pres">
      <dgm:prSet presAssocID="{6798452B-7E06-4599-96CC-DE89FE3CA5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88DBBE-BADD-4708-B905-6BDA5089F1C4}" type="pres">
      <dgm:prSet presAssocID="{4574A615-FF54-4149-8ED3-D7338F462AF2}" presName="linNode" presStyleCnt="0"/>
      <dgm:spPr/>
    </dgm:pt>
    <dgm:pt modelId="{04F6C94B-9E48-4A39-AAD6-08676FB9C8F8}" type="pres">
      <dgm:prSet presAssocID="{4574A615-FF54-4149-8ED3-D7338F462AF2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60A25-E734-456F-B953-7FE75B58B23B}" type="pres">
      <dgm:prSet presAssocID="{72C66BB7-0E7E-4F73-9227-63DBAFED820C}" presName="sp" presStyleCnt="0"/>
      <dgm:spPr/>
    </dgm:pt>
    <dgm:pt modelId="{25C9D7C2-1CE3-4C2C-B315-EAEF59F881A6}" type="pres">
      <dgm:prSet presAssocID="{E5D48907-5A1A-48DD-983E-FA0F9683C5E0}" presName="linNode" presStyleCnt="0"/>
      <dgm:spPr/>
    </dgm:pt>
    <dgm:pt modelId="{27758D29-57D1-4BC5-B372-84567E881486}" type="pres">
      <dgm:prSet presAssocID="{E5D48907-5A1A-48DD-983E-FA0F9683C5E0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6D6AAF-A601-4090-B8A3-D8ED599D15FA}" type="pres">
      <dgm:prSet presAssocID="{38DE910F-CBFB-4605-B61C-4623049EF22F}" presName="sp" presStyleCnt="0"/>
      <dgm:spPr/>
    </dgm:pt>
    <dgm:pt modelId="{4B295568-E5CB-4474-9F56-327E48FBA993}" type="pres">
      <dgm:prSet presAssocID="{C6364CBC-7C6B-4910-BB7E-F8683DCD4057}" presName="linNode" presStyleCnt="0"/>
      <dgm:spPr/>
    </dgm:pt>
    <dgm:pt modelId="{FC8AEE91-CB5B-4068-A0E2-B9E7F7BF122D}" type="pres">
      <dgm:prSet presAssocID="{C6364CBC-7C6B-4910-BB7E-F8683DCD4057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7FEFD-EC8A-4220-9079-14A2FA87DE28}" type="pres">
      <dgm:prSet presAssocID="{9A9CD4D9-E5ED-4A51-9BB8-CCDE5A9CDEC9}" presName="sp" presStyleCnt="0"/>
      <dgm:spPr/>
    </dgm:pt>
    <dgm:pt modelId="{8AC9D0EA-980E-4960-9081-C479D5427E10}" type="pres">
      <dgm:prSet presAssocID="{10687CDB-A410-488B-88AC-14718789EA09}" presName="linNode" presStyleCnt="0"/>
      <dgm:spPr/>
    </dgm:pt>
    <dgm:pt modelId="{1FEE3B5C-A38D-42E3-B1A9-43B48B1207F2}" type="pres">
      <dgm:prSet presAssocID="{10687CDB-A410-488B-88AC-14718789EA09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E8110-A4F7-4608-8FBD-F09B91448730}" type="pres">
      <dgm:prSet presAssocID="{DF6E04C8-7D34-4942-9BF6-A5A851F050B3}" presName="sp" presStyleCnt="0"/>
      <dgm:spPr/>
    </dgm:pt>
    <dgm:pt modelId="{BE3CEAC6-55BB-4E35-98F1-F6674067D978}" type="pres">
      <dgm:prSet presAssocID="{1EF20743-A622-4487-A192-B7AAF8CFFA0D}" presName="linNode" presStyleCnt="0"/>
      <dgm:spPr/>
    </dgm:pt>
    <dgm:pt modelId="{0F89725B-A15D-469A-A0AE-17FDCE5BF468}" type="pres">
      <dgm:prSet presAssocID="{1EF20743-A622-4487-A192-B7AAF8CFFA0D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65A18-839F-4EBD-97FE-BD36185CAF3C}" type="pres">
      <dgm:prSet presAssocID="{68CE5652-29D6-4F99-8464-436FCF5D2BFC}" presName="sp" presStyleCnt="0"/>
      <dgm:spPr/>
    </dgm:pt>
    <dgm:pt modelId="{0917BEBD-107A-4E75-80D3-CE3CC7D61104}" type="pres">
      <dgm:prSet presAssocID="{DA11D2C0-D6F5-443E-BBF7-82CE36FB27D5}" presName="linNode" presStyleCnt="0"/>
      <dgm:spPr/>
    </dgm:pt>
    <dgm:pt modelId="{622BD47F-FF20-42F7-8300-8A18DEFF40E8}" type="pres">
      <dgm:prSet presAssocID="{DA11D2C0-D6F5-443E-BBF7-82CE36FB27D5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D3953A-550A-40FE-A99E-EAC72A67391F}" srcId="{6798452B-7E06-4599-96CC-DE89FE3CA582}" destId="{E5D48907-5A1A-48DD-983E-FA0F9683C5E0}" srcOrd="1" destOrd="0" parTransId="{21641146-6E4A-4C8F-9A7E-13463CDD8FB7}" sibTransId="{38DE910F-CBFB-4605-B61C-4623049EF22F}"/>
    <dgm:cxn modelId="{08F8A673-296F-441C-A9E1-8A922EE2AEA3}" type="presOf" srcId="{DA11D2C0-D6F5-443E-BBF7-82CE36FB27D5}" destId="{622BD47F-FF20-42F7-8300-8A18DEFF40E8}" srcOrd="0" destOrd="0" presId="urn:microsoft.com/office/officeart/2005/8/layout/vList5"/>
    <dgm:cxn modelId="{80237E9C-B20D-4891-91DC-CFF066677AF5}" srcId="{6798452B-7E06-4599-96CC-DE89FE3CA582}" destId="{C6364CBC-7C6B-4910-BB7E-F8683DCD4057}" srcOrd="2" destOrd="0" parTransId="{823E11F4-C182-42F9-B01B-BC2543C8E766}" sibTransId="{9A9CD4D9-E5ED-4A51-9BB8-CCDE5A9CDEC9}"/>
    <dgm:cxn modelId="{970922E6-E971-4B32-BACA-2FBD462053F0}" type="presOf" srcId="{1EF20743-A622-4487-A192-B7AAF8CFFA0D}" destId="{0F89725B-A15D-469A-A0AE-17FDCE5BF468}" srcOrd="0" destOrd="0" presId="urn:microsoft.com/office/officeart/2005/8/layout/vList5"/>
    <dgm:cxn modelId="{3E428F16-E551-493F-A73A-921EAEC68FF1}" srcId="{6798452B-7E06-4599-96CC-DE89FE3CA582}" destId="{1EF20743-A622-4487-A192-B7AAF8CFFA0D}" srcOrd="4" destOrd="0" parTransId="{D400B8C3-5F59-4BB9-B8C2-4E463D938AEA}" sibTransId="{68CE5652-29D6-4F99-8464-436FCF5D2BFC}"/>
    <dgm:cxn modelId="{21D27A96-796E-4D44-A719-CDAEBE0D88AF}" srcId="{6798452B-7E06-4599-96CC-DE89FE3CA582}" destId="{4574A615-FF54-4149-8ED3-D7338F462AF2}" srcOrd="0" destOrd="0" parTransId="{C0C36DF1-F34C-4C44-BDD7-CC5631D2AAA2}" sibTransId="{72C66BB7-0E7E-4F73-9227-63DBAFED820C}"/>
    <dgm:cxn modelId="{0A1F73F3-5C23-4312-AA60-48ABFE681DCB}" type="presOf" srcId="{E5D48907-5A1A-48DD-983E-FA0F9683C5E0}" destId="{27758D29-57D1-4BC5-B372-84567E881486}" srcOrd="0" destOrd="0" presId="urn:microsoft.com/office/officeart/2005/8/layout/vList5"/>
    <dgm:cxn modelId="{294DCF60-23DD-4293-8E4F-58AA8596D8B3}" type="presOf" srcId="{6798452B-7E06-4599-96CC-DE89FE3CA582}" destId="{4928F8CA-BB87-4259-B8D0-D2FF3AAF8A7B}" srcOrd="0" destOrd="0" presId="urn:microsoft.com/office/officeart/2005/8/layout/vList5"/>
    <dgm:cxn modelId="{99640F2A-E562-4DA1-97E7-9544D1579329}" type="presOf" srcId="{10687CDB-A410-488B-88AC-14718789EA09}" destId="{1FEE3B5C-A38D-42E3-B1A9-43B48B1207F2}" srcOrd="0" destOrd="0" presId="urn:microsoft.com/office/officeart/2005/8/layout/vList5"/>
    <dgm:cxn modelId="{E0446658-8E6A-4764-AE25-1D0E615E8AA3}" type="presOf" srcId="{4574A615-FF54-4149-8ED3-D7338F462AF2}" destId="{04F6C94B-9E48-4A39-AAD6-08676FB9C8F8}" srcOrd="0" destOrd="0" presId="urn:microsoft.com/office/officeart/2005/8/layout/vList5"/>
    <dgm:cxn modelId="{32A35885-393C-4A74-AF2C-FACD9BDF8EE9}" srcId="{6798452B-7E06-4599-96CC-DE89FE3CA582}" destId="{10687CDB-A410-488B-88AC-14718789EA09}" srcOrd="3" destOrd="0" parTransId="{10BB8560-36DF-4D91-94B8-F193C0042497}" sibTransId="{DF6E04C8-7D34-4942-9BF6-A5A851F050B3}"/>
    <dgm:cxn modelId="{57DB0354-B708-4E10-A52C-2D1498485607}" type="presOf" srcId="{C6364CBC-7C6B-4910-BB7E-F8683DCD4057}" destId="{FC8AEE91-CB5B-4068-A0E2-B9E7F7BF122D}" srcOrd="0" destOrd="0" presId="urn:microsoft.com/office/officeart/2005/8/layout/vList5"/>
    <dgm:cxn modelId="{14AC5A38-AAAD-41AE-8DD4-9FEB7921A26F}" srcId="{6798452B-7E06-4599-96CC-DE89FE3CA582}" destId="{DA11D2C0-D6F5-443E-BBF7-82CE36FB27D5}" srcOrd="5" destOrd="0" parTransId="{784C1601-70B3-41B4-92C1-3DEADA720734}" sibTransId="{E5981F74-0B8C-403C-8E08-2F466E68D600}"/>
    <dgm:cxn modelId="{0E53B1D5-179C-40D0-9505-84D2882D3BB0}" type="presParOf" srcId="{4928F8CA-BB87-4259-B8D0-D2FF3AAF8A7B}" destId="{4488DBBE-BADD-4708-B905-6BDA5089F1C4}" srcOrd="0" destOrd="0" presId="urn:microsoft.com/office/officeart/2005/8/layout/vList5"/>
    <dgm:cxn modelId="{6E06DD22-E3A9-4658-A945-A0849A7248F2}" type="presParOf" srcId="{4488DBBE-BADD-4708-B905-6BDA5089F1C4}" destId="{04F6C94B-9E48-4A39-AAD6-08676FB9C8F8}" srcOrd="0" destOrd="0" presId="urn:microsoft.com/office/officeart/2005/8/layout/vList5"/>
    <dgm:cxn modelId="{0661D578-A71D-49F6-83FB-FEA8F2404011}" type="presParOf" srcId="{4928F8CA-BB87-4259-B8D0-D2FF3AAF8A7B}" destId="{6BB60A25-E734-456F-B953-7FE75B58B23B}" srcOrd="1" destOrd="0" presId="urn:microsoft.com/office/officeart/2005/8/layout/vList5"/>
    <dgm:cxn modelId="{18843153-9E2E-440B-8754-5A4DE265FD99}" type="presParOf" srcId="{4928F8CA-BB87-4259-B8D0-D2FF3AAF8A7B}" destId="{25C9D7C2-1CE3-4C2C-B315-EAEF59F881A6}" srcOrd="2" destOrd="0" presId="urn:microsoft.com/office/officeart/2005/8/layout/vList5"/>
    <dgm:cxn modelId="{7D4577B5-CDE2-46D4-8FBA-42E5F6ED6A5A}" type="presParOf" srcId="{25C9D7C2-1CE3-4C2C-B315-EAEF59F881A6}" destId="{27758D29-57D1-4BC5-B372-84567E881486}" srcOrd="0" destOrd="0" presId="urn:microsoft.com/office/officeart/2005/8/layout/vList5"/>
    <dgm:cxn modelId="{93B4DD3E-14B5-4A29-95BD-311AF1DE0637}" type="presParOf" srcId="{4928F8CA-BB87-4259-B8D0-D2FF3AAF8A7B}" destId="{236D6AAF-A601-4090-B8A3-D8ED599D15FA}" srcOrd="3" destOrd="0" presId="urn:microsoft.com/office/officeart/2005/8/layout/vList5"/>
    <dgm:cxn modelId="{F6252898-BD08-4916-81DB-36B0DB87FA19}" type="presParOf" srcId="{4928F8CA-BB87-4259-B8D0-D2FF3AAF8A7B}" destId="{4B295568-E5CB-4474-9F56-327E48FBA993}" srcOrd="4" destOrd="0" presId="urn:microsoft.com/office/officeart/2005/8/layout/vList5"/>
    <dgm:cxn modelId="{B2AE3702-3185-4AB0-9676-17CBEE2B51A2}" type="presParOf" srcId="{4B295568-E5CB-4474-9F56-327E48FBA993}" destId="{FC8AEE91-CB5B-4068-A0E2-B9E7F7BF122D}" srcOrd="0" destOrd="0" presId="urn:microsoft.com/office/officeart/2005/8/layout/vList5"/>
    <dgm:cxn modelId="{EE1A303D-F104-459B-BF8A-156FFD3D8691}" type="presParOf" srcId="{4928F8CA-BB87-4259-B8D0-D2FF3AAF8A7B}" destId="{3687FEFD-EC8A-4220-9079-14A2FA87DE28}" srcOrd="5" destOrd="0" presId="urn:microsoft.com/office/officeart/2005/8/layout/vList5"/>
    <dgm:cxn modelId="{51711158-80B0-434D-8B2C-2BB42023B4CB}" type="presParOf" srcId="{4928F8CA-BB87-4259-B8D0-D2FF3AAF8A7B}" destId="{8AC9D0EA-980E-4960-9081-C479D5427E10}" srcOrd="6" destOrd="0" presId="urn:microsoft.com/office/officeart/2005/8/layout/vList5"/>
    <dgm:cxn modelId="{80F52D1D-229C-4999-9156-0788AC452136}" type="presParOf" srcId="{8AC9D0EA-980E-4960-9081-C479D5427E10}" destId="{1FEE3B5C-A38D-42E3-B1A9-43B48B1207F2}" srcOrd="0" destOrd="0" presId="urn:microsoft.com/office/officeart/2005/8/layout/vList5"/>
    <dgm:cxn modelId="{A57F70BD-F05B-4624-B177-1715857A775D}" type="presParOf" srcId="{4928F8CA-BB87-4259-B8D0-D2FF3AAF8A7B}" destId="{3C5E8110-A4F7-4608-8FBD-F09B91448730}" srcOrd="7" destOrd="0" presId="urn:microsoft.com/office/officeart/2005/8/layout/vList5"/>
    <dgm:cxn modelId="{9C836D8C-5729-4A2C-8CD1-03983B07B987}" type="presParOf" srcId="{4928F8CA-BB87-4259-B8D0-D2FF3AAF8A7B}" destId="{BE3CEAC6-55BB-4E35-98F1-F6674067D978}" srcOrd="8" destOrd="0" presId="urn:microsoft.com/office/officeart/2005/8/layout/vList5"/>
    <dgm:cxn modelId="{ADACCC53-9F5D-4A65-8752-5575A8B95603}" type="presParOf" srcId="{BE3CEAC6-55BB-4E35-98F1-F6674067D978}" destId="{0F89725B-A15D-469A-A0AE-17FDCE5BF468}" srcOrd="0" destOrd="0" presId="urn:microsoft.com/office/officeart/2005/8/layout/vList5"/>
    <dgm:cxn modelId="{E18A6CEA-00F8-464F-BFEA-C06E9CB06BF4}" type="presParOf" srcId="{4928F8CA-BB87-4259-B8D0-D2FF3AAF8A7B}" destId="{69865A18-839F-4EBD-97FE-BD36185CAF3C}" srcOrd="9" destOrd="0" presId="urn:microsoft.com/office/officeart/2005/8/layout/vList5"/>
    <dgm:cxn modelId="{34E7AE90-3080-4031-A8BD-1C3F1BB51801}" type="presParOf" srcId="{4928F8CA-BB87-4259-B8D0-D2FF3AAF8A7B}" destId="{0917BEBD-107A-4E75-80D3-CE3CC7D61104}" srcOrd="10" destOrd="0" presId="urn:microsoft.com/office/officeart/2005/8/layout/vList5"/>
    <dgm:cxn modelId="{38E2201E-93D8-4725-82D4-93378F1560C1}" type="presParOf" srcId="{0917BEBD-107A-4E75-80D3-CE3CC7D61104}" destId="{622BD47F-FF20-42F7-8300-8A18DEFF40E8}" srcOrd="0" destOrd="0" presId="urn:microsoft.com/office/officeart/2005/8/layout/vList5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680BAE7-4693-498D-A670-E28D1B7E2B34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65B1CA-79D6-4E73-B92F-FDB2FAA9F95B}">
      <dgm:prSet phldrT="[نص]" custT="1"/>
      <dgm:spPr/>
      <dgm:t>
        <a:bodyPr/>
        <a:lstStyle/>
        <a:p>
          <a:r>
            <a: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Effects of Delay</a:t>
          </a:r>
          <a:endParaRPr lang="en-US" sz="3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687EB0-4182-4EBA-B8E5-C33294828D4E}" type="parTrans" cxnId="{67EE927D-6C9E-455B-B13E-381C64BF48F1}">
      <dgm:prSet/>
      <dgm:spPr/>
      <dgm:t>
        <a:bodyPr/>
        <a:lstStyle/>
        <a:p>
          <a:endParaRPr lang="en-US"/>
        </a:p>
      </dgm:t>
    </dgm:pt>
    <dgm:pt modelId="{29EF4FB5-9D55-45FB-B32C-11103BC78307}" type="sibTrans" cxnId="{67EE927D-6C9E-455B-B13E-381C64BF48F1}">
      <dgm:prSet/>
      <dgm:spPr/>
      <dgm:t>
        <a:bodyPr/>
        <a:lstStyle/>
        <a:p>
          <a:endParaRPr lang="en-US"/>
        </a:p>
      </dgm:t>
    </dgm:pt>
    <dgm:pt modelId="{E7CFB50B-0ECC-4BED-9E35-0157D8E1FA15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Time Overrun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90D95416-BF3A-44E7-B641-AEF33FB752F0}" type="parTrans" cxnId="{AA3670B6-45AE-4FE5-B10E-14542F59F5F6}">
      <dgm:prSet/>
      <dgm:spPr/>
      <dgm:t>
        <a:bodyPr/>
        <a:lstStyle/>
        <a:p>
          <a:endParaRPr lang="en-US"/>
        </a:p>
      </dgm:t>
    </dgm:pt>
    <dgm:pt modelId="{1F0B06C9-896C-47E8-BCB9-70F5774BA29E}" type="sibTrans" cxnId="{AA3670B6-45AE-4FE5-B10E-14542F59F5F6}">
      <dgm:prSet/>
      <dgm:spPr/>
      <dgm:t>
        <a:bodyPr/>
        <a:lstStyle/>
        <a:p>
          <a:endParaRPr lang="en-US"/>
        </a:p>
      </dgm:t>
    </dgm:pt>
    <dgm:pt modelId="{8F71887A-1C28-49DC-A6DF-2156831B6043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Cost Overrun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60469F97-16E4-4B4B-8C94-F60945B2711C}" type="parTrans" cxnId="{DC47DD11-373A-4204-B1C1-A55F87B2B7B5}">
      <dgm:prSet/>
      <dgm:spPr/>
      <dgm:t>
        <a:bodyPr/>
        <a:lstStyle/>
        <a:p>
          <a:endParaRPr lang="en-US"/>
        </a:p>
      </dgm:t>
    </dgm:pt>
    <dgm:pt modelId="{0EE97746-4E17-4E3E-9858-0059C979F958}" type="sibTrans" cxnId="{DC47DD11-373A-4204-B1C1-A55F87B2B7B5}">
      <dgm:prSet/>
      <dgm:spPr/>
      <dgm:t>
        <a:bodyPr/>
        <a:lstStyle/>
        <a:p>
          <a:endParaRPr lang="en-US"/>
        </a:p>
      </dgm:t>
    </dgm:pt>
    <dgm:pt modelId="{96B26E98-6EE6-4E3A-ABD5-C7EB1D182FD4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Dispute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AFCC8AC3-6637-4F56-B9D3-E8E7522C01AC}" type="parTrans" cxnId="{7A6323E5-CAB5-4513-A90D-4C311CC4E426}">
      <dgm:prSet/>
      <dgm:spPr/>
      <dgm:t>
        <a:bodyPr/>
        <a:lstStyle/>
        <a:p>
          <a:endParaRPr lang="en-US"/>
        </a:p>
      </dgm:t>
    </dgm:pt>
    <dgm:pt modelId="{96A3FBA8-7B47-4FBA-A458-FF5769A79222}" type="sibTrans" cxnId="{7A6323E5-CAB5-4513-A90D-4C311CC4E426}">
      <dgm:prSet/>
      <dgm:spPr/>
      <dgm:t>
        <a:bodyPr/>
        <a:lstStyle/>
        <a:p>
          <a:endParaRPr lang="en-US"/>
        </a:p>
      </dgm:t>
    </dgm:pt>
    <dgm:pt modelId="{DD3AF0B0-C148-4EC9-90A9-44247C92F267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Total Abandonment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75607F00-C3D7-4235-AF55-B993BBDFB7FA}" type="parTrans" cxnId="{B6DB4D15-554B-4DD9-BD55-7BC85193FC1D}">
      <dgm:prSet/>
      <dgm:spPr/>
    </dgm:pt>
    <dgm:pt modelId="{C8F8CECE-FADF-47B2-9A57-B122EC553CA4}" type="sibTrans" cxnId="{B6DB4D15-554B-4DD9-BD55-7BC85193FC1D}">
      <dgm:prSet/>
      <dgm:spPr/>
    </dgm:pt>
    <dgm:pt modelId="{4C26907F-CC49-4C7D-AF8F-6EB19CDD7F88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Arbitration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4EBB14E1-1F53-42E1-909E-59F6B897958A}" type="parTrans" cxnId="{5A231BAA-0799-46F8-84AD-81C58E56A0FC}">
      <dgm:prSet/>
      <dgm:spPr/>
    </dgm:pt>
    <dgm:pt modelId="{1E07B5D2-4C30-4B4A-B7A1-F7D3284B2005}" type="sibTrans" cxnId="{5A231BAA-0799-46F8-84AD-81C58E56A0FC}">
      <dgm:prSet/>
      <dgm:spPr/>
    </dgm:pt>
    <dgm:pt modelId="{549C19DC-9005-4F48-B43B-DBE20791B323}">
      <dgm:prSet phldrT="[نص]" custT="1"/>
      <dgm:spPr/>
      <dgm:t>
        <a:bodyPr/>
        <a:lstStyle/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Litigation</a:t>
          </a:r>
          <a:endParaRPr 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5CFD5335-394E-469A-A62F-70F2E70B54C5}" type="parTrans" cxnId="{C607265B-7F82-4BC8-885C-A92502300F55}">
      <dgm:prSet/>
      <dgm:spPr/>
    </dgm:pt>
    <dgm:pt modelId="{58DA2A39-B3F8-4C00-A15F-28747E7638BF}" type="sibTrans" cxnId="{C607265B-7F82-4BC8-885C-A92502300F55}">
      <dgm:prSet/>
      <dgm:spPr/>
    </dgm:pt>
    <dgm:pt modelId="{F20C9992-118F-43B7-9550-FD389EF97CF2}" type="pres">
      <dgm:prSet presAssocID="{5680BAE7-4693-498D-A670-E28D1B7E2B3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056BC0-86B2-45B4-BF87-DA82A15AD7EC}" type="pres">
      <dgm:prSet presAssocID="{3B65B1CA-79D6-4E73-B92F-FDB2FAA9F95B}" presName="centerShape" presStyleLbl="node0" presStyleIdx="0" presStyleCnt="1"/>
      <dgm:spPr/>
      <dgm:t>
        <a:bodyPr/>
        <a:lstStyle/>
        <a:p>
          <a:endParaRPr lang="en-US"/>
        </a:p>
      </dgm:t>
    </dgm:pt>
    <dgm:pt modelId="{93BE0C75-8DA3-4E55-8EE1-505E4CFBB6DB}" type="pres">
      <dgm:prSet presAssocID="{90D95416-BF3A-44E7-B641-AEF33FB752F0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B9D77EC8-3DAE-47A2-B21E-C1A199D1E8E7}" type="pres">
      <dgm:prSet presAssocID="{E7CFB50B-0ECC-4BED-9E35-0157D8E1FA15}" presName="node" presStyleLbl="node1" presStyleIdx="0" presStyleCnt="6" custScaleX="1091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4DC02-EE5A-4095-BFD1-C54B71FC27DE}" type="pres">
      <dgm:prSet presAssocID="{60469F97-16E4-4B4B-8C94-F60945B2711C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90737206-9A60-4D49-A96F-A555C00CDBDE}" type="pres">
      <dgm:prSet presAssocID="{8F71887A-1C28-49DC-A6DF-2156831B6043}" presName="node" presStyleLbl="node1" presStyleIdx="1" presStyleCnt="6" custScaleX="1216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6FDF8B-5B27-4497-8DAE-70AF1797A07A}" type="pres">
      <dgm:prSet presAssocID="{AFCC8AC3-6637-4F56-B9D3-E8E7522C01AC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D1D88D0B-CF19-454F-80A0-9D1A730BF038}" type="pres">
      <dgm:prSet presAssocID="{96B26E98-6EE6-4E3A-ABD5-C7EB1D182FD4}" presName="node" presStyleLbl="node1" presStyleIdx="2" presStyleCnt="6" custScaleX="1175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6FA6C-D3E4-409A-A7FE-EF8F08CF9AB8}" type="pres">
      <dgm:prSet presAssocID="{4EBB14E1-1F53-42E1-909E-59F6B897958A}" presName="parTrans" presStyleLbl="bgSibTrans2D1" presStyleIdx="3" presStyleCnt="6"/>
      <dgm:spPr/>
    </dgm:pt>
    <dgm:pt modelId="{C71319CE-CE34-46C2-8BA1-3CD224E1596E}" type="pres">
      <dgm:prSet presAssocID="{4C26907F-CC49-4C7D-AF8F-6EB19CDD7F88}" presName="node" presStyleLbl="node1" presStyleIdx="3" presStyleCnt="6" custScaleX="1245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C79513-ECAB-46BF-9C7B-D456757D6BE5}" type="pres">
      <dgm:prSet presAssocID="{5CFD5335-394E-469A-A62F-70F2E70B54C5}" presName="parTrans" presStyleLbl="bgSibTrans2D1" presStyleIdx="4" presStyleCnt="6"/>
      <dgm:spPr/>
    </dgm:pt>
    <dgm:pt modelId="{CD73CE2F-9B52-4AD5-9BBF-7AC9A825ED2B}" type="pres">
      <dgm:prSet presAssocID="{549C19DC-9005-4F48-B43B-DBE20791B323}" presName="node" presStyleLbl="node1" presStyleIdx="4" presStyleCnt="6" custScaleX="1199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958E24-37A7-48B3-8FCD-571FA6061D78}" type="pres">
      <dgm:prSet presAssocID="{75607F00-C3D7-4235-AF55-B993BBDFB7FA}" presName="parTrans" presStyleLbl="bgSibTrans2D1" presStyleIdx="5" presStyleCnt="6"/>
      <dgm:spPr/>
    </dgm:pt>
    <dgm:pt modelId="{6C602402-C8B2-40CB-9EB6-B00B3A40866A}" type="pres">
      <dgm:prSet presAssocID="{DD3AF0B0-C148-4EC9-90A9-44247C92F267}" presName="node" presStyleLbl="node1" presStyleIdx="5" presStyleCnt="6" custScaleX="1383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8EF62F-E29B-4029-A575-FBC650CB1C40}" type="presOf" srcId="{60469F97-16E4-4B4B-8C94-F60945B2711C}" destId="{5F44DC02-EE5A-4095-BFD1-C54B71FC27DE}" srcOrd="0" destOrd="0" presId="urn:microsoft.com/office/officeart/2005/8/layout/radial4"/>
    <dgm:cxn modelId="{BB84B92C-22EE-4971-87F0-D0DB1C1C0B27}" type="presOf" srcId="{4C26907F-CC49-4C7D-AF8F-6EB19CDD7F88}" destId="{C71319CE-CE34-46C2-8BA1-3CD224E1596E}" srcOrd="0" destOrd="0" presId="urn:microsoft.com/office/officeart/2005/8/layout/radial4"/>
    <dgm:cxn modelId="{7A6323E5-CAB5-4513-A90D-4C311CC4E426}" srcId="{3B65B1CA-79D6-4E73-B92F-FDB2FAA9F95B}" destId="{96B26E98-6EE6-4E3A-ABD5-C7EB1D182FD4}" srcOrd="2" destOrd="0" parTransId="{AFCC8AC3-6637-4F56-B9D3-E8E7522C01AC}" sibTransId="{96A3FBA8-7B47-4FBA-A458-FF5769A79222}"/>
    <dgm:cxn modelId="{5A231BAA-0799-46F8-84AD-81C58E56A0FC}" srcId="{3B65B1CA-79D6-4E73-B92F-FDB2FAA9F95B}" destId="{4C26907F-CC49-4C7D-AF8F-6EB19CDD7F88}" srcOrd="3" destOrd="0" parTransId="{4EBB14E1-1F53-42E1-909E-59F6B897958A}" sibTransId="{1E07B5D2-4C30-4B4A-B7A1-F7D3284B2005}"/>
    <dgm:cxn modelId="{F7C775CD-6C55-4AB5-B848-896C7A742E63}" type="presOf" srcId="{8F71887A-1C28-49DC-A6DF-2156831B6043}" destId="{90737206-9A60-4D49-A96F-A555C00CDBDE}" srcOrd="0" destOrd="0" presId="urn:microsoft.com/office/officeart/2005/8/layout/radial4"/>
    <dgm:cxn modelId="{6EE9B6EA-9C88-40CC-A728-6D22EAAE8F7B}" type="presOf" srcId="{549C19DC-9005-4F48-B43B-DBE20791B323}" destId="{CD73CE2F-9B52-4AD5-9BBF-7AC9A825ED2B}" srcOrd="0" destOrd="0" presId="urn:microsoft.com/office/officeart/2005/8/layout/radial4"/>
    <dgm:cxn modelId="{67EE927D-6C9E-455B-B13E-381C64BF48F1}" srcId="{5680BAE7-4693-498D-A670-E28D1B7E2B34}" destId="{3B65B1CA-79D6-4E73-B92F-FDB2FAA9F95B}" srcOrd="0" destOrd="0" parTransId="{4E687EB0-4182-4EBA-B8E5-C33294828D4E}" sibTransId="{29EF4FB5-9D55-45FB-B32C-11103BC78307}"/>
    <dgm:cxn modelId="{DC47DD11-373A-4204-B1C1-A55F87B2B7B5}" srcId="{3B65B1CA-79D6-4E73-B92F-FDB2FAA9F95B}" destId="{8F71887A-1C28-49DC-A6DF-2156831B6043}" srcOrd="1" destOrd="0" parTransId="{60469F97-16E4-4B4B-8C94-F60945B2711C}" sibTransId="{0EE97746-4E17-4E3E-9858-0059C979F958}"/>
    <dgm:cxn modelId="{8A7F1E64-1858-44FD-A898-E7E735318BC2}" type="presOf" srcId="{5680BAE7-4693-498D-A670-E28D1B7E2B34}" destId="{F20C9992-118F-43B7-9550-FD389EF97CF2}" srcOrd="0" destOrd="0" presId="urn:microsoft.com/office/officeart/2005/8/layout/radial4"/>
    <dgm:cxn modelId="{85597A98-8C8C-42E5-A80C-71A4BA7F5012}" type="presOf" srcId="{90D95416-BF3A-44E7-B641-AEF33FB752F0}" destId="{93BE0C75-8DA3-4E55-8EE1-505E4CFBB6DB}" srcOrd="0" destOrd="0" presId="urn:microsoft.com/office/officeart/2005/8/layout/radial4"/>
    <dgm:cxn modelId="{BA5D8F59-4498-4A47-A2FC-46FA00F161C0}" type="presOf" srcId="{75607F00-C3D7-4235-AF55-B993BBDFB7FA}" destId="{8F958E24-37A7-48B3-8FCD-571FA6061D78}" srcOrd="0" destOrd="0" presId="urn:microsoft.com/office/officeart/2005/8/layout/radial4"/>
    <dgm:cxn modelId="{B6DB4D15-554B-4DD9-BD55-7BC85193FC1D}" srcId="{3B65B1CA-79D6-4E73-B92F-FDB2FAA9F95B}" destId="{DD3AF0B0-C148-4EC9-90A9-44247C92F267}" srcOrd="5" destOrd="0" parTransId="{75607F00-C3D7-4235-AF55-B993BBDFB7FA}" sibTransId="{C8F8CECE-FADF-47B2-9A57-B122EC553CA4}"/>
    <dgm:cxn modelId="{E0C6B5FA-99E7-450D-9303-7C6E4DE86532}" type="presOf" srcId="{4EBB14E1-1F53-42E1-909E-59F6B897958A}" destId="{81C6FA6C-D3E4-409A-A7FE-EF8F08CF9AB8}" srcOrd="0" destOrd="0" presId="urn:microsoft.com/office/officeart/2005/8/layout/radial4"/>
    <dgm:cxn modelId="{8E21CA14-4FD2-45DA-98DB-576ADABEFA3C}" type="presOf" srcId="{96B26E98-6EE6-4E3A-ABD5-C7EB1D182FD4}" destId="{D1D88D0B-CF19-454F-80A0-9D1A730BF038}" srcOrd="0" destOrd="0" presId="urn:microsoft.com/office/officeart/2005/8/layout/radial4"/>
    <dgm:cxn modelId="{4E039F81-6A1B-4B8A-ACC6-58A7D60D6069}" type="presOf" srcId="{5CFD5335-394E-469A-A62F-70F2E70B54C5}" destId="{D0C79513-ECAB-46BF-9C7B-D456757D6BE5}" srcOrd="0" destOrd="0" presId="urn:microsoft.com/office/officeart/2005/8/layout/radial4"/>
    <dgm:cxn modelId="{8BD9B837-7A9E-43BE-B6BE-F7A346A53435}" type="presOf" srcId="{E7CFB50B-0ECC-4BED-9E35-0157D8E1FA15}" destId="{B9D77EC8-3DAE-47A2-B21E-C1A199D1E8E7}" srcOrd="0" destOrd="0" presId="urn:microsoft.com/office/officeart/2005/8/layout/radial4"/>
    <dgm:cxn modelId="{AA3670B6-45AE-4FE5-B10E-14542F59F5F6}" srcId="{3B65B1CA-79D6-4E73-B92F-FDB2FAA9F95B}" destId="{E7CFB50B-0ECC-4BED-9E35-0157D8E1FA15}" srcOrd="0" destOrd="0" parTransId="{90D95416-BF3A-44E7-B641-AEF33FB752F0}" sibTransId="{1F0B06C9-896C-47E8-BCB9-70F5774BA29E}"/>
    <dgm:cxn modelId="{C607265B-7F82-4BC8-885C-A92502300F55}" srcId="{3B65B1CA-79D6-4E73-B92F-FDB2FAA9F95B}" destId="{549C19DC-9005-4F48-B43B-DBE20791B323}" srcOrd="4" destOrd="0" parTransId="{5CFD5335-394E-469A-A62F-70F2E70B54C5}" sibTransId="{58DA2A39-B3F8-4C00-A15F-28747E7638BF}"/>
    <dgm:cxn modelId="{FFE42DD7-A9D7-4120-B5F9-223257BEFC99}" type="presOf" srcId="{AFCC8AC3-6637-4F56-B9D3-E8E7522C01AC}" destId="{DD6FDF8B-5B27-4497-8DAE-70AF1797A07A}" srcOrd="0" destOrd="0" presId="urn:microsoft.com/office/officeart/2005/8/layout/radial4"/>
    <dgm:cxn modelId="{DEDFDED4-264A-4859-BDAE-1EC4CDF8599E}" type="presOf" srcId="{DD3AF0B0-C148-4EC9-90A9-44247C92F267}" destId="{6C602402-C8B2-40CB-9EB6-B00B3A40866A}" srcOrd="0" destOrd="0" presId="urn:microsoft.com/office/officeart/2005/8/layout/radial4"/>
    <dgm:cxn modelId="{268217E0-2821-4DA9-9F9D-F9265474B910}" type="presOf" srcId="{3B65B1CA-79D6-4E73-B92F-FDB2FAA9F95B}" destId="{69056BC0-86B2-45B4-BF87-DA82A15AD7EC}" srcOrd="0" destOrd="0" presId="urn:microsoft.com/office/officeart/2005/8/layout/radial4"/>
    <dgm:cxn modelId="{34626FD5-8490-47D4-992B-AA5020AD873F}" type="presParOf" srcId="{F20C9992-118F-43B7-9550-FD389EF97CF2}" destId="{69056BC0-86B2-45B4-BF87-DA82A15AD7EC}" srcOrd="0" destOrd="0" presId="urn:microsoft.com/office/officeart/2005/8/layout/radial4"/>
    <dgm:cxn modelId="{FBF8CDC0-2980-47BA-98CB-6F60C906460A}" type="presParOf" srcId="{F20C9992-118F-43B7-9550-FD389EF97CF2}" destId="{93BE0C75-8DA3-4E55-8EE1-505E4CFBB6DB}" srcOrd="1" destOrd="0" presId="urn:microsoft.com/office/officeart/2005/8/layout/radial4"/>
    <dgm:cxn modelId="{A8707714-DDB2-4598-BE14-1A74A6F34A10}" type="presParOf" srcId="{F20C9992-118F-43B7-9550-FD389EF97CF2}" destId="{B9D77EC8-3DAE-47A2-B21E-C1A199D1E8E7}" srcOrd="2" destOrd="0" presId="urn:microsoft.com/office/officeart/2005/8/layout/radial4"/>
    <dgm:cxn modelId="{6D5456C0-D3AB-49F2-A3AF-0CBDB16EA681}" type="presParOf" srcId="{F20C9992-118F-43B7-9550-FD389EF97CF2}" destId="{5F44DC02-EE5A-4095-BFD1-C54B71FC27DE}" srcOrd="3" destOrd="0" presId="urn:microsoft.com/office/officeart/2005/8/layout/radial4"/>
    <dgm:cxn modelId="{338F264C-6DD8-48CC-9303-A69F1EA7AF16}" type="presParOf" srcId="{F20C9992-118F-43B7-9550-FD389EF97CF2}" destId="{90737206-9A60-4D49-A96F-A555C00CDBDE}" srcOrd="4" destOrd="0" presId="urn:microsoft.com/office/officeart/2005/8/layout/radial4"/>
    <dgm:cxn modelId="{3FCE8E2F-958A-4012-A3BA-21B4EC2732CB}" type="presParOf" srcId="{F20C9992-118F-43B7-9550-FD389EF97CF2}" destId="{DD6FDF8B-5B27-4497-8DAE-70AF1797A07A}" srcOrd="5" destOrd="0" presId="urn:microsoft.com/office/officeart/2005/8/layout/radial4"/>
    <dgm:cxn modelId="{FFFCCCEE-2E3C-4F17-B6FD-27259084D135}" type="presParOf" srcId="{F20C9992-118F-43B7-9550-FD389EF97CF2}" destId="{D1D88D0B-CF19-454F-80A0-9D1A730BF038}" srcOrd="6" destOrd="0" presId="urn:microsoft.com/office/officeart/2005/8/layout/radial4"/>
    <dgm:cxn modelId="{F8E2472E-477A-43DF-9258-E97B2FA523F9}" type="presParOf" srcId="{F20C9992-118F-43B7-9550-FD389EF97CF2}" destId="{81C6FA6C-D3E4-409A-A7FE-EF8F08CF9AB8}" srcOrd="7" destOrd="0" presId="urn:microsoft.com/office/officeart/2005/8/layout/radial4"/>
    <dgm:cxn modelId="{9A55D6D6-EE84-46DF-970E-53607F91AA3E}" type="presParOf" srcId="{F20C9992-118F-43B7-9550-FD389EF97CF2}" destId="{C71319CE-CE34-46C2-8BA1-3CD224E1596E}" srcOrd="8" destOrd="0" presId="urn:microsoft.com/office/officeart/2005/8/layout/radial4"/>
    <dgm:cxn modelId="{32A1F96E-DEB7-414A-9DF4-DC7B73F61432}" type="presParOf" srcId="{F20C9992-118F-43B7-9550-FD389EF97CF2}" destId="{D0C79513-ECAB-46BF-9C7B-D456757D6BE5}" srcOrd="9" destOrd="0" presId="urn:microsoft.com/office/officeart/2005/8/layout/radial4"/>
    <dgm:cxn modelId="{0A0C6272-66E8-4FFB-8ADC-FF15DD0A2D71}" type="presParOf" srcId="{F20C9992-118F-43B7-9550-FD389EF97CF2}" destId="{CD73CE2F-9B52-4AD5-9BBF-7AC9A825ED2B}" srcOrd="10" destOrd="0" presId="urn:microsoft.com/office/officeart/2005/8/layout/radial4"/>
    <dgm:cxn modelId="{8C4A411B-9EC1-4263-A290-3541712AA61A}" type="presParOf" srcId="{F20C9992-118F-43B7-9550-FD389EF97CF2}" destId="{8F958E24-37A7-48B3-8FCD-571FA6061D78}" srcOrd="11" destOrd="0" presId="urn:microsoft.com/office/officeart/2005/8/layout/radial4"/>
    <dgm:cxn modelId="{AB9AEE06-10DB-411A-927F-689AF7344D32}" type="presParOf" srcId="{F20C9992-118F-43B7-9550-FD389EF97CF2}" destId="{6C602402-C8B2-40CB-9EB6-B00B3A40866A}" srcOrd="12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0.475</cdr:x>
      <cdr:y>0.31597</cdr:y>
    </cdr:from>
    <cdr:to>
      <cdr:x>0.71667</cdr:x>
      <cdr:y>0.41319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171700" y="866775"/>
          <a:ext cx="110490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itchFamily="18" charset="0"/>
              <a:cs typeface="Times New Roman" pitchFamily="18" charset="0"/>
            </a:rPr>
            <a:t>47.1%</a:t>
          </a:r>
        </a:p>
      </cdr:txBody>
    </cdr:sp>
  </cdr:relSizeAnchor>
  <cdr:relSizeAnchor xmlns:cdr="http://schemas.openxmlformats.org/drawingml/2006/chartDrawing">
    <cdr:from>
      <cdr:x>0.1625</cdr:x>
      <cdr:y>0.32639</cdr:y>
    </cdr:from>
    <cdr:to>
      <cdr:x>0.42708</cdr:x>
      <cdr:y>0.42361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742950" y="895350"/>
          <a:ext cx="1209675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>
              <a:latin typeface="Times New Roman" pitchFamily="18" charset="0"/>
              <a:cs typeface="Times New Roman" pitchFamily="18" charset="0"/>
            </a:rPr>
            <a:t>52.9%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0.44445</cdr:x>
      <cdr:y>0.29269</cdr:y>
    </cdr:from>
    <cdr:to>
      <cdr:x>0.64028</cdr:x>
      <cdr:y>0.42116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286016" y="857256"/>
          <a:ext cx="1007253" cy="3762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itchFamily="18" charset="0"/>
              <a:cs typeface="Times New Roman" pitchFamily="18" charset="0"/>
            </a:rPr>
            <a:t>42.9%</a:t>
          </a:r>
        </a:p>
      </cdr:txBody>
    </cdr:sp>
  </cdr:relSizeAnchor>
  <cdr:relSizeAnchor xmlns:cdr="http://schemas.openxmlformats.org/drawingml/2006/chartDrawing">
    <cdr:from>
      <cdr:x>0.13067</cdr:x>
      <cdr:y>0.31555</cdr:y>
    </cdr:from>
    <cdr:to>
      <cdr:x>0.34317</cdr:x>
      <cdr:y>0.385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546378" y="772440"/>
          <a:ext cx="888563" cy="170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>
              <a:latin typeface="Times New Roman" pitchFamily="18" charset="0"/>
              <a:ea typeface="+mn-ea"/>
              <a:cs typeface="Times New Roman" pitchFamily="18" charset="0"/>
            </a:rPr>
            <a:t>42.9%</a:t>
          </a:r>
          <a:endParaRPr lang="en-US" sz="180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0.30556</cdr:x>
      <cdr:y>0.5122</cdr:y>
    </cdr:from>
    <cdr:to>
      <cdr:x>0.49931</cdr:x>
      <cdr:y>0.60595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1571636" y="1500198"/>
          <a:ext cx="996554" cy="2745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itchFamily="18" charset="0"/>
              <a:cs typeface="Times New Roman" pitchFamily="18" charset="0"/>
            </a:rPr>
            <a:t>14.3%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0.475</cdr:x>
      <cdr:y>0.36458</cdr:y>
    </cdr:from>
    <cdr:to>
      <cdr:x>0.77708</cdr:x>
      <cdr:y>0.45486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2171700" y="1000125"/>
          <a:ext cx="1381125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itchFamily="18" charset="0"/>
              <a:cs typeface="Times New Roman" pitchFamily="18" charset="0"/>
            </a:rPr>
            <a:t>62.9%</a:t>
          </a:r>
        </a:p>
      </cdr:txBody>
    </cdr:sp>
  </cdr:relSizeAnchor>
  <cdr:relSizeAnchor xmlns:cdr="http://schemas.openxmlformats.org/drawingml/2006/chartDrawing">
    <cdr:from>
      <cdr:x>0.15625</cdr:x>
      <cdr:y>0.28819</cdr:y>
    </cdr:from>
    <cdr:to>
      <cdr:x>0.3875</cdr:x>
      <cdr:y>0.38889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714375" y="790575"/>
          <a:ext cx="105727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>
              <a:latin typeface="Times New Roman" pitchFamily="18" charset="0"/>
              <a:cs typeface="Times New Roman" pitchFamily="18" charset="0"/>
            </a:rPr>
            <a:t>30%</a:t>
          </a:r>
        </a:p>
      </cdr:txBody>
    </cdr:sp>
  </cdr:relSizeAnchor>
  <cdr:relSizeAnchor xmlns:cdr="http://schemas.openxmlformats.org/drawingml/2006/chartDrawing">
    <cdr:from>
      <cdr:x>0.2985</cdr:x>
      <cdr:y>0.12821</cdr:y>
    </cdr:from>
    <cdr:to>
      <cdr:x>0.50475</cdr:x>
      <cdr:y>0.19418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1428728" y="357190"/>
          <a:ext cx="987177" cy="183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600" dirty="0">
              <a:latin typeface="Times New Roman" pitchFamily="18" charset="0"/>
              <a:cs typeface="Times New Roman" pitchFamily="18" charset="0"/>
            </a:rPr>
            <a:t>7.1%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0.12292</cdr:x>
      <cdr:y>0.32986</cdr:y>
    </cdr:from>
    <cdr:to>
      <cdr:x>0.38333</cdr:x>
      <cdr:y>0.50694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561975" y="904875"/>
          <a:ext cx="1190625" cy="485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>
              <a:latin typeface="Times New Roman" pitchFamily="18" charset="0"/>
              <a:cs typeface="Times New Roman" pitchFamily="18" charset="0"/>
            </a:rPr>
            <a:t>55.7%</a:t>
          </a:r>
        </a:p>
      </cdr:txBody>
    </cdr:sp>
  </cdr:relSizeAnchor>
  <cdr:relSizeAnchor xmlns:cdr="http://schemas.openxmlformats.org/drawingml/2006/chartDrawing">
    <cdr:from>
      <cdr:x>0.40631</cdr:x>
      <cdr:y>0.43735</cdr:y>
    </cdr:from>
    <cdr:to>
      <cdr:x>0.64797</cdr:x>
      <cdr:y>0.51374</cdr:y>
    </cdr:to>
    <cdr:sp macro="" textlink="">
      <cdr:nvSpPr>
        <cdr:cNvPr id="3" name="مربع نص 2"/>
        <cdr:cNvSpPr txBox="1"/>
      </cdr:nvSpPr>
      <cdr:spPr>
        <a:xfrm xmlns:a="http://schemas.openxmlformats.org/drawingml/2006/main" rot="521946">
          <a:off x="1811195" y="1216413"/>
          <a:ext cx="1077247" cy="2124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>
              <a:latin typeface="Times New Roman" pitchFamily="18" charset="0"/>
              <a:cs typeface="Times New Roman" pitchFamily="18" charset="0"/>
            </a:rPr>
            <a:t>14.3%</a:t>
          </a:r>
        </a:p>
      </cdr:txBody>
    </cdr:sp>
  </cdr:relSizeAnchor>
  <cdr:relSizeAnchor xmlns:cdr="http://schemas.openxmlformats.org/drawingml/2006/chartDrawing">
    <cdr:from>
      <cdr:x>0.45203</cdr:x>
      <cdr:y>0.31295</cdr:y>
    </cdr:from>
    <cdr:to>
      <cdr:x>0.69369</cdr:x>
      <cdr:y>0.32962</cdr:y>
    </cdr:to>
    <cdr:sp macro="" textlink="">
      <cdr:nvSpPr>
        <cdr:cNvPr id="4" name="مربع نص 3"/>
        <cdr:cNvSpPr txBox="1"/>
      </cdr:nvSpPr>
      <cdr:spPr>
        <a:xfrm xmlns:a="http://schemas.openxmlformats.org/drawingml/2006/main" rot="318066">
          <a:off x="2015029" y="870417"/>
          <a:ext cx="1077247" cy="463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itchFamily="18" charset="0"/>
              <a:cs typeface="Times New Roman" pitchFamily="18" charset="0"/>
            </a:rPr>
            <a:t>17.1%</a:t>
          </a:r>
        </a:p>
      </cdr:txBody>
    </cdr:sp>
  </cdr:relSizeAnchor>
  <cdr:relSizeAnchor xmlns:cdr="http://schemas.openxmlformats.org/drawingml/2006/chartDrawing">
    <cdr:from>
      <cdr:x>0.34081</cdr:x>
      <cdr:y>0.19126</cdr:y>
    </cdr:from>
    <cdr:to>
      <cdr:x>0.54289</cdr:x>
      <cdr:y>0.2364</cdr:y>
    </cdr:to>
    <cdr:sp macro="" textlink="">
      <cdr:nvSpPr>
        <cdr:cNvPr id="5" name="مربع نص 4"/>
        <cdr:cNvSpPr txBox="1"/>
      </cdr:nvSpPr>
      <cdr:spPr>
        <a:xfrm xmlns:a="http://schemas.openxmlformats.org/drawingml/2006/main" rot="20262759">
          <a:off x="1704282" y="614829"/>
          <a:ext cx="1010527" cy="1451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dirty="0">
              <a:latin typeface="Times New Roman" pitchFamily="18" charset="0"/>
              <a:cs typeface="Times New Roman" pitchFamily="18" charset="0"/>
            </a:rPr>
            <a:t>12.9%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82BE3-35D2-483E-9659-71B76C3AE2C7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1BD8E-6A02-468D-9585-7B1A4CD45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1BD8E-6A02-468D-9585-7B1A4CD457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23/05/1440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Engineering Faculty – Department of Civil Engineering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Graduation Project II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Causes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 Delay in Construction Projects in Palestine.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85852" y="4143380"/>
            <a:ext cx="64008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Presented  by: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Ismail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Rami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Alkhatib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Nadeen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Zughaier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Ahmad Ali Abu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Zuhri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Under the supervision of Dr.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Nabil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Dmaidi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2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1" y="1"/>
            <a:ext cx="2000264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Methodology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عنصر نائب للمحتوى 13"/>
          <p:cNvGraphicFramePr>
            <a:graphicFrameLocks noGrp="1"/>
          </p:cNvGraphicFramePr>
          <p:nvPr>
            <p:ph idx="1"/>
          </p:nvPr>
        </p:nvGraphicFramePr>
        <p:xfrm>
          <a:off x="-285784" y="1357298"/>
          <a:ext cx="9429784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Size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/>
          </a:p>
        </p:txBody>
      </p:sp>
      <p:sp>
        <p:nvSpPr>
          <p:cNvPr id="6" name="شكل بيضاوي 5"/>
          <p:cNvSpPr/>
          <p:nvPr/>
        </p:nvSpPr>
        <p:spPr>
          <a:xfrm>
            <a:off x="571472" y="1643050"/>
            <a:ext cx="2643206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Nablus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286512" y="4071942"/>
            <a:ext cx="142876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95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6286512" y="1928802"/>
            <a:ext cx="150019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90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سهم إلى اليمين 20"/>
          <p:cNvSpPr/>
          <p:nvPr/>
        </p:nvSpPr>
        <p:spPr>
          <a:xfrm>
            <a:off x="4000496" y="2071678"/>
            <a:ext cx="171451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شكل بيضاوي 21"/>
          <p:cNvSpPr/>
          <p:nvPr/>
        </p:nvSpPr>
        <p:spPr>
          <a:xfrm>
            <a:off x="642910" y="3857628"/>
            <a:ext cx="2786082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Ramallah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سهم إلى اليمين 22"/>
          <p:cNvSpPr/>
          <p:nvPr/>
        </p:nvSpPr>
        <p:spPr>
          <a:xfrm>
            <a:off x="4000496" y="4286256"/>
            <a:ext cx="171451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شكل بيضاوي 3"/>
          <p:cNvSpPr/>
          <p:nvPr/>
        </p:nvSpPr>
        <p:spPr>
          <a:xfrm>
            <a:off x="500034" y="1500174"/>
            <a:ext cx="3357586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Sample Size =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pic>
        <p:nvPicPr>
          <p:cNvPr id="5" name="عنصر نائب للمحتوى 4" descr="3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285992"/>
            <a:ext cx="1500198" cy="1301825"/>
          </a:xfrm>
          <a:prstGeom prst="rect">
            <a:avLst/>
          </a:prstGeom>
        </p:spPr>
      </p:pic>
      <p:sp>
        <p:nvSpPr>
          <p:cNvPr id="6" name="سهم إلى اليمين 5"/>
          <p:cNvSpPr/>
          <p:nvPr/>
        </p:nvSpPr>
        <p:spPr>
          <a:xfrm>
            <a:off x="4429124" y="2214554"/>
            <a:ext cx="1428760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429388" y="1857364"/>
            <a:ext cx="2057408" cy="1485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S.S = 65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571868" y="4714884"/>
            <a:ext cx="271464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endParaRPr lang="en-US" sz="72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sample size for each governorate has calculated using a weighted average.</a:t>
            </a:r>
          </a:p>
          <a:p>
            <a:pPr algn="l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142976" y="3429000"/>
          <a:ext cx="6715172" cy="1643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86"/>
                <a:gridCol w="3357586"/>
              </a:tblGrid>
              <a:tr h="5476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Governorate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Sample size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Nablus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769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Ramallah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Questionnaire Content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-285784" y="1428736"/>
          <a:ext cx="9715568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Respondent Characteristics Analysis:</a:t>
            </a:r>
          </a:p>
          <a:p>
            <a:pPr algn="l">
              <a:buNone/>
            </a:pPr>
            <a:endParaRPr lang="en-US" dirty="0"/>
          </a:p>
        </p:txBody>
      </p:sp>
      <p:pic>
        <p:nvPicPr>
          <p:cNvPr id="5" name="صورة 4" descr="1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14554"/>
            <a:ext cx="7572428" cy="4274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571613"/>
          <a:ext cx="4471990" cy="2286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مخطط 4"/>
          <p:cNvGraphicFramePr/>
          <p:nvPr/>
        </p:nvGraphicFramePr>
        <p:xfrm>
          <a:off x="4000496" y="3929066"/>
          <a:ext cx="5143505" cy="2928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428736"/>
          <a:ext cx="4786314" cy="2786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مخطط 4"/>
          <p:cNvGraphicFramePr/>
          <p:nvPr/>
        </p:nvGraphicFramePr>
        <p:xfrm>
          <a:off x="4143372" y="3643314"/>
          <a:ext cx="5000628" cy="3214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Companies Classification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ss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2976" y="2428868"/>
            <a:ext cx="6500858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Relative Importance Index (RII):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RII = </a:t>
            </a: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Where:</a:t>
            </a:r>
          </a:p>
          <a:p>
            <a:pPr algn="l">
              <a:buNone/>
            </a:pPr>
            <a:r>
              <a:rPr lang="en-GB" sz="2000" dirty="0" smtClean="0"/>
              <a:t>RII: relative importance index</a:t>
            </a:r>
            <a:endParaRPr lang="en-US" sz="2000" dirty="0" smtClean="0"/>
          </a:p>
          <a:p>
            <a:pPr algn="l">
              <a:buNone/>
            </a:pPr>
            <a:r>
              <a:rPr lang="en-GB" sz="2000" dirty="0" smtClean="0"/>
              <a:t>Pi: respondent’s rating of the item</a:t>
            </a:r>
            <a:endParaRPr lang="en-US" sz="2000" dirty="0" smtClean="0"/>
          </a:p>
          <a:p>
            <a:pPr algn="l">
              <a:buNone/>
            </a:pPr>
            <a:r>
              <a:rPr lang="en-GB" sz="2000" dirty="0" err="1" smtClean="0"/>
              <a:t>Ui</a:t>
            </a:r>
            <a:r>
              <a:rPr lang="en-GB" sz="2000" dirty="0" smtClean="0"/>
              <a:t>: number of respondents placing an identical rating on the item</a:t>
            </a:r>
            <a:endParaRPr lang="en-US" sz="2000" dirty="0" smtClean="0"/>
          </a:p>
          <a:p>
            <a:pPr algn="l">
              <a:buNone/>
            </a:pPr>
            <a:r>
              <a:rPr lang="en-GB" sz="2000" dirty="0" smtClean="0"/>
              <a:t>N: sample size</a:t>
            </a:r>
            <a:endParaRPr lang="en-US" sz="2000" dirty="0" smtClean="0"/>
          </a:p>
          <a:p>
            <a:pPr algn="l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WDF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571744"/>
            <a:ext cx="1276356" cy="1131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7329510" cy="212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رسم تخطيطي 6"/>
          <p:cNvGraphicFramePr/>
          <p:nvPr/>
        </p:nvGraphicFramePr>
        <p:xfrm>
          <a:off x="428596" y="1397000"/>
          <a:ext cx="7191404" cy="2246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رسم تخطيطي 7"/>
          <p:cNvGraphicFramePr/>
          <p:nvPr/>
        </p:nvGraphicFramePr>
        <p:xfrm>
          <a:off x="428596" y="3429000"/>
          <a:ext cx="7191404" cy="2246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9" name="رسم تخطيطي 8"/>
          <p:cNvGraphicFramePr/>
          <p:nvPr/>
        </p:nvGraphicFramePr>
        <p:xfrm>
          <a:off x="428596" y="5429264"/>
          <a:ext cx="7215238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Financial Related Causes: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428868"/>
            <a:ext cx="8215370" cy="4270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Labor Related Causes: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5" name="صورة 4" descr="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428868"/>
            <a:ext cx="8786843" cy="3658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Material Related Causes: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500306"/>
            <a:ext cx="8609851" cy="3845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Political Causes: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صورة 4" descr="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428868"/>
            <a:ext cx="8534428" cy="3929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Managerial Related Causes: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M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2285992"/>
            <a:ext cx="8815418" cy="4175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M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73420"/>
            <a:ext cx="8229600" cy="41702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Career Ethics Related Causes:</a:t>
            </a:r>
          </a:p>
          <a:p>
            <a:pPr algn="l">
              <a:buNone/>
            </a:pPr>
            <a:endParaRPr lang="en-US" dirty="0"/>
          </a:p>
        </p:txBody>
      </p:sp>
      <p:pic>
        <p:nvPicPr>
          <p:cNvPr id="5" name="صورة 4" descr="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33" y="2714620"/>
            <a:ext cx="8696485" cy="2649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other Causes: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357430"/>
            <a:ext cx="8715404" cy="41225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784"/>
            <a:ext cx="8229600" cy="4454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main eight causes of delay in construction projects</a:t>
            </a:r>
            <a:r>
              <a:rPr lang="en-GB" sz="2800" dirty="0" smtClean="0"/>
              <a:t> 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are: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sds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714620"/>
            <a:ext cx="7848600" cy="2914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Analysis of Possible Actions: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صورة 3" descr="abcd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0035" y="2571744"/>
            <a:ext cx="8649683" cy="35004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Recommendations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Policy adoption of awarding the tender to the lowest evaluated bidder and not considering any other standards:</a:t>
            </a:r>
          </a:p>
          <a:p>
            <a:pPr algn="l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500034" y="25003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Shortage of skilled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labor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and low productivity </a:t>
            </a:r>
            <a:r>
              <a:rPr lang="en-GB" sz="2400" dirty="0" smtClean="0"/>
              <a:t>of </a:t>
            </a:r>
            <a:r>
              <a:rPr lang="en-GB" sz="2400" smtClean="0"/>
              <a:t>labor</a:t>
            </a:r>
            <a:r>
              <a:rPr lang="en-GB" sz="2400" dirty="0" smtClean="0"/>
              <a:t>:</a:t>
            </a:r>
            <a:endParaRPr lang="en-US" sz="2400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Owner’s Payment Delay: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Intense competition between contractors to the extent of bidding at cost prices or by loss: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714348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Inability of contractor to manage his projects due to their large number and complexity: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571472" y="26431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Inadequate experience of consultants: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Poor structure of companies: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Inadequate experience of contractor: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571472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t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5976966" cy="418387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عنصر نائب للمحتوى 6" descr="48397912_1081994108639297_5605429322010591232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3643314"/>
            <a:ext cx="4250458" cy="26820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صورة 8" descr="48403772_10217974439380601_819965590885944524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71612"/>
            <a:ext cx="4429156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Success Factors for Construction Projects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صورة 8" descr="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412" y="4071942"/>
            <a:ext cx="2848807" cy="2786058"/>
          </a:xfrm>
          <a:prstGeom prst="rect">
            <a:avLst/>
          </a:prstGeom>
        </p:spPr>
      </p:pic>
      <p:sp>
        <p:nvSpPr>
          <p:cNvPr id="12" name="سهم مسنن إلى اليمين 11"/>
          <p:cNvSpPr/>
          <p:nvPr/>
        </p:nvSpPr>
        <p:spPr>
          <a:xfrm>
            <a:off x="4071934" y="2714620"/>
            <a:ext cx="2500330" cy="12858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OUR FOCUS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عنصر نائب للمحتوى 15" descr="rgfrgrg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348" y="1142984"/>
            <a:ext cx="2962689" cy="31627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of Delay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Causes of Delay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Effects of Delay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</TotalTime>
  <Words>506</Words>
  <PresentationFormat>عرض على الشاشة (3:4)‏</PresentationFormat>
  <Paragraphs>150</Paragraphs>
  <Slides>39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سمة Office</vt:lpstr>
      <vt:lpstr> Engineering Faculty – Department of Civil Engineering Graduation Project II  Causes of  Delay in Construction Projects in Palestine.</vt:lpstr>
      <vt:lpstr>Outline</vt:lpstr>
      <vt:lpstr>Introduction</vt:lpstr>
      <vt:lpstr>Problem Statement</vt:lpstr>
      <vt:lpstr>Objectives</vt:lpstr>
      <vt:lpstr>Success Factors for Construction Projects</vt:lpstr>
      <vt:lpstr>Types of Delay</vt:lpstr>
      <vt:lpstr>Causes of Delay</vt:lpstr>
      <vt:lpstr>Effects of Delay</vt:lpstr>
      <vt:lpstr>Methodology</vt:lpstr>
      <vt:lpstr> Sample Size  </vt:lpstr>
      <vt:lpstr>الشريحة 12</vt:lpstr>
      <vt:lpstr>الشريحة 13</vt:lpstr>
      <vt:lpstr>Questionnaire Content</vt:lpstr>
      <vt:lpstr>Data Analysis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Recommendations: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Engineering Faculty – Department of Civil Engineering Graduation Project II  Obtaining and Analyzing the Causes of Delay in Construction    Projects in Palestine</dc:title>
  <dc:creator>asus</dc:creator>
  <cp:lastModifiedBy>Windows User</cp:lastModifiedBy>
  <cp:revision>76</cp:revision>
  <dcterms:created xsi:type="dcterms:W3CDTF">2018-12-21T16:18:09Z</dcterms:created>
  <dcterms:modified xsi:type="dcterms:W3CDTF">2019-01-29T10:14:53Z</dcterms:modified>
</cp:coreProperties>
</file>