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58" r:id="rId6"/>
    <p:sldId id="303" r:id="rId7"/>
    <p:sldId id="263" r:id="rId8"/>
    <p:sldId id="274" r:id="rId9"/>
    <p:sldId id="268" r:id="rId10"/>
    <p:sldId id="265" r:id="rId11"/>
    <p:sldId id="266" r:id="rId12"/>
    <p:sldId id="282" r:id="rId13"/>
  </p:sldIdLst>
  <p:sldSz cx="9144000" cy="5143500" type="screen16x9"/>
  <p:notesSz cx="6858000" cy="9144000"/>
  <p:embeddedFontLst>
    <p:embeddedFont>
      <p:font typeface="Averia Libre" panose="020B0604020202020204" charset="0"/>
      <p:regular r:id="rId15"/>
      <p:bold r:id="rId16"/>
      <p:italic r:id="rId17"/>
      <p:boldItalic r:id="rId18"/>
    </p:embeddedFont>
    <p:embeddedFont>
      <p:font typeface="Bahnschrift Light SemiCondensed" panose="020B0502040204020203" pitchFamily="34" charset="0"/>
      <p:regular r:id="rId19"/>
    </p:embeddedFont>
    <p:embeddedFont>
      <p:font typeface="DM Serif Text" panose="020B0604020202020204" charset="0"/>
      <p:regular r:id="rId20"/>
      <p:italic r:id="rId21"/>
    </p:embeddedFont>
    <p:embeddedFont>
      <p:font typeface="PT Sans" panose="020B0604020202020204" charset="0"/>
      <p:regular r:id="rId22"/>
      <p:bold r:id="rId23"/>
      <p:italic r:id="rId24"/>
      <p:boldItalic r:id="rId25"/>
    </p:embeddedFont>
    <p:embeddedFont>
      <p:font typeface="Cambay" panose="020B060402020202020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0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AFF7710-8970-453A-8639-CF78CFF0D186}">
  <a:tblStyle styleId="{6AFF7710-8970-453A-8639-CF78CFF0D18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0" autoAdjust="0"/>
    <p:restoredTop sz="94660"/>
  </p:normalViewPr>
  <p:slideViewPr>
    <p:cSldViewPr snapToGrid="0">
      <p:cViewPr varScale="1">
        <p:scale>
          <a:sx n="87" d="100"/>
          <a:sy n="87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641466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b426853b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fb426853b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5731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fb168689d4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fb168689d4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4191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fb168689d4_0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fb168689d4_0_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4596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gfb168689d4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8" name="Google Shape;898;gfb168689d4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7082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bd6c00e730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bd6c00e730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9004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bd6c00e730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bd6c00e730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4060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fb168689d4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fb168689d4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4569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99f2f57a71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99f2f57a71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6412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fb168689d4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fb168689d4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2439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fb168689d4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fb168689d4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6029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fb168689d4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fb168689d4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0545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fb168689d4_0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fb168689d4_0_3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9024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bit.ly/2TtBDfr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bit.ly/2TyoMsr" TargetMode="External"/><Relationship Id="rId5" Type="http://schemas.openxmlformats.org/officeDocument/2006/relationships/hyperlink" Target="http://bit.ly/2Tynxth" TargetMode="Externa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 amt="31000"/>
          </a:blip>
          <a:srcRect t="34167"/>
          <a:stretch/>
        </p:blipFill>
        <p:spPr>
          <a:xfrm>
            <a:off x="-72425" y="1771649"/>
            <a:ext cx="6918400" cy="341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 rotWithShape="1">
          <a:blip r:embed="rId2">
            <a:alphaModFix amt="31000"/>
          </a:blip>
          <a:srcRect b="71614"/>
          <a:stretch/>
        </p:blipFill>
        <p:spPr>
          <a:xfrm>
            <a:off x="2285950" y="-49902"/>
            <a:ext cx="6918400" cy="1471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3">
            <a:alphaModFix amt="75000"/>
          </a:blip>
          <a:srcRect/>
          <a:stretch/>
        </p:blipFill>
        <p:spPr>
          <a:xfrm rot="8953326">
            <a:off x="-487738" y="-262179"/>
            <a:ext cx="1290974" cy="1290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4">
            <a:alphaModFix amt="69000"/>
          </a:blip>
          <a:srcRect/>
          <a:stretch/>
        </p:blipFill>
        <p:spPr>
          <a:xfrm rot="-487124">
            <a:off x="3826789" y="4430947"/>
            <a:ext cx="1301204" cy="1301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5">
            <a:alphaModFix amt="66000"/>
          </a:blip>
          <a:srcRect/>
          <a:stretch/>
        </p:blipFill>
        <p:spPr>
          <a:xfrm rot="-487112">
            <a:off x="3690080" y="429499"/>
            <a:ext cx="633792" cy="633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4">
            <a:alphaModFix amt="69000"/>
          </a:blip>
          <a:srcRect/>
          <a:stretch/>
        </p:blipFill>
        <p:spPr>
          <a:xfrm rot="-487123">
            <a:off x="8440039" y="4295079"/>
            <a:ext cx="971953" cy="97195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713100" y="993875"/>
            <a:ext cx="4651200" cy="238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713100" y="3673825"/>
            <a:ext cx="4651200" cy="4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24"/>
          <p:cNvPicPr preferRelativeResize="0"/>
          <p:nvPr/>
        </p:nvPicPr>
        <p:blipFill rotWithShape="1">
          <a:blip r:embed="rId2">
            <a:alphaModFix amt="38000"/>
          </a:blip>
          <a:srcRect t="37940" b="14478"/>
          <a:stretch/>
        </p:blipFill>
        <p:spPr>
          <a:xfrm flipH="1">
            <a:off x="3" y="1882626"/>
            <a:ext cx="9143997" cy="3260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4"/>
          <p:cNvPicPr preferRelativeResize="0"/>
          <p:nvPr/>
        </p:nvPicPr>
        <p:blipFill rotWithShape="1">
          <a:blip r:embed="rId3">
            <a:alphaModFix amt="75000"/>
          </a:blip>
          <a:srcRect/>
          <a:stretch/>
        </p:blipFill>
        <p:spPr>
          <a:xfrm rot="10473854" flipH="1">
            <a:off x="-552151" y="-120172"/>
            <a:ext cx="1502102" cy="1502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4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235912" flipH="1">
            <a:off x="8165474" y="-388722"/>
            <a:ext cx="1502102" cy="1502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4"/>
          <p:cNvPicPr preferRelativeResize="0"/>
          <p:nvPr/>
        </p:nvPicPr>
        <p:blipFill rotWithShape="1">
          <a:blip r:embed="rId5">
            <a:alphaModFix amt="69000"/>
          </a:blip>
          <a:srcRect/>
          <a:stretch/>
        </p:blipFill>
        <p:spPr>
          <a:xfrm rot="10312865">
            <a:off x="105399" y="-591736"/>
            <a:ext cx="1216427" cy="1216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4"/>
          <p:cNvPicPr preferRelativeResize="0"/>
          <p:nvPr/>
        </p:nvPicPr>
        <p:blipFill rotWithShape="1">
          <a:blip r:embed="rId6">
            <a:alphaModFix amt="69000"/>
          </a:blip>
          <a:srcRect/>
          <a:stretch/>
        </p:blipFill>
        <p:spPr>
          <a:xfrm rot="10312855">
            <a:off x="8481125" y="521695"/>
            <a:ext cx="870798" cy="87084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4"/>
          <p:cNvSpPr txBox="1">
            <a:spLocks noGrp="1"/>
          </p:cNvSpPr>
          <p:nvPr>
            <p:ph type="title" hasCustomPrompt="1"/>
          </p:nvPr>
        </p:nvSpPr>
        <p:spPr>
          <a:xfrm>
            <a:off x="713100" y="2219750"/>
            <a:ext cx="22581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39" name="Google Shape;239;p24"/>
          <p:cNvSpPr txBox="1">
            <a:spLocks noGrp="1"/>
          </p:cNvSpPr>
          <p:nvPr>
            <p:ph type="subTitle" idx="1"/>
          </p:nvPr>
        </p:nvSpPr>
        <p:spPr>
          <a:xfrm>
            <a:off x="713100" y="2988649"/>
            <a:ext cx="2258100" cy="48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rgbClr val="24242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240" name="Google Shape;240;p24"/>
          <p:cNvSpPr txBox="1">
            <a:spLocks noGrp="1"/>
          </p:cNvSpPr>
          <p:nvPr>
            <p:ph type="title" idx="2" hasCustomPrompt="1"/>
          </p:nvPr>
        </p:nvSpPr>
        <p:spPr>
          <a:xfrm>
            <a:off x="3442950" y="2219740"/>
            <a:ext cx="22581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41" name="Google Shape;241;p24"/>
          <p:cNvSpPr txBox="1">
            <a:spLocks noGrp="1"/>
          </p:cNvSpPr>
          <p:nvPr>
            <p:ph type="subTitle" idx="3"/>
          </p:nvPr>
        </p:nvSpPr>
        <p:spPr>
          <a:xfrm>
            <a:off x="3442950" y="2988627"/>
            <a:ext cx="2258100" cy="48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rgbClr val="24242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242" name="Google Shape;242;p24"/>
          <p:cNvSpPr txBox="1">
            <a:spLocks noGrp="1"/>
          </p:cNvSpPr>
          <p:nvPr>
            <p:ph type="title" idx="4" hasCustomPrompt="1"/>
          </p:nvPr>
        </p:nvSpPr>
        <p:spPr>
          <a:xfrm>
            <a:off x="6172800" y="2219746"/>
            <a:ext cx="22581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43" name="Google Shape;243;p24"/>
          <p:cNvSpPr txBox="1">
            <a:spLocks noGrp="1"/>
          </p:cNvSpPr>
          <p:nvPr>
            <p:ph type="subTitle" idx="5"/>
          </p:nvPr>
        </p:nvSpPr>
        <p:spPr>
          <a:xfrm>
            <a:off x="6172800" y="2988625"/>
            <a:ext cx="2258100" cy="48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rgbClr val="24242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244" name="Google Shape;244;p24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1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25"/>
          <p:cNvPicPr preferRelativeResize="0"/>
          <p:nvPr/>
        </p:nvPicPr>
        <p:blipFill rotWithShape="1">
          <a:blip r:embed="rId2">
            <a:alphaModFix amt="31000"/>
          </a:blip>
          <a:srcRect b="71614"/>
          <a:stretch/>
        </p:blipFill>
        <p:spPr>
          <a:xfrm flipH="1">
            <a:off x="0" y="-30753"/>
            <a:ext cx="6918400" cy="1471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5"/>
          <p:cNvPicPr preferRelativeResize="0"/>
          <p:nvPr/>
        </p:nvPicPr>
        <p:blipFill rotWithShape="1">
          <a:blip r:embed="rId3">
            <a:alphaModFix amt="87000"/>
          </a:blip>
          <a:srcRect/>
          <a:stretch/>
        </p:blipFill>
        <p:spPr>
          <a:xfrm rot="117638">
            <a:off x="8017972" y="-667433"/>
            <a:ext cx="2073707" cy="2073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5"/>
          <p:cNvPicPr preferRelativeResize="0"/>
          <p:nvPr/>
        </p:nvPicPr>
        <p:blipFill rotWithShape="1">
          <a:blip r:embed="rId4">
            <a:alphaModFix amt="69000"/>
          </a:blip>
          <a:srcRect/>
          <a:stretch/>
        </p:blipFill>
        <p:spPr>
          <a:xfrm rot="-487136">
            <a:off x="-676155" y="4045929"/>
            <a:ext cx="1494185" cy="1494229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28"/>
          <p:cNvPicPr preferRelativeResize="0"/>
          <p:nvPr/>
        </p:nvPicPr>
        <p:blipFill rotWithShape="1">
          <a:blip r:embed="rId2">
            <a:alphaModFix amt="31000"/>
          </a:blip>
          <a:srcRect t="34167"/>
          <a:stretch/>
        </p:blipFill>
        <p:spPr>
          <a:xfrm flipH="1">
            <a:off x="2285950" y="1771649"/>
            <a:ext cx="6918400" cy="341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28"/>
          <p:cNvPicPr preferRelativeResize="0"/>
          <p:nvPr/>
        </p:nvPicPr>
        <p:blipFill rotWithShape="1">
          <a:blip r:embed="rId2">
            <a:alphaModFix amt="31000"/>
          </a:blip>
          <a:srcRect b="71614"/>
          <a:stretch/>
        </p:blipFill>
        <p:spPr>
          <a:xfrm flipH="1">
            <a:off x="-72425" y="-49902"/>
            <a:ext cx="6918400" cy="1471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8"/>
          <p:cNvPicPr preferRelativeResize="0"/>
          <p:nvPr/>
        </p:nvPicPr>
        <p:blipFill rotWithShape="1">
          <a:blip r:embed="rId3">
            <a:alphaModFix amt="75000"/>
          </a:blip>
          <a:srcRect/>
          <a:stretch/>
        </p:blipFill>
        <p:spPr>
          <a:xfrm rot="8953326">
            <a:off x="4200324" y="-833679"/>
            <a:ext cx="1290974" cy="1290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8"/>
          <p:cNvPicPr preferRelativeResize="0"/>
          <p:nvPr/>
        </p:nvPicPr>
        <p:blipFill rotWithShape="1">
          <a:blip r:embed="rId4">
            <a:alphaModFix amt="66000"/>
          </a:blip>
          <a:srcRect/>
          <a:stretch/>
        </p:blipFill>
        <p:spPr>
          <a:xfrm rot="-487112">
            <a:off x="5013630" y="4287199"/>
            <a:ext cx="633792" cy="633797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8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34347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28"/>
          <p:cNvSpPr txBox="1">
            <a:spLocks noGrp="1"/>
          </p:cNvSpPr>
          <p:nvPr>
            <p:ph type="subTitle" idx="1"/>
          </p:nvPr>
        </p:nvSpPr>
        <p:spPr>
          <a:xfrm>
            <a:off x="720000" y="2669275"/>
            <a:ext cx="34347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28"/>
          <p:cNvSpPr txBox="1">
            <a:spLocks noGrp="1"/>
          </p:cNvSpPr>
          <p:nvPr>
            <p:ph type="subTitle" idx="2"/>
          </p:nvPr>
        </p:nvSpPr>
        <p:spPr>
          <a:xfrm>
            <a:off x="720000" y="2260350"/>
            <a:ext cx="3434700" cy="40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28"/>
          <p:cNvSpPr txBox="1"/>
          <p:nvPr/>
        </p:nvSpPr>
        <p:spPr>
          <a:xfrm>
            <a:off x="720000" y="3438200"/>
            <a:ext cx="3434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CREDITS: This presentation template was created by </a:t>
            </a:r>
            <a:r>
              <a:rPr lang="en" sz="1200" b="1">
                <a:solidFill>
                  <a:schemeClr val="accent1"/>
                </a:solidFill>
                <a:uFill>
                  <a:noFill/>
                </a:uFill>
                <a:latin typeface="Cambay"/>
                <a:ea typeface="Cambay"/>
                <a:cs typeface="Cambay"/>
                <a:sym typeface="Cambay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, including icons by </a:t>
            </a:r>
            <a:r>
              <a:rPr lang="en" sz="1200" b="1">
                <a:solidFill>
                  <a:schemeClr val="accent1"/>
                </a:solidFill>
                <a:uFill>
                  <a:noFill/>
                </a:uFill>
                <a:latin typeface="Cambay"/>
                <a:ea typeface="Cambay"/>
                <a:cs typeface="Cambay"/>
                <a:sym typeface="Cambay"/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 and infographics &amp; images by </a:t>
            </a:r>
            <a:r>
              <a:rPr lang="en" sz="1200" b="1">
                <a:solidFill>
                  <a:schemeClr val="accent1"/>
                </a:solidFill>
                <a:uFill>
                  <a:noFill/>
                </a:uFill>
                <a:latin typeface="Cambay"/>
                <a:ea typeface="Cambay"/>
                <a:cs typeface="Cambay"/>
                <a:sym typeface="Cambay"/>
                <a:hlinkClick r:id="rId7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29"/>
          <p:cNvPicPr preferRelativeResize="0"/>
          <p:nvPr/>
        </p:nvPicPr>
        <p:blipFill rotWithShape="1">
          <a:blip r:embed="rId2">
            <a:alphaModFix amt="31000"/>
          </a:blip>
          <a:srcRect t="34167"/>
          <a:stretch/>
        </p:blipFill>
        <p:spPr>
          <a:xfrm>
            <a:off x="-159050" y="2152649"/>
            <a:ext cx="6918400" cy="341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9"/>
          <p:cNvPicPr preferRelativeResize="0"/>
          <p:nvPr/>
        </p:nvPicPr>
        <p:blipFill rotWithShape="1">
          <a:blip r:embed="rId3">
            <a:alphaModFix amt="38000"/>
          </a:blip>
          <a:srcRect t="37942"/>
          <a:stretch/>
        </p:blipFill>
        <p:spPr>
          <a:xfrm rot="10800000" flipH="1">
            <a:off x="-363550" y="0"/>
            <a:ext cx="9871124" cy="4591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9"/>
          <p:cNvPicPr preferRelativeResize="0"/>
          <p:nvPr/>
        </p:nvPicPr>
        <p:blipFill rotWithShape="1">
          <a:blip r:embed="rId4">
            <a:alphaModFix amt="87000"/>
          </a:blip>
          <a:srcRect/>
          <a:stretch/>
        </p:blipFill>
        <p:spPr>
          <a:xfrm rot="-117636" flipH="1">
            <a:off x="-836824" y="-782924"/>
            <a:ext cx="3037322" cy="3037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9"/>
          <p:cNvPicPr preferRelativeResize="0"/>
          <p:nvPr/>
        </p:nvPicPr>
        <p:blipFill>
          <a:blip r:embed="rId5">
            <a:alphaModFix amt="82000"/>
          </a:blip>
          <a:stretch>
            <a:fillRect/>
          </a:stretch>
        </p:blipFill>
        <p:spPr>
          <a:xfrm rot="4516150" flipH="1">
            <a:off x="6777356" y="2981482"/>
            <a:ext cx="3250139" cy="3250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29"/>
          <p:cNvPicPr preferRelativeResize="0"/>
          <p:nvPr/>
        </p:nvPicPr>
        <p:blipFill rotWithShape="1">
          <a:blip r:embed="rId6">
            <a:alphaModFix amt="69000"/>
          </a:blip>
          <a:srcRect/>
          <a:stretch/>
        </p:blipFill>
        <p:spPr>
          <a:xfrm rot="487122" flipH="1">
            <a:off x="2317517" y="-374933"/>
            <a:ext cx="1005191" cy="1005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9"/>
          <p:cNvPicPr preferRelativeResize="0"/>
          <p:nvPr/>
        </p:nvPicPr>
        <p:blipFill rotWithShape="1">
          <a:blip r:embed="rId7">
            <a:alphaModFix amt="75000"/>
          </a:blip>
          <a:srcRect/>
          <a:stretch/>
        </p:blipFill>
        <p:spPr>
          <a:xfrm rot="487143" flipH="1">
            <a:off x="6242368" y="4449328"/>
            <a:ext cx="907356" cy="90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29"/>
          <p:cNvPicPr preferRelativeResize="0"/>
          <p:nvPr/>
        </p:nvPicPr>
        <p:blipFill rotWithShape="1">
          <a:blip r:embed="rId8">
            <a:alphaModFix amt="60000"/>
          </a:blip>
          <a:srcRect/>
          <a:stretch/>
        </p:blipFill>
        <p:spPr>
          <a:xfrm rot="-487117">
            <a:off x="6773980" y="840644"/>
            <a:ext cx="223202" cy="223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9"/>
          <p:cNvPicPr preferRelativeResize="0"/>
          <p:nvPr/>
        </p:nvPicPr>
        <p:blipFill rotWithShape="1">
          <a:blip r:embed="rId9">
            <a:alphaModFix amt="60000"/>
          </a:blip>
          <a:srcRect/>
          <a:stretch/>
        </p:blipFill>
        <p:spPr>
          <a:xfrm rot="-487117">
            <a:off x="1573330" y="3945794"/>
            <a:ext cx="223202" cy="223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30"/>
          <p:cNvPicPr preferRelativeResize="0"/>
          <p:nvPr/>
        </p:nvPicPr>
        <p:blipFill rotWithShape="1">
          <a:blip r:embed="rId2">
            <a:alphaModFix amt="31000"/>
          </a:blip>
          <a:srcRect b="71614"/>
          <a:stretch/>
        </p:blipFill>
        <p:spPr>
          <a:xfrm flipH="1">
            <a:off x="0" y="-30753"/>
            <a:ext cx="6918400" cy="1471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0"/>
          <p:cNvPicPr preferRelativeResize="0"/>
          <p:nvPr/>
        </p:nvPicPr>
        <p:blipFill rotWithShape="1">
          <a:blip r:embed="rId3">
            <a:alphaModFix amt="87000"/>
          </a:blip>
          <a:srcRect/>
          <a:stretch/>
        </p:blipFill>
        <p:spPr>
          <a:xfrm rot="117638">
            <a:off x="8017972" y="-667433"/>
            <a:ext cx="2073707" cy="2073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0"/>
          <p:cNvPicPr preferRelativeResize="0"/>
          <p:nvPr/>
        </p:nvPicPr>
        <p:blipFill rotWithShape="1">
          <a:blip r:embed="rId4">
            <a:alphaModFix amt="69000"/>
          </a:blip>
          <a:srcRect/>
          <a:stretch/>
        </p:blipFill>
        <p:spPr>
          <a:xfrm rot="-487136">
            <a:off x="-676155" y="4045929"/>
            <a:ext cx="1494185" cy="14942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3"/>
          <p:cNvPicPr preferRelativeResize="0"/>
          <p:nvPr/>
        </p:nvPicPr>
        <p:blipFill rotWithShape="1">
          <a:blip r:embed="rId2">
            <a:alphaModFix amt="31000"/>
          </a:blip>
          <a:srcRect t="34167"/>
          <a:stretch/>
        </p:blipFill>
        <p:spPr>
          <a:xfrm rot="10800000">
            <a:off x="2308425" y="-49902"/>
            <a:ext cx="6918400" cy="341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3"/>
          <p:cNvPicPr preferRelativeResize="0"/>
          <p:nvPr/>
        </p:nvPicPr>
        <p:blipFill rotWithShape="1">
          <a:blip r:embed="rId2">
            <a:alphaModFix amt="31000"/>
          </a:blip>
          <a:srcRect b="71614"/>
          <a:stretch/>
        </p:blipFill>
        <p:spPr>
          <a:xfrm rot="10800000">
            <a:off x="0" y="3763547"/>
            <a:ext cx="6918400" cy="1471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3"/>
          <p:cNvPicPr preferRelativeResize="0"/>
          <p:nvPr/>
        </p:nvPicPr>
        <p:blipFill rotWithShape="1">
          <a:blip r:embed="rId3">
            <a:alphaModFix amt="75000"/>
          </a:blip>
          <a:srcRect/>
          <a:stretch/>
        </p:blipFill>
        <p:spPr>
          <a:xfrm rot="6847917">
            <a:off x="304136" y="135192"/>
            <a:ext cx="1151626" cy="1151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 rotWithShape="1">
          <a:blip r:embed="rId4">
            <a:alphaModFix amt="84000"/>
          </a:blip>
          <a:srcRect/>
          <a:stretch/>
        </p:blipFill>
        <p:spPr>
          <a:xfrm rot="-487111">
            <a:off x="2774155" y="4477458"/>
            <a:ext cx="993653" cy="993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/>
          <p:cNvPicPr preferRelativeResize="0"/>
          <p:nvPr/>
        </p:nvPicPr>
        <p:blipFill rotWithShape="1">
          <a:blip r:embed="rId5">
            <a:alphaModFix amt="60000"/>
          </a:blip>
          <a:srcRect/>
          <a:stretch/>
        </p:blipFill>
        <p:spPr>
          <a:xfrm rot="-487117">
            <a:off x="211180" y="4054344"/>
            <a:ext cx="223202" cy="22320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720000" y="2604575"/>
            <a:ext cx="3598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2" hasCustomPrompt="1"/>
          </p:nvPr>
        </p:nvSpPr>
        <p:spPr>
          <a:xfrm>
            <a:off x="1893150" y="1623775"/>
            <a:ext cx="1251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5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720000" y="3446375"/>
            <a:ext cx="3598200" cy="48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5"/>
          <p:cNvPicPr preferRelativeResize="0"/>
          <p:nvPr/>
        </p:nvPicPr>
        <p:blipFill rotWithShape="1">
          <a:blip r:embed="rId2">
            <a:alphaModFix amt="38000"/>
          </a:blip>
          <a:srcRect t="37942"/>
          <a:stretch/>
        </p:blipFill>
        <p:spPr>
          <a:xfrm rot="10800000" flipH="1">
            <a:off x="-363550" y="0"/>
            <a:ext cx="9871124" cy="4591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/>
          <p:cNvPicPr preferRelativeResize="0"/>
          <p:nvPr/>
        </p:nvPicPr>
        <p:blipFill>
          <a:blip r:embed="rId3">
            <a:alphaModFix amt="62000"/>
          </a:blip>
          <a:stretch>
            <a:fillRect/>
          </a:stretch>
        </p:blipFill>
        <p:spPr>
          <a:xfrm rot="-4516150">
            <a:off x="-343832" y="4066842"/>
            <a:ext cx="1423990" cy="1423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5"/>
          <p:cNvPicPr preferRelativeResize="0"/>
          <p:nvPr/>
        </p:nvPicPr>
        <p:blipFill rotWithShape="1">
          <a:blip r:embed="rId4">
            <a:alphaModFix amt="57000"/>
          </a:blip>
          <a:srcRect/>
          <a:stretch/>
        </p:blipFill>
        <p:spPr>
          <a:xfrm rot="487126" flipH="1">
            <a:off x="8490224" y="504332"/>
            <a:ext cx="904237" cy="904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5"/>
          <p:cNvPicPr preferRelativeResize="0"/>
          <p:nvPr/>
        </p:nvPicPr>
        <p:blipFill rotWithShape="1">
          <a:blip r:embed="rId5">
            <a:alphaModFix amt="66000"/>
          </a:blip>
          <a:srcRect/>
          <a:stretch/>
        </p:blipFill>
        <p:spPr>
          <a:xfrm rot="487156" flipH="1">
            <a:off x="110844" y="4126430"/>
            <a:ext cx="633770" cy="633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5"/>
          <p:cNvPicPr preferRelativeResize="0"/>
          <p:nvPr/>
        </p:nvPicPr>
        <p:blipFill rotWithShape="1">
          <a:blip r:embed="rId6">
            <a:alphaModFix amt="28000"/>
          </a:blip>
          <a:srcRect/>
          <a:stretch/>
        </p:blipFill>
        <p:spPr>
          <a:xfrm rot="-9127495">
            <a:off x="8267789" y="-189528"/>
            <a:ext cx="1227344" cy="122734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title" idx="2"/>
          </p:nvPr>
        </p:nvSpPr>
        <p:spPr>
          <a:xfrm>
            <a:off x="1537425" y="2938900"/>
            <a:ext cx="2742600" cy="4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25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title" idx="3"/>
          </p:nvPr>
        </p:nvSpPr>
        <p:spPr>
          <a:xfrm>
            <a:off x="4863974" y="2938900"/>
            <a:ext cx="2742600" cy="4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25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ubTitle" idx="1"/>
          </p:nvPr>
        </p:nvSpPr>
        <p:spPr>
          <a:xfrm>
            <a:off x="4863975" y="3385375"/>
            <a:ext cx="2742600" cy="98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ubTitle" idx="4"/>
          </p:nvPr>
        </p:nvSpPr>
        <p:spPr>
          <a:xfrm>
            <a:off x="1537425" y="3385375"/>
            <a:ext cx="2742600" cy="98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 rotWithShape="1">
          <a:blip r:embed="rId2">
            <a:alphaModFix amt="87000"/>
          </a:blip>
          <a:srcRect/>
          <a:stretch/>
        </p:blipFill>
        <p:spPr>
          <a:xfrm rot="-117637" flipH="1">
            <a:off x="-382825" y="-354560"/>
            <a:ext cx="1583266" cy="1583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6"/>
          <p:cNvPicPr preferRelativeResize="0"/>
          <p:nvPr/>
        </p:nvPicPr>
        <p:blipFill>
          <a:blip r:embed="rId3">
            <a:alphaModFix amt="82000"/>
          </a:blip>
          <a:stretch>
            <a:fillRect/>
          </a:stretch>
        </p:blipFill>
        <p:spPr>
          <a:xfrm rot="4516150" flipH="1">
            <a:off x="7862593" y="-326283"/>
            <a:ext cx="1423990" cy="1423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6"/>
          <p:cNvPicPr preferRelativeResize="0"/>
          <p:nvPr/>
        </p:nvPicPr>
        <p:blipFill rotWithShape="1">
          <a:blip r:embed="rId4">
            <a:alphaModFix amt="69000"/>
          </a:blip>
          <a:srcRect/>
          <a:stretch/>
        </p:blipFill>
        <p:spPr>
          <a:xfrm rot="487123" flipH="1">
            <a:off x="-252851" y="697873"/>
            <a:ext cx="756826" cy="756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6"/>
          <p:cNvPicPr preferRelativeResize="0"/>
          <p:nvPr/>
        </p:nvPicPr>
        <p:blipFill rotWithShape="1">
          <a:blip r:embed="rId5">
            <a:alphaModFix amt="75000"/>
          </a:blip>
          <a:srcRect/>
          <a:stretch/>
        </p:blipFill>
        <p:spPr>
          <a:xfrm rot="487131" flipH="1">
            <a:off x="8628275" y="686120"/>
            <a:ext cx="577705" cy="577702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6">
            <a:alphaModFix amt="31000"/>
          </a:blip>
          <a:srcRect t="34167"/>
          <a:stretch/>
        </p:blipFill>
        <p:spPr>
          <a:xfrm flipH="1">
            <a:off x="3899800" y="2798637"/>
            <a:ext cx="6918400" cy="341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9"/>
          <p:cNvPicPr preferRelativeResize="0"/>
          <p:nvPr/>
        </p:nvPicPr>
        <p:blipFill rotWithShape="1">
          <a:blip r:embed="rId2">
            <a:alphaModFix amt="31000"/>
          </a:blip>
          <a:srcRect t="34167"/>
          <a:stretch/>
        </p:blipFill>
        <p:spPr>
          <a:xfrm flipH="1">
            <a:off x="2308425" y="2152649"/>
            <a:ext cx="6918400" cy="341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9"/>
          <p:cNvPicPr preferRelativeResize="0"/>
          <p:nvPr/>
        </p:nvPicPr>
        <p:blipFill rotWithShape="1">
          <a:blip r:embed="rId2">
            <a:alphaModFix amt="31000"/>
          </a:blip>
          <a:srcRect b="71614"/>
          <a:stretch/>
        </p:blipFill>
        <p:spPr>
          <a:xfrm>
            <a:off x="2285950" y="-49902"/>
            <a:ext cx="6918400" cy="1471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9"/>
          <p:cNvPicPr preferRelativeResize="0"/>
          <p:nvPr/>
        </p:nvPicPr>
        <p:blipFill rotWithShape="1">
          <a:blip r:embed="rId3">
            <a:alphaModFix amt="75000"/>
          </a:blip>
          <a:srcRect/>
          <a:stretch/>
        </p:blipFill>
        <p:spPr>
          <a:xfrm rot="6847917">
            <a:off x="2615236" y="41217"/>
            <a:ext cx="1151626" cy="1151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9"/>
          <p:cNvPicPr preferRelativeResize="0"/>
          <p:nvPr/>
        </p:nvPicPr>
        <p:blipFill rotWithShape="1">
          <a:blip r:embed="rId4">
            <a:alphaModFix amt="84000"/>
          </a:blip>
          <a:srcRect/>
          <a:stretch/>
        </p:blipFill>
        <p:spPr>
          <a:xfrm rot="-487121">
            <a:off x="3513258" y="4136129"/>
            <a:ext cx="811060" cy="811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9"/>
          <p:cNvPicPr preferRelativeResize="0"/>
          <p:nvPr/>
        </p:nvPicPr>
        <p:blipFill rotWithShape="1">
          <a:blip r:embed="rId5">
            <a:alphaModFix amt="60000"/>
          </a:blip>
          <a:srcRect/>
          <a:stretch/>
        </p:blipFill>
        <p:spPr>
          <a:xfrm rot="-487117">
            <a:off x="7288480" y="4430056"/>
            <a:ext cx="223202" cy="223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9"/>
          <p:cNvPicPr preferRelativeResize="0"/>
          <p:nvPr/>
        </p:nvPicPr>
        <p:blipFill rotWithShape="1">
          <a:blip r:embed="rId6">
            <a:alphaModFix amt="60000"/>
          </a:blip>
          <a:srcRect/>
          <a:stretch/>
        </p:blipFill>
        <p:spPr>
          <a:xfrm rot="-487117">
            <a:off x="6335980" y="427794"/>
            <a:ext cx="223202" cy="223203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3779625" y="1566600"/>
            <a:ext cx="4651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1"/>
          </p:nvPr>
        </p:nvSpPr>
        <p:spPr>
          <a:xfrm>
            <a:off x="3779625" y="2408400"/>
            <a:ext cx="4651200" cy="11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1"/>
          <p:cNvPicPr preferRelativeResize="0"/>
          <p:nvPr/>
        </p:nvPicPr>
        <p:blipFill rotWithShape="1">
          <a:blip r:embed="rId2">
            <a:alphaModFix amt="31000"/>
          </a:blip>
          <a:srcRect t="34167"/>
          <a:stretch/>
        </p:blipFill>
        <p:spPr>
          <a:xfrm rot="10800000">
            <a:off x="2740049" y="-382614"/>
            <a:ext cx="6918400" cy="341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1"/>
          <p:cNvPicPr preferRelativeResize="0"/>
          <p:nvPr/>
        </p:nvPicPr>
        <p:blipFill rotWithShape="1">
          <a:blip r:embed="rId3">
            <a:alphaModFix amt="38000"/>
          </a:blip>
          <a:srcRect t="37942"/>
          <a:stretch/>
        </p:blipFill>
        <p:spPr>
          <a:xfrm flipH="1">
            <a:off x="-8175" y="592505"/>
            <a:ext cx="9871124" cy="4591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1"/>
          <p:cNvPicPr preferRelativeResize="0"/>
          <p:nvPr/>
        </p:nvPicPr>
        <p:blipFill rotWithShape="1">
          <a:blip r:embed="rId4">
            <a:alphaModFix amt="87000"/>
          </a:blip>
          <a:srcRect/>
          <a:stretch/>
        </p:blipFill>
        <p:spPr>
          <a:xfrm rot="10682364" flipH="1">
            <a:off x="7298902" y="2929394"/>
            <a:ext cx="3037322" cy="3037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1"/>
          <p:cNvPicPr preferRelativeResize="0"/>
          <p:nvPr/>
        </p:nvPicPr>
        <p:blipFill>
          <a:blip r:embed="rId5">
            <a:alphaModFix amt="82000"/>
          </a:blip>
          <a:stretch>
            <a:fillRect/>
          </a:stretch>
        </p:blipFill>
        <p:spPr>
          <a:xfrm rot="-6283850" flipH="1">
            <a:off x="-1029320" y="-1659286"/>
            <a:ext cx="3250139" cy="3250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1"/>
          <p:cNvPicPr preferRelativeResize="0"/>
          <p:nvPr/>
        </p:nvPicPr>
        <p:blipFill rotWithShape="1">
          <a:blip r:embed="rId6">
            <a:alphaModFix amt="69000"/>
          </a:blip>
          <a:srcRect/>
          <a:stretch/>
        </p:blipFill>
        <p:spPr>
          <a:xfrm rot="-10312878" flipH="1">
            <a:off x="6176692" y="4553551"/>
            <a:ext cx="1005191" cy="1005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1"/>
          <p:cNvPicPr preferRelativeResize="0"/>
          <p:nvPr/>
        </p:nvPicPr>
        <p:blipFill rotWithShape="1">
          <a:blip r:embed="rId7">
            <a:alphaModFix amt="75000"/>
          </a:blip>
          <a:srcRect/>
          <a:stretch/>
        </p:blipFill>
        <p:spPr>
          <a:xfrm rot="-10312857" flipH="1">
            <a:off x="1943700" y="-323091"/>
            <a:ext cx="907356" cy="90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1"/>
          <p:cNvPicPr preferRelativeResize="0"/>
          <p:nvPr/>
        </p:nvPicPr>
        <p:blipFill rotWithShape="1">
          <a:blip r:embed="rId8">
            <a:alphaModFix amt="60000"/>
          </a:blip>
          <a:srcRect/>
          <a:stretch/>
        </p:blipFill>
        <p:spPr>
          <a:xfrm rot="-487117">
            <a:off x="7262455" y="1035194"/>
            <a:ext cx="223202" cy="223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1"/>
          <p:cNvPicPr preferRelativeResize="0"/>
          <p:nvPr/>
        </p:nvPicPr>
        <p:blipFill rotWithShape="1">
          <a:blip r:embed="rId9">
            <a:alphaModFix amt="60000"/>
          </a:blip>
          <a:srcRect/>
          <a:stretch/>
        </p:blipFill>
        <p:spPr>
          <a:xfrm rot="-487117">
            <a:off x="1223605" y="3885094"/>
            <a:ext cx="223202" cy="223203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1"/>
          <p:cNvSpPr txBox="1">
            <a:spLocks noGrp="1"/>
          </p:cNvSpPr>
          <p:nvPr>
            <p:ph type="title" hasCustomPrompt="1"/>
          </p:nvPr>
        </p:nvSpPr>
        <p:spPr>
          <a:xfrm>
            <a:off x="2423100" y="1273050"/>
            <a:ext cx="4297800" cy="210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49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89" name="Google Shape;89;p11"/>
          <p:cNvSpPr txBox="1">
            <a:spLocks noGrp="1"/>
          </p:cNvSpPr>
          <p:nvPr>
            <p:ph type="subTitle" idx="1"/>
          </p:nvPr>
        </p:nvSpPr>
        <p:spPr>
          <a:xfrm>
            <a:off x="2423100" y="3373350"/>
            <a:ext cx="4297800" cy="49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3"/>
          <p:cNvPicPr preferRelativeResize="0"/>
          <p:nvPr/>
        </p:nvPicPr>
        <p:blipFill rotWithShape="1">
          <a:blip r:embed="rId2">
            <a:alphaModFix amt="31000"/>
          </a:blip>
          <a:srcRect t="34167"/>
          <a:stretch/>
        </p:blipFill>
        <p:spPr>
          <a:xfrm>
            <a:off x="-72425" y="1771649"/>
            <a:ext cx="6918400" cy="341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/>
          <p:cNvPicPr preferRelativeResize="0"/>
          <p:nvPr/>
        </p:nvPicPr>
        <p:blipFill rotWithShape="1">
          <a:blip r:embed="rId2">
            <a:alphaModFix amt="31000"/>
          </a:blip>
          <a:srcRect b="71614"/>
          <a:stretch/>
        </p:blipFill>
        <p:spPr>
          <a:xfrm rot="10800000" flipH="1">
            <a:off x="2285950" y="3826423"/>
            <a:ext cx="6918400" cy="1471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3"/>
          <p:cNvPicPr preferRelativeResize="0"/>
          <p:nvPr/>
        </p:nvPicPr>
        <p:blipFill rotWithShape="1">
          <a:blip r:embed="rId3">
            <a:alphaModFix amt="87000"/>
          </a:blip>
          <a:srcRect/>
          <a:stretch/>
        </p:blipFill>
        <p:spPr>
          <a:xfrm rot="117637">
            <a:off x="7826036" y="-354560"/>
            <a:ext cx="1583266" cy="1583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3"/>
          <p:cNvPicPr preferRelativeResize="0"/>
          <p:nvPr/>
        </p:nvPicPr>
        <p:blipFill>
          <a:blip r:embed="rId4">
            <a:alphaModFix amt="82000"/>
          </a:blip>
          <a:stretch>
            <a:fillRect/>
          </a:stretch>
        </p:blipFill>
        <p:spPr>
          <a:xfrm rot="-4516150">
            <a:off x="-349807" y="-274908"/>
            <a:ext cx="1423990" cy="1423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/>
          <p:nvPr/>
        </p:nvPicPr>
        <p:blipFill rotWithShape="1">
          <a:blip r:embed="rId5">
            <a:alphaModFix amt="69000"/>
          </a:blip>
          <a:srcRect/>
          <a:stretch/>
        </p:blipFill>
        <p:spPr>
          <a:xfrm rot="-487133">
            <a:off x="8273767" y="660130"/>
            <a:ext cx="1055868" cy="1055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3"/>
          <p:cNvPicPr preferRelativeResize="0"/>
          <p:nvPr/>
        </p:nvPicPr>
        <p:blipFill rotWithShape="1">
          <a:blip r:embed="rId6">
            <a:alphaModFix amt="75000"/>
          </a:blip>
          <a:srcRect/>
          <a:stretch/>
        </p:blipFill>
        <p:spPr>
          <a:xfrm rot="-487125">
            <a:off x="-76613" y="749269"/>
            <a:ext cx="877613" cy="877598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3"/>
          <p:cNvSpPr txBox="1">
            <a:spLocks noGrp="1"/>
          </p:cNvSpPr>
          <p:nvPr>
            <p:ph type="title"/>
          </p:nvPr>
        </p:nvSpPr>
        <p:spPr>
          <a:xfrm>
            <a:off x="2205075" y="1637300"/>
            <a:ext cx="21147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rgbClr val="EDCB6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title" idx="2" hasCustomPrompt="1"/>
          </p:nvPr>
        </p:nvSpPr>
        <p:spPr>
          <a:xfrm>
            <a:off x="1147400" y="1960125"/>
            <a:ext cx="8940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1"/>
          </p:nvPr>
        </p:nvSpPr>
        <p:spPr>
          <a:xfrm>
            <a:off x="2205075" y="2099350"/>
            <a:ext cx="21147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title" idx="3"/>
          </p:nvPr>
        </p:nvSpPr>
        <p:spPr>
          <a:xfrm>
            <a:off x="5881900" y="1637300"/>
            <a:ext cx="21147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rgbClr val="EDCB6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title" idx="4" hasCustomPrompt="1"/>
          </p:nvPr>
        </p:nvSpPr>
        <p:spPr>
          <a:xfrm>
            <a:off x="4824213" y="1960125"/>
            <a:ext cx="8940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5"/>
          </p:nvPr>
        </p:nvSpPr>
        <p:spPr>
          <a:xfrm>
            <a:off x="5881900" y="2099350"/>
            <a:ext cx="21147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title" idx="6"/>
          </p:nvPr>
        </p:nvSpPr>
        <p:spPr>
          <a:xfrm>
            <a:off x="2205075" y="3181225"/>
            <a:ext cx="21147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rgbClr val="EDCB6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title" idx="7" hasCustomPrompt="1"/>
          </p:nvPr>
        </p:nvSpPr>
        <p:spPr>
          <a:xfrm>
            <a:off x="1147400" y="3501950"/>
            <a:ext cx="8940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33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106" name="Google Shape;106;p13"/>
          <p:cNvSpPr txBox="1">
            <a:spLocks noGrp="1"/>
          </p:cNvSpPr>
          <p:nvPr>
            <p:ph type="subTitle" idx="8"/>
          </p:nvPr>
        </p:nvSpPr>
        <p:spPr>
          <a:xfrm>
            <a:off x="2205075" y="3643250"/>
            <a:ext cx="21147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title" idx="9"/>
          </p:nvPr>
        </p:nvSpPr>
        <p:spPr>
          <a:xfrm>
            <a:off x="5881900" y="3181225"/>
            <a:ext cx="21147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rgbClr val="EDCB6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title" idx="13" hasCustomPrompt="1"/>
          </p:nvPr>
        </p:nvSpPr>
        <p:spPr>
          <a:xfrm>
            <a:off x="4824213" y="3501950"/>
            <a:ext cx="8940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33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109" name="Google Shape;109;p13"/>
          <p:cNvSpPr txBox="1">
            <a:spLocks noGrp="1"/>
          </p:cNvSpPr>
          <p:nvPr>
            <p:ph type="subTitle" idx="14"/>
          </p:nvPr>
        </p:nvSpPr>
        <p:spPr>
          <a:xfrm>
            <a:off x="5881900" y="3643250"/>
            <a:ext cx="21147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0" name="Google Shape;110;p1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4"/>
          <p:cNvPicPr preferRelativeResize="0"/>
          <p:nvPr/>
        </p:nvPicPr>
        <p:blipFill rotWithShape="1">
          <a:blip r:embed="rId2">
            <a:alphaModFix amt="31000"/>
          </a:blip>
          <a:srcRect t="34167"/>
          <a:stretch/>
        </p:blipFill>
        <p:spPr>
          <a:xfrm>
            <a:off x="-159050" y="2152649"/>
            <a:ext cx="6918400" cy="341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4"/>
          <p:cNvPicPr preferRelativeResize="0"/>
          <p:nvPr/>
        </p:nvPicPr>
        <p:blipFill rotWithShape="1">
          <a:blip r:embed="rId3">
            <a:alphaModFix amt="38000"/>
          </a:blip>
          <a:srcRect t="37942"/>
          <a:stretch/>
        </p:blipFill>
        <p:spPr>
          <a:xfrm rot="10800000" flipH="1">
            <a:off x="-363550" y="0"/>
            <a:ext cx="9871124" cy="4591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4"/>
          <p:cNvPicPr preferRelativeResize="0"/>
          <p:nvPr/>
        </p:nvPicPr>
        <p:blipFill rotWithShape="1">
          <a:blip r:embed="rId4">
            <a:alphaModFix amt="87000"/>
          </a:blip>
          <a:srcRect/>
          <a:stretch/>
        </p:blipFill>
        <p:spPr>
          <a:xfrm rot="-117636" flipH="1">
            <a:off x="-836824" y="-782924"/>
            <a:ext cx="3037322" cy="3037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4"/>
          <p:cNvPicPr preferRelativeResize="0"/>
          <p:nvPr/>
        </p:nvPicPr>
        <p:blipFill>
          <a:blip r:embed="rId5">
            <a:alphaModFix amt="82000"/>
          </a:blip>
          <a:stretch>
            <a:fillRect/>
          </a:stretch>
        </p:blipFill>
        <p:spPr>
          <a:xfrm rot="4516150" flipH="1">
            <a:off x="6777356" y="2981482"/>
            <a:ext cx="3250139" cy="3250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 rotWithShape="1">
          <a:blip r:embed="rId6">
            <a:alphaModFix amt="69000"/>
          </a:blip>
          <a:srcRect/>
          <a:stretch/>
        </p:blipFill>
        <p:spPr>
          <a:xfrm rot="487122" flipH="1">
            <a:off x="2317517" y="-374933"/>
            <a:ext cx="1005191" cy="1005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4"/>
          <p:cNvPicPr preferRelativeResize="0"/>
          <p:nvPr/>
        </p:nvPicPr>
        <p:blipFill rotWithShape="1">
          <a:blip r:embed="rId7">
            <a:alphaModFix amt="75000"/>
          </a:blip>
          <a:srcRect/>
          <a:stretch/>
        </p:blipFill>
        <p:spPr>
          <a:xfrm rot="487143" flipH="1">
            <a:off x="6242368" y="4449328"/>
            <a:ext cx="907356" cy="90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4"/>
          <p:cNvPicPr preferRelativeResize="0"/>
          <p:nvPr/>
        </p:nvPicPr>
        <p:blipFill rotWithShape="1">
          <a:blip r:embed="rId8">
            <a:alphaModFix amt="60000"/>
          </a:blip>
          <a:srcRect/>
          <a:stretch/>
        </p:blipFill>
        <p:spPr>
          <a:xfrm rot="-487117">
            <a:off x="6773980" y="840644"/>
            <a:ext cx="223202" cy="223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4"/>
          <p:cNvPicPr preferRelativeResize="0"/>
          <p:nvPr/>
        </p:nvPicPr>
        <p:blipFill rotWithShape="1">
          <a:blip r:embed="rId9">
            <a:alphaModFix amt="60000"/>
          </a:blip>
          <a:srcRect/>
          <a:stretch/>
        </p:blipFill>
        <p:spPr>
          <a:xfrm rot="-487117">
            <a:off x="1573330" y="3945794"/>
            <a:ext cx="223202" cy="223203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4"/>
          <p:cNvSpPr txBox="1">
            <a:spLocks noGrp="1"/>
          </p:cNvSpPr>
          <p:nvPr>
            <p:ph type="title"/>
          </p:nvPr>
        </p:nvSpPr>
        <p:spPr>
          <a:xfrm>
            <a:off x="2063550" y="1711625"/>
            <a:ext cx="5016900" cy="99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4"/>
          <p:cNvSpPr txBox="1">
            <a:spLocks noGrp="1"/>
          </p:cNvSpPr>
          <p:nvPr>
            <p:ph type="subTitle" idx="1"/>
          </p:nvPr>
        </p:nvSpPr>
        <p:spPr>
          <a:xfrm>
            <a:off x="2063550" y="2810450"/>
            <a:ext cx="5016900" cy="7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DM Serif Text"/>
              <a:buNone/>
              <a:defRPr sz="3500" b="1">
                <a:solidFill>
                  <a:schemeClr val="dk2"/>
                </a:solidFill>
                <a:latin typeface="DM Serif Text"/>
                <a:ea typeface="DM Serif Text"/>
                <a:cs typeface="DM Serif Text"/>
                <a:sym typeface="DM Serif Tex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veria Libre"/>
              <a:buNone/>
              <a:defRPr sz="3500" b="1">
                <a:solidFill>
                  <a:schemeClr val="dk1"/>
                </a:solidFill>
                <a:latin typeface="Averia Libre"/>
                <a:ea typeface="Averia Libre"/>
                <a:cs typeface="Averia Libre"/>
                <a:sym typeface="Averia Libr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veria Libre"/>
              <a:buNone/>
              <a:defRPr sz="3500" b="1">
                <a:solidFill>
                  <a:schemeClr val="dk1"/>
                </a:solidFill>
                <a:latin typeface="Averia Libre"/>
                <a:ea typeface="Averia Libre"/>
                <a:cs typeface="Averia Libre"/>
                <a:sym typeface="Averia Libr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veria Libre"/>
              <a:buNone/>
              <a:defRPr sz="3500" b="1">
                <a:solidFill>
                  <a:schemeClr val="dk1"/>
                </a:solidFill>
                <a:latin typeface="Averia Libre"/>
                <a:ea typeface="Averia Libre"/>
                <a:cs typeface="Averia Libre"/>
                <a:sym typeface="Averia Libr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veria Libre"/>
              <a:buNone/>
              <a:defRPr sz="3500" b="1">
                <a:solidFill>
                  <a:schemeClr val="dk1"/>
                </a:solidFill>
                <a:latin typeface="Averia Libre"/>
                <a:ea typeface="Averia Libre"/>
                <a:cs typeface="Averia Libre"/>
                <a:sym typeface="Averia Libr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veria Libre"/>
              <a:buNone/>
              <a:defRPr sz="3500" b="1">
                <a:solidFill>
                  <a:schemeClr val="dk1"/>
                </a:solidFill>
                <a:latin typeface="Averia Libre"/>
                <a:ea typeface="Averia Libre"/>
                <a:cs typeface="Averia Libre"/>
                <a:sym typeface="Averia Libr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veria Libre"/>
              <a:buNone/>
              <a:defRPr sz="3500" b="1">
                <a:solidFill>
                  <a:schemeClr val="dk1"/>
                </a:solidFill>
                <a:latin typeface="Averia Libre"/>
                <a:ea typeface="Averia Libre"/>
                <a:cs typeface="Averia Libre"/>
                <a:sym typeface="Averia Libr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veria Libre"/>
              <a:buNone/>
              <a:defRPr sz="3500" b="1">
                <a:solidFill>
                  <a:schemeClr val="dk1"/>
                </a:solidFill>
                <a:latin typeface="Averia Libre"/>
                <a:ea typeface="Averia Libre"/>
                <a:cs typeface="Averia Libre"/>
                <a:sym typeface="Averia Libr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veria Libre"/>
              <a:buNone/>
              <a:defRPr sz="3500" b="1">
                <a:solidFill>
                  <a:schemeClr val="dk1"/>
                </a:solidFill>
                <a:latin typeface="Averia Libre"/>
                <a:ea typeface="Averia Libre"/>
                <a:cs typeface="Averia Libre"/>
                <a:sym typeface="Averia Libr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ay"/>
              <a:buChar char="●"/>
              <a:defRPr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ay"/>
              <a:buChar char="○"/>
              <a:defRPr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ay"/>
              <a:buChar char="■"/>
              <a:defRPr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ay"/>
              <a:buChar char="●"/>
              <a:defRPr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ay"/>
              <a:buChar char="○"/>
              <a:defRPr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ay"/>
              <a:buChar char="■"/>
              <a:defRPr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ay"/>
              <a:buChar char="●"/>
              <a:defRPr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ay"/>
              <a:buChar char="○"/>
              <a:defRPr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mbay"/>
              <a:buChar char="■"/>
              <a:defRPr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5" r:id="rId5"/>
    <p:sldLayoutId id="2147483657" r:id="rId6"/>
    <p:sldLayoutId id="2147483658" r:id="rId7"/>
    <p:sldLayoutId id="2147483659" r:id="rId8"/>
    <p:sldLayoutId id="2147483660" r:id="rId9"/>
    <p:sldLayoutId id="2147483670" r:id="rId10"/>
    <p:sldLayoutId id="2147483671" r:id="rId11"/>
    <p:sldLayoutId id="2147483674" r:id="rId12"/>
    <p:sldLayoutId id="2147483675" r:id="rId13"/>
    <p:sldLayoutId id="2147483676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0">
          <p15:clr>
            <a:srgbClr val="EA4335"/>
          </p15:clr>
        </p15:guide>
        <p15:guide id="2" pos="449">
          <p15:clr>
            <a:srgbClr val="EA4335"/>
          </p15:clr>
        </p15:guide>
        <p15:guide id="3" orient="horz" pos="2900">
          <p15:clr>
            <a:srgbClr val="EA4335"/>
          </p15:clr>
        </p15:guide>
        <p15:guide id="4" pos="5311">
          <p15:clr>
            <a:srgbClr val="EA4335"/>
          </p15:clr>
        </p15:guide>
        <p15:guide id="5" pos="2880">
          <p15:clr>
            <a:srgbClr val="EA4335"/>
          </p15:clr>
        </p15:guide>
        <p15:guide id="6" orient="horz" pos="162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34"/>
          <p:cNvPicPr preferRelativeResize="0"/>
          <p:nvPr/>
        </p:nvPicPr>
        <p:blipFill rotWithShape="1">
          <a:blip r:embed="rId3">
            <a:alphaModFix amt="87000"/>
          </a:blip>
          <a:srcRect/>
          <a:stretch/>
        </p:blipFill>
        <p:spPr>
          <a:xfrm rot="117636">
            <a:off x="5518082" y="871043"/>
            <a:ext cx="2469035" cy="2469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9" name="Google Shape;299;p34"/>
          <p:cNvGrpSpPr/>
          <p:nvPr/>
        </p:nvGrpSpPr>
        <p:grpSpPr>
          <a:xfrm flipH="1">
            <a:off x="5765142" y="1332626"/>
            <a:ext cx="3046765" cy="5044129"/>
            <a:chOff x="1559750" y="1367850"/>
            <a:chExt cx="2473425" cy="4094925"/>
          </a:xfrm>
        </p:grpSpPr>
        <p:sp>
          <p:nvSpPr>
            <p:cNvPr id="300" name="Google Shape;300;p34"/>
            <p:cNvSpPr/>
            <p:nvPr/>
          </p:nvSpPr>
          <p:spPr>
            <a:xfrm>
              <a:off x="2808975" y="2514075"/>
              <a:ext cx="384850" cy="560525"/>
            </a:xfrm>
            <a:custGeom>
              <a:avLst/>
              <a:gdLst/>
              <a:ahLst/>
              <a:cxnLst/>
              <a:rect l="l" t="t" r="r" b="b"/>
              <a:pathLst>
                <a:path w="15394" h="22421" extrusionOk="0">
                  <a:moveTo>
                    <a:pt x="11012" y="0"/>
                  </a:moveTo>
                  <a:cubicBezTo>
                    <a:pt x="10777" y="0"/>
                    <a:pt x="10544" y="16"/>
                    <a:pt x="10315" y="45"/>
                  </a:cubicBezTo>
                  <a:cubicBezTo>
                    <a:pt x="9327" y="187"/>
                    <a:pt x="8418" y="547"/>
                    <a:pt x="7556" y="986"/>
                  </a:cubicBezTo>
                  <a:cubicBezTo>
                    <a:pt x="6694" y="1440"/>
                    <a:pt x="5879" y="1973"/>
                    <a:pt x="5142" y="2600"/>
                  </a:cubicBezTo>
                  <a:lnTo>
                    <a:pt x="5189" y="2632"/>
                  </a:lnTo>
                  <a:cubicBezTo>
                    <a:pt x="5565" y="2350"/>
                    <a:pt x="5973" y="2083"/>
                    <a:pt x="6380" y="1848"/>
                  </a:cubicBezTo>
                  <a:cubicBezTo>
                    <a:pt x="6788" y="1597"/>
                    <a:pt x="7211" y="1362"/>
                    <a:pt x="7634" y="1174"/>
                  </a:cubicBezTo>
                  <a:cubicBezTo>
                    <a:pt x="8496" y="767"/>
                    <a:pt x="9421" y="469"/>
                    <a:pt x="10346" y="375"/>
                  </a:cubicBezTo>
                  <a:cubicBezTo>
                    <a:pt x="10522" y="357"/>
                    <a:pt x="10699" y="348"/>
                    <a:pt x="10874" y="348"/>
                  </a:cubicBezTo>
                  <a:cubicBezTo>
                    <a:pt x="11167" y="348"/>
                    <a:pt x="11457" y="373"/>
                    <a:pt x="11741" y="422"/>
                  </a:cubicBezTo>
                  <a:cubicBezTo>
                    <a:pt x="12180" y="516"/>
                    <a:pt x="12619" y="688"/>
                    <a:pt x="12995" y="923"/>
                  </a:cubicBezTo>
                  <a:cubicBezTo>
                    <a:pt x="13773" y="1405"/>
                    <a:pt x="14334" y="2165"/>
                    <a:pt x="14741" y="2989"/>
                  </a:cubicBezTo>
                  <a:lnTo>
                    <a:pt x="14741" y="2989"/>
                  </a:lnTo>
                  <a:cubicBezTo>
                    <a:pt x="14816" y="3707"/>
                    <a:pt x="14860" y="4438"/>
                    <a:pt x="14860" y="5155"/>
                  </a:cubicBezTo>
                  <a:cubicBezTo>
                    <a:pt x="14860" y="5908"/>
                    <a:pt x="14829" y="6660"/>
                    <a:pt x="14766" y="7397"/>
                  </a:cubicBezTo>
                  <a:cubicBezTo>
                    <a:pt x="14641" y="8886"/>
                    <a:pt x="14359" y="10359"/>
                    <a:pt x="13904" y="11754"/>
                  </a:cubicBezTo>
                  <a:cubicBezTo>
                    <a:pt x="13434" y="13165"/>
                    <a:pt x="12776" y="14513"/>
                    <a:pt x="11882" y="15688"/>
                  </a:cubicBezTo>
                  <a:cubicBezTo>
                    <a:pt x="10989" y="16864"/>
                    <a:pt x="9876" y="17852"/>
                    <a:pt x="8590" y="18588"/>
                  </a:cubicBezTo>
                  <a:lnTo>
                    <a:pt x="8575" y="18604"/>
                  </a:lnTo>
                  <a:lnTo>
                    <a:pt x="8559" y="18620"/>
                  </a:lnTo>
                  <a:cubicBezTo>
                    <a:pt x="7854" y="19200"/>
                    <a:pt x="7101" y="19764"/>
                    <a:pt x="6318" y="20281"/>
                  </a:cubicBezTo>
                  <a:cubicBezTo>
                    <a:pt x="5550" y="20783"/>
                    <a:pt x="4750" y="21269"/>
                    <a:pt x="3904" y="21629"/>
                  </a:cubicBezTo>
                  <a:cubicBezTo>
                    <a:pt x="3481" y="21817"/>
                    <a:pt x="3057" y="21974"/>
                    <a:pt x="2603" y="22068"/>
                  </a:cubicBezTo>
                  <a:cubicBezTo>
                    <a:pt x="2391" y="22113"/>
                    <a:pt x="2175" y="22140"/>
                    <a:pt x="1961" y="22140"/>
                  </a:cubicBezTo>
                  <a:cubicBezTo>
                    <a:pt x="1732" y="22140"/>
                    <a:pt x="1505" y="22109"/>
                    <a:pt x="1286" y="22037"/>
                  </a:cubicBezTo>
                  <a:cubicBezTo>
                    <a:pt x="1082" y="21974"/>
                    <a:pt x="894" y="21848"/>
                    <a:pt x="753" y="21692"/>
                  </a:cubicBezTo>
                  <a:cubicBezTo>
                    <a:pt x="597" y="21535"/>
                    <a:pt x="471" y="21347"/>
                    <a:pt x="377" y="21143"/>
                  </a:cubicBezTo>
                  <a:cubicBezTo>
                    <a:pt x="205" y="20736"/>
                    <a:pt x="142" y="20265"/>
                    <a:pt x="111" y="19795"/>
                  </a:cubicBezTo>
                  <a:lnTo>
                    <a:pt x="1" y="19811"/>
                  </a:lnTo>
                  <a:cubicBezTo>
                    <a:pt x="1" y="20281"/>
                    <a:pt x="32" y="20751"/>
                    <a:pt x="205" y="21221"/>
                  </a:cubicBezTo>
                  <a:cubicBezTo>
                    <a:pt x="299" y="21441"/>
                    <a:pt x="424" y="21660"/>
                    <a:pt x="581" y="21848"/>
                  </a:cubicBezTo>
                  <a:cubicBezTo>
                    <a:pt x="753" y="22037"/>
                    <a:pt x="973" y="22178"/>
                    <a:pt x="1208" y="22272"/>
                  </a:cubicBezTo>
                  <a:cubicBezTo>
                    <a:pt x="1479" y="22380"/>
                    <a:pt x="1766" y="22421"/>
                    <a:pt x="2050" y="22421"/>
                  </a:cubicBezTo>
                  <a:cubicBezTo>
                    <a:pt x="2259" y="22421"/>
                    <a:pt x="2467" y="22399"/>
                    <a:pt x="2666" y="22366"/>
                  </a:cubicBezTo>
                  <a:cubicBezTo>
                    <a:pt x="3136" y="22287"/>
                    <a:pt x="3606" y="22146"/>
                    <a:pt x="4045" y="21974"/>
                  </a:cubicBezTo>
                  <a:cubicBezTo>
                    <a:pt x="4923" y="21613"/>
                    <a:pt x="5769" y="21143"/>
                    <a:pt x="6568" y="20642"/>
                  </a:cubicBezTo>
                  <a:cubicBezTo>
                    <a:pt x="7368" y="20140"/>
                    <a:pt x="8136" y="19591"/>
                    <a:pt x="8873" y="18996"/>
                  </a:cubicBezTo>
                  <a:lnTo>
                    <a:pt x="8873" y="18996"/>
                  </a:lnTo>
                  <a:lnTo>
                    <a:pt x="8841" y="19027"/>
                  </a:lnTo>
                  <a:cubicBezTo>
                    <a:pt x="10189" y="18275"/>
                    <a:pt x="11381" y="17240"/>
                    <a:pt x="12321" y="16018"/>
                  </a:cubicBezTo>
                  <a:cubicBezTo>
                    <a:pt x="13261" y="14795"/>
                    <a:pt x="13951" y="13400"/>
                    <a:pt x="14437" y="11942"/>
                  </a:cubicBezTo>
                  <a:cubicBezTo>
                    <a:pt x="14907" y="10485"/>
                    <a:pt x="15189" y="8964"/>
                    <a:pt x="15315" y="7444"/>
                  </a:cubicBezTo>
                  <a:cubicBezTo>
                    <a:pt x="15377" y="6676"/>
                    <a:pt x="15393" y="5923"/>
                    <a:pt x="15377" y="5155"/>
                  </a:cubicBezTo>
                  <a:cubicBezTo>
                    <a:pt x="15362" y="4387"/>
                    <a:pt x="15315" y="3635"/>
                    <a:pt x="15205" y="2867"/>
                  </a:cubicBezTo>
                  <a:lnTo>
                    <a:pt x="15189" y="2836"/>
                  </a:lnTo>
                  <a:lnTo>
                    <a:pt x="15174" y="2788"/>
                  </a:lnTo>
                  <a:cubicBezTo>
                    <a:pt x="14954" y="2350"/>
                    <a:pt x="14688" y="1926"/>
                    <a:pt x="14359" y="1550"/>
                  </a:cubicBezTo>
                  <a:cubicBezTo>
                    <a:pt x="14029" y="1174"/>
                    <a:pt x="13653" y="829"/>
                    <a:pt x="13214" y="578"/>
                  </a:cubicBezTo>
                  <a:cubicBezTo>
                    <a:pt x="12776" y="312"/>
                    <a:pt x="12290" y="140"/>
                    <a:pt x="11804" y="61"/>
                  </a:cubicBezTo>
                  <a:cubicBezTo>
                    <a:pt x="11539" y="20"/>
                    <a:pt x="11274" y="0"/>
                    <a:pt x="11012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4"/>
            <p:cNvSpPr/>
            <p:nvPr/>
          </p:nvSpPr>
          <p:spPr>
            <a:xfrm>
              <a:off x="2969650" y="2536750"/>
              <a:ext cx="174000" cy="266875"/>
            </a:xfrm>
            <a:custGeom>
              <a:avLst/>
              <a:gdLst/>
              <a:ahLst/>
              <a:cxnLst/>
              <a:rect l="l" t="t" r="r" b="b"/>
              <a:pathLst>
                <a:path w="6960" h="10675" extrusionOk="0">
                  <a:moveTo>
                    <a:pt x="4029" y="1"/>
                  </a:moveTo>
                  <a:cubicBezTo>
                    <a:pt x="3966" y="1"/>
                    <a:pt x="3903" y="16"/>
                    <a:pt x="3809" y="16"/>
                  </a:cubicBezTo>
                  <a:lnTo>
                    <a:pt x="3794" y="16"/>
                  </a:lnTo>
                  <a:lnTo>
                    <a:pt x="3794" y="32"/>
                  </a:lnTo>
                  <a:cubicBezTo>
                    <a:pt x="3135" y="189"/>
                    <a:pt x="2493" y="424"/>
                    <a:pt x="1897" y="769"/>
                  </a:cubicBezTo>
                  <a:cubicBezTo>
                    <a:pt x="1317" y="1129"/>
                    <a:pt x="800" y="1615"/>
                    <a:pt x="455" y="2226"/>
                  </a:cubicBezTo>
                  <a:cubicBezTo>
                    <a:pt x="126" y="2838"/>
                    <a:pt x="0" y="3543"/>
                    <a:pt x="47" y="4217"/>
                  </a:cubicBezTo>
                  <a:cubicBezTo>
                    <a:pt x="63" y="4546"/>
                    <a:pt x="126" y="4875"/>
                    <a:pt x="204" y="5204"/>
                  </a:cubicBezTo>
                  <a:cubicBezTo>
                    <a:pt x="298" y="5518"/>
                    <a:pt x="408" y="5831"/>
                    <a:pt x="565" y="6129"/>
                  </a:cubicBezTo>
                  <a:lnTo>
                    <a:pt x="612" y="6098"/>
                  </a:lnTo>
                  <a:cubicBezTo>
                    <a:pt x="392" y="5487"/>
                    <a:pt x="283" y="4844"/>
                    <a:pt x="298" y="4201"/>
                  </a:cubicBezTo>
                  <a:cubicBezTo>
                    <a:pt x="314" y="3574"/>
                    <a:pt x="471" y="2947"/>
                    <a:pt x="800" y="2430"/>
                  </a:cubicBezTo>
                  <a:cubicBezTo>
                    <a:pt x="1113" y="1897"/>
                    <a:pt x="1599" y="1490"/>
                    <a:pt x="2148" y="1192"/>
                  </a:cubicBezTo>
                  <a:cubicBezTo>
                    <a:pt x="2696" y="894"/>
                    <a:pt x="3292" y="690"/>
                    <a:pt x="3919" y="549"/>
                  </a:cubicBezTo>
                  <a:lnTo>
                    <a:pt x="3919" y="549"/>
                  </a:lnTo>
                  <a:lnTo>
                    <a:pt x="3888" y="565"/>
                  </a:lnTo>
                  <a:cubicBezTo>
                    <a:pt x="3935" y="549"/>
                    <a:pt x="3997" y="549"/>
                    <a:pt x="4044" y="549"/>
                  </a:cubicBezTo>
                  <a:lnTo>
                    <a:pt x="4217" y="549"/>
                  </a:lnTo>
                  <a:cubicBezTo>
                    <a:pt x="4327" y="565"/>
                    <a:pt x="4452" y="581"/>
                    <a:pt x="4562" y="596"/>
                  </a:cubicBezTo>
                  <a:cubicBezTo>
                    <a:pt x="4781" y="643"/>
                    <a:pt x="4985" y="722"/>
                    <a:pt x="5173" y="847"/>
                  </a:cubicBezTo>
                  <a:cubicBezTo>
                    <a:pt x="5565" y="1066"/>
                    <a:pt x="5863" y="1427"/>
                    <a:pt x="6051" y="1850"/>
                  </a:cubicBezTo>
                  <a:cubicBezTo>
                    <a:pt x="6239" y="2289"/>
                    <a:pt x="6333" y="2759"/>
                    <a:pt x="6380" y="3245"/>
                  </a:cubicBezTo>
                  <a:cubicBezTo>
                    <a:pt x="6427" y="3731"/>
                    <a:pt x="6411" y="4233"/>
                    <a:pt x="6380" y="4719"/>
                  </a:cubicBezTo>
                  <a:cubicBezTo>
                    <a:pt x="6301" y="5722"/>
                    <a:pt x="6113" y="6709"/>
                    <a:pt x="5878" y="7697"/>
                  </a:cubicBezTo>
                  <a:cubicBezTo>
                    <a:pt x="5659" y="8684"/>
                    <a:pt x="5377" y="9656"/>
                    <a:pt x="5079" y="10643"/>
                  </a:cubicBezTo>
                  <a:lnTo>
                    <a:pt x="5189" y="10675"/>
                  </a:lnTo>
                  <a:cubicBezTo>
                    <a:pt x="5596" y="9734"/>
                    <a:pt x="5957" y="8778"/>
                    <a:pt x="6254" y="7791"/>
                  </a:cubicBezTo>
                  <a:cubicBezTo>
                    <a:pt x="6552" y="6819"/>
                    <a:pt x="6787" y="5800"/>
                    <a:pt x="6897" y="4766"/>
                  </a:cubicBezTo>
                  <a:cubicBezTo>
                    <a:pt x="6944" y="4248"/>
                    <a:pt x="6960" y="3731"/>
                    <a:pt x="6928" y="3198"/>
                  </a:cubicBezTo>
                  <a:cubicBezTo>
                    <a:pt x="6881" y="2665"/>
                    <a:pt x="6787" y="2132"/>
                    <a:pt x="6552" y="1631"/>
                  </a:cubicBezTo>
                  <a:cubicBezTo>
                    <a:pt x="6443" y="1380"/>
                    <a:pt x="6301" y="1129"/>
                    <a:pt x="6113" y="910"/>
                  </a:cubicBezTo>
                  <a:cubicBezTo>
                    <a:pt x="5941" y="690"/>
                    <a:pt x="5706" y="502"/>
                    <a:pt x="5471" y="361"/>
                  </a:cubicBezTo>
                  <a:cubicBezTo>
                    <a:pt x="5220" y="220"/>
                    <a:pt x="4938" y="110"/>
                    <a:pt x="4671" y="63"/>
                  </a:cubicBezTo>
                  <a:cubicBezTo>
                    <a:pt x="4530" y="32"/>
                    <a:pt x="4389" y="16"/>
                    <a:pt x="424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4"/>
            <p:cNvSpPr/>
            <p:nvPr/>
          </p:nvSpPr>
          <p:spPr>
            <a:xfrm>
              <a:off x="2856800" y="2774225"/>
              <a:ext cx="135200" cy="117075"/>
            </a:xfrm>
            <a:custGeom>
              <a:avLst/>
              <a:gdLst/>
              <a:ahLst/>
              <a:cxnLst/>
              <a:rect l="l" t="t" r="r" b="b"/>
              <a:pathLst>
                <a:path w="5408" h="4683" extrusionOk="0">
                  <a:moveTo>
                    <a:pt x="1317" y="0"/>
                  </a:moveTo>
                  <a:lnTo>
                    <a:pt x="1207" y="47"/>
                  </a:lnTo>
                  <a:cubicBezTo>
                    <a:pt x="1254" y="204"/>
                    <a:pt x="1286" y="376"/>
                    <a:pt x="1301" y="533"/>
                  </a:cubicBezTo>
                  <a:cubicBezTo>
                    <a:pt x="1333" y="690"/>
                    <a:pt x="1333" y="862"/>
                    <a:pt x="1317" y="1019"/>
                  </a:cubicBezTo>
                  <a:cubicBezTo>
                    <a:pt x="1317" y="1176"/>
                    <a:pt x="1270" y="1333"/>
                    <a:pt x="1207" y="1442"/>
                  </a:cubicBezTo>
                  <a:cubicBezTo>
                    <a:pt x="1129" y="1568"/>
                    <a:pt x="1035" y="1662"/>
                    <a:pt x="909" y="1724"/>
                  </a:cubicBezTo>
                  <a:lnTo>
                    <a:pt x="862" y="1740"/>
                  </a:lnTo>
                  <a:lnTo>
                    <a:pt x="831" y="1787"/>
                  </a:lnTo>
                  <a:cubicBezTo>
                    <a:pt x="643" y="2101"/>
                    <a:pt x="455" y="2414"/>
                    <a:pt x="298" y="2759"/>
                  </a:cubicBezTo>
                  <a:cubicBezTo>
                    <a:pt x="235" y="2931"/>
                    <a:pt x="157" y="3104"/>
                    <a:pt x="110" y="3292"/>
                  </a:cubicBezTo>
                  <a:cubicBezTo>
                    <a:pt x="47" y="3480"/>
                    <a:pt x="0" y="3668"/>
                    <a:pt x="0" y="3887"/>
                  </a:cubicBezTo>
                  <a:cubicBezTo>
                    <a:pt x="0" y="3997"/>
                    <a:pt x="16" y="4107"/>
                    <a:pt x="47" y="4217"/>
                  </a:cubicBezTo>
                  <a:cubicBezTo>
                    <a:pt x="94" y="4342"/>
                    <a:pt x="173" y="4467"/>
                    <a:pt x="298" y="4546"/>
                  </a:cubicBezTo>
                  <a:cubicBezTo>
                    <a:pt x="408" y="4624"/>
                    <a:pt x="517" y="4655"/>
                    <a:pt x="643" y="4671"/>
                  </a:cubicBezTo>
                  <a:cubicBezTo>
                    <a:pt x="698" y="4679"/>
                    <a:pt x="753" y="4683"/>
                    <a:pt x="805" y="4683"/>
                  </a:cubicBezTo>
                  <a:cubicBezTo>
                    <a:pt x="858" y="4683"/>
                    <a:pt x="909" y="4679"/>
                    <a:pt x="956" y="4671"/>
                  </a:cubicBezTo>
                  <a:cubicBezTo>
                    <a:pt x="1364" y="4624"/>
                    <a:pt x="1709" y="4483"/>
                    <a:pt x="2054" y="4326"/>
                  </a:cubicBezTo>
                  <a:lnTo>
                    <a:pt x="2101" y="4311"/>
                  </a:lnTo>
                  <a:lnTo>
                    <a:pt x="2116" y="4279"/>
                  </a:lnTo>
                  <a:cubicBezTo>
                    <a:pt x="2351" y="4044"/>
                    <a:pt x="2586" y="3809"/>
                    <a:pt x="2837" y="3590"/>
                  </a:cubicBezTo>
                  <a:cubicBezTo>
                    <a:pt x="3088" y="3355"/>
                    <a:pt x="3339" y="3151"/>
                    <a:pt x="3605" y="2947"/>
                  </a:cubicBezTo>
                  <a:cubicBezTo>
                    <a:pt x="3872" y="2759"/>
                    <a:pt x="4154" y="2571"/>
                    <a:pt x="4452" y="2445"/>
                  </a:cubicBezTo>
                  <a:cubicBezTo>
                    <a:pt x="4608" y="2398"/>
                    <a:pt x="4750" y="2351"/>
                    <a:pt x="4906" y="2336"/>
                  </a:cubicBezTo>
                  <a:cubicBezTo>
                    <a:pt x="5063" y="2336"/>
                    <a:pt x="5220" y="2367"/>
                    <a:pt x="5361" y="2477"/>
                  </a:cubicBezTo>
                  <a:lnTo>
                    <a:pt x="5408" y="2398"/>
                  </a:lnTo>
                  <a:cubicBezTo>
                    <a:pt x="5282" y="2273"/>
                    <a:pt x="5094" y="2195"/>
                    <a:pt x="4922" y="2179"/>
                  </a:cubicBezTo>
                  <a:cubicBezTo>
                    <a:pt x="4889" y="2176"/>
                    <a:pt x="4855" y="2175"/>
                    <a:pt x="4822" y="2175"/>
                  </a:cubicBezTo>
                  <a:cubicBezTo>
                    <a:pt x="4668" y="2175"/>
                    <a:pt x="4518" y="2203"/>
                    <a:pt x="4389" y="2242"/>
                  </a:cubicBezTo>
                  <a:cubicBezTo>
                    <a:pt x="4044" y="2351"/>
                    <a:pt x="3731" y="2508"/>
                    <a:pt x="3433" y="2696"/>
                  </a:cubicBezTo>
                  <a:cubicBezTo>
                    <a:pt x="3135" y="2884"/>
                    <a:pt x="2853" y="3088"/>
                    <a:pt x="2586" y="3307"/>
                  </a:cubicBezTo>
                  <a:cubicBezTo>
                    <a:pt x="2344" y="3520"/>
                    <a:pt x="2086" y="3732"/>
                    <a:pt x="1842" y="3973"/>
                  </a:cubicBezTo>
                  <a:lnTo>
                    <a:pt x="1842" y="3973"/>
                  </a:lnTo>
                  <a:cubicBezTo>
                    <a:pt x="1531" y="4105"/>
                    <a:pt x="1220" y="4218"/>
                    <a:pt x="909" y="4248"/>
                  </a:cubicBezTo>
                  <a:cubicBezTo>
                    <a:pt x="870" y="4252"/>
                    <a:pt x="832" y="4254"/>
                    <a:pt x="795" y="4254"/>
                  </a:cubicBezTo>
                  <a:cubicBezTo>
                    <a:pt x="686" y="4254"/>
                    <a:pt x="592" y="4236"/>
                    <a:pt x="533" y="4201"/>
                  </a:cubicBezTo>
                  <a:cubicBezTo>
                    <a:pt x="502" y="4170"/>
                    <a:pt x="470" y="4138"/>
                    <a:pt x="455" y="4076"/>
                  </a:cubicBezTo>
                  <a:cubicBezTo>
                    <a:pt x="423" y="4029"/>
                    <a:pt x="423" y="3966"/>
                    <a:pt x="423" y="3887"/>
                  </a:cubicBezTo>
                  <a:cubicBezTo>
                    <a:pt x="423" y="3574"/>
                    <a:pt x="533" y="3229"/>
                    <a:pt x="659" y="2916"/>
                  </a:cubicBezTo>
                  <a:cubicBezTo>
                    <a:pt x="795" y="2597"/>
                    <a:pt x="946" y="2278"/>
                    <a:pt x="1112" y="1988"/>
                  </a:cubicBezTo>
                  <a:lnTo>
                    <a:pt x="1112" y="1988"/>
                  </a:lnTo>
                  <a:cubicBezTo>
                    <a:pt x="1270" y="1892"/>
                    <a:pt x="1390" y="1750"/>
                    <a:pt x="1474" y="1583"/>
                  </a:cubicBezTo>
                  <a:cubicBezTo>
                    <a:pt x="1552" y="1395"/>
                    <a:pt x="1583" y="1207"/>
                    <a:pt x="1568" y="1019"/>
                  </a:cubicBezTo>
                  <a:cubicBezTo>
                    <a:pt x="1568" y="847"/>
                    <a:pt x="1536" y="659"/>
                    <a:pt x="1505" y="502"/>
                  </a:cubicBezTo>
                  <a:cubicBezTo>
                    <a:pt x="1458" y="329"/>
                    <a:pt x="1395" y="157"/>
                    <a:pt x="1317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4"/>
            <p:cNvSpPr/>
            <p:nvPr/>
          </p:nvSpPr>
          <p:spPr>
            <a:xfrm>
              <a:off x="2691425" y="4396900"/>
              <a:ext cx="375025" cy="650500"/>
            </a:xfrm>
            <a:custGeom>
              <a:avLst/>
              <a:gdLst/>
              <a:ahLst/>
              <a:cxnLst/>
              <a:rect l="l" t="t" r="r" b="b"/>
              <a:pathLst>
                <a:path w="15001" h="26020" extrusionOk="0">
                  <a:moveTo>
                    <a:pt x="14970" y="1"/>
                  </a:moveTo>
                  <a:cubicBezTo>
                    <a:pt x="12807" y="1443"/>
                    <a:pt x="10863" y="3167"/>
                    <a:pt x="9076" y="5063"/>
                  </a:cubicBezTo>
                  <a:cubicBezTo>
                    <a:pt x="8183" y="6004"/>
                    <a:pt x="7336" y="6991"/>
                    <a:pt x="6537" y="8010"/>
                  </a:cubicBezTo>
                  <a:cubicBezTo>
                    <a:pt x="5753" y="9045"/>
                    <a:pt x="5016" y="10126"/>
                    <a:pt x="4327" y="11223"/>
                  </a:cubicBezTo>
                  <a:cubicBezTo>
                    <a:pt x="3668" y="12336"/>
                    <a:pt x="3041" y="13496"/>
                    <a:pt x="2509" y="14672"/>
                  </a:cubicBezTo>
                  <a:cubicBezTo>
                    <a:pt x="1976" y="15863"/>
                    <a:pt x="1505" y="17086"/>
                    <a:pt x="1129" y="18324"/>
                  </a:cubicBezTo>
                  <a:cubicBezTo>
                    <a:pt x="753" y="19578"/>
                    <a:pt x="471" y="20847"/>
                    <a:pt x="283" y="22133"/>
                  </a:cubicBezTo>
                  <a:cubicBezTo>
                    <a:pt x="95" y="23418"/>
                    <a:pt x="1" y="24719"/>
                    <a:pt x="16" y="26020"/>
                  </a:cubicBezTo>
                  <a:lnTo>
                    <a:pt x="126" y="26020"/>
                  </a:lnTo>
                  <a:cubicBezTo>
                    <a:pt x="142" y="25691"/>
                    <a:pt x="173" y="25377"/>
                    <a:pt x="204" y="25048"/>
                  </a:cubicBezTo>
                  <a:cubicBezTo>
                    <a:pt x="236" y="24735"/>
                    <a:pt x="267" y="24421"/>
                    <a:pt x="314" y="24092"/>
                  </a:cubicBezTo>
                  <a:cubicBezTo>
                    <a:pt x="393" y="23449"/>
                    <a:pt x="487" y="22822"/>
                    <a:pt x="612" y="22195"/>
                  </a:cubicBezTo>
                  <a:cubicBezTo>
                    <a:pt x="863" y="20926"/>
                    <a:pt x="1176" y="19688"/>
                    <a:pt x="1584" y="18481"/>
                  </a:cubicBezTo>
                  <a:cubicBezTo>
                    <a:pt x="1991" y="17258"/>
                    <a:pt x="2462" y="16067"/>
                    <a:pt x="3010" y="14907"/>
                  </a:cubicBezTo>
                  <a:cubicBezTo>
                    <a:pt x="3543" y="13747"/>
                    <a:pt x="4154" y="12618"/>
                    <a:pt x="4813" y="11521"/>
                  </a:cubicBezTo>
                  <a:cubicBezTo>
                    <a:pt x="5487" y="10424"/>
                    <a:pt x="6208" y="9374"/>
                    <a:pt x="6976" y="8339"/>
                  </a:cubicBezTo>
                  <a:cubicBezTo>
                    <a:pt x="7728" y="7305"/>
                    <a:pt x="8559" y="6317"/>
                    <a:pt x="9405" y="5361"/>
                  </a:cubicBezTo>
                  <a:cubicBezTo>
                    <a:pt x="10267" y="4405"/>
                    <a:pt x="11145" y="3480"/>
                    <a:pt x="12086" y="2587"/>
                  </a:cubicBezTo>
                  <a:cubicBezTo>
                    <a:pt x="13010" y="1693"/>
                    <a:pt x="13982" y="847"/>
                    <a:pt x="15001" y="48"/>
                  </a:cubicBezTo>
                  <a:lnTo>
                    <a:pt x="14970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4"/>
            <p:cNvSpPr/>
            <p:nvPr/>
          </p:nvSpPr>
          <p:spPr>
            <a:xfrm>
              <a:off x="2261950" y="4485850"/>
              <a:ext cx="541975" cy="976925"/>
            </a:xfrm>
            <a:custGeom>
              <a:avLst/>
              <a:gdLst/>
              <a:ahLst/>
              <a:cxnLst/>
              <a:rect l="l" t="t" r="r" b="b"/>
              <a:pathLst>
                <a:path w="21679" h="39077" extrusionOk="0">
                  <a:moveTo>
                    <a:pt x="21615" y="1"/>
                  </a:moveTo>
                  <a:cubicBezTo>
                    <a:pt x="20894" y="1740"/>
                    <a:pt x="20158" y="3465"/>
                    <a:pt x="19374" y="5173"/>
                  </a:cubicBezTo>
                  <a:cubicBezTo>
                    <a:pt x="18606" y="6882"/>
                    <a:pt x="17807" y="8590"/>
                    <a:pt x="16976" y="10267"/>
                  </a:cubicBezTo>
                  <a:cubicBezTo>
                    <a:pt x="16145" y="11960"/>
                    <a:pt x="15283" y="13622"/>
                    <a:pt x="14358" y="15252"/>
                  </a:cubicBezTo>
                  <a:cubicBezTo>
                    <a:pt x="13433" y="16882"/>
                    <a:pt x="12462" y="18481"/>
                    <a:pt x="11333" y="19954"/>
                  </a:cubicBezTo>
                  <a:cubicBezTo>
                    <a:pt x="11051" y="20330"/>
                    <a:pt x="10753" y="20691"/>
                    <a:pt x="10455" y="21020"/>
                  </a:cubicBezTo>
                  <a:cubicBezTo>
                    <a:pt x="10299" y="21192"/>
                    <a:pt x="10142" y="21365"/>
                    <a:pt x="9985" y="21537"/>
                  </a:cubicBezTo>
                  <a:cubicBezTo>
                    <a:pt x="9891" y="21616"/>
                    <a:pt x="9813" y="21694"/>
                    <a:pt x="9734" y="21772"/>
                  </a:cubicBezTo>
                  <a:cubicBezTo>
                    <a:pt x="9640" y="21851"/>
                    <a:pt x="9562" y="21929"/>
                    <a:pt x="9468" y="22023"/>
                  </a:cubicBezTo>
                  <a:cubicBezTo>
                    <a:pt x="8794" y="22681"/>
                    <a:pt x="8151" y="23371"/>
                    <a:pt x="7524" y="24092"/>
                  </a:cubicBezTo>
                  <a:cubicBezTo>
                    <a:pt x="6286" y="25518"/>
                    <a:pt x="5126" y="27023"/>
                    <a:pt x="4092" y="28606"/>
                  </a:cubicBezTo>
                  <a:cubicBezTo>
                    <a:pt x="3057" y="30189"/>
                    <a:pt x="2148" y="31851"/>
                    <a:pt x="1411" y="33591"/>
                  </a:cubicBezTo>
                  <a:cubicBezTo>
                    <a:pt x="1051" y="34468"/>
                    <a:pt x="753" y="35362"/>
                    <a:pt x="502" y="36287"/>
                  </a:cubicBezTo>
                  <a:cubicBezTo>
                    <a:pt x="251" y="37196"/>
                    <a:pt x="79" y="38136"/>
                    <a:pt x="1" y="39077"/>
                  </a:cubicBezTo>
                  <a:lnTo>
                    <a:pt x="110" y="39077"/>
                  </a:lnTo>
                  <a:cubicBezTo>
                    <a:pt x="377" y="37227"/>
                    <a:pt x="957" y="35425"/>
                    <a:pt x="1725" y="33732"/>
                  </a:cubicBezTo>
                  <a:cubicBezTo>
                    <a:pt x="2493" y="32023"/>
                    <a:pt x="3449" y="30409"/>
                    <a:pt x="4499" y="28857"/>
                  </a:cubicBezTo>
                  <a:cubicBezTo>
                    <a:pt x="5549" y="27321"/>
                    <a:pt x="6694" y="25848"/>
                    <a:pt x="7947" y="24453"/>
                  </a:cubicBezTo>
                  <a:cubicBezTo>
                    <a:pt x="8559" y="23747"/>
                    <a:pt x="9201" y="23073"/>
                    <a:pt x="9860" y="22415"/>
                  </a:cubicBezTo>
                  <a:cubicBezTo>
                    <a:pt x="9954" y="22337"/>
                    <a:pt x="10032" y="22258"/>
                    <a:pt x="10111" y="22180"/>
                  </a:cubicBezTo>
                  <a:cubicBezTo>
                    <a:pt x="10205" y="22101"/>
                    <a:pt x="10283" y="22007"/>
                    <a:pt x="10377" y="21929"/>
                  </a:cubicBezTo>
                  <a:cubicBezTo>
                    <a:pt x="10549" y="21757"/>
                    <a:pt x="10706" y="21584"/>
                    <a:pt x="10863" y="21412"/>
                  </a:cubicBezTo>
                  <a:cubicBezTo>
                    <a:pt x="11192" y="21051"/>
                    <a:pt x="11490" y="20675"/>
                    <a:pt x="11788" y="20299"/>
                  </a:cubicBezTo>
                  <a:cubicBezTo>
                    <a:pt x="12932" y="18778"/>
                    <a:pt x="13904" y="17164"/>
                    <a:pt x="14829" y="15518"/>
                  </a:cubicBezTo>
                  <a:cubicBezTo>
                    <a:pt x="15738" y="13857"/>
                    <a:pt x="16584" y="12180"/>
                    <a:pt x="17383" y="10471"/>
                  </a:cubicBezTo>
                  <a:cubicBezTo>
                    <a:pt x="18982" y="7054"/>
                    <a:pt x="20409" y="3574"/>
                    <a:pt x="21678" y="32"/>
                  </a:cubicBezTo>
                  <a:lnTo>
                    <a:pt x="21615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4"/>
            <p:cNvSpPr/>
            <p:nvPr/>
          </p:nvSpPr>
          <p:spPr>
            <a:xfrm>
              <a:off x="3622875" y="3374550"/>
              <a:ext cx="410300" cy="1275900"/>
            </a:xfrm>
            <a:custGeom>
              <a:avLst/>
              <a:gdLst/>
              <a:ahLst/>
              <a:cxnLst/>
              <a:rect l="l" t="t" r="r" b="b"/>
              <a:pathLst>
                <a:path w="16412" h="51036" extrusionOk="0">
                  <a:moveTo>
                    <a:pt x="424" y="0"/>
                  </a:moveTo>
                  <a:cubicBezTo>
                    <a:pt x="189" y="1113"/>
                    <a:pt x="95" y="2257"/>
                    <a:pt x="48" y="3386"/>
                  </a:cubicBezTo>
                  <a:cubicBezTo>
                    <a:pt x="1" y="4514"/>
                    <a:pt x="1" y="5659"/>
                    <a:pt x="48" y="6787"/>
                  </a:cubicBezTo>
                  <a:cubicBezTo>
                    <a:pt x="142" y="9060"/>
                    <a:pt x="408" y="11317"/>
                    <a:pt x="769" y="13559"/>
                  </a:cubicBezTo>
                  <a:cubicBezTo>
                    <a:pt x="1521" y="18041"/>
                    <a:pt x="2744" y="22430"/>
                    <a:pt x="4248" y="26709"/>
                  </a:cubicBezTo>
                  <a:cubicBezTo>
                    <a:pt x="5753" y="30988"/>
                    <a:pt x="7556" y="35173"/>
                    <a:pt x="9593" y="39217"/>
                  </a:cubicBezTo>
                  <a:cubicBezTo>
                    <a:pt x="10612" y="41239"/>
                    <a:pt x="11678" y="43246"/>
                    <a:pt x="12791" y="45221"/>
                  </a:cubicBezTo>
                  <a:cubicBezTo>
                    <a:pt x="13919" y="47180"/>
                    <a:pt x="15079" y="49124"/>
                    <a:pt x="16302" y="51036"/>
                  </a:cubicBezTo>
                  <a:lnTo>
                    <a:pt x="16412" y="50973"/>
                  </a:lnTo>
                  <a:cubicBezTo>
                    <a:pt x="15267" y="49014"/>
                    <a:pt x="14154" y="47055"/>
                    <a:pt x="13104" y="45048"/>
                  </a:cubicBezTo>
                  <a:cubicBezTo>
                    <a:pt x="12023" y="43058"/>
                    <a:pt x="10988" y="41051"/>
                    <a:pt x="10016" y="39014"/>
                  </a:cubicBezTo>
                  <a:cubicBezTo>
                    <a:pt x="9045" y="36976"/>
                    <a:pt x="8104" y="34923"/>
                    <a:pt x="7226" y="32838"/>
                  </a:cubicBezTo>
                  <a:cubicBezTo>
                    <a:pt x="6349" y="30753"/>
                    <a:pt x="5534" y="28653"/>
                    <a:pt x="4781" y="26521"/>
                  </a:cubicBezTo>
                  <a:cubicBezTo>
                    <a:pt x="4029" y="24405"/>
                    <a:pt x="3339" y="22242"/>
                    <a:pt x="2744" y="20079"/>
                  </a:cubicBezTo>
                  <a:cubicBezTo>
                    <a:pt x="2132" y="17900"/>
                    <a:pt x="1631" y="15706"/>
                    <a:pt x="1207" y="13480"/>
                  </a:cubicBezTo>
                  <a:cubicBezTo>
                    <a:pt x="800" y="11270"/>
                    <a:pt x="486" y="9029"/>
                    <a:pt x="345" y="6772"/>
                  </a:cubicBezTo>
                  <a:cubicBezTo>
                    <a:pt x="267" y="5643"/>
                    <a:pt x="220" y="4514"/>
                    <a:pt x="236" y="3386"/>
                  </a:cubicBezTo>
                  <a:cubicBezTo>
                    <a:pt x="236" y="2822"/>
                    <a:pt x="251" y="2257"/>
                    <a:pt x="298" y="1709"/>
                  </a:cubicBezTo>
                  <a:cubicBezTo>
                    <a:pt x="330" y="1145"/>
                    <a:pt x="377" y="580"/>
                    <a:pt x="471" y="16"/>
                  </a:cubicBezTo>
                  <a:lnTo>
                    <a:pt x="42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4"/>
            <p:cNvSpPr/>
            <p:nvPr/>
          </p:nvSpPr>
          <p:spPr>
            <a:xfrm>
              <a:off x="1669475" y="2640000"/>
              <a:ext cx="118350" cy="75475"/>
            </a:xfrm>
            <a:custGeom>
              <a:avLst/>
              <a:gdLst/>
              <a:ahLst/>
              <a:cxnLst/>
              <a:rect l="l" t="t" r="r" b="b"/>
              <a:pathLst>
                <a:path w="4734" h="3019" extrusionOk="0">
                  <a:moveTo>
                    <a:pt x="630" y="0"/>
                  </a:moveTo>
                  <a:cubicBezTo>
                    <a:pt x="247" y="0"/>
                    <a:pt x="141" y="228"/>
                    <a:pt x="141" y="228"/>
                  </a:cubicBezTo>
                  <a:cubicBezTo>
                    <a:pt x="0" y="698"/>
                    <a:pt x="2649" y="1560"/>
                    <a:pt x="2649" y="1560"/>
                  </a:cubicBezTo>
                  <a:cubicBezTo>
                    <a:pt x="3260" y="1701"/>
                    <a:pt x="4734" y="3018"/>
                    <a:pt x="4734" y="3018"/>
                  </a:cubicBezTo>
                  <a:cubicBezTo>
                    <a:pt x="2380" y="505"/>
                    <a:pt x="1199" y="0"/>
                    <a:pt x="630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4"/>
            <p:cNvSpPr/>
            <p:nvPr/>
          </p:nvSpPr>
          <p:spPr>
            <a:xfrm>
              <a:off x="1673375" y="2774600"/>
              <a:ext cx="85075" cy="217525"/>
            </a:xfrm>
            <a:custGeom>
              <a:avLst/>
              <a:gdLst/>
              <a:ahLst/>
              <a:cxnLst/>
              <a:rect l="l" t="t" r="r" b="b"/>
              <a:pathLst>
                <a:path w="3403" h="8701" extrusionOk="0">
                  <a:moveTo>
                    <a:pt x="2634" y="1"/>
                  </a:moveTo>
                  <a:lnTo>
                    <a:pt x="2524" y="17"/>
                  </a:lnTo>
                  <a:cubicBezTo>
                    <a:pt x="2524" y="455"/>
                    <a:pt x="2477" y="894"/>
                    <a:pt x="2352" y="1302"/>
                  </a:cubicBezTo>
                  <a:cubicBezTo>
                    <a:pt x="2227" y="1725"/>
                    <a:pt x="2038" y="2101"/>
                    <a:pt x="1756" y="2383"/>
                  </a:cubicBezTo>
                  <a:cubicBezTo>
                    <a:pt x="1694" y="2462"/>
                    <a:pt x="1615" y="2524"/>
                    <a:pt x="1537" y="2587"/>
                  </a:cubicBezTo>
                  <a:cubicBezTo>
                    <a:pt x="1490" y="2618"/>
                    <a:pt x="1474" y="2634"/>
                    <a:pt x="1411" y="2666"/>
                  </a:cubicBezTo>
                  <a:cubicBezTo>
                    <a:pt x="1349" y="2713"/>
                    <a:pt x="1317" y="2760"/>
                    <a:pt x="1270" y="2791"/>
                  </a:cubicBezTo>
                  <a:cubicBezTo>
                    <a:pt x="1082" y="2948"/>
                    <a:pt x="910" y="3120"/>
                    <a:pt x="769" y="3308"/>
                  </a:cubicBezTo>
                  <a:cubicBezTo>
                    <a:pt x="471" y="3684"/>
                    <a:pt x="236" y="4123"/>
                    <a:pt x="110" y="4609"/>
                  </a:cubicBezTo>
                  <a:cubicBezTo>
                    <a:pt x="1" y="5095"/>
                    <a:pt x="48" y="5628"/>
                    <a:pt x="236" y="6083"/>
                  </a:cubicBezTo>
                  <a:cubicBezTo>
                    <a:pt x="424" y="6553"/>
                    <a:pt x="706" y="6945"/>
                    <a:pt x="1051" y="7274"/>
                  </a:cubicBezTo>
                  <a:cubicBezTo>
                    <a:pt x="1725" y="7932"/>
                    <a:pt x="2540" y="8371"/>
                    <a:pt x="3371" y="8700"/>
                  </a:cubicBezTo>
                  <a:lnTo>
                    <a:pt x="3402" y="8653"/>
                  </a:lnTo>
                  <a:cubicBezTo>
                    <a:pt x="2665" y="8136"/>
                    <a:pt x="1929" y="7619"/>
                    <a:pt x="1380" y="6960"/>
                  </a:cubicBezTo>
                  <a:cubicBezTo>
                    <a:pt x="1098" y="6647"/>
                    <a:pt x="863" y="6286"/>
                    <a:pt x="737" y="5910"/>
                  </a:cubicBezTo>
                  <a:cubicBezTo>
                    <a:pt x="596" y="5518"/>
                    <a:pt x="581" y="5126"/>
                    <a:pt x="675" y="4735"/>
                  </a:cubicBezTo>
                  <a:cubicBezTo>
                    <a:pt x="753" y="4343"/>
                    <a:pt x="957" y="3982"/>
                    <a:pt x="1192" y="3653"/>
                  </a:cubicBezTo>
                  <a:cubicBezTo>
                    <a:pt x="1317" y="3481"/>
                    <a:pt x="1458" y="3324"/>
                    <a:pt x="1615" y="3183"/>
                  </a:cubicBezTo>
                  <a:cubicBezTo>
                    <a:pt x="1647" y="3151"/>
                    <a:pt x="1694" y="3104"/>
                    <a:pt x="1709" y="3089"/>
                  </a:cubicBezTo>
                  <a:cubicBezTo>
                    <a:pt x="1756" y="3057"/>
                    <a:pt x="1819" y="3010"/>
                    <a:pt x="1866" y="2963"/>
                  </a:cubicBezTo>
                  <a:cubicBezTo>
                    <a:pt x="1960" y="2885"/>
                    <a:pt x="2038" y="2791"/>
                    <a:pt x="2117" y="2697"/>
                  </a:cubicBezTo>
                  <a:cubicBezTo>
                    <a:pt x="2446" y="2321"/>
                    <a:pt x="2603" y="1850"/>
                    <a:pt x="2681" y="1380"/>
                  </a:cubicBezTo>
                  <a:cubicBezTo>
                    <a:pt x="2744" y="910"/>
                    <a:pt x="2744" y="455"/>
                    <a:pt x="263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4"/>
            <p:cNvSpPr/>
            <p:nvPr/>
          </p:nvSpPr>
          <p:spPr>
            <a:xfrm>
              <a:off x="1698450" y="2987775"/>
              <a:ext cx="228875" cy="326850"/>
            </a:xfrm>
            <a:custGeom>
              <a:avLst/>
              <a:gdLst/>
              <a:ahLst/>
              <a:cxnLst/>
              <a:rect l="l" t="t" r="r" b="b"/>
              <a:pathLst>
                <a:path w="9155" h="13074" extrusionOk="0">
                  <a:moveTo>
                    <a:pt x="2274" y="1"/>
                  </a:moveTo>
                  <a:cubicBezTo>
                    <a:pt x="2054" y="16"/>
                    <a:pt x="1835" y="63"/>
                    <a:pt x="1615" y="142"/>
                  </a:cubicBezTo>
                  <a:cubicBezTo>
                    <a:pt x="1176" y="283"/>
                    <a:pt x="785" y="596"/>
                    <a:pt x="534" y="988"/>
                  </a:cubicBezTo>
                  <a:cubicBezTo>
                    <a:pt x="283" y="1380"/>
                    <a:pt x="158" y="1819"/>
                    <a:pt x="79" y="2242"/>
                  </a:cubicBezTo>
                  <a:cubicBezTo>
                    <a:pt x="17" y="2665"/>
                    <a:pt x="1" y="3104"/>
                    <a:pt x="17" y="3527"/>
                  </a:cubicBezTo>
                  <a:lnTo>
                    <a:pt x="17" y="3543"/>
                  </a:lnTo>
                  <a:cubicBezTo>
                    <a:pt x="48" y="3716"/>
                    <a:pt x="79" y="3841"/>
                    <a:pt x="126" y="3982"/>
                  </a:cubicBezTo>
                  <a:cubicBezTo>
                    <a:pt x="173" y="4107"/>
                    <a:pt x="220" y="4248"/>
                    <a:pt x="283" y="4374"/>
                  </a:cubicBezTo>
                  <a:cubicBezTo>
                    <a:pt x="393" y="4640"/>
                    <a:pt x="534" y="4875"/>
                    <a:pt x="706" y="5111"/>
                  </a:cubicBezTo>
                  <a:cubicBezTo>
                    <a:pt x="1051" y="5565"/>
                    <a:pt x="1490" y="5941"/>
                    <a:pt x="1976" y="6223"/>
                  </a:cubicBezTo>
                  <a:cubicBezTo>
                    <a:pt x="2101" y="6286"/>
                    <a:pt x="2227" y="6349"/>
                    <a:pt x="2352" y="6412"/>
                  </a:cubicBezTo>
                  <a:cubicBezTo>
                    <a:pt x="2493" y="6459"/>
                    <a:pt x="2587" y="6506"/>
                    <a:pt x="2713" y="6553"/>
                  </a:cubicBezTo>
                  <a:cubicBezTo>
                    <a:pt x="2932" y="6662"/>
                    <a:pt x="3151" y="6788"/>
                    <a:pt x="3355" y="6929"/>
                  </a:cubicBezTo>
                  <a:cubicBezTo>
                    <a:pt x="3559" y="7070"/>
                    <a:pt x="3747" y="7227"/>
                    <a:pt x="3857" y="7399"/>
                  </a:cubicBezTo>
                  <a:cubicBezTo>
                    <a:pt x="3920" y="7477"/>
                    <a:pt x="3967" y="7571"/>
                    <a:pt x="3967" y="7650"/>
                  </a:cubicBezTo>
                  <a:cubicBezTo>
                    <a:pt x="3981" y="7722"/>
                    <a:pt x="3969" y="7793"/>
                    <a:pt x="3943" y="7865"/>
                  </a:cubicBezTo>
                  <a:lnTo>
                    <a:pt x="3943" y="7865"/>
                  </a:lnTo>
                  <a:cubicBezTo>
                    <a:pt x="3622" y="8233"/>
                    <a:pt x="3317" y="8616"/>
                    <a:pt x="3026" y="9013"/>
                  </a:cubicBezTo>
                  <a:cubicBezTo>
                    <a:pt x="2744" y="9405"/>
                    <a:pt x="2477" y="9829"/>
                    <a:pt x="2227" y="10252"/>
                  </a:cubicBezTo>
                  <a:cubicBezTo>
                    <a:pt x="1976" y="10691"/>
                    <a:pt x="1756" y="11129"/>
                    <a:pt x="1584" y="11600"/>
                  </a:cubicBezTo>
                  <a:cubicBezTo>
                    <a:pt x="1412" y="12070"/>
                    <a:pt x="1286" y="12572"/>
                    <a:pt x="1286" y="13073"/>
                  </a:cubicBezTo>
                  <a:lnTo>
                    <a:pt x="1396" y="13073"/>
                  </a:lnTo>
                  <a:cubicBezTo>
                    <a:pt x="1427" y="12838"/>
                    <a:pt x="1474" y="12603"/>
                    <a:pt x="1553" y="12368"/>
                  </a:cubicBezTo>
                  <a:cubicBezTo>
                    <a:pt x="1615" y="12133"/>
                    <a:pt x="1709" y="11913"/>
                    <a:pt x="1803" y="11694"/>
                  </a:cubicBezTo>
                  <a:cubicBezTo>
                    <a:pt x="2007" y="11255"/>
                    <a:pt x="2242" y="10832"/>
                    <a:pt x="2509" y="10440"/>
                  </a:cubicBezTo>
                  <a:cubicBezTo>
                    <a:pt x="2775" y="10032"/>
                    <a:pt x="3057" y="9640"/>
                    <a:pt x="3371" y="9264"/>
                  </a:cubicBezTo>
                  <a:cubicBezTo>
                    <a:pt x="3669" y="8888"/>
                    <a:pt x="3982" y="8512"/>
                    <a:pt x="4311" y="8167"/>
                  </a:cubicBezTo>
                  <a:lnTo>
                    <a:pt x="4327" y="8151"/>
                  </a:lnTo>
                  <a:lnTo>
                    <a:pt x="4343" y="8120"/>
                  </a:lnTo>
                  <a:cubicBezTo>
                    <a:pt x="4437" y="7963"/>
                    <a:pt x="4484" y="7775"/>
                    <a:pt x="4452" y="7603"/>
                  </a:cubicBezTo>
                  <a:cubicBezTo>
                    <a:pt x="4437" y="7415"/>
                    <a:pt x="4374" y="7258"/>
                    <a:pt x="4280" y="7117"/>
                  </a:cubicBezTo>
                  <a:cubicBezTo>
                    <a:pt x="4108" y="6850"/>
                    <a:pt x="3888" y="6662"/>
                    <a:pt x="3653" y="6506"/>
                  </a:cubicBezTo>
                  <a:cubicBezTo>
                    <a:pt x="3418" y="6333"/>
                    <a:pt x="3183" y="6208"/>
                    <a:pt x="2948" y="6082"/>
                  </a:cubicBezTo>
                  <a:cubicBezTo>
                    <a:pt x="2822" y="6020"/>
                    <a:pt x="2681" y="5957"/>
                    <a:pt x="2572" y="5910"/>
                  </a:cubicBezTo>
                  <a:cubicBezTo>
                    <a:pt x="2462" y="5863"/>
                    <a:pt x="2352" y="5800"/>
                    <a:pt x="2242" y="5738"/>
                  </a:cubicBezTo>
                  <a:cubicBezTo>
                    <a:pt x="1819" y="5487"/>
                    <a:pt x="1443" y="5173"/>
                    <a:pt x="1161" y="4766"/>
                  </a:cubicBezTo>
                  <a:cubicBezTo>
                    <a:pt x="1020" y="4578"/>
                    <a:pt x="894" y="4358"/>
                    <a:pt x="800" y="4139"/>
                  </a:cubicBezTo>
                  <a:cubicBezTo>
                    <a:pt x="753" y="4029"/>
                    <a:pt x="706" y="3919"/>
                    <a:pt x="659" y="3810"/>
                  </a:cubicBezTo>
                  <a:cubicBezTo>
                    <a:pt x="628" y="3700"/>
                    <a:pt x="597" y="3559"/>
                    <a:pt x="581" y="3465"/>
                  </a:cubicBezTo>
                  <a:lnTo>
                    <a:pt x="581" y="3496"/>
                  </a:lnTo>
                  <a:cubicBezTo>
                    <a:pt x="565" y="3104"/>
                    <a:pt x="565" y="2697"/>
                    <a:pt x="628" y="2321"/>
                  </a:cubicBezTo>
                  <a:cubicBezTo>
                    <a:pt x="691" y="1944"/>
                    <a:pt x="800" y="1584"/>
                    <a:pt x="988" y="1270"/>
                  </a:cubicBezTo>
                  <a:cubicBezTo>
                    <a:pt x="1176" y="973"/>
                    <a:pt x="1443" y="737"/>
                    <a:pt x="1788" y="612"/>
                  </a:cubicBezTo>
                  <a:cubicBezTo>
                    <a:pt x="1945" y="549"/>
                    <a:pt x="2133" y="502"/>
                    <a:pt x="2305" y="487"/>
                  </a:cubicBezTo>
                  <a:lnTo>
                    <a:pt x="2587" y="487"/>
                  </a:lnTo>
                  <a:cubicBezTo>
                    <a:pt x="2644" y="487"/>
                    <a:pt x="2701" y="492"/>
                    <a:pt x="2755" y="500"/>
                  </a:cubicBezTo>
                  <a:lnTo>
                    <a:pt x="2755" y="500"/>
                  </a:lnTo>
                  <a:cubicBezTo>
                    <a:pt x="2792" y="548"/>
                    <a:pt x="2833" y="585"/>
                    <a:pt x="2869" y="612"/>
                  </a:cubicBezTo>
                  <a:cubicBezTo>
                    <a:pt x="2932" y="675"/>
                    <a:pt x="2995" y="722"/>
                    <a:pt x="3073" y="769"/>
                  </a:cubicBezTo>
                  <a:cubicBezTo>
                    <a:pt x="3198" y="847"/>
                    <a:pt x="3340" y="894"/>
                    <a:pt x="3481" y="941"/>
                  </a:cubicBezTo>
                  <a:cubicBezTo>
                    <a:pt x="3747" y="1035"/>
                    <a:pt x="4014" y="1098"/>
                    <a:pt x="4280" y="1161"/>
                  </a:cubicBezTo>
                  <a:cubicBezTo>
                    <a:pt x="4829" y="1270"/>
                    <a:pt x="5362" y="1333"/>
                    <a:pt x="5910" y="1380"/>
                  </a:cubicBezTo>
                  <a:cubicBezTo>
                    <a:pt x="6443" y="1427"/>
                    <a:pt x="6992" y="1458"/>
                    <a:pt x="7525" y="1474"/>
                  </a:cubicBezTo>
                  <a:cubicBezTo>
                    <a:pt x="8073" y="1505"/>
                    <a:pt x="8606" y="1505"/>
                    <a:pt x="9155" y="1505"/>
                  </a:cubicBezTo>
                  <a:lnTo>
                    <a:pt x="9155" y="1443"/>
                  </a:lnTo>
                  <a:cubicBezTo>
                    <a:pt x="8888" y="1411"/>
                    <a:pt x="8622" y="1396"/>
                    <a:pt x="8355" y="1364"/>
                  </a:cubicBezTo>
                  <a:cubicBezTo>
                    <a:pt x="8089" y="1333"/>
                    <a:pt x="7807" y="1317"/>
                    <a:pt x="7540" y="1286"/>
                  </a:cubicBezTo>
                  <a:cubicBezTo>
                    <a:pt x="7007" y="1223"/>
                    <a:pt x="6474" y="1145"/>
                    <a:pt x="5941" y="1067"/>
                  </a:cubicBezTo>
                  <a:cubicBezTo>
                    <a:pt x="5424" y="988"/>
                    <a:pt x="4891" y="894"/>
                    <a:pt x="4374" y="769"/>
                  </a:cubicBezTo>
                  <a:cubicBezTo>
                    <a:pt x="4123" y="706"/>
                    <a:pt x="3872" y="628"/>
                    <a:pt x="3622" y="534"/>
                  </a:cubicBezTo>
                  <a:cubicBezTo>
                    <a:pt x="3512" y="487"/>
                    <a:pt x="3402" y="440"/>
                    <a:pt x="3308" y="377"/>
                  </a:cubicBezTo>
                  <a:cubicBezTo>
                    <a:pt x="3214" y="314"/>
                    <a:pt x="3136" y="236"/>
                    <a:pt x="3120" y="204"/>
                  </a:cubicBezTo>
                  <a:lnTo>
                    <a:pt x="3104" y="95"/>
                  </a:lnTo>
                  <a:lnTo>
                    <a:pt x="2963" y="63"/>
                  </a:lnTo>
                  <a:cubicBezTo>
                    <a:pt x="2838" y="32"/>
                    <a:pt x="2728" y="16"/>
                    <a:pt x="2619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4"/>
            <p:cNvSpPr/>
            <p:nvPr/>
          </p:nvSpPr>
          <p:spPr>
            <a:xfrm>
              <a:off x="1717650" y="3130800"/>
              <a:ext cx="1127800" cy="416975"/>
            </a:xfrm>
            <a:custGeom>
              <a:avLst/>
              <a:gdLst/>
              <a:ahLst/>
              <a:cxnLst/>
              <a:rect l="l" t="t" r="r" b="b"/>
              <a:pathLst>
                <a:path w="45112" h="16679" extrusionOk="0">
                  <a:moveTo>
                    <a:pt x="44861" y="1"/>
                  </a:moveTo>
                  <a:cubicBezTo>
                    <a:pt x="44547" y="4217"/>
                    <a:pt x="42134" y="7885"/>
                    <a:pt x="37854" y="10628"/>
                  </a:cubicBezTo>
                  <a:cubicBezTo>
                    <a:pt x="33152" y="13638"/>
                    <a:pt x="26334" y="15534"/>
                    <a:pt x="17619" y="16255"/>
                  </a:cubicBezTo>
                  <a:cubicBezTo>
                    <a:pt x="16357" y="16359"/>
                    <a:pt x="15157" y="16410"/>
                    <a:pt x="14019" y="16410"/>
                  </a:cubicBezTo>
                  <a:cubicBezTo>
                    <a:pt x="8613" y="16410"/>
                    <a:pt x="4642" y="15248"/>
                    <a:pt x="2415" y="12995"/>
                  </a:cubicBezTo>
                  <a:cubicBezTo>
                    <a:pt x="283" y="10832"/>
                    <a:pt x="503" y="8371"/>
                    <a:pt x="503" y="8340"/>
                  </a:cubicBezTo>
                  <a:lnTo>
                    <a:pt x="236" y="8324"/>
                  </a:lnTo>
                  <a:lnTo>
                    <a:pt x="236" y="8324"/>
                  </a:lnTo>
                  <a:cubicBezTo>
                    <a:pt x="236" y="8418"/>
                    <a:pt x="1" y="10910"/>
                    <a:pt x="2227" y="13183"/>
                  </a:cubicBezTo>
                  <a:cubicBezTo>
                    <a:pt x="4515" y="15503"/>
                    <a:pt x="8434" y="16678"/>
                    <a:pt x="13904" y="16678"/>
                  </a:cubicBezTo>
                  <a:cubicBezTo>
                    <a:pt x="15080" y="16678"/>
                    <a:pt x="16334" y="16631"/>
                    <a:pt x="17650" y="16522"/>
                  </a:cubicBezTo>
                  <a:cubicBezTo>
                    <a:pt x="26397" y="15801"/>
                    <a:pt x="33246" y="13888"/>
                    <a:pt x="37996" y="10847"/>
                  </a:cubicBezTo>
                  <a:cubicBezTo>
                    <a:pt x="42337" y="8057"/>
                    <a:pt x="44814" y="4311"/>
                    <a:pt x="45112" y="17"/>
                  </a:cubicBezTo>
                  <a:lnTo>
                    <a:pt x="44861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4"/>
            <p:cNvSpPr/>
            <p:nvPr/>
          </p:nvSpPr>
          <p:spPr>
            <a:xfrm>
              <a:off x="1559750" y="2193875"/>
              <a:ext cx="286850" cy="444400"/>
            </a:xfrm>
            <a:custGeom>
              <a:avLst/>
              <a:gdLst/>
              <a:ahLst/>
              <a:cxnLst/>
              <a:rect l="l" t="t" r="r" b="b"/>
              <a:pathLst>
                <a:path w="11474" h="17776" extrusionOk="0">
                  <a:moveTo>
                    <a:pt x="11254" y="1"/>
                  </a:moveTo>
                  <a:cubicBezTo>
                    <a:pt x="8966" y="3731"/>
                    <a:pt x="6427" y="6693"/>
                    <a:pt x="4389" y="9060"/>
                  </a:cubicBezTo>
                  <a:cubicBezTo>
                    <a:pt x="3057" y="10612"/>
                    <a:pt x="2007" y="11835"/>
                    <a:pt x="1442" y="12806"/>
                  </a:cubicBezTo>
                  <a:cubicBezTo>
                    <a:pt x="0" y="15267"/>
                    <a:pt x="3041" y="17744"/>
                    <a:pt x="3072" y="17775"/>
                  </a:cubicBezTo>
                  <a:lnTo>
                    <a:pt x="3245" y="17571"/>
                  </a:lnTo>
                  <a:cubicBezTo>
                    <a:pt x="3213" y="17540"/>
                    <a:pt x="345" y="15205"/>
                    <a:pt x="1677" y="12932"/>
                  </a:cubicBezTo>
                  <a:cubicBezTo>
                    <a:pt x="2226" y="11991"/>
                    <a:pt x="3260" y="10769"/>
                    <a:pt x="4593" y="9233"/>
                  </a:cubicBezTo>
                  <a:cubicBezTo>
                    <a:pt x="6630" y="6850"/>
                    <a:pt x="9185" y="3888"/>
                    <a:pt x="11474" y="126"/>
                  </a:cubicBezTo>
                  <a:lnTo>
                    <a:pt x="1125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4"/>
            <p:cNvSpPr/>
            <p:nvPr/>
          </p:nvSpPr>
          <p:spPr>
            <a:xfrm>
              <a:off x="1944950" y="1367850"/>
              <a:ext cx="484750" cy="594075"/>
            </a:xfrm>
            <a:custGeom>
              <a:avLst/>
              <a:gdLst/>
              <a:ahLst/>
              <a:cxnLst/>
              <a:rect l="l" t="t" r="r" b="b"/>
              <a:pathLst>
                <a:path w="19390" h="23763" extrusionOk="0">
                  <a:moveTo>
                    <a:pt x="19295" y="0"/>
                  </a:moveTo>
                  <a:cubicBezTo>
                    <a:pt x="11427" y="2586"/>
                    <a:pt x="6599" y="8903"/>
                    <a:pt x="3934" y="13731"/>
                  </a:cubicBezTo>
                  <a:cubicBezTo>
                    <a:pt x="1050" y="18966"/>
                    <a:pt x="0" y="23653"/>
                    <a:pt x="0" y="23700"/>
                  </a:cubicBezTo>
                  <a:lnTo>
                    <a:pt x="251" y="23762"/>
                  </a:lnTo>
                  <a:cubicBezTo>
                    <a:pt x="298" y="23574"/>
                    <a:pt x="4452" y="5157"/>
                    <a:pt x="19389" y="251"/>
                  </a:cubicBezTo>
                  <a:lnTo>
                    <a:pt x="19295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4"/>
            <p:cNvSpPr/>
            <p:nvPr/>
          </p:nvSpPr>
          <p:spPr>
            <a:xfrm>
              <a:off x="2568000" y="3447425"/>
              <a:ext cx="240625" cy="704600"/>
            </a:xfrm>
            <a:custGeom>
              <a:avLst/>
              <a:gdLst/>
              <a:ahLst/>
              <a:cxnLst/>
              <a:rect l="l" t="t" r="r" b="b"/>
              <a:pathLst>
                <a:path w="9625" h="28184" extrusionOk="0">
                  <a:moveTo>
                    <a:pt x="220" y="1"/>
                  </a:moveTo>
                  <a:lnTo>
                    <a:pt x="0" y="142"/>
                  </a:lnTo>
                  <a:cubicBezTo>
                    <a:pt x="94" y="283"/>
                    <a:pt x="9358" y="15017"/>
                    <a:pt x="9311" y="28183"/>
                  </a:cubicBezTo>
                  <a:lnTo>
                    <a:pt x="9562" y="28183"/>
                  </a:lnTo>
                  <a:cubicBezTo>
                    <a:pt x="9624" y="14954"/>
                    <a:pt x="314" y="142"/>
                    <a:pt x="22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13" name="Google Shape;313;p34"/>
          <p:cNvPicPr preferRelativeResize="0"/>
          <p:nvPr/>
        </p:nvPicPr>
        <p:blipFill rotWithShape="1">
          <a:blip r:embed="rId4">
            <a:alphaModFix amt="84000"/>
          </a:blip>
          <a:srcRect/>
          <a:stretch/>
        </p:blipFill>
        <p:spPr>
          <a:xfrm rot="-487120">
            <a:off x="6387117" y="2096067"/>
            <a:ext cx="369555" cy="369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34"/>
          <p:cNvPicPr preferRelativeResize="0"/>
          <p:nvPr/>
        </p:nvPicPr>
        <p:blipFill rotWithShape="1">
          <a:blip r:embed="rId4">
            <a:alphaModFix amt="66000"/>
          </a:blip>
          <a:srcRect/>
          <a:stretch/>
        </p:blipFill>
        <p:spPr>
          <a:xfrm rot="-487117">
            <a:off x="4988572" y="1247720"/>
            <a:ext cx="223202" cy="223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34"/>
          <p:cNvPicPr preferRelativeResize="0"/>
          <p:nvPr/>
        </p:nvPicPr>
        <p:blipFill rotWithShape="1">
          <a:blip r:embed="rId5">
            <a:alphaModFix amt="60000"/>
          </a:blip>
          <a:srcRect/>
          <a:stretch/>
        </p:blipFill>
        <p:spPr>
          <a:xfrm rot="-487117">
            <a:off x="6315305" y="634794"/>
            <a:ext cx="223202" cy="223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34"/>
          <p:cNvPicPr preferRelativeResize="0"/>
          <p:nvPr/>
        </p:nvPicPr>
        <p:blipFill rotWithShape="1">
          <a:blip r:embed="rId6">
            <a:alphaModFix amt="75000"/>
          </a:blip>
          <a:srcRect/>
          <a:stretch/>
        </p:blipFill>
        <p:spPr>
          <a:xfrm rot="-487125">
            <a:off x="6004275" y="2649194"/>
            <a:ext cx="877613" cy="877598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34"/>
          <p:cNvSpPr txBox="1">
            <a:spLocks noGrp="1"/>
          </p:cNvSpPr>
          <p:nvPr>
            <p:ph type="ctrTitle"/>
          </p:nvPr>
        </p:nvSpPr>
        <p:spPr>
          <a:xfrm>
            <a:off x="713100" y="993875"/>
            <a:ext cx="4651200" cy="238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600" b="0" dirty="0" smtClean="0">
                <a:solidFill>
                  <a:schemeClr val="dk2"/>
                </a:solidFill>
              </a:rPr>
              <a:t>Rosemary Tracker</a:t>
            </a:r>
            <a:r>
              <a:rPr lang="en" b="0" dirty="0" smtClean="0">
                <a:solidFill>
                  <a:schemeClr val="dk2"/>
                </a:solidFill>
              </a:rPr>
              <a:t/>
            </a:r>
            <a:br>
              <a:rPr lang="en" b="0" dirty="0" smtClean="0">
                <a:solidFill>
                  <a:schemeClr val="dk2"/>
                </a:solidFill>
              </a:rPr>
            </a:br>
            <a:r>
              <a:rPr lang="en" sz="4000" dirty="0" smtClean="0">
                <a:solidFill>
                  <a:schemeClr val="lt2"/>
                </a:solidFill>
              </a:rPr>
              <a:t>Habit tracker app</a:t>
            </a:r>
            <a:endParaRPr sz="4000" dirty="0">
              <a:solidFill>
                <a:schemeClr val="l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19" y="1359321"/>
            <a:ext cx="5070348" cy="5070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43"/>
          <p:cNvSpPr txBox="1">
            <a:spLocks noGrp="1"/>
          </p:cNvSpPr>
          <p:nvPr>
            <p:ph type="title"/>
          </p:nvPr>
        </p:nvSpPr>
        <p:spPr>
          <a:xfrm>
            <a:off x="3533906" y="1053257"/>
            <a:ext cx="5016900" cy="99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Chall</a:t>
            </a:r>
            <a:r>
              <a:rPr lang="en-US" dirty="0" smtClean="0"/>
              <a:t>e</a:t>
            </a:r>
            <a:r>
              <a:rPr lang="en" dirty="0" smtClean="0"/>
              <a:t>nges we faced</a:t>
            </a:r>
            <a:endParaRPr dirty="0">
              <a:solidFill>
                <a:schemeClr val="lt2"/>
              </a:solidFill>
            </a:endParaRPr>
          </a:p>
        </p:txBody>
      </p:sp>
      <p:grpSp>
        <p:nvGrpSpPr>
          <p:cNvPr id="5" name="Google Shape;8720;p71"/>
          <p:cNvGrpSpPr/>
          <p:nvPr/>
        </p:nvGrpSpPr>
        <p:grpSpPr>
          <a:xfrm>
            <a:off x="1149562" y="2051957"/>
            <a:ext cx="5309760" cy="2509114"/>
            <a:chOff x="3862800" y="3038525"/>
            <a:chExt cx="1329006" cy="510698"/>
          </a:xfrm>
        </p:grpSpPr>
        <p:sp>
          <p:nvSpPr>
            <p:cNvPr id="6" name="Google Shape;8721;p71"/>
            <p:cNvSpPr/>
            <p:nvPr/>
          </p:nvSpPr>
          <p:spPr>
            <a:xfrm>
              <a:off x="4185913" y="3040337"/>
              <a:ext cx="71107" cy="143789"/>
            </a:xfrm>
            <a:custGeom>
              <a:avLst/>
              <a:gdLst/>
              <a:ahLst/>
              <a:cxnLst/>
              <a:rect l="l" t="t" r="r" b="b"/>
              <a:pathLst>
                <a:path w="14722" h="29770" extrusionOk="0">
                  <a:moveTo>
                    <a:pt x="0" y="1"/>
                  </a:moveTo>
                  <a:cubicBezTo>
                    <a:pt x="0" y="11614"/>
                    <a:pt x="5398" y="22573"/>
                    <a:pt x="14721" y="29770"/>
                  </a:cubicBezTo>
                  <a:cubicBezTo>
                    <a:pt x="5562" y="22573"/>
                    <a:pt x="164" y="11614"/>
                    <a:pt x="164" y="1"/>
                  </a:cubicBez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8722;p71"/>
            <p:cNvSpPr/>
            <p:nvPr/>
          </p:nvSpPr>
          <p:spPr>
            <a:xfrm>
              <a:off x="3967075" y="3045080"/>
              <a:ext cx="403706" cy="397383"/>
            </a:xfrm>
            <a:custGeom>
              <a:avLst/>
              <a:gdLst/>
              <a:ahLst/>
              <a:cxnLst/>
              <a:rect l="l" t="t" r="r" b="b"/>
              <a:pathLst>
                <a:path w="83583" h="82274" extrusionOk="0">
                  <a:moveTo>
                    <a:pt x="83583" y="82273"/>
                  </a:moveTo>
                  <a:cubicBezTo>
                    <a:pt x="37948" y="82273"/>
                    <a:pt x="655" y="45635"/>
                    <a:pt x="0" y="0"/>
                  </a:cubicBezTo>
                  <a:cubicBezTo>
                    <a:pt x="655" y="45635"/>
                    <a:pt x="37948" y="82273"/>
                    <a:pt x="83583" y="82273"/>
                  </a:cubicBezTo>
                  <a:close/>
                </a:path>
              </a:pathLst>
            </a:custGeom>
            <a:solidFill>
              <a:srgbClr val="445D7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" name="Google Shape;8723;p71"/>
            <p:cNvGrpSpPr/>
            <p:nvPr/>
          </p:nvGrpSpPr>
          <p:grpSpPr>
            <a:xfrm>
              <a:off x="3967075" y="3040337"/>
              <a:ext cx="1019927" cy="402126"/>
              <a:chOff x="3967075" y="3040337"/>
              <a:chExt cx="1019927" cy="402126"/>
            </a:xfrm>
          </p:grpSpPr>
          <p:sp>
            <p:nvSpPr>
              <p:cNvPr id="18" name="Google Shape;8724;p71"/>
              <p:cNvSpPr/>
              <p:nvPr/>
            </p:nvSpPr>
            <p:spPr>
              <a:xfrm>
                <a:off x="4369197" y="3335999"/>
                <a:ext cx="617805" cy="105869"/>
              </a:xfrm>
              <a:custGeom>
                <a:avLst/>
                <a:gdLst/>
                <a:ahLst/>
                <a:cxnLst/>
                <a:rect l="l" t="t" r="r" b="b"/>
                <a:pathLst>
                  <a:path w="127910" h="21919" fill="none" extrusionOk="0">
                    <a:moveTo>
                      <a:pt x="1" y="21918"/>
                    </a:moveTo>
                    <a:lnTo>
                      <a:pt x="127909" y="21918"/>
                    </a:lnTo>
                    <a:lnTo>
                      <a:pt x="127909" y="1"/>
                    </a:lnTo>
                    <a:lnTo>
                      <a:pt x="164" y="164"/>
                    </a:lnTo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8725;p71"/>
              <p:cNvSpPr/>
              <p:nvPr/>
            </p:nvSpPr>
            <p:spPr>
              <a:xfrm>
                <a:off x="3967075" y="3040337"/>
                <a:ext cx="403706" cy="402126"/>
              </a:xfrm>
              <a:custGeom>
                <a:avLst/>
                <a:gdLst/>
                <a:ahLst/>
                <a:cxnLst/>
                <a:rect l="l" t="t" r="r" b="b"/>
                <a:pathLst>
                  <a:path w="83583" h="83256" fill="none" extrusionOk="0">
                    <a:moveTo>
                      <a:pt x="83419" y="61501"/>
                    </a:moveTo>
                    <a:cubicBezTo>
                      <a:pt x="49397" y="61501"/>
                      <a:pt x="21755" y="34022"/>
                      <a:pt x="21755" y="1"/>
                    </a:cubicBezTo>
                    <a:lnTo>
                      <a:pt x="0" y="1"/>
                    </a:lnTo>
                    <a:lnTo>
                      <a:pt x="0" y="982"/>
                    </a:lnTo>
                    <a:cubicBezTo>
                      <a:pt x="818" y="46617"/>
                      <a:pt x="37948" y="83255"/>
                      <a:pt x="83583" y="83255"/>
                    </a:cubicBezTo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8729;p71"/>
            <p:cNvGrpSpPr/>
            <p:nvPr/>
          </p:nvGrpSpPr>
          <p:grpSpPr>
            <a:xfrm>
              <a:off x="4073727" y="3040337"/>
              <a:ext cx="697794" cy="296263"/>
              <a:chOff x="4073727" y="3040337"/>
              <a:chExt cx="697794" cy="296263"/>
            </a:xfrm>
          </p:grpSpPr>
          <p:sp>
            <p:nvSpPr>
              <p:cNvPr id="14" name="Google Shape;8730;p71"/>
              <p:cNvSpPr/>
              <p:nvPr/>
            </p:nvSpPr>
            <p:spPr>
              <a:xfrm>
                <a:off x="4370181" y="3223621"/>
                <a:ext cx="401339" cy="112979"/>
              </a:xfrm>
              <a:custGeom>
                <a:avLst/>
                <a:gdLst/>
                <a:ahLst/>
                <a:cxnLst/>
                <a:rect l="l" t="t" r="r" b="b"/>
                <a:pathLst>
                  <a:path w="83093" h="23391" fill="none" extrusionOk="0">
                    <a:moveTo>
                      <a:pt x="1" y="23391"/>
                    </a:moveTo>
                    <a:lnTo>
                      <a:pt x="83092" y="23391"/>
                    </a:lnTo>
                    <a:lnTo>
                      <a:pt x="83092" y="1"/>
                    </a:lnTo>
                    <a:lnTo>
                      <a:pt x="1" y="1"/>
                    </a:lnTo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8731;p71"/>
              <p:cNvSpPr/>
              <p:nvPr/>
            </p:nvSpPr>
            <p:spPr>
              <a:xfrm>
                <a:off x="4073727" y="3040337"/>
                <a:ext cx="297055" cy="296263"/>
              </a:xfrm>
              <a:custGeom>
                <a:avLst/>
                <a:gdLst/>
                <a:ahLst/>
                <a:cxnLst/>
                <a:rect l="l" t="t" r="r" b="b"/>
                <a:pathLst>
                  <a:path w="61502" h="61338" fill="none" extrusionOk="0">
                    <a:moveTo>
                      <a:pt x="61502" y="37948"/>
                    </a:moveTo>
                    <a:lnTo>
                      <a:pt x="61502" y="37948"/>
                    </a:lnTo>
                    <a:cubicBezTo>
                      <a:pt x="52833" y="37948"/>
                      <a:pt x="44654" y="35004"/>
                      <a:pt x="37948" y="29770"/>
                    </a:cubicBezTo>
                    <a:cubicBezTo>
                      <a:pt x="28789" y="22573"/>
                      <a:pt x="23391" y="11614"/>
                      <a:pt x="23227" y="1"/>
                    </a:cubicBezTo>
                    <a:lnTo>
                      <a:pt x="1" y="1"/>
                    </a:lnTo>
                    <a:cubicBezTo>
                      <a:pt x="1" y="33859"/>
                      <a:pt x="27480" y="61338"/>
                      <a:pt x="61502" y="61338"/>
                    </a:cubicBezTo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" name="Google Shape;8732;p71"/>
            <p:cNvGrpSpPr/>
            <p:nvPr/>
          </p:nvGrpSpPr>
          <p:grpSpPr>
            <a:xfrm>
              <a:off x="3862800" y="3038525"/>
              <a:ext cx="1329006" cy="510698"/>
              <a:chOff x="3862800" y="3038525"/>
              <a:chExt cx="1329006" cy="510698"/>
            </a:xfrm>
          </p:grpSpPr>
          <p:sp>
            <p:nvSpPr>
              <p:cNvPr id="12" name="Google Shape;8733;p71"/>
              <p:cNvSpPr/>
              <p:nvPr/>
            </p:nvSpPr>
            <p:spPr>
              <a:xfrm>
                <a:off x="4370175" y="3441875"/>
                <a:ext cx="821631" cy="107348"/>
              </a:xfrm>
              <a:custGeom>
                <a:avLst/>
                <a:gdLst/>
                <a:ahLst/>
                <a:cxnLst/>
                <a:rect l="l" t="t" r="r" b="b"/>
                <a:pathLst>
                  <a:path w="170110" h="21919" fill="none" extrusionOk="0">
                    <a:moveTo>
                      <a:pt x="1" y="21918"/>
                    </a:moveTo>
                    <a:lnTo>
                      <a:pt x="170110" y="21918"/>
                    </a:lnTo>
                    <a:lnTo>
                      <a:pt x="170110" y="0"/>
                    </a:lnTo>
                    <a:lnTo>
                      <a:pt x="1" y="0"/>
                    </a:lnTo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8734;p71"/>
              <p:cNvSpPr/>
              <p:nvPr/>
            </p:nvSpPr>
            <p:spPr>
              <a:xfrm>
                <a:off x="3862800" y="3038525"/>
                <a:ext cx="507990" cy="510620"/>
              </a:xfrm>
              <a:custGeom>
                <a:avLst/>
                <a:gdLst/>
                <a:ahLst/>
                <a:cxnLst/>
                <a:rect l="l" t="t" r="r" b="b"/>
                <a:pathLst>
                  <a:path w="105174" h="105500" fill="none" extrusionOk="0">
                    <a:moveTo>
                      <a:pt x="105174" y="83418"/>
                    </a:moveTo>
                    <a:cubicBezTo>
                      <a:pt x="59539" y="83418"/>
                      <a:pt x="22246" y="46780"/>
                      <a:pt x="21591" y="1145"/>
                    </a:cubicBezTo>
                    <a:lnTo>
                      <a:pt x="21591" y="0"/>
                    </a:lnTo>
                    <a:lnTo>
                      <a:pt x="1" y="0"/>
                    </a:lnTo>
                    <a:cubicBezTo>
                      <a:pt x="1" y="58229"/>
                      <a:pt x="46944" y="105336"/>
                      <a:pt x="105174" y="105500"/>
                    </a:cubicBezTo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0" name="Google Shape;467;p44"/>
          <p:cNvSpPr txBox="1"/>
          <p:nvPr/>
        </p:nvSpPr>
        <p:spPr>
          <a:xfrm>
            <a:off x="4623206" y="4068533"/>
            <a:ext cx="1785524" cy="457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Apis</a:t>
            </a:r>
          </a:p>
        </p:txBody>
      </p:sp>
      <p:sp>
        <p:nvSpPr>
          <p:cNvPr id="21" name="Google Shape;468;p44"/>
          <p:cNvSpPr txBox="1"/>
          <p:nvPr/>
        </p:nvSpPr>
        <p:spPr>
          <a:xfrm>
            <a:off x="2811363" y="4059849"/>
            <a:ext cx="2442642" cy="6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C</a:t>
            </a:r>
            <a:r>
              <a:rPr lang="en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onnect php and sql</a:t>
            </a:r>
            <a:endParaRPr dirty="0">
              <a:solidFill>
                <a:schemeClr val="dk1"/>
              </a:solidFill>
              <a:latin typeface="Cambay"/>
              <a:ea typeface="Cambay"/>
              <a:cs typeface="Cambay"/>
              <a:sym typeface="Cambay"/>
            </a:endParaRPr>
          </a:p>
        </p:txBody>
      </p:sp>
      <p:sp>
        <p:nvSpPr>
          <p:cNvPr id="22" name="Google Shape;467;p44"/>
          <p:cNvSpPr txBox="1"/>
          <p:nvPr/>
        </p:nvSpPr>
        <p:spPr>
          <a:xfrm>
            <a:off x="2649799" y="3546196"/>
            <a:ext cx="2969943" cy="457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</a:rPr>
              <a:t>Android </a:t>
            </a:r>
            <a:r>
              <a:rPr lang="en-US" sz="2500" b="1" dirty="0">
                <a:solidFill>
                  <a:schemeClr val="lt2"/>
                </a:solidFill>
                <a:latin typeface="DM Serif Text"/>
                <a:ea typeface="DM Serif Text"/>
                <a:cs typeface="DM Serif Text"/>
              </a:rPr>
              <a:t>emulator </a:t>
            </a: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23" name="Google Shape;467;p44"/>
          <p:cNvSpPr txBox="1"/>
          <p:nvPr/>
        </p:nvSpPr>
        <p:spPr>
          <a:xfrm>
            <a:off x="2372631" y="3010061"/>
            <a:ext cx="2969943" cy="457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dk1"/>
                </a:solidFill>
                <a:latin typeface="Cambay"/>
                <a:ea typeface="Cambay"/>
                <a:cs typeface="Cambay"/>
              </a:rPr>
              <a:t>null safety in </a:t>
            </a:r>
            <a:r>
              <a:rPr lang="en-US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</a:rPr>
              <a:t>Dart</a:t>
            </a: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" name="Google Shape;456;p44"/>
          <p:cNvPicPr preferRelativeResize="0"/>
          <p:nvPr/>
        </p:nvPicPr>
        <p:blipFill rotWithShape="1">
          <a:blip r:embed="rId3">
            <a:alphaModFix amt="31000"/>
          </a:blip>
          <a:srcRect b="71614"/>
          <a:stretch/>
        </p:blipFill>
        <p:spPr>
          <a:xfrm flipH="1">
            <a:off x="0" y="-30753"/>
            <a:ext cx="6918400" cy="14719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7" name="Google Shape;457;p44"/>
          <p:cNvCxnSpPr/>
          <p:nvPr/>
        </p:nvCxnSpPr>
        <p:spPr>
          <a:xfrm>
            <a:off x="1841062" y="2929199"/>
            <a:ext cx="926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58" name="Google Shape;458;p44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87104">
            <a:off x="2635169" y="2465243"/>
            <a:ext cx="870712" cy="870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44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87104">
            <a:off x="4130794" y="2465243"/>
            <a:ext cx="870712" cy="870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44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87104">
            <a:off x="5640631" y="2465243"/>
            <a:ext cx="870712" cy="870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44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87104">
            <a:off x="7122044" y="2465243"/>
            <a:ext cx="870712" cy="870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44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87104">
            <a:off x="1110019" y="2465243"/>
            <a:ext cx="870712" cy="870666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p4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Future work</a:t>
            </a:r>
            <a:endParaRPr dirty="0"/>
          </a:p>
        </p:txBody>
      </p:sp>
      <p:sp>
        <p:nvSpPr>
          <p:cNvPr id="467" name="Google Shape;467;p44"/>
          <p:cNvSpPr txBox="1"/>
          <p:nvPr/>
        </p:nvSpPr>
        <p:spPr>
          <a:xfrm>
            <a:off x="2209850" y="1330250"/>
            <a:ext cx="1721400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Web</a:t>
            </a: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468" name="Google Shape;468;p44"/>
          <p:cNvSpPr txBox="1"/>
          <p:nvPr/>
        </p:nvSpPr>
        <p:spPr>
          <a:xfrm>
            <a:off x="2209825" y="1738225"/>
            <a:ext cx="1721400" cy="6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Having a website for users</a:t>
            </a:r>
            <a:endParaRPr dirty="0">
              <a:solidFill>
                <a:schemeClr val="dk1"/>
              </a:solidFill>
              <a:latin typeface="Cambay"/>
              <a:ea typeface="Cambay"/>
              <a:cs typeface="Cambay"/>
              <a:sym typeface="Cambay"/>
            </a:endParaRPr>
          </a:p>
        </p:txBody>
      </p:sp>
      <p:sp>
        <p:nvSpPr>
          <p:cNvPr id="469" name="Google Shape;469;p44"/>
          <p:cNvSpPr txBox="1"/>
          <p:nvPr/>
        </p:nvSpPr>
        <p:spPr>
          <a:xfrm>
            <a:off x="708660" y="3449398"/>
            <a:ext cx="1732530" cy="421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G</a:t>
            </a:r>
            <a:r>
              <a:rPr lang="en-US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lobal</a:t>
            </a: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470" name="Google Shape;470;p44"/>
          <p:cNvSpPr txBox="1"/>
          <p:nvPr/>
        </p:nvSpPr>
        <p:spPr>
          <a:xfrm>
            <a:off x="700713" y="4079724"/>
            <a:ext cx="1721400" cy="6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M</a:t>
            </a:r>
            <a:r>
              <a:rPr lang="en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ake our app global, including habits</a:t>
            </a:r>
            <a:r>
              <a:rPr lang="en-US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 </a:t>
            </a:r>
            <a:r>
              <a:rPr lang="en-US" dirty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from different </a:t>
            </a:r>
            <a:r>
              <a:rPr lang="en-US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cultures.</a:t>
            </a:r>
            <a:endParaRPr dirty="0">
              <a:solidFill>
                <a:schemeClr val="dk1"/>
              </a:solidFill>
              <a:latin typeface="Cambay"/>
              <a:ea typeface="Cambay"/>
              <a:cs typeface="Cambay"/>
              <a:sym typeface="Cambay"/>
            </a:endParaRPr>
          </a:p>
        </p:txBody>
      </p:sp>
      <p:sp>
        <p:nvSpPr>
          <p:cNvPr id="471" name="Google Shape;471;p44"/>
          <p:cNvSpPr txBox="1"/>
          <p:nvPr/>
        </p:nvSpPr>
        <p:spPr>
          <a:xfrm>
            <a:off x="3076710" y="3470804"/>
            <a:ext cx="2753903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Recommendation system</a:t>
            </a: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472" name="Google Shape;472;p44"/>
          <p:cNvSpPr txBox="1"/>
          <p:nvPr/>
        </p:nvSpPr>
        <p:spPr>
          <a:xfrm>
            <a:off x="3358410" y="4077830"/>
            <a:ext cx="2087140" cy="101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Make manual activities less, and start understand the user. Using Machine learning.</a:t>
            </a:r>
            <a:endParaRPr dirty="0">
              <a:solidFill>
                <a:schemeClr val="dk1"/>
              </a:solidFill>
              <a:latin typeface="Cambay"/>
              <a:ea typeface="Cambay"/>
              <a:cs typeface="Cambay"/>
              <a:sym typeface="Cambay"/>
            </a:endParaRPr>
          </a:p>
        </p:txBody>
      </p:sp>
      <p:sp>
        <p:nvSpPr>
          <p:cNvPr id="473" name="Google Shape;473;p44"/>
          <p:cNvSpPr txBox="1"/>
          <p:nvPr/>
        </p:nvSpPr>
        <p:spPr>
          <a:xfrm>
            <a:off x="1396556" y="2665199"/>
            <a:ext cx="345000" cy="5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accent1"/>
                </a:solidFill>
                <a:latin typeface="DM Serif Text"/>
                <a:ea typeface="DM Serif Text"/>
                <a:cs typeface="DM Serif Text"/>
                <a:sym typeface="DM Serif Text"/>
              </a:rPr>
              <a:t>1</a:t>
            </a:r>
            <a:endParaRPr sz="2500" b="1">
              <a:solidFill>
                <a:schemeClr val="accent1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474" name="Google Shape;474;p44"/>
          <p:cNvSpPr txBox="1"/>
          <p:nvPr/>
        </p:nvSpPr>
        <p:spPr>
          <a:xfrm>
            <a:off x="2898037" y="2665199"/>
            <a:ext cx="345000" cy="5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accent1"/>
                </a:solidFill>
                <a:latin typeface="DM Serif Text"/>
                <a:ea typeface="DM Serif Text"/>
                <a:cs typeface="DM Serif Text"/>
                <a:sym typeface="DM Serif Text"/>
              </a:rPr>
              <a:t>2</a:t>
            </a:r>
            <a:endParaRPr sz="2500" b="1">
              <a:solidFill>
                <a:schemeClr val="accent1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475" name="Google Shape;475;p44"/>
          <p:cNvSpPr txBox="1"/>
          <p:nvPr/>
        </p:nvSpPr>
        <p:spPr>
          <a:xfrm>
            <a:off x="4399500" y="2665199"/>
            <a:ext cx="345000" cy="5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accent1"/>
                </a:solidFill>
                <a:latin typeface="DM Serif Text"/>
                <a:ea typeface="DM Serif Text"/>
                <a:cs typeface="DM Serif Text"/>
                <a:sym typeface="DM Serif Text"/>
              </a:rPr>
              <a:t>3</a:t>
            </a:r>
            <a:endParaRPr sz="2500" b="1">
              <a:solidFill>
                <a:schemeClr val="accent1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477" name="Google Shape;477;p44"/>
          <p:cNvSpPr txBox="1"/>
          <p:nvPr/>
        </p:nvSpPr>
        <p:spPr>
          <a:xfrm>
            <a:off x="5201099" y="1330250"/>
            <a:ext cx="1721400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Sensors</a:t>
            </a: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478" name="Google Shape;478;p44"/>
          <p:cNvSpPr txBox="1"/>
          <p:nvPr/>
        </p:nvSpPr>
        <p:spPr>
          <a:xfrm>
            <a:off x="5201075" y="1738225"/>
            <a:ext cx="1721400" cy="6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Use sensors in the mobile HW in better way.</a:t>
            </a:r>
            <a:endParaRPr dirty="0">
              <a:solidFill>
                <a:schemeClr val="dk1"/>
              </a:solidFill>
              <a:latin typeface="Cambay"/>
              <a:ea typeface="Cambay"/>
              <a:cs typeface="Cambay"/>
              <a:sym typeface="Cambay"/>
            </a:endParaRPr>
          </a:p>
        </p:txBody>
      </p:sp>
      <p:sp>
        <p:nvSpPr>
          <p:cNvPr id="479" name="Google Shape;479;p44"/>
          <p:cNvSpPr txBox="1"/>
          <p:nvPr/>
        </p:nvSpPr>
        <p:spPr>
          <a:xfrm>
            <a:off x="5889311" y="2665199"/>
            <a:ext cx="345000" cy="5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accent1"/>
                </a:solidFill>
                <a:latin typeface="DM Serif Text"/>
                <a:ea typeface="DM Serif Text"/>
                <a:cs typeface="DM Serif Text"/>
                <a:sym typeface="DM Serif Text"/>
              </a:rPr>
              <a:t>4</a:t>
            </a:r>
            <a:endParaRPr sz="2500" b="1">
              <a:solidFill>
                <a:schemeClr val="accent1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481" name="Google Shape;481;p44"/>
          <p:cNvSpPr txBox="1"/>
          <p:nvPr/>
        </p:nvSpPr>
        <p:spPr>
          <a:xfrm>
            <a:off x="6702600" y="3708140"/>
            <a:ext cx="1721400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Add more working systems</a:t>
            </a: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482" name="Google Shape;482;p44"/>
          <p:cNvSpPr txBox="1"/>
          <p:nvPr/>
        </p:nvSpPr>
        <p:spPr>
          <a:xfrm>
            <a:off x="6696700" y="4431253"/>
            <a:ext cx="1721400" cy="6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Like Pormodo.</a:t>
            </a:r>
            <a:endParaRPr dirty="0">
              <a:solidFill>
                <a:schemeClr val="dk1"/>
              </a:solidFill>
              <a:latin typeface="Cambay"/>
              <a:ea typeface="Cambay"/>
              <a:cs typeface="Cambay"/>
              <a:sym typeface="Cambay"/>
            </a:endParaRPr>
          </a:p>
        </p:txBody>
      </p:sp>
      <p:sp>
        <p:nvSpPr>
          <p:cNvPr id="483" name="Google Shape;483;p44"/>
          <p:cNvSpPr txBox="1"/>
          <p:nvPr/>
        </p:nvSpPr>
        <p:spPr>
          <a:xfrm>
            <a:off x="7384920" y="2665199"/>
            <a:ext cx="345000" cy="5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accent1"/>
                </a:solidFill>
                <a:latin typeface="DM Serif Text"/>
                <a:ea typeface="DM Serif Text"/>
                <a:cs typeface="DM Serif Text"/>
                <a:sym typeface="DM Serif Text"/>
              </a:rPr>
              <a:t>5</a:t>
            </a:r>
            <a:endParaRPr sz="2500" b="1">
              <a:solidFill>
                <a:schemeClr val="accent1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cxnSp>
        <p:nvCxnSpPr>
          <p:cNvPr id="484" name="Google Shape;484;p44"/>
          <p:cNvCxnSpPr/>
          <p:nvPr/>
        </p:nvCxnSpPr>
        <p:spPr>
          <a:xfrm>
            <a:off x="3358225" y="2929199"/>
            <a:ext cx="894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5" name="Google Shape;485;p44"/>
          <p:cNvCxnSpPr/>
          <p:nvPr/>
        </p:nvCxnSpPr>
        <p:spPr>
          <a:xfrm>
            <a:off x="4860125" y="2929200"/>
            <a:ext cx="908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6" name="Google Shape;486;p44"/>
          <p:cNvCxnSpPr/>
          <p:nvPr/>
        </p:nvCxnSpPr>
        <p:spPr>
          <a:xfrm>
            <a:off x="6376125" y="2929200"/>
            <a:ext cx="876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9" name="Google Shape;489;p44"/>
          <p:cNvCxnSpPr/>
          <p:nvPr/>
        </p:nvCxnSpPr>
        <p:spPr>
          <a:xfrm>
            <a:off x="1545375" y="3286615"/>
            <a:ext cx="0" cy="32195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92" name="Google Shape;492;p44"/>
          <p:cNvPicPr preferRelativeResize="0"/>
          <p:nvPr/>
        </p:nvPicPr>
        <p:blipFill rotWithShape="1">
          <a:blip r:embed="rId5">
            <a:alphaModFix amt="87000"/>
          </a:blip>
          <a:srcRect/>
          <a:stretch/>
        </p:blipFill>
        <p:spPr>
          <a:xfrm rot="117638">
            <a:off x="8017972" y="-667433"/>
            <a:ext cx="2073707" cy="2073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44"/>
          <p:cNvPicPr preferRelativeResize="0"/>
          <p:nvPr/>
        </p:nvPicPr>
        <p:blipFill rotWithShape="1">
          <a:blip r:embed="rId6">
            <a:alphaModFix amt="69000"/>
          </a:blip>
          <a:srcRect/>
          <a:stretch/>
        </p:blipFill>
        <p:spPr>
          <a:xfrm rot="-487136">
            <a:off x="-676155" y="4045929"/>
            <a:ext cx="1494185" cy="149422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" name="Google Shape;489;p44"/>
          <p:cNvCxnSpPr/>
          <p:nvPr/>
        </p:nvCxnSpPr>
        <p:spPr>
          <a:xfrm>
            <a:off x="3070525" y="2319080"/>
            <a:ext cx="0" cy="32195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" name="Google Shape;489;p44"/>
          <p:cNvCxnSpPr/>
          <p:nvPr/>
        </p:nvCxnSpPr>
        <p:spPr>
          <a:xfrm>
            <a:off x="4566150" y="3286614"/>
            <a:ext cx="0" cy="16097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" name="Google Shape;489;p44"/>
          <p:cNvCxnSpPr/>
          <p:nvPr/>
        </p:nvCxnSpPr>
        <p:spPr>
          <a:xfrm>
            <a:off x="6059262" y="2299573"/>
            <a:ext cx="0" cy="32195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" name="Google Shape;489;p44"/>
          <p:cNvCxnSpPr/>
          <p:nvPr/>
        </p:nvCxnSpPr>
        <p:spPr>
          <a:xfrm>
            <a:off x="7557400" y="3236979"/>
            <a:ext cx="0" cy="21061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p60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34347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</a:t>
            </a:r>
            <a:r>
              <a:rPr lang="en" dirty="0">
                <a:solidFill>
                  <a:schemeClr val="lt2"/>
                </a:solidFill>
              </a:rPr>
              <a:t>!</a:t>
            </a:r>
            <a:endParaRPr dirty="0">
              <a:solidFill>
                <a:schemeClr val="lt2"/>
              </a:solidFill>
            </a:endParaRPr>
          </a:p>
        </p:txBody>
      </p:sp>
      <p:sp>
        <p:nvSpPr>
          <p:cNvPr id="903" name="Google Shape;903;p60"/>
          <p:cNvSpPr txBox="1">
            <a:spLocks noGrp="1"/>
          </p:cNvSpPr>
          <p:nvPr>
            <p:ph type="subTitle" idx="2"/>
          </p:nvPr>
        </p:nvSpPr>
        <p:spPr>
          <a:xfrm>
            <a:off x="606079" y="1843020"/>
            <a:ext cx="3434700" cy="40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 you have any questions?</a:t>
            </a:r>
            <a:endParaRPr dirty="0"/>
          </a:p>
        </p:txBody>
      </p:sp>
      <p:pic>
        <p:nvPicPr>
          <p:cNvPr id="904" name="Google Shape;904;p60"/>
          <p:cNvPicPr preferRelativeResize="0"/>
          <p:nvPr/>
        </p:nvPicPr>
        <p:blipFill rotWithShape="1">
          <a:blip r:embed="rId3">
            <a:alphaModFix amt="87000"/>
          </a:blip>
          <a:srcRect/>
          <a:stretch/>
        </p:blipFill>
        <p:spPr>
          <a:xfrm rot="118046">
            <a:off x="5785289" y="554618"/>
            <a:ext cx="901799" cy="904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5" name="Google Shape;905;p60"/>
          <p:cNvPicPr preferRelativeResize="0"/>
          <p:nvPr/>
        </p:nvPicPr>
        <p:blipFill>
          <a:blip r:embed="rId4">
            <a:alphaModFix amt="82000"/>
          </a:blip>
          <a:stretch>
            <a:fillRect/>
          </a:stretch>
        </p:blipFill>
        <p:spPr>
          <a:xfrm rot="-2705808">
            <a:off x="6203800" y="226218"/>
            <a:ext cx="2724801" cy="271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06;p60"/>
          <p:cNvPicPr preferRelativeResize="0"/>
          <p:nvPr/>
        </p:nvPicPr>
        <p:blipFill rotWithShape="1">
          <a:blip r:embed="rId5">
            <a:alphaModFix amt="84000"/>
          </a:blip>
          <a:srcRect/>
          <a:stretch/>
        </p:blipFill>
        <p:spPr>
          <a:xfrm rot="-488758">
            <a:off x="7514758" y="2685166"/>
            <a:ext cx="601387" cy="603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07;p60"/>
          <p:cNvPicPr preferRelativeResize="0"/>
          <p:nvPr/>
        </p:nvPicPr>
        <p:blipFill rotWithShape="1">
          <a:blip r:embed="rId6">
            <a:alphaModFix amt="60000"/>
          </a:blip>
          <a:srcRect/>
          <a:stretch/>
        </p:blipFill>
        <p:spPr>
          <a:xfrm rot="-487117">
            <a:off x="4905655" y="1489369"/>
            <a:ext cx="223202" cy="2232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27" name="Google Shape;927;p60"/>
          <p:cNvGrpSpPr/>
          <p:nvPr/>
        </p:nvGrpSpPr>
        <p:grpSpPr>
          <a:xfrm>
            <a:off x="5520413" y="1389188"/>
            <a:ext cx="3243300" cy="4369827"/>
            <a:chOff x="5520413" y="1389188"/>
            <a:chExt cx="3243300" cy="4369827"/>
          </a:xfrm>
        </p:grpSpPr>
        <p:grpSp>
          <p:nvGrpSpPr>
            <p:cNvPr id="928" name="Google Shape;928;p60"/>
            <p:cNvGrpSpPr/>
            <p:nvPr/>
          </p:nvGrpSpPr>
          <p:grpSpPr>
            <a:xfrm>
              <a:off x="5520413" y="1389188"/>
              <a:ext cx="1833185" cy="4369827"/>
              <a:chOff x="1846575" y="1918400"/>
              <a:chExt cx="1203825" cy="2869600"/>
            </a:xfrm>
          </p:grpSpPr>
          <p:sp>
            <p:nvSpPr>
              <p:cNvPr id="929" name="Google Shape;929;p60"/>
              <p:cNvSpPr/>
              <p:nvPr/>
            </p:nvSpPr>
            <p:spPr>
              <a:xfrm>
                <a:off x="2427700" y="4245250"/>
                <a:ext cx="491025" cy="542750"/>
              </a:xfrm>
              <a:custGeom>
                <a:avLst/>
                <a:gdLst/>
                <a:ahLst/>
                <a:cxnLst/>
                <a:rect l="l" t="t" r="r" b="b"/>
                <a:pathLst>
                  <a:path w="19641" h="21710" extrusionOk="0">
                    <a:moveTo>
                      <a:pt x="19594" y="1"/>
                    </a:moveTo>
                    <a:cubicBezTo>
                      <a:pt x="19155" y="424"/>
                      <a:pt x="18638" y="769"/>
                      <a:pt x="18089" y="1004"/>
                    </a:cubicBezTo>
                    <a:cubicBezTo>
                      <a:pt x="17525" y="1255"/>
                      <a:pt x="16929" y="1458"/>
                      <a:pt x="16381" y="1740"/>
                    </a:cubicBezTo>
                    <a:cubicBezTo>
                      <a:pt x="15832" y="2038"/>
                      <a:pt x="15315" y="2399"/>
                      <a:pt x="14860" y="2822"/>
                    </a:cubicBezTo>
                    <a:cubicBezTo>
                      <a:pt x="14390" y="3230"/>
                      <a:pt x="13982" y="3700"/>
                      <a:pt x="13575" y="4154"/>
                    </a:cubicBezTo>
                    <a:cubicBezTo>
                      <a:pt x="11960" y="6020"/>
                      <a:pt x="10409" y="7947"/>
                      <a:pt x="8873" y="9860"/>
                    </a:cubicBezTo>
                    <a:cubicBezTo>
                      <a:pt x="7321" y="11788"/>
                      <a:pt x="5769" y="13700"/>
                      <a:pt x="4296" y="15675"/>
                    </a:cubicBezTo>
                    <a:cubicBezTo>
                      <a:pt x="2838" y="17650"/>
                      <a:pt x="1365" y="19625"/>
                      <a:pt x="1" y="21678"/>
                    </a:cubicBezTo>
                    <a:lnTo>
                      <a:pt x="48" y="21710"/>
                    </a:lnTo>
                    <a:cubicBezTo>
                      <a:pt x="1647" y="19844"/>
                      <a:pt x="3167" y="17901"/>
                      <a:pt x="4703" y="15988"/>
                    </a:cubicBezTo>
                    <a:cubicBezTo>
                      <a:pt x="6239" y="14060"/>
                      <a:pt x="7697" y="12070"/>
                      <a:pt x="9202" y="10126"/>
                    </a:cubicBezTo>
                    <a:cubicBezTo>
                      <a:pt x="10706" y="8167"/>
                      <a:pt x="12211" y="6223"/>
                      <a:pt x="13779" y="4327"/>
                    </a:cubicBezTo>
                    <a:cubicBezTo>
                      <a:pt x="14170" y="3856"/>
                      <a:pt x="14562" y="3386"/>
                      <a:pt x="15001" y="2963"/>
                    </a:cubicBezTo>
                    <a:cubicBezTo>
                      <a:pt x="15440" y="2556"/>
                      <a:pt x="15926" y="2179"/>
                      <a:pt x="16459" y="1882"/>
                    </a:cubicBezTo>
                    <a:cubicBezTo>
                      <a:pt x="16992" y="1584"/>
                      <a:pt x="17572" y="1364"/>
                      <a:pt x="18120" y="1113"/>
                    </a:cubicBezTo>
                    <a:cubicBezTo>
                      <a:pt x="18685" y="847"/>
                      <a:pt x="19202" y="487"/>
                      <a:pt x="19641" y="32"/>
                    </a:cubicBezTo>
                    <a:lnTo>
                      <a:pt x="19594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60"/>
              <p:cNvSpPr/>
              <p:nvPr/>
            </p:nvSpPr>
            <p:spPr>
              <a:xfrm>
                <a:off x="2739225" y="3562850"/>
                <a:ext cx="311175" cy="584850"/>
              </a:xfrm>
              <a:custGeom>
                <a:avLst/>
                <a:gdLst/>
                <a:ahLst/>
                <a:cxnLst/>
                <a:rect l="l" t="t" r="r" b="b"/>
                <a:pathLst>
                  <a:path w="12447" h="23394" extrusionOk="0">
                    <a:moveTo>
                      <a:pt x="2100" y="1"/>
                    </a:moveTo>
                    <a:cubicBezTo>
                      <a:pt x="2012" y="1"/>
                      <a:pt x="1923" y="3"/>
                      <a:pt x="1835" y="8"/>
                    </a:cubicBezTo>
                    <a:cubicBezTo>
                      <a:pt x="1208" y="39"/>
                      <a:pt x="597" y="164"/>
                      <a:pt x="1" y="337"/>
                    </a:cubicBezTo>
                    <a:lnTo>
                      <a:pt x="17" y="384"/>
                    </a:lnTo>
                    <a:cubicBezTo>
                      <a:pt x="612" y="243"/>
                      <a:pt x="1224" y="117"/>
                      <a:pt x="1835" y="102"/>
                    </a:cubicBezTo>
                    <a:cubicBezTo>
                      <a:pt x="2446" y="102"/>
                      <a:pt x="3057" y="196"/>
                      <a:pt x="3622" y="384"/>
                    </a:cubicBezTo>
                    <a:cubicBezTo>
                      <a:pt x="4202" y="572"/>
                      <a:pt x="4719" y="917"/>
                      <a:pt x="5126" y="1356"/>
                    </a:cubicBezTo>
                    <a:cubicBezTo>
                      <a:pt x="5550" y="1794"/>
                      <a:pt x="5894" y="2296"/>
                      <a:pt x="6224" y="2813"/>
                    </a:cubicBezTo>
                    <a:cubicBezTo>
                      <a:pt x="6898" y="3832"/>
                      <a:pt x="7399" y="4945"/>
                      <a:pt x="8010" y="6027"/>
                    </a:cubicBezTo>
                    <a:cubicBezTo>
                      <a:pt x="8606" y="7124"/>
                      <a:pt x="9406" y="8080"/>
                      <a:pt x="10001" y="9130"/>
                    </a:cubicBezTo>
                    <a:cubicBezTo>
                      <a:pt x="10315" y="9647"/>
                      <a:pt x="10550" y="10196"/>
                      <a:pt x="10706" y="10776"/>
                    </a:cubicBezTo>
                    <a:cubicBezTo>
                      <a:pt x="10848" y="11356"/>
                      <a:pt x="10989" y="11951"/>
                      <a:pt x="11098" y="12563"/>
                    </a:cubicBezTo>
                    <a:cubicBezTo>
                      <a:pt x="11224" y="13158"/>
                      <a:pt x="11333" y="13754"/>
                      <a:pt x="11428" y="14365"/>
                    </a:cubicBezTo>
                    <a:cubicBezTo>
                      <a:pt x="11522" y="14961"/>
                      <a:pt x="11616" y="15572"/>
                      <a:pt x="11694" y="16184"/>
                    </a:cubicBezTo>
                    <a:cubicBezTo>
                      <a:pt x="11882" y="17390"/>
                      <a:pt x="12007" y="18613"/>
                      <a:pt x="12054" y="19820"/>
                    </a:cubicBezTo>
                    <a:cubicBezTo>
                      <a:pt x="12070" y="20431"/>
                      <a:pt x="12070" y="21043"/>
                      <a:pt x="12007" y="21654"/>
                    </a:cubicBezTo>
                    <a:cubicBezTo>
                      <a:pt x="11992" y="21952"/>
                      <a:pt x="11929" y="22249"/>
                      <a:pt x="11866" y="22547"/>
                    </a:cubicBezTo>
                    <a:cubicBezTo>
                      <a:pt x="11788" y="22829"/>
                      <a:pt x="11678" y="23127"/>
                      <a:pt x="11475" y="23347"/>
                    </a:cubicBezTo>
                    <a:lnTo>
                      <a:pt x="11506" y="23394"/>
                    </a:lnTo>
                    <a:cubicBezTo>
                      <a:pt x="11741" y="23174"/>
                      <a:pt x="11898" y="22892"/>
                      <a:pt x="12007" y="22594"/>
                    </a:cubicBezTo>
                    <a:cubicBezTo>
                      <a:pt x="12101" y="22297"/>
                      <a:pt x="12196" y="21999"/>
                      <a:pt x="12243" y="21685"/>
                    </a:cubicBezTo>
                    <a:cubicBezTo>
                      <a:pt x="12352" y="21074"/>
                      <a:pt x="12399" y="20447"/>
                      <a:pt x="12415" y="19820"/>
                    </a:cubicBezTo>
                    <a:cubicBezTo>
                      <a:pt x="12446" y="18582"/>
                      <a:pt x="12352" y="17343"/>
                      <a:pt x="12227" y="16121"/>
                    </a:cubicBezTo>
                    <a:cubicBezTo>
                      <a:pt x="12149" y="15494"/>
                      <a:pt x="12054" y="14883"/>
                      <a:pt x="11960" y="14271"/>
                    </a:cubicBezTo>
                    <a:cubicBezTo>
                      <a:pt x="11851" y="13660"/>
                      <a:pt x="11741" y="13064"/>
                      <a:pt x="11616" y="12453"/>
                    </a:cubicBezTo>
                    <a:cubicBezTo>
                      <a:pt x="11475" y="11842"/>
                      <a:pt x="11333" y="11246"/>
                      <a:pt x="11145" y="10650"/>
                    </a:cubicBezTo>
                    <a:cubicBezTo>
                      <a:pt x="10973" y="10039"/>
                      <a:pt x="10691" y="9444"/>
                      <a:pt x="10362" y="8911"/>
                    </a:cubicBezTo>
                    <a:cubicBezTo>
                      <a:pt x="9719" y="7845"/>
                      <a:pt x="8904" y="6920"/>
                      <a:pt x="8308" y="5854"/>
                    </a:cubicBezTo>
                    <a:cubicBezTo>
                      <a:pt x="7681" y="4804"/>
                      <a:pt x="7148" y="3691"/>
                      <a:pt x="6443" y="2657"/>
                    </a:cubicBezTo>
                    <a:cubicBezTo>
                      <a:pt x="6083" y="2155"/>
                      <a:pt x="5722" y="1653"/>
                      <a:pt x="5267" y="1199"/>
                    </a:cubicBezTo>
                    <a:cubicBezTo>
                      <a:pt x="4829" y="760"/>
                      <a:pt x="4280" y="415"/>
                      <a:pt x="3684" y="227"/>
                    </a:cubicBezTo>
                    <a:cubicBezTo>
                      <a:pt x="3161" y="80"/>
                      <a:pt x="2627" y="1"/>
                      <a:pt x="21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60"/>
              <p:cNvSpPr/>
              <p:nvPr/>
            </p:nvSpPr>
            <p:spPr>
              <a:xfrm>
                <a:off x="1846575" y="2657825"/>
                <a:ext cx="788850" cy="1022850"/>
              </a:xfrm>
              <a:custGeom>
                <a:avLst/>
                <a:gdLst/>
                <a:ahLst/>
                <a:cxnLst/>
                <a:rect l="l" t="t" r="r" b="b"/>
                <a:pathLst>
                  <a:path w="31554" h="40914" extrusionOk="0">
                    <a:moveTo>
                      <a:pt x="5393" y="1"/>
                    </a:moveTo>
                    <a:cubicBezTo>
                      <a:pt x="5299" y="1114"/>
                      <a:pt x="4891" y="2164"/>
                      <a:pt x="4484" y="3198"/>
                    </a:cubicBezTo>
                    <a:cubicBezTo>
                      <a:pt x="4280" y="3716"/>
                      <a:pt x="4076" y="4233"/>
                      <a:pt x="3919" y="4766"/>
                    </a:cubicBezTo>
                    <a:cubicBezTo>
                      <a:pt x="3747" y="5299"/>
                      <a:pt x="3575" y="5832"/>
                      <a:pt x="3371" y="6349"/>
                    </a:cubicBezTo>
                    <a:cubicBezTo>
                      <a:pt x="2979" y="7384"/>
                      <a:pt x="2509" y="8387"/>
                      <a:pt x="1960" y="9359"/>
                    </a:cubicBezTo>
                    <a:cubicBezTo>
                      <a:pt x="1678" y="9844"/>
                      <a:pt x="1396" y="10315"/>
                      <a:pt x="1098" y="10785"/>
                    </a:cubicBezTo>
                    <a:cubicBezTo>
                      <a:pt x="816" y="11271"/>
                      <a:pt x="518" y="11741"/>
                      <a:pt x="299" y="12274"/>
                    </a:cubicBezTo>
                    <a:cubicBezTo>
                      <a:pt x="189" y="12525"/>
                      <a:pt x="111" y="12807"/>
                      <a:pt x="48" y="13089"/>
                    </a:cubicBezTo>
                    <a:cubicBezTo>
                      <a:pt x="1" y="13371"/>
                      <a:pt x="1" y="13669"/>
                      <a:pt x="79" y="13967"/>
                    </a:cubicBezTo>
                    <a:cubicBezTo>
                      <a:pt x="142" y="14249"/>
                      <a:pt x="299" y="14515"/>
                      <a:pt x="487" y="14750"/>
                    </a:cubicBezTo>
                    <a:cubicBezTo>
                      <a:pt x="675" y="14970"/>
                      <a:pt x="879" y="15158"/>
                      <a:pt x="1082" y="15346"/>
                    </a:cubicBezTo>
                    <a:cubicBezTo>
                      <a:pt x="1506" y="15722"/>
                      <a:pt x="1929" y="16083"/>
                      <a:pt x="2399" y="16412"/>
                    </a:cubicBezTo>
                    <a:cubicBezTo>
                      <a:pt x="2854" y="16741"/>
                      <a:pt x="3386" y="16992"/>
                      <a:pt x="3919" y="17149"/>
                    </a:cubicBezTo>
                    <a:cubicBezTo>
                      <a:pt x="4468" y="17321"/>
                      <a:pt x="5017" y="17446"/>
                      <a:pt x="5550" y="17588"/>
                    </a:cubicBezTo>
                    <a:cubicBezTo>
                      <a:pt x="5816" y="17666"/>
                      <a:pt x="6067" y="17729"/>
                      <a:pt x="6318" y="17838"/>
                    </a:cubicBezTo>
                    <a:cubicBezTo>
                      <a:pt x="6568" y="17932"/>
                      <a:pt x="6788" y="18042"/>
                      <a:pt x="6850" y="18262"/>
                    </a:cubicBezTo>
                    <a:cubicBezTo>
                      <a:pt x="6913" y="18481"/>
                      <a:pt x="6945" y="18779"/>
                      <a:pt x="6992" y="19045"/>
                    </a:cubicBezTo>
                    <a:cubicBezTo>
                      <a:pt x="7023" y="19312"/>
                      <a:pt x="7023" y="19578"/>
                      <a:pt x="6992" y="19845"/>
                    </a:cubicBezTo>
                    <a:cubicBezTo>
                      <a:pt x="6945" y="20378"/>
                      <a:pt x="6788" y="20910"/>
                      <a:pt x="6553" y="21381"/>
                    </a:cubicBezTo>
                    <a:lnTo>
                      <a:pt x="6537" y="21428"/>
                    </a:lnTo>
                    <a:lnTo>
                      <a:pt x="6537" y="21459"/>
                    </a:lnTo>
                    <a:cubicBezTo>
                      <a:pt x="6568" y="22008"/>
                      <a:pt x="6662" y="22525"/>
                      <a:pt x="6866" y="23027"/>
                    </a:cubicBezTo>
                    <a:cubicBezTo>
                      <a:pt x="6976" y="23277"/>
                      <a:pt x="7117" y="23512"/>
                      <a:pt x="7305" y="23732"/>
                    </a:cubicBezTo>
                    <a:cubicBezTo>
                      <a:pt x="7509" y="23951"/>
                      <a:pt x="7760" y="24077"/>
                      <a:pt x="7995" y="24202"/>
                    </a:cubicBezTo>
                    <a:cubicBezTo>
                      <a:pt x="8481" y="24422"/>
                      <a:pt x="8982" y="24578"/>
                      <a:pt x="9484" y="24704"/>
                    </a:cubicBezTo>
                    <a:cubicBezTo>
                      <a:pt x="9938" y="24817"/>
                      <a:pt x="10392" y="24918"/>
                      <a:pt x="10858" y="24994"/>
                    </a:cubicBezTo>
                    <a:lnTo>
                      <a:pt x="10858" y="24994"/>
                    </a:lnTo>
                    <a:lnTo>
                      <a:pt x="10952" y="25530"/>
                    </a:lnTo>
                    <a:lnTo>
                      <a:pt x="10952" y="25530"/>
                    </a:lnTo>
                    <a:cubicBezTo>
                      <a:pt x="10630" y="25584"/>
                      <a:pt x="10329" y="25701"/>
                      <a:pt x="10048" y="25879"/>
                    </a:cubicBezTo>
                    <a:cubicBezTo>
                      <a:pt x="9876" y="25989"/>
                      <a:pt x="9735" y="26130"/>
                      <a:pt x="9594" y="26302"/>
                    </a:cubicBezTo>
                    <a:cubicBezTo>
                      <a:pt x="9484" y="26459"/>
                      <a:pt x="9374" y="26647"/>
                      <a:pt x="9311" y="26835"/>
                    </a:cubicBezTo>
                    <a:cubicBezTo>
                      <a:pt x="9186" y="27227"/>
                      <a:pt x="9155" y="27619"/>
                      <a:pt x="9186" y="27995"/>
                    </a:cubicBezTo>
                    <a:cubicBezTo>
                      <a:pt x="9217" y="28387"/>
                      <a:pt x="9296" y="28779"/>
                      <a:pt x="9499" y="29140"/>
                    </a:cubicBezTo>
                    <a:cubicBezTo>
                      <a:pt x="9703" y="29500"/>
                      <a:pt x="10064" y="29798"/>
                      <a:pt x="10487" y="29892"/>
                    </a:cubicBezTo>
                    <a:cubicBezTo>
                      <a:pt x="10894" y="29986"/>
                      <a:pt x="11239" y="29955"/>
                      <a:pt x="11506" y="30080"/>
                    </a:cubicBezTo>
                    <a:cubicBezTo>
                      <a:pt x="11772" y="30205"/>
                      <a:pt x="11976" y="30440"/>
                      <a:pt x="12195" y="30738"/>
                    </a:cubicBezTo>
                    <a:cubicBezTo>
                      <a:pt x="12399" y="31020"/>
                      <a:pt x="12572" y="31303"/>
                      <a:pt x="12650" y="31600"/>
                    </a:cubicBezTo>
                    <a:cubicBezTo>
                      <a:pt x="12791" y="32212"/>
                      <a:pt x="12540" y="32917"/>
                      <a:pt x="12462" y="33669"/>
                    </a:cubicBezTo>
                    <a:cubicBezTo>
                      <a:pt x="12384" y="34406"/>
                      <a:pt x="12399" y="35174"/>
                      <a:pt x="12556" y="35911"/>
                    </a:cubicBezTo>
                    <a:cubicBezTo>
                      <a:pt x="12713" y="36663"/>
                      <a:pt x="13026" y="37369"/>
                      <a:pt x="13449" y="37995"/>
                    </a:cubicBezTo>
                    <a:cubicBezTo>
                      <a:pt x="13873" y="38622"/>
                      <a:pt x="14406" y="39171"/>
                      <a:pt x="15001" y="39626"/>
                    </a:cubicBezTo>
                    <a:cubicBezTo>
                      <a:pt x="15581" y="40080"/>
                      <a:pt x="16271" y="40456"/>
                      <a:pt x="17007" y="40644"/>
                    </a:cubicBezTo>
                    <a:cubicBezTo>
                      <a:pt x="17660" y="40843"/>
                      <a:pt x="18338" y="40913"/>
                      <a:pt x="19018" y="40913"/>
                    </a:cubicBezTo>
                    <a:cubicBezTo>
                      <a:pt x="19090" y="40913"/>
                      <a:pt x="19161" y="40912"/>
                      <a:pt x="19233" y="40911"/>
                    </a:cubicBezTo>
                    <a:cubicBezTo>
                      <a:pt x="20707" y="40848"/>
                      <a:pt x="22149" y="40503"/>
                      <a:pt x="23528" y="40017"/>
                    </a:cubicBezTo>
                    <a:cubicBezTo>
                      <a:pt x="24907" y="39532"/>
                      <a:pt x="26240" y="38936"/>
                      <a:pt x="27541" y="38309"/>
                    </a:cubicBezTo>
                    <a:cubicBezTo>
                      <a:pt x="28857" y="37698"/>
                      <a:pt x="30158" y="37055"/>
                      <a:pt x="31553" y="36648"/>
                    </a:cubicBezTo>
                    <a:lnTo>
                      <a:pt x="31538" y="36585"/>
                    </a:lnTo>
                    <a:cubicBezTo>
                      <a:pt x="30127" y="36945"/>
                      <a:pt x="28779" y="37525"/>
                      <a:pt x="27447" y="38090"/>
                    </a:cubicBezTo>
                    <a:cubicBezTo>
                      <a:pt x="26114" y="38669"/>
                      <a:pt x="24782" y="39234"/>
                      <a:pt x="23418" y="39673"/>
                    </a:cubicBezTo>
                    <a:cubicBezTo>
                      <a:pt x="22039" y="40096"/>
                      <a:pt x="20628" y="40441"/>
                      <a:pt x="19218" y="40456"/>
                    </a:cubicBezTo>
                    <a:cubicBezTo>
                      <a:pt x="18512" y="40456"/>
                      <a:pt x="17807" y="40378"/>
                      <a:pt x="17133" y="40174"/>
                    </a:cubicBezTo>
                    <a:cubicBezTo>
                      <a:pt x="16475" y="39986"/>
                      <a:pt x="15863" y="39657"/>
                      <a:pt x="15315" y="39218"/>
                    </a:cubicBezTo>
                    <a:cubicBezTo>
                      <a:pt x="14202" y="38356"/>
                      <a:pt x="13371" y="37165"/>
                      <a:pt x="13089" y="35801"/>
                    </a:cubicBezTo>
                    <a:cubicBezTo>
                      <a:pt x="12948" y="35127"/>
                      <a:pt x="12916" y="34422"/>
                      <a:pt x="12995" y="33716"/>
                    </a:cubicBezTo>
                    <a:cubicBezTo>
                      <a:pt x="13026" y="33372"/>
                      <a:pt x="13089" y="33042"/>
                      <a:pt x="13152" y="32666"/>
                    </a:cubicBezTo>
                    <a:cubicBezTo>
                      <a:pt x="13214" y="32290"/>
                      <a:pt x="13246" y="31883"/>
                      <a:pt x="13136" y="31475"/>
                    </a:cubicBezTo>
                    <a:cubicBezTo>
                      <a:pt x="13042" y="31067"/>
                      <a:pt x="12822" y="30738"/>
                      <a:pt x="12603" y="30440"/>
                    </a:cubicBezTo>
                    <a:cubicBezTo>
                      <a:pt x="12384" y="30143"/>
                      <a:pt x="12101" y="29814"/>
                      <a:pt x="11694" y="29641"/>
                    </a:cubicBezTo>
                    <a:cubicBezTo>
                      <a:pt x="11302" y="29453"/>
                      <a:pt x="10879" y="29500"/>
                      <a:pt x="10597" y="29437"/>
                    </a:cubicBezTo>
                    <a:cubicBezTo>
                      <a:pt x="10440" y="29390"/>
                      <a:pt x="10315" y="29343"/>
                      <a:pt x="10189" y="29249"/>
                    </a:cubicBezTo>
                    <a:cubicBezTo>
                      <a:pt x="10079" y="29155"/>
                      <a:pt x="9985" y="29045"/>
                      <a:pt x="9891" y="28904"/>
                    </a:cubicBezTo>
                    <a:cubicBezTo>
                      <a:pt x="9594" y="28356"/>
                      <a:pt x="9546" y="27603"/>
                      <a:pt x="9735" y="26976"/>
                    </a:cubicBezTo>
                    <a:cubicBezTo>
                      <a:pt x="9782" y="26820"/>
                      <a:pt x="9860" y="26679"/>
                      <a:pt x="9938" y="26553"/>
                    </a:cubicBezTo>
                    <a:cubicBezTo>
                      <a:pt x="10032" y="26428"/>
                      <a:pt x="10158" y="26318"/>
                      <a:pt x="10283" y="26240"/>
                    </a:cubicBezTo>
                    <a:cubicBezTo>
                      <a:pt x="10550" y="26052"/>
                      <a:pt x="10894" y="25942"/>
                      <a:pt x="11192" y="25911"/>
                    </a:cubicBezTo>
                    <a:lnTo>
                      <a:pt x="11427" y="25895"/>
                    </a:lnTo>
                    <a:lnTo>
                      <a:pt x="11396" y="25675"/>
                    </a:lnTo>
                    <a:lnTo>
                      <a:pt x="11239" y="24782"/>
                    </a:lnTo>
                    <a:lnTo>
                      <a:pt x="11208" y="24641"/>
                    </a:lnTo>
                    <a:lnTo>
                      <a:pt x="11067" y="24610"/>
                    </a:lnTo>
                    <a:cubicBezTo>
                      <a:pt x="10565" y="24547"/>
                      <a:pt x="10064" y="24437"/>
                      <a:pt x="9578" y="24327"/>
                    </a:cubicBezTo>
                    <a:cubicBezTo>
                      <a:pt x="9092" y="24202"/>
                      <a:pt x="8606" y="24061"/>
                      <a:pt x="8151" y="23857"/>
                    </a:cubicBezTo>
                    <a:cubicBezTo>
                      <a:pt x="7932" y="23763"/>
                      <a:pt x="7728" y="23638"/>
                      <a:pt x="7587" y="23481"/>
                    </a:cubicBezTo>
                    <a:cubicBezTo>
                      <a:pt x="7430" y="23309"/>
                      <a:pt x="7305" y="23105"/>
                      <a:pt x="7211" y="22885"/>
                    </a:cubicBezTo>
                    <a:cubicBezTo>
                      <a:pt x="7013" y="22459"/>
                      <a:pt x="6918" y="21958"/>
                      <a:pt x="6885" y="21498"/>
                    </a:cubicBezTo>
                    <a:lnTo>
                      <a:pt x="6885" y="21498"/>
                    </a:lnTo>
                    <a:cubicBezTo>
                      <a:pt x="7125" y="20977"/>
                      <a:pt x="7275" y="20442"/>
                      <a:pt x="7336" y="19876"/>
                    </a:cubicBezTo>
                    <a:cubicBezTo>
                      <a:pt x="7352" y="19594"/>
                      <a:pt x="7352" y="19296"/>
                      <a:pt x="7305" y="18998"/>
                    </a:cubicBezTo>
                    <a:cubicBezTo>
                      <a:pt x="7258" y="18732"/>
                      <a:pt x="7242" y="18465"/>
                      <a:pt x="7148" y="18152"/>
                    </a:cubicBezTo>
                    <a:cubicBezTo>
                      <a:pt x="7086" y="17995"/>
                      <a:pt x="6976" y="17838"/>
                      <a:pt x="6835" y="17760"/>
                    </a:cubicBezTo>
                    <a:cubicBezTo>
                      <a:pt x="6709" y="17666"/>
                      <a:pt x="6568" y="17588"/>
                      <a:pt x="6443" y="17541"/>
                    </a:cubicBezTo>
                    <a:cubicBezTo>
                      <a:pt x="6161" y="17446"/>
                      <a:pt x="5894" y="17368"/>
                      <a:pt x="5628" y="17290"/>
                    </a:cubicBezTo>
                    <a:cubicBezTo>
                      <a:pt x="5079" y="17149"/>
                      <a:pt x="4531" y="17039"/>
                      <a:pt x="4013" y="16882"/>
                    </a:cubicBezTo>
                    <a:cubicBezTo>
                      <a:pt x="2948" y="16584"/>
                      <a:pt x="2086" y="15895"/>
                      <a:pt x="1255" y="15158"/>
                    </a:cubicBezTo>
                    <a:cubicBezTo>
                      <a:pt x="1051" y="14970"/>
                      <a:pt x="847" y="14782"/>
                      <a:pt x="675" y="14578"/>
                    </a:cubicBezTo>
                    <a:cubicBezTo>
                      <a:pt x="502" y="14374"/>
                      <a:pt x="361" y="14155"/>
                      <a:pt x="299" y="13904"/>
                    </a:cubicBezTo>
                    <a:cubicBezTo>
                      <a:pt x="236" y="13653"/>
                      <a:pt x="236" y="13387"/>
                      <a:pt x="267" y="13120"/>
                    </a:cubicBezTo>
                    <a:cubicBezTo>
                      <a:pt x="314" y="12870"/>
                      <a:pt x="393" y="12603"/>
                      <a:pt x="502" y="12352"/>
                    </a:cubicBezTo>
                    <a:cubicBezTo>
                      <a:pt x="706" y="11851"/>
                      <a:pt x="988" y="11365"/>
                      <a:pt x="1270" y="10879"/>
                    </a:cubicBezTo>
                    <a:cubicBezTo>
                      <a:pt x="1553" y="10409"/>
                      <a:pt x="1835" y="9923"/>
                      <a:pt x="2101" y="9437"/>
                    </a:cubicBezTo>
                    <a:cubicBezTo>
                      <a:pt x="2650" y="8465"/>
                      <a:pt x="3120" y="7446"/>
                      <a:pt x="3496" y="6396"/>
                    </a:cubicBezTo>
                    <a:cubicBezTo>
                      <a:pt x="3684" y="5863"/>
                      <a:pt x="3857" y="5330"/>
                      <a:pt x="4013" y="4797"/>
                    </a:cubicBezTo>
                    <a:cubicBezTo>
                      <a:pt x="4186" y="4280"/>
                      <a:pt x="4374" y="3747"/>
                      <a:pt x="4578" y="3230"/>
                    </a:cubicBezTo>
                    <a:cubicBezTo>
                      <a:pt x="4954" y="2195"/>
                      <a:pt x="5361" y="1129"/>
                      <a:pt x="5440" y="17"/>
                    </a:cubicBezTo>
                    <a:lnTo>
                      <a:pt x="5393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60"/>
              <p:cNvSpPr/>
              <p:nvPr/>
            </p:nvSpPr>
            <p:spPr>
              <a:xfrm>
                <a:off x="1919075" y="1918400"/>
                <a:ext cx="67025" cy="596050"/>
              </a:xfrm>
              <a:custGeom>
                <a:avLst/>
                <a:gdLst/>
                <a:ahLst/>
                <a:cxnLst/>
                <a:rect l="l" t="t" r="r" b="b"/>
                <a:pathLst>
                  <a:path w="2681" h="23842" extrusionOk="0">
                    <a:moveTo>
                      <a:pt x="2289" y="0"/>
                    </a:moveTo>
                    <a:cubicBezTo>
                      <a:pt x="1380" y="1834"/>
                      <a:pt x="784" y="3809"/>
                      <a:pt x="424" y="5831"/>
                    </a:cubicBezTo>
                    <a:cubicBezTo>
                      <a:pt x="48" y="7853"/>
                      <a:pt x="1" y="9922"/>
                      <a:pt x="79" y="11960"/>
                    </a:cubicBezTo>
                    <a:cubicBezTo>
                      <a:pt x="173" y="14013"/>
                      <a:pt x="345" y="16067"/>
                      <a:pt x="847" y="18073"/>
                    </a:cubicBezTo>
                    <a:cubicBezTo>
                      <a:pt x="988" y="18559"/>
                      <a:pt x="1129" y="19076"/>
                      <a:pt x="1349" y="19562"/>
                    </a:cubicBezTo>
                    <a:cubicBezTo>
                      <a:pt x="1474" y="19797"/>
                      <a:pt x="1599" y="20032"/>
                      <a:pt x="1740" y="20252"/>
                    </a:cubicBezTo>
                    <a:cubicBezTo>
                      <a:pt x="1881" y="20471"/>
                      <a:pt x="2023" y="20659"/>
                      <a:pt x="2132" y="20879"/>
                    </a:cubicBezTo>
                    <a:cubicBezTo>
                      <a:pt x="2336" y="21302"/>
                      <a:pt x="2399" y="21803"/>
                      <a:pt x="2446" y="22305"/>
                    </a:cubicBezTo>
                    <a:cubicBezTo>
                      <a:pt x="2493" y="22807"/>
                      <a:pt x="2477" y="23324"/>
                      <a:pt x="2493" y="23825"/>
                    </a:cubicBezTo>
                    <a:lnTo>
                      <a:pt x="2540" y="23841"/>
                    </a:lnTo>
                    <a:cubicBezTo>
                      <a:pt x="2603" y="23324"/>
                      <a:pt x="2665" y="22822"/>
                      <a:pt x="2681" y="22305"/>
                    </a:cubicBezTo>
                    <a:cubicBezTo>
                      <a:pt x="2681" y="21788"/>
                      <a:pt x="2665" y="21255"/>
                      <a:pt x="2461" y="20738"/>
                    </a:cubicBezTo>
                    <a:cubicBezTo>
                      <a:pt x="2367" y="20471"/>
                      <a:pt x="2226" y="20252"/>
                      <a:pt x="2101" y="20032"/>
                    </a:cubicBezTo>
                    <a:cubicBezTo>
                      <a:pt x="1976" y="19813"/>
                      <a:pt x="1866" y="19593"/>
                      <a:pt x="1772" y="19374"/>
                    </a:cubicBezTo>
                    <a:cubicBezTo>
                      <a:pt x="1584" y="18919"/>
                      <a:pt x="1474" y="18433"/>
                      <a:pt x="1364" y="17948"/>
                    </a:cubicBezTo>
                    <a:cubicBezTo>
                      <a:pt x="925" y="15973"/>
                      <a:pt x="643" y="13966"/>
                      <a:pt x="502" y="11944"/>
                    </a:cubicBezTo>
                    <a:cubicBezTo>
                      <a:pt x="377" y="9907"/>
                      <a:pt x="361" y="7869"/>
                      <a:pt x="675" y="5863"/>
                    </a:cubicBezTo>
                    <a:cubicBezTo>
                      <a:pt x="972" y="3856"/>
                      <a:pt x="1505" y="1881"/>
                      <a:pt x="2336" y="16"/>
                    </a:cubicBezTo>
                    <a:lnTo>
                      <a:pt x="2289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33" name="Google Shape;933;p60"/>
            <p:cNvSpPr/>
            <p:nvPr/>
          </p:nvSpPr>
          <p:spPr>
            <a:xfrm>
              <a:off x="8277303" y="3264118"/>
              <a:ext cx="486411" cy="1517811"/>
            </a:xfrm>
            <a:custGeom>
              <a:avLst/>
              <a:gdLst/>
              <a:ahLst/>
              <a:cxnLst/>
              <a:rect l="l" t="t" r="r" b="b"/>
              <a:pathLst>
                <a:path w="16412" h="51036" extrusionOk="0">
                  <a:moveTo>
                    <a:pt x="424" y="0"/>
                  </a:moveTo>
                  <a:cubicBezTo>
                    <a:pt x="189" y="1113"/>
                    <a:pt x="95" y="2257"/>
                    <a:pt x="48" y="3386"/>
                  </a:cubicBezTo>
                  <a:cubicBezTo>
                    <a:pt x="1" y="4514"/>
                    <a:pt x="1" y="5659"/>
                    <a:pt x="48" y="6787"/>
                  </a:cubicBezTo>
                  <a:cubicBezTo>
                    <a:pt x="142" y="9060"/>
                    <a:pt x="408" y="11317"/>
                    <a:pt x="769" y="13559"/>
                  </a:cubicBezTo>
                  <a:cubicBezTo>
                    <a:pt x="1521" y="18041"/>
                    <a:pt x="2744" y="22430"/>
                    <a:pt x="4248" y="26709"/>
                  </a:cubicBezTo>
                  <a:cubicBezTo>
                    <a:pt x="5753" y="30988"/>
                    <a:pt x="7556" y="35173"/>
                    <a:pt x="9593" y="39217"/>
                  </a:cubicBezTo>
                  <a:cubicBezTo>
                    <a:pt x="10612" y="41239"/>
                    <a:pt x="11678" y="43246"/>
                    <a:pt x="12791" y="45221"/>
                  </a:cubicBezTo>
                  <a:cubicBezTo>
                    <a:pt x="13919" y="47180"/>
                    <a:pt x="15079" y="49124"/>
                    <a:pt x="16302" y="51036"/>
                  </a:cubicBezTo>
                  <a:lnTo>
                    <a:pt x="16412" y="50973"/>
                  </a:lnTo>
                  <a:cubicBezTo>
                    <a:pt x="15267" y="49014"/>
                    <a:pt x="14154" y="47055"/>
                    <a:pt x="13104" y="45048"/>
                  </a:cubicBezTo>
                  <a:cubicBezTo>
                    <a:pt x="12023" y="43058"/>
                    <a:pt x="10988" y="41051"/>
                    <a:pt x="10016" y="39014"/>
                  </a:cubicBezTo>
                  <a:cubicBezTo>
                    <a:pt x="9045" y="36976"/>
                    <a:pt x="8104" y="34923"/>
                    <a:pt x="7226" y="32838"/>
                  </a:cubicBezTo>
                  <a:cubicBezTo>
                    <a:pt x="6349" y="30753"/>
                    <a:pt x="5534" y="28653"/>
                    <a:pt x="4781" y="26521"/>
                  </a:cubicBezTo>
                  <a:cubicBezTo>
                    <a:pt x="4029" y="24405"/>
                    <a:pt x="3339" y="22242"/>
                    <a:pt x="2744" y="20079"/>
                  </a:cubicBezTo>
                  <a:cubicBezTo>
                    <a:pt x="2132" y="17900"/>
                    <a:pt x="1631" y="15706"/>
                    <a:pt x="1207" y="13480"/>
                  </a:cubicBezTo>
                  <a:cubicBezTo>
                    <a:pt x="800" y="11270"/>
                    <a:pt x="486" y="9029"/>
                    <a:pt x="345" y="6772"/>
                  </a:cubicBezTo>
                  <a:cubicBezTo>
                    <a:pt x="267" y="5643"/>
                    <a:pt x="220" y="4514"/>
                    <a:pt x="236" y="3386"/>
                  </a:cubicBezTo>
                  <a:cubicBezTo>
                    <a:pt x="236" y="2822"/>
                    <a:pt x="251" y="2257"/>
                    <a:pt x="298" y="1709"/>
                  </a:cubicBezTo>
                  <a:cubicBezTo>
                    <a:pt x="330" y="1145"/>
                    <a:pt x="377" y="580"/>
                    <a:pt x="471" y="16"/>
                  </a:cubicBezTo>
                  <a:lnTo>
                    <a:pt x="42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ectangle 2"/>
          <p:cNvSpPr/>
          <p:nvPr/>
        </p:nvSpPr>
        <p:spPr>
          <a:xfrm>
            <a:off x="720000" y="3390900"/>
            <a:ext cx="3434700" cy="681880"/>
          </a:xfrm>
          <a:prstGeom prst="rect">
            <a:avLst/>
          </a:prstGeom>
          <a:solidFill>
            <a:srgbClr val="F5F0EC"/>
          </a:solidFill>
          <a:ln>
            <a:solidFill>
              <a:srgbClr val="F5F0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Google Shape;469;p44"/>
          <p:cNvSpPr txBox="1"/>
          <p:nvPr/>
        </p:nvSpPr>
        <p:spPr>
          <a:xfrm>
            <a:off x="14314" y="2906413"/>
            <a:ext cx="3674640" cy="1204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Maysan </a:t>
            </a:r>
            <a:r>
              <a:rPr lang="en-US" sz="2500" b="1" dirty="0" err="1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Nabulsi</a:t>
            </a:r>
            <a:endParaRPr lang="en-US" sz="2500" b="1" dirty="0" smtClean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 smtClean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Dana Ramadan</a:t>
            </a: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7"/>
          <p:cNvSpPr txBox="1">
            <a:spLocks noGrp="1"/>
          </p:cNvSpPr>
          <p:nvPr>
            <p:ph type="title"/>
          </p:nvPr>
        </p:nvSpPr>
        <p:spPr>
          <a:xfrm>
            <a:off x="3779625" y="1647065"/>
            <a:ext cx="4651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Why Rosmary?</a:t>
            </a:r>
            <a:endParaRPr dirty="0"/>
          </a:p>
        </p:txBody>
      </p:sp>
      <p:sp>
        <p:nvSpPr>
          <p:cNvPr id="351" name="Google Shape;351;p37"/>
          <p:cNvSpPr txBox="1">
            <a:spLocks noGrp="1"/>
          </p:cNvSpPr>
          <p:nvPr>
            <p:ph type="subTitle" idx="1"/>
          </p:nvPr>
        </p:nvSpPr>
        <p:spPr>
          <a:xfrm>
            <a:off x="4811299" y="2408400"/>
            <a:ext cx="4651200" cy="11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latin typeface="Bahnschrift Light SemiCondensed" panose="020B0502040204020203" pitchFamily="34" charset="0"/>
              </a:rPr>
              <a:t>W</a:t>
            </a:r>
            <a:r>
              <a:rPr lang="en" sz="1800" dirty="0" smtClean="0">
                <a:latin typeface="Bahnschrift Light SemiCondensed" panose="020B0502040204020203" pitchFamily="34" charset="0"/>
              </a:rPr>
              <a:t>hy this name, and why this idea?</a:t>
            </a:r>
            <a:endParaRPr sz="1800" dirty="0">
              <a:latin typeface="Bahnschrift Light SemiCondensed" panose="020B0502040204020203" pitchFamily="34" charset="0"/>
            </a:endParaRPr>
          </a:p>
        </p:txBody>
      </p:sp>
      <p:grpSp>
        <p:nvGrpSpPr>
          <p:cNvPr id="352" name="Google Shape;352;p37"/>
          <p:cNvGrpSpPr/>
          <p:nvPr/>
        </p:nvGrpSpPr>
        <p:grpSpPr>
          <a:xfrm flipH="1">
            <a:off x="48267" y="1347692"/>
            <a:ext cx="3047485" cy="4814387"/>
            <a:chOff x="1559166" y="1445635"/>
            <a:chExt cx="2474009" cy="3908417"/>
          </a:xfrm>
        </p:grpSpPr>
        <p:sp>
          <p:nvSpPr>
            <p:cNvPr id="353" name="Google Shape;353;p37"/>
            <p:cNvSpPr/>
            <p:nvPr/>
          </p:nvSpPr>
          <p:spPr>
            <a:xfrm>
              <a:off x="2691425" y="4288177"/>
              <a:ext cx="375025" cy="650500"/>
            </a:xfrm>
            <a:custGeom>
              <a:avLst/>
              <a:gdLst/>
              <a:ahLst/>
              <a:cxnLst/>
              <a:rect l="l" t="t" r="r" b="b"/>
              <a:pathLst>
                <a:path w="15001" h="26020" extrusionOk="0">
                  <a:moveTo>
                    <a:pt x="14970" y="1"/>
                  </a:moveTo>
                  <a:cubicBezTo>
                    <a:pt x="12807" y="1443"/>
                    <a:pt x="10863" y="3167"/>
                    <a:pt x="9076" y="5063"/>
                  </a:cubicBezTo>
                  <a:cubicBezTo>
                    <a:pt x="8183" y="6004"/>
                    <a:pt x="7336" y="6991"/>
                    <a:pt x="6537" y="8010"/>
                  </a:cubicBezTo>
                  <a:cubicBezTo>
                    <a:pt x="5753" y="9045"/>
                    <a:pt x="5016" y="10126"/>
                    <a:pt x="4327" y="11223"/>
                  </a:cubicBezTo>
                  <a:cubicBezTo>
                    <a:pt x="3668" y="12336"/>
                    <a:pt x="3041" y="13496"/>
                    <a:pt x="2509" y="14672"/>
                  </a:cubicBezTo>
                  <a:cubicBezTo>
                    <a:pt x="1976" y="15863"/>
                    <a:pt x="1505" y="17086"/>
                    <a:pt x="1129" y="18324"/>
                  </a:cubicBezTo>
                  <a:cubicBezTo>
                    <a:pt x="753" y="19578"/>
                    <a:pt x="471" y="20847"/>
                    <a:pt x="283" y="22133"/>
                  </a:cubicBezTo>
                  <a:cubicBezTo>
                    <a:pt x="95" y="23418"/>
                    <a:pt x="1" y="24719"/>
                    <a:pt x="16" y="26020"/>
                  </a:cubicBezTo>
                  <a:lnTo>
                    <a:pt x="126" y="26020"/>
                  </a:lnTo>
                  <a:cubicBezTo>
                    <a:pt x="142" y="25691"/>
                    <a:pt x="173" y="25377"/>
                    <a:pt x="204" y="25048"/>
                  </a:cubicBezTo>
                  <a:cubicBezTo>
                    <a:pt x="236" y="24735"/>
                    <a:pt x="267" y="24421"/>
                    <a:pt x="314" y="24092"/>
                  </a:cubicBezTo>
                  <a:cubicBezTo>
                    <a:pt x="393" y="23449"/>
                    <a:pt x="487" y="22822"/>
                    <a:pt x="612" y="22195"/>
                  </a:cubicBezTo>
                  <a:cubicBezTo>
                    <a:pt x="863" y="20926"/>
                    <a:pt x="1176" y="19688"/>
                    <a:pt x="1584" y="18481"/>
                  </a:cubicBezTo>
                  <a:cubicBezTo>
                    <a:pt x="1991" y="17258"/>
                    <a:pt x="2462" y="16067"/>
                    <a:pt x="3010" y="14907"/>
                  </a:cubicBezTo>
                  <a:cubicBezTo>
                    <a:pt x="3543" y="13747"/>
                    <a:pt x="4154" y="12618"/>
                    <a:pt x="4813" y="11521"/>
                  </a:cubicBezTo>
                  <a:cubicBezTo>
                    <a:pt x="5487" y="10424"/>
                    <a:pt x="6208" y="9374"/>
                    <a:pt x="6976" y="8339"/>
                  </a:cubicBezTo>
                  <a:cubicBezTo>
                    <a:pt x="7728" y="7305"/>
                    <a:pt x="8559" y="6317"/>
                    <a:pt x="9405" y="5361"/>
                  </a:cubicBezTo>
                  <a:cubicBezTo>
                    <a:pt x="10267" y="4405"/>
                    <a:pt x="11145" y="3480"/>
                    <a:pt x="12086" y="2587"/>
                  </a:cubicBezTo>
                  <a:cubicBezTo>
                    <a:pt x="13010" y="1693"/>
                    <a:pt x="13982" y="847"/>
                    <a:pt x="15001" y="48"/>
                  </a:cubicBezTo>
                  <a:lnTo>
                    <a:pt x="14970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7"/>
            <p:cNvSpPr/>
            <p:nvPr/>
          </p:nvSpPr>
          <p:spPr>
            <a:xfrm>
              <a:off x="2261950" y="4377127"/>
              <a:ext cx="541975" cy="976925"/>
            </a:xfrm>
            <a:custGeom>
              <a:avLst/>
              <a:gdLst/>
              <a:ahLst/>
              <a:cxnLst/>
              <a:rect l="l" t="t" r="r" b="b"/>
              <a:pathLst>
                <a:path w="21679" h="39077" extrusionOk="0">
                  <a:moveTo>
                    <a:pt x="21615" y="1"/>
                  </a:moveTo>
                  <a:cubicBezTo>
                    <a:pt x="20894" y="1740"/>
                    <a:pt x="20158" y="3465"/>
                    <a:pt x="19374" y="5173"/>
                  </a:cubicBezTo>
                  <a:cubicBezTo>
                    <a:pt x="18606" y="6882"/>
                    <a:pt x="17807" y="8590"/>
                    <a:pt x="16976" y="10267"/>
                  </a:cubicBezTo>
                  <a:cubicBezTo>
                    <a:pt x="16145" y="11960"/>
                    <a:pt x="15283" y="13622"/>
                    <a:pt x="14358" y="15252"/>
                  </a:cubicBezTo>
                  <a:cubicBezTo>
                    <a:pt x="13433" y="16882"/>
                    <a:pt x="12462" y="18481"/>
                    <a:pt x="11333" y="19954"/>
                  </a:cubicBezTo>
                  <a:cubicBezTo>
                    <a:pt x="11051" y="20330"/>
                    <a:pt x="10753" y="20691"/>
                    <a:pt x="10455" y="21020"/>
                  </a:cubicBezTo>
                  <a:cubicBezTo>
                    <a:pt x="10299" y="21192"/>
                    <a:pt x="10142" y="21365"/>
                    <a:pt x="9985" y="21537"/>
                  </a:cubicBezTo>
                  <a:cubicBezTo>
                    <a:pt x="9891" y="21616"/>
                    <a:pt x="9813" y="21694"/>
                    <a:pt x="9734" y="21772"/>
                  </a:cubicBezTo>
                  <a:cubicBezTo>
                    <a:pt x="9640" y="21851"/>
                    <a:pt x="9562" y="21929"/>
                    <a:pt x="9468" y="22023"/>
                  </a:cubicBezTo>
                  <a:cubicBezTo>
                    <a:pt x="8794" y="22681"/>
                    <a:pt x="8151" y="23371"/>
                    <a:pt x="7524" y="24092"/>
                  </a:cubicBezTo>
                  <a:cubicBezTo>
                    <a:pt x="6286" y="25518"/>
                    <a:pt x="5126" y="27023"/>
                    <a:pt x="4092" y="28606"/>
                  </a:cubicBezTo>
                  <a:cubicBezTo>
                    <a:pt x="3057" y="30189"/>
                    <a:pt x="2148" y="31851"/>
                    <a:pt x="1411" y="33591"/>
                  </a:cubicBezTo>
                  <a:cubicBezTo>
                    <a:pt x="1051" y="34468"/>
                    <a:pt x="753" y="35362"/>
                    <a:pt x="502" y="36287"/>
                  </a:cubicBezTo>
                  <a:cubicBezTo>
                    <a:pt x="251" y="37196"/>
                    <a:pt x="79" y="38136"/>
                    <a:pt x="1" y="39077"/>
                  </a:cubicBezTo>
                  <a:lnTo>
                    <a:pt x="110" y="39077"/>
                  </a:lnTo>
                  <a:cubicBezTo>
                    <a:pt x="377" y="37227"/>
                    <a:pt x="957" y="35425"/>
                    <a:pt x="1725" y="33732"/>
                  </a:cubicBezTo>
                  <a:cubicBezTo>
                    <a:pt x="2493" y="32023"/>
                    <a:pt x="3449" y="30409"/>
                    <a:pt x="4499" y="28857"/>
                  </a:cubicBezTo>
                  <a:cubicBezTo>
                    <a:pt x="5549" y="27321"/>
                    <a:pt x="6694" y="25848"/>
                    <a:pt x="7947" y="24453"/>
                  </a:cubicBezTo>
                  <a:cubicBezTo>
                    <a:pt x="8559" y="23747"/>
                    <a:pt x="9201" y="23073"/>
                    <a:pt x="9860" y="22415"/>
                  </a:cubicBezTo>
                  <a:cubicBezTo>
                    <a:pt x="9954" y="22337"/>
                    <a:pt x="10032" y="22258"/>
                    <a:pt x="10111" y="22180"/>
                  </a:cubicBezTo>
                  <a:cubicBezTo>
                    <a:pt x="10205" y="22101"/>
                    <a:pt x="10283" y="22007"/>
                    <a:pt x="10377" y="21929"/>
                  </a:cubicBezTo>
                  <a:cubicBezTo>
                    <a:pt x="10549" y="21757"/>
                    <a:pt x="10706" y="21584"/>
                    <a:pt x="10863" y="21412"/>
                  </a:cubicBezTo>
                  <a:cubicBezTo>
                    <a:pt x="11192" y="21051"/>
                    <a:pt x="11490" y="20675"/>
                    <a:pt x="11788" y="20299"/>
                  </a:cubicBezTo>
                  <a:cubicBezTo>
                    <a:pt x="12932" y="18778"/>
                    <a:pt x="13904" y="17164"/>
                    <a:pt x="14829" y="15518"/>
                  </a:cubicBezTo>
                  <a:cubicBezTo>
                    <a:pt x="15738" y="13857"/>
                    <a:pt x="16584" y="12180"/>
                    <a:pt x="17383" y="10471"/>
                  </a:cubicBezTo>
                  <a:cubicBezTo>
                    <a:pt x="18982" y="7054"/>
                    <a:pt x="20409" y="3574"/>
                    <a:pt x="21678" y="32"/>
                  </a:cubicBezTo>
                  <a:lnTo>
                    <a:pt x="21615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7"/>
            <p:cNvSpPr/>
            <p:nvPr/>
          </p:nvSpPr>
          <p:spPr>
            <a:xfrm>
              <a:off x="3622875" y="3374550"/>
              <a:ext cx="410300" cy="1275900"/>
            </a:xfrm>
            <a:custGeom>
              <a:avLst/>
              <a:gdLst/>
              <a:ahLst/>
              <a:cxnLst/>
              <a:rect l="l" t="t" r="r" b="b"/>
              <a:pathLst>
                <a:path w="16412" h="51036" extrusionOk="0">
                  <a:moveTo>
                    <a:pt x="424" y="0"/>
                  </a:moveTo>
                  <a:cubicBezTo>
                    <a:pt x="189" y="1113"/>
                    <a:pt x="95" y="2257"/>
                    <a:pt x="48" y="3386"/>
                  </a:cubicBezTo>
                  <a:cubicBezTo>
                    <a:pt x="1" y="4514"/>
                    <a:pt x="1" y="5659"/>
                    <a:pt x="48" y="6787"/>
                  </a:cubicBezTo>
                  <a:cubicBezTo>
                    <a:pt x="142" y="9060"/>
                    <a:pt x="408" y="11317"/>
                    <a:pt x="769" y="13559"/>
                  </a:cubicBezTo>
                  <a:cubicBezTo>
                    <a:pt x="1521" y="18041"/>
                    <a:pt x="2744" y="22430"/>
                    <a:pt x="4248" y="26709"/>
                  </a:cubicBezTo>
                  <a:cubicBezTo>
                    <a:pt x="5753" y="30988"/>
                    <a:pt x="7556" y="35173"/>
                    <a:pt x="9593" y="39217"/>
                  </a:cubicBezTo>
                  <a:cubicBezTo>
                    <a:pt x="10612" y="41239"/>
                    <a:pt x="11678" y="43246"/>
                    <a:pt x="12791" y="45221"/>
                  </a:cubicBezTo>
                  <a:cubicBezTo>
                    <a:pt x="13919" y="47180"/>
                    <a:pt x="15079" y="49124"/>
                    <a:pt x="16302" y="51036"/>
                  </a:cubicBezTo>
                  <a:lnTo>
                    <a:pt x="16412" y="50973"/>
                  </a:lnTo>
                  <a:cubicBezTo>
                    <a:pt x="15267" y="49014"/>
                    <a:pt x="14154" y="47055"/>
                    <a:pt x="13104" y="45048"/>
                  </a:cubicBezTo>
                  <a:cubicBezTo>
                    <a:pt x="12023" y="43058"/>
                    <a:pt x="10988" y="41051"/>
                    <a:pt x="10016" y="39014"/>
                  </a:cubicBezTo>
                  <a:cubicBezTo>
                    <a:pt x="9045" y="36976"/>
                    <a:pt x="8104" y="34923"/>
                    <a:pt x="7226" y="32838"/>
                  </a:cubicBezTo>
                  <a:cubicBezTo>
                    <a:pt x="6349" y="30753"/>
                    <a:pt x="5534" y="28653"/>
                    <a:pt x="4781" y="26521"/>
                  </a:cubicBezTo>
                  <a:cubicBezTo>
                    <a:pt x="4029" y="24405"/>
                    <a:pt x="3339" y="22242"/>
                    <a:pt x="2744" y="20079"/>
                  </a:cubicBezTo>
                  <a:cubicBezTo>
                    <a:pt x="2132" y="17900"/>
                    <a:pt x="1631" y="15706"/>
                    <a:pt x="1207" y="13480"/>
                  </a:cubicBezTo>
                  <a:cubicBezTo>
                    <a:pt x="800" y="11270"/>
                    <a:pt x="486" y="9029"/>
                    <a:pt x="345" y="6772"/>
                  </a:cubicBezTo>
                  <a:cubicBezTo>
                    <a:pt x="267" y="5643"/>
                    <a:pt x="220" y="4514"/>
                    <a:pt x="236" y="3386"/>
                  </a:cubicBezTo>
                  <a:cubicBezTo>
                    <a:pt x="236" y="2822"/>
                    <a:pt x="251" y="2257"/>
                    <a:pt x="298" y="1709"/>
                  </a:cubicBezTo>
                  <a:cubicBezTo>
                    <a:pt x="330" y="1145"/>
                    <a:pt x="377" y="580"/>
                    <a:pt x="471" y="16"/>
                  </a:cubicBezTo>
                  <a:lnTo>
                    <a:pt x="42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7"/>
            <p:cNvSpPr/>
            <p:nvPr/>
          </p:nvSpPr>
          <p:spPr>
            <a:xfrm>
              <a:off x="1673375" y="2774600"/>
              <a:ext cx="85075" cy="217525"/>
            </a:xfrm>
            <a:custGeom>
              <a:avLst/>
              <a:gdLst/>
              <a:ahLst/>
              <a:cxnLst/>
              <a:rect l="l" t="t" r="r" b="b"/>
              <a:pathLst>
                <a:path w="3403" h="8701" extrusionOk="0">
                  <a:moveTo>
                    <a:pt x="2634" y="1"/>
                  </a:moveTo>
                  <a:lnTo>
                    <a:pt x="2524" y="17"/>
                  </a:lnTo>
                  <a:cubicBezTo>
                    <a:pt x="2524" y="455"/>
                    <a:pt x="2477" y="894"/>
                    <a:pt x="2352" y="1302"/>
                  </a:cubicBezTo>
                  <a:cubicBezTo>
                    <a:pt x="2227" y="1725"/>
                    <a:pt x="2038" y="2101"/>
                    <a:pt x="1756" y="2383"/>
                  </a:cubicBezTo>
                  <a:cubicBezTo>
                    <a:pt x="1694" y="2462"/>
                    <a:pt x="1615" y="2524"/>
                    <a:pt x="1537" y="2587"/>
                  </a:cubicBezTo>
                  <a:cubicBezTo>
                    <a:pt x="1490" y="2618"/>
                    <a:pt x="1474" y="2634"/>
                    <a:pt x="1411" y="2666"/>
                  </a:cubicBezTo>
                  <a:cubicBezTo>
                    <a:pt x="1349" y="2713"/>
                    <a:pt x="1317" y="2760"/>
                    <a:pt x="1270" y="2791"/>
                  </a:cubicBezTo>
                  <a:cubicBezTo>
                    <a:pt x="1082" y="2948"/>
                    <a:pt x="910" y="3120"/>
                    <a:pt x="769" y="3308"/>
                  </a:cubicBezTo>
                  <a:cubicBezTo>
                    <a:pt x="471" y="3684"/>
                    <a:pt x="236" y="4123"/>
                    <a:pt x="110" y="4609"/>
                  </a:cubicBezTo>
                  <a:cubicBezTo>
                    <a:pt x="1" y="5095"/>
                    <a:pt x="48" y="5628"/>
                    <a:pt x="236" y="6083"/>
                  </a:cubicBezTo>
                  <a:cubicBezTo>
                    <a:pt x="424" y="6553"/>
                    <a:pt x="706" y="6945"/>
                    <a:pt x="1051" y="7274"/>
                  </a:cubicBezTo>
                  <a:cubicBezTo>
                    <a:pt x="1725" y="7932"/>
                    <a:pt x="2540" y="8371"/>
                    <a:pt x="3371" y="8700"/>
                  </a:cubicBezTo>
                  <a:lnTo>
                    <a:pt x="3402" y="8653"/>
                  </a:lnTo>
                  <a:cubicBezTo>
                    <a:pt x="2665" y="8136"/>
                    <a:pt x="1929" y="7619"/>
                    <a:pt x="1380" y="6960"/>
                  </a:cubicBezTo>
                  <a:cubicBezTo>
                    <a:pt x="1098" y="6647"/>
                    <a:pt x="863" y="6286"/>
                    <a:pt x="737" y="5910"/>
                  </a:cubicBezTo>
                  <a:cubicBezTo>
                    <a:pt x="596" y="5518"/>
                    <a:pt x="581" y="5126"/>
                    <a:pt x="675" y="4735"/>
                  </a:cubicBezTo>
                  <a:cubicBezTo>
                    <a:pt x="753" y="4343"/>
                    <a:pt x="957" y="3982"/>
                    <a:pt x="1192" y="3653"/>
                  </a:cubicBezTo>
                  <a:cubicBezTo>
                    <a:pt x="1317" y="3481"/>
                    <a:pt x="1458" y="3324"/>
                    <a:pt x="1615" y="3183"/>
                  </a:cubicBezTo>
                  <a:cubicBezTo>
                    <a:pt x="1647" y="3151"/>
                    <a:pt x="1694" y="3104"/>
                    <a:pt x="1709" y="3089"/>
                  </a:cubicBezTo>
                  <a:cubicBezTo>
                    <a:pt x="1756" y="3057"/>
                    <a:pt x="1819" y="3010"/>
                    <a:pt x="1866" y="2963"/>
                  </a:cubicBezTo>
                  <a:cubicBezTo>
                    <a:pt x="1960" y="2885"/>
                    <a:pt x="2038" y="2791"/>
                    <a:pt x="2117" y="2697"/>
                  </a:cubicBezTo>
                  <a:cubicBezTo>
                    <a:pt x="2446" y="2321"/>
                    <a:pt x="2603" y="1850"/>
                    <a:pt x="2681" y="1380"/>
                  </a:cubicBezTo>
                  <a:cubicBezTo>
                    <a:pt x="2744" y="910"/>
                    <a:pt x="2744" y="455"/>
                    <a:pt x="263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7"/>
            <p:cNvSpPr/>
            <p:nvPr/>
          </p:nvSpPr>
          <p:spPr>
            <a:xfrm>
              <a:off x="1698450" y="2987775"/>
              <a:ext cx="228875" cy="326850"/>
            </a:xfrm>
            <a:custGeom>
              <a:avLst/>
              <a:gdLst/>
              <a:ahLst/>
              <a:cxnLst/>
              <a:rect l="l" t="t" r="r" b="b"/>
              <a:pathLst>
                <a:path w="9155" h="13074" extrusionOk="0">
                  <a:moveTo>
                    <a:pt x="2274" y="1"/>
                  </a:moveTo>
                  <a:cubicBezTo>
                    <a:pt x="2054" y="16"/>
                    <a:pt x="1835" y="63"/>
                    <a:pt x="1615" y="142"/>
                  </a:cubicBezTo>
                  <a:cubicBezTo>
                    <a:pt x="1176" y="283"/>
                    <a:pt x="785" y="596"/>
                    <a:pt x="534" y="988"/>
                  </a:cubicBezTo>
                  <a:cubicBezTo>
                    <a:pt x="283" y="1380"/>
                    <a:pt x="158" y="1819"/>
                    <a:pt x="79" y="2242"/>
                  </a:cubicBezTo>
                  <a:cubicBezTo>
                    <a:pt x="17" y="2665"/>
                    <a:pt x="1" y="3104"/>
                    <a:pt x="17" y="3527"/>
                  </a:cubicBezTo>
                  <a:lnTo>
                    <a:pt x="17" y="3543"/>
                  </a:lnTo>
                  <a:cubicBezTo>
                    <a:pt x="48" y="3716"/>
                    <a:pt x="79" y="3841"/>
                    <a:pt x="126" y="3982"/>
                  </a:cubicBezTo>
                  <a:cubicBezTo>
                    <a:pt x="173" y="4107"/>
                    <a:pt x="220" y="4248"/>
                    <a:pt x="283" y="4374"/>
                  </a:cubicBezTo>
                  <a:cubicBezTo>
                    <a:pt x="393" y="4640"/>
                    <a:pt x="534" y="4875"/>
                    <a:pt x="706" y="5111"/>
                  </a:cubicBezTo>
                  <a:cubicBezTo>
                    <a:pt x="1051" y="5565"/>
                    <a:pt x="1490" y="5941"/>
                    <a:pt x="1976" y="6223"/>
                  </a:cubicBezTo>
                  <a:cubicBezTo>
                    <a:pt x="2101" y="6286"/>
                    <a:pt x="2227" y="6349"/>
                    <a:pt x="2352" y="6412"/>
                  </a:cubicBezTo>
                  <a:cubicBezTo>
                    <a:pt x="2493" y="6459"/>
                    <a:pt x="2587" y="6506"/>
                    <a:pt x="2713" y="6553"/>
                  </a:cubicBezTo>
                  <a:cubicBezTo>
                    <a:pt x="2932" y="6662"/>
                    <a:pt x="3151" y="6788"/>
                    <a:pt x="3355" y="6929"/>
                  </a:cubicBezTo>
                  <a:cubicBezTo>
                    <a:pt x="3559" y="7070"/>
                    <a:pt x="3747" y="7227"/>
                    <a:pt x="3857" y="7399"/>
                  </a:cubicBezTo>
                  <a:cubicBezTo>
                    <a:pt x="3920" y="7477"/>
                    <a:pt x="3967" y="7571"/>
                    <a:pt x="3967" y="7650"/>
                  </a:cubicBezTo>
                  <a:cubicBezTo>
                    <a:pt x="3981" y="7722"/>
                    <a:pt x="3969" y="7793"/>
                    <a:pt x="3943" y="7865"/>
                  </a:cubicBezTo>
                  <a:lnTo>
                    <a:pt x="3943" y="7865"/>
                  </a:lnTo>
                  <a:cubicBezTo>
                    <a:pt x="3622" y="8233"/>
                    <a:pt x="3317" y="8616"/>
                    <a:pt x="3026" y="9013"/>
                  </a:cubicBezTo>
                  <a:cubicBezTo>
                    <a:pt x="2744" y="9405"/>
                    <a:pt x="2477" y="9829"/>
                    <a:pt x="2227" y="10252"/>
                  </a:cubicBezTo>
                  <a:cubicBezTo>
                    <a:pt x="1976" y="10691"/>
                    <a:pt x="1756" y="11129"/>
                    <a:pt x="1584" y="11600"/>
                  </a:cubicBezTo>
                  <a:cubicBezTo>
                    <a:pt x="1412" y="12070"/>
                    <a:pt x="1286" y="12572"/>
                    <a:pt x="1286" y="13073"/>
                  </a:cubicBezTo>
                  <a:lnTo>
                    <a:pt x="1396" y="13073"/>
                  </a:lnTo>
                  <a:cubicBezTo>
                    <a:pt x="1427" y="12838"/>
                    <a:pt x="1474" y="12603"/>
                    <a:pt x="1553" y="12368"/>
                  </a:cubicBezTo>
                  <a:cubicBezTo>
                    <a:pt x="1615" y="12133"/>
                    <a:pt x="1709" y="11913"/>
                    <a:pt x="1803" y="11694"/>
                  </a:cubicBezTo>
                  <a:cubicBezTo>
                    <a:pt x="2007" y="11255"/>
                    <a:pt x="2242" y="10832"/>
                    <a:pt x="2509" y="10440"/>
                  </a:cubicBezTo>
                  <a:cubicBezTo>
                    <a:pt x="2775" y="10032"/>
                    <a:pt x="3057" y="9640"/>
                    <a:pt x="3371" y="9264"/>
                  </a:cubicBezTo>
                  <a:cubicBezTo>
                    <a:pt x="3669" y="8888"/>
                    <a:pt x="3982" y="8512"/>
                    <a:pt x="4311" y="8167"/>
                  </a:cubicBezTo>
                  <a:lnTo>
                    <a:pt x="4327" y="8151"/>
                  </a:lnTo>
                  <a:lnTo>
                    <a:pt x="4343" y="8120"/>
                  </a:lnTo>
                  <a:cubicBezTo>
                    <a:pt x="4437" y="7963"/>
                    <a:pt x="4484" y="7775"/>
                    <a:pt x="4452" y="7603"/>
                  </a:cubicBezTo>
                  <a:cubicBezTo>
                    <a:pt x="4437" y="7415"/>
                    <a:pt x="4374" y="7258"/>
                    <a:pt x="4280" y="7117"/>
                  </a:cubicBezTo>
                  <a:cubicBezTo>
                    <a:pt x="4108" y="6850"/>
                    <a:pt x="3888" y="6662"/>
                    <a:pt x="3653" y="6506"/>
                  </a:cubicBezTo>
                  <a:cubicBezTo>
                    <a:pt x="3418" y="6333"/>
                    <a:pt x="3183" y="6208"/>
                    <a:pt x="2948" y="6082"/>
                  </a:cubicBezTo>
                  <a:cubicBezTo>
                    <a:pt x="2822" y="6020"/>
                    <a:pt x="2681" y="5957"/>
                    <a:pt x="2572" y="5910"/>
                  </a:cubicBezTo>
                  <a:cubicBezTo>
                    <a:pt x="2462" y="5863"/>
                    <a:pt x="2352" y="5800"/>
                    <a:pt x="2242" y="5738"/>
                  </a:cubicBezTo>
                  <a:cubicBezTo>
                    <a:pt x="1819" y="5487"/>
                    <a:pt x="1443" y="5173"/>
                    <a:pt x="1161" y="4766"/>
                  </a:cubicBezTo>
                  <a:cubicBezTo>
                    <a:pt x="1020" y="4578"/>
                    <a:pt x="894" y="4358"/>
                    <a:pt x="800" y="4139"/>
                  </a:cubicBezTo>
                  <a:cubicBezTo>
                    <a:pt x="753" y="4029"/>
                    <a:pt x="706" y="3919"/>
                    <a:pt x="659" y="3810"/>
                  </a:cubicBezTo>
                  <a:cubicBezTo>
                    <a:pt x="628" y="3700"/>
                    <a:pt x="597" y="3559"/>
                    <a:pt x="581" y="3465"/>
                  </a:cubicBezTo>
                  <a:lnTo>
                    <a:pt x="581" y="3496"/>
                  </a:lnTo>
                  <a:cubicBezTo>
                    <a:pt x="565" y="3104"/>
                    <a:pt x="565" y="2697"/>
                    <a:pt x="628" y="2321"/>
                  </a:cubicBezTo>
                  <a:cubicBezTo>
                    <a:pt x="691" y="1944"/>
                    <a:pt x="800" y="1584"/>
                    <a:pt x="988" y="1270"/>
                  </a:cubicBezTo>
                  <a:cubicBezTo>
                    <a:pt x="1176" y="973"/>
                    <a:pt x="1443" y="737"/>
                    <a:pt x="1788" y="612"/>
                  </a:cubicBezTo>
                  <a:cubicBezTo>
                    <a:pt x="1945" y="549"/>
                    <a:pt x="2133" y="502"/>
                    <a:pt x="2305" y="487"/>
                  </a:cubicBezTo>
                  <a:lnTo>
                    <a:pt x="2587" y="487"/>
                  </a:lnTo>
                  <a:cubicBezTo>
                    <a:pt x="2644" y="487"/>
                    <a:pt x="2701" y="492"/>
                    <a:pt x="2755" y="500"/>
                  </a:cubicBezTo>
                  <a:lnTo>
                    <a:pt x="2755" y="500"/>
                  </a:lnTo>
                  <a:cubicBezTo>
                    <a:pt x="2792" y="548"/>
                    <a:pt x="2833" y="585"/>
                    <a:pt x="2869" y="612"/>
                  </a:cubicBezTo>
                  <a:cubicBezTo>
                    <a:pt x="2932" y="675"/>
                    <a:pt x="2995" y="722"/>
                    <a:pt x="3073" y="769"/>
                  </a:cubicBezTo>
                  <a:cubicBezTo>
                    <a:pt x="3198" y="847"/>
                    <a:pt x="3340" y="894"/>
                    <a:pt x="3481" y="941"/>
                  </a:cubicBezTo>
                  <a:cubicBezTo>
                    <a:pt x="3747" y="1035"/>
                    <a:pt x="4014" y="1098"/>
                    <a:pt x="4280" y="1161"/>
                  </a:cubicBezTo>
                  <a:cubicBezTo>
                    <a:pt x="4829" y="1270"/>
                    <a:pt x="5362" y="1333"/>
                    <a:pt x="5910" y="1380"/>
                  </a:cubicBezTo>
                  <a:cubicBezTo>
                    <a:pt x="6443" y="1427"/>
                    <a:pt x="6992" y="1458"/>
                    <a:pt x="7525" y="1474"/>
                  </a:cubicBezTo>
                  <a:cubicBezTo>
                    <a:pt x="8073" y="1505"/>
                    <a:pt x="8606" y="1505"/>
                    <a:pt x="9155" y="1505"/>
                  </a:cubicBezTo>
                  <a:lnTo>
                    <a:pt x="9155" y="1443"/>
                  </a:lnTo>
                  <a:cubicBezTo>
                    <a:pt x="8888" y="1411"/>
                    <a:pt x="8622" y="1396"/>
                    <a:pt x="8355" y="1364"/>
                  </a:cubicBezTo>
                  <a:cubicBezTo>
                    <a:pt x="8089" y="1333"/>
                    <a:pt x="7807" y="1317"/>
                    <a:pt x="7540" y="1286"/>
                  </a:cubicBezTo>
                  <a:cubicBezTo>
                    <a:pt x="7007" y="1223"/>
                    <a:pt x="6474" y="1145"/>
                    <a:pt x="5941" y="1067"/>
                  </a:cubicBezTo>
                  <a:cubicBezTo>
                    <a:pt x="5424" y="988"/>
                    <a:pt x="4891" y="894"/>
                    <a:pt x="4374" y="769"/>
                  </a:cubicBezTo>
                  <a:cubicBezTo>
                    <a:pt x="4123" y="706"/>
                    <a:pt x="3872" y="628"/>
                    <a:pt x="3622" y="534"/>
                  </a:cubicBezTo>
                  <a:cubicBezTo>
                    <a:pt x="3512" y="487"/>
                    <a:pt x="3402" y="440"/>
                    <a:pt x="3308" y="377"/>
                  </a:cubicBezTo>
                  <a:cubicBezTo>
                    <a:pt x="3214" y="314"/>
                    <a:pt x="3136" y="236"/>
                    <a:pt x="3120" y="204"/>
                  </a:cubicBezTo>
                  <a:lnTo>
                    <a:pt x="3104" y="95"/>
                  </a:lnTo>
                  <a:lnTo>
                    <a:pt x="2963" y="63"/>
                  </a:lnTo>
                  <a:cubicBezTo>
                    <a:pt x="2838" y="32"/>
                    <a:pt x="2728" y="16"/>
                    <a:pt x="2619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7"/>
            <p:cNvSpPr/>
            <p:nvPr/>
          </p:nvSpPr>
          <p:spPr>
            <a:xfrm>
              <a:off x="1717650" y="3130800"/>
              <a:ext cx="1127800" cy="416975"/>
            </a:xfrm>
            <a:custGeom>
              <a:avLst/>
              <a:gdLst/>
              <a:ahLst/>
              <a:cxnLst/>
              <a:rect l="l" t="t" r="r" b="b"/>
              <a:pathLst>
                <a:path w="45112" h="16679" extrusionOk="0">
                  <a:moveTo>
                    <a:pt x="44861" y="1"/>
                  </a:moveTo>
                  <a:cubicBezTo>
                    <a:pt x="44547" y="4217"/>
                    <a:pt x="42134" y="7885"/>
                    <a:pt x="37854" y="10628"/>
                  </a:cubicBezTo>
                  <a:cubicBezTo>
                    <a:pt x="33152" y="13638"/>
                    <a:pt x="26334" y="15534"/>
                    <a:pt x="17619" y="16255"/>
                  </a:cubicBezTo>
                  <a:cubicBezTo>
                    <a:pt x="16357" y="16359"/>
                    <a:pt x="15157" y="16410"/>
                    <a:pt x="14019" y="16410"/>
                  </a:cubicBezTo>
                  <a:cubicBezTo>
                    <a:pt x="8613" y="16410"/>
                    <a:pt x="4642" y="15248"/>
                    <a:pt x="2415" y="12995"/>
                  </a:cubicBezTo>
                  <a:cubicBezTo>
                    <a:pt x="283" y="10832"/>
                    <a:pt x="503" y="8371"/>
                    <a:pt x="503" y="8340"/>
                  </a:cubicBezTo>
                  <a:lnTo>
                    <a:pt x="236" y="8324"/>
                  </a:lnTo>
                  <a:lnTo>
                    <a:pt x="236" y="8324"/>
                  </a:lnTo>
                  <a:cubicBezTo>
                    <a:pt x="236" y="8418"/>
                    <a:pt x="1" y="10910"/>
                    <a:pt x="2227" y="13183"/>
                  </a:cubicBezTo>
                  <a:cubicBezTo>
                    <a:pt x="4515" y="15503"/>
                    <a:pt x="8434" y="16678"/>
                    <a:pt x="13904" y="16678"/>
                  </a:cubicBezTo>
                  <a:cubicBezTo>
                    <a:pt x="15080" y="16678"/>
                    <a:pt x="16334" y="16631"/>
                    <a:pt x="17650" y="16522"/>
                  </a:cubicBezTo>
                  <a:cubicBezTo>
                    <a:pt x="26397" y="15801"/>
                    <a:pt x="33246" y="13888"/>
                    <a:pt x="37996" y="10847"/>
                  </a:cubicBezTo>
                  <a:cubicBezTo>
                    <a:pt x="42337" y="8057"/>
                    <a:pt x="44814" y="4311"/>
                    <a:pt x="45112" y="17"/>
                  </a:cubicBezTo>
                  <a:lnTo>
                    <a:pt x="44861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7"/>
            <p:cNvSpPr/>
            <p:nvPr/>
          </p:nvSpPr>
          <p:spPr>
            <a:xfrm rot="-839590">
              <a:off x="1608637" y="2217158"/>
              <a:ext cx="286843" cy="444389"/>
            </a:xfrm>
            <a:custGeom>
              <a:avLst/>
              <a:gdLst/>
              <a:ahLst/>
              <a:cxnLst/>
              <a:rect l="l" t="t" r="r" b="b"/>
              <a:pathLst>
                <a:path w="11474" h="17776" extrusionOk="0">
                  <a:moveTo>
                    <a:pt x="11254" y="1"/>
                  </a:moveTo>
                  <a:cubicBezTo>
                    <a:pt x="8966" y="3731"/>
                    <a:pt x="6427" y="6693"/>
                    <a:pt x="4389" y="9060"/>
                  </a:cubicBezTo>
                  <a:cubicBezTo>
                    <a:pt x="3057" y="10612"/>
                    <a:pt x="2007" y="11835"/>
                    <a:pt x="1442" y="12806"/>
                  </a:cubicBezTo>
                  <a:cubicBezTo>
                    <a:pt x="0" y="15267"/>
                    <a:pt x="3041" y="17744"/>
                    <a:pt x="3072" y="17775"/>
                  </a:cubicBezTo>
                  <a:lnTo>
                    <a:pt x="3245" y="17571"/>
                  </a:lnTo>
                  <a:cubicBezTo>
                    <a:pt x="3213" y="17540"/>
                    <a:pt x="345" y="15205"/>
                    <a:pt x="1677" y="12932"/>
                  </a:cubicBezTo>
                  <a:cubicBezTo>
                    <a:pt x="2226" y="11991"/>
                    <a:pt x="3260" y="10769"/>
                    <a:pt x="4593" y="9233"/>
                  </a:cubicBezTo>
                  <a:cubicBezTo>
                    <a:pt x="6630" y="6850"/>
                    <a:pt x="9185" y="3888"/>
                    <a:pt x="11474" y="126"/>
                  </a:cubicBezTo>
                  <a:lnTo>
                    <a:pt x="1125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7"/>
            <p:cNvSpPr/>
            <p:nvPr/>
          </p:nvSpPr>
          <p:spPr>
            <a:xfrm rot="715001">
              <a:off x="1975482" y="1489284"/>
              <a:ext cx="484775" cy="594106"/>
            </a:xfrm>
            <a:custGeom>
              <a:avLst/>
              <a:gdLst/>
              <a:ahLst/>
              <a:cxnLst/>
              <a:rect l="l" t="t" r="r" b="b"/>
              <a:pathLst>
                <a:path w="19390" h="23763" extrusionOk="0">
                  <a:moveTo>
                    <a:pt x="19295" y="0"/>
                  </a:moveTo>
                  <a:cubicBezTo>
                    <a:pt x="11427" y="2586"/>
                    <a:pt x="6599" y="8903"/>
                    <a:pt x="3934" y="13731"/>
                  </a:cubicBezTo>
                  <a:cubicBezTo>
                    <a:pt x="1050" y="18966"/>
                    <a:pt x="0" y="23653"/>
                    <a:pt x="0" y="23700"/>
                  </a:cubicBezTo>
                  <a:lnTo>
                    <a:pt x="251" y="23762"/>
                  </a:lnTo>
                  <a:cubicBezTo>
                    <a:pt x="298" y="23574"/>
                    <a:pt x="4452" y="5157"/>
                    <a:pt x="19389" y="251"/>
                  </a:cubicBezTo>
                  <a:lnTo>
                    <a:pt x="19295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7"/>
            <p:cNvSpPr/>
            <p:nvPr/>
          </p:nvSpPr>
          <p:spPr>
            <a:xfrm>
              <a:off x="2568000" y="3447425"/>
              <a:ext cx="240625" cy="704600"/>
            </a:xfrm>
            <a:custGeom>
              <a:avLst/>
              <a:gdLst/>
              <a:ahLst/>
              <a:cxnLst/>
              <a:rect l="l" t="t" r="r" b="b"/>
              <a:pathLst>
                <a:path w="9625" h="28184" extrusionOk="0">
                  <a:moveTo>
                    <a:pt x="220" y="1"/>
                  </a:moveTo>
                  <a:lnTo>
                    <a:pt x="0" y="142"/>
                  </a:lnTo>
                  <a:cubicBezTo>
                    <a:pt x="94" y="283"/>
                    <a:pt x="9358" y="15017"/>
                    <a:pt x="9311" y="28183"/>
                  </a:cubicBezTo>
                  <a:lnTo>
                    <a:pt x="9562" y="28183"/>
                  </a:lnTo>
                  <a:cubicBezTo>
                    <a:pt x="9624" y="14954"/>
                    <a:pt x="314" y="142"/>
                    <a:pt x="22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62" name="Google Shape;362;p37"/>
          <p:cNvPicPr preferRelativeResize="0"/>
          <p:nvPr/>
        </p:nvPicPr>
        <p:blipFill>
          <a:blip r:embed="rId3">
            <a:alphaModFix amt="82000"/>
          </a:blip>
          <a:stretch>
            <a:fillRect/>
          </a:stretch>
        </p:blipFill>
        <p:spPr>
          <a:xfrm rot="-4516157">
            <a:off x="-35621" y="585476"/>
            <a:ext cx="2506140" cy="2506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37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87108">
            <a:off x="770444" y="3472066"/>
            <a:ext cx="413344" cy="413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7"/>
          <p:cNvPicPr preferRelativeResize="0"/>
          <p:nvPr/>
        </p:nvPicPr>
        <p:blipFill rotWithShape="1">
          <a:blip r:embed="rId5">
            <a:alphaModFix amt="84000"/>
          </a:blip>
          <a:srcRect/>
          <a:stretch/>
        </p:blipFill>
        <p:spPr>
          <a:xfrm rot="-487123">
            <a:off x="132463" y="2304486"/>
            <a:ext cx="1283301" cy="1283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7"/>
          <p:cNvPicPr preferRelativeResize="0"/>
          <p:nvPr/>
        </p:nvPicPr>
        <p:blipFill rotWithShape="1">
          <a:blip r:embed="rId6">
            <a:alphaModFix amt="60000"/>
          </a:blip>
          <a:srcRect/>
          <a:stretch/>
        </p:blipFill>
        <p:spPr>
          <a:xfrm rot="-487117">
            <a:off x="3152180" y="1675731"/>
            <a:ext cx="223202" cy="223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Google Shape;370;p38"/>
          <p:cNvPicPr preferRelativeResize="0"/>
          <p:nvPr/>
        </p:nvPicPr>
        <p:blipFill rotWithShape="1">
          <a:blip r:embed="rId3">
            <a:alphaModFix amt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 rot="-487120">
            <a:off x="2396258" y="1783211"/>
            <a:ext cx="1024907" cy="1024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38"/>
          <p:cNvPicPr preferRelativeResize="0"/>
          <p:nvPr/>
        </p:nvPicPr>
        <p:blipFill rotWithShape="1">
          <a:blip r:embed="rId5">
            <a:alphaModFix amt="75000"/>
          </a:blip>
          <a:srcRect/>
          <a:stretch/>
        </p:blipFill>
        <p:spPr>
          <a:xfrm rot="-487120">
            <a:off x="5722820" y="1783211"/>
            <a:ext cx="1024907" cy="1024881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3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Why this idea?</a:t>
            </a:r>
            <a:endParaRPr dirty="0"/>
          </a:p>
        </p:txBody>
      </p:sp>
      <p:sp>
        <p:nvSpPr>
          <p:cNvPr id="373" name="Google Shape;373;p38"/>
          <p:cNvSpPr txBox="1">
            <a:spLocks noGrp="1"/>
          </p:cNvSpPr>
          <p:nvPr>
            <p:ph type="title" idx="2"/>
          </p:nvPr>
        </p:nvSpPr>
        <p:spPr>
          <a:xfrm>
            <a:off x="4838757" y="2960743"/>
            <a:ext cx="2742600" cy="4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/>
              <a:t>2</a:t>
            </a:r>
            <a:r>
              <a:rPr lang="en" dirty="0" smtClean="0"/>
              <a:t>.</a:t>
            </a:r>
            <a:r>
              <a:rPr lang="en-US" dirty="0" smtClean="0"/>
              <a:t> </a:t>
            </a:r>
            <a:r>
              <a:rPr lang="en-US" dirty="0"/>
              <a:t>the era of speed</a:t>
            </a:r>
            <a:endParaRPr dirty="0"/>
          </a:p>
        </p:txBody>
      </p:sp>
      <p:sp>
        <p:nvSpPr>
          <p:cNvPr id="374" name="Google Shape;374;p38"/>
          <p:cNvSpPr txBox="1">
            <a:spLocks noGrp="1"/>
          </p:cNvSpPr>
          <p:nvPr>
            <p:ph type="title" idx="3"/>
          </p:nvPr>
        </p:nvSpPr>
        <p:spPr>
          <a:xfrm>
            <a:off x="1545853" y="3105354"/>
            <a:ext cx="2660387" cy="4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r>
              <a:rPr lang="en" dirty="0" smtClean="0"/>
              <a:t>.</a:t>
            </a:r>
            <a:r>
              <a:rPr lang="en-US" dirty="0" smtClean="0"/>
              <a:t>T</a:t>
            </a:r>
            <a:r>
              <a:rPr lang="en" dirty="0" smtClean="0"/>
              <a:t>he way to success.</a:t>
            </a:r>
            <a:endParaRPr dirty="0"/>
          </a:p>
        </p:txBody>
      </p:sp>
      <p:sp>
        <p:nvSpPr>
          <p:cNvPr id="375" name="Google Shape;375;p38"/>
          <p:cNvSpPr txBox="1">
            <a:spLocks noGrp="1"/>
          </p:cNvSpPr>
          <p:nvPr>
            <p:ph type="subTitle" idx="1"/>
          </p:nvPr>
        </p:nvSpPr>
        <p:spPr>
          <a:xfrm>
            <a:off x="1586057" y="3815985"/>
            <a:ext cx="2742600" cy="4967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</a:t>
            </a:r>
            <a:r>
              <a:rPr lang="en" dirty="0" smtClean="0"/>
              <a:t>s to fill your life by good habits.</a:t>
            </a:r>
            <a:endParaRPr dirty="0"/>
          </a:p>
        </p:txBody>
      </p:sp>
      <p:sp>
        <p:nvSpPr>
          <p:cNvPr id="376" name="Google Shape;376;p38"/>
          <p:cNvSpPr txBox="1">
            <a:spLocks noGrp="1"/>
          </p:cNvSpPr>
          <p:nvPr>
            <p:ph type="subTitle" idx="4"/>
          </p:nvPr>
        </p:nvSpPr>
        <p:spPr>
          <a:xfrm>
            <a:off x="4819465" y="3534653"/>
            <a:ext cx="2831615" cy="5867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 smtClean="0"/>
              <a:t>Need </a:t>
            </a:r>
            <a:r>
              <a:rPr lang="en-US" dirty="0" smtClean="0"/>
              <a:t>to follow up and being patient.</a:t>
            </a:r>
            <a:endParaRPr dirty="0"/>
          </a:p>
        </p:txBody>
      </p:sp>
      <p:grpSp>
        <p:nvGrpSpPr>
          <p:cNvPr id="377" name="Google Shape;377;p38"/>
          <p:cNvGrpSpPr/>
          <p:nvPr/>
        </p:nvGrpSpPr>
        <p:grpSpPr>
          <a:xfrm>
            <a:off x="2672414" y="2103408"/>
            <a:ext cx="472606" cy="470937"/>
            <a:chOff x="6203579" y="3348981"/>
            <a:chExt cx="351615" cy="350373"/>
          </a:xfrm>
        </p:grpSpPr>
        <p:sp>
          <p:nvSpPr>
            <p:cNvPr id="378" name="Google Shape;378;p38"/>
            <p:cNvSpPr/>
            <p:nvPr/>
          </p:nvSpPr>
          <p:spPr>
            <a:xfrm>
              <a:off x="6377667" y="3404249"/>
              <a:ext cx="93686" cy="58072"/>
            </a:xfrm>
            <a:custGeom>
              <a:avLst/>
              <a:gdLst/>
              <a:ahLst/>
              <a:cxnLst/>
              <a:rect l="l" t="t" r="r" b="b"/>
              <a:pathLst>
                <a:path w="2941" h="1823" extrusionOk="0">
                  <a:moveTo>
                    <a:pt x="644" y="0"/>
                  </a:moveTo>
                  <a:cubicBezTo>
                    <a:pt x="467" y="0"/>
                    <a:pt x="288" y="39"/>
                    <a:pt x="119" y="120"/>
                  </a:cubicBezTo>
                  <a:cubicBezTo>
                    <a:pt x="36" y="155"/>
                    <a:pt x="0" y="251"/>
                    <a:pt x="36" y="322"/>
                  </a:cubicBezTo>
                  <a:cubicBezTo>
                    <a:pt x="70" y="374"/>
                    <a:pt x="129" y="413"/>
                    <a:pt x="186" y="413"/>
                  </a:cubicBezTo>
                  <a:cubicBezTo>
                    <a:pt x="208" y="413"/>
                    <a:pt x="230" y="407"/>
                    <a:pt x="250" y="394"/>
                  </a:cubicBezTo>
                  <a:cubicBezTo>
                    <a:pt x="370" y="337"/>
                    <a:pt x="498" y="310"/>
                    <a:pt x="625" y="310"/>
                  </a:cubicBezTo>
                  <a:cubicBezTo>
                    <a:pt x="950" y="310"/>
                    <a:pt x="1269" y="487"/>
                    <a:pt x="1441" y="786"/>
                  </a:cubicBezTo>
                  <a:cubicBezTo>
                    <a:pt x="1215" y="1036"/>
                    <a:pt x="1143" y="1406"/>
                    <a:pt x="1286" y="1739"/>
                  </a:cubicBezTo>
                  <a:cubicBezTo>
                    <a:pt x="1322" y="1798"/>
                    <a:pt x="1381" y="1822"/>
                    <a:pt x="1441" y="1822"/>
                  </a:cubicBezTo>
                  <a:cubicBezTo>
                    <a:pt x="1560" y="1822"/>
                    <a:pt x="1631" y="1703"/>
                    <a:pt x="1584" y="1608"/>
                  </a:cubicBezTo>
                  <a:cubicBezTo>
                    <a:pt x="1453" y="1322"/>
                    <a:pt x="1572" y="989"/>
                    <a:pt x="1858" y="858"/>
                  </a:cubicBezTo>
                  <a:cubicBezTo>
                    <a:pt x="1936" y="822"/>
                    <a:pt x="2017" y="805"/>
                    <a:pt x="2096" y="805"/>
                  </a:cubicBezTo>
                  <a:cubicBezTo>
                    <a:pt x="2305" y="805"/>
                    <a:pt x="2501" y="924"/>
                    <a:pt x="2596" y="1132"/>
                  </a:cubicBezTo>
                  <a:cubicBezTo>
                    <a:pt x="2631" y="1193"/>
                    <a:pt x="2699" y="1229"/>
                    <a:pt x="2760" y="1229"/>
                  </a:cubicBezTo>
                  <a:cubicBezTo>
                    <a:pt x="2782" y="1229"/>
                    <a:pt x="2803" y="1224"/>
                    <a:pt x="2822" y="1215"/>
                  </a:cubicBezTo>
                  <a:cubicBezTo>
                    <a:pt x="2893" y="1167"/>
                    <a:pt x="2941" y="1084"/>
                    <a:pt x="2893" y="1013"/>
                  </a:cubicBezTo>
                  <a:cubicBezTo>
                    <a:pt x="2757" y="696"/>
                    <a:pt x="2448" y="503"/>
                    <a:pt x="2108" y="503"/>
                  </a:cubicBezTo>
                  <a:cubicBezTo>
                    <a:pt x="1975" y="503"/>
                    <a:pt x="1837" y="532"/>
                    <a:pt x="1703" y="596"/>
                  </a:cubicBezTo>
                  <a:cubicBezTo>
                    <a:pt x="1476" y="218"/>
                    <a:pt x="1066" y="0"/>
                    <a:pt x="6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EDCB69"/>
                </a:solidFill>
              </a:endParaRPr>
            </a:p>
          </p:txBody>
        </p:sp>
        <p:sp>
          <p:nvSpPr>
            <p:cNvPr id="379" name="Google Shape;379;p38"/>
            <p:cNvSpPr/>
            <p:nvPr/>
          </p:nvSpPr>
          <p:spPr>
            <a:xfrm>
              <a:off x="6260090" y="3449611"/>
              <a:ext cx="76643" cy="44947"/>
            </a:xfrm>
            <a:custGeom>
              <a:avLst/>
              <a:gdLst/>
              <a:ahLst/>
              <a:cxnLst/>
              <a:rect l="l" t="t" r="r" b="b"/>
              <a:pathLst>
                <a:path w="2406" h="1411" extrusionOk="0">
                  <a:moveTo>
                    <a:pt x="1868" y="0"/>
                  </a:moveTo>
                  <a:cubicBezTo>
                    <a:pt x="1523" y="0"/>
                    <a:pt x="1190" y="178"/>
                    <a:pt x="1012" y="541"/>
                  </a:cubicBezTo>
                  <a:cubicBezTo>
                    <a:pt x="891" y="501"/>
                    <a:pt x="765" y="480"/>
                    <a:pt x="638" y="480"/>
                  </a:cubicBezTo>
                  <a:cubicBezTo>
                    <a:pt x="466" y="480"/>
                    <a:pt x="291" y="518"/>
                    <a:pt x="119" y="601"/>
                  </a:cubicBezTo>
                  <a:cubicBezTo>
                    <a:pt x="36" y="636"/>
                    <a:pt x="0" y="732"/>
                    <a:pt x="36" y="803"/>
                  </a:cubicBezTo>
                  <a:cubicBezTo>
                    <a:pt x="70" y="855"/>
                    <a:pt x="129" y="894"/>
                    <a:pt x="186" y="894"/>
                  </a:cubicBezTo>
                  <a:cubicBezTo>
                    <a:pt x="209" y="894"/>
                    <a:pt x="230" y="888"/>
                    <a:pt x="250" y="875"/>
                  </a:cubicBezTo>
                  <a:cubicBezTo>
                    <a:pt x="375" y="820"/>
                    <a:pt x="506" y="794"/>
                    <a:pt x="636" y="794"/>
                  </a:cubicBezTo>
                  <a:cubicBezTo>
                    <a:pt x="990" y="794"/>
                    <a:pt x="1332" y="987"/>
                    <a:pt x="1489" y="1327"/>
                  </a:cubicBezTo>
                  <a:cubicBezTo>
                    <a:pt x="1512" y="1386"/>
                    <a:pt x="1572" y="1410"/>
                    <a:pt x="1631" y="1410"/>
                  </a:cubicBezTo>
                  <a:cubicBezTo>
                    <a:pt x="1750" y="1410"/>
                    <a:pt x="1822" y="1291"/>
                    <a:pt x="1786" y="1196"/>
                  </a:cubicBezTo>
                  <a:cubicBezTo>
                    <a:pt x="1679" y="970"/>
                    <a:pt x="1500" y="779"/>
                    <a:pt x="1310" y="660"/>
                  </a:cubicBezTo>
                  <a:cubicBezTo>
                    <a:pt x="1435" y="426"/>
                    <a:pt x="1654" y="315"/>
                    <a:pt x="1877" y="315"/>
                  </a:cubicBezTo>
                  <a:cubicBezTo>
                    <a:pt x="1971" y="315"/>
                    <a:pt x="2067" y="335"/>
                    <a:pt x="2155" y="374"/>
                  </a:cubicBezTo>
                  <a:cubicBezTo>
                    <a:pt x="2175" y="388"/>
                    <a:pt x="2198" y="394"/>
                    <a:pt x="2221" y="394"/>
                  </a:cubicBezTo>
                  <a:cubicBezTo>
                    <a:pt x="2280" y="394"/>
                    <a:pt x="2341" y="355"/>
                    <a:pt x="2358" y="303"/>
                  </a:cubicBezTo>
                  <a:cubicBezTo>
                    <a:pt x="2405" y="220"/>
                    <a:pt x="2358" y="124"/>
                    <a:pt x="2286" y="89"/>
                  </a:cubicBezTo>
                  <a:cubicBezTo>
                    <a:pt x="2151" y="30"/>
                    <a:pt x="2009" y="0"/>
                    <a:pt x="18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EDCB69"/>
                </a:solidFill>
              </a:endParaRPr>
            </a:p>
          </p:txBody>
        </p:sp>
        <p:sp>
          <p:nvSpPr>
            <p:cNvPr id="380" name="Google Shape;380;p38"/>
            <p:cNvSpPr/>
            <p:nvPr/>
          </p:nvSpPr>
          <p:spPr>
            <a:xfrm>
              <a:off x="6415574" y="3498349"/>
              <a:ext cx="49343" cy="21598"/>
            </a:xfrm>
            <a:custGeom>
              <a:avLst/>
              <a:gdLst/>
              <a:ahLst/>
              <a:cxnLst/>
              <a:rect l="l" t="t" r="r" b="b"/>
              <a:pathLst>
                <a:path w="1549" h="678" extrusionOk="0">
                  <a:moveTo>
                    <a:pt x="642" y="1"/>
                  </a:moveTo>
                  <a:cubicBezTo>
                    <a:pt x="446" y="1"/>
                    <a:pt x="250" y="58"/>
                    <a:pt x="84" y="178"/>
                  </a:cubicBezTo>
                  <a:cubicBezTo>
                    <a:pt x="13" y="237"/>
                    <a:pt x="1" y="333"/>
                    <a:pt x="37" y="404"/>
                  </a:cubicBezTo>
                  <a:cubicBezTo>
                    <a:pt x="75" y="450"/>
                    <a:pt x="128" y="477"/>
                    <a:pt x="180" y="477"/>
                  </a:cubicBezTo>
                  <a:cubicBezTo>
                    <a:pt x="209" y="477"/>
                    <a:pt x="237" y="469"/>
                    <a:pt x="263" y="452"/>
                  </a:cubicBezTo>
                  <a:cubicBezTo>
                    <a:pt x="382" y="366"/>
                    <a:pt x="521" y="324"/>
                    <a:pt x="659" y="324"/>
                  </a:cubicBezTo>
                  <a:cubicBezTo>
                    <a:pt x="865" y="324"/>
                    <a:pt x="1068" y="417"/>
                    <a:pt x="1203" y="595"/>
                  </a:cubicBezTo>
                  <a:cubicBezTo>
                    <a:pt x="1227" y="642"/>
                    <a:pt x="1275" y="678"/>
                    <a:pt x="1334" y="678"/>
                  </a:cubicBezTo>
                  <a:cubicBezTo>
                    <a:pt x="1465" y="678"/>
                    <a:pt x="1549" y="523"/>
                    <a:pt x="1465" y="416"/>
                  </a:cubicBezTo>
                  <a:cubicBezTo>
                    <a:pt x="1268" y="146"/>
                    <a:pt x="954" y="1"/>
                    <a:pt x="6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EDCB69"/>
                </a:solidFill>
              </a:endParaRPr>
            </a:p>
          </p:txBody>
        </p:sp>
        <p:sp>
          <p:nvSpPr>
            <p:cNvPr id="381" name="Google Shape;381;p38"/>
            <p:cNvSpPr/>
            <p:nvPr/>
          </p:nvSpPr>
          <p:spPr>
            <a:xfrm>
              <a:off x="6344283" y="3473247"/>
              <a:ext cx="41380" cy="32301"/>
            </a:xfrm>
            <a:custGeom>
              <a:avLst/>
              <a:gdLst/>
              <a:ahLst/>
              <a:cxnLst/>
              <a:rect l="l" t="t" r="r" b="b"/>
              <a:pathLst>
                <a:path w="1299" h="1014" extrusionOk="0">
                  <a:moveTo>
                    <a:pt x="1122" y="0"/>
                  </a:moveTo>
                  <a:cubicBezTo>
                    <a:pt x="1048" y="0"/>
                    <a:pt x="986" y="56"/>
                    <a:pt x="953" y="133"/>
                  </a:cubicBezTo>
                  <a:cubicBezTo>
                    <a:pt x="899" y="455"/>
                    <a:pt x="612" y="701"/>
                    <a:pt x="293" y="701"/>
                  </a:cubicBezTo>
                  <a:cubicBezTo>
                    <a:pt x="259" y="701"/>
                    <a:pt x="225" y="698"/>
                    <a:pt x="191" y="692"/>
                  </a:cubicBezTo>
                  <a:cubicBezTo>
                    <a:pt x="178" y="689"/>
                    <a:pt x="166" y="687"/>
                    <a:pt x="155" y="687"/>
                  </a:cubicBezTo>
                  <a:cubicBezTo>
                    <a:pt x="87" y="687"/>
                    <a:pt x="33" y="742"/>
                    <a:pt x="12" y="823"/>
                  </a:cubicBezTo>
                  <a:cubicBezTo>
                    <a:pt x="0" y="906"/>
                    <a:pt x="60" y="990"/>
                    <a:pt x="155" y="1002"/>
                  </a:cubicBezTo>
                  <a:cubicBezTo>
                    <a:pt x="215" y="1014"/>
                    <a:pt x="250" y="1014"/>
                    <a:pt x="310" y="1014"/>
                  </a:cubicBezTo>
                  <a:cubicBezTo>
                    <a:pt x="774" y="1014"/>
                    <a:pt x="1203" y="668"/>
                    <a:pt x="1286" y="180"/>
                  </a:cubicBezTo>
                  <a:cubicBezTo>
                    <a:pt x="1298" y="97"/>
                    <a:pt x="1239" y="13"/>
                    <a:pt x="1143" y="2"/>
                  </a:cubicBezTo>
                  <a:cubicBezTo>
                    <a:pt x="1136" y="1"/>
                    <a:pt x="1129" y="0"/>
                    <a:pt x="11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EDCB69"/>
                </a:solidFill>
              </a:endParaRPr>
            </a:p>
          </p:txBody>
        </p:sp>
        <p:sp>
          <p:nvSpPr>
            <p:cNvPr id="382" name="Google Shape;382;p38"/>
            <p:cNvSpPr/>
            <p:nvPr/>
          </p:nvSpPr>
          <p:spPr>
            <a:xfrm>
              <a:off x="6203579" y="3348981"/>
              <a:ext cx="351615" cy="350373"/>
            </a:xfrm>
            <a:custGeom>
              <a:avLst/>
              <a:gdLst/>
              <a:ahLst/>
              <a:cxnLst/>
              <a:rect l="l" t="t" r="r" b="b"/>
              <a:pathLst>
                <a:path w="11038" h="10999" extrusionOk="0">
                  <a:moveTo>
                    <a:pt x="4995" y="1"/>
                  </a:moveTo>
                  <a:cubicBezTo>
                    <a:pt x="4687" y="1"/>
                    <a:pt x="4370" y="111"/>
                    <a:pt x="4132" y="331"/>
                  </a:cubicBezTo>
                  <a:cubicBezTo>
                    <a:pt x="3987" y="258"/>
                    <a:pt x="3828" y="224"/>
                    <a:pt x="3666" y="224"/>
                  </a:cubicBezTo>
                  <a:cubicBezTo>
                    <a:pt x="3298" y="224"/>
                    <a:pt x="2919" y="402"/>
                    <a:pt x="2679" y="700"/>
                  </a:cubicBezTo>
                  <a:cubicBezTo>
                    <a:pt x="2642" y="695"/>
                    <a:pt x="2604" y="692"/>
                    <a:pt x="2566" y="692"/>
                  </a:cubicBezTo>
                  <a:cubicBezTo>
                    <a:pt x="2064" y="692"/>
                    <a:pt x="1551" y="1122"/>
                    <a:pt x="1429" y="1676"/>
                  </a:cubicBezTo>
                  <a:cubicBezTo>
                    <a:pt x="881" y="1795"/>
                    <a:pt x="488" y="2462"/>
                    <a:pt x="643" y="3081"/>
                  </a:cubicBezTo>
                  <a:cubicBezTo>
                    <a:pt x="84" y="3379"/>
                    <a:pt x="0" y="4248"/>
                    <a:pt x="441" y="4784"/>
                  </a:cubicBezTo>
                  <a:cubicBezTo>
                    <a:pt x="336" y="5477"/>
                    <a:pt x="852" y="6142"/>
                    <a:pt x="1432" y="6142"/>
                  </a:cubicBezTo>
                  <a:cubicBezTo>
                    <a:pt x="1510" y="6142"/>
                    <a:pt x="1589" y="6130"/>
                    <a:pt x="1667" y="6105"/>
                  </a:cubicBezTo>
                  <a:cubicBezTo>
                    <a:pt x="1827" y="6308"/>
                    <a:pt x="2150" y="6444"/>
                    <a:pt x="2456" y="6444"/>
                  </a:cubicBezTo>
                  <a:cubicBezTo>
                    <a:pt x="2491" y="6444"/>
                    <a:pt x="2526" y="6442"/>
                    <a:pt x="2560" y="6439"/>
                  </a:cubicBezTo>
                  <a:cubicBezTo>
                    <a:pt x="3002" y="7378"/>
                    <a:pt x="3681" y="7769"/>
                    <a:pt x="4568" y="7769"/>
                  </a:cubicBezTo>
                  <a:cubicBezTo>
                    <a:pt x="4805" y="7769"/>
                    <a:pt x="5056" y="7741"/>
                    <a:pt x="5322" y="7689"/>
                  </a:cubicBezTo>
                  <a:cubicBezTo>
                    <a:pt x="5429" y="8070"/>
                    <a:pt x="5715" y="8534"/>
                    <a:pt x="6382" y="8915"/>
                  </a:cubicBezTo>
                  <a:cubicBezTo>
                    <a:pt x="7454" y="9534"/>
                    <a:pt x="7965" y="10022"/>
                    <a:pt x="8037" y="10487"/>
                  </a:cubicBezTo>
                  <a:cubicBezTo>
                    <a:pt x="8085" y="10796"/>
                    <a:pt x="8346" y="10999"/>
                    <a:pt x="8644" y="10999"/>
                  </a:cubicBezTo>
                  <a:cubicBezTo>
                    <a:pt x="9049" y="10999"/>
                    <a:pt x="9323" y="10630"/>
                    <a:pt x="9251" y="10260"/>
                  </a:cubicBezTo>
                  <a:lnTo>
                    <a:pt x="8835" y="8355"/>
                  </a:lnTo>
                  <a:cubicBezTo>
                    <a:pt x="9275" y="8260"/>
                    <a:pt x="9573" y="7927"/>
                    <a:pt x="9620" y="7593"/>
                  </a:cubicBezTo>
                  <a:cubicBezTo>
                    <a:pt x="9656" y="7308"/>
                    <a:pt x="9763" y="7177"/>
                    <a:pt x="9644" y="6867"/>
                  </a:cubicBezTo>
                  <a:cubicBezTo>
                    <a:pt x="10299" y="6808"/>
                    <a:pt x="10752" y="6081"/>
                    <a:pt x="10609" y="5427"/>
                  </a:cubicBezTo>
                  <a:cubicBezTo>
                    <a:pt x="11025" y="5034"/>
                    <a:pt x="11037" y="4212"/>
                    <a:pt x="10585" y="3831"/>
                  </a:cubicBezTo>
                  <a:cubicBezTo>
                    <a:pt x="10656" y="3307"/>
                    <a:pt x="10323" y="2760"/>
                    <a:pt x="9823" y="2545"/>
                  </a:cubicBezTo>
                  <a:cubicBezTo>
                    <a:pt x="9835" y="2355"/>
                    <a:pt x="9787" y="2164"/>
                    <a:pt x="9704" y="1974"/>
                  </a:cubicBezTo>
                  <a:cubicBezTo>
                    <a:pt x="9673" y="1919"/>
                    <a:pt x="9616" y="1890"/>
                    <a:pt x="9560" y="1890"/>
                  </a:cubicBezTo>
                  <a:cubicBezTo>
                    <a:pt x="9531" y="1890"/>
                    <a:pt x="9502" y="1898"/>
                    <a:pt x="9478" y="1914"/>
                  </a:cubicBezTo>
                  <a:cubicBezTo>
                    <a:pt x="9406" y="1950"/>
                    <a:pt x="9370" y="2057"/>
                    <a:pt x="9418" y="2129"/>
                  </a:cubicBezTo>
                  <a:cubicBezTo>
                    <a:pt x="9513" y="2295"/>
                    <a:pt x="9537" y="2474"/>
                    <a:pt x="9489" y="2605"/>
                  </a:cubicBezTo>
                  <a:cubicBezTo>
                    <a:pt x="9466" y="2700"/>
                    <a:pt x="9525" y="2783"/>
                    <a:pt x="9609" y="2819"/>
                  </a:cubicBezTo>
                  <a:cubicBezTo>
                    <a:pt x="10061" y="2926"/>
                    <a:pt x="10371" y="3438"/>
                    <a:pt x="10251" y="3855"/>
                  </a:cubicBezTo>
                  <a:cubicBezTo>
                    <a:pt x="10240" y="3938"/>
                    <a:pt x="10263" y="4010"/>
                    <a:pt x="10323" y="4034"/>
                  </a:cubicBezTo>
                  <a:cubicBezTo>
                    <a:pt x="10609" y="4212"/>
                    <a:pt x="10716" y="4724"/>
                    <a:pt x="10490" y="5105"/>
                  </a:cubicBezTo>
                  <a:cubicBezTo>
                    <a:pt x="10418" y="4950"/>
                    <a:pt x="10299" y="4748"/>
                    <a:pt x="10085" y="4557"/>
                  </a:cubicBezTo>
                  <a:cubicBezTo>
                    <a:pt x="10051" y="4529"/>
                    <a:pt x="10014" y="4514"/>
                    <a:pt x="9978" y="4514"/>
                  </a:cubicBezTo>
                  <a:cubicBezTo>
                    <a:pt x="9939" y="4514"/>
                    <a:pt x="9902" y="4532"/>
                    <a:pt x="9870" y="4569"/>
                  </a:cubicBezTo>
                  <a:cubicBezTo>
                    <a:pt x="9799" y="4653"/>
                    <a:pt x="9799" y="4736"/>
                    <a:pt x="9882" y="4796"/>
                  </a:cubicBezTo>
                  <a:cubicBezTo>
                    <a:pt x="10085" y="4974"/>
                    <a:pt x="10216" y="5200"/>
                    <a:pt x="10287" y="5462"/>
                  </a:cubicBezTo>
                  <a:lnTo>
                    <a:pt x="10287" y="5498"/>
                  </a:lnTo>
                  <a:cubicBezTo>
                    <a:pt x="10463" y="6016"/>
                    <a:pt x="10035" y="6624"/>
                    <a:pt x="9592" y="6624"/>
                  </a:cubicBezTo>
                  <a:cubicBezTo>
                    <a:pt x="9526" y="6624"/>
                    <a:pt x="9459" y="6611"/>
                    <a:pt x="9394" y="6581"/>
                  </a:cubicBezTo>
                  <a:lnTo>
                    <a:pt x="9359" y="6581"/>
                  </a:lnTo>
                  <a:cubicBezTo>
                    <a:pt x="9251" y="6510"/>
                    <a:pt x="9120" y="6462"/>
                    <a:pt x="8989" y="6462"/>
                  </a:cubicBezTo>
                  <a:lnTo>
                    <a:pt x="8180" y="6462"/>
                  </a:lnTo>
                  <a:cubicBezTo>
                    <a:pt x="8096" y="6462"/>
                    <a:pt x="8013" y="6534"/>
                    <a:pt x="8013" y="6629"/>
                  </a:cubicBezTo>
                  <a:cubicBezTo>
                    <a:pt x="8013" y="6712"/>
                    <a:pt x="8096" y="6796"/>
                    <a:pt x="8180" y="6796"/>
                  </a:cubicBezTo>
                  <a:lnTo>
                    <a:pt x="8989" y="6796"/>
                  </a:lnTo>
                  <a:cubicBezTo>
                    <a:pt x="9251" y="6796"/>
                    <a:pt x="9442" y="7046"/>
                    <a:pt x="9370" y="7296"/>
                  </a:cubicBezTo>
                  <a:cubicBezTo>
                    <a:pt x="9370" y="7308"/>
                    <a:pt x="9359" y="7367"/>
                    <a:pt x="9311" y="7605"/>
                  </a:cubicBezTo>
                  <a:cubicBezTo>
                    <a:pt x="9228" y="7927"/>
                    <a:pt x="8942" y="8141"/>
                    <a:pt x="8632" y="8141"/>
                  </a:cubicBezTo>
                  <a:lnTo>
                    <a:pt x="7596" y="8141"/>
                  </a:lnTo>
                  <a:cubicBezTo>
                    <a:pt x="7275" y="8141"/>
                    <a:pt x="6989" y="7927"/>
                    <a:pt x="6918" y="7605"/>
                  </a:cubicBezTo>
                  <a:cubicBezTo>
                    <a:pt x="6870" y="7355"/>
                    <a:pt x="6858" y="7296"/>
                    <a:pt x="6858" y="7296"/>
                  </a:cubicBezTo>
                  <a:cubicBezTo>
                    <a:pt x="6799" y="7046"/>
                    <a:pt x="6977" y="6796"/>
                    <a:pt x="7239" y="6796"/>
                  </a:cubicBezTo>
                  <a:lnTo>
                    <a:pt x="7501" y="6796"/>
                  </a:lnTo>
                  <a:cubicBezTo>
                    <a:pt x="7584" y="6796"/>
                    <a:pt x="7656" y="6712"/>
                    <a:pt x="7656" y="6629"/>
                  </a:cubicBezTo>
                  <a:cubicBezTo>
                    <a:pt x="7656" y="6534"/>
                    <a:pt x="7584" y="6462"/>
                    <a:pt x="7501" y="6462"/>
                  </a:cubicBezTo>
                  <a:lnTo>
                    <a:pt x="7239" y="6462"/>
                  </a:lnTo>
                  <a:cubicBezTo>
                    <a:pt x="6763" y="6462"/>
                    <a:pt x="6430" y="6915"/>
                    <a:pt x="6549" y="7355"/>
                  </a:cubicBezTo>
                  <a:cubicBezTo>
                    <a:pt x="6584" y="7593"/>
                    <a:pt x="6608" y="7665"/>
                    <a:pt x="6608" y="7665"/>
                  </a:cubicBezTo>
                  <a:cubicBezTo>
                    <a:pt x="6727" y="8129"/>
                    <a:pt x="7144" y="8439"/>
                    <a:pt x="7596" y="8439"/>
                  </a:cubicBezTo>
                  <a:lnTo>
                    <a:pt x="8525" y="8439"/>
                  </a:lnTo>
                  <a:lnTo>
                    <a:pt x="8942" y="10380"/>
                  </a:lnTo>
                  <a:cubicBezTo>
                    <a:pt x="8954" y="10463"/>
                    <a:pt x="8942" y="10558"/>
                    <a:pt x="8882" y="10630"/>
                  </a:cubicBezTo>
                  <a:cubicBezTo>
                    <a:pt x="8818" y="10703"/>
                    <a:pt x="8733" y="10737"/>
                    <a:pt x="8650" y="10737"/>
                  </a:cubicBezTo>
                  <a:cubicBezTo>
                    <a:pt x="8517" y="10737"/>
                    <a:pt x="8388" y="10648"/>
                    <a:pt x="8358" y="10487"/>
                  </a:cubicBezTo>
                  <a:cubicBezTo>
                    <a:pt x="8275" y="9903"/>
                    <a:pt x="7739" y="9368"/>
                    <a:pt x="6561" y="8677"/>
                  </a:cubicBezTo>
                  <a:cubicBezTo>
                    <a:pt x="5751" y="8225"/>
                    <a:pt x="5513" y="7570"/>
                    <a:pt x="5620" y="6998"/>
                  </a:cubicBezTo>
                  <a:lnTo>
                    <a:pt x="5620" y="6998"/>
                  </a:lnTo>
                  <a:cubicBezTo>
                    <a:pt x="5918" y="7129"/>
                    <a:pt x="5870" y="7272"/>
                    <a:pt x="6025" y="7272"/>
                  </a:cubicBezTo>
                  <a:cubicBezTo>
                    <a:pt x="6156" y="7272"/>
                    <a:pt x="6227" y="7117"/>
                    <a:pt x="6156" y="7010"/>
                  </a:cubicBezTo>
                  <a:cubicBezTo>
                    <a:pt x="6025" y="6820"/>
                    <a:pt x="5834" y="6712"/>
                    <a:pt x="5620" y="6653"/>
                  </a:cubicBezTo>
                  <a:lnTo>
                    <a:pt x="5584" y="6617"/>
                  </a:lnTo>
                  <a:cubicBezTo>
                    <a:pt x="5560" y="6605"/>
                    <a:pt x="5537" y="6599"/>
                    <a:pt x="5516" y="6599"/>
                  </a:cubicBezTo>
                  <a:cubicBezTo>
                    <a:pt x="5495" y="6599"/>
                    <a:pt x="5477" y="6605"/>
                    <a:pt x="5465" y="6617"/>
                  </a:cubicBezTo>
                  <a:cubicBezTo>
                    <a:pt x="5422" y="6610"/>
                    <a:pt x="5377" y="6607"/>
                    <a:pt x="5333" y="6607"/>
                  </a:cubicBezTo>
                  <a:cubicBezTo>
                    <a:pt x="5145" y="6607"/>
                    <a:pt x="4950" y="6666"/>
                    <a:pt x="4787" y="6772"/>
                  </a:cubicBezTo>
                  <a:cubicBezTo>
                    <a:pt x="4715" y="6831"/>
                    <a:pt x="4703" y="6927"/>
                    <a:pt x="4751" y="6998"/>
                  </a:cubicBezTo>
                  <a:cubicBezTo>
                    <a:pt x="4789" y="7044"/>
                    <a:pt x="4838" y="7071"/>
                    <a:pt x="4886" y="7071"/>
                  </a:cubicBezTo>
                  <a:cubicBezTo>
                    <a:pt x="4913" y="7071"/>
                    <a:pt x="4940" y="7063"/>
                    <a:pt x="4965" y="7046"/>
                  </a:cubicBezTo>
                  <a:cubicBezTo>
                    <a:pt x="5072" y="6974"/>
                    <a:pt x="5191" y="6939"/>
                    <a:pt x="5310" y="6939"/>
                  </a:cubicBezTo>
                  <a:cubicBezTo>
                    <a:pt x="5298" y="7058"/>
                    <a:pt x="5287" y="7224"/>
                    <a:pt x="5298" y="7403"/>
                  </a:cubicBezTo>
                  <a:cubicBezTo>
                    <a:pt x="5049" y="7450"/>
                    <a:pt x="4820" y="7475"/>
                    <a:pt x="4609" y="7475"/>
                  </a:cubicBezTo>
                  <a:cubicBezTo>
                    <a:pt x="3761" y="7475"/>
                    <a:pt x="3208" y="7082"/>
                    <a:pt x="2846" y="6224"/>
                  </a:cubicBezTo>
                  <a:cubicBezTo>
                    <a:pt x="2798" y="6058"/>
                    <a:pt x="2762" y="5796"/>
                    <a:pt x="2798" y="5688"/>
                  </a:cubicBezTo>
                  <a:cubicBezTo>
                    <a:pt x="2822" y="5605"/>
                    <a:pt x="2786" y="5510"/>
                    <a:pt x="2691" y="5486"/>
                  </a:cubicBezTo>
                  <a:cubicBezTo>
                    <a:pt x="2672" y="5478"/>
                    <a:pt x="2652" y="5474"/>
                    <a:pt x="2633" y="5474"/>
                  </a:cubicBezTo>
                  <a:cubicBezTo>
                    <a:pt x="2568" y="5474"/>
                    <a:pt x="2507" y="5517"/>
                    <a:pt x="2489" y="5581"/>
                  </a:cubicBezTo>
                  <a:cubicBezTo>
                    <a:pt x="2429" y="5748"/>
                    <a:pt x="2453" y="5974"/>
                    <a:pt x="2489" y="6141"/>
                  </a:cubicBezTo>
                  <a:cubicBezTo>
                    <a:pt x="2469" y="6142"/>
                    <a:pt x="2450" y="6143"/>
                    <a:pt x="2431" y="6143"/>
                  </a:cubicBezTo>
                  <a:cubicBezTo>
                    <a:pt x="2141" y="6143"/>
                    <a:pt x="1950" y="5980"/>
                    <a:pt x="1905" y="5879"/>
                  </a:cubicBezTo>
                  <a:cubicBezTo>
                    <a:pt x="1893" y="5843"/>
                    <a:pt x="1858" y="5808"/>
                    <a:pt x="1810" y="5796"/>
                  </a:cubicBezTo>
                  <a:cubicBezTo>
                    <a:pt x="1789" y="5787"/>
                    <a:pt x="1771" y="5783"/>
                    <a:pt x="1753" y="5783"/>
                  </a:cubicBezTo>
                  <a:cubicBezTo>
                    <a:pt x="1701" y="5783"/>
                    <a:pt x="1658" y="5816"/>
                    <a:pt x="1596" y="5843"/>
                  </a:cubicBezTo>
                  <a:cubicBezTo>
                    <a:pt x="1552" y="5855"/>
                    <a:pt x="1509" y="5861"/>
                    <a:pt x="1466" y="5861"/>
                  </a:cubicBezTo>
                  <a:cubicBezTo>
                    <a:pt x="1050" y="5861"/>
                    <a:pt x="679" y="5315"/>
                    <a:pt x="798" y="4807"/>
                  </a:cubicBezTo>
                  <a:cubicBezTo>
                    <a:pt x="846" y="4653"/>
                    <a:pt x="643" y="4653"/>
                    <a:pt x="536" y="4260"/>
                  </a:cubicBezTo>
                  <a:cubicBezTo>
                    <a:pt x="417" y="3855"/>
                    <a:pt x="584" y="3462"/>
                    <a:pt x="893" y="3367"/>
                  </a:cubicBezTo>
                  <a:cubicBezTo>
                    <a:pt x="977" y="3343"/>
                    <a:pt x="1036" y="3248"/>
                    <a:pt x="1000" y="3164"/>
                  </a:cubicBezTo>
                  <a:cubicBezTo>
                    <a:pt x="798" y="2664"/>
                    <a:pt x="1131" y="2045"/>
                    <a:pt x="1596" y="2009"/>
                  </a:cubicBezTo>
                  <a:cubicBezTo>
                    <a:pt x="1667" y="2009"/>
                    <a:pt x="1739" y="1950"/>
                    <a:pt x="1739" y="1867"/>
                  </a:cubicBezTo>
                  <a:cubicBezTo>
                    <a:pt x="1781" y="1436"/>
                    <a:pt x="2175" y="1060"/>
                    <a:pt x="2570" y="1060"/>
                  </a:cubicBezTo>
                  <a:cubicBezTo>
                    <a:pt x="2623" y="1060"/>
                    <a:pt x="2675" y="1067"/>
                    <a:pt x="2727" y="1081"/>
                  </a:cubicBezTo>
                  <a:cubicBezTo>
                    <a:pt x="2736" y="1082"/>
                    <a:pt x="2745" y="1083"/>
                    <a:pt x="2754" y="1083"/>
                  </a:cubicBezTo>
                  <a:cubicBezTo>
                    <a:pt x="2816" y="1083"/>
                    <a:pt x="2874" y="1049"/>
                    <a:pt x="2905" y="997"/>
                  </a:cubicBezTo>
                  <a:cubicBezTo>
                    <a:pt x="3065" y="744"/>
                    <a:pt x="3387" y="579"/>
                    <a:pt x="3692" y="579"/>
                  </a:cubicBezTo>
                  <a:cubicBezTo>
                    <a:pt x="3773" y="579"/>
                    <a:pt x="3854" y="591"/>
                    <a:pt x="3929" y="616"/>
                  </a:cubicBezTo>
                  <a:cubicBezTo>
                    <a:pt x="3870" y="700"/>
                    <a:pt x="3810" y="819"/>
                    <a:pt x="3810" y="962"/>
                  </a:cubicBezTo>
                  <a:cubicBezTo>
                    <a:pt x="3774" y="962"/>
                    <a:pt x="3739" y="974"/>
                    <a:pt x="3703" y="974"/>
                  </a:cubicBezTo>
                  <a:cubicBezTo>
                    <a:pt x="3465" y="1045"/>
                    <a:pt x="3298" y="1212"/>
                    <a:pt x="3298" y="1212"/>
                  </a:cubicBezTo>
                  <a:cubicBezTo>
                    <a:pt x="3239" y="1271"/>
                    <a:pt x="3239" y="1378"/>
                    <a:pt x="3298" y="1438"/>
                  </a:cubicBezTo>
                  <a:cubicBezTo>
                    <a:pt x="3328" y="1468"/>
                    <a:pt x="3370" y="1483"/>
                    <a:pt x="3411" y="1483"/>
                  </a:cubicBezTo>
                  <a:cubicBezTo>
                    <a:pt x="3453" y="1483"/>
                    <a:pt x="3495" y="1468"/>
                    <a:pt x="3524" y="1438"/>
                  </a:cubicBezTo>
                  <a:cubicBezTo>
                    <a:pt x="3532" y="1422"/>
                    <a:pt x="3715" y="1247"/>
                    <a:pt x="3964" y="1247"/>
                  </a:cubicBezTo>
                  <a:cubicBezTo>
                    <a:pt x="4094" y="1247"/>
                    <a:pt x="4243" y="1295"/>
                    <a:pt x="4394" y="1438"/>
                  </a:cubicBezTo>
                  <a:cubicBezTo>
                    <a:pt x="4417" y="1462"/>
                    <a:pt x="4465" y="1474"/>
                    <a:pt x="4513" y="1474"/>
                  </a:cubicBezTo>
                  <a:cubicBezTo>
                    <a:pt x="4656" y="1474"/>
                    <a:pt x="4715" y="1295"/>
                    <a:pt x="4632" y="1200"/>
                  </a:cubicBezTo>
                  <a:cubicBezTo>
                    <a:pt x="4465" y="1033"/>
                    <a:pt x="4286" y="962"/>
                    <a:pt x="4132" y="926"/>
                  </a:cubicBezTo>
                  <a:cubicBezTo>
                    <a:pt x="4155" y="819"/>
                    <a:pt x="4251" y="688"/>
                    <a:pt x="4298" y="664"/>
                  </a:cubicBezTo>
                  <a:lnTo>
                    <a:pt x="4298" y="640"/>
                  </a:lnTo>
                  <a:cubicBezTo>
                    <a:pt x="4502" y="424"/>
                    <a:pt x="4770" y="329"/>
                    <a:pt x="5016" y="329"/>
                  </a:cubicBezTo>
                  <a:cubicBezTo>
                    <a:pt x="5257" y="329"/>
                    <a:pt x="5478" y="421"/>
                    <a:pt x="5596" y="581"/>
                  </a:cubicBezTo>
                  <a:cubicBezTo>
                    <a:pt x="5620" y="628"/>
                    <a:pt x="5668" y="640"/>
                    <a:pt x="5715" y="664"/>
                  </a:cubicBezTo>
                  <a:cubicBezTo>
                    <a:pt x="5763" y="664"/>
                    <a:pt x="5799" y="640"/>
                    <a:pt x="5834" y="616"/>
                  </a:cubicBezTo>
                  <a:cubicBezTo>
                    <a:pt x="5984" y="476"/>
                    <a:pt x="6190" y="411"/>
                    <a:pt x="6397" y="411"/>
                  </a:cubicBezTo>
                  <a:cubicBezTo>
                    <a:pt x="6700" y="411"/>
                    <a:pt x="7005" y="552"/>
                    <a:pt x="7132" y="807"/>
                  </a:cubicBezTo>
                  <a:cubicBezTo>
                    <a:pt x="7153" y="869"/>
                    <a:pt x="7210" y="904"/>
                    <a:pt x="7287" y="904"/>
                  </a:cubicBezTo>
                  <a:cubicBezTo>
                    <a:pt x="7299" y="904"/>
                    <a:pt x="7310" y="904"/>
                    <a:pt x="7323" y="902"/>
                  </a:cubicBezTo>
                  <a:cubicBezTo>
                    <a:pt x="7391" y="883"/>
                    <a:pt x="7462" y="874"/>
                    <a:pt x="7533" y="874"/>
                  </a:cubicBezTo>
                  <a:cubicBezTo>
                    <a:pt x="7908" y="874"/>
                    <a:pt x="8292" y="1123"/>
                    <a:pt x="8382" y="1474"/>
                  </a:cubicBezTo>
                  <a:cubicBezTo>
                    <a:pt x="8392" y="1544"/>
                    <a:pt x="8445" y="1598"/>
                    <a:pt x="8519" y="1598"/>
                  </a:cubicBezTo>
                  <a:cubicBezTo>
                    <a:pt x="8533" y="1598"/>
                    <a:pt x="8546" y="1596"/>
                    <a:pt x="8561" y="1593"/>
                  </a:cubicBezTo>
                  <a:cubicBezTo>
                    <a:pt x="8578" y="1591"/>
                    <a:pt x="8595" y="1590"/>
                    <a:pt x="8612" y="1590"/>
                  </a:cubicBezTo>
                  <a:cubicBezTo>
                    <a:pt x="8726" y="1590"/>
                    <a:pt x="8843" y="1624"/>
                    <a:pt x="8978" y="1676"/>
                  </a:cubicBezTo>
                  <a:cubicBezTo>
                    <a:pt x="8994" y="1682"/>
                    <a:pt x="9013" y="1685"/>
                    <a:pt x="9033" y="1685"/>
                  </a:cubicBezTo>
                  <a:cubicBezTo>
                    <a:pt x="9095" y="1685"/>
                    <a:pt x="9162" y="1654"/>
                    <a:pt x="9180" y="1581"/>
                  </a:cubicBezTo>
                  <a:cubicBezTo>
                    <a:pt x="9216" y="1497"/>
                    <a:pt x="9180" y="1402"/>
                    <a:pt x="9097" y="1378"/>
                  </a:cubicBezTo>
                  <a:cubicBezTo>
                    <a:pt x="8942" y="1319"/>
                    <a:pt x="8799" y="1271"/>
                    <a:pt x="8644" y="1271"/>
                  </a:cubicBezTo>
                  <a:cubicBezTo>
                    <a:pt x="8472" y="841"/>
                    <a:pt x="7989" y="547"/>
                    <a:pt x="7502" y="547"/>
                  </a:cubicBezTo>
                  <a:cubicBezTo>
                    <a:pt x="7450" y="547"/>
                    <a:pt x="7398" y="550"/>
                    <a:pt x="7346" y="557"/>
                  </a:cubicBezTo>
                  <a:cubicBezTo>
                    <a:pt x="7145" y="251"/>
                    <a:pt x="6767" y="81"/>
                    <a:pt x="6386" y="81"/>
                  </a:cubicBezTo>
                  <a:cubicBezTo>
                    <a:pt x="6159" y="81"/>
                    <a:pt x="5931" y="142"/>
                    <a:pt x="5739" y="271"/>
                  </a:cubicBezTo>
                  <a:cubicBezTo>
                    <a:pt x="5542" y="91"/>
                    <a:pt x="5272" y="1"/>
                    <a:pt x="49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EDCB69"/>
                </a:solidFill>
              </a:endParaRPr>
            </a:p>
          </p:txBody>
        </p:sp>
      </p:grpSp>
      <p:grpSp>
        <p:nvGrpSpPr>
          <p:cNvPr id="383" name="Google Shape;383;p38"/>
          <p:cNvGrpSpPr/>
          <p:nvPr/>
        </p:nvGrpSpPr>
        <p:grpSpPr>
          <a:xfrm>
            <a:off x="6021408" y="2099980"/>
            <a:ext cx="427735" cy="477787"/>
            <a:chOff x="6219124" y="2902788"/>
            <a:chExt cx="318231" cy="355470"/>
          </a:xfrm>
        </p:grpSpPr>
        <p:sp>
          <p:nvSpPr>
            <p:cNvPr id="384" name="Google Shape;384;p38"/>
            <p:cNvSpPr/>
            <p:nvPr/>
          </p:nvSpPr>
          <p:spPr>
            <a:xfrm>
              <a:off x="6219124" y="2990994"/>
              <a:ext cx="140353" cy="267263"/>
            </a:xfrm>
            <a:custGeom>
              <a:avLst/>
              <a:gdLst/>
              <a:ahLst/>
              <a:cxnLst/>
              <a:rect l="l" t="t" r="r" b="b"/>
              <a:pathLst>
                <a:path w="4406" h="8390" extrusionOk="0">
                  <a:moveTo>
                    <a:pt x="1303" y="0"/>
                  </a:moveTo>
                  <a:cubicBezTo>
                    <a:pt x="1243" y="0"/>
                    <a:pt x="1178" y="40"/>
                    <a:pt x="1143" y="91"/>
                  </a:cubicBezTo>
                  <a:cubicBezTo>
                    <a:pt x="858" y="686"/>
                    <a:pt x="715" y="1329"/>
                    <a:pt x="715" y="1984"/>
                  </a:cubicBezTo>
                  <a:cubicBezTo>
                    <a:pt x="715" y="2222"/>
                    <a:pt x="774" y="2627"/>
                    <a:pt x="786" y="2758"/>
                  </a:cubicBezTo>
                  <a:lnTo>
                    <a:pt x="191" y="3806"/>
                  </a:lnTo>
                  <a:cubicBezTo>
                    <a:pt x="0" y="4127"/>
                    <a:pt x="143" y="4544"/>
                    <a:pt x="500" y="4699"/>
                  </a:cubicBezTo>
                  <a:lnTo>
                    <a:pt x="1143" y="4961"/>
                  </a:lnTo>
                  <a:lnTo>
                    <a:pt x="1143" y="6104"/>
                  </a:lnTo>
                  <a:cubicBezTo>
                    <a:pt x="1143" y="6628"/>
                    <a:pt x="1572" y="7056"/>
                    <a:pt x="2096" y="7056"/>
                  </a:cubicBezTo>
                  <a:lnTo>
                    <a:pt x="2965" y="7056"/>
                  </a:lnTo>
                  <a:lnTo>
                    <a:pt x="2965" y="8223"/>
                  </a:lnTo>
                  <a:cubicBezTo>
                    <a:pt x="2965" y="8306"/>
                    <a:pt x="3036" y="8390"/>
                    <a:pt x="3120" y="8390"/>
                  </a:cubicBezTo>
                  <a:cubicBezTo>
                    <a:pt x="3215" y="8390"/>
                    <a:pt x="3286" y="8306"/>
                    <a:pt x="3286" y="8223"/>
                  </a:cubicBezTo>
                  <a:lnTo>
                    <a:pt x="3286" y="7044"/>
                  </a:lnTo>
                  <a:cubicBezTo>
                    <a:pt x="3525" y="7032"/>
                    <a:pt x="4001" y="6937"/>
                    <a:pt x="4334" y="6663"/>
                  </a:cubicBezTo>
                  <a:cubicBezTo>
                    <a:pt x="4406" y="6604"/>
                    <a:pt x="4406" y="6497"/>
                    <a:pt x="4346" y="6437"/>
                  </a:cubicBezTo>
                  <a:cubicBezTo>
                    <a:pt x="4320" y="6398"/>
                    <a:pt x="4279" y="6380"/>
                    <a:pt x="4234" y="6380"/>
                  </a:cubicBezTo>
                  <a:cubicBezTo>
                    <a:pt x="4197" y="6380"/>
                    <a:pt x="4157" y="6392"/>
                    <a:pt x="4120" y="6413"/>
                  </a:cubicBezTo>
                  <a:cubicBezTo>
                    <a:pt x="3763" y="6735"/>
                    <a:pt x="3144" y="6735"/>
                    <a:pt x="3132" y="6735"/>
                  </a:cubicBezTo>
                  <a:lnTo>
                    <a:pt x="2096" y="6735"/>
                  </a:lnTo>
                  <a:cubicBezTo>
                    <a:pt x="1762" y="6735"/>
                    <a:pt x="1477" y="6449"/>
                    <a:pt x="1477" y="6104"/>
                  </a:cubicBezTo>
                  <a:lnTo>
                    <a:pt x="1477" y="4854"/>
                  </a:lnTo>
                  <a:cubicBezTo>
                    <a:pt x="1477" y="4782"/>
                    <a:pt x="1429" y="4723"/>
                    <a:pt x="1370" y="4711"/>
                  </a:cubicBezTo>
                  <a:lnTo>
                    <a:pt x="619" y="4389"/>
                  </a:lnTo>
                  <a:cubicBezTo>
                    <a:pt x="465" y="4318"/>
                    <a:pt x="381" y="4127"/>
                    <a:pt x="477" y="3961"/>
                  </a:cubicBezTo>
                  <a:cubicBezTo>
                    <a:pt x="1120" y="2818"/>
                    <a:pt x="1131" y="2865"/>
                    <a:pt x="1120" y="2770"/>
                  </a:cubicBezTo>
                  <a:cubicBezTo>
                    <a:pt x="1120" y="2770"/>
                    <a:pt x="1036" y="2246"/>
                    <a:pt x="1036" y="1984"/>
                  </a:cubicBezTo>
                  <a:cubicBezTo>
                    <a:pt x="1036" y="1377"/>
                    <a:pt x="1179" y="782"/>
                    <a:pt x="1441" y="246"/>
                  </a:cubicBezTo>
                  <a:cubicBezTo>
                    <a:pt x="1489" y="163"/>
                    <a:pt x="1441" y="67"/>
                    <a:pt x="1370" y="20"/>
                  </a:cubicBezTo>
                  <a:cubicBezTo>
                    <a:pt x="1350" y="6"/>
                    <a:pt x="1327" y="0"/>
                    <a:pt x="13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8"/>
            <p:cNvSpPr/>
            <p:nvPr/>
          </p:nvSpPr>
          <p:spPr>
            <a:xfrm>
              <a:off x="6268054" y="2902788"/>
              <a:ext cx="269302" cy="354705"/>
            </a:xfrm>
            <a:custGeom>
              <a:avLst/>
              <a:gdLst/>
              <a:ahLst/>
              <a:cxnLst/>
              <a:rect l="l" t="t" r="r" b="b"/>
              <a:pathLst>
                <a:path w="8454" h="11135" extrusionOk="0">
                  <a:moveTo>
                    <a:pt x="8246" y="1"/>
                  </a:moveTo>
                  <a:cubicBezTo>
                    <a:pt x="8218" y="1"/>
                    <a:pt x="8187" y="9"/>
                    <a:pt x="8156" y="26"/>
                  </a:cubicBezTo>
                  <a:lnTo>
                    <a:pt x="5930" y="1098"/>
                  </a:lnTo>
                  <a:cubicBezTo>
                    <a:pt x="5192" y="610"/>
                    <a:pt x="4366" y="377"/>
                    <a:pt x="3549" y="377"/>
                  </a:cubicBezTo>
                  <a:cubicBezTo>
                    <a:pt x="2216" y="377"/>
                    <a:pt x="909" y="997"/>
                    <a:pt x="60" y="2134"/>
                  </a:cubicBezTo>
                  <a:cubicBezTo>
                    <a:pt x="0" y="2205"/>
                    <a:pt x="12" y="2312"/>
                    <a:pt x="84" y="2360"/>
                  </a:cubicBezTo>
                  <a:cubicBezTo>
                    <a:pt x="113" y="2385"/>
                    <a:pt x="149" y="2397"/>
                    <a:pt x="185" y="2397"/>
                  </a:cubicBezTo>
                  <a:cubicBezTo>
                    <a:pt x="234" y="2397"/>
                    <a:pt x="282" y="2373"/>
                    <a:pt x="310" y="2324"/>
                  </a:cubicBezTo>
                  <a:cubicBezTo>
                    <a:pt x="1125" y="1233"/>
                    <a:pt x="2334" y="704"/>
                    <a:pt x="3540" y="704"/>
                  </a:cubicBezTo>
                  <a:cubicBezTo>
                    <a:pt x="4255" y="704"/>
                    <a:pt x="4967" y="890"/>
                    <a:pt x="5596" y="1253"/>
                  </a:cubicBezTo>
                  <a:lnTo>
                    <a:pt x="5596" y="1277"/>
                  </a:lnTo>
                  <a:cubicBezTo>
                    <a:pt x="5513" y="1336"/>
                    <a:pt x="5513" y="1396"/>
                    <a:pt x="5513" y="1396"/>
                  </a:cubicBezTo>
                  <a:cubicBezTo>
                    <a:pt x="5513" y="1396"/>
                    <a:pt x="5501" y="1479"/>
                    <a:pt x="5596" y="1538"/>
                  </a:cubicBezTo>
                  <a:lnTo>
                    <a:pt x="6370" y="2050"/>
                  </a:lnTo>
                  <a:lnTo>
                    <a:pt x="4989" y="3253"/>
                  </a:lnTo>
                  <a:cubicBezTo>
                    <a:pt x="4906" y="3324"/>
                    <a:pt x="4906" y="3455"/>
                    <a:pt x="5025" y="3515"/>
                  </a:cubicBezTo>
                  <a:cubicBezTo>
                    <a:pt x="5046" y="3524"/>
                    <a:pt x="5059" y="3531"/>
                    <a:pt x="5082" y="3531"/>
                  </a:cubicBezTo>
                  <a:cubicBezTo>
                    <a:pt x="5175" y="3531"/>
                    <a:pt x="5438" y="3414"/>
                    <a:pt x="7120" y="2860"/>
                  </a:cubicBezTo>
                  <a:lnTo>
                    <a:pt x="7120" y="2860"/>
                  </a:lnTo>
                  <a:cubicBezTo>
                    <a:pt x="7989" y="4515"/>
                    <a:pt x="7632" y="6611"/>
                    <a:pt x="6108" y="7849"/>
                  </a:cubicBezTo>
                  <a:cubicBezTo>
                    <a:pt x="5775" y="8135"/>
                    <a:pt x="5584" y="8551"/>
                    <a:pt x="5584" y="8992"/>
                  </a:cubicBezTo>
                  <a:lnTo>
                    <a:pt x="5584" y="10980"/>
                  </a:lnTo>
                  <a:cubicBezTo>
                    <a:pt x="5584" y="11063"/>
                    <a:pt x="5656" y="11135"/>
                    <a:pt x="5739" y="11135"/>
                  </a:cubicBezTo>
                  <a:cubicBezTo>
                    <a:pt x="5834" y="11135"/>
                    <a:pt x="5906" y="11063"/>
                    <a:pt x="5906" y="10980"/>
                  </a:cubicBezTo>
                  <a:lnTo>
                    <a:pt x="5906" y="8992"/>
                  </a:lnTo>
                  <a:cubicBezTo>
                    <a:pt x="5906" y="8635"/>
                    <a:pt x="6049" y="8313"/>
                    <a:pt x="6322" y="8099"/>
                  </a:cubicBezTo>
                  <a:cubicBezTo>
                    <a:pt x="7870" y="6825"/>
                    <a:pt x="8394" y="4634"/>
                    <a:pt x="7442" y="2765"/>
                  </a:cubicBezTo>
                  <a:lnTo>
                    <a:pt x="8347" y="2467"/>
                  </a:lnTo>
                  <a:cubicBezTo>
                    <a:pt x="8406" y="2443"/>
                    <a:pt x="8454" y="2384"/>
                    <a:pt x="8454" y="2324"/>
                  </a:cubicBezTo>
                  <a:cubicBezTo>
                    <a:pt x="8454" y="2265"/>
                    <a:pt x="8418" y="2205"/>
                    <a:pt x="8382" y="2181"/>
                  </a:cubicBezTo>
                  <a:lnTo>
                    <a:pt x="8085" y="1955"/>
                  </a:lnTo>
                  <a:cubicBezTo>
                    <a:pt x="8050" y="1930"/>
                    <a:pt x="8013" y="1918"/>
                    <a:pt x="7979" y="1918"/>
                  </a:cubicBezTo>
                  <a:cubicBezTo>
                    <a:pt x="7930" y="1918"/>
                    <a:pt x="7886" y="1942"/>
                    <a:pt x="7858" y="1991"/>
                  </a:cubicBezTo>
                  <a:cubicBezTo>
                    <a:pt x="7799" y="2062"/>
                    <a:pt x="7811" y="2170"/>
                    <a:pt x="7882" y="2205"/>
                  </a:cubicBezTo>
                  <a:lnTo>
                    <a:pt x="7930" y="2241"/>
                  </a:lnTo>
                  <a:lnTo>
                    <a:pt x="7144" y="2503"/>
                  </a:lnTo>
                  <a:lnTo>
                    <a:pt x="5822" y="2955"/>
                  </a:lnTo>
                  <a:lnTo>
                    <a:pt x="5822" y="2955"/>
                  </a:lnTo>
                  <a:lnTo>
                    <a:pt x="6751" y="2134"/>
                  </a:lnTo>
                  <a:cubicBezTo>
                    <a:pt x="6834" y="2062"/>
                    <a:pt x="6834" y="1931"/>
                    <a:pt x="6739" y="1872"/>
                  </a:cubicBezTo>
                  <a:lnTo>
                    <a:pt x="6025" y="1408"/>
                  </a:lnTo>
                  <a:lnTo>
                    <a:pt x="7692" y="598"/>
                  </a:lnTo>
                  <a:lnTo>
                    <a:pt x="7692" y="598"/>
                  </a:lnTo>
                  <a:cubicBezTo>
                    <a:pt x="7096" y="1419"/>
                    <a:pt x="7037" y="1408"/>
                    <a:pt x="7049" y="1527"/>
                  </a:cubicBezTo>
                  <a:cubicBezTo>
                    <a:pt x="7073" y="1634"/>
                    <a:pt x="7156" y="1658"/>
                    <a:pt x="7323" y="1777"/>
                  </a:cubicBezTo>
                  <a:cubicBezTo>
                    <a:pt x="7353" y="1802"/>
                    <a:pt x="7391" y="1815"/>
                    <a:pt x="7428" y="1815"/>
                  </a:cubicBezTo>
                  <a:cubicBezTo>
                    <a:pt x="7476" y="1815"/>
                    <a:pt x="7522" y="1793"/>
                    <a:pt x="7549" y="1753"/>
                  </a:cubicBezTo>
                  <a:cubicBezTo>
                    <a:pt x="7608" y="1669"/>
                    <a:pt x="7585" y="1574"/>
                    <a:pt x="7513" y="1527"/>
                  </a:cubicBezTo>
                  <a:lnTo>
                    <a:pt x="7454" y="1479"/>
                  </a:lnTo>
                  <a:lnTo>
                    <a:pt x="8358" y="265"/>
                  </a:lnTo>
                  <a:cubicBezTo>
                    <a:pt x="8446" y="148"/>
                    <a:pt x="8367" y="1"/>
                    <a:pt x="8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8"/>
            <p:cNvSpPr/>
            <p:nvPr/>
          </p:nvSpPr>
          <p:spPr>
            <a:xfrm>
              <a:off x="6407993" y="2995773"/>
              <a:ext cx="31505" cy="37207"/>
            </a:xfrm>
            <a:custGeom>
              <a:avLst/>
              <a:gdLst/>
              <a:ahLst/>
              <a:cxnLst/>
              <a:rect l="l" t="t" r="r" b="b"/>
              <a:pathLst>
                <a:path w="989" h="1168" extrusionOk="0">
                  <a:moveTo>
                    <a:pt x="179" y="1"/>
                  </a:moveTo>
                  <a:cubicBezTo>
                    <a:pt x="84" y="1"/>
                    <a:pt x="13" y="84"/>
                    <a:pt x="13" y="167"/>
                  </a:cubicBezTo>
                  <a:cubicBezTo>
                    <a:pt x="1" y="763"/>
                    <a:pt x="263" y="1120"/>
                    <a:pt x="798" y="1167"/>
                  </a:cubicBezTo>
                  <a:cubicBezTo>
                    <a:pt x="894" y="1167"/>
                    <a:pt x="965" y="1108"/>
                    <a:pt x="977" y="1013"/>
                  </a:cubicBezTo>
                  <a:cubicBezTo>
                    <a:pt x="989" y="905"/>
                    <a:pt x="917" y="822"/>
                    <a:pt x="834" y="822"/>
                  </a:cubicBezTo>
                  <a:cubicBezTo>
                    <a:pt x="596" y="810"/>
                    <a:pt x="322" y="703"/>
                    <a:pt x="334" y="167"/>
                  </a:cubicBezTo>
                  <a:cubicBezTo>
                    <a:pt x="334" y="84"/>
                    <a:pt x="263" y="1"/>
                    <a:pt x="1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9"/>
          <p:cNvSpPr txBox="1">
            <a:spLocks noGrp="1"/>
          </p:cNvSpPr>
          <p:nvPr>
            <p:ph type="title"/>
          </p:nvPr>
        </p:nvSpPr>
        <p:spPr>
          <a:xfrm>
            <a:off x="847550" y="2197375"/>
            <a:ext cx="3598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Why people will use our app?</a:t>
            </a:r>
            <a:endParaRPr dirty="0"/>
          </a:p>
        </p:txBody>
      </p:sp>
      <p:pic>
        <p:nvPicPr>
          <p:cNvPr id="395" name="Google Shape;395;p39"/>
          <p:cNvPicPr preferRelativeResize="0"/>
          <p:nvPr/>
        </p:nvPicPr>
        <p:blipFill rotWithShape="1">
          <a:blip r:embed="rId3">
            <a:alphaModFix amt="87000"/>
          </a:blip>
          <a:srcRect/>
          <a:stretch/>
        </p:blipFill>
        <p:spPr>
          <a:xfrm rot="117638">
            <a:off x="5906897" y="755917"/>
            <a:ext cx="2073707" cy="2073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39"/>
          <p:cNvPicPr preferRelativeResize="0"/>
          <p:nvPr/>
        </p:nvPicPr>
        <p:blipFill>
          <a:blip r:embed="rId4">
            <a:alphaModFix amt="82000"/>
          </a:blip>
          <a:stretch>
            <a:fillRect/>
          </a:stretch>
        </p:blipFill>
        <p:spPr>
          <a:xfrm rot="-4516150">
            <a:off x="7162488" y="2347488"/>
            <a:ext cx="1355974" cy="1355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39"/>
          <p:cNvPicPr preferRelativeResize="0"/>
          <p:nvPr/>
        </p:nvPicPr>
        <p:blipFill rotWithShape="1">
          <a:blip r:embed="rId5">
            <a:alphaModFix amt="84000"/>
          </a:blip>
          <a:srcRect/>
          <a:stretch/>
        </p:blipFill>
        <p:spPr>
          <a:xfrm rot="-487122">
            <a:off x="7765089" y="1799764"/>
            <a:ext cx="624821" cy="624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39"/>
          <p:cNvPicPr preferRelativeResize="0"/>
          <p:nvPr/>
        </p:nvPicPr>
        <p:blipFill rotWithShape="1">
          <a:blip r:embed="rId6">
            <a:alphaModFix amt="60000"/>
          </a:blip>
          <a:srcRect/>
          <a:stretch/>
        </p:blipFill>
        <p:spPr>
          <a:xfrm rot="-487117">
            <a:off x="4460393" y="735694"/>
            <a:ext cx="223202" cy="223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39"/>
          <p:cNvPicPr preferRelativeResize="0"/>
          <p:nvPr/>
        </p:nvPicPr>
        <p:blipFill rotWithShape="1">
          <a:blip r:embed="rId7">
            <a:alphaModFix amt="60000"/>
          </a:blip>
          <a:srcRect/>
          <a:stretch/>
        </p:blipFill>
        <p:spPr>
          <a:xfrm rot="-487117">
            <a:off x="5335630" y="4492494"/>
            <a:ext cx="223202" cy="2232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0" name="Google Shape;400;p39"/>
          <p:cNvGrpSpPr/>
          <p:nvPr/>
        </p:nvGrpSpPr>
        <p:grpSpPr>
          <a:xfrm>
            <a:off x="5659148" y="1556993"/>
            <a:ext cx="3217515" cy="4077415"/>
            <a:chOff x="5659148" y="1556993"/>
            <a:chExt cx="3217515" cy="4077415"/>
          </a:xfrm>
        </p:grpSpPr>
        <p:grpSp>
          <p:nvGrpSpPr>
            <p:cNvPr id="401" name="Google Shape;401;p39"/>
            <p:cNvGrpSpPr/>
            <p:nvPr/>
          </p:nvGrpSpPr>
          <p:grpSpPr>
            <a:xfrm>
              <a:off x="5659148" y="1556993"/>
              <a:ext cx="1710515" cy="4077415"/>
              <a:chOff x="1846575" y="1918400"/>
              <a:chExt cx="1203825" cy="2869600"/>
            </a:xfrm>
          </p:grpSpPr>
          <p:sp>
            <p:nvSpPr>
              <p:cNvPr id="402" name="Google Shape;402;p39"/>
              <p:cNvSpPr/>
              <p:nvPr/>
            </p:nvSpPr>
            <p:spPr>
              <a:xfrm>
                <a:off x="2427700" y="4245250"/>
                <a:ext cx="491025" cy="542750"/>
              </a:xfrm>
              <a:custGeom>
                <a:avLst/>
                <a:gdLst/>
                <a:ahLst/>
                <a:cxnLst/>
                <a:rect l="l" t="t" r="r" b="b"/>
                <a:pathLst>
                  <a:path w="19641" h="21710" extrusionOk="0">
                    <a:moveTo>
                      <a:pt x="19594" y="1"/>
                    </a:moveTo>
                    <a:cubicBezTo>
                      <a:pt x="19155" y="424"/>
                      <a:pt x="18638" y="769"/>
                      <a:pt x="18089" y="1004"/>
                    </a:cubicBezTo>
                    <a:cubicBezTo>
                      <a:pt x="17525" y="1255"/>
                      <a:pt x="16929" y="1458"/>
                      <a:pt x="16381" y="1740"/>
                    </a:cubicBezTo>
                    <a:cubicBezTo>
                      <a:pt x="15832" y="2038"/>
                      <a:pt x="15315" y="2399"/>
                      <a:pt x="14860" y="2822"/>
                    </a:cubicBezTo>
                    <a:cubicBezTo>
                      <a:pt x="14390" y="3230"/>
                      <a:pt x="13982" y="3700"/>
                      <a:pt x="13575" y="4154"/>
                    </a:cubicBezTo>
                    <a:cubicBezTo>
                      <a:pt x="11960" y="6020"/>
                      <a:pt x="10409" y="7947"/>
                      <a:pt x="8873" y="9860"/>
                    </a:cubicBezTo>
                    <a:cubicBezTo>
                      <a:pt x="7321" y="11788"/>
                      <a:pt x="5769" y="13700"/>
                      <a:pt x="4296" y="15675"/>
                    </a:cubicBezTo>
                    <a:cubicBezTo>
                      <a:pt x="2838" y="17650"/>
                      <a:pt x="1365" y="19625"/>
                      <a:pt x="1" y="21678"/>
                    </a:cubicBezTo>
                    <a:lnTo>
                      <a:pt x="48" y="21710"/>
                    </a:lnTo>
                    <a:cubicBezTo>
                      <a:pt x="1647" y="19844"/>
                      <a:pt x="3167" y="17901"/>
                      <a:pt x="4703" y="15988"/>
                    </a:cubicBezTo>
                    <a:cubicBezTo>
                      <a:pt x="6239" y="14060"/>
                      <a:pt x="7697" y="12070"/>
                      <a:pt x="9202" y="10126"/>
                    </a:cubicBezTo>
                    <a:cubicBezTo>
                      <a:pt x="10706" y="8167"/>
                      <a:pt x="12211" y="6223"/>
                      <a:pt x="13779" y="4327"/>
                    </a:cubicBezTo>
                    <a:cubicBezTo>
                      <a:pt x="14170" y="3856"/>
                      <a:pt x="14562" y="3386"/>
                      <a:pt x="15001" y="2963"/>
                    </a:cubicBezTo>
                    <a:cubicBezTo>
                      <a:pt x="15440" y="2556"/>
                      <a:pt x="15926" y="2179"/>
                      <a:pt x="16459" y="1882"/>
                    </a:cubicBezTo>
                    <a:cubicBezTo>
                      <a:pt x="16992" y="1584"/>
                      <a:pt x="17572" y="1364"/>
                      <a:pt x="18120" y="1113"/>
                    </a:cubicBezTo>
                    <a:cubicBezTo>
                      <a:pt x="18685" y="847"/>
                      <a:pt x="19202" y="487"/>
                      <a:pt x="19641" y="32"/>
                    </a:cubicBezTo>
                    <a:lnTo>
                      <a:pt x="19594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39"/>
              <p:cNvSpPr/>
              <p:nvPr/>
            </p:nvSpPr>
            <p:spPr>
              <a:xfrm>
                <a:off x="2739225" y="3562850"/>
                <a:ext cx="311175" cy="584850"/>
              </a:xfrm>
              <a:custGeom>
                <a:avLst/>
                <a:gdLst/>
                <a:ahLst/>
                <a:cxnLst/>
                <a:rect l="l" t="t" r="r" b="b"/>
                <a:pathLst>
                  <a:path w="12447" h="23394" extrusionOk="0">
                    <a:moveTo>
                      <a:pt x="2100" y="1"/>
                    </a:moveTo>
                    <a:cubicBezTo>
                      <a:pt x="2012" y="1"/>
                      <a:pt x="1923" y="3"/>
                      <a:pt x="1835" y="8"/>
                    </a:cubicBezTo>
                    <a:cubicBezTo>
                      <a:pt x="1208" y="39"/>
                      <a:pt x="597" y="164"/>
                      <a:pt x="1" y="337"/>
                    </a:cubicBezTo>
                    <a:lnTo>
                      <a:pt x="17" y="384"/>
                    </a:lnTo>
                    <a:cubicBezTo>
                      <a:pt x="612" y="243"/>
                      <a:pt x="1224" y="117"/>
                      <a:pt x="1835" y="102"/>
                    </a:cubicBezTo>
                    <a:cubicBezTo>
                      <a:pt x="2446" y="102"/>
                      <a:pt x="3057" y="196"/>
                      <a:pt x="3622" y="384"/>
                    </a:cubicBezTo>
                    <a:cubicBezTo>
                      <a:pt x="4202" y="572"/>
                      <a:pt x="4719" y="917"/>
                      <a:pt x="5126" y="1356"/>
                    </a:cubicBezTo>
                    <a:cubicBezTo>
                      <a:pt x="5550" y="1794"/>
                      <a:pt x="5894" y="2296"/>
                      <a:pt x="6224" y="2813"/>
                    </a:cubicBezTo>
                    <a:cubicBezTo>
                      <a:pt x="6898" y="3832"/>
                      <a:pt x="7399" y="4945"/>
                      <a:pt x="8010" y="6027"/>
                    </a:cubicBezTo>
                    <a:cubicBezTo>
                      <a:pt x="8606" y="7124"/>
                      <a:pt x="9406" y="8080"/>
                      <a:pt x="10001" y="9130"/>
                    </a:cubicBezTo>
                    <a:cubicBezTo>
                      <a:pt x="10315" y="9647"/>
                      <a:pt x="10550" y="10196"/>
                      <a:pt x="10706" y="10776"/>
                    </a:cubicBezTo>
                    <a:cubicBezTo>
                      <a:pt x="10848" y="11356"/>
                      <a:pt x="10989" y="11951"/>
                      <a:pt x="11098" y="12563"/>
                    </a:cubicBezTo>
                    <a:cubicBezTo>
                      <a:pt x="11224" y="13158"/>
                      <a:pt x="11333" y="13754"/>
                      <a:pt x="11428" y="14365"/>
                    </a:cubicBezTo>
                    <a:cubicBezTo>
                      <a:pt x="11522" y="14961"/>
                      <a:pt x="11616" y="15572"/>
                      <a:pt x="11694" y="16184"/>
                    </a:cubicBezTo>
                    <a:cubicBezTo>
                      <a:pt x="11882" y="17390"/>
                      <a:pt x="12007" y="18613"/>
                      <a:pt x="12054" y="19820"/>
                    </a:cubicBezTo>
                    <a:cubicBezTo>
                      <a:pt x="12070" y="20431"/>
                      <a:pt x="12070" y="21043"/>
                      <a:pt x="12007" y="21654"/>
                    </a:cubicBezTo>
                    <a:cubicBezTo>
                      <a:pt x="11992" y="21952"/>
                      <a:pt x="11929" y="22249"/>
                      <a:pt x="11866" y="22547"/>
                    </a:cubicBezTo>
                    <a:cubicBezTo>
                      <a:pt x="11788" y="22829"/>
                      <a:pt x="11678" y="23127"/>
                      <a:pt x="11475" y="23347"/>
                    </a:cubicBezTo>
                    <a:lnTo>
                      <a:pt x="11506" y="23394"/>
                    </a:lnTo>
                    <a:cubicBezTo>
                      <a:pt x="11741" y="23174"/>
                      <a:pt x="11898" y="22892"/>
                      <a:pt x="12007" y="22594"/>
                    </a:cubicBezTo>
                    <a:cubicBezTo>
                      <a:pt x="12101" y="22297"/>
                      <a:pt x="12196" y="21999"/>
                      <a:pt x="12243" y="21685"/>
                    </a:cubicBezTo>
                    <a:cubicBezTo>
                      <a:pt x="12352" y="21074"/>
                      <a:pt x="12399" y="20447"/>
                      <a:pt x="12415" y="19820"/>
                    </a:cubicBezTo>
                    <a:cubicBezTo>
                      <a:pt x="12446" y="18582"/>
                      <a:pt x="12352" y="17343"/>
                      <a:pt x="12227" y="16121"/>
                    </a:cubicBezTo>
                    <a:cubicBezTo>
                      <a:pt x="12149" y="15494"/>
                      <a:pt x="12054" y="14883"/>
                      <a:pt x="11960" y="14271"/>
                    </a:cubicBezTo>
                    <a:cubicBezTo>
                      <a:pt x="11851" y="13660"/>
                      <a:pt x="11741" y="13064"/>
                      <a:pt x="11616" y="12453"/>
                    </a:cubicBezTo>
                    <a:cubicBezTo>
                      <a:pt x="11475" y="11842"/>
                      <a:pt x="11333" y="11246"/>
                      <a:pt x="11145" y="10650"/>
                    </a:cubicBezTo>
                    <a:cubicBezTo>
                      <a:pt x="10973" y="10039"/>
                      <a:pt x="10691" y="9444"/>
                      <a:pt x="10362" y="8911"/>
                    </a:cubicBezTo>
                    <a:cubicBezTo>
                      <a:pt x="9719" y="7845"/>
                      <a:pt x="8904" y="6920"/>
                      <a:pt x="8308" y="5854"/>
                    </a:cubicBezTo>
                    <a:cubicBezTo>
                      <a:pt x="7681" y="4804"/>
                      <a:pt x="7148" y="3691"/>
                      <a:pt x="6443" y="2657"/>
                    </a:cubicBezTo>
                    <a:cubicBezTo>
                      <a:pt x="6083" y="2155"/>
                      <a:pt x="5722" y="1653"/>
                      <a:pt x="5267" y="1199"/>
                    </a:cubicBezTo>
                    <a:cubicBezTo>
                      <a:pt x="4829" y="760"/>
                      <a:pt x="4280" y="415"/>
                      <a:pt x="3684" y="227"/>
                    </a:cubicBezTo>
                    <a:cubicBezTo>
                      <a:pt x="3161" y="80"/>
                      <a:pt x="2627" y="1"/>
                      <a:pt x="21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39"/>
              <p:cNvSpPr/>
              <p:nvPr/>
            </p:nvSpPr>
            <p:spPr>
              <a:xfrm>
                <a:off x="1846575" y="2657825"/>
                <a:ext cx="788850" cy="1022850"/>
              </a:xfrm>
              <a:custGeom>
                <a:avLst/>
                <a:gdLst/>
                <a:ahLst/>
                <a:cxnLst/>
                <a:rect l="l" t="t" r="r" b="b"/>
                <a:pathLst>
                  <a:path w="31554" h="40914" extrusionOk="0">
                    <a:moveTo>
                      <a:pt x="5393" y="1"/>
                    </a:moveTo>
                    <a:cubicBezTo>
                      <a:pt x="5299" y="1114"/>
                      <a:pt x="4891" y="2164"/>
                      <a:pt x="4484" y="3198"/>
                    </a:cubicBezTo>
                    <a:cubicBezTo>
                      <a:pt x="4280" y="3716"/>
                      <a:pt x="4076" y="4233"/>
                      <a:pt x="3919" y="4766"/>
                    </a:cubicBezTo>
                    <a:cubicBezTo>
                      <a:pt x="3747" y="5299"/>
                      <a:pt x="3575" y="5832"/>
                      <a:pt x="3371" y="6349"/>
                    </a:cubicBezTo>
                    <a:cubicBezTo>
                      <a:pt x="2979" y="7384"/>
                      <a:pt x="2509" y="8387"/>
                      <a:pt x="1960" y="9359"/>
                    </a:cubicBezTo>
                    <a:cubicBezTo>
                      <a:pt x="1678" y="9844"/>
                      <a:pt x="1396" y="10315"/>
                      <a:pt x="1098" y="10785"/>
                    </a:cubicBezTo>
                    <a:cubicBezTo>
                      <a:pt x="816" y="11271"/>
                      <a:pt x="518" y="11741"/>
                      <a:pt x="299" y="12274"/>
                    </a:cubicBezTo>
                    <a:cubicBezTo>
                      <a:pt x="189" y="12525"/>
                      <a:pt x="111" y="12807"/>
                      <a:pt x="48" y="13089"/>
                    </a:cubicBezTo>
                    <a:cubicBezTo>
                      <a:pt x="1" y="13371"/>
                      <a:pt x="1" y="13669"/>
                      <a:pt x="79" y="13967"/>
                    </a:cubicBezTo>
                    <a:cubicBezTo>
                      <a:pt x="142" y="14249"/>
                      <a:pt x="299" y="14515"/>
                      <a:pt x="487" y="14750"/>
                    </a:cubicBezTo>
                    <a:cubicBezTo>
                      <a:pt x="675" y="14970"/>
                      <a:pt x="879" y="15158"/>
                      <a:pt x="1082" y="15346"/>
                    </a:cubicBezTo>
                    <a:cubicBezTo>
                      <a:pt x="1506" y="15722"/>
                      <a:pt x="1929" y="16083"/>
                      <a:pt x="2399" y="16412"/>
                    </a:cubicBezTo>
                    <a:cubicBezTo>
                      <a:pt x="2854" y="16741"/>
                      <a:pt x="3386" y="16992"/>
                      <a:pt x="3919" y="17149"/>
                    </a:cubicBezTo>
                    <a:cubicBezTo>
                      <a:pt x="4468" y="17321"/>
                      <a:pt x="5017" y="17446"/>
                      <a:pt x="5550" y="17588"/>
                    </a:cubicBezTo>
                    <a:cubicBezTo>
                      <a:pt x="5816" y="17666"/>
                      <a:pt x="6067" y="17729"/>
                      <a:pt x="6318" y="17838"/>
                    </a:cubicBezTo>
                    <a:cubicBezTo>
                      <a:pt x="6568" y="17932"/>
                      <a:pt x="6788" y="18042"/>
                      <a:pt x="6850" y="18262"/>
                    </a:cubicBezTo>
                    <a:cubicBezTo>
                      <a:pt x="6913" y="18481"/>
                      <a:pt x="6945" y="18779"/>
                      <a:pt x="6992" y="19045"/>
                    </a:cubicBezTo>
                    <a:cubicBezTo>
                      <a:pt x="7023" y="19312"/>
                      <a:pt x="7023" y="19578"/>
                      <a:pt x="6992" y="19845"/>
                    </a:cubicBezTo>
                    <a:cubicBezTo>
                      <a:pt x="6945" y="20378"/>
                      <a:pt x="6788" y="20910"/>
                      <a:pt x="6553" y="21381"/>
                    </a:cubicBezTo>
                    <a:lnTo>
                      <a:pt x="6537" y="21428"/>
                    </a:lnTo>
                    <a:lnTo>
                      <a:pt x="6537" y="21459"/>
                    </a:lnTo>
                    <a:cubicBezTo>
                      <a:pt x="6568" y="22008"/>
                      <a:pt x="6662" y="22525"/>
                      <a:pt x="6866" y="23027"/>
                    </a:cubicBezTo>
                    <a:cubicBezTo>
                      <a:pt x="6976" y="23277"/>
                      <a:pt x="7117" y="23512"/>
                      <a:pt x="7305" y="23732"/>
                    </a:cubicBezTo>
                    <a:cubicBezTo>
                      <a:pt x="7509" y="23951"/>
                      <a:pt x="7760" y="24077"/>
                      <a:pt x="7995" y="24202"/>
                    </a:cubicBezTo>
                    <a:cubicBezTo>
                      <a:pt x="8481" y="24422"/>
                      <a:pt x="8982" y="24578"/>
                      <a:pt x="9484" y="24704"/>
                    </a:cubicBezTo>
                    <a:cubicBezTo>
                      <a:pt x="9938" y="24817"/>
                      <a:pt x="10392" y="24918"/>
                      <a:pt x="10858" y="24994"/>
                    </a:cubicBezTo>
                    <a:lnTo>
                      <a:pt x="10858" y="24994"/>
                    </a:lnTo>
                    <a:lnTo>
                      <a:pt x="10952" y="25530"/>
                    </a:lnTo>
                    <a:lnTo>
                      <a:pt x="10952" y="25530"/>
                    </a:lnTo>
                    <a:cubicBezTo>
                      <a:pt x="10630" y="25584"/>
                      <a:pt x="10329" y="25701"/>
                      <a:pt x="10048" y="25879"/>
                    </a:cubicBezTo>
                    <a:cubicBezTo>
                      <a:pt x="9876" y="25989"/>
                      <a:pt x="9735" y="26130"/>
                      <a:pt x="9594" y="26302"/>
                    </a:cubicBezTo>
                    <a:cubicBezTo>
                      <a:pt x="9484" y="26459"/>
                      <a:pt x="9374" y="26647"/>
                      <a:pt x="9311" y="26835"/>
                    </a:cubicBezTo>
                    <a:cubicBezTo>
                      <a:pt x="9186" y="27227"/>
                      <a:pt x="9155" y="27619"/>
                      <a:pt x="9186" y="27995"/>
                    </a:cubicBezTo>
                    <a:cubicBezTo>
                      <a:pt x="9217" y="28387"/>
                      <a:pt x="9296" y="28779"/>
                      <a:pt x="9499" y="29140"/>
                    </a:cubicBezTo>
                    <a:cubicBezTo>
                      <a:pt x="9703" y="29500"/>
                      <a:pt x="10064" y="29798"/>
                      <a:pt x="10487" y="29892"/>
                    </a:cubicBezTo>
                    <a:cubicBezTo>
                      <a:pt x="10894" y="29986"/>
                      <a:pt x="11239" y="29955"/>
                      <a:pt x="11506" y="30080"/>
                    </a:cubicBezTo>
                    <a:cubicBezTo>
                      <a:pt x="11772" y="30205"/>
                      <a:pt x="11976" y="30440"/>
                      <a:pt x="12195" y="30738"/>
                    </a:cubicBezTo>
                    <a:cubicBezTo>
                      <a:pt x="12399" y="31020"/>
                      <a:pt x="12572" y="31303"/>
                      <a:pt x="12650" y="31600"/>
                    </a:cubicBezTo>
                    <a:cubicBezTo>
                      <a:pt x="12791" y="32212"/>
                      <a:pt x="12540" y="32917"/>
                      <a:pt x="12462" y="33669"/>
                    </a:cubicBezTo>
                    <a:cubicBezTo>
                      <a:pt x="12384" y="34406"/>
                      <a:pt x="12399" y="35174"/>
                      <a:pt x="12556" y="35911"/>
                    </a:cubicBezTo>
                    <a:cubicBezTo>
                      <a:pt x="12713" y="36663"/>
                      <a:pt x="13026" y="37369"/>
                      <a:pt x="13449" y="37995"/>
                    </a:cubicBezTo>
                    <a:cubicBezTo>
                      <a:pt x="13873" y="38622"/>
                      <a:pt x="14406" y="39171"/>
                      <a:pt x="15001" y="39626"/>
                    </a:cubicBezTo>
                    <a:cubicBezTo>
                      <a:pt x="15581" y="40080"/>
                      <a:pt x="16271" y="40456"/>
                      <a:pt x="17007" y="40644"/>
                    </a:cubicBezTo>
                    <a:cubicBezTo>
                      <a:pt x="17660" y="40843"/>
                      <a:pt x="18338" y="40913"/>
                      <a:pt x="19018" y="40913"/>
                    </a:cubicBezTo>
                    <a:cubicBezTo>
                      <a:pt x="19090" y="40913"/>
                      <a:pt x="19161" y="40912"/>
                      <a:pt x="19233" y="40911"/>
                    </a:cubicBezTo>
                    <a:cubicBezTo>
                      <a:pt x="20707" y="40848"/>
                      <a:pt x="22149" y="40503"/>
                      <a:pt x="23528" y="40017"/>
                    </a:cubicBezTo>
                    <a:cubicBezTo>
                      <a:pt x="24907" y="39532"/>
                      <a:pt x="26240" y="38936"/>
                      <a:pt x="27541" y="38309"/>
                    </a:cubicBezTo>
                    <a:cubicBezTo>
                      <a:pt x="28857" y="37698"/>
                      <a:pt x="30158" y="37055"/>
                      <a:pt x="31553" y="36648"/>
                    </a:cubicBezTo>
                    <a:lnTo>
                      <a:pt x="31538" y="36585"/>
                    </a:lnTo>
                    <a:cubicBezTo>
                      <a:pt x="30127" y="36945"/>
                      <a:pt x="28779" y="37525"/>
                      <a:pt x="27447" y="38090"/>
                    </a:cubicBezTo>
                    <a:cubicBezTo>
                      <a:pt x="26114" y="38669"/>
                      <a:pt x="24782" y="39234"/>
                      <a:pt x="23418" y="39673"/>
                    </a:cubicBezTo>
                    <a:cubicBezTo>
                      <a:pt x="22039" y="40096"/>
                      <a:pt x="20628" y="40441"/>
                      <a:pt x="19218" y="40456"/>
                    </a:cubicBezTo>
                    <a:cubicBezTo>
                      <a:pt x="18512" y="40456"/>
                      <a:pt x="17807" y="40378"/>
                      <a:pt x="17133" y="40174"/>
                    </a:cubicBezTo>
                    <a:cubicBezTo>
                      <a:pt x="16475" y="39986"/>
                      <a:pt x="15863" y="39657"/>
                      <a:pt x="15315" y="39218"/>
                    </a:cubicBezTo>
                    <a:cubicBezTo>
                      <a:pt x="14202" y="38356"/>
                      <a:pt x="13371" y="37165"/>
                      <a:pt x="13089" y="35801"/>
                    </a:cubicBezTo>
                    <a:cubicBezTo>
                      <a:pt x="12948" y="35127"/>
                      <a:pt x="12916" y="34422"/>
                      <a:pt x="12995" y="33716"/>
                    </a:cubicBezTo>
                    <a:cubicBezTo>
                      <a:pt x="13026" y="33372"/>
                      <a:pt x="13089" y="33042"/>
                      <a:pt x="13152" y="32666"/>
                    </a:cubicBezTo>
                    <a:cubicBezTo>
                      <a:pt x="13214" y="32290"/>
                      <a:pt x="13246" y="31883"/>
                      <a:pt x="13136" y="31475"/>
                    </a:cubicBezTo>
                    <a:cubicBezTo>
                      <a:pt x="13042" y="31067"/>
                      <a:pt x="12822" y="30738"/>
                      <a:pt x="12603" y="30440"/>
                    </a:cubicBezTo>
                    <a:cubicBezTo>
                      <a:pt x="12384" y="30143"/>
                      <a:pt x="12101" y="29814"/>
                      <a:pt x="11694" y="29641"/>
                    </a:cubicBezTo>
                    <a:cubicBezTo>
                      <a:pt x="11302" y="29453"/>
                      <a:pt x="10879" y="29500"/>
                      <a:pt x="10597" y="29437"/>
                    </a:cubicBezTo>
                    <a:cubicBezTo>
                      <a:pt x="10440" y="29390"/>
                      <a:pt x="10315" y="29343"/>
                      <a:pt x="10189" y="29249"/>
                    </a:cubicBezTo>
                    <a:cubicBezTo>
                      <a:pt x="10079" y="29155"/>
                      <a:pt x="9985" y="29045"/>
                      <a:pt x="9891" y="28904"/>
                    </a:cubicBezTo>
                    <a:cubicBezTo>
                      <a:pt x="9594" y="28356"/>
                      <a:pt x="9546" y="27603"/>
                      <a:pt x="9735" y="26976"/>
                    </a:cubicBezTo>
                    <a:cubicBezTo>
                      <a:pt x="9782" y="26820"/>
                      <a:pt x="9860" y="26679"/>
                      <a:pt x="9938" y="26553"/>
                    </a:cubicBezTo>
                    <a:cubicBezTo>
                      <a:pt x="10032" y="26428"/>
                      <a:pt x="10158" y="26318"/>
                      <a:pt x="10283" y="26240"/>
                    </a:cubicBezTo>
                    <a:cubicBezTo>
                      <a:pt x="10550" y="26052"/>
                      <a:pt x="10894" y="25942"/>
                      <a:pt x="11192" y="25911"/>
                    </a:cubicBezTo>
                    <a:lnTo>
                      <a:pt x="11427" y="25895"/>
                    </a:lnTo>
                    <a:lnTo>
                      <a:pt x="11396" y="25675"/>
                    </a:lnTo>
                    <a:lnTo>
                      <a:pt x="11239" y="24782"/>
                    </a:lnTo>
                    <a:lnTo>
                      <a:pt x="11208" y="24641"/>
                    </a:lnTo>
                    <a:lnTo>
                      <a:pt x="11067" y="24610"/>
                    </a:lnTo>
                    <a:cubicBezTo>
                      <a:pt x="10565" y="24547"/>
                      <a:pt x="10064" y="24437"/>
                      <a:pt x="9578" y="24327"/>
                    </a:cubicBezTo>
                    <a:cubicBezTo>
                      <a:pt x="9092" y="24202"/>
                      <a:pt x="8606" y="24061"/>
                      <a:pt x="8151" y="23857"/>
                    </a:cubicBezTo>
                    <a:cubicBezTo>
                      <a:pt x="7932" y="23763"/>
                      <a:pt x="7728" y="23638"/>
                      <a:pt x="7587" y="23481"/>
                    </a:cubicBezTo>
                    <a:cubicBezTo>
                      <a:pt x="7430" y="23309"/>
                      <a:pt x="7305" y="23105"/>
                      <a:pt x="7211" y="22885"/>
                    </a:cubicBezTo>
                    <a:cubicBezTo>
                      <a:pt x="7013" y="22459"/>
                      <a:pt x="6918" y="21958"/>
                      <a:pt x="6885" y="21498"/>
                    </a:cubicBezTo>
                    <a:lnTo>
                      <a:pt x="6885" y="21498"/>
                    </a:lnTo>
                    <a:cubicBezTo>
                      <a:pt x="7125" y="20977"/>
                      <a:pt x="7275" y="20442"/>
                      <a:pt x="7336" y="19876"/>
                    </a:cubicBezTo>
                    <a:cubicBezTo>
                      <a:pt x="7352" y="19594"/>
                      <a:pt x="7352" y="19296"/>
                      <a:pt x="7305" y="18998"/>
                    </a:cubicBezTo>
                    <a:cubicBezTo>
                      <a:pt x="7258" y="18732"/>
                      <a:pt x="7242" y="18465"/>
                      <a:pt x="7148" y="18152"/>
                    </a:cubicBezTo>
                    <a:cubicBezTo>
                      <a:pt x="7086" y="17995"/>
                      <a:pt x="6976" y="17838"/>
                      <a:pt x="6835" y="17760"/>
                    </a:cubicBezTo>
                    <a:cubicBezTo>
                      <a:pt x="6709" y="17666"/>
                      <a:pt x="6568" y="17588"/>
                      <a:pt x="6443" y="17541"/>
                    </a:cubicBezTo>
                    <a:cubicBezTo>
                      <a:pt x="6161" y="17446"/>
                      <a:pt x="5894" y="17368"/>
                      <a:pt x="5628" y="17290"/>
                    </a:cubicBezTo>
                    <a:cubicBezTo>
                      <a:pt x="5079" y="17149"/>
                      <a:pt x="4531" y="17039"/>
                      <a:pt x="4013" y="16882"/>
                    </a:cubicBezTo>
                    <a:cubicBezTo>
                      <a:pt x="2948" y="16584"/>
                      <a:pt x="2086" y="15895"/>
                      <a:pt x="1255" y="15158"/>
                    </a:cubicBezTo>
                    <a:cubicBezTo>
                      <a:pt x="1051" y="14970"/>
                      <a:pt x="847" y="14782"/>
                      <a:pt x="675" y="14578"/>
                    </a:cubicBezTo>
                    <a:cubicBezTo>
                      <a:pt x="502" y="14374"/>
                      <a:pt x="361" y="14155"/>
                      <a:pt x="299" y="13904"/>
                    </a:cubicBezTo>
                    <a:cubicBezTo>
                      <a:pt x="236" y="13653"/>
                      <a:pt x="236" y="13387"/>
                      <a:pt x="267" y="13120"/>
                    </a:cubicBezTo>
                    <a:cubicBezTo>
                      <a:pt x="314" y="12870"/>
                      <a:pt x="393" y="12603"/>
                      <a:pt x="502" y="12352"/>
                    </a:cubicBezTo>
                    <a:cubicBezTo>
                      <a:pt x="706" y="11851"/>
                      <a:pt x="988" y="11365"/>
                      <a:pt x="1270" y="10879"/>
                    </a:cubicBezTo>
                    <a:cubicBezTo>
                      <a:pt x="1553" y="10409"/>
                      <a:pt x="1835" y="9923"/>
                      <a:pt x="2101" y="9437"/>
                    </a:cubicBezTo>
                    <a:cubicBezTo>
                      <a:pt x="2650" y="8465"/>
                      <a:pt x="3120" y="7446"/>
                      <a:pt x="3496" y="6396"/>
                    </a:cubicBezTo>
                    <a:cubicBezTo>
                      <a:pt x="3684" y="5863"/>
                      <a:pt x="3857" y="5330"/>
                      <a:pt x="4013" y="4797"/>
                    </a:cubicBezTo>
                    <a:cubicBezTo>
                      <a:pt x="4186" y="4280"/>
                      <a:pt x="4374" y="3747"/>
                      <a:pt x="4578" y="3230"/>
                    </a:cubicBezTo>
                    <a:cubicBezTo>
                      <a:pt x="4954" y="2195"/>
                      <a:pt x="5361" y="1129"/>
                      <a:pt x="5440" y="17"/>
                    </a:cubicBezTo>
                    <a:lnTo>
                      <a:pt x="5393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39"/>
              <p:cNvSpPr/>
              <p:nvPr/>
            </p:nvSpPr>
            <p:spPr>
              <a:xfrm>
                <a:off x="1919075" y="1918400"/>
                <a:ext cx="67025" cy="596050"/>
              </a:xfrm>
              <a:custGeom>
                <a:avLst/>
                <a:gdLst/>
                <a:ahLst/>
                <a:cxnLst/>
                <a:rect l="l" t="t" r="r" b="b"/>
                <a:pathLst>
                  <a:path w="2681" h="23842" extrusionOk="0">
                    <a:moveTo>
                      <a:pt x="2289" y="0"/>
                    </a:moveTo>
                    <a:cubicBezTo>
                      <a:pt x="1380" y="1834"/>
                      <a:pt x="784" y="3809"/>
                      <a:pt x="424" y="5831"/>
                    </a:cubicBezTo>
                    <a:cubicBezTo>
                      <a:pt x="48" y="7853"/>
                      <a:pt x="1" y="9922"/>
                      <a:pt x="79" y="11960"/>
                    </a:cubicBezTo>
                    <a:cubicBezTo>
                      <a:pt x="173" y="14013"/>
                      <a:pt x="345" y="16067"/>
                      <a:pt x="847" y="18073"/>
                    </a:cubicBezTo>
                    <a:cubicBezTo>
                      <a:pt x="988" y="18559"/>
                      <a:pt x="1129" y="19076"/>
                      <a:pt x="1349" y="19562"/>
                    </a:cubicBezTo>
                    <a:cubicBezTo>
                      <a:pt x="1474" y="19797"/>
                      <a:pt x="1599" y="20032"/>
                      <a:pt x="1740" y="20252"/>
                    </a:cubicBezTo>
                    <a:cubicBezTo>
                      <a:pt x="1881" y="20471"/>
                      <a:pt x="2023" y="20659"/>
                      <a:pt x="2132" y="20879"/>
                    </a:cubicBezTo>
                    <a:cubicBezTo>
                      <a:pt x="2336" y="21302"/>
                      <a:pt x="2399" y="21803"/>
                      <a:pt x="2446" y="22305"/>
                    </a:cubicBezTo>
                    <a:cubicBezTo>
                      <a:pt x="2493" y="22807"/>
                      <a:pt x="2477" y="23324"/>
                      <a:pt x="2493" y="23825"/>
                    </a:cubicBezTo>
                    <a:lnTo>
                      <a:pt x="2540" y="23841"/>
                    </a:lnTo>
                    <a:cubicBezTo>
                      <a:pt x="2603" y="23324"/>
                      <a:pt x="2665" y="22822"/>
                      <a:pt x="2681" y="22305"/>
                    </a:cubicBezTo>
                    <a:cubicBezTo>
                      <a:pt x="2681" y="21788"/>
                      <a:pt x="2665" y="21255"/>
                      <a:pt x="2461" y="20738"/>
                    </a:cubicBezTo>
                    <a:cubicBezTo>
                      <a:pt x="2367" y="20471"/>
                      <a:pt x="2226" y="20252"/>
                      <a:pt x="2101" y="20032"/>
                    </a:cubicBezTo>
                    <a:cubicBezTo>
                      <a:pt x="1976" y="19813"/>
                      <a:pt x="1866" y="19593"/>
                      <a:pt x="1772" y="19374"/>
                    </a:cubicBezTo>
                    <a:cubicBezTo>
                      <a:pt x="1584" y="18919"/>
                      <a:pt x="1474" y="18433"/>
                      <a:pt x="1364" y="17948"/>
                    </a:cubicBezTo>
                    <a:cubicBezTo>
                      <a:pt x="925" y="15973"/>
                      <a:pt x="643" y="13966"/>
                      <a:pt x="502" y="11944"/>
                    </a:cubicBezTo>
                    <a:cubicBezTo>
                      <a:pt x="377" y="9907"/>
                      <a:pt x="361" y="7869"/>
                      <a:pt x="675" y="5863"/>
                    </a:cubicBezTo>
                    <a:cubicBezTo>
                      <a:pt x="972" y="3856"/>
                      <a:pt x="1505" y="1881"/>
                      <a:pt x="2336" y="16"/>
                    </a:cubicBezTo>
                    <a:lnTo>
                      <a:pt x="2289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6" name="Google Shape;406;p39"/>
            <p:cNvSpPr/>
            <p:nvPr/>
          </p:nvSpPr>
          <p:spPr>
            <a:xfrm>
              <a:off x="8390253" y="3625693"/>
              <a:ext cx="486411" cy="1517811"/>
            </a:xfrm>
            <a:custGeom>
              <a:avLst/>
              <a:gdLst/>
              <a:ahLst/>
              <a:cxnLst/>
              <a:rect l="l" t="t" r="r" b="b"/>
              <a:pathLst>
                <a:path w="16412" h="51036" extrusionOk="0">
                  <a:moveTo>
                    <a:pt x="424" y="0"/>
                  </a:moveTo>
                  <a:cubicBezTo>
                    <a:pt x="189" y="1113"/>
                    <a:pt x="95" y="2257"/>
                    <a:pt x="48" y="3386"/>
                  </a:cubicBezTo>
                  <a:cubicBezTo>
                    <a:pt x="1" y="4514"/>
                    <a:pt x="1" y="5659"/>
                    <a:pt x="48" y="6787"/>
                  </a:cubicBezTo>
                  <a:cubicBezTo>
                    <a:pt x="142" y="9060"/>
                    <a:pt x="408" y="11317"/>
                    <a:pt x="769" y="13559"/>
                  </a:cubicBezTo>
                  <a:cubicBezTo>
                    <a:pt x="1521" y="18041"/>
                    <a:pt x="2744" y="22430"/>
                    <a:pt x="4248" y="26709"/>
                  </a:cubicBezTo>
                  <a:cubicBezTo>
                    <a:pt x="5753" y="30988"/>
                    <a:pt x="7556" y="35173"/>
                    <a:pt x="9593" y="39217"/>
                  </a:cubicBezTo>
                  <a:cubicBezTo>
                    <a:pt x="10612" y="41239"/>
                    <a:pt x="11678" y="43246"/>
                    <a:pt x="12791" y="45221"/>
                  </a:cubicBezTo>
                  <a:cubicBezTo>
                    <a:pt x="13919" y="47180"/>
                    <a:pt x="15079" y="49124"/>
                    <a:pt x="16302" y="51036"/>
                  </a:cubicBezTo>
                  <a:lnTo>
                    <a:pt x="16412" y="50973"/>
                  </a:lnTo>
                  <a:cubicBezTo>
                    <a:pt x="15267" y="49014"/>
                    <a:pt x="14154" y="47055"/>
                    <a:pt x="13104" y="45048"/>
                  </a:cubicBezTo>
                  <a:cubicBezTo>
                    <a:pt x="12023" y="43058"/>
                    <a:pt x="10988" y="41051"/>
                    <a:pt x="10016" y="39014"/>
                  </a:cubicBezTo>
                  <a:cubicBezTo>
                    <a:pt x="9045" y="36976"/>
                    <a:pt x="8104" y="34923"/>
                    <a:pt x="7226" y="32838"/>
                  </a:cubicBezTo>
                  <a:cubicBezTo>
                    <a:pt x="6349" y="30753"/>
                    <a:pt x="5534" y="28653"/>
                    <a:pt x="4781" y="26521"/>
                  </a:cubicBezTo>
                  <a:cubicBezTo>
                    <a:pt x="4029" y="24405"/>
                    <a:pt x="3339" y="22242"/>
                    <a:pt x="2744" y="20079"/>
                  </a:cubicBezTo>
                  <a:cubicBezTo>
                    <a:pt x="2132" y="17900"/>
                    <a:pt x="1631" y="15706"/>
                    <a:pt x="1207" y="13480"/>
                  </a:cubicBezTo>
                  <a:cubicBezTo>
                    <a:pt x="800" y="11270"/>
                    <a:pt x="486" y="9029"/>
                    <a:pt x="345" y="6772"/>
                  </a:cubicBezTo>
                  <a:cubicBezTo>
                    <a:pt x="267" y="5643"/>
                    <a:pt x="220" y="4514"/>
                    <a:pt x="236" y="3386"/>
                  </a:cubicBezTo>
                  <a:cubicBezTo>
                    <a:pt x="236" y="2822"/>
                    <a:pt x="251" y="2257"/>
                    <a:pt x="298" y="1709"/>
                  </a:cubicBezTo>
                  <a:cubicBezTo>
                    <a:pt x="330" y="1145"/>
                    <a:pt x="377" y="580"/>
                    <a:pt x="471" y="16"/>
                  </a:cubicBezTo>
                  <a:lnTo>
                    <a:pt x="42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36"/>
          <p:cNvPicPr preferRelativeResize="0"/>
          <p:nvPr/>
        </p:nvPicPr>
        <p:blipFill rotWithShape="1">
          <a:blip r:embed="rId3">
            <a:alphaModFix amt="75000"/>
          </a:blip>
          <a:srcRect/>
          <a:stretch/>
        </p:blipFill>
        <p:spPr>
          <a:xfrm rot="-487125">
            <a:off x="1171187" y="1717119"/>
            <a:ext cx="877613" cy="877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6"/>
          <p:cNvPicPr preferRelativeResize="0"/>
          <p:nvPr/>
        </p:nvPicPr>
        <p:blipFill rotWithShape="1">
          <a:blip r:embed="rId3">
            <a:alphaModFix amt="75000"/>
          </a:blip>
          <a:srcRect/>
          <a:stretch/>
        </p:blipFill>
        <p:spPr>
          <a:xfrm rot="-487125">
            <a:off x="4832425" y="1722944"/>
            <a:ext cx="877613" cy="877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36"/>
          <p:cNvPicPr preferRelativeResize="0"/>
          <p:nvPr/>
        </p:nvPicPr>
        <p:blipFill rotWithShape="1">
          <a:blip r:embed="rId3">
            <a:alphaModFix amt="75000"/>
          </a:blip>
          <a:srcRect/>
          <a:stretch/>
        </p:blipFill>
        <p:spPr>
          <a:xfrm rot="-487125">
            <a:off x="3319672" y="3314525"/>
            <a:ext cx="877613" cy="877598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36"/>
          <p:cNvSpPr txBox="1">
            <a:spLocks noGrp="1"/>
          </p:cNvSpPr>
          <p:nvPr>
            <p:ph type="title"/>
          </p:nvPr>
        </p:nvSpPr>
        <p:spPr>
          <a:xfrm>
            <a:off x="2140157" y="1960125"/>
            <a:ext cx="21147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Easy user interface.</a:t>
            </a:r>
            <a:endParaRPr dirty="0"/>
          </a:p>
        </p:txBody>
      </p:sp>
      <p:sp>
        <p:nvSpPr>
          <p:cNvPr id="334" name="Google Shape;334;p36"/>
          <p:cNvSpPr txBox="1">
            <a:spLocks noGrp="1"/>
          </p:cNvSpPr>
          <p:nvPr>
            <p:ph type="title" idx="6"/>
          </p:nvPr>
        </p:nvSpPr>
        <p:spPr>
          <a:xfrm>
            <a:off x="4254857" y="3565308"/>
            <a:ext cx="2555594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Mul</a:t>
            </a:r>
            <a:r>
              <a:rPr lang="en" sz="2800" dirty="0"/>
              <a:t>ti-feat</a:t>
            </a:r>
            <a:r>
              <a:rPr lang="en" sz="2800" dirty="0" smtClean="0"/>
              <a:t>uers.</a:t>
            </a:r>
            <a:r>
              <a:rPr lang="en" sz="2800" dirty="0" smtClean="0"/>
              <a:t> </a:t>
            </a:r>
            <a:endParaRPr sz="2800" dirty="0"/>
          </a:p>
        </p:txBody>
      </p:sp>
      <p:sp>
        <p:nvSpPr>
          <p:cNvPr id="338" name="Google Shape;338;p36"/>
          <p:cNvSpPr txBox="1">
            <a:spLocks noGrp="1"/>
          </p:cNvSpPr>
          <p:nvPr>
            <p:ph type="title" idx="2"/>
          </p:nvPr>
        </p:nvSpPr>
        <p:spPr>
          <a:xfrm>
            <a:off x="1147400" y="1960125"/>
            <a:ext cx="8940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40" name="Google Shape;340;p36"/>
          <p:cNvSpPr txBox="1">
            <a:spLocks noGrp="1"/>
          </p:cNvSpPr>
          <p:nvPr>
            <p:ph type="title" idx="3"/>
          </p:nvPr>
        </p:nvSpPr>
        <p:spPr>
          <a:xfrm>
            <a:off x="5881900" y="1924918"/>
            <a:ext cx="21147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Active application.</a:t>
            </a:r>
            <a:endParaRPr dirty="0"/>
          </a:p>
        </p:txBody>
      </p:sp>
      <p:sp>
        <p:nvSpPr>
          <p:cNvPr id="342" name="Google Shape;342;p36"/>
          <p:cNvSpPr txBox="1">
            <a:spLocks noGrp="1"/>
          </p:cNvSpPr>
          <p:nvPr>
            <p:ph type="title" idx="4"/>
          </p:nvPr>
        </p:nvSpPr>
        <p:spPr>
          <a:xfrm>
            <a:off x="4824213" y="1960125"/>
            <a:ext cx="8940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43" name="Google Shape;343;p36"/>
          <p:cNvSpPr txBox="1">
            <a:spLocks noGrp="1"/>
          </p:cNvSpPr>
          <p:nvPr>
            <p:ph type="title" idx="7"/>
          </p:nvPr>
        </p:nvSpPr>
        <p:spPr>
          <a:xfrm>
            <a:off x="3311472" y="3553156"/>
            <a:ext cx="894000" cy="46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45" name="Google Shape;345;p36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reasons</a:t>
            </a:r>
            <a:endParaRPr dirty="0">
              <a:solidFill>
                <a:schemeClr val="dk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9"/>
          <p:cNvSpPr txBox="1">
            <a:spLocks noGrp="1"/>
          </p:cNvSpPr>
          <p:nvPr>
            <p:ph type="title"/>
          </p:nvPr>
        </p:nvSpPr>
        <p:spPr>
          <a:xfrm>
            <a:off x="847550" y="2197375"/>
            <a:ext cx="3598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Who will use our app?</a:t>
            </a:r>
            <a:endParaRPr dirty="0"/>
          </a:p>
        </p:txBody>
      </p:sp>
      <p:pic>
        <p:nvPicPr>
          <p:cNvPr id="395" name="Google Shape;395;p39"/>
          <p:cNvPicPr preferRelativeResize="0"/>
          <p:nvPr/>
        </p:nvPicPr>
        <p:blipFill rotWithShape="1">
          <a:blip r:embed="rId3">
            <a:alphaModFix amt="87000"/>
          </a:blip>
          <a:srcRect/>
          <a:stretch/>
        </p:blipFill>
        <p:spPr>
          <a:xfrm rot="117638">
            <a:off x="5906897" y="755917"/>
            <a:ext cx="2073707" cy="2073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39"/>
          <p:cNvPicPr preferRelativeResize="0"/>
          <p:nvPr/>
        </p:nvPicPr>
        <p:blipFill>
          <a:blip r:embed="rId4">
            <a:alphaModFix amt="82000"/>
          </a:blip>
          <a:stretch>
            <a:fillRect/>
          </a:stretch>
        </p:blipFill>
        <p:spPr>
          <a:xfrm rot="-4516150">
            <a:off x="7162488" y="2347488"/>
            <a:ext cx="1355974" cy="1355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39"/>
          <p:cNvPicPr preferRelativeResize="0"/>
          <p:nvPr/>
        </p:nvPicPr>
        <p:blipFill rotWithShape="1">
          <a:blip r:embed="rId5">
            <a:alphaModFix amt="84000"/>
          </a:blip>
          <a:srcRect/>
          <a:stretch/>
        </p:blipFill>
        <p:spPr>
          <a:xfrm rot="-487122">
            <a:off x="7765089" y="1799764"/>
            <a:ext cx="624821" cy="624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39"/>
          <p:cNvPicPr preferRelativeResize="0"/>
          <p:nvPr/>
        </p:nvPicPr>
        <p:blipFill rotWithShape="1">
          <a:blip r:embed="rId6">
            <a:alphaModFix amt="60000"/>
          </a:blip>
          <a:srcRect/>
          <a:stretch/>
        </p:blipFill>
        <p:spPr>
          <a:xfrm rot="-487117">
            <a:off x="4460393" y="735694"/>
            <a:ext cx="223202" cy="223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39"/>
          <p:cNvPicPr preferRelativeResize="0"/>
          <p:nvPr/>
        </p:nvPicPr>
        <p:blipFill rotWithShape="1">
          <a:blip r:embed="rId7">
            <a:alphaModFix amt="60000"/>
          </a:blip>
          <a:srcRect/>
          <a:stretch/>
        </p:blipFill>
        <p:spPr>
          <a:xfrm rot="-487117">
            <a:off x="5335630" y="4492494"/>
            <a:ext cx="223202" cy="2232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0" name="Google Shape;400;p39"/>
          <p:cNvGrpSpPr/>
          <p:nvPr/>
        </p:nvGrpSpPr>
        <p:grpSpPr>
          <a:xfrm>
            <a:off x="5659148" y="1556993"/>
            <a:ext cx="3217515" cy="4077415"/>
            <a:chOff x="5659148" y="1556993"/>
            <a:chExt cx="3217515" cy="4077415"/>
          </a:xfrm>
        </p:grpSpPr>
        <p:grpSp>
          <p:nvGrpSpPr>
            <p:cNvPr id="401" name="Google Shape;401;p39"/>
            <p:cNvGrpSpPr/>
            <p:nvPr/>
          </p:nvGrpSpPr>
          <p:grpSpPr>
            <a:xfrm>
              <a:off x="5659148" y="1556993"/>
              <a:ext cx="1710515" cy="4077415"/>
              <a:chOff x="1846575" y="1918400"/>
              <a:chExt cx="1203825" cy="2869600"/>
            </a:xfrm>
          </p:grpSpPr>
          <p:sp>
            <p:nvSpPr>
              <p:cNvPr id="402" name="Google Shape;402;p39"/>
              <p:cNvSpPr/>
              <p:nvPr/>
            </p:nvSpPr>
            <p:spPr>
              <a:xfrm>
                <a:off x="2427700" y="4245250"/>
                <a:ext cx="491025" cy="542750"/>
              </a:xfrm>
              <a:custGeom>
                <a:avLst/>
                <a:gdLst/>
                <a:ahLst/>
                <a:cxnLst/>
                <a:rect l="l" t="t" r="r" b="b"/>
                <a:pathLst>
                  <a:path w="19641" h="21710" extrusionOk="0">
                    <a:moveTo>
                      <a:pt x="19594" y="1"/>
                    </a:moveTo>
                    <a:cubicBezTo>
                      <a:pt x="19155" y="424"/>
                      <a:pt x="18638" y="769"/>
                      <a:pt x="18089" y="1004"/>
                    </a:cubicBezTo>
                    <a:cubicBezTo>
                      <a:pt x="17525" y="1255"/>
                      <a:pt x="16929" y="1458"/>
                      <a:pt x="16381" y="1740"/>
                    </a:cubicBezTo>
                    <a:cubicBezTo>
                      <a:pt x="15832" y="2038"/>
                      <a:pt x="15315" y="2399"/>
                      <a:pt x="14860" y="2822"/>
                    </a:cubicBezTo>
                    <a:cubicBezTo>
                      <a:pt x="14390" y="3230"/>
                      <a:pt x="13982" y="3700"/>
                      <a:pt x="13575" y="4154"/>
                    </a:cubicBezTo>
                    <a:cubicBezTo>
                      <a:pt x="11960" y="6020"/>
                      <a:pt x="10409" y="7947"/>
                      <a:pt x="8873" y="9860"/>
                    </a:cubicBezTo>
                    <a:cubicBezTo>
                      <a:pt x="7321" y="11788"/>
                      <a:pt x="5769" y="13700"/>
                      <a:pt x="4296" y="15675"/>
                    </a:cubicBezTo>
                    <a:cubicBezTo>
                      <a:pt x="2838" y="17650"/>
                      <a:pt x="1365" y="19625"/>
                      <a:pt x="1" y="21678"/>
                    </a:cubicBezTo>
                    <a:lnTo>
                      <a:pt x="48" y="21710"/>
                    </a:lnTo>
                    <a:cubicBezTo>
                      <a:pt x="1647" y="19844"/>
                      <a:pt x="3167" y="17901"/>
                      <a:pt x="4703" y="15988"/>
                    </a:cubicBezTo>
                    <a:cubicBezTo>
                      <a:pt x="6239" y="14060"/>
                      <a:pt x="7697" y="12070"/>
                      <a:pt x="9202" y="10126"/>
                    </a:cubicBezTo>
                    <a:cubicBezTo>
                      <a:pt x="10706" y="8167"/>
                      <a:pt x="12211" y="6223"/>
                      <a:pt x="13779" y="4327"/>
                    </a:cubicBezTo>
                    <a:cubicBezTo>
                      <a:pt x="14170" y="3856"/>
                      <a:pt x="14562" y="3386"/>
                      <a:pt x="15001" y="2963"/>
                    </a:cubicBezTo>
                    <a:cubicBezTo>
                      <a:pt x="15440" y="2556"/>
                      <a:pt x="15926" y="2179"/>
                      <a:pt x="16459" y="1882"/>
                    </a:cubicBezTo>
                    <a:cubicBezTo>
                      <a:pt x="16992" y="1584"/>
                      <a:pt x="17572" y="1364"/>
                      <a:pt x="18120" y="1113"/>
                    </a:cubicBezTo>
                    <a:cubicBezTo>
                      <a:pt x="18685" y="847"/>
                      <a:pt x="19202" y="487"/>
                      <a:pt x="19641" y="32"/>
                    </a:cubicBezTo>
                    <a:lnTo>
                      <a:pt x="19594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39"/>
              <p:cNvSpPr/>
              <p:nvPr/>
            </p:nvSpPr>
            <p:spPr>
              <a:xfrm>
                <a:off x="2739225" y="3562850"/>
                <a:ext cx="311175" cy="584850"/>
              </a:xfrm>
              <a:custGeom>
                <a:avLst/>
                <a:gdLst/>
                <a:ahLst/>
                <a:cxnLst/>
                <a:rect l="l" t="t" r="r" b="b"/>
                <a:pathLst>
                  <a:path w="12447" h="23394" extrusionOk="0">
                    <a:moveTo>
                      <a:pt x="2100" y="1"/>
                    </a:moveTo>
                    <a:cubicBezTo>
                      <a:pt x="2012" y="1"/>
                      <a:pt x="1923" y="3"/>
                      <a:pt x="1835" y="8"/>
                    </a:cubicBezTo>
                    <a:cubicBezTo>
                      <a:pt x="1208" y="39"/>
                      <a:pt x="597" y="164"/>
                      <a:pt x="1" y="337"/>
                    </a:cubicBezTo>
                    <a:lnTo>
                      <a:pt x="17" y="384"/>
                    </a:lnTo>
                    <a:cubicBezTo>
                      <a:pt x="612" y="243"/>
                      <a:pt x="1224" y="117"/>
                      <a:pt x="1835" y="102"/>
                    </a:cubicBezTo>
                    <a:cubicBezTo>
                      <a:pt x="2446" y="102"/>
                      <a:pt x="3057" y="196"/>
                      <a:pt x="3622" y="384"/>
                    </a:cubicBezTo>
                    <a:cubicBezTo>
                      <a:pt x="4202" y="572"/>
                      <a:pt x="4719" y="917"/>
                      <a:pt x="5126" y="1356"/>
                    </a:cubicBezTo>
                    <a:cubicBezTo>
                      <a:pt x="5550" y="1794"/>
                      <a:pt x="5894" y="2296"/>
                      <a:pt x="6224" y="2813"/>
                    </a:cubicBezTo>
                    <a:cubicBezTo>
                      <a:pt x="6898" y="3832"/>
                      <a:pt x="7399" y="4945"/>
                      <a:pt x="8010" y="6027"/>
                    </a:cubicBezTo>
                    <a:cubicBezTo>
                      <a:pt x="8606" y="7124"/>
                      <a:pt x="9406" y="8080"/>
                      <a:pt x="10001" y="9130"/>
                    </a:cubicBezTo>
                    <a:cubicBezTo>
                      <a:pt x="10315" y="9647"/>
                      <a:pt x="10550" y="10196"/>
                      <a:pt x="10706" y="10776"/>
                    </a:cubicBezTo>
                    <a:cubicBezTo>
                      <a:pt x="10848" y="11356"/>
                      <a:pt x="10989" y="11951"/>
                      <a:pt x="11098" y="12563"/>
                    </a:cubicBezTo>
                    <a:cubicBezTo>
                      <a:pt x="11224" y="13158"/>
                      <a:pt x="11333" y="13754"/>
                      <a:pt x="11428" y="14365"/>
                    </a:cubicBezTo>
                    <a:cubicBezTo>
                      <a:pt x="11522" y="14961"/>
                      <a:pt x="11616" y="15572"/>
                      <a:pt x="11694" y="16184"/>
                    </a:cubicBezTo>
                    <a:cubicBezTo>
                      <a:pt x="11882" y="17390"/>
                      <a:pt x="12007" y="18613"/>
                      <a:pt x="12054" y="19820"/>
                    </a:cubicBezTo>
                    <a:cubicBezTo>
                      <a:pt x="12070" y="20431"/>
                      <a:pt x="12070" y="21043"/>
                      <a:pt x="12007" y="21654"/>
                    </a:cubicBezTo>
                    <a:cubicBezTo>
                      <a:pt x="11992" y="21952"/>
                      <a:pt x="11929" y="22249"/>
                      <a:pt x="11866" y="22547"/>
                    </a:cubicBezTo>
                    <a:cubicBezTo>
                      <a:pt x="11788" y="22829"/>
                      <a:pt x="11678" y="23127"/>
                      <a:pt x="11475" y="23347"/>
                    </a:cubicBezTo>
                    <a:lnTo>
                      <a:pt x="11506" y="23394"/>
                    </a:lnTo>
                    <a:cubicBezTo>
                      <a:pt x="11741" y="23174"/>
                      <a:pt x="11898" y="22892"/>
                      <a:pt x="12007" y="22594"/>
                    </a:cubicBezTo>
                    <a:cubicBezTo>
                      <a:pt x="12101" y="22297"/>
                      <a:pt x="12196" y="21999"/>
                      <a:pt x="12243" y="21685"/>
                    </a:cubicBezTo>
                    <a:cubicBezTo>
                      <a:pt x="12352" y="21074"/>
                      <a:pt x="12399" y="20447"/>
                      <a:pt x="12415" y="19820"/>
                    </a:cubicBezTo>
                    <a:cubicBezTo>
                      <a:pt x="12446" y="18582"/>
                      <a:pt x="12352" y="17343"/>
                      <a:pt x="12227" y="16121"/>
                    </a:cubicBezTo>
                    <a:cubicBezTo>
                      <a:pt x="12149" y="15494"/>
                      <a:pt x="12054" y="14883"/>
                      <a:pt x="11960" y="14271"/>
                    </a:cubicBezTo>
                    <a:cubicBezTo>
                      <a:pt x="11851" y="13660"/>
                      <a:pt x="11741" y="13064"/>
                      <a:pt x="11616" y="12453"/>
                    </a:cubicBezTo>
                    <a:cubicBezTo>
                      <a:pt x="11475" y="11842"/>
                      <a:pt x="11333" y="11246"/>
                      <a:pt x="11145" y="10650"/>
                    </a:cubicBezTo>
                    <a:cubicBezTo>
                      <a:pt x="10973" y="10039"/>
                      <a:pt x="10691" y="9444"/>
                      <a:pt x="10362" y="8911"/>
                    </a:cubicBezTo>
                    <a:cubicBezTo>
                      <a:pt x="9719" y="7845"/>
                      <a:pt x="8904" y="6920"/>
                      <a:pt x="8308" y="5854"/>
                    </a:cubicBezTo>
                    <a:cubicBezTo>
                      <a:pt x="7681" y="4804"/>
                      <a:pt x="7148" y="3691"/>
                      <a:pt x="6443" y="2657"/>
                    </a:cubicBezTo>
                    <a:cubicBezTo>
                      <a:pt x="6083" y="2155"/>
                      <a:pt x="5722" y="1653"/>
                      <a:pt x="5267" y="1199"/>
                    </a:cubicBezTo>
                    <a:cubicBezTo>
                      <a:pt x="4829" y="760"/>
                      <a:pt x="4280" y="415"/>
                      <a:pt x="3684" y="227"/>
                    </a:cubicBezTo>
                    <a:cubicBezTo>
                      <a:pt x="3161" y="80"/>
                      <a:pt x="2627" y="1"/>
                      <a:pt x="21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39"/>
              <p:cNvSpPr/>
              <p:nvPr/>
            </p:nvSpPr>
            <p:spPr>
              <a:xfrm>
                <a:off x="1846575" y="2657825"/>
                <a:ext cx="788850" cy="1022850"/>
              </a:xfrm>
              <a:custGeom>
                <a:avLst/>
                <a:gdLst/>
                <a:ahLst/>
                <a:cxnLst/>
                <a:rect l="l" t="t" r="r" b="b"/>
                <a:pathLst>
                  <a:path w="31554" h="40914" extrusionOk="0">
                    <a:moveTo>
                      <a:pt x="5393" y="1"/>
                    </a:moveTo>
                    <a:cubicBezTo>
                      <a:pt x="5299" y="1114"/>
                      <a:pt x="4891" y="2164"/>
                      <a:pt x="4484" y="3198"/>
                    </a:cubicBezTo>
                    <a:cubicBezTo>
                      <a:pt x="4280" y="3716"/>
                      <a:pt x="4076" y="4233"/>
                      <a:pt x="3919" y="4766"/>
                    </a:cubicBezTo>
                    <a:cubicBezTo>
                      <a:pt x="3747" y="5299"/>
                      <a:pt x="3575" y="5832"/>
                      <a:pt x="3371" y="6349"/>
                    </a:cubicBezTo>
                    <a:cubicBezTo>
                      <a:pt x="2979" y="7384"/>
                      <a:pt x="2509" y="8387"/>
                      <a:pt x="1960" y="9359"/>
                    </a:cubicBezTo>
                    <a:cubicBezTo>
                      <a:pt x="1678" y="9844"/>
                      <a:pt x="1396" y="10315"/>
                      <a:pt x="1098" y="10785"/>
                    </a:cubicBezTo>
                    <a:cubicBezTo>
                      <a:pt x="816" y="11271"/>
                      <a:pt x="518" y="11741"/>
                      <a:pt x="299" y="12274"/>
                    </a:cubicBezTo>
                    <a:cubicBezTo>
                      <a:pt x="189" y="12525"/>
                      <a:pt x="111" y="12807"/>
                      <a:pt x="48" y="13089"/>
                    </a:cubicBezTo>
                    <a:cubicBezTo>
                      <a:pt x="1" y="13371"/>
                      <a:pt x="1" y="13669"/>
                      <a:pt x="79" y="13967"/>
                    </a:cubicBezTo>
                    <a:cubicBezTo>
                      <a:pt x="142" y="14249"/>
                      <a:pt x="299" y="14515"/>
                      <a:pt x="487" y="14750"/>
                    </a:cubicBezTo>
                    <a:cubicBezTo>
                      <a:pt x="675" y="14970"/>
                      <a:pt x="879" y="15158"/>
                      <a:pt x="1082" y="15346"/>
                    </a:cubicBezTo>
                    <a:cubicBezTo>
                      <a:pt x="1506" y="15722"/>
                      <a:pt x="1929" y="16083"/>
                      <a:pt x="2399" y="16412"/>
                    </a:cubicBezTo>
                    <a:cubicBezTo>
                      <a:pt x="2854" y="16741"/>
                      <a:pt x="3386" y="16992"/>
                      <a:pt x="3919" y="17149"/>
                    </a:cubicBezTo>
                    <a:cubicBezTo>
                      <a:pt x="4468" y="17321"/>
                      <a:pt x="5017" y="17446"/>
                      <a:pt x="5550" y="17588"/>
                    </a:cubicBezTo>
                    <a:cubicBezTo>
                      <a:pt x="5816" y="17666"/>
                      <a:pt x="6067" y="17729"/>
                      <a:pt x="6318" y="17838"/>
                    </a:cubicBezTo>
                    <a:cubicBezTo>
                      <a:pt x="6568" y="17932"/>
                      <a:pt x="6788" y="18042"/>
                      <a:pt x="6850" y="18262"/>
                    </a:cubicBezTo>
                    <a:cubicBezTo>
                      <a:pt x="6913" y="18481"/>
                      <a:pt x="6945" y="18779"/>
                      <a:pt x="6992" y="19045"/>
                    </a:cubicBezTo>
                    <a:cubicBezTo>
                      <a:pt x="7023" y="19312"/>
                      <a:pt x="7023" y="19578"/>
                      <a:pt x="6992" y="19845"/>
                    </a:cubicBezTo>
                    <a:cubicBezTo>
                      <a:pt x="6945" y="20378"/>
                      <a:pt x="6788" y="20910"/>
                      <a:pt x="6553" y="21381"/>
                    </a:cubicBezTo>
                    <a:lnTo>
                      <a:pt x="6537" y="21428"/>
                    </a:lnTo>
                    <a:lnTo>
                      <a:pt x="6537" y="21459"/>
                    </a:lnTo>
                    <a:cubicBezTo>
                      <a:pt x="6568" y="22008"/>
                      <a:pt x="6662" y="22525"/>
                      <a:pt x="6866" y="23027"/>
                    </a:cubicBezTo>
                    <a:cubicBezTo>
                      <a:pt x="6976" y="23277"/>
                      <a:pt x="7117" y="23512"/>
                      <a:pt x="7305" y="23732"/>
                    </a:cubicBezTo>
                    <a:cubicBezTo>
                      <a:pt x="7509" y="23951"/>
                      <a:pt x="7760" y="24077"/>
                      <a:pt x="7995" y="24202"/>
                    </a:cubicBezTo>
                    <a:cubicBezTo>
                      <a:pt x="8481" y="24422"/>
                      <a:pt x="8982" y="24578"/>
                      <a:pt x="9484" y="24704"/>
                    </a:cubicBezTo>
                    <a:cubicBezTo>
                      <a:pt x="9938" y="24817"/>
                      <a:pt x="10392" y="24918"/>
                      <a:pt x="10858" y="24994"/>
                    </a:cubicBezTo>
                    <a:lnTo>
                      <a:pt x="10858" y="24994"/>
                    </a:lnTo>
                    <a:lnTo>
                      <a:pt x="10952" y="25530"/>
                    </a:lnTo>
                    <a:lnTo>
                      <a:pt x="10952" y="25530"/>
                    </a:lnTo>
                    <a:cubicBezTo>
                      <a:pt x="10630" y="25584"/>
                      <a:pt x="10329" y="25701"/>
                      <a:pt x="10048" y="25879"/>
                    </a:cubicBezTo>
                    <a:cubicBezTo>
                      <a:pt x="9876" y="25989"/>
                      <a:pt x="9735" y="26130"/>
                      <a:pt x="9594" y="26302"/>
                    </a:cubicBezTo>
                    <a:cubicBezTo>
                      <a:pt x="9484" y="26459"/>
                      <a:pt x="9374" y="26647"/>
                      <a:pt x="9311" y="26835"/>
                    </a:cubicBezTo>
                    <a:cubicBezTo>
                      <a:pt x="9186" y="27227"/>
                      <a:pt x="9155" y="27619"/>
                      <a:pt x="9186" y="27995"/>
                    </a:cubicBezTo>
                    <a:cubicBezTo>
                      <a:pt x="9217" y="28387"/>
                      <a:pt x="9296" y="28779"/>
                      <a:pt x="9499" y="29140"/>
                    </a:cubicBezTo>
                    <a:cubicBezTo>
                      <a:pt x="9703" y="29500"/>
                      <a:pt x="10064" y="29798"/>
                      <a:pt x="10487" y="29892"/>
                    </a:cubicBezTo>
                    <a:cubicBezTo>
                      <a:pt x="10894" y="29986"/>
                      <a:pt x="11239" y="29955"/>
                      <a:pt x="11506" y="30080"/>
                    </a:cubicBezTo>
                    <a:cubicBezTo>
                      <a:pt x="11772" y="30205"/>
                      <a:pt x="11976" y="30440"/>
                      <a:pt x="12195" y="30738"/>
                    </a:cubicBezTo>
                    <a:cubicBezTo>
                      <a:pt x="12399" y="31020"/>
                      <a:pt x="12572" y="31303"/>
                      <a:pt x="12650" y="31600"/>
                    </a:cubicBezTo>
                    <a:cubicBezTo>
                      <a:pt x="12791" y="32212"/>
                      <a:pt x="12540" y="32917"/>
                      <a:pt x="12462" y="33669"/>
                    </a:cubicBezTo>
                    <a:cubicBezTo>
                      <a:pt x="12384" y="34406"/>
                      <a:pt x="12399" y="35174"/>
                      <a:pt x="12556" y="35911"/>
                    </a:cubicBezTo>
                    <a:cubicBezTo>
                      <a:pt x="12713" y="36663"/>
                      <a:pt x="13026" y="37369"/>
                      <a:pt x="13449" y="37995"/>
                    </a:cubicBezTo>
                    <a:cubicBezTo>
                      <a:pt x="13873" y="38622"/>
                      <a:pt x="14406" y="39171"/>
                      <a:pt x="15001" y="39626"/>
                    </a:cubicBezTo>
                    <a:cubicBezTo>
                      <a:pt x="15581" y="40080"/>
                      <a:pt x="16271" y="40456"/>
                      <a:pt x="17007" y="40644"/>
                    </a:cubicBezTo>
                    <a:cubicBezTo>
                      <a:pt x="17660" y="40843"/>
                      <a:pt x="18338" y="40913"/>
                      <a:pt x="19018" y="40913"/>
                    </a:cubicBezTo>
                    <a:cubicBezTo>
                      <a:pt x="19090" y="40913"/>
                      <a:pt x="19161" y="40912"/>
                      <a:pt x="19233" y="40911"/>
                    </a:cubicBezTo>
                    <a:cubicBezTo>
                      <a:pt x="20707" y="40848"/>
                      <a:pt x="22149" y="40503"/>
                      <a:pt x="23528" y="40017"/>
                    </a:cubicBezTo>
                    <a:cubicBezTo>
                      <a:pt x="24907" y="39532"/>
                      <a:pt x="26240" y="38936"/>
                      <a:pt x="27541" y="38309"/>
                    </a:cubicBezTo>
                    <a:cubicBezTo>
                      <a:pt x="28857" y="37698"/>
                      <a:pt x="30158" y="37055"/>
                      <a:pt x="31553" y="36648"/>
                    </a:cubicBezTo>
                    <a:lnTo>
                      <a:pt x="31538" y="36585"/>
                    </a:lnTo>
                    <a:cubicBezTo>
                      <a:pt x="30127" y="36945"/>
                      <a:pt x="28779" y="37525"/>
                      <a:pt x="27447" y="38090"/>
                    </a:cubicBezTo>
                    <a:cubicBezTo>
                      <a:pt x="26114" y="38669"/>
                      <a:pt x="24782" y="39234"/>
                      <a:pt x="23418" y="39673"/>
                    </a:cubicBezTo>
                    <a:cubicBezTo>
                      <a:pt x="22039" y="40096"/>
                      <a:pt x="20628" y="40441"/>
                      <a:pt x="19218" y="40456"/>
                    </a:cubicBezTo>
                    <a:cubicBezTo>
                      <a:pt x="18512" y="40456"/>
                      <a:pt x="17807" y="40378"/>
                      <a:pt x="17133" y="40174"/>
                    </a:cubicBezTo>
                    <a:cubicBezTo>
                      <a:pt x="16475" y="39986"/>
                      <a:pt x="15863" y="39657"/>
                      <a:pt x="15315" y="39218"/>
                    </a:cubicBezTo>
                    <a:cubicBezTo>
                      <a:pt x="14202" y="38356"/>
                      <a:pt x="13371" y="37165"/>
                      <a:pt x="13089" y="35801"/>
                    </a:cubicBezTo>
                    <a:cubicBezTo>
                      <a:pt x="12948" y="35127"/>
                      <a:pt x="12916" y="34422"/>
                      <a:pt x="12995" y="33716"/>
                    </a:cubicBezTo>
                    <a:cubicBezTo>
                      <a:pt x="13026" y="33372"/>
                      <a:pt x="13089" y="33042"/>
                      <a:pt x="13152" y="32666"/>
                    </a:cubicBezTo>
                    <a:cubicBezTo>
                      <a:pt x="13214" y="32290"/>
                      <a:pt x="13246" y="31883"/>
                      <a:pt x="13136" y="31475"/>
                    </a:cubicBezTo>
                    <a:cubicBezTo>
                      <a:pt x="13042" y="31067"/>
                      <a:pt x="12822" y="30738"/>
                      <a:pt x="12603" y="30440"/>
                    </a:cubicBezTo>
                    <a:cubicBezTo>
                      <a:pt x="12384" y="30143"/>
                      <a:pt x="12101" y="29814"/>
                      <a:pt x="11694" y="29641"/>
                    </a:cubicBezTo>
                    <a:cubicBezTo>
                      <a:pt x="11302" y="29453"/>
                      <a:pt x="10879" y="29500"/>
                      <a:pt x="10597" y="29437"/>
                    </a:cubicBezTo>
                    <a:cubicBezTo>
                      <a:pt x="10440" y="29390"/>
                      <a:pt x="10315" y="29343"/>
                      <a:pt x="10189" y="29249"/>
                    </a:cubicBezTo>
                    <a:cubicBezTo>
                      <a:pt x="10079" y="29155"/>
                      <a:pt x="9985" y="29045"/>
                      <a:pt x="9891" y="28904"/>
                    </a:cubicBezTo>
                    <a:cubicBezTo>
                      <a:pt x="9594" y="28356"/>
                      <a:pt x="9546" y="27603"/>
                      <a:pt x="9735" y="26976"/>
                    </a:cubicBezTo>
                    <a:cubicBezTo>
                      <a:pt x="9782" y="26820"/>
                      <a:pt x="9860" y="26679"/>
                      <a:pt x="9938" y="26553"/>
                    </a:cubicBezTo>
                    <a:cubicBezTo>
                      <a:pt x="10032" y="26428"/>
                      <a:pt x="10158" y="26318"/>
                      <a:pt x="10283" y="26240"/>
                    </a:cubicBezTo>
                    <a:cubicBezTo>
                      <a:pt x="10550" y="26052"/>
                      <a:pt x="10894" y="25942"/>
                      <a:pt x="11192" y="25911"/>
                    </a:cubicBezTo>
                    <a:lnTo>
                      <a:pt x="11427" y="25895"/>
                    </a:lnTo>
                    <a:lnTo>
                      <a:pt x="11396" y="25675"/>
                    </a:lnTo>
                    <a:lnTo>
                      <a:pt x="11239" y="24782"/>
                    </a:lnTo>
                    <a:lnTo>
                      <a:pt x="11208" y="24641"/>
                    </a:lnTo>
                    <a:lnTo>
                      <a:pt x="11067" y="24610"/>
                    </a:lnTo>
                    <a:cubicBezTo>
                      <a:pt x="10565" y="24547"/>
                      <a:pt x="10064" y="24437"/>
                      <a:pt x="9578" y="24327"/>
                    </a:cubicBezTo>
                    <a:cubicBezTo>
                      <a:pt x="9092" y="24202"/>
                      <a:pt x="8606" y="24061"/>
                      <a:pt x="8151" y="23857"/>
                    </a:cubicBezTo>
                    <a:cubicBezTo>
                      <a:pt x="7932" y="23763"/>
                      <a:pt x="7728" y="23638"/>
                      <a:pt x="7587" y="23481"/>
                    </a:cubicBezTo>
                    <a:cubicBezTo>
                      <a:pt x="7430" y="23309"/>
                      <a:pt x="7305" y="23105"/>
                      <a:pt x="7211" y="22885"/>
                    </a:cubicBezTo>
                    <a:cubicBezTo>
                      <a:pt x="7013" y="22459"/>
                      <a:pt x="6918" y="21958"/>
                      <a:pt x="6885" y="21498"/>
                    </a:cubicBezTo>
                    <a:lnTo>
                      <a:pt x="6885" y="21498"/>
                    </a:lnTo>
                    <a:cubicBezTo>
                      <a:pt x="7125" y="20977"/>
                      <a:pt x="7275" y="20442"/>
                      <a:pt x="7336" y="19876"/>
                    </a:cubicBezTo>
                    <a:cubicBezTo>
                      <a:pt x="7352" y="19594"/>
                      <a:pt x="7352" y="19296"/>
                      <a:pt x="7305" y="18998"/>
                    </a:cubicBezTo>
                    <a:cubicBezTo>
                      <a:pt x="7258" y="18732"/>
                      <a:pt x="7242" y="18465"/>
                      <a:pt x="7148" y="18152"/>
                    </a:cubicBezTo>
                    <a:cubicBezTo>
                      <a:pt x="7086" y="17995"/>
                      <a:pt x="6976" y="17838"/>
                      <a:pt x="6835" y="17760"/>
                    </a:cubicBezTo>
                    <a:cubicBezTo>
                      <a:pt x="6709" y="17666"/>
                      <a:pt x="6568" y="17588"/>
                      <a:pt x="6443" y="17541"/>
                    </a:cubicBezTo>
                    <a:cubicBezTo>
                      <a:pt x="6161" y="17446"/>
                      <a:pt x="5894" y="17368"/>
                      <a:pt x="5628" y="17290"/>
                    </a:cubicBezTo>
                    <a:cubicBezTo>
                      <a:pt x="5079" y="17149"/>
                      <a:pt x="4531" y="17039"/>
                      <a:pt x="4013" y="16882"/>
                    </a:cubicBezTo>
                    <a:cubicBezTo>
                      <a:pt x="2948" y="16584"/>
                      <a:pt x="2086" y="15895"/>
                      <a:pt x="1255" y="15158"/>
                    </a:cubicBezTo>
                    <a:cubicBezTo>
                      <a:pt x="1051" y="14970"/>
                      <a:pt x="847" y="14782"/>
                      <a:pt x="675" y="14578"/>
                    </a:cubicBezTo>
                    <a:cubicBezTo>
                      <a:pt x="502" y="14374"/>
                      <a:pt x="361" y="14155"/>
                      <a:pt x="299" y="13904"/>
                    </a:cubicBezTo>
                    <a:cubicBezTo>
                      <a:pt x="236" y="13653"/>
                      <a:pt x="236" y="13387"/>
                      <a:pt x="267" y="13120"/>
                    </a:cubicBezTo>
                    <a:cubicBezTo>
                      <a:pt x="314" y="12870"/>
                      <a:pt x="393" y="12603"/>
                      <a:pt x="502" y="12352"/>
                    </a:cubicBezTo>
                    <a:cubicBezTo>
                      <a:pt x="706" y="11851"/>
                      <a:pt x="988" y="11365"/>
                      <a:pt x="1270" y="10879"/>
                    </a:cubicBezTo>
                    <a:cubicBezTo>
                      <a:pt x="1553" y="10409"/>
                      <a:pt x="1835" y="9923"/>
                      <a:pt x="2101" y="9437"/>
                    </a:cubicBezTo>
                    <a:cubicBezTo>
                      <a:pt x="2650" y="8465"/>
                      <a:pt x="3120" y="7446"/>
                      <a:pt x="3496" y="6396"/>
                    </a:cubicBezTo>
                    <a:cubicBezTo>
                      <a:pt x="3684" y="5863"/>
                      <a:pt x="3857" y="5330"/>
                      <a:pt x="4013" y="4797"/>
                    </a:cubicBezTo>
                    <a:cubicBezTo>
                      <a:pt x="4186" y="4280"/>
                      <a:pt x="4374" y="3747"/>
                      <a:pt x="4578" y="3230"/>
                    </a:cubicBezTo>
                    <a:cubicBezTo>
                      <a:pt x="4954" y="2195"/>
                      <a:pt x="5361" y="1129"/>
                      <a:pt x="5440" y="17"/>
                    </a:cubicBezTo>
                    <a:lnTo>
                      <a:pt x="5393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39"/>
              <p:cNvSpPr/>
              <p:nvPr/>
            </p:nvSpPr>
            <p:spPr>
              <a:xfrm>
                <a:off x="1919075" y="1918400"/>
                <a:ext cx="67025" cy="596050"/>
              </a:xfrm>
              <a:custGeom>
                <a:avLst/>
                <a:gdLst/>
                <a:ahLst/>
                <a:cxnLst/>
                <a:rect l="l" t="t" r="r" b="b"/>
                <a:pathLst>
                  <a:path w="2681" h="23842" extrusionOk="0">
                    <a:moveTo>
                      <a:pt x="2289" y="0"/>
                    </a:moveTo>
                    <a:cubicBezTo>
                      <a:pt x="1380" y="1834"/>
                      <a:pt x="784" y="3809"/>
                      <a:pt x="424" y="5831"/>
                    </a:cubicBezTo>
                    <a:cubicBezTo>
                      <a:pt x="48" y="7853"/>
                      <a:pt x="1" y="9922"/>
                      <a:pt x="79" y="11960"/>
                    </a:cubicBezTo>
                    <a:cubicBezTo>
                      <a:pt x="173" y="14013"/>
                      <a:pt x="345" y="16067"/>
                      <a:pt x="847" y="18073"/>
                    </a:cubicBezTo>
                    <a:cubicBezTo>
                      <a:pt x="988" y="18559"/>
                      <a:pt x="1129" y="19076"/>
                      <a:pt x="1349" y="19562"/>
                    </a:cubicBezTo>
                    <a:cubicBezTo>
                      <a:pt x="1474" y="19797"/>
                      <a:pt x="1599" y="20032"/>
                      <a:pt x="1740" y="20252"/>
                    </a:cubicBezTo>
                    <a:cubicBezTo>
                      <a:pt x="1881" y="20471"/>
                      <a:pt x="2023" y="20659"/>
                      <a:pt x="2132" y="20879"/>
                    </a:cubicBezTo>
                    <a:cubicBezTo>
                      <a:pt x="2336" y="21302"/>
                      <a:pt x="2399" y="21803"/>
                      <a:pt x="2446" y="22305"/>
                    </a:cubicBezTo>
                    <a:cubicBezTo>
                      <a:pt x="2493" y="22807"/>
                      <a:pt x="2477" y="23324"/>
                      <a:pt x="2493" y="23825"/>
                    </a:cubicBezTo>
                    <a:lnTo>
                      <a:pt x="2540" y="23841"/>
                    </a:lnTo>
                    <a:cubicBezTo>
                      <a:pt x="2603" y="23324"/>
                      <a:pt x="2665" y="22822"/>
                      <a:pt x="2681" y="22305"/>
                    </a:cubicBezTo>
                    <a:cubicBezTo>
                      <a:pt x="2681" y="21788"/>
                      <a:pt x="2665" y="21255"/>
                      <a:pt x="2461" y="20738"/>
                    </a:cubicBezTo>
                    <a:cubicBezTo>
                      <a:pt x="2367" y="20471"/>
                      <a:pt x="2226" y="20252"/>
                      <a:pt x="2101" y="20032"/>
                    </a:cubicBezTo>
                    <a:cubicBezTo>
                      <a:pt x="1976" y="19813"/>
                      <a:pt x="1866" y="19593"/>
                      <a:pt x="1772" y="19374"/>
                    </a:cubicBezTo>
                    <a:cubicBezTo>
                      <a:pt x="1584" y="18919"/>
                      <a:pt x="1474" y="18433"/>
                      <a:pt x="1364" y="17948"/>
                    </a:cubicBezTo>
                    <a:cubicBezTo>
                      <a:pt x="925" y="15973"/>
                      <a:pt x="643" y="13966"/>
                      <a:pt x="502" y="11944"/>
                    </a:cubicBezTo>
                    <a:cubicBezTo>
                      <a:pt x="377" y="9907"/>
                      <a:pt x="361" y="7869"/>
                      <a:pt x="675" y="5863"/>
                    </a:cubicBezTo>
                    <a:cubicBezTo>
                      <a:pt x="972" y="3856"/>
                      <a:pt x="1505" y="1881"/>
                      <a:pt x="2336" y="16"/>
                    </a:cubicBezTo>
                    <a:lnTo>
                      <a:pt x="2289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6" name="Google Shape;406;p39"/>
            <p:cNvSpPr/>
            <p:nvPr/>
          </p:nvSpPr>
          <p:spPr>
            <a:xfrm>
              <a:off x="8390253" y="3625693"/>
              <a:ext cx="486411" cy="1517811"/>
            </a:xfrm>
            <a:custGeom>
              <a:avLst/>
              <a:gdLst/>
              <a:ahLst/>
              <a:cxnLst/>
              <a:rect l="l" t="t" r="r" b="b"/>
              <a:pathLst>
                <a:path w="16412" h="51036" extrusionOk="0">
                  <a:moveTo>
                    <a:pt x="424" y="0"/>
                  </a:moveTo>
                  <a:cubicBezTo>
                    <a:pt x="189" y="1113"/>
                    <a:pt x="95" y="2257"/>
                    <a:pt x="48" y="3386"/>
                  </a:cubicBezTo>
                  <a:cubicBezTo>
                    <a:pt x="1" y="4514"/>
                    <a:pt x="1" y="5659"/>
                    <a:pt x="48" y="6787"/>
                  </a:cubicBezTo>
                  <a:cubicBezTo>
                    <a:pt x="142" y="9060"/>
                    <a:pt x="408" y="11317"/>
                    <a:pt x="769" y="13559"/>
                  </a:cubicBezTo>
                  <a:cubicBezTo>
                    <a:pt x="1521" y="18041"/>
                    <a:pt x="2744" y="22430"/>
                    <a:pt x="4248" y="26709"/>
                  </a:cubicBezTo>
                  <a:cubicBezTo>
                    <a:pt x="5753" y="30988"/>
                    <a:pt x="7556" y="35173"/>
                    <a:pt x="9593" y="39217"/>
                  </a:cubicBezTo>
                  <a:cubicBezTo>
                    <a:pt x="10612" y="41239"/>
                    <a:pt x="11678" y="43246"/>
                    <a:pt x="12791" y="45221"/>
                  </a:cubicBezTo>
                  <a:cubicBezTo>
                    <a:pt x="13919" y="47180"/>
                    <a:pt x="15079" y="49124"/>
                    <a:pt x="16302" y="51036"/>
                  </a:cubicBezTo>
                  <a:lnTo>
                    <a:pt x="16412" y="50973"/>
                  </a:lnTo>
                  <a:cubicBezTo>
                    <a:pt x="15267" y="49014"/>
                    <a:pt x="14154" y="47055"/>
                    <a:pt x="13104" y="45048"/>
                  </a:cubicBezTo>
                  <a:cubicBezTo>
                    <a:pt x="12023" y="43058"/>
                    <a:pt x="10988" y="41051"/>
                    <a:pt x="10016" y="39014"/>
                  </a:cubicBezTo>
                  <a:cubicBezTo>
                    <a:pt x="9045" y="36976"/>
                    <a:pt x="8104" y="34923"/>
                    <a:pt x="7226" y="32838"/>
                  </a:cubicBezTo>
                  <a:cubicBezTo>
                    <a:pt x="6349" y="30753"/>
                    <a:pt x="5534" y="28653"/>
                    <a:pt x="4781" y="26521"/>
                  </a:cubicBezTo>
                  <a:cubicBezTo>
                    <a:pt x="4029" y="24405"/>
                    <a:pt x="3339" y="22242"/>
                    <a:pt x="2744" y="20079"/>
                  </a:cubicBezTo>
                  <a:cubicBezTo>
                    <a:pt x="2132" y="17900"/>
                    <a:pt x="1631" y="15706"/>
                    <a:pt x="1207" y="13480"/>
                  </a:cubicBezTo>
                  <a:cubicBezTo>
                    <a:pt x="800" y="11270"/>
                    <a:pt x="486" y="9029"/>
                    <a:pt x="345" y="6772"/>
                  </a:cubicBezTo>
                  <a:cubicBezTo>
                    <a:pt x="267" y="5643"/>
                    <a:pt x="220" y="4514"/>
                    <a:pt x="236" y="3386"/>
                  </a:cubicBezTo>
                  <a:cubicBezTo>
                    <a:pt x="236" y="2822"/>
                    <a:pt x="251" y="2257"/>
                    <a:pt x="298" y="1709"/>
                  </a:cubicBezTo>
                  <a:cubicBezTo>
                    <a:pt x="330" y="1145"/>
                    <a:pt x="377" y="580"/>
                    <a:pt x="471" y="16"/>
                  </a:cubicBezTo>
                  <a:lnTo>
                    <a:pt x="42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3449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Google Shape;421;p41"/>
          <p:cNvPicPr preferRelativeResize="0"/>
          <p:nvPr/>
        </p:nvPicPr>
        <p:blipFill rotWithShape="1">
          <a:blip r:embed="rId3">
            <a:alphaModFix amt="34000"/>
          </a:blip>
          <a:srcRect/>
          <a:stretch/>
        </p:blipFill>
        <p:spPr>
          <a:xfrm rot="10124389">
            <a:off x="2384243" y="1407356"/>
            <a:ext cx="4375513" cy="3902521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41"/>
          <p:cNvSpPr txBox="1">
            <a:spLocks noGrp="1"/>
          </p:cNvSpPr>
          <p:nvPr>
            <p:ph type="title" idx="2"/>
          </p:nvPr>
        </p:nvSpPr>
        <p:spPr>
          <a:xfrm>
            <a:off x="3442950" y="2219740"/>
            <a:ext cx="22581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20-60</a:t>
            </a:r>
            <a:endParaRPr dirty="0"/>
          </a:p>
        </p:txBody>
      </p:sp>
      <p:sp>
        <p:nvSpPr>
          <p:cNvPr id="425" name="Google Shape;425;p41"/>
          <p:cNvSpPr txBox="1">
            <a:spLocks noGrp="1"/>
          </p:cNvSpPr>
          <p:nvPr>
            <p:ph type="subTitle" idx="3"/>
          </p:nvPr>
        </p:nvSpPr>
        <p:spPr>
          <a:xfrm>
            <a:off x="3442950" y="3258551"/>
            <a:ext cx="2258100" cy="48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W</a:t>
            </a:r>
            <a:r>
              <a:rPr lang="en" dirty="0" smtClean="0"/>
              <a:t>ho knows their purposes</a:t>
            </a:r>
            <a:r>
              <a:rPr lang="ar-SA" dirty="0" smtClean="0"/>
              <a:t> </a:t>
            </a:r>
            <a:r>
              <a:rPr lang="en-US" dirty="0" smtClean="0"/>
              <a:t>and appreciate to improve themselves</a:t>
            </a:r>
            <a:r>
              <a:rPr lang="en" dirty="0" smtClean="0"/>
              <a:t>.</a:t>
            </a:r>
            <a:endParaRPr dirty="0"/>
          </a:p>
        </p:txBody>
      </p:sp>
      <p:sp>
        <p:nvSpPr>
          <p:cNvPr id="428" name="Google Shape;428;p41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Young people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52"/>
          <p:cNvSpPr txBox="1">
            <a:spLocks noGrp="1"/>
          </p:cNvSpPr>
          <p:nvPr>
            <p:ph type="title"/>
          </p:nvPr>
        </p:nvSpPr>
        <p:spPr>
          <a:xfrm>
            <a:off x="952500" y="1052070"/>
            <a:ext cx="7459980" cy="34665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 smtClean="0"/>
              <a:t>Now, we will see a life demo for our applications</a:t>
            </a:r>
            <a:endParaRPr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Development of our app.</a:t>
            </a:r>
            <a:endParaRPr dirty="0"/>
          </a:p>
        </p:txBody>
      </p:sp>
      <p:pic>
        <p:nvPicPr>
          <p:cNvPr id="521" name="Google Shape;521;p46"/>
          <p:cNvPicPr preferRelativeResize="0"/>
          <p:nvPr/>
        </p:nvPicPr>
        <p:blipFill rotWithShape="1">
          <a:blip r:embed="rId3">
            <a:alphaModFix amt="87000"/>
          </a:blip>
          <a:srcRect/>
          <a:stretch/>
        </p:blipFill>
        <p:spPr>
          <a:xfrm rot="-20">
            <a:off x="3061950" y="1547607"/>
            <a:ext cx="3020100" cy="3020135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46"/>
          <p:cNvSpPr txBox="1"/>
          <p:nvPr/>
        </p:nvSpPr>
        <p:spPr>
          <a:xfrm>
            <a:off x="511195" y="2006875"/>
            <a:ext cx="1793482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n-US" sz="2500" b="1" dirty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App engine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523" name="Google Shape;523;p46"/>
          <p:cNvSpPr txBox="1"/>
          <p:nvPr/>
        </p:nvSpPr>
        <p:spPr>
          <a:xfrm>
            <a:off x="720000" y="3101979"/>
            <a:ext cx="1529400" cy="6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spcBef>
                <a:spcPts val="1200"/>
              </a:spcBef>
            </a:pPr>
            <a:r>
              <a:rPr lang="en-US" dirty="0"/>
              <a:t>Flutter </a:t>
            </a:r>
          </a:p>
          <a:p>
            <a:pPr lvl="0" algn="ctr">
              <a:spcBef>
                <a:spcPts val="1200"/>
              </a:spcBef>
            </a:pPr>
            <a:r>
              <a:rPr lang="en-US" dirty="0"/>
              <a:t>Dart</a:t>
            </a:r>
          </a:p>
          <a:p>
            <a:pPr lvl="0" algn="ctr">
              <a:spcBef>
                <a:spcPts val="1200"/>
              </a:spcBef>
            </a:pPr>
            <a:r>
              <a:rPr lang="en-US" dirty="0"/>
              <a:t>Microsoft Android studio is the IDE used for coding</a:t>
            </a:r>
            <a:r>
              <a:rPr lang="en-US" sz="2000" dirty="0"/>
              <a:t> </a:t>
            </a:r>
            <a:endParaRPr lang="en-US" sz="2000" dirty="0"/>
          </a:p>
        </p:txBody>
      </p:sp>
      <p:sp>
        <p:nvSpPr>
          <p:cNvPr id="526" name="Google Shape;526;p46"/>
          <p:cNvSpPr txBox="1"/>
          <p:nvPr/>
        </p:nvSpPr>
        <p:spPr>
          <a:xfrm>
            <a:off x="6901512" y="1493475"/>
            <a:ext cx="1529400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500" b="1" dirty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Database</a:t>
            </a:r>
            <a:endParaRPr sz="2500" b="1" dirty="0">
              <a:solidFill>
                <a:schemeClr val="lt2"/>
              </a:solidFill>
              <a:latin typeface="DM Serif Text"/>
              <a:ea typeface="DM Serif Text"/>
              <a:cs typeface="DM Serif Text"/>
              <a:sym typeface="DM Serif Text"/>
            </a:endParaRPr>
          </a:p>
        </p:txBody>
      </p:sp>
      <p:sp>
        <p:nvSpPr>
          <p:cNvPr id="527" name="Google Shape;527;p46"/>
          <p:cNvSpPr txBox="1"/>
          <p:nvPr/>
        </p:nvSpPr>
        <p:spPr>
          <a:xfrm>
            <a:off x="7165548" y="1895412"/>
            <a:ext cx="1529400" cy="6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My sql</a:t>
            </a:r>
            <a:endParaRPr dirty="0">
              <a:solidFill>
                <a:schemeClr val="dk1"/>
              </a:solidFill>
              <a:latin typeface="Cambay"/>
              <a:ea typeface="Cambay"/>
              <a:cs typeface="Cambay"/>
              <a:sym typeface="Cambay"/>
            </a:endParaRPr>
          </a:p>
        </p:txBody>
      </p:sp>
      <p:sp>
        <p:nvSpPr>
          <p:cNvPr id="528" name="Google Shape;528;p46"/>
          <p:cNvSpPr txBox="1"/>
          <p:nvPr/>
        </p:nvSpPr>
        <p:spPr>
          <a:xfrm>
            <a:off x="6901511" y="3404079"/>
            <a:ext cx="1529400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500" b="1" dirty="0">
                <a:solidFill>
                  <a:schemeClr val="lt2"/>
                </a:solidFill>
                <a:latin typeface="DM Serif Text"/>
                <a:ea typeface="DM Serif Text"/>
                <a:cs typeface="DM Serif Text"/>
                <a:sym typeface="DM Serif Text"/>
              </a:rPr>
              <a:t>Feedback</a:t>
            </a:r>
          </a:p>
        </p:txBody>
      </p:sp>
      <p:sp>
        <p:nvSpPr>
          <p:cNvPr id="529" name="Google Shape;529;p46"/>
          <p:cNvSpPr txBox="1"/>
          <p:nvPr/>
        </p:nvSpPr>
        <p:spPr>
          <a:xfrm>
            <a:off x="6894599" y="4123056"/>
            <a:ext cx="2073835" cy="6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n-US" dirty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The data about the </a:t>
            </a:r>
            <a:r>
              <a:rPr lang="en-US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user is </a:t>
            </a:r>
            <a:r>
              <a:rPr lang="en-US" dirty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stored in the database to decide whether </a:t>
            </a:r>
            <a:r>
              <a:rPr lang="en-US" dirty="0" smtClean="0">
                <a:solidFill>
                  <a:schemeClr val="dk1"/>
                </a:solidFill>
                <a:latin typeface="Cambay"/>
                <a:ea typeface="Cambay"/>
                <a:cs typeface="Cambay"/>
                <a:sym typeface="Cambay"/>
              </a:rPr>
              <a:t>he is moving or set for along while.</a:t>
            </a:r>
            <a:endParaRPr lang="en-US" dirty="0">
              <a:solidFill>
                <a:schemeClr val="dk1"/>
              </a:solidFill>
              <a:latin typeface="Cambay"/>
              <a:ea typeface="Cambay"/>
              <a:cs typeface="Cambay"/>
              <a:sym typeface="Cambay"/>
            </a:endParaRPr>
          </a:p>
        </p:txBody>
      </p:sp>
      <p:pic>
        <p:nvPicPr>
          <p:cNvPr id="530" name="Google Shape;530;p46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87121">
            <a:off x="2253035" y="1518386"/>
            <a:ext cx="926604" cy="926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46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87121">
            <a:off x="5914110" y="1518386"/>
            <a:ext cx="926604" cy="926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46"/>
          <p:cNvPicPr preferRelativeResize="0"/>
          <p:nvPr/>
        </p:nvPicPr>
        <p:blipFill rotWithShape="1">
          <a:blip r:embed="rId4">
            <a:alphaModFix amt="75000"/>
          </a:blip>
          <a:srcRect/>
          <a:stretch/>
        </p:blipFill>
        <p:spPr>
          <a:xfrm rot="-487121">
            <a:off x="5914110" y="3418436"/>
            <a:ext cx="926604" cy="926578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46"/>
          <p:cNvSpPr/>
          <p:nvPr/>
        </p:nvSpPr>
        <p:spPr>
          <a:xfrm>
            <a:off x="6274798" y="3775087"/>
            <a:ext cx="205210" cy="353399"/>
          </a:xfrm>
          <a:custGeom>
            <a:avLst/>
            <a:gdLst/>
            <a:ahLst/>
            <a:cxnLst/>
            <a:rect l="l" t="t" r="r" b="b"/>
            <a:pathLst>
              <a:path w="6442" h="11094" extrusionOk="0">
                <a:moveTo>
                  <a:pt x="2703" y="2120"/>
                </a:moveTo>
                <a:cubicBezTo>
                  <a:pt x="2965" y="2286"/>
                  <a:pt x="3620" y="2632"/>
                  <a:pt x="4489" y="2667"/>
                </a:cubicBezTo>
                <a:lnTo>
                  <a:pt x="4489" y="3763"/>
                </a:lnTo>
                <a:cubicBezTo>
                  <a:pt x="4489" y="4453"/>
                  <a:pt x="3929" y="5037"/>
                  <a:pt x="3215" y="5037"/>
                </a:cubicBezTo>
                <a:cubicBezTo>
                  <a:pt x="3207" y="5037"/>
                  <a:pt x="3200" y="5037"/>
                  <a:pt x="3193" y="5037"/>
                </a:cubicBezTo>
                <a:cubicBezTo>
                  <a:pt x="2512" y="5037"/>
                  <a:pt x="1953" y="4482"/>
                  <a:pt x="1953" y="3775"/>
                </a:cubicBezTo>
                <a:lnTo>
                  <a:pt x="1953" y="2632"/>
                </a:lnTo>
                <a:cubicBezTo>
                  <a:pt x="2286" y="2465"/>
                  <a:pt x="2560" y="2239"/>
                  <a:pt x="2703" y="2120"/>
                </a:cubicBezTo>
                <a:close/>
                <a:moveTo>
                  <a:pt x="3643" y="5394"/>
                </a:moveTo>
                <a:lnTo>
                  <a:pt x="3643" y="5858"/>
                </a:lnTo>
                <a:cubicBezTo>
                  <a:pt x="3500" y="5912"/>
                  <a:pt x="3361" y="5939"/>
                  <a:pt x="3222" y="5939"/>
                </a:cubicBezTo>
                <a:cubicBezTo>
                  <a:pt x="3084" y="5939"/>
                  <a:pt x="2947" y="5912"/>
                  <a:pt x="2810" y="5858"/>
                </a:cubicBezTo>
                <a:lnTo>
                  <a:pt x="2810" y="5394"/>
                </a:lnTo>
                <a:cubicBezTo>
                  <a:pt x="2947" y="5442"/>
                  <a:pt x="3090" y="5465"/>
                  <a:pt x="3231" y="5465"/>
                </a:cubicBezTo>
                <a:cubicBezTo>
                  <a:pt x="3372" y="5465"/>
                  <a:pt x="3512" y="5442"/>
                  <a:pt x="3643" y="5394"/>
                </a:cubicBezTo>
                <a:close/>
                <a:moveTo>
                  <a:pt x="2619" y="6144"/>
                </a:moveTo>
                <a:cubicBezTo>
                  <a:pt x="2703" y="6180"/>
                  <a:pt x="2798" y="6215"/>
                  <a:pt x="2881" y="6227"/>
                </a:cubicBezTo>
                <a:lnTo>
                  <a:pt x="2524" y="6573"/>
                </a:lnTo>
                <a:lnTo>
                  <a:pt x="2381" y="6144"/>
                </a:lnTo>
                <a:close/>
                <a:moveTo>
                  <a:pt x="3929" y="6144"/>
                </a:moveTo>
                <a:cubicBezTo>
                  <a:pt x="3989" y="6144"/>
                  <a:pt x="4036" y="6144"/>
                  <a:pt x="4060" y="6156"/>
                </a:cubicBezTo>
                <a:lnTo>
                  <a:pt x="3917" y="6573"/>
                </a:lnTo>
                <a:lnTo>
                  <a:pt x="3572" y="6215"/>
                </a:lnTo>
                <a:cubicBezTo>
                  <a:pt x="3643" y="6204"/>
                  <a:pt x="3739" y="6168"/>
                  <a:pt x="3810" y="6144"/>
                </a:cubicBezTo>
                <a:close/>
                <a:moveTo>
                  <a:pt x="2060" y="6227"/>
                </a:moveTo>
                <a:lnTo>
                  <a:pt x="2477" y="7370"/>
                </a:lnTo>
                <a:lnTo>
                  <a:pt x="2238" y="6954"/>
                </a:lnTo>
                <a:cubicBezTo>
                  <a:pt x="2203" y="6892"/>
                  <a:pt x="2149" y="6856"/>
                  <a:pt x="2094" y="6856"/>
                </a:cubicBezTo>
                <a:cubicBezTo>
                  <a:pt x="2074" y="6856"/>
                  <a:pt x="2055" y="6861"/>
                  <a:pt x="2036" y="6870"/>
                </a:cubicBezTo>
                <a:lnTo>
                  <a:pt x="1738" y="6989"/>
                </a:lnTo>
                <a:lnTo>
                  <a:pt x="1738" y="6989"/>
                </a:lnTo>
                <a:lnTo>
                  <a:pt x="1976" y="6239"/>
                </a:lnTo>
                <a:cubicBezTo>
                  <a:pt x="2012" y="6227"/>
                  <a:pt x="2036" y="6227"/>
                  <a:pt x="2060" y="6227"/>
                </a:cubicBezTo>
                <a:close/>
                <a:moveTo>
                  <a:pt x="4405" y="6204"/>
                </a:moveTo>
                <a:cubicBezTo>
                  <a:pt x="4453" y="6215"/>
                  <a:pt x="4512" y="6227"/>
                  <a:pt x="4548" y="6239"/>
                </a:cubicBezTo>
                <a:lnTo>
                  <a:pt x="4763" y="6977"/>
                </a:lnTo>
                <a:lnTo>
                  <a:pt x="4465" y="6858"/>
                </a:lnTo>
                <a:cubicBezTo>
                  <a:pt x="4446" y="6849"/>
                  <a:pt x="4425" y="6844"/>
                  <a:pt x="4404" y="6844"/>
                </a:cubicBezTo>
                <a:cubicBezTo>
                  <a:pt x="4347" y="6844"/>
                  <a:pt x="4292" y="6877"/>
                  <a:pt x="4274" y="6930"/>
                </a:cubicBezTo>
                <a:lnTo>
                  <a:pt x="3953" y="7477"/>
                </a:lnTo>
                <a:lnTo>
                  <a:pt x="3953" y="7477"/>
                </a:lnTo>
                <a:lnTo>
                  <a:pt x="4405" y="6204"/>
                </a:lnTo>
                <a:close/>
                <a:moveTo>
                  <a:pt x="3239" y="6334"/>
                </a:moveTo>
                <a:lnTo>
                  <a:pt x="3798" y="6918"/>
                </a:lnTo>
                <a:lnTo>
                  <a:pt x="3239" y="8501"/>
                </a:lnTo>
                <a:lnTo>
                  <a:pt x="2667" y="6918"/>
                </a:lnTo>
                <a:lnTo>
                  <a:pt x="3239" y="6334"/>
                </a:lnTo>
                <a:close/>
                <a:moveTo>
                  <a:pt x="4953" y="6477"/>
                </a:moveTo>
                <a:cubicBezTo>
                  <a:pt x="5251" y="6704"/>
                  <a:pt x="5465" y="7037"/>
                  <a:pt x="5560" y="7406"/>
                </a:cubicBezTo>
                <a:lnTo>
                  <a:pt x="6025" y="9311"/>
                </a:lnTo>
                <a:cubicBezTo>
                  <a:pt x="6084" y="9573"/>
                  <a:pt x="5965" y="9871"/>
                  <a:pt x="5715" y="10025"/>
                </a:cubicBezTo>
                <a:cubicBezTo>
                  <a:pt x="4941" y="10466"/>
                  <a:pt x="4167" y="10692"/>
                  <a:pt x="3405" y="10740"/>
                </a:cubicBezTo>
                <a:lnTo>
                  <a:pt x="3405" y="9061"/>
                </a:lnTo>
                <a:lnTo>
                  <a:pt x="4477" y="7227"/>
                </a:lnTo>
                <a:lnTo>
                  <a:pt x="4965" y="7406"/>
                </a:lnTo>
                <a:cubicBezTo>
                  <a:pt x="4983" y="7413"/>
                  <a:pt x="5002" y="7417"/>
                  <a:pt x="5020" y="7417"/>
                </a:cubicBezTo>
                <a:cubicBezTo>
                  <a:pt x="5123" y="7417"/>
                  <a:pt x="5220" y="7313"/>
                  <a:pt x="5179" y="7192"/>
                </a:cubicBezTo>
                <a:lnTo>
                  <a:pt x="4953" y="6477"/>
                </a:lnTo>
                <a:close/>
                <a:moveTo>
                  <a:pt x="2605" y="0"/>
                </a:moveTo>
                <a:cubicBezTo>
                  <a:pt x="1565" y="0"/>
                  <a:pt x="665" y="872"/>
                  <a:pt x="655" y="1977"/>
                </a:cubicBezTo>
                <a:cubicBezTo>
                  <a:pt x="655" y="2465"/>
                  <a:pt x="679" y="2989"/>
                  <a:pt x="774" y="3584"/>
                </a:cubicBezTo>
                <a:cubicBezTo>
                  <a:pt x="833" y="3977"/>
                  <a:pt x="1191" y="4299"/>
                  <a:pt x="1584" y="4299"/>
                </a:cubicBezTo>
                <a:lnTo>
                  <a:pt x="1691" y="4299"/>
                </a:lnTo>
                <a:cubicBezTo>
                  <a:pt x="1834" y="4691"/>
                  <a:pt x="2096" y="5013"/>
                  <a:pt x="2465" y="5203"/>
                </a:cubicBezTo>
                <a:lnTo>
                  <a:pt x="2465" y="5823"/>
                </a:lnTo>
                <a:cubicBezTo>
                  <a:pt x="1619" y="5846"/>
                  <a:pt x="786" y="6418"/>
                  <a:pt x="560" y="7347"/>
                </a:cubicBezTo>
                <a:lnTo>
                  <a:pt x="488" y="7644"/>
                </a:lnTo>
                <a:cubicBezTo>
                  <a:pt x="476" y="7728"/>
                  <a:pt x="524" y="7823"/>
                  <a:pt x="607" y="7835"/>
                </a:cubicBezTo>
                <a:cubicBezTo>
                  <a:pt x="617" y="7836"/>
                  <a:pt x="628" y="7837"/>
                  <a:pt x="638" y="7837"/>
                </a:cubicBezTo>
                <a:cubicBezTo>
                  <a:pt x="713" y="7837"/>
                  <a:pt x="787" y="7799"/>
                  <a:pt x="798" y="7716"/>
                </a:cubicBezTo>
                <a:lnTo>
                  <a:pt x="869" y="7418"/>
                </a:lnTo>
                <a:cubicBezTo>
                  <a:pt x="976" y="7001"/>
                  <a:pt x="1214" y="6680"/>
                  <a:pt x="1548" y="6454"/>
                </a:cubicBezTo>
                <a:lnTo>
                  <a:pt x="1548" y="6454"/>
                </a:lnTo>
                <a:lnTo>
                  <a:pt x="1310" y="7216"/>
                </a:lnTo>
                <a:cubicBezTo>
                  <a:pt x="1269" y="7326"/>
                  <a:pt x="1357" y="7429"/>
                  <a:pt x="1457" y="7429"/>
                </a:cubicBezTo>
                <a:cubicBezTo>
                  <a:pt x="1475" y="7429"/>
                  <a:pt x="1494" y="7425"/>
                  <a:pt x="1512" y="7418"/>
                </a:cubicBezTo>
                <a:lnTo>
                  <a:pt x="2012" y="7239"/>
                </a:lnTo>
                <a:lnTo>
                  <a:pt x="3084" y="9073"/>
                </a:lnTo>
                <a:lnTo>
                  <a:pt x="3084" y="10764"/>
                </a:lnTo>
                <a:cubicBezTo>
                  <a:pt x="2310" y="10740"/>
                  <a:pt x="1512" y="10514"/>
                  <a:pt x="714" y="10049"/>
                </a:cubicBezTo>
                <a:cubicBezTo>
                  <a:pt x="452" y="9906"/>
                  <a:pt x="345" y="9621"/>
                  <a:pt x="417" y="9335"/>
                </a:cubicBezTo>
                <a:lnTo>
                  <a:pt x="607" y="8501"/>
                </a:lnTo>
                <a:cubicBezTo>
                  <a:pt x="619" y="8418"/>
                  <a:pt x="572" y="8323"/>
                  <a:pt x="488" y="8311"/>
                </a:cubicBezTo>
                <a:cubicBezTo>
                  <a:pt x="480" y="8310"/>
                  <a:pt x="471" y="8309"/>
                  <a:pt x="462" y="8309"/>
                </a:cubicBezTo>
                <a:cubicBezTo>
                  <a:pt x="386" y="8309"/>
                  <a:pt x="308" y="8355"/>
                  <a:pt x="298" y="8430"/>
                </a:cubicBezTo>
                <a:lnTo>
                  <a:pt x="107" y="9263"/>
                </a:lnTo>
                <a:cubicBezTo>
                  <a:pt x="0" y="9680"/>
                  <a:pt x="191" y="10133"/>
                  <a:pt x="560" y="10335"/>
                </a:cubicBezTo>
                <a:cubicBezTo>
                  <a:pt x="1447" y="10841"/>
                  <a:pt x="2337" y="11094"/>
                  <a:pt x="3225" y="11094"/>
                </a:cubicBezTo>
                <a:cubicBezTo>
                  <a:pt x="4114" y="11094"/>
                  <a:pt x="5001" y="10841"/>
                  <a:pt x="5882" y="10335"/>
                </a:cubicBezTo>
                <a:cubicBezTo>
                  <a:pt x="6251" y="10085"/>
                  <a:pt x="6441" y="9656"/>
                  <a:pt x="6334" y="9240"/>
                </a:cubicBezTo>
                <a:lnTo>
                  <a:pt x="5882" y="7335"/>
                </a:lnTo>
                <a:cubicBezTo>
                  <a:pt x="5655" y="6394"/>
                  <a:pt x="4786" y="5823"/>
                  <a:pt x="3977" y="5811"/>
                </a:cubicBezTo>
                <a:lnTo>
                  <a:pt x="3977" y="5191"/>
                </a:lnTo>
                <a:cubicBezTo>
                  <a:pt x="4334" y="4989"/>
                  <a:pt x="4608" y="4668"/>
                  <a:pt x="4751" y="4275"/>
                </a:cubicBezTo>
                <a:lnTo>
                  <a:pt x="4774" y="4275"/>
                </a:lnTo>
                <a:cubicBezTo>
                  <a:pt x="5191" y="4275"/>
                  <a:pt x="5548" y="3965"/>
                  <a:pt x="5596" y="3548"/>
                </a:cubicBezTo>
                <a:cubicBezTo>
                  <a:pt x="5644" y="3144"/>
                  <a:pt x="5667" y="2786"/>
                  <a:pt x="5703" y="2453"/>
                </a:cubicBezTo>
                <a:cubicBezTo>
                  <a:pt x="5703" y="2358"/>
                  <a:pt x="5644" y="2286"/>
                  <a:pt x="5548" y="2263"/>
                </a:cubicBezTo>
                <a:cubicBezTo>
                  <a:pt x="5542" y="2262"/>
                  <a:pt x="5536" y="2261"/>
                  <a:pt x="5530" y="2261"/>
                </a:cubicBezTo>
                <a:cubicBezTo>
                  <a:pt x="5453" y="2261"/>
                  <a:pt x="5381" y="2329"/>
                  <a:pt x="5370" y="2417"/>
                </a:cubicBezTo>
                <a:cubicBezTo>
                  <a:pt x="5358" y="2763"/>
                  <a:pt x="5322" y="3108"/>
                  <a:pt x="5286" y="3501"/>
                </a:cubicBezTo>
                <a:cubicBezTo>
                  <a:pt x="5251" y="3739"/>
                  <a:pt x="5060" y="3918"/>
                  <a:pt x="4834" y="3929"/>
                </a:cubicBezTo>
                <a:cubicBezTo>
                  <a:pt x="4870" y="3596"/>
                  <a:pt x="4834" y="4144"/>
                  <a:pt x="4846" y="2536"/>
                </a:cubicBezTo>
                <a:cubicBezTo>
                  <a:pt x="4846" y="2524"/>
                  <a:pt x="4834" y="2489"/>
                  <a:pt x="4822" y="2477"/>
                </a:cubicBezTo>
                <a:cubicBezTo>
                  <a:pt x="4810" y="2465"/>
                  <a:pt x="4810" y="2429"/>
                  <a:pt x="4786" y="2417"/>
                </a:cubicBezTo>
                <a:cubicBezTo>
                  <a:pt x="4774" y="2405"/>
                  <a:pt x="4751" y="2405"/>
                  <a:pt x="4727" y="2382"/>
                </a:cubicBezTo>
                <a:cubicBezTo>
                  <a:pt x="4715" y="2382"/>
                  <a:pt x="4703" y="2358"/>
                  <a:pt x="4667" y="2358"/>
                </a:cubicBezTo>
                <a:cubicBezTo>
                  <a:pt x="3560" y="2346"/>
                  <a:pt x="2798" y="1774"/>
                  <a:pt x="2798" y="1774"/>
                </a:cubicBezTo>
                <a:cubicBezTo>
                  <a:pt x="2770" y="1752"/>
                  <a:pt x="2731" y="1740"/>
                  <a:pt x="2692" y="1740"/>
                </a:cubicBezTo>
                <a:cubicBezTo>
                  <a:pt x="2648" y="1740"/>
                  <a:pt x="2603" y="1755"/>
                  <a:pt x="2572" y="1786"/>
                </a:cubicBezTo>
                <a:cubicBezTo>
                  <a:pt x="2572" y="1786"/>
                  <a:pt x="2203" y="2179"/>
                  <a:pt x="1726" y="2370"/>
                </a:cubicBezTo>
                <a:cubicBezTo>
                  <a:pt x="1715" y="2370"/>
                  <a:pt x="1715" y="2382"/>
                  <a:pt x="1691" y="2405"/>
                </a:cubicBezTo>
                <a:cubicBezTo>
                  <a:pt x="1667" y="2417"/>
                  <a:pt x="1631" y="2465"/>
                  <a:pt x="1631" y="2513"/>
                </a:cubicBezTo>
                <a:cubicBezTo>
                  <a:pt x="1631" y="2524"/>
                  <a:pt x="1619" y="2524"/>
                  <a:pt x="1619" y="2536"/>
                </a:cubicBezTo>
                <a:lnTo>
                  <a:pt x="1619" y="3787"/>
                </a:lnTo>
                <a:cubicBezTo>
                  <a:pt x="1619" y="3846"/>
                  <a:pt x="1631" y="3906"/>
                  <a:pt x="1631" y="3953"/>
                </a:cubicBezTo>
                <a:lnTo>
                  <a:pt x="1595" y="3953"/>
                </a:lnTo>
                <a:cubicBezTo>
                  <a:pt x="1334" y="3953"/>
                  <a:pt x="1131" y="3775"/>
                  <a:pt x="1095" y="3525"/>
                </a:cubicBezTo>
                <a:cubicBezTo>
                  <a:pt x="1024" y="2953"/>
                  <a:pt x="976" y="2453"/>
                  <a:pt x="976" y="1977"/>
                </a:cubicBezTo>
                <a:cubicBezTo>
                  <a:pt x="976" y="1054"/>
                  <a:pt x="1746" y="325"/>
                  <a:pt x="2616" y="325"/>
                </a:cubicBezTo>
                <a:cubicBezTo>
                  <a:pt x="2802" y="325"/>
                  <a:pt x="2991" y="358"/>
                  <a:pt x="3179" y="429"/>
                </a:cubicBezTo>
                <a:cubicBezTo>
                  <a:pt x="3381" y="500"/>
                  <a:pt x="3536" y="608"/>
                  <a:pt x="3679" y="739"/>
                </a:cubicBezTo>
                <a:cubicBezTo>
                  <a:pt x="3709" y="768"/>
                  <a:pt x="3753" y="783"/>
                  <a:pt x="3798" y="783"/>
                </a:cubicBezTo>
                <a:cubicBezTo>
                  <a:pt x="3843" y="783"/>
                  <a:pt x="3887" y="768"/>
                  <a:pt x="3917" y="739"/>
                </a:cubicBezTo>
                <a:lnTo>
                  <a:pt x="3929" y="727"/>
                </a:lnTo>
                <a:cubicBezTo>
                  <a:pt x="4081" y="557"/>
                  <a:pt x="4294" y="466"/>
                  <a:pt x="4511" y="466"/>
                </a:cubicBezTo>
                <a:cubicBezTo>
                  <a:pt x="4599" y="466"/>
                  <a:pt x="4688" y="481"/>
                  <a:pt x="4774" y="512"/>
                </a:cubicBezTo>
                <a:cubicBezTo>
                  <a:pt x="5084" y="619"/>
                  <a:pt x="5298" y="881"/>
                  <a:pt x="5322" y="1215"/>
                </a:cubicBezTo>
                <a:cubicBezTo>
                  <a:pt x="5322" y="1262"/>
                  <a:pt x="5334" y="1298"/>
                  <a:pt x="5334" y="1334"/>
                </a:cubicBezTo>
                <a:cubicBezTo>
                  <a:pt x="5358" y="1465"/>
                  <a:pt x="5358" y="1524"/>
                  <a:pt x="5358" y="1715"/>
                </a:cubicBezTo>
                <a:cubicBezTo>
                  <a:pt x="5358" y="1810"/>
                  <a:pt x="5429" y="1882"/>
                  <a:pt x="5513" y="1882"/>
                </a:cubicBezTo>
                <a:cubicBezTo>
                  <a:pt x="5608" y="1882"/>
                  <a:pt x="5679" y="1810"/>
                  <a:pt x="5679" y="1715"/>
                </a:cubicBezTo>
                <a:cubicBezTo>
                  <a:pt x="5679" y="1512"/>
                  <a:pt x="5679" y="1441"/>
                  <a:pt x="5667" y="1298"/>
                </a:cubicBezTo>
                <a:cubicBezTo>
                  <a:pt x="5667" y="1274"/>
                  <a:pt x="5667" y="1227"/>
                  <a:pt x="5655" y="1179"/>
                </a:cubicBezTo>
                <a:cubicBezTo>
                  <a:pt x="5608" y="739"/>
                  <a:pt x="5310" y="369"/>
                  <a:pt x="4893" y="215"/>
                </a:cubicBezTo>
                <a:cubicBezTo>
                  <a:pt x="4768" y="171"/>
                  <a:pt x="4639" y="150"/>
                  <a:pt x="4512" y="150"/>
                </a:cubicBezTo>
                <a:cubicBezTo>
                  <a:pt x="4254" y="150"/>
                  <a:pt x="4002" y="238"/>
                  <a:pt x="3786" y="405"/>
                </a:cubicBezTo>
                <a:cubicBezTo>
                  <a:pt x="3643" y="286"/>
                  <a:pt x="3477" y="203"/>
                  <a:pt x="3298" y="131"/>
                </a:cubicBezTo>
                <a:cubicBezTo>
                  <a:pt x="3066" y="42"/>
                  <a:pt x="2832" y="0"/>
                  <a:pt x="260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8" name="Google Shape;558;p46"/>
          <p:cNvGrpSpPr/>
          <p:nvPr/>
        </p:nvGrpSpPr>
        <p:grpSpPr>
          <a:xfrm>
            <a:off x="3169638" y="1662205"/>
            <a:ext cx="2812796" cy="2663100"/>
            <a:chOff x="3169638" y="1588705"/>
            <a:chExt cx="2812796" cy="2663100"/>
          </a:xfrm>
        </p:grpSpPr>
        <p:sp>
          <p:nvSpPr>
            <p:cNvPr id="559" name="Google Shape;559;p46"/>
            <p:cNvSpPr/>
            <p:nvPr/>
          </p:nvSpPr>
          <p:spPr>
            <a:xfrm>
              <a:off x="3240436" y="1588705"/>
              <a:ext cx="2663100" cy="2663100"/>
            </a:xfrm>
            <a:prstGeom prst="ellipse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60" name="Google Shape;560;p46"/>
            <p:cNvCxnSpPr>
              <a:stCxn id="559" idx="1"/>
            </p:cNvCxnSpPr>
            <p:nvPr/>
          </p:nvCxnSpPr>
          <p:spPr>
            <a:xfrm rot="10800000">
              <a:off x="3169638" y="1978707"/>
              <a:ext cx="460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562" name="Google Shape;562;p46"/>
            <p:cNvCxnSpPr>
              <a:stCxn id="559" idx="7"/>
            </p:cNvCxnSpPr>
            <p:nvPr/>
          </p:nvCxnSpPr>
          <p:spPr>
            <a:xfrm>
              <a:off x="5513534" y="1978707"/>
              <a:ext cx="4689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563" name="Google Shape;563;p46"/>
            <p:cNvCxnSpPr>
              <a:stCxn id="559" idx="5"/>
            </p:cNvCxnSpPr>
            <p:nvPr/>
          </p:nvCxnSpPr>
          <p:spPr>
            <a:xfrm>
              <a:off x="5513534" y="3861803"/>
              <a:ext cx="460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pic>
        <p:nvPicPr>
          <p:cNvPr id="46" name="Google Shape;19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83172" y="1781307"/>
            <a:ext cx="492182" cy="501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193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89213" y="1854531"/>
            <a:ext cx="403005" cy="356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stel Watercolor Mental Health Clinic by Slidesgo">
  <a:themeElements>
    <a:clrScheme name="Simple Light">
      <a:dk1>
        <a:srgbClr val="000000"/>
      </a:dk1>
      <a:lt1>
        <a:srgbClr val="F5F0EC"/>
      </a:lt1>
      <a:dk2>
        <a:srgbClr val="659DA9"/>
      </a:dk2>
      <a:lt2>
        <a:srgbClr val="EDCB69"/>
      </a:lt2>
      <a:accent1>
        <a:srgbClr val="385A93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236</Words>
  <Application>Microsoft Office PowerPoint</Application>
  <PresentationFormat>On-screen Show (16:9)</PresentationFormat>
  <Paragraphs>55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Averia Libre</vt:lpstr>
      <vt:lpstr>Bahnschrift Light SemiCondensed</vt:lpstr>
      <vt:lpstr>DM Serif Text</vt:lpstr>
      <vt:lpstr>PT Sans</vt:lpstr>
      <vt:lpstr>Cambay</vt:lpstr>
      <vt:lpstr>Pastel Watercolor Mental Health Clinic by Slidesgo</vt:lpstr>
      <vt:lpstr>Rosemary Tracker Habit tracker app</vt:lpstr>
      <vt:lpstr>Why Rosmary?</vt:lpstr>
      <vt:lpstr>Why this idea?</vt:lpstr>
      <vt:lpstr>Why people will use our app?</vt:lpstr>
      <vt:lpstr>Easy user interface.</vt:lpstr>
      <vt:lpstr>Who will use our app?</vt:lpstr>
      <vt:lpstr>20-60</vt:lpstr>
      <vt:lpstr>Now, we will see a life demo for our applications</vt:lpstr>
      <vt:lpstr>Development of our app.</vt:lpstr>
      <vt:lpstr>Challenges we faced</vt:lpstr>
      <vt:lpstr>Future work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Rosemary Tracker Habit tracker app</dc:title>
  <cp:lastModifiedBy>Mr Computer</cp:lastModifiedBy>
  <cp:revision>19</cp:revision>
  <dcterms:modified xsi:type="dcterms:W3CDTF">2022-05-25T22:53:21Z</dcterms:modified>
</cp:coreProperties>
</file>