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64" r:id="rId13"/>
    <p:sldId id="265" r:id="rId14"/>
    <p:sldId id="266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04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647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491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882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7328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382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2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44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869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09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0E38A1-38EC-48DF-A234-FAC2CAB4F706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D8F2789-AB85-423B-8362-6C955BDD48F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163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237982"/>
            <a:ext cx="10058400" cy="1285698"/>
          </a:xfrm>
        </p:spPr>
        <p:txBody>
          <a:bodyPr/>
          <a:lstStyle/>
          <a:p>
            <a:r>
              <a:rPr lang="en-US" b="1" i="1" dirty="0" smtClean="0"/>
              <a:t>Beehive Robot </a:t>
            </a:r>
            <a:endParaRPr lang="en-US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926080" y="4732020"/>
            <a:ext cx="6681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Presented by : Bassam A Yaseen &amp; Laila </a:t>
            </a:r>
            <a:r>
              <a:rPr lang="en-US" sz="2400" b="1" dirty="0" err="1" smtClean="0"/>
              <a:t>abu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kahlifa</a:t>
            </a:r>
            <a:endParaRPr lang="en-US" sz="24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926080" y="5433060"/>
            <a:ext cx="7321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Supervisors:  </a:t>
            </a:r>
            <a:r>
              <a:rPr lang="en-US" sz="2400" b="1" dirty="0" err="1" smtClean="0"/>
              <a:t>Dr.Alaadin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Almasry</a:t>
            </a:r>
            <a:r>
              <a:rPr lang="en-US" sz="2400" b="1" dirty="0" smtClean="0"/>
              <a:t> &amp; </a:t>
            </a:r>
            <a:r>
              <a:rPr lang="en-US" sz="2400" b="1" dirty="0" err="1" smtClean="0"/>
              <a:t>Dr.Haya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Sammaneh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39558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06440" cy="686340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620" y="0"/>
            <a:ext cx="60883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030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0"/>
            <a:ext cx="10378440" cy="6858000"/>
          </a:xfrm>
        </p:spPr>
      </p:pic>
    </p:spTree>
    <p:extLst>
      <p:ext uri="{BB962C8B-B14F-4D97-AF65-F5344CB8AC3E}">
        <p14:creationId xmlns:p14="http://schemas.microsoft.com/office/powerpoint/2010/main" val="2092461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How does it work ? 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Its controlled by android mobile application via Bluetooth which the app send literals to the controller a literal for each button like moving it forward or back </a:t>
            </a:r>
            <a:r>
              <a:rPr lang="en-US" b="1" dirty="0" err="1" smtClean="0"/>
              <a:t>etc</a:t>
            </a:r>
            <a:r>
              <a:rPr lang="en-US" b="1" dirty="0" smtClean="0"/>
              <a:t> ..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42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1"/>
                </a:solidFill>
              </a:rPr>
              <a:t>Constrains 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Mechanical issues and design issues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High load and size of the robot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COVID-19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497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tx1"/>
                </a:solidFill>
              </a:rPr>
              <a:t>Future work </a:t>
            </a:r>
            <a:endParaRPr lang="en-US" sz="6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Adding a vibrator on the arm to make the bee leave the frame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Adding a camera to get a closer look of what’s going 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Adding sensors to avoid obstacles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Control it using a WIFI instead of Bluetooth to improve the range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832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2641183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en-US" sz="6000" b="1" i="1" dirty="0" smtClean="0">
                <a:solidFill>
                  <a:schemeClr val="tx1"/>
                </a:solidFill>
              </a:rPr>
              <a:t>Thank You </a:t>
            </a:r>
            <a:endParaRPr lang="en-US" sz="6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3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Introduction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Technologies and Methods 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Constraints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Future work &amp; recommendation  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4171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Beehive Robot :   is a robot that is capable of  collecting the honey frame from beehives controlled by android application via Bluetooth. 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264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: </a:t>
            </a:r>
          </a:p>
          <a:p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bees are considered dangerous for human lives they can sting and kill humans if they are allergic to it.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Honey is considered one of the most valuable food for humans because it contains a lot of benefits so it’s important to raise bees and get honey.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job of getting honey from beehives isn’t easy and takes time to wear the protection gear and go to get the frame and move the bees away from it.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97280" y="18754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506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537460"/>
            <a:ext cx="10058400" cy="333163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Reduce the time and effort needed to get honey from beehives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Reduce the human risk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The process of getting honey will be easier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77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Technologies and Methods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b="1" dirty="0" smtClean="0">
                <a:solidFill>
                  <a:schemeClr val="tx1"/>
                </a:solidFill>
              </a:rPr>
              <a:t>Hardware Components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tx1"/>
                </a:solidFill>
              </a:rPr>
              <a:t>Car body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tx1"/>
                </a:solidFill>
              </a:rPr>
              <a:t>12dc 2.5kg electric lifting magnet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b="1" dirty="0" err="1" smtClean="0">
                <a:solidFill>
                  <a:schemeClr val="tx1"/>
                </a:solidFill>
              </a:rPr>
              <a:t>Aurduino</a:t>
            </a:r>
            <a:r>
              <a:rPr lang="en-US" sz="2600" b="1" dirty="0" smtClean="0">
                <a:solidFill>
                  <a:schemeClr val="tx1"/>
                </a:solidFill>
              </a:rPr>
              <a:t> mega 2560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tx1"/>
                </a:solidFill>
              </a:rPr>
              <a:t>Linear actuator Motor 200mm Stroke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tx1"/>
                </a:solidFill>
              </a:rPr>
              <a:t>3* 18650 Li-ion battery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tx1"/>
                </a:solidFill>
              </a:rPr>
              <a:t>Battery holder 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tx1"/>
                </a:solidFill>
              </a:rPr>
              <a:t>12v 60rpm DC Gear motor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tx1"/>
                </a:solidFill>
              </a:rPr>
              <a:t>Driver L298N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6054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tx1"/>
                </a:solidFill>
              </a:rPr>
              <a:t>Hardware Components </a:t>
            </a:r>
            <a:endParaRPr lang="en-US" sz="6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Wheels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Metal ball caster wheel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Stepper Motor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Driver for the Stepper Motor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Breadboard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Relay Module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8mm rod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Support for 8mm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Linear bearing  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078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Hardware Components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HC-5 Bluetooth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Coupler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Lead Screw 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862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35040" cy="6858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0"/>
            <a:ext cx="5676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24425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137</TotalTime>
  <Words>326</Words>
  <Application>Microsoft Office PowerPoint</Application>
  <PresentationFormat>Widescreen</PresentationFormat>
  <Paragraphs>59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Retrospect</vt:lpstr>
      <vt:lpstr>Beehive Robot </vt:lpstr>
      <vt:lpstr>Contents</vt:lpstr>
      <vt:lpstr>Introduction </vt:lpstr>
      <vt:lpstr>PowerPoint Presentation</vt:lpstr>
      <vt:lpstr>Objectives</vt:lpstr>
      <vt:lpstr>Technologies and Methods </vt:lpstr>
      <vt:lpstr>Hardware Components </vt:lpstr>
      <vt:lpstr>Hardware Components </vt:lpstr>
      <vt:lpstr>PowerPoint Presentation</vt:lpstr>
      <vt:lpstr>PowerPoint Presentation</vt:lpstr>
      <vt:lpstr>PowerPoint Presentation</vt:lpstr>
      <vt:lpstr>How does it work ? </vt:lpstr>
      <vt:lpstr>Constrains </vt:lpstr>
      <vt:lpstr>Future work </vt:lpstr>
      <vt:lpstr>Thank You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Beehive Robot</dc:title>
  <dc:creator>bassam yaseen</dc:creator>
  <cp:lastModifiedBy>bassam yaseen</cp:lastModifiedBy>
  <cp:revision>9</cp:revision>
  <dcterms:created xsi:type="dcterms:W3CDTF">2020-08-14T19:55:14Z</dcterms:created>
  <dcterms:modified xsi:type="dcterms:W3CDTF">2020-08-14T22:12:26Z</dcterms:modified>
</cp:coreProperties>
</file>