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64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7ADCB-85E5-4AF2-9D8C-A8348BD3EF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672549"/>
            <a:ext cx="8915399" cy="1126284"/>
          </a:xfrm>
        </p:spPr>
        <p:txBody>
          <a:bodyPr/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Consilium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FD942C-C1B6-4E62-BDB2-D1CB595CE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9704" y="3935897"/>
            <a:ext cx="8734908" cy="1967766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Presented by:     </a:t>
            </a:r>
            <a:r>
              <a:rPr lang="en-US" dirty="0" err="1">
                <a:solidFill>
                  <a:schemeClr val="tx1"/>
                </a:solidFill>
              </a:rPr>
              <a:t>Fadi</a:t>
            </a:r>
            <a:r>
              <a:rPr lang="en-US" dirty="0">
                <a:solidFill>
                  <a:schemeClr val="tx1"/>
                </a:solidFill>
              </a:rPr>
              <a:t> Jaber</a:t>
            </a:r>
          </a:p>
          <a:p>
            <a:r>
              <a:rPr lang="en-US" dirty="0">
                <a:solidFill>
                  <a:schemeClr val="tx1"/>
                </a:solidFill>
              </a:rPr>
              <a:t>				Mohammad Dwekat	</a:t>
            </a:r>
          </a:p>
          <a:p>
            <a:r>
              <a:rPr lang="en-US" dirty="0">
                <a:solidFill>
                  <a:schemeClr val="accent2"/>
                </a:solidFill>
              </a:rPr>
              <a:t>Supervisor:          </a:t>
            </a:r>
            <a:r>
              <a:rPr lang="en-US" dirty="0">
                <a:solidFill>
                  <a:schemeClr val="tx1"/>
                </a:solidFill>
              </a:rPr>
              <a:t>Dr. Samer </a:t>
            </a:r>
            <a:r>
              <a:rPr lang="en-US" dirty="0" err="1">
                <a:solidFill>
                  <a:schemeClr val="tx1"/>
                </a:solidFill>
              </a:rPr>
              <a:t>Arandi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766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6F9D5-1248-4F3C-A3EE-41BD8A8D5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Book an appointment</a:t>
            </a:r>
            <a:br>
              <a:rPr lang="en-US" dirty="0">
                <a:solidFill>
                  <a:schemeClr val="accent1"/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B8BB4A-38D0-4878-9D48-BC8196A0B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891" y="1905000"/>
            <a:ext cx="1838067" cy="377825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F11405-1FCE-479B-928A-8C0078E2C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958" y="1905000"/>
            <a:ext cx="1838067" cy="3778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8D7C2F-D0FE-4272-ADBE-B7B5DD854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025" y="1905001"/>
            <a:ext cx="1838067" cy="377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64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15E60-998F-4DD1-9D6D-3B4EB8706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Chat with a Doctor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1CB34C-E3D2-4F2F-AAC8-E737C5F238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891" y="1905000"/>
            <a:ext cx="1838067" cy="377825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0A4AEE-C567-4923-9544-BDA5AA922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958" y="1905000"/>
            <a:ext cx="1838067" cy="3778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A34AA1-E7C1-412A-823D-345CB2B8D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025" y="1895603"/>
            <a:ext cx="1838067" cy="37782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B9BC42-6D0C-4418-806F-9085058B7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8092" y="1895603"/>
            <a:ext cx="1838067" cy="377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4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99C92-4AAF-41F2-AAC3-E415810F6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Article writing by a doctor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EA30D-E651-4BD0-8E72-D500246B8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90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F97D-06DC-42AA-A935-BF38B6273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Articles browsing</a:t>
            </a:r>
            <a:br>
              <a:rPr lang="en-US" dirty="0">
                <a:solidFill>
                  <a:schemeClr val="accent1"/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2D7410-5905-4B25-AB2E-D3759E544E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4331" y="1905000"/>
            <a:ext cx="1838067" cy="37782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ADD969-3E72-4ABB-93F3-480D1A08A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399" y="1905000"/>
            <a:ext cx="1838068" cy="3778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1332F4-2C54-4899-816A-C703B4F22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467" y="1905000"/>
            <a:ext cx="1838069" cy="377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0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59183-3805-47E4-888D-A8A598A7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User Profile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17DB3B-D977-4FB0-AB08-0299744EF5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891" y="1905000"/>
            <a:ext cx="1838067" cy="37782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895119-C838-435D-A8DC-8BCEDFF34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959" y="1905000"/>
            <a:ext cx="1838068" cy="37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50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573CC-CF7D-4E21-AA46-F04EB5A2C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F54E6-7FDE-4354-850B-2BD4D57FE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time.</a:t>
            </a:r>
          </a:p>
          <a:p>
            <a:r>
              <a:rPr lang="en-US" dirty="0"/>
              <a:t>Learning a lot of new things.</a:t>
            </a:r>
          </a:p>
          <a:p>
            <a:r>
              <a:rPr lang="en-US" dirty="0"/>
              <a:t>Lack of experience in Design.</a:t>
            </a:r>
          </a:p>
        </p:txBody>
      </p:sp>
    </p:spTree>
    <p:extLst>
      <p:ext uri="{BB962C8B-B14F-4D97-AF65-F5344CB8AC3E}">
        <p14:creationId xmlns:p14="http://schemas.microsoft.com/office/powerpoint/2010/main" val="3694910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5A17F-1B90-4DFA-B903-695E6CFF8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E1461-4327-41D2-810D-8B770399C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IOS application.</a:t>
            </a:r>
          </a:p>
          <a:p>
            <a:r>
              <a:rPr lang="en-US" dirty="0"/>
              <a:t>Adding diagnosing diseases features.</a:t>
            </a:r>
          </a:p>
          <a:p>
            <a:r>
              <a:rPr lang="en-US" dirty="0"/>
              <a:t>Adding Social media features.</a:t>
            </a:r>
          </a:p>
          <a:p>
            <a:r>
              <a:rPr lang="en-US" dirty="0"/>
              <a:t>Make new appointment system.</a:t>
            </a:r>
          </a:p>
        </p:txBody>
      </p:sp>
    </p:spTree>
    <p:extLst>
      <p:ext uri="{BB962C8B-B14F-4D97-AF65-F5344CB8AC3E}">
        <p14:creationId xmlns:p14="http://schemas.microsoft.com/office/powerpoint/2010/main" val="137077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0E0E6-0D96-4393-B422-1E8D6810F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F9EC7-5D09-466C-95AD-848A3D060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Introduction.</a:t>
            </a:r>
          </a:p>
          <a:p>
            <a:r>
              <a:rPr lang="en-US" dirty="0"/>
              <a:t>Features.</a:t>
            </a:r>
          </a:p>
          <a:p>
            <a:r>
              <a:rPr lang="en-US" dirty="0"/>
              <a:t>Technologies.</a:t>
            </a:r>
          </a:p>
          <a:p>
            <a:r>
              <a:rPr lang="en-US" dirty="0"/>
              <a:t>Methods and Techniques.</a:t>
            </a:r>
          </a:p>
          <a:p>
            <a:r>
              <a:rPr lang="en-US" dirty="0"/>
              <a:t>Constrains.</a:t>
            </a:r>
          </a:p>
          <a:p>
            <a:r>
              <a:rPr lang="en-US" dirty="0"/>
              <a:t>Future work and Recommendation.</a:t>
            </a:r>
          </a:p>
        </p:txBody>
      </p:sp>
    </p:spTree>
    <p:extLst>
      <p:ext uri="{BB962C8B-B14F-4D97-AF65-F5344CB8AC3E}">
        <p14:creationId xmlns:p14="http://schemas.microsoft.com/office/powerpoint/2010/main" val="284576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22F48-5239-4928-882C-68CCDD974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What is </a:t>
            </a:r>
            <a:r>
              <a:rPr lang="en-US" dirty="0" err="1">
                <a:solidFill>
                  <a:schemeClr val="accent1"/>
                </a:solidFill>
              </a:rPr>
              <a:t>Consilium</a:t>
            </a:r>
            <a:r>
              <a:rPr lang="en-US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0A112-E9F3-4FA9-8CE6-E93C14A94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It’s a Android and Web application to provide communication between patients and doctor in a simplified way.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4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8BCDC-C587-42E8-8CC2-5B2AE98B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23E9F-DE4A-4959-9C86-4A22D4A59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medical Experiences in different medical specialties.</a:t>
            </a:r>
          </a:p>
          <a:p>
            <a:r>
              <a:rPr lang="en-US" dirty="0"/>
              <a:t>To protect the privacy in some medical cases.</a:t>
            </a:r>
          </a:p>
          <a:p>
            <a:r>
              <a:rPr lang="en-US" dirty="0"/>
              <a:t>Internet availability.</a:t>
            </a:r>
          </a:p>
          <a:p>
            <a:r>
              <a:rPr lang="en-US" dirty="0"/>
              <a:t>There is no application that provides direct communication with the doctors.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09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E8FEB-607B-462D-A22B-27F5BF14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86EBB-A344-432C-9CB9-B8348FF3A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with doctors in different fields using text, voice and video chat.</a:t>
            </a:r>
          </a:p>
          <a:p>
            <a:r>
              <a:rPr lang="en-US" dirty="0"/>
              <a:t>Patients can find the appropriate doctor for them.</a:t>
            </a:r>
          </a:p>
          <a:p>
            <a:r>
              <a:rPr lang="en-US" dirty="0"/>
              <a:t>Book an appointment between the patient and doctor.</a:t>
            </a:r>
          </a:p>
          <a:p>
            <a:r>
              <a:rPr lang="en-US" dirty="0"/>
              <a:t>create articles in various fields to help them make a good reputation.</a:t>
            </a:r>
          </a:p>
          <a:p>
            <a:r>
              <a:rPr lang="en-US" dirty="0"/>
              <a:t>Notifications on messages, and voice, video calls.</a:t>
            </a:r>
          </a:p>
          <a:p>
            <a:r>
              <a:rPr lang="en-US" dirty="0"/>
              <a:t>Rating system for the doctors.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74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F8CDA-7C1A-4F1F-8D56-EB0A44108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Used Technologies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E537AAD0-DB9C-48D5-A736-5FED7231EE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528871"/>
            <a:ext cx="1725630" cy="1725630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399791-2D6E-4E78-B7AE-353301EEF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310" y="1421147"/>
            <a:ext cx="2208143" cy="22081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DCC7BC1-EAEB-4CBB-A74B-3446CB3AE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208" y="1421147"/>
            <a:ext cx="2840581" cy="21304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88DB8A5-D791-4539-888A-59D05465F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106" y="3780580"/>
            <a:ext cx="2182898" cy="218289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5233E28-E19B-4E0B-A61E-F6568D677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5601" y="3780580"/>
            <a:ext cx="1989213" cy="198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33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4DCC3-85FD-4AA3-8745-2D9108D6B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Methods and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F6137-7EC0-4FA6-9865-12692F329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 Up.</a:t>
            </a:r>
          </a:p>
          <a:p>
            <a:r>
              <a:rPr lang="en-US" dirty="0"/>
              <a:t>Sign In.</a:t>
            </a:r>
          </a:p>
          <a:p>
            <a:r>
              <a:rPr lang="en-US" dirty="0"/>
              <a:t>Search for a doctor.</a:t>
            </a:r>
          </a:p>
          <a:p>
            <a:r>
              <a:rPr lang="en-US" dirty="0"/>
              <a:t>Booking an appointment.</a:t>
            </a:r>
          </a:p>
          <a:p>
            <a:r>
              <a:rPr lang="en-US" dirty="0"/>
              <a:t>Chatting with doctor.</a:t>
            </a:r>
          </a:p>
          <a:p>
            <a:r>
              <a:rPr lang="en-US" dirty="0"/>
              <a:t>Article writing by doctor.</a:t>
            </a:r>
          </a:p>
          <a:p>
            <a:r>
              <a:rPr lang="en-US" dirty="0"/>
              <a:t>Article browsing.</a:t>
            </a:r>
          </a:p>
          <a:p>
            <a:r>
              <a:rPr lang="en-US" dirty="0"/>
              <a:t>Update profile.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425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3994F-CB58-442D-9AF8-9B3F702D0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Sign In and Sign 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D91397-F132-4812-B28C-C10BAD5A2F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6783" y="1905000"/>
            <a:ext cx="1838067" cy="37782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582B30-E3C0-4C0D-9FE3-77CBBD0C4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851" y="1905000"/>
            <a:ext cx="1838068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87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2A2C-9DCB-466F-8B3E-0AE378D2C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Search for a doctor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76623E-666D-4729-BFDE-41017AD602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281" y="1905000"/>
            <a:ext cx="1838067" cy="37782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4E19CC-F790-4F11-9DF9-257AFBE79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905" y="1905000"/>
            <a:ext cx="1838067" cy="3778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F12FB9-E256-4BC5-8ED7-CE543B3F5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030" y="1901760"/>
            <a:ext cx="1839643" cy="37814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00DCEE-8A55-46E0-86EA-521F7C39CB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1348" y="1905000"/>
            <a:ext cx="1838067" cy="37782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754281-4098-4E8B-BBFA-0F76E23E34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5474" y="1908240"/>
            <a:ext cx="1836492" cy="37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5840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414</TotalTime>
  <Words>241</Words>
  <Application>Microsoft Office PowerPoint</Application>
  <PresentationFormat>Widescreen</PresentationFormat>
  <Paragraphs>52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Wisp</vt:lpstr>
      <vt:lpstr>Consilium</vt:lpstr>
      <vt:lpstr>Outline</vt:lpstr>
      <vt:lpstr>What is Consilium?</vt:lpstr>
      <vt:lpstr>Motivation</vt:lpstr>
      <vt:lpstr>Features</vt:lpstr>
      <vt:lpstr>Used Technologies</vt:lpstr>
      <vt:lpstr>Methods and Techniques</vt:lpstr>
      <vt:lpstr>Sign In and Sign Up</vt:lpstr>
      <vt:lpstr>Search for a doctor</vt:lpstr>
      <vt:lpstr>Book an appointment </vt:lpstr>
      <vt:lpstr>Chat with a Doctor</vt:lpstr>
      <vt:lpstr>Article writing by a doctor</vt:lpstr>
      <vt:lpstr>Articles browsing </vt:lpstr>
      <vt:lpstr>User Profile</vt:lpstr>
      <vt:lpstr>Constraints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Consilium</dc:title>
  <dc:creator>Mohammad Dwekat</dc:creator>
  <cp:lastModifiedBy>Mohammad Dwekat</cp:lastModifiedBy>
  <cp:revision>6</cp:revision>
  <dcterms:created xsi:type="dcterms:W3CDTF">2019-05-18T20:30:09Z</dcterms:created>
  <dcterms:modified xsi:type="dcterms:W3CDTF">2019-05-19T03:24:56Z</dcterms:modified>
</cp:coreProperties>
</file>