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x="18288000" cy="10287000"/>
  <p:notesSz cx="6858000" cy="9144000"/>
  <p:embeddedFontLst>
    <p:embeddedFont>
      <p:font typeface="Radley Italics" charset="1" panose="00000500000000000000"/>
      <p:regular r:id="rId49"/>
    </p:embeddedFont>
    <p:embeddedFont>
      <p:font typeface="Cooper BT Bold" charset="1" panose="0208080404030B020404"/>
      <p:regular r:id="rId50"/>
    </p:embeddedFont>
    <p:embeddedFont>
      <p:font typeface="Radley" charset="1" panose="00000500000000000000"/>
      <p:regular r:id="rId51"/>
    </p:embeddedFont>
    <p:embeddedFont>
      <p:font typeface="Gatwick Bold" charset="1" panose="00000800000000000000"/>
      <p:regular r:id="rId52"/>
    </p:embeddedFont>
    <p:embeddedFont>
      <p:font typeface="Times New Roman" charset="1" panose="02020603050405020304"/>
      <p:regular r:id="rId53"/>
    </p:embeddedFont>
    <p:embeddedFont>
      <p:font typeface="Arcade Gamer" charset="1" panose="00000000000000000000"/>
      <p:regular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jpeg" Type="http://schemas.openxmlformats.org/officeDocument/2006/relationships/image"/><Relationship Id="rId4" Target="../media/VAG_iqzUavU.mp4" Type="http://schemas.openxmlformats.org/officeDocument/2006/relationships/video"/><Relationship Id="rId5" Target="../media/VAG_iqzUavU.mp4" Type="http://schemas.microsoft.com/office/2007/relationships/media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image22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4.jpeg" Type="http://schemas.openxmlformats.org/officeDocument/2006/relationships/image"/><Relationship Id="rId4" Target="../media/VAG_i_qz35s.mp4" Type="http://schemas.openxmlformats.org/officeDocument/2006/relationships/video"/><Relationship Id="rId5" Target="../media/VAG_i_qz35s.mp4" Type="http://schemas.microsoft.com/office/2007/relationships/media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8.pn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30.pn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32.pn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Relationship Id="rId3" Target="../media/image19.pn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Relationship Id="rId3" Target="../media/image19.png" Type="http://schemas.openxmlformats.org/officeDocument/2006/relationships/image"/><Relationship Id="rId4" Target="../media/image36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png" Type="http://schemas.openxmlformats.org/officeDocument/2006/relationships/image"/><Relationship Id="rId4" Target="../media/image39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40.pn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42.png" Type="http://schemas.openxmlformats.org/officeDocument/2006/relationships/image"/><Relationship Id="rId4" Target="../media/image43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44.pn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Relationship Id="rId3" Target="../media/image47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48.png" Type="http://schemas.openxmlformats.org/officeDocument/2006/relationships/image"/><Relationship Id="rId4" Target="../media/image49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0.png" Type="http://schemas.openxmlformats.org/officeDocument/2006/relationships/image"/><Relationship Id="rId4" Target="../media/image51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3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4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5.png" Type="http://schemas.openxmlformats.org/officeDocument/2006/relationships/image"/><Relationship Id="rId4" Target="../media/image56.jpeg" Type="http://schemas.openxmlformats.org/officeDocument/2006/relationships/image"/><Relationship Id="rId5" Target="../media/image57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59.png" Type="http://schemas.openxmlformats.org/officeDocument/2006/relationships/image"/><Relationship Id="rId4" Target="../media/image60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61.png" Type="http://schemas.openxmlformats.org/officeDocument/2006/relationships/image"/><Relationship Id="rId4" Target="../media/image62.jpe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3.jpeg" Type="http://schemas.openxmlformats.org/officeDocument/2006/relationships/image"/><Relationship Id="rId3" Target="../media/image64.jpeg" Type="http://schemas.openxmlformats.org/officeDocument/2006/relationships/image"/><Relationship Id="rId4" Target="../media/image65.jpe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66.png" Type="http://schemas.openxmlformats.org/officeDocument/2006/relationships/image"/><Relationship Id="rId4" Target="../media/image67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68.png" Type="http://schemas.openxmlformats.org/officeDocument/2006/relationships/image"/><Relationship Id="rId4" Target="../media/image69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Relationship Id="rId3" Target="../media/image72.png" Type="http://schemas.openxmlformats.org/officeDocument/2006/relationships/image"/><Relationship Id="rId4" Target="../media/image73.png" Type="http://schemas.openxmlformats.org/officeDocument/2006/relationships/image"/><Relationship Id="rId5" Target="../media/image74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png" Type="http://schemas.openxmlformats.org/officeDocument/2006/relationships/image"/><Relationship Id="rId3" Target="../media/image76.png" Type="http://schemas.openxmlformats.org/officeDocument/2006/relationships/image"/><Relationship Id="rId4" Target="../media/image77.png" Type="http://schemas.openxmlformats.org/officeDocument/2006/relationships/image"/><Relationship Id="rId5" Target="../media/image78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666750" y="2830180"/>
            <a:ext cx="16954500" cy="0"/>
          </a:xfrm>
          <a:prstGeom prst="line">
            <a:avLst/>
          </a:prstGeom>
          <a:ln cap="flat" w="19050">
            <a:solidFill>
              <a:srgbClr val="D2992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3351953" y="2698094"/>
            <a:ext cx="10975498" cy="7316999"/>
          </a:xfrm>
          <a:custGeom>
            <a:avLst/>
            <a:gdLst/>
            <a:ahLst/>
            <a:cxnLst/>
            <a:rect r="r" b="b" t="t" l="l"/>
            <a:pathLst>
              <a:path h="7316999" w="10975498">
                <a:moveTo>
                  <a:pt x="0" y="0"/>
                </a:moveTo>
                <a:lnTo>
                  <a:pt x="10975498" y="0"/>
                </a:lnTo>
                <a:lnTo>
                  <a:pt x="10975498" y="7316999"/>
                </a:lnTo>
                <a:lnTo>
                  <a:pt x="0" y="73169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11756" y="4103878"/>
            <a:ext cx="5453618" cy="43482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32"/>
              </a:lnSpc>
              <a:spcBef>
                <a:spcPct val="0"/>
              </a:spcBef>
            </a:pP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N</a:t>
            </a: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oor al-huda     Hamayel </a:t>
            </a:r>
          </a:p>
          <a:p>
            <a:pPr algn="l" marL="0" indent="0" lvl="0">
              <a:lnSpc>
                <a:spcPts val="6832"/>
              </a:lnSpc>
              <a:spcBef>
                <a:spcPct val="0"/>
              </a:spcBef>
            </a:pP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               </a:t>
            </a: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&amp;</a:t>
            </a:r>
          </a:p>
          <a:p>
            <a:pPr algn="l" marL="0" indent="0" lvl="0">
              <a:lnSpc>
                <a:spcPts val="6832"/>
              </a:lnSpc>
              <a:spcBef>
                <a:spcPct val="0"/>
              </a:spcBef>
            </a:pP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Rand Hamayel </a:t>
            </a:r>
          </a:p>
          <a:p>
            <a:pPr algn="l" marL="0" indent="0" lvl="0">
              <a:lnSpc>
                <a:spcPts val="6832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2699989" y="4813329"/>
            <a:ext cx="5453618" cy="2614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32"/>
              </a:lnSpc>
              <a:spcBef>
                <a:spcPct val="0"/>
              </a:spcBef>
            </a:pP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supervis</a:t>
            </a: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or : Eng. Oula</a:t>
            </a:r>
            <a:r>
              <a:rPr lang="en-US" sz="6100" i="true" spc="-152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Mardawi</a:t>
            </a:r>
          </a:p>
          <a:p>
            <a:pPr algn="l" marL="0" indent="0" lvl="0">
              <a:lnSpc>
                <a:spcPts val="6832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233366" y="1239868"/>
            <a:ext cx="15821268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Graduation </a:t>
            </a: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Project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2302" y="3221423"/>
            <a:ext cx="11509389" cy="6761766"/>
          </a:xfrm>
          <a:custGeom>
            <a:avLst/>
            <a:gdLst/>
            <a:ahLst/>
            <a:cxnLst/>
            <a:rect r="r" b="b" t="t" l="l"/>
            <a:pathLst>
              <a:path h="6761766" w="11509389">
                <a:moveTo>
                  <a:pt x="0" y="0"/>
                </a:moveTo>
                <a:lnTo>
                  <a:pt x="11509388" y="0"/>
                </a:lnTo>
                <a:lnTo>
                  <a:pt x="11509388" y="6761766"/>
                </a:lnTo>
                <a:lnTo>
                  <a:pt x="0" y="67617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369770" y="1312134"/>
            <a:ext cx="3749912" cy="8333139"/>
          </a:xfrm>
          <a:custGeom>
            <a:avLst/>
            <a:gdLst/>
            <a:ahLst/>
            <a:cxnLst/>
            <a:rect r="r" b="b" t="t" l="l"/>
            <a:pathLst>
              <a:path h="8333139" w="3749912">
                <a:moveTo>
                  <a:pt x="0" y="0"/>
                </a:moveTo>
                <a:lnTo>
                  <a:pt x="3749913" y="0"/>
                </a:lnTo>
                <a:lnTo>
                  <a:pt x="3749913" y="8333139"/>
                </a:lnTo>
                <a:lnTo>
                  <a:pt x="0" y="83331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4" id="4"/>
          <p:cNvSpPr txBox="true"/>
          <p:nvPr/>
        </p:nvSpPr>
        <p:spPr>
          <a:xfrm rot="0">
            <a:off x="466923" y="731300"/>
            <a:ext cx="12902847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Sign in and Reset password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18545" y="4583822"/>
            <a:ext cx="9519363" cy="5703178"/>
          </a:xfrm>
          <a:custGeom>
            <a:avLst/>
            <a:gdLst/>
            <a:ahLst/>
            <a:cxnLst/>
            <a:rect r="r" b="b" t="t" l="l"/>
            <a:pathLst>
              <a:path h="5703178" w="9519363">
                <a:moveTo>
                  <a:pt x="0" y="0"/>
                </a:moveTo>
                <a:lnTo>
                  <a:pt x="9519363" y="0"/>
                </a:lnTo>
                <a:lnTo>
                  <a:pt x="9519363" y="5703178"/>
                </a:lnTo>
                <a:lnTo>
                  <a:pt x="0" y="5703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284" t="-43872" r="-25222" b="-1418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940249" y="4583822"/>
            <a:ext cx="9347751" cy="5569900"/>
          </a:xfrm>
          <a:custGeom>
            <a:avLst/>
            <a:gdLst/>
            <a:ahLst/>
            <a:cxnLst/>
            <a:rect r="r" b="b" t="t" l="l"/>
            <a:pathLst>
              <a:path h="5569900" w="9347751">
                <a:moveTo>
                  <a:pt x="0" y="0"/>
                </a:moveTo>
                <a:lnTo>
                  <a:pt x="9347751" y="0"/>
                </a:lnTo>
                <a:lnTo>
                  <a:pt x="9347751" y="5569900"/>
                </a:lnTo>
                <a:lnTo>
                  <a:pt x="0" y="556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193" t="-44769" r="-55981" b="-1526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37392" y="375604"/>
            <a:ext cx="10629381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Reset password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0" y="2198635"/>
            <a:ext cx="17572135" cy="13421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993188" indent="-496594" lvl="1">
              <a:lnSpc>
                <a:spcPts val="5152"/>
              </a:lnSpc>
              <a:buFont typeface="Arial"/>
              <a:buChar char="•"/>
            </a:pPr>
            <a:r>
              <a:rPr lang="en-US"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reset password process a link is sent to the player's email to redirect him to the reset password form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76625" y="2093255"/>
            <a:ext cx="12334750" cy="7457676"/>
          </a:xfrm>
          <a:custGeom>
            <a:avLst/>
            <a:gdLst/>
            <a:ahLst/>
            <a:cxnLst/>
            <a:rect r="r" b="b" t="t" l="l"/>
            <a:pathLst>
              <a:path h="7457676" w="12334750">
                <a:moveTo>
                  <a:pt x="0" y="0"/>
                </a:moveTo>
                <a:lnTo>
                  <a:pt x="12334750" y="0"/>
                </a:lnTo>
                <a:lnTo>
                  <a:pt x="12334750" y="7457676"/>
                </a:lnTo>
                <a:lnTo>
                  <a:pt x="0" y="74576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204" t="-44820" r="-29587" b="-1829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211095" y="447866"/>
            <a:ext cx="14241129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Welcome page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706" y="795795"/>
            <a:ext cx="15799594" cy="9491205"/>
          </a:xfrm>
          <a:custGeom>
            <a:avLst/>
            <a:gdLst/>
            <a:ahLst/>
            <a:cxnLst/>
            <a:rect r="r" b="b" t="t" l="l"/>
            <a:pathLst>
              <a:path h="9491205" w="15799594">
                <a:moveTo>
                  <a:pt x="0" y="0"/>
                </a:moveTo>
                <a:lnTo>
                  <a:pt x="15799594" y="0"/>
                </a:lnTo>
                <a:lnTo>
                  <a:pt x="15799594" y="9491205"/>
                </a:lnTo>
                <a:lnTo>
                  <a:pt x="0" y="94912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665" t="-47518" r="-30034" b="-18634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446" t="0" r="446" b="0"/>
          <a:stretch>
            <a:fillRect/>
          </a:stretch>
        </p:blipFill>
        <p:spPr>
          <a:xfrm flipH="false" flipV="false" rot="0">
            <a:off x="2844243" y="1617089"/>
            <a:ext cx="12959388" cy="7355397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873444" y="47625"/>
            <a:ext cx="14241129" cy="8916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944"/>
              </a:lnSpc>
              <a:spcBef>
                <a:spcPct val="0"/>
              </a:spcBef>
            </a:pPr>
            <a:r>
              <a:rPr lang="en-US" sz="62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Basic learning path(Levels)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06698" y="1751752"/>
            <a:ext cx="3661224" cy="8136053"/>
          </a:xfrm>
          <a:custGeom>
            <a:avLst/>
            <a:gdLst/>
            <a:ahLst/>
            <a:cxnLst/>
            <a:rect r="r" b="b" t="t" l="l"/>
            <a:pathLst>
              <a:path h="8136053" w="3661224">
                <a:moveTo>
                  <a:pt x="0" y="0"/>
                </a:moveTo>
                <a:lnTo>
                  <a:pt x="3661224" y="0"/>
                </a:lnTo>
                <a:lnTo>
                  <a:pt x="3661224" y="8136052"/>
                </a:lnTo>
                <a:lnTo>
                  <a:pt x="0" y="8136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163397" y="1815819"/>
            <a:ext cx="3661224" cy="8136053"/>
          </a:xfrm>
          <a:custGeom>
            <a:avLst/>
            <a:gdLst/>
            <a:ahLst/>
            <a:cxnLst/>
            <a:rect r="r" b="b" t="t" l="l"/>
            <a:pathLst>
              <a:path h="8136053" w="3661224">
                <a:moveTo>
                  <a:pt x="0" y="0"/>
                </a:moveTo>
                <a:lnTo>
                  <a:pt x="3661224" y="0"/>
                </a:lnTo>
                <a:lnTo>
                  <a:pt x="3661224" y="8136052"/>
                </a:lnTo>
                <a:lnTo>
                  <a:pt x="0" y="8136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20096" y="1815819"/>
            <a:ext cx="3632394" cy="8071986"/>
          </a:xfrm>
          <a:custGeom>
            <a:avLst/>
            <a:gdLst/>
            <a:ahLst/>
            <a:cxnLst/>
            <a:rect r="r" b="b" t="t" l="l"/>
            <a:pathLst>
              <a:path h="8071986" w="3632394">
                <a:moveTo>
                  <a:pt x="0" y="0"/>
                </a:moveTo>
                <a:lnTo>
                  <a:pt x="3632393" y="0"/>
                </a:lnTo>
                <a:lnTo>
                  <a:pt x="3632393" y="8071985"/>
                </a:lnTo>
                <a:lnTo>
                  <a:pt x="0" y="80719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873444" y="254801"/>
            <a:ext cx="14241129" cy="1097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624"/>
              </a:lnSpc>
              <a:spcBef>
                <a:spcPct val="0"/>
              </a:spcBef>
            </a:pPr>
            <a:r>
              <a:rPr lang="en-US" sz="77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Levels (Mobile)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70171" y="704494"/>
            <a:ext cx="16119503" cy="9683382"/>
          </a:xfrm>
          <a:custGeom>
            <a:avLst/>
            <a:gdLst/>
            <a:ahLst/>
            <a:cxnLst/>
            <a:rect r="r" b="b" t="t" l="l"/>
            <a:pathLst>
              <a:path h="9683382" w="16119503">
                <a:moveTo>
                  <a:pt x="0" y="0"/>
                </a:moveTo>
                <a:lnTo>
                  <a:pt x="16119502" y="0"/>
                </a:lnTo>
                <a:lnTo>
                  <a:pt x="16119502" y="9683381"/>
                </a:lnTo>
                <a:lnTo>
                  <a:pt x="0" y="96833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665" t="-47518" r="-30034" b="-18634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691981" y="1688575"/>
            <a:ext cx="13215854" cy="743391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666897" y="-96768"/>
            <a:ext cx="16954206" cy="10246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952"/>
              </a:lnSpc>
              <a:spcBef>
                <a:spcPct val="0"/>
              </a:spcBef>
            </a:pPr>
            <a:r>
              <a:rPr lang="en-US" sz="71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Tournaments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93544" y="1390689"/>
            <a:ext cx="3540425" cy="7867611"/>
          </a:xfrm>
          <a:custGeom>
            <a:avLst/>
            <a:gdLst/>
            <a:ahLst/>
            <a:cxnLst/>
            <a:rect r="r" b="b" t="t" l="l"/>
            <a:pathLst>
              <a:path h="7867611" w="3540425">
                <a:moveTo>
                  <a:pt x="0" y="0"/>
                </a:moveTo>
                <a:lnTo>
                  <a:pt x="3540425" y="0"/>
                </a:lnTo>
                <a:lnTo>
                  <a:pt x="3540425" y="7867611"/>
                </a:lnTo>
                <a:lnTo>
                  <a:pt x="0" y="78676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033891" y="1390689"/>
            <a:ext cx="3540425" cy="7867611"/>
          </a:xfrm>
          <a:custGeom>
            <a:avLst/>
            <a:gdLst/>
            <a:ahLst/>
            <a:cxnLst/>
            <a:rect r="r" b="b" t="t" l="l"/>
            <a:pathLst>
              <a:path h="7867611" w="3540425">
                <a:moveTo>
                  <a:pt x="0" y="0"/>
                </a:moveTo>
                <a:lnTo>
                  <a:pt x="3540425" y="0"/>
                </a:lnTo>
                <a:lnTo>
                  <a:pt x="3540425" y="7867611"/>
                </a:lnTo>
                <a:lnTo>
                  <a:pt x="0" y="78676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2269766" y="1390689"/>
            <a:ext cx="3540425" cy="7867611"/>
          </a:xfrm>
          <a:custGeom>
            <a:avLst/>
            <a:gdLst/>
            <a:ahLst/>
            <a:cxnLst/>
            <a:rect r="r" b="b" t="t" l="l"/>
            <a:pathLst>
              <a:path h="7867611" w="3540425">
                <a:moveTo>
                  <a:pt x="0" y="0"/>
                </a:moveTo>
                <a:lnTo>
                  <a:pt x="3540425" y="0"/>
                </a:lnTo>
                <a:lnTo>
                  <a:pt x="3540425" y="7867611"/>
                </a:lnTo>
                <a:lnTo>
                  <a:pt x="0" y="78676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760403" y="57150"/>
            <a:ext cx="16954206" cy="1137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848"/>
              </a:lnSpc>
              <a:spcBef>
                <a:spcPct val="0"/>
              </a:spcBef>
            </a:pPr>
            <a:r>
              <a:rPr lang="en-US" sz="79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 Tournaments(Mobile)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83556" y="1259902"/>
            <a:ext cx="14963615" cy="9027098"/>
          </a:xfrm>
          <a:custGeom>
            <a:avLst/>
            <a:gdLst/>
            <a:ahLst/>
            <a:cxnLst/>
            <a:rect r="r" b="b" t="t" l="l"/>
            <a:pathLst>
              <a:path h="9027098" w="14963615">
                <a:moveTo>
                  <a:pt x="0" y="0"/>
                </a:moveTo>
                <a:lnTo>
                  <a:pt x="14963615" y="0"/>
                </a:lnTo>
                <a:lnTo>
                  <a:pt x="14963615" y="9027098"/>
                </a:lnTo>
                <a:lnTo>
                  <a:pt x="0" y="9027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169" t="-46675" r="-30129" b="-1939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3892" y="3018418"/>
            <a:ext cx="12188719" cy="5865821"/>
          </a:xfrm>
          <a:custGeom>
            <a:avLst/>
            <a:gdLst/>
            <a:ahLst/>
            <a:cxnLst/>
            <a:rect r="r" b="b" t="t" l="l"/>
            <a:pathLst>
              <a:path h="5865821" w="12188719">
                <a:moveTo>
                  <a:pt x="0" y="0"/>
                </a:moveTo>
                <a:lnTo>
                  <a:pt x="12188719" y="0"/>
                </a:lnTo>
                <a:lnTo>
                  <a:pt x="12188719" y="5865821"/>
                </a:lnTo>
                <a:lnTo>
                  <a:pt x="0" y="58658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083143" y="1439541"/>
            <a:ext cx="3873463" cy="8607695"/>
          </a:xfrm>
          <a:custGeom>
            <a:avLst/>
            <a:gdLst/>
            <a:ahLst/>
            <a:cxnLst/>
            <a:rect r="r" b="b" t="t" l="l"/>
            <a:pathLst>
              <a:path h="8607695" w="3873463">
                <a:moveTo>
                  <a:pt x="0" y="0"/>
                </a:moveTo>
                <a:lnTo>
                  <a:pt x="3873463" y="0"/>
                </a:lnTo>
                <a:lnTo>
                  <a:pt x="3873463" y="8607696"/>
                </a:lnTo>
                <a:lnTo>
                  <a:pt x="0" y="86076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793998" y="66675"/>
            <a:ext cx="11011596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Player Dashboard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321432"/>
            <a:ext cx="13006243" cy="7820755"/>
          </a:xfrm>
          <a:custGeom>
            <a:avLst/>
            <a:gdLst/>
            <a:ahLst/>
            <a:cxnLst/>
            <a:rect r="r" b="b" t="t" l="l"/>
            <a:pathLst>
              <a:path h="7820755" w="13006243">
                <a:moveTo>
                  <a:pt x="0" y="0"/>
                </a:moveTo>
                <a:lnTo>
                  <a:pt x="13006243" y="0"/>
                </a:lnTo>
                <a:lnTo>
                  <a:pt x="13006243" y="7820755"/>
                </a:lnTo>
                <a:lnTo>
                  <a:pt x="0" y="7820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070" t="-46675" r="-29706" b="-1939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789348"/>
            <a:ext cx="10796194" cy="5141688"/>
          </a:xfrm>
          <a:custGeom>
            <a:avLst/>
            <a:gdLst/>
            <a:ahLst/>
            <a:cxnLst/>
            <a:rect r="r" b="b" t="t" l="l"/>
            <a:pathLst>
              <a:path h="5141688" w="10796194">
                <a:moveTo>
                  <a:pt x="0" y="0"/>
                </a:moveTo>
                <a:lnTo>
                  <a:pt x="10796194" y="0"/>
                </a:lnTo>
                <a:lnTo>
                  <a:pt x="10796194" y="5141688"/>
                </a:lnTo>
                <a:lnTo>
                  <a:pt x="0" y="51416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522618" y="1028700"/>
            <a:ext cx="3961783" cy="8803962"/>
          </a:xfrm>
          <a:custGeom>
            <a:avLst/>
            <a:gdLst/>
            <a:ahLst/>
            <a:cxnLst/>
            <a:rect r="r" b="b" t="t" l="l"/>
            <a:pathLst>
              <a:path h="8803962" w="3961783">
                <a:moveTo>
                  <a:pt x="0" y="0"/>
                </a:moveTo>
                <a:lnTo>
                  <a:pt x="3961782" y="0"/>
                </a:lnTo>
                <a:lnTo>
                  <a:pt x="3961782" y="8803962"/>
                </a:lnTo>
                <a:lnTo>
                  <a:pt x="0" y="88039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4547028" y="57150"/>
            <a:ext cx="6918318" cy="1249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631"/>
              </a:lnSpc>
              <a:spcBef>
                <a:spcPct val="0"/>
              </a:spcBef>
            </a:pPr>
            <a:r>
              <a:rPr lang="en-US" sz="85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Store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654810"/>
            <a:ext cx="14114862" cy="8487376"/>
          </a:xfrm>
          <a:custGeom>
            <a:avLst/>
            <a:gdLst/>
            <a:ahLst/>
            <a:cxnLst/>
            <a:rect r="r" b="b" t="t" l="l"/>
            <a:pathLst>
              <a:path h="8487376" w="14114862">
                <a:moveTo>
                  <a:pt x="0" y="0"/>
                </a:moveTo>
                <a:lnTo>
                  <a:pt x="14114862" y="0"/>
                </a:lnTo>
                <a:lnTo>
                  <a:pt x="14114862" y="8487377"/>
                </a:lnTo>
                <a:lnTo>
                  <a:pt x="0" y="84873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070" t="-46675" r="-29706" b="-1939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1567" y="3292252"/>
            <a:ext cx="11618639" cy="5518853"/>
          </a:xfrm>
          <a:custGeom>
            <a:avLst/>
            <a:gdLst/>
            <a:ahLst/>
            <a:cxnLst/>
            <a:rect r="r" b="b" t="t" l="l"/>
            <a:pathLst>
              <a:path h="5518853" w="11618639">
                <a:moveTo>
                  <a:pt x="0" y="0"/>
                </a:moveTo>
                <a:lnTo>
                  <a:pt x="11618639" y="0"/>
                </a:lnTo>
                <a:lnTo>
                  <a:pt x="11618639" y="5518853"/>
                </a:lnTo>
                <a:lnTo>
                  <a:pt x="0" y="55188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14862" y="1613410"/>
            <a:ext cx="3732637" cy="8294749"/>
          </a:xfrm>
          <a:custGeom>
            <a:avLst/>
            <a:gdLst/>
            <a:ahLst/>
            <a:cxnLst/>
            <a:rect r="r" b="b" t="t" l="l"/>
            <a:pathLst>
              <a:path h="8294749" w="3732637">
                <a:moveTo>
                  <a:pt x="0" y="0"/>
                </a:moveTo>
                <a:lnTo>
                  <a:pt x="3732637" y="0"/>
                </a:lnTo>
                <a:lnTo>
                  <a:pt x="3732637" y="8294750"/>
                </a:lnTo>
                <a:lnTo>
                  <a:pt x="0" y="82947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279660" y="240544"/>
            <a:ext cx="6918318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Store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4166046"/>
            <a:ext cx="7211120" cy="3287774"/>
            <a:chOff x="0" y="0"/>
            <a:chExt cx="9614826" cy="4383699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66675"/>
              <a:ext cx="9614826" cy="156705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9072"/>
                </a:lnSpc>
                <a:spcBef>
                  <a:spcPct val="0"/>
                </a:spcBef>
              </a:pPr>
              <a:r>
                <a:rPr lang="en-US" sz="8100" i="true">
                  <a:solidFill>
                    <a:srgbClr val="D29922"/>
                  </a:solidFill>
                  <a:latin typeface="Radley Italics"/>
                  <a:ea typeface="Radley Italics"/>
                  <a:cs typeface="Radley Italics"/>
                  <a:sym typeface="Radley Italics"/>
                </a:rPr>
                <a:t>c</a:t>
              </a:r>
              <a:r>
                <a:rPr lang="en-US" sz="8100" i="true">
                  <a:solidFill>
                    <a:srgbClr val="D29922"/>
                  </a:solidFill>
                  <a:latin typeface="Radley Italics"/>
                  <a:ea typeface="Radley Italics"/>
                  <a:cs typeface="Radley Italics"/>
                  <a:sym typeface="Radley Italics"/>
                </a:rPr>
                <a:t>ontent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605699"/>
              <a:ext cx="9614826" cy="6985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199"/>
                </a:lnSpc>
                <a:spcBef>
                  <a:spcPct val="0"/>
                </a:spcBef>
              </a:pP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3939199"/>
              <a:ext cx="9588500" cy="4445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400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9553296" y="1913196"/>
            <a:ext cx="6886575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549"/>
              </a:lnSpc>
              <a:buFont typeface="Arial"/>
              <a:buChar char="•"/>
            </a:pPr>
            <a:r>
              <a:rPr lang="en-US" b="true" sz="3499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Intr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o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duc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ti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o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553296" y="3293050"/>
            <a:ext cx="6886575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549"/>
              </a:lnSpc>
              <a:buFont typeface="Arial"/>
              <a:buChar char="•"/>
            </a:pP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Goals 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9553296" y="4713228"/>
            <a:ext cx="7080061" cy="887095"/>
            <a:chOff x="0" y="0"/>
            <a:chExt cx="9440082" cy="1182794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-38100"/>
              <a:ext cx="9182100" cy="7408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755647" indent="-377824" lvl="1">
                <a:lnSpc>
                  <a:spcPts val="4549"/>
                </a:lnSpc>
                <a:buFont typeface="Arial"/>
                <a:buChar char="•"/>
              </a:pPr>
              <a:r>
                <a:rPr lang="en-US" b="true" sz="3499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 </a:t>
              </a:r>
              <a:r>
                <a:rPr lang="en-US" b="true" sz="3499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T</a:t>
              </a:r>
              <a:r>
                <a:rPr lang="en-US" b="true" sz="3499" strike="noStrike" u="none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e</a:t>
              </a:r>
              <a:r>
                <a:rPr lang="en-US" b="true" sz="3499" strike="noStrike" u="none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chnologi</a:t>
              </a:r>
              <a:r>
                <a:rPr lang="en-US" b="true" sz="3499" strike="noStrike" u="none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es</a:t>
              </a:r>
              <a:r>
                <a:rPr lang="en-US" b="true" sz="3499" strike="noStrike" u="none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 Used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257982" y="664634"/>
              <a:ext cx="9182100" cy="51816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1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9400896" y="6185526"/>
            <a:ext cx="6886575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549"/>
              </a:lnSpc>
              <a:buFont typeface="Arial"/>
              <a:buChar char="•"/>
            </a:pPr>
            <a:r>
              <a:rPr lang="en-US" b="true" sz="3499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  F</a:t>
            </a:r>
            <a:r>
              <a:rPr lang="en-US" b="true" sz="3499" strike="noStrike" u="none">
                <a:solidFill>
                  <a:srgbClr val="A87F2B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eatures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9553296" y="7567466"/>
            <a:ext cx="6886575" cy="973455"/>
            <a:chOff x="0" y="0"/>
            <a:chExt cx="9182100" cy="1297940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-38100"/>
              <a:ext cx="9182100" cy="7408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755647" indent="-377824" lvl="1">
                <a:lnSpc>
                  <a:spcPts val="4549"/>
                </a:lnSpc>
                <a:buFont typeface="Arial"/>
                <a:buChar char="•"/>
              </a:pPr>
              <a:r>
                <a:rPr lang="en-US" b="true" sz="3499" strike="noStrike" u="none">
                  <a:solidFill>
                    <a:srgbClr val="A87F2B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 Future Work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779780"/>
              <a:ext cx="9182100" cy="51816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12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7943421" y="1707215"/>
            <a:ext cx="9578625" cy="7162800"/>
            <a:chOff x="0" y="0"/>
            <a:chExt cx="2522765" cy="188649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522765" cy="1886499"/>
            </a:xfrm>
            <a:custGeom>
              <a:avLst/>
              <a:gdLst/>
              <a:ahLst/>
              <a:cxnLst/>
              <a:rect r="r" b="b" t="t" l="l"/>
              <a:pathLst>
                <a:path h="1886499" w="2522765">
                  <a:moveTo>
                    <a:pt x="2482353" y="0"/>
                  </a:moveTo>
                  <a:lnTo>
                    <a:pt x="40412" y="0"/>
                  </a:lnTo>
                  <a:cubicBezTo>
                    <a:pt x="29694" y="0"/>
                    <a:pt x="19415" y="4258"/>
                    <a:pt x="11837" y="11837"/>
                  </a:cubicBezTo>
                  <a:cubicBezTo>
                    <a:pt x="4258" y="19415"/>
                    <a:pt x="0" y="29694"/>
                    <a:pt x="0" y="40412"/>
                  </a:cubicBezTo>
                  <a:lnTo>
                    <a:pt x="0" y="1846086"/>
                  </a:lnTo>
                  <a:cubicBezTo>
                    <a:pt x="0" y="1856804"/>
                    <a:pt x="4258" y="1867084"/>
                    <a:pt x="11837" y="1874662"/>
                  </a:cubicBezTo>
                  <a:cubicBezTo>
                    <a:pt x="19415" y="1882241"/>
                    <a:pt x="29694" y="1886499"/>
                    <a:pt x="40412" y="1886499"/>
                  </a:cubicBezTo>
                  <a:lnTo>
                    <a:pt x="2482353" y="1886499"/>
                  </a:lnTo>
                  <a:cubicBezTo>
                    <a:pt x="2493071" y="1886499"/>
                    <a:pt x="2503350" y="1882241"/>
                    <a:pt x="2510929" y="1874662"/>
                  </a:cubicBezTo>
                  <a:cubicBezTo>
                    <a:pt x="2518508" y="1867084"/>
                    <a:pt x="2522765" y="1856804"/>
                    <a:pt x="2522765" y="1846086"/>
                  </a:cubicBezTo>
                  <a:lnTo>
                    <a:pt x="2522765" y="40412"/>
                  </a:lnTo>
                  <a:cubicBezTo>
                    <a:pt x="2522765" y="29694"/>
                    <a:pt x="2518508" y="19415"/>
                    <a:pt x="2510929" y="11837"/>
                  </a:cubicBezTo>
                  <a:cubicBezTo>
                    <a:pt x="2503350" y="4258"/>
                    <a:pt x="2493071" y="0"/>
                    <a:pt x="2482353" y="0"/>
                  </a:cubicBezTo>
                  <a:close/>
                </a:path>
              </a:pathLst>
            </a:custGeom>
            <a:ln w="38100" cap="rnd">
              <a:solidFill>
                <a:srgbClr val="A87F2B"/>
              </a:solidFill>
              <a:prstDash val="solid"/>
              <a:round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66675"/>
              <a:ext cx="2522765" cy="1953174"/>
            </a:xfrm>
            <a:prstGeom prst="rect">
              <a:avLst/>
            </a:prstGeom>
          </p:spPr>
          <p:txBody>
            <a:bodyPr anchor="ctr" rtlCol="false" tIns="127000" lIns="127000" bIns="127000" rIns="127000"/>
            <a:lstStyle/>
            <a:p>
              <a:pPr algn="ctr" rtl="true" marL="0" indent="0" lvl="0">
                <a:lnSpc>
                  <a:spcPts val="3120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396276" y="626915"/>
            <a:ext cx="17495447" cy="9323399"/>
            <a:chOff x="0" y="0"/>
            <a:chExt cx="4607854" cy="245554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607854" cy="2455545"/>
            </a:xfrm>
            <a:custGeom>
              <a:avLst/>
              <a:gdLst/>
              <a:ahLst/>
              <a:cxnLst/>
              <a:rect r="r" b="b" t="t" l="l"/>
              <a:pathLst>
                <a:path h="2455545" w="4607854">
                  <a:moveTo>
                    <a:pt x="4585729" y="0"/>
                  </a:moveTo>
                  <a:lnTo>
                    <a:pt x="22126" y="0"/>
                  </a:lnTo>
                  <a:cubicBezTo>
                    <a:pt x="9906" y="0"/>
                    <a:pt x="0" y="9906"/>
                    <a:pt x="0" y="22126"/>
                  </a:cubicBezTo>
                  <a:lnTo>
                    <a:pt x="0" y="2433420"/>
                  </a:lnTo>
                  <a:cubicBezTo>
                    <a:pt x="0" y="2445639"/>
                    <a:pt x="9906" y="2455545"/>
                    <a:pt x="22126" y="2455545"/>
                  </a:cubicBezTo>
                  <a:lnTo>
                    <a:pt x="4585729" y="2455545"/>
                  </a:lnTo>
                  <a:cubicBezTo>
                    <a:pt x="4597948" y="2455545"/>
                    <a:pt x="4607854" y="2445639"/>
                    <a:pt x="4607854" y="2433420"/>
                  </a:cubicBezTo>
                  <a:lnTo>
                    <a:pt x="4607854" y="22126"/>
                  </a:lnTo>
                  <a:cubicBezTo>
                    <a:pt x="4607854" y="16257"/>
                    <a:pt x="4605523" y="10630"/>
                    <a:pt x="4601374" y="6480"/>
                  </a:cubicBezTo>
                  <a:cubicBezTo>
                    <a:pt x="4597225" y="2331"/>
                    <a:pt x="4591597" y="0"/>
                    <a:pt x="4585729" y="0"/>
                  </a:cubicBezTo>
                  <a:close/>
                </a:path>
              </a:pathLst>
            </a:custGeom>
            <a:ln w="38100" cap="rnd">
              <a:solidFill>
                <a:srgbClr val="A87F2B"/>
              </a:solidFill>
              <a:prstDash val="solid"/>
              <a:round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66675"/>
              <a:ext cx="4607854" cy="2522220"/>
            </a:xfrm>
            <a:prstGeom prst="rect">
              <a:avLst/>
            </a:prstGeom>
          </p:spPr>
          <p:txBody>
            <a:bodyPr anchor="ctr" rtlCol="false" tIns="127000" lIns="127000" bIns="127000" rIns="127000"/>
            <a:lstStyle/>
            <a:p>
              <a:pPr algn="ctr" rtl="true" marL="0" indent="0" lvl="0">
                <a:lnSpc>
                  <a:spcPts val="3120"/>
                </a:lnSpc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44771" y="1644947"/>
            <a:ext cx="3726932" cy="8282072"/>
          </a:xfrm>
          <a:custGeom>
            <a:avLst/>
            <a:gdLst/>
            <a:ahLst/>
            <a:cxnLst/>
            <a:rect r="r" b="b" t="t" l="l"/>
            <a:pathLst>
              <a:path h="8282072" w="3726932">
                <a:moveTo>
                  <a:pt x="0" y="0"/>
                </a:moveTo>
                <a:lnTo>
                  <a:pt x="3726932" y="0"/>
                </a:lnTo>
                <a:lnTo>
                  <a:pt x="3726932" y="8282072"/>
                </a:lnTo>
                <a:lnTo>
                  <a:pt x="0" y="82820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rnd">
            <a:solidFill>
              <a:srgbClr val="000000"/>
            </a:solidFill>
            <a:prstDash val="solid"/>
            <a:round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5209397" y="1937326"/>
            <a:ext cx="13287195" cy="7989693"/>
          </a:xfrm>
          <a:custGeom>
            <a:avLst/>
            <a:gdLst/>
            <a:ahLst/>
            <a:cxnLst/>
            <a:rect r="r" b="b" t="t" l="l"/>
            <a:pathLst>
              <a:path h="7989693" w="13287195">
                <a:moveTo>
                  <a:pt x="0" y="0"/>
                </a:moveTo>
                <a:lnTo>
                  <a:pt x="13287194" y="0"/>
                </a:lnTo>
                <a:lnTo>
                  <a:pt x="13287194" y="7989693"/>
                </a:lnTo>
                <a:lnTo>
                  <a:pt x="0" y="79896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0070" t="-46675" r="-29706" b="-1939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315347" y="3608815"/>
            <a:ext cx="10878722" cy="5167393"/>
          </a:xfrm>
          <a:custGeom>
            <a:avLst/>
            <a:gdLst/>
            <a:ahLst/>
            <a:cxnLst/>
            <a:rect r="r" b="b" t="t" l="l"/>
            <a:pathLst>
              <a:path h="5167393" w="10878722">
                <a:moveTo>
                  <a:pt x="0" y="0"/>
                </a:moveTo>
                <a:lnTo>
                  <a:pt x="10878722" y="0"/>
                </a:lnTo>
                <a:lnTo>
                  <a:pt x="10878722" y="5167393"/>
                </a:lnTo>
                <a:lnTo>
                  <a:pt x="0" y="51673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252060" y="375604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Billing and payment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44771" y="1644947"/>
            <a:ext cx="3726932" cy="8282072"/>
          </a:xfrm>
          <a:custGeom>
            <a:avLst/>
            <a:gdLst/>
            <a:ahLst/>
            <a:cxnLst/>
            <a:rect r="r" b="b" t="t" l="l"/>
            <a:pathLst>
              <a:path h="8282072" w="3726932">
                <a:moveTo>
                  <a:pt x="0" y="0"/>
                </a:moveTo>
                <a:lnTo>
                  <a:pt x="3726932" y="0"/>
                </a:lnTo>
                <a:lnTo>
                  <a:pt x="3726932" y="8282072"/>
                </a:lnTo>
                <a:lnTo>
                  <a:pt x="0" y="82820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rnd">
            <a:solidFill>
              <a:srgbClr val="000000"/>
            </a:solidFill>
            <a:prstDash val="solid"/>
            <a:round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5209397" y="1937326"/>
            <a:ext cx="13287195" cy="7989693"/>
          </a:xfrm>
          <a:custGeom>
            <a:avLst/>
            <a:gdLst/>
            <a:ahLst/>
            <a:cxnLst/>
            <a:rect r="r" b="b" t="t" l="l"/>
            <a:pathLst>
              <a:path h="7989693" w="13287195">
                <a:moveTo>
                  <a:pt x="0" y="0"/>
                </a:moveTo>
                <a:lnTo>
                  <a:pt x="13287194" y="0"/>
                </a:lnTo>
                <a:lnTo>
                  <a:pt x="13287194" y="7989693"/>
                </a:lnTo>
                <a:lnTo>
                  <a:pt x="0" y="79896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0070" t="-46675" r="-29706" b="-1939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347296" y="3299987"/>
            <a:ext cx="10912004" cy="5264372"/>
          </a:xfrm>
          <a:custGeom>
            <a:avLst/>
            <a:gdLst/>
            <a:ahLst/>
            <a:cxnLst/>
            <a:rect r="r" b="b" t="t" l="l"/>
            <a:pathLst>
              <a:path h="5264372" w="10912004">
                <a:moveTo>
                  <a:pt x="0" y="0"/>
                </a:moveTo>
                <a:lnTo>
                  <a:pt x="10912004" y="0"/>
                </a:lnTo>
                <a:lnTo>
                  <a:pt x="10912004" y="5264372"/>
                </a:lnTo>
                <a:lnTo>
                  <a:pt x="0" y="52643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9" t="0" r="-649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252060" y="375604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Billing and payment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35060" y="2272203"/>
            <a:ext cx="12686498" cy="8014797"/>
          </a:xfrm>
          <a:custGeom>
            <a:avLst/>
            <a:gdLst/>
            <a:ahLst/>
            <a:cxnLst/>
            <a:rect r="r" b="b" t="t" l="l"/>
            <a:pathLst>
              <a:path h="8014797" w="12686498">
                <a:moveTo>
                  <a:pt x="0" y="0"/>
                </a:moveTo>
                <a:lnTo>
                  <a:pt x="12686498" y="0"/>
                </a:lnTo>
                <a:lnTo>
                  <a:pt x="12686498" y="8014797"/>
                </a:lnTo>
                <a:lnTo>
                  <a:pt x="0" y="80147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322" t="-13526" r="-40041" b="-1557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18926" y="3659979"/>
            <a:ext cx="10491611" cy="5059164"/>
          </a:xfrm>
          <a:custGeom>
            <a:avLst/>
            <a:gdLst/>
            <a:ahLst/>
            <a:cxnLst/>
            <a:rect r="r" b="b" t="t" l="l"/>
            <a:pathLst>
              <a:path h="5059164" w="10491611">
                <a:moveTo>
                  <a:pt x="0" y="0"/>
                </a:moveTo>
                <a:lnTo>
                  <a:pt x="10491610" y="0"/>
                </a:lnTo>
                <a:lnTo>
                  <a:pt x="10491610" y="5059165"/>
                </a:lnTo>
                <a:lnTo>
                  <a:pt x="0" y="50591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99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79733" y="2272203"/>
            <a:ext cx="3960480" cy="7598043"/>
          </a:xfrm>
          <a:custGeom>
            <a:avLst/>
            <a:gdLst/>
            <a:ahLst/>
            <a:cxnLst/>
            <a:rect r="r" b="b" t="t" l="l"/>
            <a:pathLst>
              <a:path h="7598043" w="3960480">
                <a:moveTo>
                  <a:pt x="0" y="0"/>
                </a:moveTo>
                <a:lnTo>
                  <a:pt x="3960480" y="0"/>
                </a:lnTo>
                <a:lnTo>
                  <a:pt x="3960480" y="7598043"/>
                </a:lnTo>
                <a:lnTo>
                  <a:pt x="0" y="75980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762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5" id="5"/>
          <p:cNvSpPr txBox="true"/>
          <p:nvPr/>
        </p:nvSpPr>
        <p:spPr>
          <a:xfrm rot="0">
            <a:off x="1914409" y="375604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Notifications System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85329" y="1748471"/>
            <a:ext cx="13568705" cy="8538529"/>
          </a:xfrm>
          <a:custGeom>
            <a:avLst/>
            <a:gdLst/>
            <a:ahLst/>
            <a:cxnLst/>
            <a:rect r="r" b="b" t="t" l="l"/>
            <a:pathLst>
              <a:path h="8538529" w="13568705">
                <a:moveTo>
                  <a:pt x="0" y="0"/>
                </a:moveTo>
                <a:lnTo>
                  <a:pt x="13568705" y="0"/>
                </a:lnTo>
                <a:lnTo>
                  <a:pt x="13568705" y="8538529"/>
                </a:lnTo>
                <a:lnTo>
                  <a:pt x="0" y="85385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757" r="-40469" b="-1666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632981"/>
            <a:ext cx="11129618" cy="5328305"/>
          </a:xfrm>
          <a:custGeom>
            <a:avLst/>
            <a:gdLst/>
            <a:ahLst/>
            <a:cxnLst/>
            <a:rect r="r" b="b" t="t" l="l"/>
            <a:pathLst>
              <a:path h="5328305" w="11129618">
                <a:moveTo>
                  <a:pt x="0" y="0"/>
                </a:moveTo>
                <a:lnTo>
                  <a:pt x="11129618" y="0"/>
                </a:lnTo>
                <a:lnTo>
                  <a:pt x="11129618" y="5328305"/>
                </a:lnTo>
                <a:lnTo>
                  <a:pt x="0" y="53283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64799" y="1028700"/>
            <a:ext cx="3887125" cy="8638057"/>
          </a:xfrm>
          <a:custGeom>
            <a:avLst/>
            <a:gdLst/>
            <a:ahLst/>
            <a:cxnLst/>
            <a:rect r="r" b="b" t="t" l="l"/>
            <a:pathLst>
              <a:path h="8638057" w="3887125">
                <a:moveTo>
                  <a:pt x="0" y="0"/>
                </a:moveTo>
                <a:lnTo>
                  <a:pt x="3887126" y="0"/>
                </a:lnTo>
                <a:lnTo>
                  <a:pt x="3887126" y="8638057"/>
                </a:lnTo>
                <a:lnTo>
                  <a:pt x="0" y="86380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2252060" y="375604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Chat System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85329" y="1748471"/>
            <a:ext cx="13568705" cy="8538529"/>
          </a:xfrm>
          <a:custGeom>
            <a:avLst/>
            <a:gdLst/>
            <a:ahLst/>
            <a:cxnLst/>
            <a:rect r="r" b="b" t="t" l="l"/>
            <a:pathLst>
              <a:path h="8538529" w="13568705">
                <a:moveTo>
                  <a:pt x="0" y="0"/>
                </a:moveTo>
                <a:lnTo>
                  <a:pt x="13568705" y="0"/>
                </a:lnTo>
                <a:lnTo>
                  <a:pt x="13568705" y="8538529"/>
                </a:lnTo>
                <a:lnTo>
                  <a:pt x="0" y="85385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757" r="-40469" b="-1666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325087"/>
            <a:ext cx="11190226" cy="5385296"/>
          </a:xfrm>
          <a:custGeom>
            <a:avLst/>
            <a:gdLst/>
            <a:ahLst/>
            <a:cxnLst/>
            <a:rect r="r" b="b" t="t" l="l"/>
            <a:pathLst>
              <a:path h="5385296" w="11190226">
                <a:moveTo>
                  <a:pt x="0" y="0"/>
                </a:moveTo>
                <a:lnTo>
                  <a:pt x="11190226" y="0"/>
                </a:lnTo>
                <a:lnTo>
                  <a:pt x="11190226" y="5385296"/>
                </a:lnTo>
                <a:lnTo>
                  <a:pt x="0" y="53852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935216" y="1547565"/>
            <a:ext cx="3770014" cy="8377810"/>
          </a:xfrm>
          <a:custGeom>
            <a:avLst/>
            <a:gdLst/>
            <a:ahLst/>
            <a:cxnLst/>
            <a:rect r="r" b="b" t="t" l="l"/>
            <a:pathLst>
              <a:path h="8377810" w="3770014">
                <a:moveTo>
                  <a:pt x="0" y="0"/>
                </a:moveTo>
                <a:lnTo>
                  <a:pt x="3770014" y="0"/>
                </a:lnTo>
                <a:lnTo>
                  <a:pt x="3770014" y="8377810"/>
                </a:lnTo>
                <a:lnTo>
                  <a:pt x="0" y="83778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2252060" y="375604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AI assistant 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85329" y="1676603"/>
            <a:ext cx="13682910" cy="8610397"/>
          </a:xfrm>
          <a:custGeom>
            <a:avLst/>
            <a:gdLst/>
            <a:ahLst/>
            <a:cxnLst/>
            <a:rect r="r" b="b" t="t" l="l"/>
            <a:pathLst>
              <a:path h="8610397" w="13682910">
                <a:moveTo>
                  <a:pt x="0" y="0"/>
                </a:moveTo>
                <a:lnTo>
                  <a:pt x="13682910" y="0"/>
                </a:lnTo>
                <a:lnTo>
                  <a:pt x="13682910" y="8610397"/>
                </a:lnTo>
                <a:lnTo>
                  <a:pt x="0" y="86103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757" r="-40469" b="-1666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430878"/>
            <a:ext cx="11301259" cy="5424604"/>
          </a:xfrm>
          <a:custGeom>
            <a:avLst/>
            <a:gdLst/>
            <a:ahLst/>
            <a:cxnLst/>
            <a:rect r="r" b="b" t="t" l="l"/>
            <a:pathLst>
              <a:path h="5424604" w="11301259">
                <a:moveTo>
                  <a:pt x="0" y="0"/>
                </a:moveTo>
                <a:lnTo>
                  <a:pt x="11301259" y="0"/>
                </a:lnTo>
                <a:lnTo>
                  <a:pt x="11301259" y="5424604"/>
                </a:lnTo>
                <a:lnTo>
                  <a:pt x="0" y="5424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846557" y="1176983"/>
            <a:ext cx="3915402" cy="8700893"/>
          </a:xfrm>
          <a:custGeom>
            <a:avLst/>
            <a:gdLst/>
            <a:ahLst/>
            <a:cxnLst/>
            <a:rect r="r" b="b" t="t" l="l"/>
            <a:pathLst>
              <a:path h="8700893" w="3915402">
                <a:moveTo>
                  <a:pt x="0" y="0"/>
                </a:moveTo>
                <a:lnTo>
                  <a:pt x="3915401" y="0"/>
                </a:lnTo>
                <a:lnTo>
                  <a:pt x="3915401" y="8700893"/>
                </a:lnTo>
                <a:lnTo>
                  <a:pt x="0" y="87008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9525" cap="rnd">
            <a:solidFill>
              <a:srgbClr val="000000"/>
            </a:solidFill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2252060" y="303737"/>
            <a:ext cx="13783880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Player Profile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08984" y="1481448"/>
            <a:ext cx="14302445" cy="8805552"/>
          </a:xfrm>
          <a:custGeom>
            <a:avLst/>
            <a:gdLst/>
            <a:ahLst/>
            <a:cxnLst/>
            <a:rect r="r" b="b" t="t" l="l"/>
            <a:pathLst>
              <a:path h="8805552" w="14302445">
                <a:moveTo>
                  <a:pt x="0" y="0"/>
                </a:moveTo>
                <a:lnTo>
                  <a:pt x="14302445" y="0"/>
                </a:lnTo>
                <a:lnTo>
                  <a:pt x="14302445" y="8805552"/>
                </a:lnTo>
                <a:lnTo>
                  <a:pt x="0" y="88055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204" t="-43116" r="-29587" b="-1706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99235" y="1758264"/>
            <a:ext cx="3709749" cy="8243887"/>
          </a:xfrm>
          <a:custGeom>
            <a:avLst/>
            <a:gdLst/>
            <a:ahLst/>
            <a:cxnLst/>
            <a:rect r="r" b="b" t="t" l="l"/>
            <a:pathLst>
              <a:path h="8243887" w="3709749">
                <a:moveTo>
                  <a:pt x="0" y="0"/>
                </a:moveTo>
                <a:lnTo>
                  <a:pt x="3709749" y="0"/>
                </a:lnTo>
                <a:lnTo>
                  <a:pt x="3709749" y="8243887"/>
                </a:lnTo>
                <a:lnTo>
                  <a:pt x="0" y="82438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69640" y="271753"/>
            <a:ext cx="10629381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Admin dashboard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5336" y="2205889"/>
            <a:ext cx="12384683" cy="7823252"/>
          </a:xfrm>
          <a:custGeom>
            <a:avLst/>
            <a:gdLst/>
            <a:ahLst/>
            <a:cxnLst/>
            <a:rect r="r" b="b" t="t" l="l"/>
            <a:pathLst>
              <a:path h="7823252" w="12384683">
                <a:moveTo>
                  <a:pt x="0" y="0"/>
                </a:moveTo>
                <a:lnTo>
                  <a:pt x="12384683" y="0"/>
                </a:lnTo>
                <a:lnTo>
                  <a:pt x="12384683" y="7823252"/>
                </a:lnTo>
                <a:lnTo>
                  <a:pt x="0" y="78232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16098" y="3632219"/>
            <a:ext cx="10230663" cy="4885141"/>
          </a:xfrm>
          <a:custGeom>
            <a:avLst/>
            <a:gdLst/>
            <a:ahLst/>
            <a:cxnLst/>
            <a:rect r="r" b="b" t="t" l="l"/>
            <a:pathLst>
              <a:path h="4885141" w="10230663">
                <a:moveTo>
                  <a:pt x="0" y="0"/>
                </a:moveTo>
                <a:lnTo>
                  <a:pt x="10230662" y="0"/>
                </a:lnTo>
                <a:lnTo>
                  <a:pt x="10230662" y="4885142"/>
                </a:lnTo>
                <a:lnTo>
                  <a:pt x="0" y="48851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54527" y="2205889"/>
            <a:ext cx="3466433" cy="7703184"/>
          </a:xfrm>
          <a:custGeom>
            <a:avLst/>
            <a:gdLst/>
            <a:ahLst/>
            <a:cxnLst/>
            <a:rect r="r" b="b" t="t" l="l"/>
            <a:pathLst>
              <a:path h="7703184" w="3466433">
                <a:moveTo>
                  <a:pt x="0" y="0"/>
                </a:moveTo>
                <a:lnTo>
                  <a:pt x="3466433" y="0"/>
                </a:lnTo>
                <a:lnTo>
                  <a:pt x="3466433" y="7703184"/>
                </a:lnTo>
                <a:lnTo>
                  <a:pt x="0" y="77031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Avatar management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5336" y="2205889"/>
            <a:ext cx="12384683" cy="7823252"/>
          </a:xfrm>
          <a:custGeom>
            <a:avLst/>
            <a:gdLst/>
            <a:ahLst/>
            <a:cxnLst/>
            <a:rect r="r" b="b" t="t" l="l"/>
            <a:pathLst>
              <a:path h="7823252" w="12384683">
                <a:moveTo>
                  <a:pt x="0" y="0"/>
                </a:moveTo>
                <a:lnTo>
                  <a:pt x="12384683" y="0"/>
                </a:lnTo>
                <a:lnTo>
                  <a:pt x="12384683" y="7823252"/>
                </a:lnTo>
                <a:lnTo>
                  <a:pt x="0" y="78232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49794" y="3725700"/>
            <a:ext cx="10162254" cy="4818487"/>
          </a:xfrm>
          <a:custGeom>
            <a:avLst/>
            <a:gdLst/>
            <a:ahLst/>
            <a:cxnLst/>
            <a:rect r="r" b="b" t="t" l="l"/>
            <a:pathLst>
              <a:path h="4818487" w="10162254">
                <a:moveTo>
                  <a:pt x="0" y="0"/>
                </a:moveTo>
                <a:lnTo>
                  <a:pt x="10162254" y="0"/>
                </a:lnTo>
                <a:lnTo>
                  <a:pt x="10162254" y="4818487"/>
                </a:lnTo>
                <a:lnTo>
                  <a:pt x="0" y="48184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20" r="0" b="-22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43260" y="1824700"/>
            <a:ext cx="3616040" cy="8035645"/>
          </a:xfrm>
          <a:custGeom>
            <a:avLst/>
            <a:gdLst/>
            <a:ahLst/>
            <a:cxnLst/>
            <a:rect r="r" b="b" t="t" l="l"/>
            <a:pathLst>
              <a:path h="8035645" w="3616040">
                <a:moveTo>
                  <a:pt x="0" y="0"/>
                </a:moveTo>
                <a:lnTo>
                  <a:pt x="3616040" y="0"/>
                </a:lnTo>
                <a:lnTo>
                  <a:pt x="3616040" y="8035645"/>
                </a:lnTo>
                <a:lnTo>
                  <a:pt x="0" y="80356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5" id="5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Categories management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66179" y="1475169"/>
            <a:ext cx="13541457" cy="8553971"/>
          </a:xfrm>
          <a:custGeom>
            <a:avLst/>
            <a:gdLst/>
            <a:ahLst/>
            <a:cxnLst/>
            <a:rect r="r" b="b" t="t" l="l"/>
            <a:pathLst>
              <a:path h="8553971" w="13541457">
                <a:moveTo>
                  <a:pt x="0" y="0"/>
                </a:moveTo>
                <a:lnTo>
                  <a:pt x="13541458" y="0"/>
                </a:lnTo>
                <a:lnTo>
                  <a:pt x="13541458" y="8553972"/>
                </a:lnTo>
                <a:lnTo>
                  <a:pt x="0" y="85539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26406" y="2863657"/>
            <a:ext cx="11111905" cy="5319825"/>
          </a:xfrm>
          <a:custGeom>
            <a:avLst/>
            <a:gdLst/>
            <a:ahLst/>
            <a:cxnLst/>
            <a:rect r="r" b="b" t="t" l="l"/>
            <a:pathLst>
              <a:path h="5319825" w="11111905">
                <a:moveTo>
                  <a:pt x="0" y="0"/>
                </a:moveTo>
                <a:lnTo>
                  <a:pt x="11111906" y="0"/>
                </a:lnTo>
                <a:lnTo>
                  <a:pt x="11111906" y="5319824"/>
                </a:lnTo>
                <a:lnTo>
                  <a:pt x="0" y="53198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Maps management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6750" y="666755"/>
            <a:ext cx="7230865" cy="3287774"/>
            <a:chOff x="0" y="0"/>
            <a:chExt cx="9641153" cy="4383699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26326" y="66675"/>
              <a:ext cx="9614826" cy="156705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9072"/>
                </a:lnSpc>
                <a:spcBef>
                  <a:spcPct val="0"/>
                </a:spcBef>
              </a:pPr>
              <a:r>
                <a:rPr lang="en-US" sz="8100" i="true">
                  <a:solidFill>
                    <a:srgbClr val="D29922"/>
                  </a:solidFill>
                  <a:latin typeface="Radley Italics"/>
                  <a:ea typeface="Radley Italics"/>
                  <a:cs typeface="Radley Italics"/>
                  <a:sym typeface="Radley Italics"/>
                </a:rPr>
                <a:t>Introduc</a:t>
              </a:r>
              <a:r>
                <a:rPr lang="en-US" sz="8100" i="true">
                  <a:solidFill>
                    <a:srgbClr val="D29922"/>
                  </a:solidFill>
                  <a:latin typeface="Radley Italics"/>
                  <a:ea typeface="Radley Italics"/>
                  <a:cs typeface="Radley Italics"/>
                  <a:sym typeface="Radley Italics"/>
                </a:rPr>
                <a:t>tion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26326" y="2605699"/>
              <a:ext cx="9614826" cy="6985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199"/>
                </a:lnSpc>
                <a:spcBef>
                  <a:spcPct val="0"/>
                </a:spcBef>
              </a:pPr>
            </a:p>
          </p:txBody>
        </p:sp>
        <p:sp>
          <p:nvSpPr>
            <p:cNvPr name="AutoShape 5" id="5"/>
            <p:cNvSpPr/>
            <p:nvPr/>
          </p:nvSpPr>
          <p:spPr>
            <a:xfrm>
              <a:off x="0" y="2119714"/>
              <a:ext cx="9614826" cy="0"/>
            </a:xfrm>
            <a:prstGeom prst="line">
              <a:avLst/>
            </a:prstGeom>
            <a:ln cap="flat" w="25400">
              <a:solidFill>
                <a:srgbClr val="D29922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6" id="6"/>
            <p:cNvSpPr txBox="true"/>
            <p:nvPr/>
          </p:nvSpPr>
          <p:spPr>
            <a:xfrm rot="0">
              <a:off x="26326" y="3939199"/>
              <a:ext cx="9588500" cy="4445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40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8692532" y="2310642"/>
            <a:ext cx="9144000" cy="6526258"/>
          </a:xfrm>
          <a:custGeom>
            <a:avLst/>
            <a:gdLst/>
            <a:ahLst/>
            <a:cxnLst/>
            <a:rect r="r" b="b" t="t" l="l"/>
            <a:pathLst>
              <a:path h="6526258" w="9144000">
                <a:moveTo>
                  <a:pt x="0" y="0"/>
                </a:moveTo>
                <a:lnTo>
                  <a:pt x="9144000" y="0"/>
                </a:lnTo>
                <a:lnTo>
                  <a:pt x="9144000" y="6526258"/>
                </a:lnTo>
                <a:lnTo>
                  <a:pt x="0" y="65262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538" t="0" r="-586" b="0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name="TextBox 8" id="8"/>
          <p:cNvSpPr txBox="true"/>
          <p:nvPr/>
        </p:nvSpPr>
        <p:spPr>
          <a:xfrm rot="0">
            <a:off x="763493" y="2826753"/>
            <a:ext cx="7230865" cy="62924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Code Treasure is an educational game-based learning platform designed to teach programming concepts through an interactive adventure experience.</a:t>
            </a:r>
          </a:p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 Players explore a game map, solve coding challenges, and progress through levels to reach the ultimate treasure.</a:t>
            </a:r>
          </a:p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The platform combines learning and gaming, making programming more engaging, motivating, and accessible for beginners.</a:t>
            </a:r>
          </a:p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66179" y="1405048"/>
            <a:ext cx="13652463" cy="8624092"/>
          </a:xfrm>
          <a:custGeom>
            <a:avLst/>
            <a:gdLst/>
            <a:ahLst/>
            <a:cxnLst/>
            <a:rect r="r" b="b" t="t" l="l"/>
            <a:pathLst>
              <a:path h="8624092" w="13652463">
                <a:moveTo>
                  <a:pt x="0" y="0"/>
                </a:moveTo>
                <a:lnTo>
                  <a:pt x="13652463" y="0"/>
                </a:lnTo>
                <a:lnTo>
                  <a:pt x="13652463" y="8624093"/>
                </a:lnTo>
                <a:lnTo>
                  <a:pt x="0" y="86240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19108" y="2897046"/>
            <a:ext cx="11146605" cy="5308571"/>
          </a:xfrm>
          <a:custGeom>
            <a:avLst/>
            <a:gdLst/>
            <a:ahLst/>
            <a:cxnLst/>
            <a:rect r="r" b="b" t="t" l="l"/>
            <a:pathLst>
              <a:path h="5308571" w="11146605">
                <a:moveTo>
                  <a:pt x="0" y="0"/>
                </a:moveTo>
                <a:lnTo>
                  <a:pt x="11146605" y="0"/>
                </a:lnTo>
                <a:lnTo>
                  <a:pt x="11146605" y="5308571"/>
                </a:lnTo>
                <a:lnTo>
                  <a:pt x="0" y="53085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Maps management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66179" y="1475169"/>
            <a:ext cx="13541457" cy="8553971"/>
          </a:xfrm>
          <a:custGeom>
            <a:avLst/>
            <a:gdLst/>
            <a:ahLst/>
            <a:cxnLst/>
            <a:rect r="r" b="b" t="t" l="l"/>
            <a:pathLst>
              <a:path h="8553971" w="13541457">
                <a:moveTo>
                  <a:pt x="0" y="0"/>
                </a:moveTo>
                <a:lnTo>
                  <a:pt x="13541458" y="0"/>
                </a:lnTo>
                <a:lnTo>
                  <a:pt x="13541458" y="8553972"/>
                </a:lnTo>
                <a:lnTo>
                  <a:pt x="0" y="85539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02677" y="2341685"/>
            <a:ext cx="11068462" cy="6820940"/>
          </a:xfrm>
          <a:custGeom>
            <a:avLst/>
            <a:gdLst/>
            <a:ahLst/>
            <a:cxnLst/>
            <a:rect r="r" b="b" t="t" l="l"/>
            <a:pathLst>
              <a:path h="6820940" w="11068462">
                <a:moveTo>
                  <a:pt x="0" y="0"/>
                </a:moveTo>
                <a:lnTo>
                  <a:pt x="11068462" y="0"/>
                </a:lnTo>
                <a:lnTo>
                  <a:pt x="11068462" y="6820940"/>
                </a:lnTo>
                <a:lnTo>
                  <a:pt x="0" y="68209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Maps management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355101"/>
            <a:ext cx="11652864" cy="7360970"/>
          </a:xfrm>
          <a:custGeom>
            <a:avLst/>
            <a:gdLst/>
            <a:ahLst/>
            <a:cxnLst/>
            <a:rect r="r" b="b" t="t" l="l"/>
            <a:pathLst>
              <a:path h="7360970" w="11652864">
                <a:moveTo>
                  <a:pt x="0" y="0"/>
                </a:moveTo>
                <a:lnTo>
                  <a:pt x="11652864" y="0"/>
                </a:lnTo>
                <a:lnTo>
                  <a:pt x="11652864" y="7360970"/>
                </a:lnTo>
                <a:lnTo>
                  <a:pt x="0" y="7360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76160" y="3531538"/>
            <a:ext cx="9559966" cy="4631579"/>
          </a:xfrm>
          <a:custGeom>
            <a:avLst/>
            <a:gdLst/>
            <a:ahLst/>
            <a:cxnLst/>
            <a:rect r="r" b="b" t="t" l="l"/>
            <a:pathLst>
              <a:path h="4631579" w="9559966">
                <a:moveTo>
                  <a:pt x="0" y="0"/>
                </a:moveTo>
                <a:lnTo>
                  <a:pt x="9559966" y="0"/>
                </a:lnTo>
                <a:lnTo>
                  <a:pt x="9559966" y="4631579"/>
                </a:lnTo>
                <a:lnTo>
                  <a:pt x="0" y="46315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72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011222" y="1850788"/>
            <a:ext cx="3253056" cy="7229013"/>
          </a:xfrm>
          <a:custGeom>
            <a:avLst/>
            <a:gdLst/>
            <a:ahLst/>
            <a:cxnLst/>
            <a:rect r="r" b="b" t="t" l="l"/>
            <a:pathLst>
              <a:path h="7229013" w="3253056">
                <a:moveTo>
                  <a:pt x="0" y="0"/>
                </a:moveTo>
                <a:lnTo>
                  <a:pt x="3253056" y="0"/>
                </a:lnTo>
                <a:lnTo>
                  <a:pt x="3253056" y="7229013"/>
                </a:lnTo>
                <a:lnTo>
                  <a:pt x="0" y="72290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739374" y="1850788"/>
            <a:ext cx="3253056" cy="7229013"/>
          </a:xfrm>
          <a:custGeom>
            <a:avLst/>
            <a:gdLst/>
            <a:ahLst/>
            <a:cxnLst/>
            <a:rect r="r" b="b" t="t" l="l"/>
            <a:pathLst>
              <a:path h="7229013" w="3253056">
                <a:moveTo>
                  <a:pt x="0" y="0"/>
                </a:moveTo>
                <a:lnTo>
                  <a:pt x="3253056" y="0"/>
                </a:lnTo>
                <a:lnTo>
                  <a:pt x="3253056" y="7229013"/>
                </a:lnTo>
                <a:lnTo>
                  <a:pt x="0" y="72290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Levels management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24569" y="2066251"/>
            <a:ext cx="12038861" cy="7604800"/>
          </a:xfrm>
          <a:custGeom>
            <a:avLst/>
            <a:gdLst/>
            <a:ahLst/>
            <a:cxnLst/>
            <a:rect r="r" b="b" t="t" l="l"/>
            <a:pathLst>
              <a:path h="7604800" w="12038861">
                <a:moveTo>
                  <a:pt x="0" y="0"/>
                </a:moveTo>
                <a:lnTo>
                  <a:pt x="12038862" y="0"/>
                </a:lnTo>
                <a:lnTo>
                  <a:pt x="12038862" y="7604800"/>
                </a:lnTo>
                <a:lnTo>
                  <a:pt x="0" y="760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32086" y="2676301"/>
            <a:ext cx="9927062" cy="5807331"/>
          </a:xfrm>
          <a:custGeom>
            <a:avLst/>
            <a:gdLst/>
            <a:ahLst/>
            <a:cxnLst/>
            <a:rect r="r" b="b" t="t" l="l"/>
            <a:pathLst>
              <a:path h="5807331" w="9927062">
                <a:moveTo>
                  <a:pt x="0" y="0"/>
                </a:moveTo>
                <a:lnTo>
                  <a:pt x="9927061" y="0"/>
                </a:lnTo>
                <a:lnTo>
                  <a:pt x="9927061" y="5807331"/>
                </a:lnTo>
                <a:lnTo>
                  <a:pt x="0" y="58073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602512" y="54187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Levels creation step one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556476"/>
            <a:ext cx="12917134" cy="8159594"/>
          </a:xfrm>
          <a:custGeom>
            <a:avLst/>
            <a:gdLst/>
            <a:ahLst/>
            <a:cxnLst/>
            <a:rect r="r" b="b" t="t" l="l"/>
            <a:pathLst>
              <a:path h="8159594" w="12917134">
                <a:moveTo>
                  <a:pt x="0" y="0"/>
                </a:moveTo>
                <a:lnTo>
                  <a:pt x="12917134" y="0"/>
                </a:lnTo>
                <a:lnTo>
                  <a:pt x="12917134" y="8159595"/>
                </a:lnTo>
                <a:lnTo>
                  <a:pt x="0" y="81595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895564"/>
            <a:ext cx="10691673" cy="5132003"/>
          </a:xfrm>
          <a:custGeom>
            <a:avLst/>
            <a:gdLst/>
            <a:ahLst/>
            <a:cxnLst/>
            <a:rect r="r" b="b" t="t" l="l"/>
            <a:pathLst>
              <a:path h="5132003" w="10691673">
                <a:moveTo>
                  <a:pt x="0" y="0"/>
                </a:moveTo>
                <a:lnTo>
                  <a:pt x="10691673" y="0"/>
                </a:lnTo>
                <a:lnTo>
                  <a:pt x="10691673" y="5132003"/>
                </a:lnTo>
                <a:lnTo>
                  <a:pt x="0" y="51320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518279" y="1848975"/>
            <a:ext cx="3540193" cy="7867096"/>
          </a:xfrm>
          <a:custGeom>
            <a:avLst/>
            <a:gdLst/>
            <a:ahLst/>
            <a:cxnLst/>
            <a:rect r="r" b="b" t="t" l="l"/>
            <a:pathLst>
              <a:path h="7867096" w="3540193">
                <a:moveTo>
                  <a:pt x="0" y="0"/>
                </a:moveTo>
                <a:lnTo>
                  <a:pt x="3540193" y="0"/>
                </a:lnTo>
                <a:lnTo>
                  <a:pt x="3540193" y="7867096"/>
                </a:lnTo>
                <a:lnTo>
                  <a:pt x="0" y="78670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69640" y="271753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Levels creation step two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748471"/>
            <a:ext cx="12917134" cy="8159594"/>
          </a:xfrm>
          <a:custGeom>
            <a:avLst/>
            <a:gdLst/>
            <a:ahLst/>
            <a:cxnLst/>
            <a:rect r="r" b="b" t="t" l="l"/>
            <a:pathLst>
              <a:path h="8159594" w="12917134">
                <a:moveTo>
                  <a:pt x="0" y="0"/>
                </a:moveTo>
                <a:lnTo>
                  <a:pt x="12917134" y="0"/>
                </a:lnTo>
                <a:lnTo>
                  <a:pt x="12917134" y="8159594"/>
                </a:lnTo>
                <a:lnTo>
                  <a:pt x="0" y="81595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937271"/>
            <a:ext cx="10686270" cy="5089336"/>
          </a:xfrm>
          <a:custGeom>
            <a:avLst/>
            <a:gdLst/>
            <a:ahLst/>
            <a:cxnLst/>
            <a:rect r="r" b="b" t="t" l="l"/>
            <a:pathLst>
              <a:path h="5089336" w="10686270">
                <a:moveTo>
                  <a:pt x="0" y="0"/>
                </a:moveTo>
                <a:lnTo>
                  <a:pt x="10686270" y="0"/>
                </a:lnTo>
                <a:lnTo>
                  <a:pt x="10686270" y="5089336"/>
                </a:lnTo>
                <a:lnTo>
                  <a:pt x="0" y="50893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33953" y="1225948"/>
            <a:ext cx="3830392" cy="8511981"/>
          </a:xfrm>
          <a:custGeom>
            <a:avLst/>
            <a:gdLst/>
            <a:ahLst/>
            <a:cxnLst/>
            <a:rect r="r" b="b" t="t" l="l"/>
            <a:pathLst>
              <a:path h="8511981" w="3830392">
                <a:moveTo>
                  <a:pt x="0" y="0"/>
                </a:moveTo>
                <a:lnTo>
                  <a:pt x="3830392" y="0"/>
                </a:lnTo>
                <a:lnTo>
                  <a:pt x="3830392" y="8511981"/>
                </a:lnTo>
                <a:lnTo>
                  <a:pt x="0" y="85119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602512" y="375604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Tournaments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92993" y="2192783"/>
            <a:ext cx="3264298" cy="7253995"/>
          </a:xfrm>
          <a:custGeom>
            <a:avLst/>
            <a:gdLst/>
            <a:ahLst/>
            <a:cxnLst/>
            <a:rect r="r" b="b" t="t" l="l"/>
            <a:pathLst>
              <a:path h="7253995" w="3264298">
                <a:moveTo>
                  <a:pt x="0" y="0"/>
                </a:moveTo>
                <a:lnTo>
                  <a:pt x="3264298" y="0"/>
                </a:lnTo>
                <a:lnTo>
                  <a:pt x="3264298" y="7253995"/>
                </a:lnTo>
                <a:lnTo>
                  <a:pt x="0" y="72539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253925" y="2192783"/>
            <a:ext cx="3264298" cy="7253995"/>
          </a:xfrm>
          <a:custGeom>
            <a:avLst/>
            <a:gdLst/>
            <a:ahLst/>
            <a:cxnLst/>
            <a:rect r="r" b="b" t="t" l="l"/>
            <a:pathLst>
              <a:path h="7253995" w="3264298">
                <a:moveTo>
                  <a:pt x="0" y="0"/>
                </a:moveTo>
                <a:lnTo>
                  <a:pt x="3264298" y="0"/>
                </a:lnTo>
                <a:lnTo>
                  <a:pt x="3264298" y="7253995"/>
                </a:lnTo>
                <a:lnTo>
                  <a:pt x="0" y="72539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328598" y="2099830"/>
            <a:ext cx="3347955" cy="7439901"/>
          </a:xfrm>
          <a:custGeom>
            <a:avLst/>
            <a:gdLst/>
            <a:ahLst/>
            <a:cxnLst/>
            <a:rect r="r" b="b" t="t" l="l"/>
            <a:pathLst>
              <a:path h="7439901" w="3347955">
                <a:moveTo>
                  <a:pt x="0" y="0"/>
                </a:moveTo>
                <a:lnTo>
                  <a:pt x="3347956" y="0"/>
                </a:lnTo>
                <a:lnTo>
                  <a:pt x="3347956" y="7439901"/>
                </a:lnTo>
                <a:lnTo>
                  <a:pt x="0" y="74399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1095375"/>
            <a:ext cx="7050285" cy="1097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624"/>
              </a:lnSpc>
              <a:spcBef>
                <a:spcPct val="0"/>
              </a:spcBef>
            </a:pPr>
            <a:r>
              <a:rPr lang="en-US" sz="77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Announcement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626269" y="1095375"/>
            <a:ext cx="7050285" cy="1148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960"/>
              </a:lnSpc>
              <a:spcBef>
                <a:spcPct val="0"/>
              </a:spcBef>
            </a:pPr>
            <a:r>
              <a:rPr lang="en-US" sz="80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Admins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564376"/>
            <a:ext cx="12904628" cy="8151694"/>
          </a:xfrm>
          <a:custGeom>
            <a:avLst/>
            <a:gdLst/>
            <a:ahLst/>
            <a:cxnLst/>
            <a:rect r="r" b="b" t="t" l="l"/>
            <a:pathLst>
              <a:path h="8151694" w="12904628">
                <a:moveTo>
                  <a:pt x="0" y="0"/>
                </a:moveTo>
                <a:lnTo>
                  <a:pt x="12904628" y="0"/>
                </a:lnTo>
                <a:lnTo>
                  <a:pt x="12904628" y="8151695"/>
                </a:lnTo>
                <a:lnTo>
                  <a:pt x="0" y="81516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930256"/>
            <a:ext cx="10689206" cy="5077373"/>
          </a:xfrm>
          <a:custGeom>
            <a:avLst/>
            <a:gdLst/>
            <a:ahLst/>
            <a:cxnLst/>
            <a:rect r="r" b="b" t="t" l="l"/>
            <a:pathLst>
              <a:path h="5077373" w="10689206">
                <a:moveTo>
                  <a:pt x="0" y="0"/>
                </a:moveTo>
                <a:lnTo>
                  <a:pt x="10689206" y="0"/>
                </a:lnTo>
                <a:lnTo>
                  <a:pt x="10689206" y="5077373"/>
                </a:lnTo>
                <a:lnTo>
                  <a:pt x="0" y="5077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94253" y="1443812"/>
            <a:ext cx="3622618" cy="8050261"/>
          </a:xfrm>
          <a:custGeom>
            <a:avLst/>
            <a:gdLst/>
            <a:ahLst/>
            <a:cxnLst/>
            <a:rect r="r" b="b" t="t" l="l"/>
            <a:pathLst>
              <a:path h="8050261" w="3622618">
                <a:moveTo>
                  <a:pt x="0" y="0"/>
                </a:moveTo>
                <a:lnTo>
                  <a:pt x="3622617" y="0"/>
                </a:lnTo>
                <a:lnTo>
                  <a:pt x="3622617" y="8050261"/>
                </a:lnTo>
                <a:lnTo>
                  <a:pt x="0" y="80502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284840" y="191510"/>
            <a:ext cx="13082975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Coin packages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135306"/>
            <a:ext cx="12904628" cy="8151694"/>
          </a:xfrm>
          <a:custGeom>
            <a:avLst/>
            <a:gdLst/>
            <a:ahLst/>
            <a:cxnLst/>
            <a:rect r="r" b="b" t="t" l="l"/>
            <a:pathLst>
              <a:path h="8151694" w="12904628">
                <a:moveTo>
                  <a:pt x="0" y="0"/>
                </a:moveTo>
                <a:lnTo>
                  <a:pt x="12904628" y="0"/>
                </a:lnTo>
                <a:lnTo>
                  <a:pt x="12904628" y="8151694"/>
                </a:lnTo>
                <a:lnTo>
                  <a:pt x="0" y="81516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19" t="-12328" r="-40469" b="-16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00364" y="3583052"/>
            <a:ext cx="10594621" cy="5032445"/>
          </a:xfrm>
          <a:custGeom>
            <a:avLst/>
            <a:gdLst/>
            <a:ahLst/>
            <a:cxnLst/>
            <a:rect r="r" b="b" t="t" l="l"/>
            <a:pathLst>
              <a:path h="5032445" w="10594621">
                <a:moveTo>
                  <a:pt x="0" y="0"/>
                </a:moveTo>
                <a:lnTo>
                  <a:pt x="10594621" y="0"/>
                </a:lnTo>
                <a:lnTo>
                  <a:pt x="10594621" y="5032444"/>
                </a:lnTo>
                <a:lnTo>
                  <a:pt x="0" y="50324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66184" y="1795675"/>
            <a:ext cx="3743173" cy="8318162"/>
          </a:xfrm>
          <a:custGeom>
            <a:avLst/>
            <a:gdLst/>
            <a:ahLst/>
            <a:cxnLst/>
            <a:rect r="r" b="b" t="t" l="l"/>
            <a:pathLst>
              <a:path h="8318162" w="3743173">
                <a:moveTo>
                  <a:pt x="0" y="0"/>
                </a:moveTo>
                <a:lnTo>
                  <a:pt x="3743173" y="0"/>
                </a:lnTo>
                <a:lnTo>
                  <a:pt x="3743173" y="8318162"/>
                </a:lnTo>
                <a:lnTo>
                  <a:pt x="0" y="83181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49378" y="447866"/>
            <a:ext cx="6859160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Transactions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1428840" y="457391"/>
            <a:ext cx="6859160" cy="1097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624"/>
              </a:lnSpc>
              <a:spcBef>
                <a:spcPct val="0"/>
              </a:spcBef>
            </a:pPr>
            <a:r>
              <a:rPr lang="en-US" sz="7700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Admin profile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214808" y="5080675"/>
            <a:ext cx="4729410" cy="5206325"/>
          </a:xfrm>
          <a:custGeom>
            <a:avLst/>
            <a:gdLst/>
            <a:ahLst/>
            <a:cxnLst/>
            <a:rect r="r" b="b" t="t" l="l"/>
            <a:pathLst>
              <a:path h="5206325" w="4729410">
                <a:moveTo>
                  <a:pt x="0" y="0"/>
                </a:moveTo>
                <a:lnTo>
                  <a:pt x="4729410" y="0"/>
                </a:lnTo>
                <a:lnTo>
                  <a:pt x="4729410" y="5206325"/>
                </a:lnTo>
                <a:lnTo>
                  <a:pt x="0" y="5206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-109860" y="3529459"/>
            <a:ext cx="15821268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🛠️ Tools &amp; Technologies Us</a:t>
            </a: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ed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66750" y="723900"/>
            <a:ext cx="16954500" cy="1055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176"/>
              </a:lnSpc>
              <a:spcBef>
                <a:spcPct val="0"/>
              </a:spcBef>
            </a:pPr>
            <a:r>
              <a:rPr lang="en-US" sz="7300">
                <a:solidFill>
                  <a:srgbClr val="D29922"/>
                </a:solidFill>
                <a:latin typeface="Radley"/>
                <a:ea typeface="Radley"/>
                <a:cs typeface="Radley"/>
                <a:sym typeface="Radley"/>
              </a:rPr>
              <a:t>Goals 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63124" y="2673542"/>
            <a:ext cx="3961653" cy="2406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 Make learning  pr</a:t>
            </a: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ogramming more  interactive and engaging through a game-based approach.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639653" y="2916430"/>
            <a:ext cx="4010025" cy="2406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Help players improve their programming skills by solving coding questions across different levels.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4172" y="2187767"/>
            <a:ext cx="4010025" cy="3377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70"/>
              </a:lnSpc>
              <a:spcBef>
                <a:spcPct val="0"/>
              </a:spcBef>
            </a:pPr>
            <a:r>
              <a:rPr lang="en-US" sz="2764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 Motivate learners by using game elements such as challenges, rewards, and progression maps, making the learning experience both effective and enjoyable.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434138" y="5565586"/>
            <a:ext cx="4619625" cy="3231344"/>
            <a:chOff x="0" y="0"/>
            <a:chExt cx="650279" cy="45485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50279" cy="454859"/>
            </a:xfrm>
            <a:custGeom>
              <a:avLst/>
              <a:gdLst/>
              <a:ahLst/>
              <a:cxnLst/>
              <a:rect r="r" b="b" t="t" l="l"/>
              <a:pathLst>
                <a:path h="454859" w="650279">
                  <a:moveTo>
                    <a:pt x="83794" y="0"/>
                  </a:moveTo>
                  <a:lnTo>
                    <a:pt x="566485" y="0"/>
                  </a:lnTo>
                  <a:cubicBezTo>
                    <a:pt x="588709" y="0"/>
                    <a:pt x="610022" y="8828"/>
                    <a:pt x="625737" y="24543"/>
                  </a:cubicBezTo>
                  <a:cubicBezTo>
                    <a:pt x="641451" y="40257"/>
                    <a:pt x="650279" y="61570"/>
                    <a:pt x="650279" y="83794"/>
                  </a:cubicBezTo>
                  <a:lnTo>
                    <a:pt x="650279" y="371065"/>
                  </a:lnTo>
                  <a:cubicBezTo>
                    <a:pt x="650279" y="393288"/>
                    <a:pt x="641451" y="414602"/>
                    <a:pt x="625737" y="430316"/>
                  </a:cubicBezTo>
                  <a:cubicBezTo>
                    <a:pt x="610022" y="446030"/>
                    <a:pt x="588709" y="454859"/>
                    <a:pt x="566485" y="454859"/>
                  </a:cubicBezTo>
                  <a:lnTo>
                    <a:pt x="83794" y="454859"/>
                  </a:lnTo>
                  <a:cubicBezTo>
                    <a:pt x="61570" y="454859"/>
                    <a:pt x="40257" y="446030"/>
                    <a:pt x="24543" y="430316"/>
                  </a:cubicBezTo>
                  <a:cubicBezTo>
                    <a:pt x="8828" y="414602"/>
                    <a:pt x="0" y="393288"/>
                    <a:pt x="0" y="371065"/>
                  </a:cubicBezTo>
                  <a:lnTo>
                    <a:pt x="0" y="83794"/>
                  </a:lnTo>
                  <a:cubicBezTo>
                    <a:pt x="0" y="61570"/>
                    <a:pt x="8828" y="40257"/>
                    <a:pt x="24543" y="24543"/>
                  </a:cubicBezTo>
                  <a:cubicBezTo>
                    <a:pt x="40257" y="8828"/>
                    <a:pt x="61570" y="0"/>
                    <a:pt x="83794" y="0"/>
                  </a:cubicBezTo>
                  <a:close/>
                </a:path>
              </a:pathLst>
            </a:custGeom>
            <a:blipFill>
              <a:blip r:embed="rId2"/>
              <a:stretch>
                <a:fillRect l="-232" t="0" r="-232" b="0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7007653" y="5565586"/>
            <a:ext cx="4623063" cy="3231344"/>
            <a:chOff x="0" y="0"/>
            <a:chExt cx="650763" cy="45485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50763" cy="454859"/>
            </a:xfrm>
            <a:custGeom>
              <a:avLst/>
              <a:gdLst/>
              <a:ahLst/>
              <a:cxnLst/>
              <a:rect r="r" b="b" t="t" l="l"/>
              <a:pathLst>
                <a:path h="454859" w="650763">
                  <a:moveTo>
                    <a:pt x="83732" y="0"/>
                  </a:moveTo>
                  <a:lnTo>
                    <a:pt x="567032" y="0"/>
                  </a:lnTo>
                  <a:cubicBezTo>
                    <a:pt x="589239" y="0"/>
                    <a:pt x="610536" y="8822"/>
                    <a:pt x="626239" y="24524"/>
                  </a:cubicBezTo>
                  <a:cubicBezTo>
                    <a:pt x="641941" y="40227"/>
                    <a:pt x="650763" y="61525"/>
                    <a:pt x="650763" y="83732"/>
                  </a:cubicBezTo>
                  <a:lnTo>
                    <a:pt x="650763" y="371127"/>
                  </a:lnTo>
                  <a:cubicBezTo>
                    <a:pt x="650763" y="393334"/>
                    <a:pt x="641941" y="414631"/>
                    <a:pt x="626239" y="430334"/>
                  </a:cubicBezTo>
                  <a:cubicBezTo>
                    <a:pt x="610536" y="446037"/>
                    <a:pt x="589239" y="454859"/>
                    <a:pt x="567032" y="454859"/>
                  </a:cubicBezTo>
                  <a:lnTo>
                    <a:pt x="83732" y="454859"/>
                  </a:lnTo>
                  <a:cubicBezTo>
                    <a:pt x="61525" y="454859"/>
                    <a:pt x="40227" y="446037"/>
                    <a:pt x="24524" y="430334"/>
                  </a:cubicBezTo>
                  <a:cubicBezTo>
                    <a:pt x="8822" y="414631"/>
                    <a:pt x="0" y="393334"/>
                    <a:pt x="0" y="371127"/>
                  </a:cubicBezTo>
                  <a:lnTo>
                    <a:pt x="0" y="83732"/>
                  </a:lnTo>
                  <a:cubicBezTo>
                    <a:pt x="0" y="61525"/>
                    <a:pt x="8822" y="40227"/>
                    <a:pt x="24524" y="24524"/>
                  </a:cubicBezTo>
                  <a:cubicBezTo>
                    <a:pt x="40227" y="8822"/>
                    <a:pt x="61525" y="0"/>
                    <a:pt x="83732" y="0"/>
                  </a:cubicBezTo>
                  <a:close/>
                </a:path>
              </a:pathLst>
            </a:custGeom>
            <a:blipFill>
              <a:blip r:embed="rId3"/>
              <a:stretch>
                <a:fillRect l="-194" t="0" r="-194" b="0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12447720" y="5565586"/>
            <a:ext cx="4619625" cy="3231344"/>
            <a:chOff x="0" y="0"/>
            <a:chExt cx="650279" cy="454859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50279" cy="454859"/>
            </a:xfrm>
            <a:custGeom>
              <a:avLst/>
              <a:gdLst/>
              <a:ahLst/>
              <a:cxnLst/>
              <a:rect r="r" b="b" t="t" l="l"/>
              <a:pathLst>
                <a:path h="454859" w="650279">
                  <a:moveTo>
                    <a:pt x="83794" y="0"/>
                  </a:moveTo>
                  <a:lnTo>
                    <a:pt x="566485" y="0"/>
                  </a:lnTo>
                  <a:cubicBezTo>
                    <a:pt x="588709" y="0"/>
                    <a:pt x="610022" y="8828"/>
                    <a:pt x="625737" y="24543"/>
                  </a:cubicBezTo>
                  <a:cubicBezTo>
                    <a:pt x="641451" y="40257"/>
                    <a:pt x="650279" y="61570"/>
                    <a:pt x="650279" y="83794"/>
                  </a:cubicBezTo>
                  <a:lnTo>
                    <a:pt x="650279" y="371065"/>
                  </a:lnTo>
                  <a:cubicBezTo>
                    <a:pt x="650279" y="393288"/>
                    <a:pt x="641451" y="414602"/>
                    <a:pt x="625737" y="430316"/>
                  </a:cubicBezTo>
                  <a:cubicBezTo>
                    <a:pt x="610022" y="446030"/>
                    <a:pt x="588709" y="454859"/>
                    <a:pt x="566485" y="454859"/>
                  </a:cubicBezTo>
                  <a:lnTo>
                    <a:pt x="83794" y="454859"/>
                  </a:lnTo>
                  <a:cubicBezTo>
                    <a:pt x="61570" y="454859"/>
                    <a:pt x="40257" y="446030"/>
                    <a:pt x="24543" y="430316"/>
                  </a:cubicBezTo>
                  <a:cubicBezTo>
                    <a:pt x="8828" y="414602"/>
                    <a:pt x="0" y="393288"/>
                    <a:pt x="0" y="371065"/>
                  </a:cubicBezTo>
                  <a:lnTo>
                    <a:pt x="0" y="83794"/>
                  </a:lnTo>
                  <a:cubicBezTo>
                    <a:pt x="0" y="61570"/>
                    <a:pt x="8828" y="40257"/>
                    <a:pt x="24543" y="24543"/>
                  </a:cubicBezTo>
                  <a:cubicBezTo>
                    <a:pt x="40257" y="8828"/>
                    <a:pt x="61570" y="0"/>
                    <a:pt x="83794" y="0"/>
                  </a:cubicBezTo>
                  <a:close/>
                </a:path>
              </a:pathLst>
            </a:custGeom>
            <a:blipFill>
              <a:blip r:embed="rId4"/>
              <a:stretch>
                <a:fillRect l="-232" t="0" r="-232" b="0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46357" y="1028700"/>
            <a:ext cx="2421116" cy="3037347"/>
          </a:xfrm>
          <a:custGeom>
            <a:avLst/>
            <a:gdLst/>
            <a:ahLst/>
            <a:cxnLst/>
            <a:rect r="r" b="b" t="t" l="l"/>
            <a:pathLst>
              <a:path h="3037347" w="2421116">
                <a:moveTo>
                  <a:pt x="0" y="0"/>
                </a:moveTo>
                <a:lnTo>
                  <a:pt x="2421116" y="0"/>
                </a:lnTo>
                <a:lnTo>
                  <a:pt x="2421116" y="3037347"/>
                </a:lnTo>
                <a:lnTo>
                  <a:pt x="0" y="30373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1909" t="0" r="-30587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888278" y="1622339"/>
            <a:ext cx="4105507" cy="2107181"/>
          </a:xfrm>
          <a:custGeom>
            <a:avLst/>
            <a:gdLst/>
            <a:ahLst/>
            <a:cxnLst/>
            <a:rect r="r" b="b" t="t" l="l"/>
            <a:pathLst>
              <a:path h="2107181" w="4105507">
                <a:moveTo>
                  <a:pt x="0" y="0"/>
                </a:moveTo>
                <a:lnTo>
                  <a:pt x="4105507" y="0"/>
                </a:lnTo>
                <a:lnTo>
                  <a:pt x="4105507" y="2107182"/>
                </a:lnTo>
                <a:lnTo>
                  <a:pt x="0" y="21071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143" r="0" b="-1143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2223196" y="7285049"/>
            <a:ext cx="4717835" cy="0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2223196" y="5633478"/>
            <a:ext cx="0" cy="1651571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V="true">
            <a:off x="6941031" y="5623519"/>
            <a:ext cx="0" cy="1651571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4709130" y="7285049"/>
            <a:ext cx="0" cy="1344658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8" id="8"/>
          <p:cNvSpPr/>
          <p:nvPr/>
        </p:nvSpPr>
        <p:spPr>
          <a:xfrm>
            <a:off x="11502950" y="5623519"/>
            <a:ext cx="38494" cy="2270244"/>
          </a:xfrm>
          <a:prstGeom prst="line">
            <a:avLst/>
          </a:prstGeom>
          <a:ln cap="flat" w="114300">
            <a:solidFill>
              <a:srgbClr val="5B524A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0246698" y="1332597"/>
            <a:ext cx="2589492" cy="2686666"/>
          </a:xfrm>
          <a:custGeom>
            <a:avLst/>
            <a:gdLst/>
            <a:ahLst/>
            <a:cxnLst/>
            <a:rect r="r" b="b" t="t" l="l"/>
            <a:pathLst>
              <a:path h="2686666" w="2589492">
                <a:moveTo>
                  <a:pt x="0" y="0"/>
                </a:moveTo>
                <a:lnTo>
                  <a:pt x="2589492" y="0"/>
                </a:lnTo>
                <a:lnTo>
                  <a:pt x="2589492" y="2686666"/>
                </a:lnTo>
                <a:lnTo>
                  <a:pt x="0" y="26866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942" t="0" r="-11134" b="0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16064804" y="5623519"/>
            <a:ext cx="7264" cy="2922238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13945769" y="1873634"/>
            <a:ext cx="4006198" cy="1767735"/>
          </a:xfrm>
          <a:custGeom>
            <a:avLst/>
            <a:gdLst/>
            <a:ahLst/>
            <a:cxnLst/>
            <a:rect r="r" b="b" t="t" l="l"/>
            <a:pathLst>
              <a:path h="1767735" w="4006198">
                <a:moveTo>
                  <a:pt x="0" y="0"/>
                </a:moveTo>
                <a:lnTo>
                  <a:pt x="4006198" y="0"/>
                </a:lnTo>
                <a:lnTo>
                  <a:pt x="4006198" y="1767735"/>
                </a:lnTo>
                <a:lnTo>
                  <a:pt x="0" y="17677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4162" y="4641969"/>
            <a:ext cx="4238069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  <a:spcBef>
                <a:spcPct val="0"/>
              </a:spcBef>
            </a:pPr>
            <a:r>
              <a:rPr lang="en-US" b="true" sz="3800" spc="-95" strike="noStrike" u="none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React Native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709130" y="4332407"/>
            <a:ext cx="4238069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40"/>
              </a:lnSpc>
            </a:pPr>
            <a:r>
              <a:rPr lang="en-US" b="true" sz="2700" spc="-67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nx workspace monorepo multi apps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90095" y="8634469"/>
            <a:ext cx="4238069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80"/>
              </a:lnSpc>
            </a:pPr>
            <a:r>
              <a:rPr lang="en-US" b="true" sz="3900" spc="-97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🌐 Frontend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317635" y="4587746"/>
            <a:ext cx="4238069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b="true" sz="3800" spc="-95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Socket.IO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876236" y="8034394"/>
            <a:ext cx="7007517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40"/>
              </a:lnSpc>
            </a:pPr>
            <a:r>
              <a:rPr lang="en-US" b="true" sz="3700" spc="-92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🌐 Frontend /⚙️ Backend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945769" y="4587746"/>
            <a:ext cx="4238069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b="true" sz="3800" spc="-95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MySQl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888685" y="8904160"/>
            <a:ext cx="4238069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80"/>
              </a:lnSpc>
            </a:pPr>
            <a:r>
              <a:rPr lang="en-US" b="true" sz="3900" spc="-97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🗄️ Database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29495" y="1173815"/>
            <a:ext cx="2234943" cy="2686666"/>
          </a:xfrm>
          <a:custGeom>
            <a:avLst/>
            <a:gdLst/>
            <a:ahLst/>
            <a:cxnLst/>
            <a:rect r="r" b="b" t="t" l="l"/>
            <a:pathLst>
              <a:path h="2686666" w="2234943">
                <a:moveTo>
                  <a:pt x="0" y="0"/>
                </a:moveTo>
                <a:lnTo>
                  <a:pt x="2234943" y="0"/>
                </a:lnTo>
                <a:lnTo>
                  <a:pt x="2234943" y="2686666"/>
                </a:lnTo>
                <a:lnTo>
                  <a:pt x="0" y="2686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040" t="-4883" r="-1304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38190" y="1593931"/>
            <a:ext cx="4151066" cy="1846435"/>
          </a:xfrm>
          <a:custGeom>
            <a:avLst/>
            <a:gdLst/>
            <a:ahLst/>
            <a:cxnLst/>
            <a:rect r="r" b="b" t="t" l="l"/>
            <a:pathLst>
              <a:path h="1846435" w="4151066">
                <a:moveTo>
                  <a:pt x="0" y="0"/>
                </a:moveTo>
                <a:lnTo>
                  <a:pt x="4151065" y="0"/>
                </a:lnTo>
                <a:lnTo>
                  <a:pt x="4151065" y="1846434"/>
                </a:lnTo>
                <a:lnTo>
                  <a:pt x="0" y="1846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349" t="0" r="-11977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2244259" y="7227409"/>
            <a:ext cx="13852349" cy="0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2244259" y="5687545"/>
            <a:ext cx="0" cy="1539864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V="true">
            <a:off x="16096608" y="5687545"/>
            <a:ext cx="0" cy="1539864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>
            <a:off x="8782213" y="7227409"/>
            <a:ext cx="0" cy="1369815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4144740" y="1593931"/>
            <a:ext cx="3957821" cy="2226274"/>
          </a:xfrm>
          <a:custGeom>
            <a:avLst/>
            <a:gdLst/>
            <a:ahLst/>
            <a:cxnLst/>
            <a:rect r="r" b="b" t="t" l="l"/>
            <a:pathLst>
              <a:path h="2226274" w="3957821">
                <a:moveTo>
                  <a:pt x="0" y="0"/>
                </a:moveTo>
                <a:lnTo>
                  <a:pt x="3957822" y="0"/>
                </a:lnTo>
                <a:lnTo>
                  <a:pt x="3957822" y="2226274"/>
                </a:lnTo>
                <a:lnTo>
                  <a:pt x="0" y="22262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AutoShape 9" id="9"/>
          <p:cNvSpPr/>
          <p:nvPr/>
        </p:nvSpPr>
        <p:spPr>
          <a:xfrm flipV="true">
            <a:off x="7049492" y="5687545"/>
            <a:ext cx="0" cy="1539864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V="true">
            <a:off x="11594405" y="5687545"/>
            <a:ext cx="0" cy="1539864"/>
          </a:xfrm>
          <a:prstGeom prst="line">
            <a:avLst/>
          </a:prstGeom>
          <a:ln cap="flat" w="104775">
            <a:solidFill>
              <a:srgbClr val="5B524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5606225" y="1173815"/>
            <a:ext cx="2845905" cy="2845905"/>
          </a:xfrm>
          <a:custGeom>
            <a:avLst/>
            <a:gdLst/>
            <a:ahLst/>
            <a:cxnLst/>
            <a:rect r="r" b="b" t="t" l="l"/>
            <a:pathLst>
              <a:path h="2845905" w="2845905">
                <a:moveTo>
                  <a:pt x="0" y="0"/>
                </a:moveTo>
                <a:lnTo>
                  <a:pt x="2845906" y="0"/>
                </a:lnTo>
                <a:lnTo>
                  <a:pt x="2845906" y="2845905"/>
                </a:lnTo>
                <a:lnTo>
                  <a:pt x="0" y="28459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014286" y="4429770"/>
            <a:ext cx="4029783" cy="1171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40"/>
              </a:lnSpc>
            </a:pPr>
            <a:r>
              <a:rPr lang="en-US" b="true" sz="3700" spc="-92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IDrine e2 cloud storage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682244" y="4573079"/>
            <a:ext cx="4029783" cy="914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480"/>
              </a:lnSpc>
            </a:pPr>
            <a:r>
              <a:rPr lang="en-US" b="true" sz="2900" spc="-72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Firebase Cloud Messaging (FCM)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31155" y="4710758"/>
            <a:ext cx="4029783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40"/>
              </a:lnSpc>
            </a:pPr>
            <a:r>
              <a:rPr lang="en-US" b="true" sz="3700" spc="-92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Node.js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767322" y="8648700"/>
            <a:ext cx="4029783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40"/>
              </a:lnSpc>
            </a:pPr>
            <a:r>
              <a:rPr lang="en-US" b="true" sz="3700" spc="-92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⚙️ Backend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018693" y="4591695"/>
            <a:ext cx="4029783" cy="86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60"/>
              </a:lnSpc>
            </a:pPr>
            <a:r>
              <a:rPr lang="en-US" b="true" sz="2800" spc="-70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JWT (JSON Web Token)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72974" y="205093"/>
            <a:ext cx="13342051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Future work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1958768"/>
            <a:ext cx="16636305" cy="593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51" indent="-431826" lvl="1">
              <a:lnSpc>
                <a:spcPts val="4480"/>
              </a:lnSpc>
              <a:buFont typeface="Arial"/>
              <a:buChar char="•"/>
            </a:pPr>
            <a:r>
              <a:rPr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theme store.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648691"/>
            <a:ext cx="16636305" cy="1155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51" indent="-431826" lvl="1">
              <a:lnSpc>
                <a:spcPts val="4480"/>
              </a:lnSpc>
              <a:buFont typeface="Arial"/>
              <a:buChar char="•"/>
            </a:pPr>
            <a:r>
              <a:rPr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a level progression system where players must complete a level to unlock the next one.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5470509"/>
            <a:ext cx="16636305" cy="1155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51" indent="-431826" lvl="1">
              <a:lnSpc>
                <a:spcPts val="4480"/>
              </a:lnSpc>
              <a:buFont typeface="Arial"/>
              <a:buChar char="•"/>
            </a:pPr>
            <a:r>
              <a:rPr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ِِAdding different question types, such as code writing, fill-in-the-blank, and drag-and-drop activities.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7289167"/>
            <a:ext cx="16636305" cy="593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51" indent="-431826" lvl="1">
              <a:lnSpc>
                <a:spcPts val="4480"/>
              </a:lnSpc>
              <a:buFont typeface="Arial"/>
              <a:buChar char="•"/>
            </a:pPr>
            <a:r>
              <a:rPr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 an intelligent recommendation system .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6750" y="666750"/>
            <a:ext cx="16954500" cy="2172955"/>
            <a:chOff x="0" y="0"/>
            <a:chExt cx="22606000" cy="2897274"/>
          </a:xfrm>
        </p:grpSpPr>
        <p:sp>
          <p:nvSpPr>
            <p:cNvPr name="AutoShape 3" id="3"/>
            <p:cNvSpPr/>
            <p:nvPr/>
          </p:nvSpPr>
          <p:spPr>
            <a:xfrm>
              <a:off x="0" y="2884574"/>
              <a:ext cx="22606000" cy="0"/>
            </a:xfrm>
            <a:prstGeom prst="line">
              <a:avLst/>
            </a:prstGeom>
            <a:ln cap="flat" w="25400">
              <a:solidFill>
                <a:srgbClr val="D29922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4" id="4"/>
            <p:cNvSpPr txBox="true"/>
            <p:nvPr/>
          </p:nvSpPr>
          <p:spPr>
            <a:xfrm rot="0">
              <a:off x="0" y="161925"/>
              <a:ext cx="22606000" cy="27353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4299"/>
                </a:lnSpc>
              </a:pPr>
              <a:r>
                <a:rPr lang="en-US" sz="14299" spc="-285" u="none">
                  <a:solidFill>
                    <a:srgbClr val="D29922"/>
                  </a:solidFill>
                  <a:latin typeface="Arcade Gamer"/>
                  <a:ea typeface="Arcade Gamer"/>
                  <a:cs typeface="Arcade Gamer"/>
                  <a:sym typeface="Arcade Gamer"/>
                </a:rPr>
                <a:t>Thank You</a:t>
              </a: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731513" y="3966953"/>
            <a:ext cx="12824974" cy="4841428"/>
          </a:xfrm>
          <a:custGeom>
            <a:avLst/>
            <a:gdLst/>
            <a:ahLst/>
            <a:cxnLst/>
            <a:rect r="r" b="b" t="t" l="l"/>
            <a:pathLst>
              <a:path h="4841428" w="12824974">
                <a:moveTo>
                  <a:pt x="0" y="0"/>
                </a:moveTo>
                <a:lnTo>
                  <a:pt x="12824974" y="0"/>
                </a:lnTo>
                <a:lnTo>
                  <a:pt x="12824974" y="4841428"/>
                </a:lnTo>
                <a:lnTo>
                  <a:pt x="0" y="48414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173528" y="91287"/>
            <a:ext cx="5223178" cy="10195713"/>
          </a:xfrm>
          <a:custGeom>
            <a:avLst/>
            <a:gdLst/>
            <a:ahLst/>
            <a:cxnLst/>
            <a:rect r="r" b="b" t="t" l="l"/>
            <a:pathLst>
              <a:path h="10195713" w="5223178">
                <a:moveTo>
                  <a:pt x="0" y="0"/>
                </a:moveTo>
                <a:lnTo>
                  <a:pt x="5223179" y="0"/>
                </a:lnTo>
                <a:lnTo>
                  <a:pt x="5223179" y="10195713"/>
                </a:lnTo>
                <a:lnTo>
                  <a:pt x="0" y="10195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643" r="0" b="-364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28741" y="3770634"/>
            <a:ext cx="10629381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Features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32375" y="3776332"/>
            <a:ext cx="3376035" cy="3439021"/>
          </a:xfrm>
          <a:custGeom>
            <a:avLst/>
            <a:gdLst/>
            <a:ahLst/>
            <a:cxnLst/>
            <a:rect r="r" b="b" t="t" l="l"/>
            <a:pathLst>
              <a:path h="3439021" w="3376035">
                <a:moveTo>
                  <a:pt x="0" y="0"/>
                </a:moveTo>
                <a:lnTo>
                  <a:pt x="3376035" y="0"/>
                </a:lnTo>
                <a:lnTo>
                  <a:pt x="3376035" y="3439021"/>
                </a:lnTo>
                <a:lnTo>
                  <a:pt x="0" y="3439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86738" y="3642770"/>
            <a:ext cx="3706145" cy="3706145"/>
          </a:xfrm>
          <a:custGeom>
            <a:avLst/>
            <a:gdLst/>
            <a:ahLst/>
            <a:cxnLst/>
            <a:rect r="r" b="b" t="t" l="l"/>
            <a:pathLst>
              <a:path h="3706145" w="3706145">
                <a:moveTo>
                  <a:pt x="0" y="0"/>
                </a:moveTo>
                <a:lnTo>
                  <a:pt x="3706145" y="0"/>
                </a:lnTo>
                <a:lnTo>
                  <a:pt x="3706145" y="3706145"/>
                </a:lnTo>
                <a:lnTo>
                  <a:pt x="0" y="37061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095993" y="926879"/>
            <a:ext cx="14096014" cy="27158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39"/>
              </a:lnSpc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Our game users type</a:t>
            </a:r>
          </a:p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3561472" y="5448218"/>
            <a:ext cx="4238069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  <a:spcBef>
                <a:spcPct val="0"/>
              </a:spcBef>
            </a:pPr>
            <a:r>
              <a:rPr lang="en-US" b="true" sz="3800" spc="-95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Admin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655582" y="5539851"/>
            <a:ext cx="4238069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  <a:spcBef>
                <a:spcPct val="0"/>
              </a:spcBef>
            </a:pPr>
            <a:r>
              <a:rPr lang="en-US" b="true" sz="3800" spc="-95">
                <a:solidFill>
                  <a:srgbClr val="1A1A1A"/>
                </a:solidFill>
                <a:latin typeface="Gatwick Bold"/>
                <a:ea typeface="Gatwick Bold"/>
                <a:cs typeface="Gatwick Bold"/>
                <a:sym typeface="Gatwick Bold"/>
              </a:rPr>
              <a:t>Player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85764" y="-234686"/>
            <a:ext cx="10629381" cy="13021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191"/>
              </a:lnSpc>
              <a:spcBef>
                <a:spcPct val="0"/>
              </a:spcBef>
            </a:pPr>
            <a:r>
              <a:rPr lang="en-US" sz="90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Landing page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5102877" y="5625143"/>
            <a:ext cx="7864652" cy="4806972"/>
          </a:xfrm>
          <a:custGeom>
            <a:avLst/>
            <a:gdLst/>
            <a:ahLst/>
            <a:cxnLst/>
            <a:rect r="r" b="b" t="t" l="l"/>
            <a:pathLst>
              <a:path h="4806972" w="7864652">
                <a:moveTo>
                  <a:pt x="0" y="0"/>
                </a:moveTo>
                <a:lnTo>
                  <a:pt x="7864652" y="0"/>
                </a:lnTo>
                <a:lnTo>
                  <a:pt x="7864652" y="4806972"/>
                </a:lnTo>
                <a:lnTo>
                  <a:pt x="0" y="48069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678" t="-44213" r="-28678" b="-1669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909594"/>
            <a:ext cx="7864210" cy="4841015"/>
          </a:xfrm>
          <a:custGeom>
            <a:avLst/>
            <a:gdLst/>
            <a:ahLst/>
            <a:cxnLst/>
            <a:rect r="r" b="b" t="t" l="l"/>
            <a:pathLst>
              <a:path h="4841015" w="7864210">
                <a:moveTo>
                  <a:pt x="0" y="0"/>
                </a:moveTo>
                <a:lnTo>
                  <a:pt x="7864210" y="0"/>
                </a:lnTo>
                <a:lnTo>
                  <a:pt x="7864210" y="4841015"/>
                </a:lnTo>
                <a:lnTo>
                  <a:pt x="0" y="48410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8900" t="-42923" r="-28162" b="-1654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551673" y="909594"/>
            <a:ext cx="7461013" cy="4841015"/>
          </a:xfrm>
          <a:custGeom>
            <a:avLst/>
            <a:gdLst/>
            <a:ahLst/>
            <a:cxnLst/>
            <a:rect r="r" b="b" t="t" l="l"/>
            <a:pathLst>
              <a:path h="4841015" w="7461013">
                <a:moveTo>
                  <a:pt x="0" y="0"/>
                </a:moveTo>
                <a:lnTo>
                  <a:pt x="7461013" y="0"/>
                </a:lnTo>
                <a:lnTo>
                  <a:pt x="7461013" y="4841015"/>
                </a:lnTo>
                <a:lnTo>
                  <a:pt x="0" y="48410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8509" t="-8936" r="-40830" b="-16011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808881" y="561983"/>
            <a:ext cx="14208881" cy="1372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39"/>
              </a:lnSpc>
              <a:spcBef>
                <a:spcPct val="0"/>
              </a:spcBef>
            </a:pPr>
            <a:r>
              <a:rPr lang="en-US" sz="94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Authentication Features 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6358481" y="3954855"/>
            <a:ext cx="7031750" cy="1464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11792" indent="-455896" lvl="1">
              <a:lnSpc>
                <a:spcPts val="5912"/>
              </a:lnSpc>
              <a:buFont typeface="Arial"/>
              <a:buChar char="•"/>
            </a:pPr>
            <a:r>
              <a:rPr lang="en-US" sz="4223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Sign in </a:t>
            </a:r>
          </a:p>
          <a:p>
            <a:pPr algn="l" marL="911792" indent="-455896" lvl="1">
              <a:lnSpc>
                <a:spcPts val="5912"/>
              </a:lnSpc>
              <a:buFont typeface="Arial"/>
              <a:buChar char="•"/>
            </a:pPr>
            <a:r>
              <a:rPr lang="en-US" sz="4223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Reset Password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787526" y="2594386"/>
            <a:ext cx="9997083" cy="11882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770375" indent="-885187" lvl="1">
              <a:lnSpc>
                <a:spcPts val="9183"/>
              </a:lnSpc>
              <a:buFont typeface="Arial"/>
              <a:buChar char="•"/>
            </a:pPr>
            <a:r>
              <a:rPr lang="en-US" sz="8199" i="true">
                <a:solidFill>
                  <a:srgbClr val="000000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Admin and Player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787526" y="6135119"/>
            <a:ext cx="6783467" cy="11882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770375" indent="-885187" lvl="1">
              <a:lnSpc>
                <a:spcPts val="9183"/>
              </a:lnSpc>
              <a:buFont typeface="Arial"/>
              <a:buChar char="•"/>
            </a:pPr>
            <a:r>
              <a:rPr lang="en-US" sz="8199" i="true">
                <a:solidFill>
                  <a:srgbClr val="000000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Player only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358481" y="7896365"/>
            <a:ext cx="7031750" cy="1464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11792" indent="-455896" lvl="1">
              <a:lnSpc>
                <a:spcPts val="5912"/>
              </a:lnSpc>
              <a:buFont typeface="Arial"/>
              <a:buChar char="•"/>
            </a:pPr>
            <a:r>
              <a:rPr lang="en-US" sz="4223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Sign up</a:t>
            </a:r>
          </a:p>
          <a:p>
            <a:pPr algn="l" marL="911792" indent="-455896" lvl="1">
              <a:lnSpc>
                <a:spcPts val="5912"/>
              </a:lnSpc>
              <a:buFont typeface="Arial"/>
              <a:buChar char="•"/>
            </a:pPr>
            <a:r>
              <a:rPr lang="en-US" sz="4223">
                <a:solidFill>
                  <a:srgbClr val="1A1A1A"/>
                </a:solidFill>
                <a:latin typeface="Radley"/>
                <a:ea typeface="Radley"/>
                <a:cs typeface="Radley"/>
                <a:sym typeface="Radley"/>
              </a:rPr>
              <a:t>Email validation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1291" y="4519403"/>
            <a:ext cx="8922709" cy="5395308"/>
          </a:xfrm>
          <a:custGeom>
            <a:avLst/>
            <a:gdLst/>
            <a:ahLst/>
            <a:cxnLst/>
            <a:rect r="r" b="b" t="t" l="l"/>
            <a:pathLst>
              <a:path h="5395308" w="8922709">
                <a:moveTo>
                  <a:pt x="0" y="0"/>
                </a:moveTo>
                <a:lnTo>
                  <a:pt x="8922709" y="0"/>
                </a:lnTo>
                <a:lnTo>
                  <a:pt x="8922709" y="5395308"/>
                </a:lnTo>
                <a:lnTo>
                  <a:pt x="0" y="53953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721" t="-47762" r="-30282" b="-1762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4344964"/>
            <a:ext cx="9031133" cy="5569747"/>
          </a:xfrm>
          <a:custGeom>
            <a:avLst/>
            <a:gdLst/>
            <a:ahLst/>
            <a:cxnLst/>
            <a:rect r="r" b="b" t="t" l="l"/>
            <a:pathLst>
              <a:path h="5569747" w="9031133">
                <a:moveTo>
                  <a:pt x="0" y="0"/>
                </a:moveTo>
                <a:lnTo>
                  <a:pt x="9031133" y="0"/>
                </a:lnTo>
                <a:lnTo>
                  <a:pt x="9031133" y="5569747"/>
                </a:lnTo>
                <a:lnTo>
                  <a:pt x="0" y="55697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8678" t="-43370" r="-28678" b="-16096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73436" y="279832"/>
            <a:ext cx="14241129" cy="1218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07"/>
              </a:lnSpc>
              <a:spcBef>
                <a:spcPct val="0"/>
              </a:spcBef>
            </a:pPr>
            <a:r>
              <a:rPr lang="en-US" sz="8399" i="true">
                <a:solidFill>
                  <a:srgbClr val="D29922"/>
                </a:solidFill>
                <a:latin typeface="Radley Italics"/>
                <a:ea typeface="Radley Italics"/>
                <a:cs typeface="Radley Italics"/>
                <a:sym typeface="Radley Italics"/>
              </a:rPr>
              <a:t>Sign up and Email validation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0" y="2537236"/>
            <a:ext cx="17572135" cy="6944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993188" indent="-496594" lvl="1">
              <a:lnSpc>
                <a:spcPts val="5152"/>
              </a:lnSpc>
              <a:buFont typeface="Arial"/>
              <a:buChar char="•"/>
            </a:pPr>
            <a:r>
              <a:rPr lang="en-US"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 the sign-up process a verification code is sent to the player email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description>Presentation - Dark Quest</dc:description>
  <dc:identifier>DAG_RYK6_34</dc:identifier>
  <dcterms:modified xsi:type="dcterms:W3CDTF">2011-08-01T06:04:30Z</dcterms:modified>
  <cp:revision>1</cp:revision>
  <dc:title>Presentation - Dark Quest</dc:title>
</cp:coreProperties>
</file>