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21" r:id="rId1"/>
  </p:sldMasterIdLst>
  <p:notesMasterIdLst>
    <p:notesMasterId r:id="rId100"/>
  </p:notesMasterIdLst>
  <p:sldIdLst>
    <p:sldId id="257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350" r:id="rId23"/>
    <p:sldId id="279" r:id="rId24"/>
    <p:sldId id="351" r:id="rId25"/>
    <p:sldId id="280" r:id="rId26"/>
    <p:sldId id="352" r:id="rId27"/>
    <p:sldId id="281" r:id="rId28"/>
    <p:sldId id="282" r:id="rId29"/>
    <p:sldId id="283" r:id="rId30"/>
    <p:sldId id="284" r:id="rId31"/>
    <p:sldId id="285" r:id="rId32"/>
    <p:sldId id="361" r:id="rId33"/>
    <p:sldId id="286" r:id="rId34"/>
    <p:sldId id="287" r:id="rId35"/>
    <p:sldId id="288" r:id="rId36"/>
    <p:sldId id="289" r:id="rId37"/>
    <p:sldId id="34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57" r:id="rId63"/>
    <p:sldId id="315" r:id="rId64"/>
    <p:sldId id="356" r:id="rId65"/>
    <p:sldId id="316" r:id="rId66"/>
    <p:sldId id="355" r:id="rId67"/>
    <p:sldId id="317" r:id="rId68"/>
    <p:sldId id="318" r:id="rId69"/>
    <p:sldId id="319" r:id="rId70"/>
    <p:sldId id="320" r:id="rId71"/>
    <p:sldId id="360" r:id="rId72"/>
    <p:sldId id="321" r:id="rId73"/>
    <p:sldId id="322" r:id="rId74"/>
    <p:sldId id="323" r:id="rId75"/>
    <p:sldId id="324" r:id="rId76"/>
    <p:sldId id="353" r:id="rId77"/>
    <p:sldId id="347" r:id="rId78"/>
    <p:sldId id="328" r:id="rId79"/>
    <p:sldId id="331" r:id="rId80"/>
    <p:sldId id="348" r:id="rId81"/>
    <p:sldId id="332" r:id="rId82"/>
    <p:sldId id="333" r:id="rId83"/>
    <p:sldId id="358" r:id="rId84"/>
    <p:sldId id="336" r:id="rId85"/>
    <p:sldId id="335" r:id="rId86"/>
    <p:sldId id="334" r:id="rId87"/>
    <p:sldId id="337" r:id="rId88"/>
    <p:sldId id="338" r:id="rId89"/>
    <p:sldId id="359" r:id="rId90"/>
    <p:sldId id="339" r:id="rId91"/>
    <p:sldId id="340" r:id="rId92"/>
    <p:sldId id="341" r:id="rId93"/>
    <p:sldId id="342" r:id="rId94"/>
    <p:sldId id="343" r:id="rId95"/>
    <p:sldId id="344" r:id="rId96"/>
    <p:sldId id="354" r:id="rId97"/>
    <p:sldId id="345" r:id="rId98"/>
    <p:sldId id="346" r:id="rId9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66C"/>
    <a:srgbClr val="F5EDEB"/>
    <a:srgbClr val="F7ABCD"/>
    <a:srgbClr val="DCEADA"/>
    <a:srgbClr val="E5C9DC"/>
    <a:srgbClr val="C1E9F5"/>
    <a:srgbClr val="7FE9C1"/>
    <a:srgbClr val="BC97D1"/>
    <a:srgbClr val="DE8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04" y="10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80AEF75-1CF8-46D1-B81F-0B2485DBFF31}" type="datetimeFigureOut">
              <a:rPr lang="ar-SA" smtClean="0"/>
              <a:t>08/08/1436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24FB796-DFAB-49B6-B15D-EE57F081426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3680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FB796-DFAB-49B6-B15D-EE57F0814267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07804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DE47-A64B-4908-B635-B7878C8898B5}" type="slidenum">
              <a:rPr lang="ar-SA" smtClean="0"/>
              <a:pPr/>
              <a:t>66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3821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DE47-A64B-4908-B635-B7878C8898B5}" type="slidenum">
              <a:rPr lang="ar-SA" smtClean="0"/>
              <a:pPr/>
              <a:t>70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4425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DE47-A64B-4908-B635-B7878C8898B5}" type="slidenum">
              <a:rPr lang="ar-SA" smtClean="0"/>
              <a:pPr/>
              <a:t>71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4425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FB796-DFAB-49B6-B15D-EE57F0814267}" type="slidenum">
              <a:rPr lang="ar-SA" smtClean="0"/>
              <a:t>76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94978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FB796-DFAB-49B6-B15D-EE57F0814267}" type="slidenum">
              <a:rPr lang="ar-SA" smtClean="0"/>
              <a:t>77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9497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6415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FB796-DFAB-49B6-B15D-EE57F0814267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3648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DE47-A64B-4908-B635-B7878C8898B5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9090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DE47-A64B-4908-B635-B7878C8898B5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9090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41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2074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DE47-A64B-4908-B635-B7878C8898B5}" type="slidenum">
              <a:rPr lang="ar-SA" smtClean="0"/>
              <a:pPr/>
              <a:t>61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0609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DE47-A64B-4908-B635-B7878C8898B5}" type="slidenum">
              <a:rPr lang="ar-SA" smtClean="0"/>
              <a:pPr/>
              <a:t>62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0609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DE47-A64B-4908-B635-B7878C8898B5}" type="slidenum">
              <a:rPr lang="ar-SA" smtClean="0"/>
              <a:pPr/>
              <a:t>65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3821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3B7621F-1172-4727-8000-E853F1C71821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5C364-F8C1-4FB0-9210-2D898BF575DE}" type="datetime4">
              <a:rPr lang="en-US" smtClean="0"/>
              <a:t>May 26,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F44B-E95B-400F-B2A9-B8D4AB4D0BE7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AF44C-A5DD-4B6B-9E91-FBD39D348182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7597C9C-8FDA-44F4-ADE0-DFF32535668B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BEC7-AFA3-4DD7-B143-0477917CBC2E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B1646-609F-4C94-AA52-DE543A38F31A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3001-3903-4CB1-82B3-50C4DFF7306F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AC57-0F4B-4512-BFDD-A7F37311F09F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B31-A84C-4731-BA75-6DCB15DDE1B0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99A7-A60B-47A7-BE6D-3AEF03953FDE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969300-7103-4C0B-901D-516045D2D52C}" type="datetime4">
              <a:rPr lang="en-US" smtClean="0"/>
              <a:t>May 26,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jpe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77" t="33" r="9654" b="-33"/>
          <a:stretch/>
        </p:blipFill>
        <p:spPr>
          <a:xfrm>
            <a:off x="5880628" y="0"/>
            <a:ext cx="2374710" cy="62613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31"/>
          <a:stretch/>
        </p:blipFill>
        <p:spPr>
          <a:xfrm>
            <a:off x="1" y="0"/>
            <a:ext cx="2374710" cy="6277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4" r="56713"/>
          <a:stretch/>
        </p:blipFill>
        <p:spPr>
          <a:xfrm>
            <a:off x="2374709" y="0"/>
            <a:ext cx="1583141" cy="6277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31" r="35790"/>
          <a:stretch/>
        </p:blipFill>
        <p:spPr>
          <a:xfrm>
            <a:off x="3957850" y="0"/>
            <a:ext cx="1927500" cy="62613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00" t="-1825" r="-13" b="432"/>
          <a:stretch/>
        </p:blipFill>
        <p:spPr>
          <a:xfrm>
            <a:off x="8100392" y="-142738"/>
            <a:ext cx="1043608" cy="64041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 lIns="61759" tIns="30879" rIns="61759" bIns="30879"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Box 62"/>
          <p:cNvSpPr txBox="1"/>
          <p:nvPr/>
        </p:nvSpPr>
        <p:spPr>
          <a:xfrm>
            <a:off x="2649856" y="3991710"/>
            <a:ext cx="3844290" cy="72942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34" tIns="45716" rIns="91434" bIns="45716" numCol="1" spcCol="0" rtlCol="1" fromWordArt="0" anchor="t" anchorCtr="0" forceAA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3600" dirty="0">
                <a:ln w="5080" cap="flat" cmpd="sng" algn="ctr">
                  <a:solidFill>
                    <a:srgbClr val="956205"/>
                  </a:solidFill>
                  <a:prstDash val="solid"/>
                  <a:round/>
                </a:ln>
                <a:solidFill>
                  <a:srgbClr val="DE9306"/>
                </a:solidFill>
                <a:effectLst>
                  <a:outerShdw blurRad="38100" dist="32004" dir="5400000" algn="tl">
                    <a:srgbClr val="000000">
                      <a:alpha val="30000"/>
                    </a:srgbClr>
                  </a:outerShdw>
                </a:effectLst>
                <a:latin typeface="Gabriola"/>
                <a:ea typeface="Times New Roman"/>
                <a:cs typeface="Times New Roman"/>
              </a:rPr>
              <a:t>“Nablus Municipality”</a:t>
            </a:r>
            <a:endParaRPr lang="en-US" sz="10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636136" y="6277334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1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1632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927100"/>
            <a:ext cx="4593287" cy="369332"/>
          </a:xfrm>
          <a:prstGeom prst="rect">
            <a:avLst/>
          </a:prstGeom>
          <a:noFill/>
        </p:spPr>
        <p:txBody>
          <a:bodyPr wrap="square" lIns="91434" tIns="45716" rIns="91434" bIns="45716">
            <a:spAutoFit/>
          </a:bodyPr>
          <a:lstStyle/>
          <a:p>
            <a:pPr>
              <a:defRPr/>
            </a:pPr>
            <a:r>
              <a:rPr lang="en-US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Describe the building 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1"/>
          <a:stretch/>
        </p:blipFill>
        <p:spPr bwMode="auto">
          <a:xfrm>
            <a:off x="1043609" y="1327656"/>
            <a:ext cx="7128791" cy="5053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04248" y="3244334"/>
            <a:ext cx="2514600" cy="369332"/>
          </a:xfrm>
          <a:prstGeom prst="rect">
            <a:avLst/>
          </a:prstGeom>
          <a:noFill/>
        </p:spPr>
        <p:txBody>
          <a:bodyPr lIns="91434" tIns="45716" rIns="91434" bIns="45716">
            <a:spAutoFit/>
          </a:bodyPr>
          <a:lstStyle/>
          <a:p>
            <a:pPr>
              <a:defRPr/>
            </a:pPr>
            <a:r>
              <a:rPr lang="en-US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Main street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35896" y="6065029"/>
            <a:ext cx="2514600" cy="369332"/>
          </a:xfrm>
          <a:prstGeom prst="rect">
            <a:avLst/>
          </a:prstGeom>
          <a:noFill/>
        </p:spPr>
        <p:txBody>
          <a:bodyPr lIns="91434" tIns="45716" rIns="91434" bIns="45716">
            <a:spAutoFit/>
          </a:bodyPr>
          <a:lstStyle/>
          <a:p>
            <a:pPr>
              <a:defRPr/>
            </a:pPr>
            <a:r>
              <a:rPr lang="en-US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Main street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313" y="3214048"/>
            <a:ext cx="1704975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39" y="2837810"/>
            <a:ext cx="20669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436096" y="6375055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23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1632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927100"/>
            <a:ext cx="4593287" cy="369332"/>
          </a:xfrm>
          <a:prstGeom prst="rect">
            <a:avLst/>
          </a:prstGeom>
          <a:noFill/>
        </p:spPr>
        <p:txBody>
          <a:bodyPr wrap="square" lIns="91434" tIns="45716" rIns="91434" bIns="45716">
            <a:spAutoFit/>
          </a:bodyPr>
          <a:lstStyle/>
          <a:p>
            <a:pPr>
              <a:defRPr/>
            </a:pPr>
            <a:r>
              <a:rPr lang="en-US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Describe the building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5352" y="6381328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6866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72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69810" y="334770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9"/>
          <a:stretch/>
        </p:blipFill>
        <p:spPr bwMode="auto">
          <a:xfrm>
            <a:off x="1322705" y="1853146"/>
            <a:ext cx="6273631" cy="4456174"/>
          </a:xfrm>
          <a:prstGeom prst="rect">
            <a:avLst/>
          </a:prstGeom>
          <a:ln w="9525" cap="flat" cmpd="sng" algn="ctr">
            <a:solidFill>
              <a:srgbClr val="1F497D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9810" y="1303806"/>
            <a:ext cx="6840760" cy="384713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l" rtl="0"/>
            <a:r>
              <a:rPr lang="en-US" sz="19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Tow block have one basement that form the parking for 68 car</a:t>
            </a:r>
          </a:p>
        </p:txBody>
      </p:sp>
      <p:pic>
        <p:nvPicPr>
          <p:cNvPr id="1026" name="Picture 2" descr="http://www.sixt.com/uploads/pics/Mercedes_C3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239" y="1212493"/>
            <a:ext cx="1245073" cy="55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557970" y="6334578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339752" y="3645024"/>
            <a:ext cx="432048" cy="158417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en-US" dirty="0"/>
              <a:t>sore</a:t>
            </a:r>
            <a:endParaRPr lang="ar-SA" dirty="0"/>
          </a:p>
        </p:txBody>
      </p:sp>
      <p:sp>
        <p:nvSpPr>
          <p:cNvPr id="9" name="Rounded Rectangle 8"/>
          <p:cNvSpPr/>
          <p:nvPr/>
        </p:nvSpPr>
        <p:spPr>
          <a:xfrm>
            <a:off x="2771800" y="3645024"/>
            <a:ext cx="579472" cy="79208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en-US" dirty="0" smtClean="0"/>
              <a:t>sore</a:t>
            </a:r>
            <a:endParaRPr lang="ar-SA" dirty="0"/>
          </a:p>
        </p:txBody>
      </p:sp>
      <p:sp>
        <p:nvSpPr>
          <p:cNvPr id="10" name="Rounded Rectangle 9"/>
          <p:cNvSpPr/>
          <p:nvPr/>
        </p:nvSpPr>
        <p:spPr>
          <a:xfrm>
            <a:off x="3890190" y="2348880"/>
            <a:ext cx="785354" cy="36004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store</a:t>
            </a:r>
            <a:endParaRPr lang="ar-SA" dirty="0"/>
          </a:p>
        </p:txBody>
      </p:sp>
      <p:sp>
        <p:nvSpPr>
          <p:cNvPr id="11" name="Rounded Rectangle 10"/>
          <p:cNvSpPr/>
          <p:nvPr/>
        </p:nvSpPr>
        <p:spPr>
          <a:xfrm>
            <a:off x="7044196" y="5627536"/>
            <a:ext cx="432048" cy="53776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en-US" dirty="0"/>
              <a:t>sore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0688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5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25588" y="322261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5354" y="963273"/>
            <a:ext cx="4459863" cy="523212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Outside  parking with 87 car</a:t>
            </a:r>
            <a:endParaRPr lang="ar-SA" sz="28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86493"/>
            <a:ext cx="6312330" cy="4734247"/>
          </a:xfrm>
          <a:prstGeom prst="rect">
            <a:avLst/>
          </a:prstGeom>
        </p:spPr>
      </p:pic>
      <p:pic>
        <p:nvPicPr>
          <p:cNvPr id="7" name="Picture 2" descr="http://www.sixt.com/uploads/pics/Mercedes_C3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5041">
            <a:off x="4499992" y="912955"/>
            <a:ext cx="1245073" cy="558003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477021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7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69 0.48284 L -0.05198 0.54105 C -0.06712 0.553 -0.09001 0.5723 -0.11314 0.59237 C -0.13961 0.6155 -0.16047 0.63449 -0.17478 0.64843 L -0.24357 0.71446 " pathEditMode="relative" rAng="-2050729" ptsTypes="FffFF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12" y="11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568658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40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40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4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9"/>
          <a:stretch/>
        </p:blipFill>
        <p:spPr bwMode="auto">
          <a:xfrm>
            <a:off x="1783633" y="1628800"/>
            <a:ext cx="6048672" cy="4652670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Freeform 8"/>
          <p:cNvSpPr/>
          <p:nvPr/>
        </p:nvSpPr>
        <p:spPr>
          <a:xfrm>
            <a:off x="5009346" y="1952682"/>
            <a:ext cx="2375137" cy="3462348"/>
          </a:xfrm>
          <a:custGeom>
            <a:avLst/>
            <a:gdLst>
              <a:gd name="connsiteX0" fmla="*/ 1371600 w 3513221"/>
              <a:gd name="connsiteY0" fmla="*/ 0 h 5245769"/>
              <a:gd name="connsiteX1" fmla="*/ 3007895 w 3513221"/>
              <a:gd name="connsiteY1" fmla="*/ 72190 h 5245769"/>
              <a:gd name="connsiteX2" fmla="*/ 3031958 w 3513221"/>
              <a:gd name="connsiteY2" fmla="*/ 2045369 h 5245769"/>
              <a:gd name="connsiteX3" fmla="*/ 2887579 w 3513221"/>
              <a:gd name="connsiteY3" fmla="*/ 2069432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23474 w 3513221"/>
              <a:gd name="connsiteY13" fmla="*/ 866274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07895 w 3513221"/>
              <a:gd name="connsiteY1" fmla="*/ 72190 h 5245769"/>
              <a:gd name="connsiteX2" fmla="*/ 3031958 w 3513221"/>
              <a:gd name="connsiteY2" fmla="*/ 2045369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23474 w 3513221"/>
              <a:gd name="connsiteY13" fmla="*/ 866274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07895 w 3513221"/>
              <a:gd name="connsiteY1" fmla="*/ 72190 h 5245769"/>
              <a:gd name="connsiteX2" fmla="*/ 3074242 w 3513221"/>
              <a:gd name="connsiteY2" fmla="*/ 2071796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23474 w 3513221"/>
              <a:gd name="connsiteY13" fmla="*/ 866274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66036 w 3513221"/>
              <a:gd name="connsiteY1" fmla="*/ 24621 h 5245769"/>
              <a:gd name="connsiteX2" fmla="*/ 3074242 w 3513221"/>
              <a:gd name="connsiteY2" fmla="*/ 2071796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23474 w 3513221"/>
              <a:gd name="connsiteY13" fmla="*/ 866274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66036 w 3513221"/>
              <a:gd name="connsiteY1" fmla="*/ 24621 h 5245769"/>
              <a:gd name="connsiteX2" fmla="*/ 3074242 w 3513221"/>
              <a:gd name="connsiteY2" fmla="*/ 2071796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49902 w 3513221"/>
              <a:gd name="connsiteY13" fmla="*/ 876845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66036 w 3513221"/>
              <a:gd name="connsiteY1" fmla="*/ 24621 h 5245769"/>
              <a:gd name="connsiteX2" fmla="*/ 3074242 w 3513221"/>
              <a:gd name="connsiteY2" fmla="*/ 2071796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71044 w 3513221"/>
              <a:gd name="connsiteY13" fmla="*/ 897988 h 5245769"/>
              <a:gd name="connsiteX14" fmla="*/ 1371600 w 351322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6672 w 3465651"/>
              <a:gd name="connsiteY2" fmla="*/ 2071796 h 5245769"/>
              <a:gd name="connsiteX3" fmla="*/ 2855866 w 3465651"/>
              <a:gd name="connsiteY3" fmla="*/ 2064146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890337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6672 w 3465651"/>
              <a:gd name="connsiteY2" fmla="*/ 2071796 h 5245769"/>
              <a:gd name="connsiteX3" fmla="*/ 2855866 w 3465651"/>
              <a:gd name="connsiteY3" fmla="*/ 2064146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55866 w 3465651"/>
              <a:gd name="connsiteY3" fmla="*/ 2064146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45295 w 3465651"/>
              <a:gd name="connsiteY3" fmla="*/ 2111716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55866 w 3465651"/>
              <a:gd name="connsiteY3" fmla="*/ 2127572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55866 w 3465651"/>
              <a:gd name="connsiteY3" fmla="*/ 2127572 h 5245769"/>
              <a:gd name="connsiteX4" fmla="*/ 2879929 w 3465651"/>
              <a:gd name="connsiteY4" fmla="*/ 2446793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71723 w 3465651"/>
              <a:gd name="connsiteY3" fmla="*/ 2138143 h 5245769"/>
              <a:gd name="connsiteX4" fmla="*/ 2879929 w 3465651"/>
              <a:gd name="connsiteY4" fmla="*/ 2446793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71723 w 3465651"/>
              <a:gd name="connsiteY3" fmla="*/ 2138143 h 5245769"/>
              <a:gd name="connsiteX4" fmla="*/ 2879929 w 3465651"/>
              <a:gd name="connsiteY4" fmla="*/ 2446793 h 5245769"/>
              <a:gd name="connsiteX5" fmla="*/ 3459809 w 3465651"/>
              <a:gd name="connsiteY5" fmla="*/ 2449157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35198"/>
              <a:gd name="connsiteX1" fmla="*/ 3018466 w 3465651"/>
              <a:gd name="connsiteY1" fmla="*/ 24621 h 5235198"/>
              <a:gd name="connsiteX2" fmla="*/ 3021387 w 3465651"/>
              <a:gd name="connsiteY2" fmla="*/ 2119366 h 5235198"/>
              <a:gd name="connsiteX3" fmla="*/ 2871723 w 3465651"/>
              <a:gd name="connsiteY3" fmla="*/ 2138143 h 5235198"/>
              <a:gd name="connsiteX4" fmla="*/ 2879929 w 3465651"/>
              <a:gd name="connsiteY4" fmla="*/ 2446793 h 5235198"/>
              <a:gd name="connsiteX5" fmla="*/ 3459809 w 3465651"/>
              <a:gd name="connsiteY5" fmla="*/ 2449157 h 5235198"/>
              <a:gd name="connsiteX6" fmla="*/ 3465651 w 3465651"/>
              <a:gd name="connsiteY6" fmla="*/ 5149516 h 5235198"/>
              <a:gd name="connsiteX7" fmla="*/ 1217763 w 3465651"/>
              <a:gd name="connsiteY7" fmla="*/ 5235198 h 5235198"/>
              <a:gd name="connsiteX8" fmla="*/ 1227778 w 3465651"/>
              <a:gd name="connsiteY8" fmla="*/ 4788569 h 5235198"/>
              <a:gd name="connsiteX9" fmla="*/ 529946 w 3465651"/>
              <a:gd name="connsiteY9" fmla="*/ 4740442 h 5235198"/>
              <a:gd name="connsiteX10" fmla="*/ 529946 w 3465651"/>
              <a:gd name="connsiteY10" fmla="*/ 2526632 h 5235198"/>
              <a:gd name="connsiteX11" fmla="*/ 0 w 3465651"/>
              <a:gd name="connsiteY11" fmla="*/ 2536647 h 5235198"/>
              <a:gd name="connsiteX12" fmla="*/ 557 w 3465651"/>
              <a:gd name="connsiteY12" fmla="*/ 911479 h 5235198"/>
              <a:gd name="connsiteX13" fmla="*/ 1323474 w 3465651"/>
              <a:gd name="connsiteY13" fmla="*/ 897988 h 5235198"/>
              <a:gd name="connsiteX14" fmla="*/ 1324030 w 3465651"/>
              <a:gd name="connsiteY14" fmla="*/ 0 h 5235198"/>
              <a:gd name="connsiteX0" fmla="*/ 1324030 w 3460443"/>
              <a:gd name="connsiteY0" fmla="*/ 0 h 5235198"/>
              <a:gd name="connsiteX1" fmla="*/ 3018466 w 3460443"/>
              <a:gd name="connsiteY1" fmla="*/ 24621 h 5235198"/>
              <a:gd name="connsiteX2" fmla="*/ 3021387 w 3460443"/>
              <a:gd name="connsiteY2" fmla="*/ 2119366 h 5235198"/>
              <a:gd name="connsiteX3" fmla="*/ 2871723 w 3460443"/>
              <a:gd name="connsiteY3" fmla="*/ 2138143 h 5235198"/>
              <a:gd name="connsiteX4" fmla="*/ 2879929 w 3460443"/>
              <a:gd name="connsiteY4" fmla="*/ 2446793 h 5235198"/>
              <a:gd name="connsiteX5" fmla="*/ 3459809 w 3460443"/>
              <a:gd name="connsiteY5" fmla="*/ 2449157 h 5235198"/>
              <a:gd name="connsiteX6" fmla="*/ 3460365 w 3460443"/>
              <a:gd name="connsiteY6" fmla="*/ 5234085 h 5235198"/>
              <a:gd name="connsiteX7" fmla="*/ 1217763 w 3460443"/>
              <a:gd name="connsiteY7" fmla="*/ 5235198 h 5235198"/>
              <a:gd name="connsiteX8" fmla="*/ 1227778 w 3460443"/>
              <a:gd name="connsiteY8" fmla="*/ 4788569 h 5235198"/>
              <a:gd name="connsiteX9" fmla="*/ 529946 w 3460443"/>
              <a:gd name="connsiteY9" fmla="*/ 4740442 h 5235198"/>
              <a:gd name="connsiteX10" fmla="*/ 529946 w 3460443"/>
              <a:gd name="connsiteY10" fmla="*/ 2526632 h 5235198"/>
              <a:gd name="connsiteX11" fmla="*/ 0 w 3460443"/>
              <a:gd name="connsiteY11" fmla="*/ 2536647 h 5235198"/>
              <a:gd name="connsiteX12" fmla="*/ 557 w 3460443"/>
              <a:gd name="connsiteY12" fmla="*/ 911479 h 5235198"/>
              <a:gd name="connsiteX13" fmla="*/ 1323474 w 3460443"/>
              <a:gd name="connsiteY13" fmla="*/ 897988 h 5235198"/>
              <a:gd name="connsiteX14" fmla="*/ 1324030 w 3460443"/>
              <a:gd name="connsiteY14" fmla="*/ 0 h 5235198"/>
              <a:gd name="connsiteX0" fmla="*/ 1324030 w 3460443"/>
              <a:gd name="connsiteY0" fmla="*/ 0 h 5235198"/>
              <a:gd name="connsiteX1" fmla="*/ 3018466 w 3460443"/>
              <a:gd name="connsiteY1" fmla="*/ 24621 h 5235198"/>
              <a:gd name="connsiteX2" fmla="*/ 3021387 w 3460443"/>
              <a:gd name="connsiteY2" fmla="*/ 2119366 h 5235198"/>
              <a:gd name="connsiteX3" fmla="*/ 2871723 w 3460443"/>
              <a:gd name="connsiteY3" fmla="*/ 2138143 h 5235198"/>
              <a:gd name="connsiteX4" fmla="*/ 2879929 w 3460443"/>
              <a:gd name="connsiteY4" fmla="*/ 2446793 h 5235198"/>
              <a:gd name="connsiteX5" fmla="*/ 3459809 w 3460443"/>
              <a:gd name="connsiteY5" fmla="*/ 2449157 h 5235198"/>
              <a:gd name="connsiteX6" fmla="*/ 3460365 w 3460443"/>
              <a:gd name="connsiteY6" fmla="*/ 5234085 h 5235198"/>
              <a:gd name="connsiteX7" fmla="*/ 1217763 w 3460443"/>
              <a:gd name="connsiteY7" fmla="*/ 5235198 h 5235198"/>
              <a:gd name="connsiteX8" fmla="*/ 1227778 w 3460443"/>
              <a:gd name="connsiteY8" fmla="*/ 4788569 h 5235198"/>
              <a:gd name="connsiteX9" fmla="*/ 545803 w 3460443"/>
              <a:gd name="connsiteY9" fmla="*/ 4798583 h 5235198"/>
              <a:gd name="connsiteX10" fmla="*/ 529946 w 3460443"/>
              <a:gd name="connsiteY10" fmla="*/ 2526632 h 5235198"/>
              <a:gd name="connsiteX11" fmla="*/ 0 w 3460443"/>
              <a:gd name="connsiteY11" fmla="*/ 2536647 h 5235198"/>
              <a:gd name="connsiteX12" fmla="*/ 557 w 3460443"/>
              <a:gd name="connsiteY12" fmla="*/ 911479 h 5235198"/>
              <a:gd name="connsiteX13" fmla="*/ 1323474 w 3460443"/>
              <a:gd name="connsiteY13" fmla="*/ 897988 h 5235198"/>
              <a:gd name="connsiteX14" fmla="*/ 1324030 w 3460443"/>
              <a:gd name="connsiteY14" fmla="*/ 0 h 5235198"/>
              <a:gd name="connsiteX0" fmla="*/ 1324030 w 3460443"/>
              <a:gd name="connsiteY0" fmla="*/ 0 h 5235198"/>
              <a:gd name="connsiteX1" fmla="*/ 3018466 w 3460443"/>
              <a:gd name="connsiteY1" fmla="*/ 24621 h 5235198"/>
              <a:gd name="connsiteX2" fmla="*/ 3021387 w 3460443"/>
              <a:gd name="connsiteY2" fmla="*/ 2119366 h 5235198"/>
              <a:gd name="connsiteX3" fmla="*/ 2871723 w 3460443"/>
              <a:gd name="connsiteY3" fmla="*/ 2138143 h 5235198"/>
              <a:gd name="connsiteX4" fmla="*/ 2879929 w 3460443"/>
              <a:gd name="connsiteY4" fmla="*/ 2446793 h 5235198"/>
              <a:gd name="connsiteX5" fmla="*/ 3459809 w 3460443"/>
              <a:gd name="connsiteY5" fmla="*/ 2449157 h 5235198"/>
              <a:gd name="connsiteX6" fmla="*/ 3460365 w 3460443"/>
              <a:gd name="connsiteY6" fmla="*/ 5234085 h 5235198"/>
              <a:gd name="connsiteX7" fmla="*/ 1217763 w 3460443"/>
              <a:gd name="connsiteY7" fmla="*/ 5235198 h 5235198"/>
              <a:gd name="connsiteX8" fmla="*/ 1227778 w 3460443"/>
              <a:gd name="connsiteY8" fmla="*/ 4788569 h 5235198"/>
              <a:gd name="connsiteX9" fmla="*/ 529947 w 3460443"/>
              <a:gd name="connsiteY9" fmla="*/ 4798583 h 5235198"/>
              <a:gd name="connsiteX10" fmla="*/ 529946 w 3460443"/>
              <a:gd name="connsiteY10" fmla="*/ 2526632 h 5235198"/>
              <a:gd name="connsiteX11" fmla="*/ 0 w 3460443"/>
              <a:gd name="connsiteY11" fmla="*/ 2536647 h 5235198"/>
              <a:gd name="connsiteX12" fmla="*/ 557 w 3460443"/>
              <a:gd name="connsiteY12" fmla="*/ 911479 h 5235198"/>
              <a:gd name="connsiteX13" fmla="*/ 1323474 w 3460443"/>
              <a:gd name="connsiteY13" fmla="*/ 897988 h 5235198"/>
              <a:gd name="connsiteX14" fmla="*/ 1324030 w 3460443"/>
              <a:gd name="connsiteY14" fmla="*/ 0 h 523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60443" h="5235198">
                <a:moveTo>
                  <a:pt x="1324030" y="0"/>
                </a:moveTo>
                <a:lnTo>
                  <a:pt x="3018466" y="24621"/>
                </a:lnTo>
                <a:cubicBezTo>
                  <a:pt x="3021201" y="707013"/>
                  <a:pt x="3018652" y="1436974"/>
                  <a:pt x="3021387" y="2119366"/>
                </a:cubicBezTo>
                <a:lnTo>
                  <a:pt x="2871723" y="2138143"/>
                </a:lnTo>
                <a:lnTo>
                  <a:pt x="2879929" y="2446793"/>
                </a:lnTo>
                <a:lnTo>
                  <a:pt x="3459809" y="2449157"/>
                </a:lnTo>
                <a:cubicBezTo>
                  <a:pt x="3461756" y="3349277"/>
                  <a:pt x="3458418" y="4333965"/>
                  <a:pt x="3460365" y="5234085"/>
                </a:cubicBezTo>
                <a:lnTo>
                  <a:pt x="1217763" y="5235198"/>
                </a:lnTo>
                <a:lnTo>
                  <a:pt x="1227778" y="4788569"/>
                </a:lnTo>
                <a:lnTo>
                  <a:pt x="529947" y="4798583"/>
                </a:lnTo>
                <a:cubicBezTo>
                  <a:pt x="529947" y="4041266"/>
                  <a:pt x="529946" y="3283949"/>
                  <a:pt x="529946" y="2526632"/>
                </a:cubicBezTo>
                <a:lnTo>
                  <a:pt x="0" y="2536647"/>
                </a:lnTo>
                <a:cubicBezTo>
                  <a:pt x="186" y="1987877"/>
                  <a:pt x="371" y="1460249"/>
                  <a:pt x="557" y="911479"/>
                </a:cubicBezTo>
                <a:lnTo>
                  <a:pt x="1323474" y="897988"/>
                </a:lnTo>
                <a:cubicBezTo>
                  <a:pt x="1323659" y="598659"/>
                  <a:pt x="1323845" y="299329"/>
                  <a:pt x="1324030" y="0"/>
                </a:cubicBezTo>
                <a:close/>
              </a:path>
            </a:pathLst>
          </a:custGeom>
          <a:solidFill>
            <a:srgbClr val="E5C9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 dirty="0"/>
          </a:p>
        </p:txBody>
      </p:sp>
      <p:sp>
        <p:nvSpPr>
          <p:cNvPr id="10" name="Freeform 9"/>
          <p:cNvSpPr/>
          <p:nvPr/>
        </p:nvSpPr>
        <p:spPr>
          <a:xfrm>
            <a:off x="2124458" y="1909728"/>
            <a:ext cx="2413916" cy="3506089"/>
          </a:xfrm>
          <a:custGeom>
            <a:avLst/>
            <a:gdLst>
              <a:gd name="connsiteX0" fmla="*/ 3465094 w 3465094"/>
              <a:gd name="connsiteY0" fmla="*/ 553453 h 5245768"/>
              <a:gd name="connsiteX1" fmla="*/ 2189747 w 3465094"/>
              <a:gd name="connsiteY1" fmla="*/ 481263 h 5245768"/>
              <a:gd name="connsiteX2" fmla="*/ 2141621 w 3465094"/>
              <a:gd name="connsiteY2" fmla="*/ 0 h 5245768"/>
              <a:gd name="connsiteX3" fmla="*/ 409073 w 3465094"/>
              <a:gd name="connsiteY3" fmla="*/ 0 h 5245768"/>
              <a:gd name="connsiteX4" fmla="*/ 409073 w 3465094"/>
              <a:gd name="connsiteY4" fmla="*/ 2141621 h 5245768"/>
              <a:gd name="connsiteX5" fmla="*/ 601578 w 3465094"/>
              <a:gd name="connsiteY5" fmla="*/ 2189747 h 5245768"/>
              <a:gd name="connsiteX6" fmla="*/ 577515 w 3465094"/>
              <a:gd name="connsiteY6" fmla="*/ 2502568 h 5245768"/>
              <a:gd name="connsiteX7" fmla="*/ 0 w 3465094"/>
              <a:gd name="connsiteY7" fmla="*/ 2526632 h 5245768"/>
              <a:gd name="connsiteX8" fmla="*/ 0 w 3465094"/>
              <a:gd name="connsiteY8" fmla="*/ 3633537 h 5245768"/>
              <a:gd name="connsiteX9" fmla="*/ 938463 w 3465094"/>
              <a:gd name="connsiteY9" fmla="*/ 3681663 h 5245768"/>
              <a:gd name="connsiteX10" fmla="*/ 962526 w 3465094"/>
              <a:gd name="connsiteY10" fmla="*/ 4331368 h 5245768"/>
              <a:gd name="connsiteX11" fmla="*/ 0 w 3465094"/>
              <a:gd name="connsiteY11" fmla="*/ 4307305 h 5245768"/>
              <a:gd name="connsiteX12" fmla="*/ 0 w 3465094"/>
              <a:gd name="connsiteY12" fmla="*/ 5245768 h 5245768"/>
              <a:gd name="connsiteX13" fmla="*/ 2141621 w 3465094"/>
              <a:gd name="connsiteY13" fmla="*/ 5197642 h 5245768"/>
              <a:gd name="connsiteX14" fmla="*/ 2165684 w 3465094"/>
              <a:gd name="connsiteY14" fmla="*/ 4836695 h 5245768"/>
              <a:gd name="connsiteX15" fmla="*/ 2887578 w 3465094"/>
              <a:gd name="connsiteY15" fmla="*/ 4812632 h 5245768"/>
              <a:gd name="connsiteX16" fmla="*/ 2863515 w 3465094"/>
              <a:gd name="connsiteY16" fmla="*/ 3007895 h 5245768"/>
              <a:gd name="connsiteX17" fmla="*/ 2574757 w 3465094"/>
              <a:gd name="connsiteY17" fmla="*/ 2983832 h 5245768"/>
              <a:gd name="connsiteX18" fmla="*/ 2622884 w 3465094"/>
              <a:gd name="connsiteY18" fmla="*/ 2526632 h 5245768"/>
              <a:gd name="connsiteX19" fmla="*/ 3441031 w 3465094"/>
              <a:gd name="connsiteY19" fmla="*/ 2502568 h 5245768"/>
              <a:gd name="connsiteX20" fmla="*/ 3465094 w 3465094"/>
              <a:gd name="connsiteY20" fmla="*/ 553453 h 5245768"/>
              <a:gd name="connsiteX0" fmla="*/ 3465094 w 3465094"/>
              <a:gd name="connsiteY0" fmla="*/ 553453 h 5245768"/>
              <a:gd name="connsiteX1" fmla="*/ 2124433 w 3465094"/>
              <a:gd name="connsiteY1" fmla="*/ 520451 h 5245768"/>
              <a:gd name="connsiteX2" fmla="*/ 2141621 w 3465094"/>
              <a:gd name="connsiteY2" fmla="*/ 0 h 5245768"/>
              <a:gd name="connsiteX3" fmla="*/ 409073 w 3465094"/>
              <a:gd name="connsiteY3" fmla="*/ 0 h 5245768"/>
              <a:gd name="connsiteX4" fmla="*/ 409073 w 3465094"/>
              <a:gd name="connsiteY4" fmla="*/ 2141621 h 5245768"/>
              <a:gd name="connsiteX5" fmla="*/ 601578 w 3465094"/>
              <a:gd name="connsiteY5" fmla="*/ 2189747 h 5245768"/>
              <a:gd name="connsiteX6" fmla="*/ 577515 w 3465094"/>
              <a:gd name="connsiteY6" fmla="*/ 2502568 h 5245768"/>
              <a:gd name="connsiteX7" fmla="*/ 0 w 3465094"/>
              <a:gd name="connsiteY7" fmla="*/ 2526632 h 5245768"/>
              <a:gd name="connsiteX8" fmla="*/ 0 w 3465094"/>
              <a:gd name="connsiteY8" fmla="*/ 3633537 h 5245768"/>
              <a:gd name="connsiteX9" fmla="*/ 938463 w 3465094"/>
              <a:gd name="connsiteY9" fmla="*/ 3681663 h 5245768"/>
              <a:gd name="connsiteX10" fmla="*/ 962526 w 3465094"/>
              <a:gd name="connsiteY10" fmla="*/ 4331368 h 5245768"/>
              <a:gd name="connsiteX11" fmla="*/ 0 w 3465094"/>
              <a:gd name="connsiteY11" fmla="*/ 4307305 h 5245768"/>
              <a:gd name="connsiteX12" fmla="*/ 0 w 3465094"/>
              <a:gd name="connsiteY12" fmla="*/ 5245768 h 5245768"/>
              <a:gd name="connsiteX13" fmla="*/ 2141621 w 3465094"/>
              <a:gd name="connsiteY13" fmla="*/ 5197642 h 5245768"/>
              <a:gd name="connsiteX14" fmla="*/ 2165684 w 3465094"/>
              <a:gd name="connsiteY14" fmla="*/ 4836695 h 5245768"/>
              <a:gd name="connsiteX15" fmla="*/ 2887578 w 3465094"/>
              <a:gd name="connsiteY15" fmla="*/ 4812632 h 5245768"/>
              <a:gd name="connsiteX16" fmla="*/ 2863515 w 3465094"/>
              <a:gd name="connsiteY16" fmla="*/ 3007895 h 5245768"/>
              <a:gd name="connsiteX17" fmla="*/ 2574757 w 3465094"/>
              <a:gd name="connsiteY17" fmla="*/ 2983832 h 5245768"/>
              <a:gd name="connsiteX18" fmla="*/ 2622884 w 3465094"/>
              <a:gd name="connsiteY18" fmla="*/ 2526632 h 5245768"/>
              <a:gd name="connsiteX19" fmla="*/ 3441031 w 3465094"/>
              <a:gd name="connsiteY19" fmla="*/ 2502568 h 5245768"/>
              <a:gd name="connsiteX20" fmla="*/ 3465094 w 3465094"/>
              <a:gd name="connsiteY20" fmla="*/ 553453 h 5245768"/>
              <a:gd name="connsiteX0" fmla="*/ 3483947 w 3483947"/>
              <a:gd name="connsiteY0" fmla="*/ 529886 h 5245768"/>
              <a:gd name="connsiteX1" fmla="*/ 2124433 w 3483947"/>
              <a:gd name="connsiteY1" fmla="*/ 520451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574757 w 3483947"/>
              <a:gd name="connsiteY17" fmla="*/ 2983832 h 5245768"/>
              <a:gd name="connsiteX18" fmla="*/ 2622884 w 3483947"/>
              <a:gd name="connsiteY18" fmla="*/ 2526632 h 5245768"/>
              <a:gd name="connsiteX19" fmla="*/ 3441031 w 3483947"/>
              <a:gd name="connsiteY19" fmla="*/ 2502568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574757 w 3483947"/>
              <a:gd name="connsiteY17" fmla="*/ 2983832 h 5245768"/>
              <a:gd name="connsiteX18" fmla="*/ 2622884 w 3483947"/>
              <a:gd name="connsiteY18" fmla="*/ 2526632 h 5245768"/>
              <a:gd name="connsiteX19" fmla="*/ 3441031 w 3483947"/>
              <a:gd name="connsiteY19" fmla="*/ 2502568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574757 w 3483947"/>
              <a:gd name="connsiteY17" fmla="*/ 2983832 h 5245768"/>
              <a:gd name="connsiteX18" fmla="*/ 2622884 w 3483947"/>
              <a:gd name="connsiteY18" fmla="*/ 252663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617177 w 3483947"/>
              <a:gd name="connsiteY17" fmla="*/ 3030966 h 5245768"/>
              <a:gd name="connsiteX18" fmla="*/ 2622884 w 3483947"/>
              <a:gd name="connsiteY18" fmla="*/ 252663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45603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554444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568585 w 3483947"/>
              <a:gd name="connsiteY5" fmla="*/ 220388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568585 w 3483947"/>
              <a:gd name="connsiteY5" fmla="*/ 2203887 h 5245768"/>
              <a:gd name="connsiteX6" fmla="*/ 553948 w 3483947"/>
              <a:gd name="connsiteY6" fmla="*/ 2511995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371366 w 3483947"/>
              <a:gd name="connsiteY4" fmla="*/ 2188755 h 5245768"/>
              <a:gd name="connsiteX5" fmla="*/ 568585 w 3483947"/>
              <a:gd name="connsiteY5" fmla="*/ 2203887 h 5245768"/>
              <a:gd name="connsiteX6" fmla="*/ 553948 w 3483947"/>
              <a:gd name="connsiteY6" fmla="*/ 2511995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394933 w 3483947"/>
              <a:gd name="connsiteY3" fmla="*/ 4713 h 5245768"/>
              <a:gd name="connsiteX4" fmla="*/ 371366 w 3483947"/>
              <a:gd name="connsiteY4" fmla="*/ 2188755 h 5245768"/>
              <a:gd name="connsiteX5" fmla="*/ 568585 w 3483947"/>
              <a:gd name="connsiteY5" fmla="*/ 2203887 h 5245768"/>
              <a:gd name="connsiteX6" fmla="*/ 553948 w 3483947"/>
              <a:gd name="connsiteY6" fmla="*/ 2511995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188755 h 5245768"/>
              <a:gd name="connsiteX5" fmla="*/ 601579 w 3516941"/>
              <a:gd name="connsiteY5" fmla="*/ 2203887 h 5245768"/>
              <a:gd name="connsiteX6" fmla="*/ 586942 w 3516941"/>
              <a:gd name="connsiteY6" fmla="*/ 2511995 h 5245768"/>
              <a:gd name="connsiteX7" fmla="*/ 32994 w 3516941"/>
              <a:gd name="connsiteY7" fmla="*/ 2526632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188755 h 5245768"/>
              <a:gd name="connsiteX5" fmla="*/ 601579 w 3516941"/>
              <a:gd name="connsiteY5" fmla="*/ 2203887 h 5245768"/>
              <a:gd name="connsiteX6" fmla="*/ 586942 w 3516941"/>
              <a:gd name="connsiteY6" fmla="*/ 2511995 h 5245768"/>
              <a:gd name="connsiteX7" fmla="*/ 14141 w 3516941"/>
              <a:gd name="connsiteY7" fmla="*/ 2531345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188755 h 5245768"/>
              <a:gd name="connsiteX5" fmla="*/ 611006 w 3516941"/>
              <a:gd name="connsiteY5" fmla="*/ 2180320 h 5245768"/>
              <a:gd name="connsiteX6" fmla="*/ 586942 w 3516941"/>
              <a:gd name="connsiteY6" fmla="*/ 2511995 h 5245768"/>
              <a:gd name="connsiteX7" fmla="*/ 14141 w 3516941"/>
              <a:gd name="connsiteY7" fmla="*/ 2531345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188755 h 5245768"/>
              <a:gd name="connsiteX5" fmla="*/ 582726 w 3516941"/>
              <a:gd name="connsiteY5" fmla="*/ 2199174 h 5245768"/>
              <a:gd name="connsiteX6" fmla="*/ 586942 w 3516941"/>
              <a:gd name="connsiteY6" fmla="*/ 2511995 h 5245768"/>
              <a:gd name="connsiteX7" fmla="*/ 14141 w 3516941"/>
              <a:gd name="connsiteY7" fmla="*/ 2531345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82726 w 3516941"/>
              <a:gd name="connsiteY5" fmla="*/ 2199174 h 5245768"/>
              <a:gd name="connsiteX6" fmla="*/ 586942 w 3516941"/>
              <a:gd name="connsiteY6" fmla="*/ 2511995 h 5245768"/>
              <a:gd name="connsiteX7" fmla="*/ 14141 w 3516941"/>
              <a:gd name="connsiteY7" fmla="*/ 2531345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62383 w 3516941"/>
              <a:gd name="connsiteY5" fmla="*/ 2226462 h 5245768"/>
              <a:gd name="connsiteX6" fmla="*/ 582726 w 3516941"/>
              <a:gd name="connsiteY6" fmla="*/ 2199174 h 5245768"/>
              <a:gd name="connsiteX7" fmla="*/ 586942 w 3516941"/>
              <a:gd name="connsiteY7" fmla="*/ 2511995 h 5245768"/>
              <a:gd name="connsiteX8" fmla="*/ 14141 w 3516941"/>
              <a:gd name="connsiteY8" fmla="*/ 2531345 h 5245768"/>
              <a:gd name="connsiteX9" fmla="*/ 0 w 3516941"/>
              <a:gd name="connsiteY9" fmla="*/ 3666531 h 5245768"/>
              <a:gd name="connsiteX10" fmla="*/ 971457 w 3516941"/>
              <a:gd name="connsiteY10" fmla="*/ 3681663 h 5245768"/>
              <a:gd name="connsiteX11" fmla="*/ 995520 w 3516941"/>
              <a:gd name="connsiteY11" fmla="*/ 4331368 h 5245768"/>
              <a:gd name="connsiteX12" fmla="*/ 32994 w 3516941"/>
              <a:gd name="connsiteY12" fmla="*/ 4307305 h 5245768"/>
              <a:gd name="connsiteX13" fmla="*/ 32994 w 3516941"/>
              <a:gd name="connsiteY13" fmla="*/ 5245768 h 5245768"/>
              <a:gd name="connsiteX14" fmla="*/ 2174615 w 3516941"/>
              <a:gd name="connsiteY14" fmla="*/ 5197642 h 5245768"/>
              <a:gd name="connsiteX15" fmla="*/ 2198678 w 3516941"/>
              <a:gd name="connsiteY15" fmla="*/ 4836695 h 5245768"/>
              <a:gd name="connsiteX16" fmla="*/ 2920572 w 3516941"/>
              <a:gd name="connsiteY16" fmla="*/ 4812632 h 5245768"/>
              <a:gd name="connsiteX17" fmla="*/ 2901222 w 3516941"/>
              <a:gd name="connsiteY17" fmla="*/ 3031462 h 5245768"/>
              <a:gd name="connsiteX18" fmla="*/ 2650171 w 3516941"/>
              <a:gd name="connsiteY18" fmla="*/ 3030966 h 5245768"/>
              <a:gd name="connsiteX19" fmla="*/ 2646452 w 3516941"/>
              <a:gd name="connsiteY19" fmla="*/ 2540772 h 5245768"/>
              <a:gd name="connsiteX20" fmla="*/ 3507019 w 3516941"/>
              <a:gd name="connsiteY20" fmla="*/ 2535561 h 5245768"/>
              <a:gd name="connsiteX21" fmla="*/ 3516941 w 3516941"/>
              <a:gd name="connsiteY21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62383 w 3516941"/>
              <a:gd name="connsiteY5" fmla="*/ 2202895 h 5245768"/>
              <a:gd name="connsiteX6" fmla="*/ 582726 w 3516941"/>
              <a:gd name="connsiteY6" fmla="*/ 2199174 h 5245768"/>
              <a:gd name="connsiteX7" fmla="*/ 586942 w 3516941"/>
              <a:gd name="connsiteY7" fmla="*/ 2511995 h 5245768"/>
              <a:gd name="connsiteX8" fmla="*/ 14141 w 3516941"/>
              <a:gd name="connsiteY8" fmla="*/ 2531345 h 5245768"/>
              <a:gd name="connsiteX9" fmla="*/ 0 w 3516941"/>
              <a:gd name="connsiteY9" fmla="*/ 3666531 h 5245768"/>
              <a:gd name="connsiteX10" fmla="*/ 971457 w 3516941"/>
              <a:gd name="connsiteY10" fmla="*/ 3681663 h 5245768"/>
              <a:gd name="connsiteX11" fmla="*/ 995520 w 3516941"/>
              <a:gd name="connsiteY11" fmla="*/ 4331368 h 5245768"/>
              <a:gd name="connsiteX12" fmla="*/ 32994 w 3516941"/>
              <a:gd name="connsiteY12" fmla="*/ 4307305 h 5245768"/>
              <a:gd name="connsiteX13" fmla="*/ 32994 w 3516941"/>
              <a:gd name="connsiteY13" fmla="*/ 5245768 h 5245768"/>
              <a:gd name="connsiteX14" fmla="*/ 2174615 w 3516941"/>
              <a:gd name="connsiteY14" fmla="*/ 5197642 h 5245768"/>
              <a:gd name="connsiteX15" fmla="*/ 2198678 w 3516941"/>
              <a:gd name="connsiteY15" fmla="*/ 4836695 h 5245768"/>
              <a:gd name="connsiteX16" fmla="*/ 2920572 w 3516941"/>
              <a:gd name="connsiteY16" fmla="*/ 4812632 h 5245768"/>
              <a:gd name="connsiteX17" fmla="*/ 2901222 w 3516941"/>
              <a:gd name="connsiteY17" fmla="*/ 3031462 h 5245768"/>
              <a:gd name="connsiteX18" fmla="*/ 2650171 w 3516941"/>
              <a:gd name="connsiteY18" fmla="*/ 3030966 h 5245768"/>
              <a:gd name="connsiteX19" fmla="*/ 2646452 w 3516941"/>
              <a:gd name="connsiteY19" fmla="*/ 2540772 h 5245768"/>
              <a:gd name="connsiteX20" fmla="*/ 3507019 w 3516941"/>
              <a:gd name="connsiteY20" fmla="*/ 2535561 h 5245768"/>
              <a:gd name="connsiteX21" fmla="*/ 3516941 w 3516941"/>
              <a:gd name="connsiteY21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62383 w 3516941"/>
              <a:gd name="connsiteY5" fmla="*/ 2202895 h 5245768"/>
              <a:gd name="connsiteX6" fmla="*/ 582726 w 3516941"/>
              <a:gd name="connsiteY6" fmla="*/ 2199174 h 5245768"/>
              <a:gd name="connsiteX7" fmla="*/ 586942 w 3516941"/>
              <a:gd name="connsiteY7" fmla="*/ 2511995 h 5245768"/>
              <a:gd name="connsiteX8" fmla="*/ 14141 w 3516941"/>
              <a:gd name="connsiteY8" fmla="*/ 2531345 h 5245768"/>
              <a:gd name="connsiteX9" fmla="*/ 0 w 3516941"/>
              <a:gd name="connsiteY9" fmla="*/ 3666531 h 5245768"/>
              <a:gd name="connsiteX10" fmla="*/ 971457 w 3516941"/>
              <a:gd name="connsiteY10" fmla="*/ 3681663 h 5245768"/>
              <a:gd name="connsiteX11" fmla="*/ 962526 w 3516941"/>
              <a:gd name="connsiteY11" fmla="*/ 4288947 h 5245768"/>
              <a:gd name="connsiteX12" fmla="*/ 32994 w 3516941"/>
              <a:gd name="connsiteY12" fmla="*/ 4307305 h 5245768"/>
              <a:gd name="connsiteX13" fmla="*/ 32994 w 3516941"/>
              <a:gd name="connsiteY13" fmla="*/ 5245768 h 5245768"/>
              <a:gd name="connsiteX14" fmla="*/ 2174615 w 3516941"/>
              <a:gd name="connsiteY14" fmla="*/ 5197642 h 5245768"/>
              <a:gd name="connsiteX15" fmla="*/ 2198678 w 3516941"/>
              <a:gd name="connsiteY15" fmla="*/ 4836695 h 5245768"/>
              <a:gd name="connsiteX16" fmla="*/ 2920572 w 3516941"/>
              <a:gd name="connsiteY16" fmla="*/ 4812632 h 5245768"/>
              <a:gd name="connsiteX17" fmla="*/ 2901222 w 3516941"/>
              <a:gd name="connsiteY17" fmla="*/ 3031462 h 5245768"/>
              <a:gd name="connsiteX18" fmla="*/ 2650171 w 3516941"/>
              <a:gd name="connsiteY18" fmla="*/ 3030966 h 5245768"/>
              <a:gd name="connsiteX19" fmla="*/ 2646452 w 3516941"/>
              <a:gd name="connsiteY19" fmla="*/ 2540772 h 5245768"/>
              <a:gd name="connsiteX20" fmla="*/ 3507019 w 3516941"/>
              <a:gd name="connsiteY20" fmla="*/ 2535561 h 5245768"/>
              <a:gd name="connsiteX21" fmla="*/ 3516941 w 3516941"/>
              <a:gd name="connsiteY21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62383 w 3516941"/>
              <a:gd name="connsiteY5" fmla="*/ 2202895 h 5245768"/>
              <a:gd name="connsiteX6" fmla="*/ 582726 w 3516941"/>
              <a:gd name="connsiteY6" fmla="*/ 2199174 h 5245768"/>
              <a:gd name="connsiteX7" fmla="*/ 586942 w 3516941"/>
              <a:gd name="connsiteY7" fmla="*/ 2511995 h 5245768"/>
              <a:gd name="connsiteX8" fmla="*/ 14141 w 3516941"/>
              <a:gd name="connsiteY8" fmla="*/ 2531345 h 5245768"/>
              <a:gd name="connsiteX9" fmla="*/ 0 w 3516941"/>
              <a:gd name="connsiteY9" fmla="*/ 3666531 h 5245768"/>
              <a:gd name="connsiteX10" fmla="*/ 971457 w 3516941"/>
              <a:gd name="connsiteY10" fmla="*/ 3681663 h 5245768"/>
              <a:gd name="connsiteX11" fmla="*/ 962526 w 3516941"/>
              <a:gd name="connsiteY11" fmla="*/ 4288947 h 5245768"/>
              <a:gd name="connsiteX12" fmla="*/ 4714 w 3516941"/>
              <a:gd name="connsiteY12" fmla="*/ 4297878 h 5245768"/>
              <a:gd name="connsiteX13" fmla="*/ 32994 w 3516941"/>
              <a:gd name="connsiteY13" fmla="*/ 5245768 h 5245768"/>
              <a:gd name="connsiteX14" fmla="*/ 2174615 w 3516941"/>
              <a:gd name="connsiteY14" fmla="*/ 5197642 h 5245768"/>
              <a:gd name="connsiteX15" fmla="*/ 2198678 w 3516941"/>
              <a:gd name="connsiteY15" fmla="*/ 4836695 h 5245768"/>
              <a:gd name="connsiteX16" fmla="*/ 2920572 w 3516941"/>
              <a:gd name="connsiteY16" fmla="*/ 4812632 h 5245768"/>
              <a:gd name="connsiteX17" fmla="*/ 2901222 w 3516941"/>
              <a:gd name="connsiteY17" fmla="*/ 3031462 h 5245768"/>
              <a:gd name="connsiteX18" fmla="*/ 2650171 w 3516941"/>
              <a:gd name="connsiteY18" fmla="*/ 3030966 h 5245768"/>
              <a:gd name="connsiteX19" fmla="*/ 2646452 w 3516941"/>
              <a:gd name="connsiteY19" fmla="*/ 2540772 h 5245768"/>
              <a:gd name="connsiteX20" fmla="*/ 3507019 w 3516941"/>
              <a:gd name="connsiteY20" fmla="*/ 2535561 h 5245768"/>
              <a:gd name="connsiteX21" fmla="*/ 3516941 w 3516941"/>
              <a:gd name="connsiteY21" fmla="*/ 529886 h 5245768"/>
              <a:gd name="connsiteX0" fmla="*/ 3516941 w 3516941"/>
              <a:gd name="connsiteY0" fmla="*/ 529886 h 5288189"/>
              <a:gd name="connsiteX1" fmla="*/ 2176281 w 3516941"/>
              <a:gd name="connsiteY1" fmla="*/ 529878 h 5288189"/>
              <a:gd name="connsiteX2" fmla="*/ 2174615 w 3516941"/>
              <a:gd name="connsiteY2" fmla="*/ 0 h 5288189"/>
              <a:gd name="connsiteX3" fmla="*/ 427927 w 3516941"/>
              <a:gd name="connsiteY3" fmla="*/ 4713 h 5288189"/>
              <a:gd name="connsiteX4" fmla="*/ 404360 w 3516941"/>
              <a:gd name="connsiteY4" fmla="*/ 2207609 h 5288189"/>
              <a:gd name="connsiteX5" fmla="*/ 562383 w 3516941"/>
              <a:gd name="connsiteY5" fmla="*/ 2202895 h 5288189"/>
              <a:gd name="connsiteX6" fmla="*/ 582726 w 3516941"/>
              <a:gd name="connsiteY6" fmla="*/ 2199174 h 5288189"/>
              <a:gd name="connsiteX7" fmla="*/ 586942 w 3516941"/>
              <a:gd name="connsiteY7" fmla="*/ 2511995 h 5288189"/>
              <a:gd name="connsiteX8" fmla="*/ 14141 w 3516941"/>
              <a:gd name="connsiteY8" fmla="*/ 2531345 h 5288189"/>
              <a:gd name="connsiteX9" fmla="*/ 0 w 3516941"/>
              <a:gd name="connsiteY9" fmla="*/ 3666531 h 5288189"/>
              <a:gd name="connsiteX10" fmla="*/ 971457 w 3516941"/>
              <a:gd name="connsiteY10" fmla="*/ 3681663 h 5288189"/>
              <a:gd name="connsiteX11" fmla="*/ 962526 w 3516941"/>
              <a:gd name="connsiteY11" fmla="*/ 4288947 h 5288189"/>
              <a:gd name="connsiteX12" fmla="*/ 4714 w 3516941"/>
              <a:gd name="connsiteY12" fmla="*/ 4297878 h 5288189"/>
              <a:gd name="connsiteX13" fmla="*/ 9427 w 3516941"/>
              <a:gd name="connsiteY13" fmla="*/ 5288189 h 5288189"/>
              <a:gd name="connsiteX14" fmla="*/ 2174615 w 3516941"/>
              <a:gd name="connsiteY14" fmla="*/ 5197642 h 5288189"/>
              <a:gd name="connsiteX15" fmla="*/ 2198678 w 3516941"/>
              <a:gd name="connsiteY15" fmla="*/ 4836695 h 5288189"/>
              <a:gd name="connsiteX16" fmla="*/ 2920572 w 3516941"/>
              <a:gd name="connsiteY16" fmla="*/ 4812632 h 5288189"/>
              <a:gd name="connsiteX17" fmla="*/ 2901222 w 3516941"/>
              <a:gd name="connsiteY17" fmla="*/ 3031462 h 5288189"/>
              <a:gd name="connsiteX18" fmla="*/ 2650171 w 3516941"/>
              <a:gd name="connsiteY18" fmla="*/ 3030966 h 5288189"/>
              <a:gd name="connsiteX19" fmla="*/ 2646452 w 3516941"/>
              <a:gd name="connsiteY19" fmla="*/ 2540772 h 5288189"/>
              <a:gd name="connsiteX20" fmla="*/ 3507019 w 3516941"/>
              <a:gd name="connsiteY20" fmla="*/ 2535561 h 5288189"/>
              <a:gd name="connsiteX21" fmla="*/ 3516941 w 3516941"/>
              <a:gd name="connsiteY21" fmla="*/ 529886 h 5288189"/>
              <a:gd name="connsiteX0" fmla="*/ 3516941 w 3516941"/>
              <a:gd name="connsiteY0" fmla="*/ 529886 h 5301337"/>
              <a:gd name="connsiteX1" fmla="*/ 2176281 w 3516941"/>
              <a:gd name="connsiteY1" fmla="*/ 529878 h 5301337"/>
              <a:gd name="connsiteX2" fmla="*/ 2174615 w 3516941"/>
              <a:gd name="connsiteY2" fmla="*/ 0 h 5301337"/>
              <a:gd name="connsiteX3" fmla="*/ 427927 w 3516941"/>
              <a:gd name="connsiteY3" fmla="*/ 4713 h 5301337"/>
              <a:gd name="connsiteX4" fmla="*/ 404360 w 3516941"/>
              <a:gd name="connsiteY4" fmla="*/ 2207609 h 5301337"/>
              <a:gd name="connsiteX5" fmla="*/ 562383 w 3516941"/>
              <a:gd name="connsiteY5" fmla="*/ 2202895 h 5301337"/>
              <a:gd name="connsiteX6" fmla="*/ 582726 w 3516941"/>
              <a:gd name="connsiteY6" fmla="*/ 2199174 h 5301337"/>
              <a:gd name="connsiteX7" fmla="*/ 586942 w 3516941"/>
              <a:gd name="connsiteY7" fmla="*/ 2511995 h 5301337"/>
              <a:gd name="connsiteX8" fmla="*/ 14141 w 3516941"/>
              <a:gd name="connsiteY8" fmla="*/ 2531345 h 5301337"/>
              <a:gd name="connsiteX9" fmla="*/ 0 w 3516941"/>
              <a:gd name="connsiteY9" fmla="*/ 3666531 h 5301337"/>
              <a:gd name="connsiteX10" fmla="*/ 971457 w 3516941"/>
              <a:gd name="connsiteY10" fmla="*/ 3681663 h 5301337"/>
              <a:gd name="connsiteX11" fmla="*/ 962526 w 3516941"/>
              <a:gd name="connsiteY11" fmla="*/ 4288947 h 5301337"/>
              <a:gd name="connsiteX12" fmla="*/ 4714 w 3516941"/>
              <a:gd name="connsiteY12" fmla="*/ 4297878 h 5301337"/>
              <a:gd name="connsiteX13" fmla="*/ 9427 w 3516941"/>
              <a:gd name="connsiteY13" fmla="*/ 5288189 h 5301337"/>
              <a:gd name="connsiteX14" fmla="*/ 2259457 w 3516941"/>
              <a:gd name="connsiteY14" fmla="*/ 5301337 h 5301337"/>
              <a:gd name="connsiteX15" fmla="*/ 2198678 w 3516941"/>
              <a:gd name="connsiteY15" fmla="*/ 4836695 h 5301337"/>
              <a:gd name="connsiteX16" fmla="*/ 2920572 w 3516941"/>
              <a:gd name="connsiteY16" fmla="*/ 4812632 h 5301337"/>
              <a:gd name="connsiteX17" fmla="*/ 2901222 w 3516941"/>
              <a:gd name="connsiteY17" fmla="*/ 3031462 h 5301337"/>
              <a:gd name="connsiteX18" fmla="*/ 2650171 w 3516941"/>
              <a:gd name="connsiteY18" fmla="*/ 3030966 h 5301337"/>
              <a:gd name="connsiteX19" fmla="*/ 2646452 w 3516941"/>
              <a:gd name="connsiteY19" fmla="*/ 2540772 h 5301337"/>
              <a:gd name="connsiteX20" fmla="*/ 3507019 w 3516941"/>
              <a:gd name="connsiteY20" fmla="*/ 2535561 h 5301337"/>
              <a:gd name="connsiteX21" fmla="*/ 3516941 w 3516941"/>
              <a:gd name="connsiteY21" fmla="*/ 529886 h 5301337"/>
              <a:gd name="connsiteX0" fmla="*/ 3516941 w 3516941"/>
              <a:gd name="connsiteY0" fmla="*/ 529886 h 5301337"/>
              <a:gd name="connsiteX1" fmla="*/ 2176281 w 3516941"/>
              <a:gd name="connsiteY1" fmla="*/ 529878 h 5301337"/>
              <a:gd name="connsiteX2" fmla="*/ 2174615 w 3516941"/>
              <a:gd name="connsiteY2" fmla="*/ 0 h 5301337"/>
              <a:gd name="connsiteX3" fmla="*/ 427927 w 3516941"/>
              <a:gd name="connsiteY3" fmla="*/ 4713 h 5301337"/>
              <a:gd name="connsiteX4" fmla="*/ 404360 w 3516941"/>
              <a:gd name="connsiteY4" fmla="*/ 2207609 h 5301337"/>
              <a:gd name="connsiteX5" fmla="*/ 562383 w 3516941"/>
              <a:gd name="connsiteY5" fmla="*/ 2202895 h 5301337"/>
              <a:gd name="connsiteX6" fmla="*/ 582726 w 3516941"/>
              <a:gd name="connsiteY6" fmla="*/ 2199174 h 5301337"/>
              <a:gd name="connsiteX7" fmla="*/ 586942 w 3516941"/>
              <a:gd name="connsiteY7" fmla="*/ 2511995 h 5301337"/>
              <a:gd name="connsiteX8" fmla="*/ 14141 w 3516941"/>
              <a:gd name="connsiteY8" fmla="*/ 2531345 h 5301337"/>
              <a:gd name="connsiteX9" fmla="*/ 0 w 3516941"/>
              <a:gd name="connsiteY9" fmla="*/ 3666531 h 5301337"/>
              <a:gd name="connsiteX10" fmla="*/ 971457 w 3516941"/>
              <a:gd name="connsiteY10" fmla="*/ 3681663 h 5301337"/>
              <a:gd name="connsiteX11" fmla="*/ 962526 w 3516941"/>
              <a:gd name="connsiteY11" fmla="*/ 4288947 h 5301337"/>
              <a:gd name="connsiteX12" fmla="*/ 4714 w 3516941"/>
              <a:gd name="connsiteY12" fmla="*/ 4297878 h 5301337"/>
              <a:gd name="connsiteX13" fmla="*/ 9427 w 3516941"/>
              <a:gd name="connsiteY13" fmla="*/ 5288189 h 5301337"/>
              <a:gd name="connsiteX14" fmla="*/ 2259457 w 3516941"/>
              <a:gd name="connsiteY14" fmla="*/ 5301337 h 5301337"/>
              <a:gd name="connsiteX15" fmla="*/ 2245812 w 3516941"/>
              <a:gd name="connsiteY15" fmla="*/ 4897969 h 5301337"/>
              <a:gd name="connsiteX16" fmla="*/ 2920572 w 3516941"/>
              <a:gd name="connsiteY16" fmla="*/ 4812632 h 5301337"/>
              <a:gd name="connsiteX17" fmla="*/ 2901222 w 3516941"/>
              <a:gd name="connsiteY17" fmla="*/ 3031462 h 5301337"/>
              <a:gd name="connsiteX18" fmla="*/ 2650171 w 3516941"/>
              <a:gd name="connsiteY18" fmla="*/ 3030966 h 5301337"/>
              <a:gd name="connsiteX19" fmla="*/ 2646452 w 3516941"/>
              <a:gd name="connsiteY19" fmla="*/ 2540772 h 5301337"/>
              <a:gd name="connsiteX20" fmla="*/ 3507019 w 3516941"/>
              <a:gd name="connsiteY20" fmla="*/ 2535561 h 5301337"/>
              <a:gd name="connsiteX21" fmla="*/ 3516941 w 3516941"/>
              <a:gd name="connsiteY21" fmla="*/ 529886 h 5301337"/>
              <a:gd name="connsiteX0" fmla="*/ 3516941 w 3516941"/>
              <a:gd name="connsiteY0" fmla="*/ 529886 h 5301337"/>
              <a:gd name="connsiteX1" fmla="*/ 2176281 w 3516941"/>
              <a:gd name="connsiteY1" fmla="*/ 529878 h 5301337"/>
              <a:gd name="connsiteX2" fmla="*/ 2174615 w 3516941"/>
              <a:gd name="connsiteY2" fmla="*/ 0 h 5301337"/>
              <a:gd name="connsiteX3" fmla="*/ 427927 w 3516941"/>
              <a:gd name="connsiteY3" fmla="*/ 4713 h 5301337"/>
              <a:gd name="connsiteX4" fmla="*/ 404360 w 3516941"/>
              <a:gd name="connsiteY4" fmla="*/ 2207609 h 5301337"/>
              <a:gd name="connsiteX5" fmla="*/ 562383 w 3516941"/>
              <a:gd name="connsiteY5" fmla="*/ 2202895 h 5301337"/>
              <a:gd name="connsiteX6" fmla="*/ 582726 w 3516941"/>
              <a:gd name="connsiteY6" fmla="*/ 2199174 h 5301337"/>
              <a:gd name="connsiteX7" fmla="*/ 586942 w 3516941"/>
              <a:gd name="connsiteY7" fmla="*/ 2511995 h 5301337"/>
              <a:gd name="connsiteX8" fmla="*/ 14141 w 3516941"/>
              <a:gd name="connsiteY8" fmla="*/ 2531345 h 5301337"/>
              <a:gd name="connsiteX9" fmla="*/ 0 w 3516941"/>
              <a:gd name="connsiteY9" fmla="*/ 3666531 h 5301337"/>
              <a:gd name="connsiteX10" fmla="*/ 971457 w 3516941"/>
              <a:gd name="connsiteY10" fmla="*/ 3681663 h 5301337"/>
              <a:gd name="connsiteX11" fmla="*/ 962526 w 3516941"/>
              <a:gd name="connsiteY11" fmla="*/ 4288947 h 5301337"/>
              <a:gd name="connsiteX12" fmla="*/ 4714 w 3516941"/>
              <a:gd name="connsiteY12" fmla="*/ 4297878 h 5301337"/>
              <a:gd name="connsiteX13" fmla="*/ 9427 w 3516941"/>
              <a:gd name="connsiteY13" fmla="*/ 5288189 h 5301337"/>
              <a:gd name="connsiteX14" fmla="*/ 2259457 w 3516941"/>
              <a:gd name="connsiteY14" fmla="*/ 5301337 h 5301337"/>
              <a:gd name="connsiteX15" fmla="*/ 2245812 w 3516941"/>
              <a:gd name="connsiteY15" fmla="*/ 4897969 h 5301337"/>
              <a:gd name="connsiteX16" fmla="*/ 2882865 w 3516941"/>
              <a:gd name="connsiteY16" fmla="*/ 4892760 h 5301337"/>
              <a:gd name="connsiteX17" fmla="*/ 2901222 w 3516941"/>
              <a:gd name="connsiteY17" fmla="*/ 3031462 h 5301337"/>
              <a:gd name="connsiteX18" fmla="*/ 2650171 w 3516941"/>
              <a:gd name="connsiteY18" fmla="*/ 3030966 h 5301337"/>
              <a:gd name="connsiteX19" fmla="*/ 2646452 w 3516941"/>
              <a:gd name="connsiteY19" fmla="*/ 2540772 h 5301337"/>
              <a:gd name="connsiteX20" fmla="*/ 3507019 w 3516941"/>
              <a:gd name="connsiteY20" fmla="*/ 2535561 h 5301337"/>
              <a:gd name="connsiteX21" fmla="*/ 3516941 w 3516941"/>
              <a:gd name="connsiteY21" fmla="*/ 529886 h 530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16941" h="5301337">
                <a:moveTo>
                  <a:pt x="3516941" y="529886"/>
                </a:moveTo>
                <a:lnTo>
                  <a:pt x="2176281" y="529878"/>
                </a:lnTo>
                <a:cubicBezTo>
                  <a:pt x="2175726" y="353252"/>
                  <a:pt x="2175170" y="176626"/>
                  <a:pt x="2174615" y="0"/>
                </a:cubicBezTo>
                <a:lnTo>
                  <a:pt x="427927" y="4713"/>
                </a:lnTo>
                <a:lnTo>
                  <a:pt x="404360" y="2207609"/>
                </a:lnTo>
                <a:lnTo>
                  <a:pt x="562383" y="2202895"/>
                </a:lnTo>
                <a:lnTo>
                  <a:pt x="582726" y="2199174"/>
                </a:lnTo>
                <a:cubicBezTo>
                  <a:pt x="584131" y="2303448"/>
                  <a:pt x="585537" y="2407721"/>
                  <a:pt x="586942" y="2511995"/>
                </a:cubicBezTo>
                <a:lnTo>
                  <a:pt x="14141" y="2531345"/>
                </a:lnTo>
                <a:lnTo>
                  <a:pt x="0" y="3666531"/>
                </a:lnTo>
                <a:lnTo>
                  <a:pt x="971457" y="3681663"/>
                </a:lnTo>
                <a:lnTo>
                  <a:pt x="962526" y="4288947"/>
                </a:lnTo>
                <a:lnTo>
                  <a:pt x="4714" y="4297878"/>
                </a:lnTo>
                <a:lnTo>
                  <a:pt x="9427" y="5288189"/>
                </a:lnTo>
                <a:lnTo>
                  <a:pt x="2259457" y="5301337"/>
                </a:lnTo>
                <a:lnTo>
                  <a:pt x="2245812" y="4897969"/>
                </a:lnTo>
                <a:lnTo>
                  <a:pt x="2882865" y="4892760"/>
                </a:lnTo>
                <a:lnTo>
                  <a:pt x="2901222" y="3031462"/>
                </a:lnTo>
                <a:lnTo>
                  <a:pt x="2650171" y="3030966"/>
                </a:lnTo>
                <a:cubicBezTo>
                  <a:pt x="2652073" y="2862855"/>
                  <a:pt x="2644550" y="2708883"/>
                  <a:pt x="2646452" y="2540772"/>
                </a:cubicBezTo>
                <a:lnTo>
                  <a:pt x="3507019" y="2535561"/>
                </a:lnTo>
                <a:cubicBezTo>
                  <a:pt x="3510326" y="1867003"/>
                  <a:pt x="3513634" y="1198444"/>
                  <a:pt x="3516941" y="52988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2749681" y="3224384"/>
            <a:ext cx="1361281" cy="631748"/>
          </a:xfrm>
          <a:prstGeom prst="rect">
            <a:avLst/>
          </a:prstGeom>
        </p:spPr>
        <p:txBody>
          <a:bodyPr wrap="none" lIns="61759" tIns="30879" rIns="61759" bIns="30879">
            <a:spAutoFit/>
          </a:bodyPr>
          <a:lstStyle/>
          <a:p>
            <a:r>
              <a:rPr lang="en-US" sz="1900" dirty="0" smtClean="0">
                <a:solidFill>
                  <a:sysClr val="windowText" lastClr="000000"/>
                </a:solidFill>
                <a:latin typeface="Andalus" pitchFamily="18" charset="-78"/>
                <a:cs typeface="Andalus" pitchFamily="18" charset="-78"/>
              </a:rPr>
              <a:t>Private unit</a:t>
            </a:r>
          </a:p>
          <a:p>
            <a:r>
              <a:rPr lang="en-US" dirty="0"/>
              <a:t>Programming</a:t>
            </a:r>
            <a:endParaRPr lang="ar-SA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02564" y="3146232"/>
            <a:ext cx="3566564" cy="662525"/>
          </a:xfrm>
          <a:prstGeom prst="rect">
            <a:avLst/>
          </a:prstGeom>
        </p:spPr>
        <p:txBody>
          <a:bodyPr wrap="none" lIns="61759" tIns="30879" rIns="61759" bIns="30879">
            <a:spAutoFit/>
          </a:bodyPr>
          <a:lstStyle/>
          <a:p>
            <a:pPr algn="l" rtl="0"/>
            <a:r>
              <a:rPr lang="en-US" sz="1900" dirty="0">
                <a:solidFill>
                  <a:sysClr val="windowText" lastClr="000000"/>
                </a:solidFill>
                <a:latin typeface="Andalus" pitchFamily="18" charset="-78"/>
                <a:cs typeface="Andalus" pitchFamily="18" charset="-78"/>
              </a:rPr>
              <a:t>public service for citizen </a:t>
            </a:r>
            <a:endParaRPr lang="en-US" sz="1900" dirty="0" smtClean="0">
              <a:solidFill>
                <a:sysClr val="windowText" lastClr="000000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1900" dirty="0">
                <a:solidFill>
                  <a:sysClr val="windowText" lastClr="000000"/>
                </a:solidFill>
                <a:latin typeface="Andalus" pitchFamily="18" charset="-78"/>
                <a:cs typeface="Andalus" pitchFamily="18" charset="-78"/>
              </a:rPr>
              <a:t>Financial Department (reviewing)</a:t>
            </a:r>
            <a:endParaRPr lang="ar-SA" sz="1900" dirty="0">
              <a:solidFill>
                <a:sysClr val="windowText" lastClr="00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597858" y="6281470"/>
            <a:ext cx="3505200" cy="385018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14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69810" y="392626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9"/>
          <a:stretch/>
        </p:blipFill>
        <p:spPr bwMode="auto">
          <a:xfrm>
            <a:off x="1907704" y="1744663"/>
            <a:ext cx="5731369" cy="3861647"/>
          </a:xfrm>
          <a:prstGeom prst="rect">
            <a:avLst/>
          </a:prstGeom>
          <a:ln>
            <a:solidFill>
              <a:schemeClr val="bg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reeform 6"/>
          <p:cNvSpPr/>
          <p:nvPr/>
        </p:nvSpPr>
        <p:spPr>
          <a:xfrm>
            <a:off x="5035113" y="2100220"/>
            <a:ext cx="2375137" cy="3462348"/>
          </a:xfrm>
          <a:custGeom>
            <a:avLst/>
            <a:gdLst>
              <a:gd name="connsiteX0" fmla="*/ 1371600 w 3513221"/>
              <a:gd name="connsiteY0" fmla="*/ 0 h 5245769"/>
              <a:gd name="connsiteX1" fmla="*/ 3007895 w 3513221"/>
              <a:gd name="connsiteY1" fmla="*/ 72190 h 5245769"/>
              <a:gd name="connsiteX2" fmla="*/ 3031958 w 3513221"/>
              <a:gd name="connsiteY2" fmla="*/ 2045369 h 5245769"/>
              <a:gd name="connsiteX3" fmla="*/ 2887579 w 3513221"/>
              <a:gd name="connsiteY3" fmla="*/ 2069432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23474 w 3513221"/>
              <a:gd name="connsiteY13" fmla="*/ 866274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07895 w 3513221"/>
              <a:gd name="connsiteY1" fmla="*/ 72190 h 5245769"/>
              <a:gd name="connsiteX2" fmla="*/ 3031958 w 3513221"/>
              <a:gd name="connsiteY2" fmla="*/ 2045369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23474 w 3513221"/>
              <a:gd name="connsiteY13" fmla="*/ 866274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07895 w 3513221"/>
              <a:gd name="connsiteY1" fmla="*/ 72190 h 5245769"/>
              <a:gd name="connsiteX2" fmla="*/ 3074242 w 3513221"/>
              <a:gd name="connsiteY2" fmla="*/ 2071796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23474 w 3513221"/>
              <a:gd name="connsiteY13" fmla="*/ 866274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66036 w 3513221"/>
              <a:gd name="connsiteY1" fmla="*/ 24621 h 5245769"/>
              <a:gd name="connsiteX2" fmla="*/ 3074242 w 3513221"/>
              <a:gd name="connsiteY2" fmla="*/ 2071796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23474 w 3513221"/>
              <a:gd name="connsiteY13" fmla="*/ 866274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66036 w 3513221"/>
              <a:gd name="connsiteY1" fmla="*/ 24621 h 5245769"/>
              <a:gd name="connsiteX2" fmla="*/ 3074242 w 3513221"/>
              <a:gd name="connsiteY2" fmla="*/ 2071796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49902 w 3513221"/>
              <a:gd name="connsiteY13" fmla="*/ 876845 h 5245769"/>
              <a:gd name="connsiteX14" fmla="*/ 1371600 w 3513221"/>
              <a:gd name="connsiteY14" fmla="*/ 0 h 5245769"/>
              <a:gd name="connsiteX0" fmla="*/ 1371600 w 3513221"/>
              <a:gd name="connsiteY0" fmla="*/ 0 h 5245769"/>
              <a:gd name="connsiteX1" fmla="*/ 3066036 w 3513221"/>
              <a:gd name="connsiteY1" fmla="*/ 24621 h 5245769"/>
              <a:gd name="connsiteX2" fmla="*/ 3074242 w 3513221"/>
              <a:gd name="connsiteY2" fmla="*/ 2071796 h 5245769"/>
              <a:gd name="connsiteX3" fmla="*/ 2903436 w 3513221"/>
              <a:gd name="connsiteY3" fmla="*/ 2064146 h 5245769"/>
              <a:gd name="connsiteX4" fmla="*/ 2911642 w 3513221"/>
              <a:gd name="connsiteY4" fmla="*/ 2478506 h 5245769"/>
              <a:gd name="connsiteX5" fmla="*/ 3465095 w 3513221"/>
              <a:gd name="connsiteY5" fmla="*/ 2454442 h 5245769"/>
              <a:gd name="connsiteX6" fmla="*/ 3513221 w 3513221"/>
              <a:gd name="connsiteY6" fmla="*/ 5149516 h 5245769"/>
              <a:gd name="connsiteX7" fmla="*/ 1323474 w 3513221"/>
              <a:gd name="connsiteY7" fmla="*/ 5245769 h 5245769"/>
              <a:gd name="connsiteX8" fmla="*/ 1275348 w 3513221"/>
              <a:gd name="connsiteY8" fmla="*/ 4788569 h 5245769"/>
              <a:gd name="connsiteX9" fmla="*/ 577516 w 3513221"/>
              <a:gd name="connsiteY9" fmla="*/ 4740442 h 5245769"/>
              <a:gd name="connsiteX10" fmla="*/ 577516 w 3513221"/>
              <a:gd name="connsiteY10" fmla="*/ 2526632 h 5245769"/>
              <a:gd name="connsiteX11" fmla="*/ 0 w 3513221"/>
              <a:gd name="connsiteY11" fmla="*/ 2478506 h 5245769"/>
              <a:gd name="connsiteX12" fmla="*/ 48127 w 3513221"/>
              <a:gd name="connsiteY12" fmla="*/ 890337 h 5245769"/>
              <a:gd name="connsiteX13" fmla="*/ 1371044 w 3513221"/>
              <a:gd name="connsiteY13" fmla="*/ 897988 h 5245769"/>
              <a:gd name="connsiteX14" fmla="*/ 1371600 w 351322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6672 w 3465651"/>
              <a:gd name="connsiteY2" fmla="*/ 2071796 h 5245769"/>
              <a:gd name="connsiteX3" fmla="*/ 2855866 w 3465651"/>
              <a:gd name="connsiteY3" fmla="*/ 2064146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890337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6672 w 3465651"/>
              <a:gd name="connsiteY2" fmla="*/ 2071796 h 5245769"/>
              <a:gd name="connsiteX3" fmla="*/ 2855866 w 3465651"/>
              <a:gd name="connsiteY3" fmla="*/ 2064146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55866 w 3465651"/>
              <a:gd name="connsiteY3" fmla="*/ 2064146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45295 w 3465651"/>
              <a:gd name="connsiteY3" fmla="*/ 2111716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55866 w 3465651"/>
              <a:gd name="connsiteY3" fmla="*/ 2127572 h 5245769"/>
              <a:gd name="connsiteX4" fmla="*/ 2864072 w 3465651"/>
              <a:gd name="connsiteY4" fmla="*/ 2478506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55866 w 3465651"/>
              <a:gd name="connsiteY3" fmla="*/ 2127572 h 5245769"/>
              <a:gd name="connsiteX4" fmla="*/ 2879929 w 3465651"/>
              <a:gd name="connsiteY4" fmla="*/ 2446793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71723 w 3465651"/>
              <a:gd name="connsiteY3" fmla="*/ 2138143 h 5245769"/>
              <a:gd name="connsiteX4" fmla="*/ 2879929 w 3465651"/>
              <a:gd name="connsiteY4" fmla="*/ 2446793 h 5245769"/>
              <a:gd name="connsiteX5" fmla="*/ 3417525 w 3465651"/>
              <a:gd name="connsiteY5" fmla="*/ 2454442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45769"/>
              <a:gd name="connsiteX1" fmla="*/ 3018466 w 3465651"/>
              <a:gd name="connsiteY1" fmla="*/ 24621 h 5245769"/>
              <a:gd name="connsiteX2" fmla="*/ 3021387 w 3465651"/>
              <a:gd name="connsiteY2" fmla="*/ 2119366 h 5245769"/>
              <a:gd name="connsiteX3" fmla="*/ 2871723 w 3465651"/>
              <a:gd name="connsiteY3" fmla="*/ 2138143 h 5245769"/>
              <a:gd name="connsiteX4" fmla="*/ 2879929 w 3465651"/>
              <a:gd name="connsiteY4" fmla="*/ 2446793 h 5245769"/>
              <a:gd name="connsiteX5" fmla="*/ 3459809 w 3465651"/>
              <a:gd name="connsiteY5" fmla="*/ 2449157 h 5245769"/>
              <a:gd name="connsiteX6" fmla="*/ 3465651 w 3465651"/>
              <a:gd name="connsiteY6" fmla="*/ 5149516 h 5245769"/>
              <a:gd name="connsiteX7" fmla="*/ 1275904 w 3465651"/>
              <a:gd name="connsiteY7" fmla="*/ 5245769 h 5245769"/>
              <a:gd name="connsiteX8" fmla="*/ 1227778 w 3465651"/>
              <a:gd name="connsiteY8" fmla="*/ 4788569 h 5245769"/>
              <a:gd name="connsiteX9" fmla="*/ 529946 w 3465651"/>
              <a:gd name="connsiteY9" fmla="*/ 4740442 h 5245769"/>
              <a:gd name="connsiteX10" fmla="*/ 529946 w 3465651"/>
              <a:gd name="connsiteY10" fmla="*/ 2526632 h 5245769"/>
              <a:gd name="connsiteX11" fmla="*/ 0 w 3465651"/>
              <a:gd name="connsiteY11" fmla="*/ 2536647 h 5245769"/>
              <a:gd name="connsiteX12" fmla="*/ 557 w 3465651"/>
              <a:gd name="connsiteY12" fmla="*/ 911479 h 5245769"/>
              <a:gd name="connsiteX13" fmla="*/ 1323474 w 3465651"/>
              <a:gd name="connsiteY13" fmla="*/ 897988 h 5245769"/>
              <a:gd name="connsiteX14" fmla="*/ 1324030 w 3465651"/>
              <a:gd name="connsiteY14" fmla="*/ 0 h 5245769"/>
              <a:gd name="connsiteX0" fmla="*/ 1324030 w 3465651"/>
              <a:gd name="connsiteY0" fmla="*/ 0 h 5235198"/>
              <a:gd name="connsiteX1" fmla="*/ 3018466 w 3465651"/>
              <a:gd name="connsiteY1" fmla="*/ 24621 h 5235198"/>
              <a:gd name="connsiteX2" fmla="*/ 3021387 w 3465651"/>
              <a:gd name="connsiteY2" fmla="*/ 2119366 h 5235198"/>
              <a:gd name="connsiteX3" fmla="*/ 2871723 w 3465651"/>
              <a:gd name="connsiteY3" fmla="*/ 2138143 h 5235198"/>
              <a:gd name="connsiteX4" fmla="*/ 2879929 w 3465651"/>
              <a:gd name="connsiteY4" fmla="*/ 2446793 h 5235198"/>
              <a:gd name="connsiteX5" fmla="*/ 3459809 w 3465651"/>
              <a:gd name="connsiteY5" fmla="*/ 2449157 h 5235198"/>
              <a:gd name="connsiteX6" fmla="*/ 3465651 w 3465651"/>
              <a:gd name="connsiteY6" fmla="*/ 5149516 h 5235198"/>
              <a:gd name="connsiteX7" fmla="*/ 1217763 w 3465651"/>
              <a:gd name="connsiteY7" fmla="*/ 5235198 h 5235198"/>
              <a:gd name="connsiteX8" fmla="*/ 1227778 w 3465651"/>
              <a:gd name="connsiteY8" fmla="*/ 4788569 h 5235198"/>
              <a:gd name="connsiteX9" fmla="*/ 529946 w 3465651"/>
              <a:gd name="connsiteY9" fmla="*/ 4740442 h 5235198"/>
              <a:gd name="connsiteX10" fmla="*/ 529946 w 3465651"/>
              <a:gd name="connsiteY10" fmla="*/ 2526632 h 5235198"/>
              <a:gd name="connsiteX11" fmla="*/ 0 w 3465651"/>
              <a:gd name="connsiteY11" fmla="*/ 2536647 h 5235198"/>
              <a:gd name="connsiteX12" fmla="*/ 557 w 3465651"/>
              <a:gd name="connsiteY12" fmla="*/ 911479 h 5235198"/>
              <a:gd name="connsiteX13" fmla="*/ 1323474 w 3465651"/>
              <a:gd name="connsiteY13" fmla="*/ 897988 h 5235198"/>
              <a:gd name="connsiteX14" fmla="*/ 1324030 w 3465651"/>
              <a:gd name="connsiteY14" fmla="*/ 0 h 5235198"/>
              <a:gd name="connsiteX0" fmla="*/ 1324030 w 3460443"/>
              <a:gd name="connsiteY0" fmla="*/ 0 h 5235198"/>
              <a:gd name="connsiteX1" fmla="*/ 3018466 w 3460443"/>
              <a:gd name="connsiteY1" fmla="*/ 24621 h 5235198"/>
              <a:gd name="connsiteX2" fmla="*/ 3021387 w 3460443"/>
              <a:gd name="connsiteY2" fmla="*/ 2119366 h 5235198"/>
              <a:gd name="connsiteX3" fmla="*/ 2871723 w 3460443"/>
              <a:gd name="connsiteY3" fmla="*/ 2138143 h 5235198"/>
              <a:gd name="connsiteX4" fmla="*/ 2879929 w 3460443"/>
              <a:gd name="connsiteY4" fmla="*/ 2446793 h 5235198"/>
              <a:gd name="connsiteX5" fmla="*/ 3459809 w 3460443"/>
              <a:gd name="connsiteY5" fmla="*/ 2449157 h 5235198"/>
              <a:gd name="connsiteX6" fmla="*/ 3460365 w 3460443"/>
              <a:gd name="connsiteY6" fmla="*/ 5234085 h 5235198"/>
              <a:gd name="connsiteX7" fmla="*/ 1217763 w 3460443"/>
              <a:gd name="connsiteY7" fmla="*/ 5235198 h 5235198"/>
              <a:gd name="connsiteX8" fmla="*/ 1227778 w 3460443"/>
              <a:gd name="connsiteY8" fmla="*/ 4788569 h 5235198"/>
              <a:gd name="connsiteX9" fmla="*/ 529946 w 3460443"/>
              <a:gd name="connsiteY9" fmla="*/ 4740442 h 5235198"/>
              <a:gd name="connsiteX10" fmla="*/ 529946 w 3460443"/>
              <a:gd name="connsiteY10" fmla="*/ 2526632 h 5235198"/>
              <a:gd name="connsiteX11" fmla="*/ 0 w 3460443"/>
              <a:gd name="connsiteY11" fmla="*/ 2536647 h 5235198"/>
              <a:gd name="connsiteX12" fmla="*/ 557 w 3460443"/>
              <a:gd name="connsiteY12" fmla="*/ 911479 h 5235198"/>
              <a:gd name="connsiteX13" fmla="*/ 1323474 w 3460443"/>
              <a:gd name="connsiteY13" fmla="*/ 897988 h 5235198"/>
              <a:gd name="connsiteX14" fmla="*/ 1324030 w 3460443"/>
              <a:gd name="connsiteY14" fmla="*/ 0 h 5235198"/>
              <a:gd name="connsiteX0" fmla="*/ 1324030 w 3460443"/>
              <a:gd name="connsiteY0" fmla="*/ 0 h 5235198"/>
              <a:gd name="connsiteX1" fmla="*/ 3018466 w 3460443"/>
              <a:gd name="connsiteY1" fmla="*/ 24621 h 5235198"/>
              <a:gd name="connsiteX2" fmla="*/ 3021387 w 3460443"/>
              <a:gd name="connsiteY2" fmla="*/ 2119366 h 5235198"/>
              <a:gd name="connsiteX3" fmla="*/ 2871723 w 3460443"/>
              <a:gd name="connsiteY3" fmla="*/ 2138143 h 5235198"/>
              <a:gd name="connsiteX4" fmla="*/ 2879929 w 3460443"/>
              <a:gd name="connsiteY4" fmla="*/ 2446793 h 5235198"/>
              <a:gd name="connsiteX5" fmla="*/ 3459809 w 3460443"/>
              <a:gd name="connsiteY5" fmla="*/ 2449157 h 5235198"/>
              <a:gd name="connsiteX6" fmla="*/ 3460365 w 3460443"/>
              <a:gd name="connsiteY6" fmla="*/ 5234085 h 5235198"/>
              <a:gd name="connsiteX7" fmla="*/ 1217763 w 3460443"/>
              <a:gd name="connsiteY7" fmla="*/ 5235198 h 5235198"/>
              <a:gd name="connsiteX8" fmla="*/ 1227778 w 3460443"/>
              <a:gd name="connsiteY8" fmla="*/ 4788569 h 5235198"/>
              <a:gd name="connsiteX9" fmla="*/ 545803 w 3460443"/>
              <a:gd name="connsiteY9" fmla="*/ 4798583 h 5235198"/>
              <a:gd name="connsiteX10" fmla="*/ 529946 w 3460443"/>
              <a:gd name="connsiteY10" fmla="*/ 2526632 h 5235198"/>
              <a:gd name="connsiteX11" fmla="*/ 0 w 3460443"/>
              <a:gd name="connsiteY11" fmla="*/ 2536647 h 5235198"/>
              <a:gd name="connsiteX12" fmla="*/ 557 w 3460443"/>
              <a:gd name="connsiteY12" fmla="*/ 911479 h 5235198"/>
              <a:gd name="connsiteX13" fmla="*/ 1323474 w 3460443"/>
              <a:gd name="connsiteY13" fmla="*/ 897988 h 5235198"/>
              <a:gd name="connsiteX14" fmla="*/ 1324030 w 3460443"/>
              <a:gd name="connsiteY14" fmla="*/ 0 h 5235198"/>
              <a:gd name="connsiteX0" fmla="*/ 1324030 w 3460443"/>
              <a:gd name="connsiteY0" fmla="*/ 0 h 5235198"/>
              <a:gd name="connsiteX1" fmla="*/ 3018466 w 3460443"/>
              <a:gd name="connsiteY1" fmla="*/ 24621 h 5235198"/>
              <a:gd name="connsiteX2" fmla="*/ 3021387 w 3460443"/>
              <a:gd name="connsiteY2" fmla="*/ 2119366 h 5235198"/>
              <a:gd name="connsiteX3" fmla="*/ 2871723 w 3460443"/>
              <a:gd name="connsiteY3" fmla="*/ 2138143 h 5235198"/>
              <a:gd name="connsiteX4" fmla="*/ 2879929 w 3460443"/>
              <a:gd name="connsiteY4" fmla="*/ 2446793 h 5235198"/>
              <a:gd name="connsiteX5" fmla="*/ 3459809 w 3460443"/>
              <a:gd name="connsiteY5" fmla="*/ 2449157 h 5235198"/>
              <a:gd name="connsiteX6" fmla="*/ 3460365 w 3460443"/>
              <a:gd name="connsiteY6" fmla="*/ 5234085 h 5235198"/>
              <a:gd name="connsiteX7" fmla="*/ 1217763 w 3460443"/>
              <a:gd name="connsiteY7" fmla="*/ 5235198 h 5235198"/>
              <a:gd name="connsiteX8" fmla="*/ 1227778 w 3460443"/>
              <a:gd name="connsiteY8" fmla="*/ 4788569 h 5235198"/>
              <a:gd name="connsiteX9" fmla="*/ 529947 w 3460443"/>
              <a:gd name="connsiteY9" fmla="*/ 4798583 h 5235198"/>
              <a:gd name="connsiteX10" fmla="*/ 529946 w 3460443"/>
              <a:gd name="connsiteY10" fmla="*/ 2526632 h 5235198"/>
              <a:gd name="connsiteX11" fmla="*/ 0 w 3460443"/>
              <a:gd name="connsiteY11" fmla="*/ 2536647 h 5235198"/>
              <a:gd name="connsiteX12" fmla="*/ 557 w 3460443"/>
              <a:gd name="connsiteY12" fmla="*/ 911479 h 5235198"/>
              <a:gd name="connsiteX13" fmla="*/ 1323474 w 3460443"/>
              <a:gd name="connsiteY13" fmla="*/ 897988 h 5235198"/>
              <a:gd name="connsiteX14" fmla="*/ 1324030 w 3460443"/>
              <a:gd name="connsiteY14" fmla="*/ 0 h 523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60443" h="5235198">
                <a:moveTo>
                  <a:pt x="1324030" y="0"/>
                </a:moveTo>
                <a:lnTo>
                  <a:pt x="3018466" y="24621"/>
                </a:lnTo>
                <a:cubicBezTo>
                  <a:pt x="3021201" y="707013"/>
                  <a:pt x="3018652" y="1436974"/>
                  <a:pt x="3021387" y="2119366"/>
                </a:cubicBezTo>
                <a:lnTo>
                  <a:pt x="2871723" y="2138143"/>
                </a:lnTo>
                <a:lnTo>
                  <a:pt x="2879929" y="2446793"/>
                </a:lnTo>
                <a:lnTo>
                  <a:pt x="3459809" y="2449157"/>
                </a:lnTo>
                <a:cubicBezTo>
                  <a:pt x="3461756" y="3349277"/>
                  <a:pt x="3458418" y="4333965"/>
                  <a:pt x="3460365" y="5234085"/>
                </a:cubicBezTo>
                <a:lnTo>
                  <a:pt x="1217763" y="5235198"/>
                </a:lnTo>
                <a:lnTo>
                  <a:pt x="1227778" y="4788569"/>
                </a:lnTo>
                <a:lnTo>
                  <a:pt x="529947" y="4798583"/>
                </a:lnTo>
                <a:cubicBezTo>
                  <a:pt x="529947" y="4041266"/>
                  <a:pt x="529946" y="3283949"/>
                  <a:pt x="529946" y="2526632"/>
                </a:cubicBezTo>
                <a:lnTo>
                  <a:pt x="0" y="2536647"/>
                </a:lnTo>
                <a:cubicBezTo>
                  <a:pt x="186" y="1987877"/>
                  <a:pt x="371" y="1460249"/>
                  <a:pt x="557" y="911479"/>
                </a:cubicBezTo>
                <a:lnTo>
                  <a:pt x="1323474" y="897988"/>
                </a:lnTo>
                <a:cubicBezTo>
                  <a:pt x="1323659" y="598659"/>
                  <a:pt x="1323845" y="299329"/>
                  <a:pt x="1324030" y="0"/>
                </a:cubicBezTo>
                <a:close/>
              </a:path>
            </a:pathLst>
          </a:custGeom>
          <a:solidFill>
            <a:srgbClr val="E0A0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en-US" dirty="0" smtClean="0"/>
          </a:p>
        </p:txBody>
      </p:sp>
      <p:sp>
        <p:nvSpPr>
          <p:cNvPr id="10" name="Freeform 9"/>
          <p:cNvSpPr/>
          <p:nvPr/>
        </p:nvSpPr>
        <p:spPr>
          <a:xfrm>
            <a:off x="2150225" y="2057267"/>
            <a:ext cx="2413916" cy="3506089"/>
          </a:xfrm>
          <a:custGeom>
            <a:avLst/>
            <a:gdLst>
              <a:gd name="connsiteX0" fmla="*/ 3465094 w 3465094"/>
              <a:gd name="connsiteY0" fmla="*/ 553453 h 5245768"/>
              <a:gd name="connsiteX1" fmla="*/ 2189747 w 3465094"/>
              <a:gd name="connsiteY1" fmla="*/ 481263 h 5245768"/>
              <a:gd name="connsiteX2" fmla="*/ 2141621 w 3465094"/>
              <a:gd name="connsiteY2" fmla="*/ 0 h 5245768"/>
              <a:gd name="connsiteX3" fmla="*/ 409073 w 3465094"/>
              <a:gd name="connsiteY3" fmla="*/ 0 h 5245768"/>
              <a:gd name="connsiteX4" fmla="*/ 409073 w 3465094"/>
              <a:gd name="connsiteY4" fmla="*/ 2141621 h 5245768"/>
              <a:gd name="connsiteX5" fmla="*/ 601578 w 3465094"/>
              <a:gd name="connsiteY5" fmla="*/ 2189747 h 5245768"/>
              <a:gd name="connsiteX6" fmla="*/ 577515 w 3465094"/>
              <a:gd name="connsiteY6" fmla="*/ 2502568 h 5245768"/>
              <a:gd name="connsiteX7" fmla="*/ 0 w 3465094"/>
              <a:gd name="connsiteY7" fmla="*/ 2526632 h 5245768"/>
              <a:gd name="connsiteX8" fmla="*/ 0 w 3465094"/>
              <a:gd name="connsiteY8" fmla="*/ 3633537 h 5245768"/>
              <a:gd name="connsiteX9" fmla="*/ 938463 w 3465094"/>
              <a:gd name="connsiteY9" fmla="*/ 3681663 h 5245768"/>
              <a:gd name="connsiteX10" fmla="*/ 962526 w 3465094"/>
              <a:gd name="connsiteY10" fmla="*/ 4331368 h 5245768"/>
              <a:gd name="connsiteX11" fmla="*/ 0 w 3465094"/>
              <a:gd name="connsiteY11" fmla="*/ 4307305 h 5245768"/>
              <a:gd name="connsiteX12" fmla="*/ 0 w 3465094"/>
              <a:gd name="connsiteY12" fmla="*/ 5245768 h 5245768"/>
              <a:gd name="connsiteX13" fmla="*/ 2141621 w 3465094"/>
              <a:gd name="connsiteY13" fmla="*/ 5197642 h 5245768"/>
              <a:gd name="connsiteX14" fmla="*/ 2165684 w 3465094"/>
              <a:gd name="connsiteY14" fmla="*/ 4836695 h 5245768"/>
              <a:gd name="connsiteX15" fmla="*/ 2887578 w 3465094"/>
              <a:gd name="connsiteY15" fmla="*/ 4812632 h 5245768"/>
              <a:gd name="connsiteX16" fmla="*/ 2863515 w 3465094"/>
              <a:gd name="connsiteY16" fmla="*/ 3007895 h 5245768"/>
              <a:gd name="connsiteX17" fmla="*/ 2574757 w 3465094"/>
              <a:gd name="connsiteY17" fmla="*/ 2983832 h 5245768"/>
              <a:gd name="connsiteX18" fmla="*/ 2622884 w 3465094"/>
              <a:gd name="connsiteY18" fmla="*/ 2526632 h 5245768"/>
              <a:gd name="connsiteX19" fmla="*/ 3441031 w 3465094"/>
              <a:gd name="connsiteY19" fmla="*/ 2502568 h 5245768"/>
              <a:gd name="connsiteX20" fmla="*/ 3465094 w 3465094"/>
              <a:gd name="connsiteY20" fmla="*/ 553453 h 5245768"/>
              <a:gd name="connsiteX0" fmla="*/ 3465094 w 3465094"/>
              <a:gd name="connsiteY0" fmla="*/ 553453 h 5245768"/>
              <a:gd name="connsiteX1" fmla="*/ 2124433 w 3465094"/>
              <a:gd name="connsiteY1" fmla="*/ 520451 h 5245768"/>
              <a:gd name="connsiteX2" fmla="*/ 2141621 w 3465094"/>
              <a:gd name="connsiteY2" fmla="*/ 0 h 5245768"/>
              <a:gd name="connsiteX3" fmla="*/ 409073 w 3465094"/>
              <a:gd name="connsiteY3" fmla="*/ 0 h 5245768"/>
              <a:gd name="connsiteX4" fmla="*/ 409073 w 3465094"/>
              <a:gd name="connsiteY4" fmla="*/ 2141621 h 5245768"/>
              <a:gd name="connsiteX5" fmla="*/ 601578 w 3465094"/>
              <a:gd name="connsiteY5" fmla="*/ 2189747 h 5245768"/>
              <a:gd name="connsiteX6" fmla="*/ 577515 w 3465094"/>
              <a:gd name="connsiteY6" fmla="*/ 2502568 h 5245768"/>
              <a:gd name="connsiteX7" fmla="*/ 0 w 3465094"/>
              <a:gd name="connsiteY7" fmla="*/ 2526632 h 5245768"/>
              <a:gd name="connsiteX8" fmla="*/ 0 w 3465094"/>
              <a:gd name="connsiteY8" fmla="*/ 3633537 h 5245768"/>
              <a:gd name="connsiteX9" fmla="*/ 938463 w 3465094"/>
              <a:gd name="connsiteY9" fmla="*/ 3681663 h 5245768"/>
              <a:gd name="connsiteX10" fmla="*/ 962526 w 3465094"/>
              <a:gd name="connsiteY10" fmla="*/ 4331368 h 5245768"/>
              <a:gd name="connsiteX11" fmla="*/ 0 w 3465094"/>
              <a:gd name="connsiteY11" fmla="*/ 4307305 h 5245768"/>
              <a:gd name="connsiteX12" fmla="*/ 0 w 3465094"/>
              <a:gd name="connsiteY12" fmla="*/ 5245768 h 5245768"/>
              <a:gd name="connsiteX13" fmla="*/ 2141621 w 3465094"/>
              <a:gd name="connsiteY13" fmla="*/ 5197642 h 5245768"/>
              <a:gd name="connsiteX14" fmla="*/ 2165684 w 3465094"/>
              <a:gd name="connsiteY14" fmla="*/ 4836695 h 5245768"/>
              <a:gd name="connsiteX15" fmla="*/ 2887578 w 3465094"/>
              <a:gd name="connsiteY15" fmla="*/ 4812632 h 5245768"/>
              <a:gd name="connsiteX16" fmla="*/ 2863515 w 3465094"/>
              <a:gd name="connsiteY16" fmla="*/ 3007895 h 5245768"/>
              <a:gd name="connsiteX17" fmla="*/ 2574757 w 3465094"/>
              <a:gd name="connsiteY17" fmla="*/ 2983832 h 5245768"/>
              <a:gd name="connsiteX18" fmla="*/ 2622884 w 3465094"/>
              <a:gd name="connsiteY18" fmla="*/ 2526632 h 5245768"/>
              <a:gd name="connsiteX19" fmla="*/ 3441031 w 3465094"/>
              <a:gd name="connsiteY19" fmla="*/ 2502568 h 5245768"/>
              <a:gd name="connsiteX20" fmla="*/ 3465094 w 3465094"/>
              <a:gd name="connsiteY20" fmla="*/ 553453 h 5245768"/>
              <a:gd name="connsiteX0" fmla="*/ 3483947 w 3483947"/>
              <a:gd name="connsiteY0" fmla="*/ 529886 h 5245768"/>
              <a:gd name="connsiteX1" fmla="*/ 2124433 w 3483947"/>
              <a:gd name="connsiteY1" fmla="*/ 520451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574757 w 3483947"/>
              <a:gd name="connsiteY17" fmla="*/ 2983832 h 5245768"/>
              <a:gd name="connsiteX18" fmla="*/ 2622884 w 3483947"/>
              <a:gd name="connsiteY18" fmla="*/ 2526632 h 5245768"/>
              <a:gd name="connsiteX19" fmla="*/ 3441031 w 3483947"/>
              <a:gd name="connsiteY19" fmla="*/ 2502568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574757 w 3483947"/>
              <a:gd name="connsiteY17" fmla="*/ 2983832 h 5245768"/>
              <a:gd name="connsiteX18" fmla="*/ 2622884 w 3483947"/>
              <a:gd name="connsiteY18" fmla="*/ 2526632 h 5245768"/>
              <a:gd name="connsiteX19" fmla="*/ 3441031 w 3483947"/>
              <a:gd name="connsiteY19" fmla="*/ 2502568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574757 w 3483947"/>
              <a:gd name="connsiteY17" fmla="*/ 2983832 h 5245768"/>
              <a:gd name="connsiteX18" fmla="*/ 2622884 w 3483947"/>
              <a:gd name="connsiteY18" fmla="*/ 252663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617177 w 3483947"/>
              <a:gd name="connsiteY17" fmla="*/ 3030966 h 5245768"/>
              <a:gd name="connsiteX18" fmla="*/ 2622884 w 3483947"/>
              <a:gd name="connsiteY18" fmla="*/ 252663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3515 w 3483947"/>
              <a:gd name="connsiteY16" fmla="*/ 3007895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45603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601578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554444 w 3483947"/>
              <a:gd name="connsiteY5" fmla="*/ 218974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568585 w 3483947"/>
              <a:gd name="connsiteY5" fmla="*/ 2203887 h 5245768"/>
              <a:gd name="connsiteX6" fmla="*/ 577515 w 3483947"/>
              <a:gd name="connsiteY6" fmla="*/ 2502568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409073 w 3483947"/>
              <a:gd name="connsiteY4" fmla="*/ 2141621 h 5245768"/>
              <a:gd name="connsiteX5" fmla="*/ 568585 w 3483947"/>
              <a:gd name="connsiteY5" fmla="*/ 2203887 h 5245768"/>
              <a:gd name="connsiteX6" fmla="*/ 553948 w 3483947"/>
              <a:gd name="connsiteY6" fmla="*/ 2511995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409073 w 3483947"/>
              <a:gd name="connsiteY3" fmla="*/ 0 h 5245768"/>
              <a:gd name="connsiteX4" fmla="*/ 371366 w 3483947"/>
              <a:gd name="connsiteY4" fmla="*/ 2188755 h 5245768"/>
              <a:gd name="connsiteX5" fmla="*/ 568585 w 3483947"/>
              <a:gd name="connsiteY5" fmla="*/ 2203887 h 5245768"/>
              <a:gd name="connsiteX6" fmla="*/ 553948 w 3483947"/>
              <a:gd name="connsiteY6" fmla="*/ 2511995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483947 w 3483947"/>
              <a:gd name="connsiteY0" fmla="*/ 529886 h 5245768"/>
              <a:gd name="connsiteX1" fmla="*/ 2143287 w 3483947"/>
              <a:gd name="connsiteY1" fmla="*/ 529878 h 5245768"/>
              <a:gd name="connsiteX2" fmla="*/ 2141621 w 3483947"/>
              <a:gd name="connsiteY2" fmla="*/ 0 h 5245768"/>
              <a:gd name="connsiteX3" fmla="*/ 394933 w 3483947"/>
              <a:gd name="connsiteY3" fmla="*/ 4713 h 5245768"/>
              <a:gd name="connsiteX4" fmla="*/ 371366 w 3483947"/>
              <a:gd name="connsiteY4" fmla="*/ 2188755 h 5245768"/>
              <a:gd name="connsiteX5" fmla="*/ 568585 w 3483947"/>
              <a:gd name="connsiteY5" fmla="*/ 2203887 h 5245768"/>
              <a:gd name="connsiteX6" fmla="*/ 553948 w 3483947"/>
              <a:gd name="connsiteY6" fmla="*/ 2511995 h 5245768"/>
              <a:gd name="connsiteX7" fmla="*/ 0 w 3483947"/>
              <a:gd name="connsiteY7" fmla="*/ 2526632 h 5245768"/>
              <a:gd name="connsiteX8" fmla="*/ 0 w 3483947"/>
              <a:gd name="connsiteY8" fmla="*/ 3633537 h 5245768"/>
              <a:gd name="connsiteX9" fmla="*/ 938463 w 3483947"/>
              <a:gd name="connsiteY9" fmla="*/ 3681663 h 5245768"/>
              <a:gd name="connsiteX10" fmla="*/ 962526 w 3483947"/>
              <a:gd name="connsiteY10" fmla="*/ 4331368 h 5245768"/>
              <a:gd name="connsiteX11" fmla="*/ 0 w 3483947"/>
              <a:gd name="connsiteY11" fmla="*/ 4307305 h 5245768"/>
              <a:gd name="connsiteX12" fmla="*/ 0 w 3483947"/>
              <a:gd name="connsiteY12" fmla="*/ 5245768 h 5245768"/>
              <a:gd name="connsiteX13" fmla="*/ 2141621 w 3483947"/>
              <a:gd name="connsiteY13" fmla="*/ 5197642 h 5245768"/>
              <a:gd name="connsiteX14" fmla="*/ 2165684 w 3483947"/>
              <a:gd name="connsiteY14" fmla="*/ 4836695 h 5245768"/>
              <a:gd name="connsiteX15" fmla="*/ 2887578 w 3483947"/>
              <a:gd name="connsiteY15" fmla="*/ 4812632 h 5245768"/>
              <a:gd name="connsiteX16" fmla="*/ 2868228 w 3483947"/>
              <a:gd name="connsiteY16" fmla="*/ 3031462 h 5245768"/>
              <a:gd name="connsiteX17" fmla="*/ 2617177 w 3483947"/>
              <a:gd name="connsiteY17" fmla="*/ 3030966 h 5245768"/>
              <a:gd name="connsiteX18" fmla="*/ 2613458 w 3483947"/>
              <a:gd name="connsiteY18" fmla="*/ 2540772 h 5245768"/>
              <a:gd name="connsiteX19" fmla="*/ 3474025 w 3483947"/>
              <a:gd name="connsiteY19" fmla="*/ 2535561 h 5245768"/>
              <a:gd name="connsiteX20" fmla="*/ 3483947 w 3483947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188755 h 5245768"/>
              <a:gd name="connsiteX5" fmla="*/ 601579 w 3516941"/>
              <a:gd name="connsiteY5" fmla="*/ 2203887 h 5245768"/>
              <a:gd name="connsiteX6" fmla="*/ 586942 w 3516941"/>
              <a:gd name="connsiteY6" fmla="*/ 2511995 h 5245768"/>
              <a:gd name="connsiteX7" fmla="*/ 32994 w 3516941"/>
              <a:gd name="connsiteY7" fmla="*/ 2526632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188755 h 5245768"/>
              <a:gd name="connsiteX5" fmla="*/ 601579 w 3516941"/>
              <a:gd name="connsiteY5" fmla="*/ 2203887 h 5245768"/>
              <a:gd name="connsiteX6" fmla="*/ 586942 w 3516941"/>
              <a:gd name="connsiteY6" fmla="*/ 2511995 h 5245768"/>
              <a:gd name="connsiteX7" fmla="*/ 14141 w 3516941"/>
              <a:gd name="connsiteY7" fmla="*/ 2531345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188755 h 5245768"/>
              <a:gd name="connsiteX5" fmla="*/ 611006 w 3516941"/>
              <a:gd name="connsiteY5" fmla="*/ 2180320 h 5245768"/>
              <a:gd name="connsiteX6" fmla="*/ 586942 w 3516941"/>
              <a:gd name="connsiteY6" fmla="*/ 2511995 h 5245768"/>
              <a:gd name="connsiteX7" fmla="*/ 14141 w 3516941"/>
              <a:gd name="connsiteY7" fmla="*/ 2531345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188755 h 5245768"/>
              <a:gd name="connsiteX5" fmla="*/ 582726 w 3516941"/>
              <a:gd name="connsiteY5" fmla="*/ 2199174 h 5245768"/>
              <a:gd name="connsiteX6" fmla="*/ 586942 w 3516941"/>
              <a:gd name="connsiteY6" fmla="*/ 2511995 h 5245768"/>
              <a:gd name="connsiteX7" fmla="*/ 14141 w 3516941"/>
              <a:gd name="connsiteY7" fmla="*/ 2531345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82726 w 3516941"/>
              <a:gd name="connsiteY5" fmla="*/ 2199174 h 5245768"/>
              <a:gd name="connsiteX6" fmla="*/ 586942 w 3516941"/>
              <a:gd name="connsiteY6" fmla="*/ 2511995 h 5245768"/>
              <a:gd name="connsiteX7" fmla="*/ 14141 w 3516941"/>
              <a:gd name="connsiteY7" fmla="*/ 2531345 h 5245768"/>
              <a:gd name="connsiteX8" fmla="*/ 0 w 3516941"/>
              <a:gd name="connsiteY8" fmla="*/ 3666531 h 5245768"/>
              <a:gd name="connsiteX9" fmla="*/ 971457 w 3516941"/>
              <a:gd name="connsiteY9" fmla="*/ 3681663 h 5245768"/>
              <a:gd name="connsiteX10" fmla="*/ 995520 w 3516941"/>
              <a:gd name="connsiteY10" fmla="*/ 4331368 h 5245768"/>
              <a:gd name="connsiteX11" fmla="*/ 32994 w 3516941"/>
              <a:gd name="connsiteY11" fmla="*/ 4307305 h 5245768"/>
              <a:gd name="connsiteX12" fmla="*/ 32994 w 3516941"/>
              <a:gd name="connsiteY12" fmla="*/ 5245768 h 5245768"/>
              <a:gd name="connsiteX13" fmla="*/ 2174615 w 3516941"/>
              <a:gd name="connsiteY13" fmla="*/ 5197642 h 5245768"/>
              <a:gd name="connsiteX14" fmla="*/ 2198678 w 3516941"/>
              <a:gd name="connsiteY14" fmla="*/ 4836695 h 5245768"/>
              <a:gd name="connsiteX15" fmla="*/ 2920572 w 3516941"/>
              <a:gd name="connsiteY15" fmla="*/ 4812632 h 5245768"/>
              <a:gd name="connsiteX16" fmla="*/ 2901222 w 3516941"/>
              <a:gd name="connsiteY16" fmla="*/ 3031462 h 5245768"/>
              <a:gd name="connsiteX17" fmla="*/ 2650171 w 3516941"/>
              <a:gd name="connsiteY17" fmla="*/ 3030966 h 5245768"/>
              <a:gd name="connsiteX18" fmla="*/ 2646452 w 3516941"/>
              <a:gd name="connsiteY18" fmla="*/ 2540772 h 5245768"/>
              <a:gd name="connsiteX19" fmla="*/ 3507019 w 3516941"/>
              <a:gd name="connsiteY19" fmla="*/ 2535561 h 5245768"/>
              <a:gd name="connsiteX20" fmla="*/ 3516941 w 3516941"/>
              <a:gd name="connsiteY20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62383 w 3516941"/>
              <a:gd name="connsiteY5" fmla="*/ 2226462 h 5245768"/>
              <a:gd name="connsiteX6" fmla="*/ 582726 w 3516941"/>
              <a:gd name="connsiteY6" fmla="*/ 2199174 h 5245768"/>
              <a:gd name="connsiteX7" fmla="*/ 586942 w 3516941"/>
              <a:gd name="connsiteY7" fmla="*/ 2511995 h 5245768"/>
              <a:gd name="connsiteX8" fmla="*/ 14141 w 3516941"/>
              <a:gd name="connsiteY8" fmla="*/ 2531345 h 5245768"/>
              <a:gd name="connsiteX9" fmla="*/ 0 w 3516941"/>
              <a:gd name="connsiteY9" fmla="*/ 3666531 h 5245768"/>
              <a:gd name="connsiteX10" fmla="*/ 971457 w 3516941"/>
              <a:gd name="connsiteY10" fmla="*/ 3681663 h 5245768"/>
              <a:gd name="connsiteX11" fmla="*/ 995520 w 3516941"/>
              <a:gd name="connsiteY11" fmla="*/ 4331368 h 5245768"/>
              <a:gd name="connsiteX12" fmla="*/ 32994 w 3516941"/>
              <a:gd name="connsiteY12" fmla="*/ 4307305 h 5245768"/>
              <a:gd name="connsiteX13" fmla="*/ 32994 w 3516941"/>
              <a:gd name="connsiteY13" fmla="*/ 5245768 h 5245768"/>
              <a:gd name="connsiteX14" fmla="*/ 2174615 w 3516941"/>
              <a:gd name="connsiteY14" fmla="*/ 5197642 h 5245768"/>
              <a:gd name="connsiteX15" fmla="*/ 2198678 w 3516941"/>
              <a:gd name="connsiteY15" fmla="*/ 4836695 h 5245768"/>
              <a:gd name="connsiteX16" fmla="*/ 2920572 w 3516941"/>
              <a:gd name="connsiteY16" fmla="*/ 4812632 h 5245768"/>
              <a:gd name="connsiteX17" fmla="*/ 2901222 w 3516941"/>
              <a:gd name="connsiteY17" fmla="*/ 3031462 h 5245768"/>
              <a:gd name="connsiteX18" fmla="*/ 2650171 w 3516941"/>
              <a:gd name="connsiteY18" fmla="*/ 3030966 h 5245768"/>
              <a:gd name="connsiteX19" fmla="*/ 2646452 w 3516941"/>
              <a:gd name="connsiteY19" fmla="*/ 2540772 h 5245768"/>
              <a:gd name="connsiteX20" fmla="*/ 3507019 w 3516941"/>
              <a:gd name="connsiteY20" fmla="*/ 2535561 h 5245768"/>
              <a:gd name="connsiteX21" fmla="*/ 3516941 w 3516941"/>
              <a:gd name="connsiteY21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62383 w 3516941"/>
              <a:gd name="connsiteY5" fmla="*/ 2202895 h 5245768"/>
              <a:gd name="connsiteX6" fmla="*/ 582726 w 3516941"/>
              <a:gd name="connsiteY6" fmla="*/ 2199174 h 5245768"/>
              <a:gd name="connsiteX7" fmla="*/ 586942 w 3516941"/>
              <a:gd name="connsiteY7" fmla="*/ 2511995 h 5245768"/>
              <a:gd name="connsiteX8" fmla="*/ 14141 w 3516941"/>
              <a:gd name="connsiteY8" fmla="*/ 2531345 h 5245768"/>
              <a:gd name="connsiteX9" fmla="*/ 0 w 3516941"/>
              <a:gd name="connsiteY9" fmla="*/ 3666531 h 5245768"/>
              <a:gd name="connsiteX10" fmla="*/ 971457 w 3516941"/>
              <a:gd name="connsiteY10" fmla="*/ 3681663 h 5245768"/>
              <a:gd name="connsiteX11" fmla="*/ 995520 w 3516941"/>
              <a:gd name="connsiteY11" fmla="*/ 4331368 h 5245768"/>
              <a:gd name="connsiteX12" fmla="*/ 32994 w 3516941"/>
              <a:gd name="connsiteY12" fmla="*/ 4307305 h 5245768"/>
              <a:gd name="connsiteX13" fmla="*/ 32994 w 3516941"/>
              <a:gd name="connsiteY13" fmla="*/ 5245768 h 5245768"/>
              <a:gd name="connsiteX14" fmla="*/ 2174615 w 3516941"/>
              <a:gd name="connsiteY14" fmla="*/ 5197642 h 5245768"/>
              <a:gd name="connsiteX15" fmla="*/ 2198678 w 3516941"/>
              <a:gd name="connsiteY15" fmla="*/ 4836695 h 5245768"/>
              <a:gd name="connsiteX16" fmla="*/ 2920572 w 3516941"/>
              <a:gd name="connsiteY16" fmla="*/ 4812632 h 5245768"/>
              <a:gd name="connsiteX17" fmla="*/ 2901222 w 3516941"/>
              <a:gd name="connsiteY17" fmla="*/ 3031462 h 5245768"/>
              <a:gd name="connsiteX18" fmla="*/ 2650171 w 3516941"/>
              <a:gd name="connsiteY18" fmla="*/ 3030966 h 5245768"/>
              <a:gd name="connsiteX19" fmla="*/ 2646452 w 3516941"/>
              <a:gd name="connsiteY19" fmla="*/ 2540772 h 5245768"/>
              <a:gd name="connsiteX20" fmla="*/ 3507019 w 3516941"/>
              <a:gd name="connsiteY20" fmla="*/ 2535561 h 5245768"/>
              <a:gd name="connsiteX21" fmla="*/ 3516941 w 3516941"/>
              <a:gd name="connsiteY21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62383 w 3516941"/>
              <a:gd name="connsiteY5" fmla="*/ 2202895 h 5245768"/>
              <a:gd name="connsiteX6" fmla="*/ 582726 w 3516941"/>
              <a:gd name="connsiteY6" fmla="*/ 2199174 h 5245768"/>
              <a:gd name="connsiteX7" fmla="*/ 586942 w 3516941"/>
              <a:gd name="connsiteY7" fmla="*/ 2511995 h 5245768"/>
              <a:gd name="connsiteX8" fmla="*/ 14141 w 3516941"/>
              <a:gd name="connsiteY8" fmla="*/ 2531345 h 5245768"/>
              <a:gd name="connsiteX9" fmla="*/ 0 w 3516941"/>
              <a:gd name="connsiteY9" fmla="*/ 3666531 h 5245768"/>
              <a:gd name="connsiteX10" fmla="*/ 971457 w 3516941"/>
              <a:gd name="connsiteY10" fmla="*/ 3681663 h 5245768"/>
              <a:gd name="connsiteX11" fmla="*/ 962526 w 3516941"/>
              <a:gd name="connsiteY11" fmla="*/ 4288947 h 5245768"/>
              <a:gd name="connsiteX12" fmla="*/ 32994 w 3516941"/>
              <a:gd name="connsiteY12" fmla="*/ 4307305 h 5245768"/>
              <a:gd name="connsiteX13" fmla="*/ 32994 w 3516941"/>
              <a:gd name="connsiteY13" fmla="*/ 5245768 h 5245768"/>
              <a:gd name="connsiteX14" fmla="*/ 2174615 w 3516941"/>
              <a:gd name="connsiteY14" fmla="*/ 5197642 h 5245768"/>
              <a:gd name="connsiteX15" fmla="*/ 2198678 w 3516941"/>
              <a:gd name="connsiteY15" fmla="*/ 4836695 h 5245768"/>
              <a:gd name="connsiteX16" fmla="*/ 2920572 w 3516941"/>
              <a:gd name="connsiteY16" fmla="*/ 4812632 h 5245768"/>
              <a:gd name="connsiteX17" fmla="*/ 2901222 w 3516941"/>
              <a:gd name="connsiteY17" fmla="*/ 3031462 h 5245768"/>
              <a:gd name="connsiteX18" fmla="*/ 2650171 w 3516941"/>
              <a:gd name="connsiteY18" fmla="*/ 3030966 h 5245768"/>
              <a:gd name="connsiteX19" fmla="*/ 2646452 w 3516941"/>
              <a:gd name="connsiteY19" fmla="*/ 2540772 h 5245768"/>
              <a:gd name="connsiteX20" fmla="*/ 3507019 w 3516941"/>
              <a:gd name="connsiteY20" fmla="*/ 2535561 h 5245768"/>
              <a:gd name="connsiteX21" fmla="*/ 3516941 w 3516941"/>
              <a:gd name="connsiteY21" fmla="*/ 529886 h 5245768"/>
              <a:gd name="connsiteX0" fmla="*/ 3516941 w 3516941"/>
              <a:gd name="connsiteY0" fmla="*/ 529886 h 5245768"/>
              <a:gd name="connsiteX1" fmla="*/ 2176281 w 3516941"/>
              <a:gd name="connsiteY1" fmla="*/ 529878 h 5245768"/>
              <a:gd name="connsiteX2" fmla="*/ 2174615 w 3516941"/>
              <a:gd name="connsiteY2" fmla="*/ 0 h 5245768"/>
              <a:gd name="connsiteX3" fmla="*/ 427927 w 3516941"/>
              <a:gd name="connsiteY3" fmla="*/ 4713 h 5245768"/>
              <a:gd name="connsiteX4" fmla="*/ 404360 w 3516941"/>
              <a:gd name="connsiteY4" fmla="*/ 2207609 h 5245768"/>
              <a:gd name="connsiteX5" fmla="*/ 562383 w 3516941"/>
              <a:gd name="connsiteY5" fmla="*/ 2202895 h 5245768"/>
              <a:gd name="connsiteX6" fmla="*/ 582726 w 3516941"/>
              <a:gd name="connsiteY6" fmla="*/ 2199174 h 5245768"/>
              <a:gd name="connsiteX7" fmla="*/ 586942 w 3516941"/>
              <a:gd name="connsiteY7" fmla="*/ 2511995 h 5245768"/>
              <a:gd name="connsiteX8" fmla="*/ 14141 w 3516941"/>
              <a:gd name="connsiteY8" fmla="*/ 2531345 h 5245768"/>
              <a:gd name="connsiteX9" fmla="*/ 0 w 3516941"/>
              <a:gd name="connsiteY9" fmla="*/ 3666531 h 5245768"/>
              <a:gd name="connsiteX10" fmla="*/ 971457 w 3516941"/>
              <a:gd name="connsiteY10" fmla="*/ 3681663 h 5245768"/>
              <a:gd name="connsiteX11" fmla="*/ 962526 w 3516941"/>
              <a:gd name="connsiteY11" fmla="*/ 4288947 h 5245768"/>
              <a:gd name="connsiteX12" fmla="*/ 4714 w 3516941"/>
              <a:gd name="connsiteY12" fmla="*/ 4297878 h 5245768"/>
              <a:gd name="connsiteX13" fmla="*/ 32994 w 3516941"/>
              <a:gd name="connsiteY13" fmla="*/ 5245768 h 5245768"/>
              <a:gd name="connsiteX14" fmla="*/ 2174615 w 3516941"/>
              <a:gd name="connsiteY14" fmla="*/ 5197642 h 5245768"/>
              <a:gd name="connsiteX15" fmla="*/ 2198678 w 3516941"/>
              <a:gd name="connsiteY15" fmla="*/ 4836695 h 5245768"/>
              <a:gd name="connsiteX16" fmla="*/ 2920572 w 3516941"/>
              <a:gd name="connsiteY16" fmla="*/ 4812632 h 5245768"/>
              <a:gd name="connsiteX17" fmla="*/ 2901222 w 3516941"/>
              <a:gd name="connsiteY17" fmla="*/ 3031462 h 5245768"/>
              <a:gd name="connsiteX18" fmla="*/ 2650171 w 3516941"/>
              <a:gd name="connsiteY18" fmla="*/ 3030966 h 5245768"/>
              <a:gd name="connsiteX19" fmla="*/ 2646452 w 3516941"/>
              <a:gd name="connsiteY19" fmla="*/ 2540772 h 5245768"/>
              <a:gd name="connsiteX20" fmla="*/ 3507019 w 3516941"/>
              <a:gd name="connsiteY20" fmla="*/ 2535561 h 5245768"/>
              <a:gd name="connsiteX21" fmla="*/ 3516941 w 3516941"/>
              <a:gd name="connsiteY21" fmla="*/ 529886 h 5245768"/>
              <a:gd name="connsiteX0" fmla="*/ 3516941 w 3516941"/>
              <a:gd name="connsiteY0" fmla="*/ 529886 h 5288189"/>
              <a:gd name="connsiteX1" fmla="*/ 2176281 w 3516941"/>
              <a:gd name="connsiteY1" fmla="*/ 529878 h 5288189"/>
              <a:gd name="connsiteX2" fmla="*/ 2174615 w 3516941"/>
              <a:gd name="connsiteY2" fmla="*/ 0 h 5288189"/>
              <a:gd name="connsiteX3" fmla="*/ 427927 w 3516941"/>
              <a:gd name="connsiteY3" fmla="*/ 4713 h 5288189"/>
              <a:gd name="connsiteX4" fmla="*/ 404360 w 3516941"/>
              <a:gd name="connsiteY4" fmla="*/ 2207609 h 5288189"/>
              <a:gd name="connsiteX5" fmla="*/ 562383 w 3516941"/>
              <a:gd name="connsiteY5" fmla="*/ 2202895 h 5288189"/>
              <a:gd name="connsiteX6" fmla="*/ 582726 w 3516941"/>
              <a:gd name="connsiteY6" fmla="*/ 2199174 h 5288189"/>
              <a:gd name="connsiteX7" fmla="*/ 586942 w 3516941"/>
              <a:gd name="connsiteY7" fmla="*/ 2511995 h 5288189"/>
              <a:gd name="connsiteX8" fmla="*/ 14141 w 3516941"/>
              <a:gd name="connsiteY8" fmla="*/ 2531345 h 5288189"/>
              <a:gd name="connsiteX9" fmla="*/ 0 w 3516941"/>
              <a:gd name="connsiteY9" fmla="*/ 3666531 h 5288189"/>
              <a:gd name="connsiteX10" fmla="*/ 971457 w 3516941"/>
              <a:gd name="connsiteY10" fmla="*/ 3681663 h 5288189"/>
              <a:gd name="connsiteX11" fmla="*/ 962526 w 3516941"/>
              <a:gd name="connsiteY11" fmla="*/ 4288947 h 5288189"/>
              <a:gd name="connsiteX12" fmla="*/ 4714 w 3516941"/>
              <a:gd name="connsiteY12" fmla="*/ 4297878 h 5288189"/>
              <a:gd name="connsiteX13" fmla="*/ 9427 w 3516941"/>
              <a:gd name="connsiteY13" fmla="*/ 5288189 h 5288189"/>
              <a:gd name="connsiteX14" fmla="*/ 2174615 w 3516941"/>
              <a:gd name="connsiteY14" fmla="*/ 5197642 h 5288189"/>
              <a:gd name="connsiteX15" fmla="*/ 2198678 w 3516941"/>
              <a:gd name="connsiteY15" fmla="*/ 4836695 h 5288189"/>
              <a:gd name="connsiteX16" fmla="*/ 2920572 w 3516941"/>
              <a:gd name="connsiteY16" fmla="*/ 4812632 h 5288189"/>
              <a:gd name="connsiteX17" fmla="*/ 2901222 w 3516941"/>
              <a:gd name="connsiteY17" fmla="*/ 3031462 h 5288189"/>
              <a:gd name="connsiteX18" fmla="*/ 2650171 w 3516941"/>
              <a:gd name="connsiteY18" fmla="*/ 3030966 h 5288189"/>
              <a:gd name="connsiteX19" fmla="*/ 2646452 w 3516941"/>
              <a:gd name="connsiteY19" fmla="*/ 2540772 h 5288189"/>
              <a:gd name="connsiteX20" fmla="*/ 3507019 w 3516941"/>
              <a:gd name="connsiteY20" fmla="*/ 2535561 h 5288189"/>
              <a:gd name="connsiteX21" fmla="*/ 3516941 w 3516941"/>
              <a:gd name="connsiteY21" fmla="*/ 529886 h 5288189"/>
              <a:gd name="connsiteX0" fmla="*/ 3516941 w 3516941"/>
              <a:gd name="connsiteY0" fmla="*/ 529886 h 5301337"/>
              <a:gd name="connsiteX1" fmla="*/ 2176281 w 3516941"/>
              <a:gd name="connsiteY1" fmla="*/ 529878 h 5301337"/>
              <a:gd name="connsiteX2" fmla="*/ 2174615 w 3516941"/>
              <a:gd name="connsiteY2" fmla="*/ 0 h 5301337"/>
              <a:gd name="connsiteX3" fmla="*/ 427927 w 3516941"/>
              <a:gd name="connsiteY3" fmla="*/ 4713 h 5301337"/>
              <a:gd name="connsiteX4" fmla="*/ 404360 w 3516941"/>
              <a:gd name="connsiteY4" fmla="*/ 2207609 h 5301337"/>
              <a:gd name="connsiteX5" fmla="*/ 562383 w 3516941"/>
              <a:gd name="connsiteY5" fmla="*/ 2202895 h 5301337"/>
              <a:gd name="connsiteX6" fmla="*/ 582726 w 3516941"/>
              <a:gd name="connsiteY6" fmla="*/ 2199174 h 5301337"/>
              <a:gd name="connsiteX7" fmla="*/ 586942 w 3516941"/>
              <a:gd name="connsiteY7" fmla="*/ 2511995 h 5301337"/>
              <a:gd name="connsiteX8" fmla="*/ 14141 w 3516941"/>
              <a:gd name="connsiteY8" fmla="*/ 2531345 h 5301337"/>
              <a:gd name="connsiteX9" fmla="*/ 0 w 3516941"/>
              <a:gd name="connsiteY9" fmla="*/ 3666531 h 5301337"/>
              <a:gd name="connsiteX10" fmla="*/ 971457 w 3516941"/>
              <a:gd name="connsiteY10" fmla="*/ 3681663 h 5301337"/>
              <a:gd name="connsiteX11" fmla="*/ 962526 w 3516941"/>
              <a:gd name="connsiteY11" fmla="*/ 4288947 h 5301337"/>
              <a:gd name="connsiteX12" fmla="*/ 4714 w 3516941"/>
              <a:gd name="connsiteY12" fmla="*/ 4297878 h 5301337"/>
              <a:gd name="connsiteX13" fmla="*/ 9427 w 3516941"/>
              <a:gd name="connsiteY13" fmla="*/ 5288189 h 5301337"/>
              <a:gd name="connsiteX14" fmla="*/ 2259457 w 3516941"/>
              <a:gd name="connsiteY14" fmla="*/ 5301337 h 5301337"/>
              <a:gd name="connsiteX15" fmla="*/ 2198678 w 3516941"/>
              <a:gd name="connsiteY15" fmla="*/ 4836695 h 5301337"/>
              <a:gd name="connsiteX16" fmla="*/ 2920572 w 3516941"/>
              <a:gd name="connsiteY16" fmla="*/ 4812632 h 5301337"/>
              <a:gd name="connsiteX17" fmla="*/ 2901222 w 3516941"/>
              <a:gd name="connsiteY17" fmla="*/ 3031462 h 5301337"/>
              <a:gd name="connsiteX18" fmla="*/ 2650171 w 3516941"/>
              <a:gd name="connsiteY18" fmla="*/ 3030966 h 5301337"/>
              <a:gd name="connsiteX19" fmla="*/ 2646452 w 3516941"/>
              <a:gd name="connsiteY19" fmla="*/ 2540772 h 5301337"/>
              <a:gd name="connsiteX20" fmla="*/ 3507019 w 3516941"/>
              <a:gd name="connsiteY20" fmla="*/ 2535561 h 5301337"/>
              <a:gd name="connsiteX21" fmla="*/ 3516941 w 3516941"/>
              <a:gd name="connsiteY21" fmla="*/ 529886 h 5301337"/>
              <a:gd name="connsiteX0" fmla="*/ 3516941 w 3516941"/>
              <a:gd name="connsiteY0" fmla="*/ 529886 h 5301337"/>
              <a:gd name="connsiteX1" fmla="*/ 2176281 w 3516941"/>
              <a:gd name="connsiteY1" fmla="*/ 529878 h 5301337"/>
              <a:gd name="connsiteX2" fmla="*/ 2174615 w 3516941"/>
              <a:gd name="connsiteY2" fmla="*/ 0 h 5301337"/>
              <a:gd name="connsiteX3" fmla="*/ 427927 w 3516941"/>
              <a:gd name="connsiteY3" fmla="*/ 4713 h 5301337"/>
              <a:gd name="connsiteX4" fmla="*/ 404360 w 3516941"/>
              <a:gd name="connsiteY4" fmla="*/ 2207609 h 5301337"/>
              <a:gd name="connsiteX5" fmla="*/ 562383 w 3516941"/>
              <a:gd name="connsiteY5" fmla="*/ 2202895 h 5301337"/>
              <a:gd name="connsiteX6" fmla="*/ 582726 w 3516941"/>
              <a:gd name="connsiteY6" fmla="*/ 2199174 h 5301337"/>
              <a:gd name="connsiteX7" fmla="*/ 586942 w 3516941"/>
              <a:gd name="connsiteY7" fmla="*/ 2511995 h 5301337"/>
              <a:gd name="connsiteX8" fmla="*/ 14141 w 3516941"/>
              <a:gd name="connsiteY8" fmla="*/ 2531345 h 5301337"/>
              <a:gd name="connsiteX9" fmla="*/ 0 w 3516941"/>
              <a:gd name="connsiteY9" fmla="*/ 3666531 h 5301337"/>
              <a:gd name="connsiteX10" fmla="*/ 971457 w 3516941"/>
              <a:gd name="connsiteY10" fmla="*/ 3681663 h 5301337"/>
              <a:gd name="connsiteX11" fmla="*/ 962526 w 3516941"/>
              <a:gd name="connsiteY11" fmla="*/ 4288947 h 5301337"/>
              <a:gd name="connsiteX12" fmla="*/ 4714 w 3516941"/>
              <a:gd name="connsiteY12" fmla="*/ 4297878 h 5301337"/>
              <a:gd name="connsiteX13" fmla="*/ 9427 w 3516941"/>
              <a:gd name="connsiteY13" fmla="*/ 5288189 h 5301337"/>
              <a:gd name="connsiteX14" fmla="*/ 2259457 w 3516941"/>
              <a:gd name="connsiteY14" fmla="*/ 5301337 h 5301337"/>
              <a:gd name="connsiteX15" fmla="*/ 2245812 w 3516941"/>
              <a:gd name="connsiteY15" fmla="*/ 4897969 h 5301337"/>
              <a:gd name="connsiteX16" fmla="*/ 2920572 w 3516941"/>
              <a:gd name="connsiteY16" fmla="*/ 4812632 h 5301337"/>
              <a:gd name="connsiteX17" fmla="*/ 2901222 w 3516941"/>
              <a:gd name="connsiteY17" fmla="*/ 3031462 h 5301337"/>
              <a:gd name="connsiteX18" fmla="*/ 2650171 w 3516941"/>
              <a:gd name="connsiteY18" fmla="*/ 3030966 h 5301337"/>
              <a:gd name="connsiteX19" fmla="*/ 2646452 w 3516941"/>
              <a:gd name="connsiteY19" fmla="*/ 2540772 h 5301337"/>
              <a:gd name="connsiteX20" fmla="*/ 3507019 w 3516941"/>
              <a:gd name="connsiteY20" fmla="*/ 2535561 h 5301337"/>
              <a:gd name="connsiteX21" fmla="*/ 3516941 w 3516941"/>
              <a:gd name="connsiteY21" fmla="*/ 529886 h 5301337"/>
              <a:gd name="connsiteX0" fmla="*/ 3516941 w 3516941"/>
              <a:gd name="connsiteY0" fmla="*/ 529886 h 5301337"/>
              <a:gd name="connsiteX1" fmla="*/ 2176281 w 3516941"/>
              <a:gd name="connsiteY1" fmla="*/ 529878 h 5301337"/>
              <a:gd name="connsiteX2" fmla="*/ 2174615 w 3516941"/>
              <a:gd name="connsiteY2" fmla="*/ 0 h 5301337"/>
              <a:gd name="connsiteX3" fmla="*/ 427927 w 3516941"/>
              <a:gd name="connsiteY3" fmla="*/ 4713 h 5301337"/>
              <a:gd name="connsiteX4" fmla="*/ 404360 w 3516941"/>
              <a:gd name="connsiteY4" fmla="*/ 2207609 h 5301337"/>
              <a:gd name="connsiteX5" fmla="*/ 562383 w 3516941"/>
              <a:gd name="connsiteY5" fmla="*/ 2202895 h 5301337"/>
              <a:gd name="connsiteX6" fmla="*/ 582726 w 3516941"/>
              <a:gd name="connsiteY6" fmla="*/ 2199174 h 5301337"/>
              <a:gd name="connsiteX7" fmla="*/ 586942 w 3516941"/>
              <a:gd name="connsiteY7" fmla="*/ 2511995 h 5301337"/>
              <a:gd name="connsiteX8" fmla="*/ 14141 w 3516941"/>
              <a:gd name="connsiteY8" fmla="*/ 2531345 h 5301337"/>
              <a:gd name="connsiteX9" fmla="*/ 0 w 3516941"/>
              <a:gd name="connsiteY9" fmla="*/ 3666531 h 5301337"/>
              <a:gd name="connsiteX10" fmla="*/ 971457 w 3516941"/>
              <a:gd name="connsiteY10" fmla="*/ 3681663 h 5301337"/>
              <a:gd name="connsiteX11" fmla="*/ 962526 w 3516941"/>
              <a:gd name="connsiteY11" fmla="*/ 4288947 h 5301337"/>
              <a:gd name="connsiteX12" fmla="*/ 4714 w 3516941"/>
              <a:gd name="connsiteY12" fmla="*/ 4297878 h 5301337"/>
              <a:gd name="connsiteX13" fmla="*/ 9427 w 3516941"/>
              <a:gd name="connsiteY13" fmla="*/ 5288189 h 5301337"/>
              <a:gd name="connsiteX14" fmla="*/ 2259457 w 3516941"/>
              <a:gd name="connsiteY14" fmla="*/ 5301337 h 5301337"/>
              <a:gd name="connsiteX15" fmla="*/ 2245812 w 3516941"/>
              <a:gd name="connsiteY15" fmla="*/ 4897969 h 5301337"/>
              <a:gd name="connsiteX16" fmla="*/ 2882865 w 3516941"/>
              <a:gd name="connsiteY16" fmla="*/ 4892760 h 5301337"/>
              <a:gd name="connsiteX17" fmla="*/ 2901222 w 3516941"/>
              <a:gd name="connsiteY17" fmla="*/ 3031462 h 5301337"/>
              <a:gd name="connsiteX18" fmla="*/ 2650171 w 3516941"/>
              <a:gd name="connsiteY18" fmla="*/ 3030966 h 5301337"/>
              <a:gd name="connsiteX19" fmla="*/ 2646452 w 3516941"/>
              <a:gd name="connsiteY19" fmla="*/ 2540772 h 5301337"/>
              <a:gd name="connsiteX20" fmla="*/ 3507019 w 3516941"/>
              <a:gd name="connsiteY20" fmla="*/ 2535561 h 5301337"/>
              <a:gd name="connsiteX21" fmla="*/ 3516941 w 3516941"/>
              <a:gd name="connsiteY21" fmla="*/ 529886 h 530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16941" h="5301337">
                <a:moveTo>
                  <a:pt x="3516941" y="529886"/>
                </a:moveTo>
                <a:lnTo>
                  <a:pt x="2176281" y="529878"/>
                </a:lnTo>
                <a:cubicBezTo>
                  <a:pt x="2175726" y="353252"/>
                  <a:pt x="2175170" y="176626"/>
                  <a:pt x="2174615" y="0"/>
                </a:cubicBezTo>
                <a:lnTo>
                  <a:pt x="427927" y="4713"/>
                </a:lnTo>
                <a:lnTo>
                  <a:pt x="404360" y="2207609"/>
                </a:lnTo>
                <a:lnTo>
                  <a:pt x="562383" y="2202895"/>
                </a:lnTo>
                <a:lnTo>
                  <a:pt x="582726" y="2199174"/>
                </a:lnTo>
                <a:cubicBezTo>
                  <a:pt x="584131" y="2303448"/>
                  <a:pt x="585537" y="2407721"/>
                  <a:pt x="586942" y="2511995"/>
                </a:cubicBezTo>
                <a:lnTo>
                  <a:pt x="14141" y="2531345"/>
                </a:lnTo>
                <a:lnTo>
                  <a:pt x="0" y="3666531"/>
                </a:lnTo>
                <a:lnTo>
                  <a:pt x="971457" y="3681663"/>
                </a:lnTo>
                <a:lnTo>
                  <a:pt x="962526" y="4288947"/>
                </a:lnTo>
                <a:lnTo>
                  <a:pt x="4714" y="4297878"/>
                </a:lnTo>
                <a:lnTo>
                  <a:pt x="9427" y="5288189"/>
                </a:lnTo>
                <a:lnTo>
                  <a:pt x="2259457" y="5301337"/>
                </a:lnTo>
                <a:lnTo>
                  <a:pt x="2245812" y="4897969"/>
                </a:lnTo>
                <a:lnTo>
                  <a:pt x="2882865" y="4892760"/>
                </a:lnTo>
                <a:lnTo>
                  <a:pt x="2901222" y="3031462"/>
                </a:lnTo>
                <a:lnTo>
                  <a:pt x="2650171" y="3030966"/>
                </a:lnTo>
                <a:cubicBezTo>
                  <a:pt x="2652073" y="2862855"/>
                  <a:pt x="2644550" y="2708883"/>
                  <a:pt x="2646452" y="2540772"/>
                </a:cubicBezTo>
                <a:lnTo>
                  <a:pt x="3507019" y="2535561"/>
                </a:lnTo>
                <a:cubicBezTo>
                  <a:pt x="3510326" y="1867003"/>
                  <a:pt x="3513634" y="1198444"/>
                  <a:pt x="3516941" y="52988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2446769" y="3119106"/>
            <a:ext cx="2083595" cy="939524"/>
          </a:xfrm>
          <a:prstGeom prst="rect">
            <a:avLst/>
          </a:prstGeom>
        </p:spPr>
        <p:txBody>
          <a:bodyPr wrap="none" lIns="61759" tIns="30879" rIns="61759" bIns="30879">
            <a:spAutoFit/>
          </a:bodyPr>
          <a:lstStyle/>
          <a:p>
            <a:r>
              <a:rPr lang="en-US" sz="1900" dirty="0">
                <a:solidFill>
                  <a:schemeClr val="tx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Municipal </a:t>
            </a: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director</a:t>
            </a:r>
          </a:p>
          <a:p>
            <a:pPr algn="ctr"/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Unit</a:t>
            </a:r>
          </a:p>
          <a:p>
            <a:pPr algn="ctr"/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Administration unit</a:t>
            </a:r>
            <a:endParaRPr lang="ar-SA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17821" y="3156300"/>
            <a:ext cx="1968178" cy="354749"/>
          </a:xfrm>
          <a:prstGeom prst="rect">
            <a:avLst/>
          </a:prstGeom>
        </p:spPr>
        <p:txBody>
          <a:bodyPr wrap="none" lIns="61759" tIns="30879" rIns="61759" bIns="30879">
            <a:spAutoFit/>
          </a:bodyPr>
          <a:lstStyle/>
          <a:p>
            <a:pPr algn="l" rtl="0"/>
            <a:r>
              <a:rPr lang="en-US" sz="1900" dirty="0">
                <a:solidFill>
                  <a:schemeClr val="tx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finical department</a:t>
            </a:r>
            <a:endParaRPr lang="ar-SA" sz="1900" dirty="0">
              <a:solidFill>
                <a:schemeClr val="tx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499010" y="6381328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98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78662" y="337339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927098"/>
            <a:ext cx="6735730" cy="545423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Freeform 3"/>
          <p:cNvSpPr/>
          <p:nvPr/>
        </p:nvSpPr>
        <p:spPr>
          <a:xfrm>
            <a:off x="2993262" y="1337368"/>
            <a:ext cx="2686240" cy="2690128"/>
          </a:xfrm>
          <a:custGeom>
            <a:avLst/>
            <a:gdLst>
              <a:gd name="connsiteX0" fmla="*/ 0 w 3263462"/>
              <a:gd name="connsiteY0" fmla="*/ 788275 h 3421117"/>
              <a:gd name="connsiteX1" fmla="*/ 31531 w 3263462"/>
              <a:gd name="connsiteY1" fmla="*/ 110358 h 3421117"/>
              <a:gd name="connsiteX2" fmla="*/ 882869 w 3263462"/>
              <a:gd name="connsiteY2" fmla="*/ 126124 h 3421117"/>
              <a:gd name="connsiteX3" fmla="*/ 1308538 w 3263462"/>
              <a:gd name="connsiteY3" fmla="*/ 31531 h 3421117"/>
              <a:gd name="connsiteX4" fmla="*/ 1639614 w 3263462"/>
              <a:gd name="connsiteY4" fmla="*/ 15765 h 3421117"/>
              <a:gd name="connsiteX5" fmla="*/ 2017986 w 3263462"/>
              <a:gd name="connsiteY5" fmla="*/ 0 h 3421117"/>
              <a:gd name="connsiteX6" fmla="*/ 2349062 w 3263462"/>
              <a:gd name="connsiteY6" fmla="*/ 47296 h 3421117"/>
              <a:gd name="connsiteX7" fmla="*/ 2680138 w 3263462"/>
              <a:gd name="connsiteY7" fmla="*/ 126124 h 3421117"/>
              <a:gd name="connsiteX8" fmla="*/ 2979683 w 3263462"/>
              <a:gd name="connsiteY8" fmla="*/ 126124 h 3421117"/>
              <a:gd name="connsiteX9" fmla="*/ 2963917 w 3263462"/>
              <a:gd name="connsiteY9" fmla="*/ 693682 h 3421117"/>
              <a:gd name="connsiteX10" fmla="*/ 3263462 w 3263462"/>
              <a:gd name="connsiteY10" fmla="*/ 882869 h 3421117"/>
              <a:gd name="connsiteX11" fmla="*/ 3247697 w 3263462"/>
              <a:gd name="connsiteY11" fmla="*/ 3405351 h 3421117"/>
              <a:gd name="connsiteX12" fmla="*/ 2443655 w 3263462"/>
              <a:gd name="connsiteY12" fmla="*/ 3421117 h 3421117"/>
              <a:gd name="connsiteX13" fmla="*/ 1277007 w 3263462"/>
              <a:gd name="connsiteY13" fmla="*/ 3389586 h 3421117"/>
              <a:gd name="connsiteX14" fmla="*/ 331076 w 3263462"/>
              <a:gd name="connsiteY14" fmla="*/ 3373820 h 3421117"/>
              <a:gd name="connsiteX15" fmla="*/ 346842 w 3263462"/>
              <a:gd name="connsiteY15" fmla="*/ 772510 h 3421117"/>
              <a:gd name="connsiteX16" fmla="*/ 0 w 3263462"/>
              <a:gd name="connsiteY16" fmla="*/ 788275 h 3421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63462" h="3421117">
                <a:moveTo>
                  <a:pt x="0" y="788275"/>
                </a:moveTo>
                <a:lnTo>
                  <a:pt x="31531" y="110358"/>
                </a:lnTo>
                <a:lnTo>
                  <a:pt x="882869" y="126124"/>
                </a:lnTo>
                <a:lnTo>
                  <a:pt x="1308538" y="31531"/>
                </a:lnTo>
                <a:lnTo>
                  <a:pt x="1639614" y="15765"/>
                </a:lnTo>
                <a:lnTo>
                  <a:pt x="2017986" y="0"/>
                </a:lnTo>
                <a:lnTo>
                  <a:pt x="2349062" y="47296"/>
                </a:lnTo>
                <a:lnTo>
                  <a:pt x="2680138" y="126124"/>
                </a:lnTo>
                <a:lnTo>
                  <a:pt x="2979683" y="126124"/>
                </a:lnTo>
                <a:lnTo>
                  <a:pt x="2963917" y="693682"/>
                </a:lnTo>
                <a:lnTo>
                  <a:pt x="3263462" y="882869"/>
                </a:lnTo>
                <a:lnTo>
                  <a:pt x="3247697" y="3405351"/>
                </a:lnTo>
                <a:lnTo>
                  <a:pt x="2443655" y="3421117"/>
                </a:lnTo>
                <a:lnTo>
                  <a:pt x="1277007" y="3389586"/>
                </a:lnTo>
                <a:lnTo>
                  <a:pt x="331076" y="3373820"/>
                </a:lnTo>
                <a:cubicBezTo>
                  <a:pt x="336331" y="2506717"/>
                  <a:pt x="341587" y="1639613"/>
                  <a:pt x="346842" y="772510"/>
                </a:cubicBezTo>
                <a:lnTo>
                  <a:pt x="0" y="788275"/>
                </a:lnTo>
                <a:close/>
              </a:path>
            </a:pathLst>
          </a:custGeom>
          <a:solidFill>
            <a:srgbClr val="E5C9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3862537" y="2599305"/>
            <a:ext cx="1056949" cy="354749"/>
          </a:xfrm>
          <a:prstGeom prst="rect">
            <a:avLst/>
          </a:prstGeom>
        </p:spPr>
        <p:txBody>
          <a:bodyPr wrap="square" lIns="61759" tIns="30879" rIns="61759" bIns="30879">
            <a:spAutoFit/>
          </a:bodyPr>
          <a:lstStyle/>
          <a:p>
            <a:r>
              <a:rPr lang="en-US" sz="1900" dirty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Theater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679502" y="2271360"/>
            <a:ext cx="2014561" cy="3688234"/>
          </a:xfrm>
          <a:custGeom>
            <a:avLst/>
            <a:gdLst>
              <a:gd name="connsiteX0" fmla="*/ 0 w 2476500"/>
              <a:gd name="connsiteY0" fmla="*/ 2495550 h 4686300"/>
              <a:gd name="connsiteX1" fmla="*/ 57150 w 2476500"/>
              <a:gd name="connsiteY1" fmla="*/ 552450 h 4686300"/>
              <a:gd name="connsiteX2" fmla="*/ 1009650 w 2476500"/>
              <a:gd name="connsiteY2" fmla="*/ 552450 h 4686300"/>
              <a:gd name="connsiteX3" fmla="*/ 1009650 w 2476500"/>
              <a:gd name="connsiteY3" fmla="*/ 209550 h 4686300"/>
              <a:gd name="connsiteX4" fmla="*/ 1200150 w 2476500"/>
              <a:gd name="connsiteY4" fmla="*/ 209550 h 4686300"/>
              <a:gd name="connsiteX5" fmla="*/ 1219200 w 2476500"/>
              <a:gd name="connsiteY5" fmla="*/ 0 h 4686300"/>
              <a:gd name="connsiteX6" fmla="*/ 2381250 w 2476500"/>
              <a:gd name="connsiteY6" fmla="*/ 0 h 4686300"/>
              <a:gd name="connsiteX7" fmla="*/ 2381250 w 2476500"/>
              <a:gd name="connsiteY7" fmla="*/ 2266950 h 4686300"/>
              <a:gd name="connsiteX8" fmla="*/ 2190750 w 2476500"/>
              <a:gd name="connsiteY8" fmla="*/ 2266950 h 4686300"/>
              <a:gd name="connsiteX9" fmla="*/ 2209800 w 2476500"/>
              <a:gd name="connsiteY9" fmla="*/ 2476500 h 4686300"/>
              <a:gd name="connsiteX10" fmla="*/ 1543050 w 2476500"/>
              <a:gd name="connsiteY10" fmla="*/ 2514600 h 4686300"/>
              <a:gd name="connsiteX11" fmla="*/ 1543050 w 2476500"/>
              <a:gd name="connsiteY11" fmla="*/ 3067050 h 4686300"/>
              <a:gd name="connsiteX12" fmla="*/ 2209800 w 2476500"/>
              <a:gd name="connsiteY12" fmla="*/ 3048000 h 4686300"/>
              <a:gd name="connsiteX13" fmla="*/ 2209800 w 2476500"/>
              <a:gd name="connsiteY13" fmla="*/ 3200400 h 4686300"/>
              <a:gd name="connsiteX14" fmla="*/ 2438400 w 2476500"/>
              <a:gd name="connsiteY14" fmla="*/ 3200400 h 4686300"/>
              <a:gd name="connsiteX15" fmla="*/ 2476500 w 2476500"/>
              <a:gd name="connsiteY15" fmla="*/ 4667250 h 4686300"/>
              <a:gd name="connsiteX16" fmla="*/ 190500 w 2476500"/>
              <a:gd name="connsiteY16" fmla="*/ 4686300 h 4686300"/>
              <a:gd name="connsiteX17" fmla="*/ 190500 w 2476500"/>
              <a:gd name="connsiteY17" fmla="*/ 3105150 h 4686300"/>
              <a:gd name="connsiteX18" fmla="*/ 1562100 w 2476500"/>
              <a:gd name="connsiteY18" fmla="*/ 3086100 h 4686300"/>
              <a:gd name="connsiteX19" fmla="*/ 1562100 w 2476500"/>
              <a:gd name="connsiteY19" fmla="*/ 2381250 h 4686300"/>
              <a:gd name="connsiteX20" fmla="*/ 876300 w 2476500"/>
              <a:gd name="connsiteY20" fmla="*/ 2362200 h 4686300"/>
              <a:gd name="connsiteX21" fmla="*/ 895350 w 2476500"/>
              <a:gd name="connsiteY21" fmla="*/ 2495550 h 4686300"/>
              <a:gd name="connsiteX22" fmla="*/ 0 w 2476500"/>
              <a:gd name="connsiteY22" fmla="*/ 2495550 h 4686300"/>
              <a:gd name="connsiteX0" fmla="*/ 0 w 2488827"/>
              <a:gd name="connsiteY0" fmla="*/ 2495550 h 4686300"/>
              <a:gd name="connsiteX1" fmla="*/ 57150 w 2488827"/>
              <a:gd name="connsiteY1" fmla="*/ 552450 h 4686300"/>
              <a:gd name="connsiteX2" fmla="*/ 1009650 w 2488827"/>
              <a:gd name="connsiteY2" fmla="*/ 552450 h 4686300"/>
              <a:gd name="connsiteX3" fmla="*/ 1009650 w 2488827"/>
              <a:gd name="connsiteY3" fmla="*/ 209550 h 4686300"/>
              <a:gd name="connsiteX4" fmla="*/ 1200150 w 2488827"/>
              <a:gd name="connsiteY4" fmla="*/ 209550 h 4686300"/>
              <a:gd name="connsiteX5" fmla="*/ 1219200 w 2488827"/>
              <a:gd name="connsiteY5" fmla="*/ 0 h 4686300"/>
              <a:gd name="connsiteX6" fmla="*/ 2381250 w 2488827"/>
              <a:gd name="connsiteY6" fmla="*/ 0 h 4686300"/>
              <a:gd name="connsiteX7" fmla="*/ 2488827 w 2488827"/>
              <a:gd name="connsiteY7" fmla="*/ 2349701 h 4686300"/>
              <a:gd name="connsiteX8" fmla="*/ 2190750 w 2488827"/>
              <a:gd name="connsiteY8" fmla="*/ 2266950 h 4686300"/>
              <a:gd name="connsiteX9" fmla="*/ 2209800 w 2488827"/>
              <a:gd name="connsiteY9" fmla="*/ 2476500 h 4686300"/>
              <a:gd name="connsiteX10" fmla="*/ 1543050 w 2488827"/>
              <a:gd name="connsiteY10" fmla="*/ 2514600 h 4686300"/>
              <a:gd name="connsiteX11" fmla="*/ 1543050 w 2488827"/>
              <a:gd name="connsiteY11" fmla="*/ 3067050 h 4686300"/>
              <a:gd name="connsiteX12" fmla="*/ 2209800 w 2488827"/>
              <a:gd name="connsiteY12" fmla="*/ 3048000 h 4686300"/>
              <a:gd name="connsiteX13" fmla="*/ 2209800 w 2488827"/>
              <a:gd name="connsiteY13" fmla="*/ 3200400 h 4686300"/>
              <a:gd name="connsiteX14" fmla="*/ 2438400 w 2488827"/>
              <a:gd name="connsiteY14" fmla="*/ 3200400 h 4686300"/>
              <a:gd name="connsiteX15" fmla="*/ 2476500 w 2488827"/>
              <a:gd name="connsiteY15" fmla="*/ 4667250 h 4686300"/>
              <a:gd name="connsiteX16" fmla="*/ 190500 w 2488827"/>
              <a:gd name="connsiteY16" fmla="*/ 4686300 h 4686300"/>
              <a:gd name="connsiteX17" fmla="*/ 190500 w 2488827"/>
              <a:gd name="connsiteY17" fmla="*/ 3105150 h 4686300"/>
              <a:gd name="connsiteX18" fmla="*/ 1562100 w 2488827"/>
              <a:gd name="connsiteY18" fmla="*/ 3086100 h 4686300"/>
              <a:gd name="connsiteX19" fmla="*/ 1562100 w 2488827"/>
              <a:gd name="connsiteY19" fmla="*/ 2381250 h 4686300"/>
              <a:gd name="connsiteX20" fmla="*/ 876300 w 2488827"/>
              <a:gd name="connsiteY20" fmla="*/ 2362200 h 4686300"/>
              <a:gd name="connsiteX21" fmla="*/ 895350 w 2488827"/>
              <a:gd name="connsiteY21" fmla="*/ 2495550 h 4686300"/>
              <a:gd name="connsiteX22" fmla="*/ 0 w 2488827"/>
              <a:gd name="connsiteY22" fmla="*/ 2495550 h 4686300"/>
              <a:gd name="connsiteX0" fmla="*/ 0 w 2488827"/>
              <a:gd name="connsiteY0" fmla="*/ 2495550 h 4686300"/>
              <a:gd name="connsiteX1" fmla="*/ 57150 w 2488827"/>
              <a:gd name="connsiteY1" fmla="*/ 552450 h 4686300"/>
              <a:gd name="connsiteX2" fmla="*/ 1009650 w 2488827"/>
              <a:gd name="connsiteY2" fmla="*/ 552450 h 4686300"/>
              <a:gd name="connsiteX3" fmla="*/ 1009650 w 2488827"/>
              <a:gd name="connsiteY3" fmla="*/ 209550 h 4686300"/>
              <a:gd name="connsiteX4" fmla="*/ 1200150 w 2488827"/>
              <a:gd name="connsiteY4" fmla="*/ 209550 h 4686300"/>
              <a:gd name="connsiteX5" fmla="*/ 1219200 w 2488827"/>
              <a:gd name="connsiteY5" fmla="*/ 0 h 4686300"/>
              <a:gd name="connsiteX6" fmla="*/ 2381250 w 2488827"/>
              <a:gd name="connsiteY6" fmla="*/ 0 h 4686300"/>
              <a:gd name="connsiteX7" fmla="*/ 2488827 w 2488827"/>
              <a:gd name="connsiteY7" fmla="*/ 2349701 h 4686300"/>
              <a:gd name="connsiteX8" fmla="*/ 2190750 w 2488827"/>
              <a:gd name="connsiteY8" fmla="*/ 2266950 h 4686300"/>
              <a:gd name="connsiteX9" fmla="*/ 2270915 w 2488827"/>
              <a:gd name="connsiteY9" fmla="*/ 2349787 h 4686300"/>
              <a:gd name="connsiteX10" fmla="*/ 2209800 w 2488827"/>
              <a:gd name="connsiteY10" fmla="*/ 2476500 h 4686300"/>
              <a:gd name="connsiteX11" fmla="*/ 1543050 w 2488827"/>
              <a:gd name="connsiteY11" fmla="*/ 2514600 h 4686300"/>
              <a:gd name="connsiteX12" fmla="*/ 1543050 w 2488827"/>
              <a:gd name="connsiteY12" fmla="*/ 3067050 h 4686300"/>
              <a:gd name="connsiteX13" fmla="*/ 2209800 w 2488827"/>
              <a:gd name="connsiteY13" fmla="*/ 3048000 h 4686300"/>
              <a:gd name="connsiteX14" fmla="*/ 2209800 w 2488827"/>
              <a:gd name="connsiteY14" fmla="*/ 3200400 h 4686300"/>
              <a:gd name="connsiteX15" fmla="*/ 2438400 w 2488827"/>
              <a:gd name="connsiteY15" fmla="*/ 3200400 h 4686300"/>
              <a:gd name="connsiteX16" fmla="*/ 2476500 w 2488827"/>
              <a:gd name="connsiteY16" fmla="*/ 4667250 h 4686300"/>
              <a:gd name="connsiteX17" fmla="*/ 190500 w 2488827"/>
              <a:gd name="connsiteY17" fmla="*/ 4686300 h 4686300"/>
              <a:gd name="connsiteX18" fmla="*/ 190500 w 2488827"/>
              <a:gd name="connsiteY18" fmla="*/ 3105150 h 4686300"/>
              <a:gd name="connsiteX19" fmla="*/ 1562100 w 2488827"/>
              <a:gd name="connsiteY19" fmla="*/ 3086100 h 4686300"/>
              <a:gd name="connsiteX20" fmla="*/ 1562100 w 2488827"/>
              <a:gd name="connsiteY20" fmla="*/ 2381250 h 4686300"/>
              <a:gd name="connsiteX21" fmla="*/ 876300 w 2488827"/>
              <a:gd name="connsiteY21" fmla="*/ 2362200 h 4686300"/>
              <a:gd name="connsiteX22" fmla="*/ 895350 w 2488827"/>
              <a:gd name="connsiteY22" fmla="*/ 2495550 h 4686300"/>
              <a:gd name="connsiteX23" fmla="*/ 0 w 2488827"/>
              <a:gd name="connsiteY23" fmla="*/ 2495550 h 4686300"/>
              <a:gd name="connsiteX0" fmla="*/ 0 w 2488827"/>
              <a:gd name="connsiteY0" fmla="*/ 2495550 h 4686300"/>
              <a:gd name="connsiteX1" fmla="*/ 57150 w 2488827"/>
              <a:gd name="connsiteY1" fmla="*/ 552450 h 4686300"/>
              <a:gd name="connsiteX2" fmla="*/ 1009650 w 2488827"/>
              <a:gd name="connsiteY2" fmla="*/ 552450 h 4686300"/>
              <a:gd name="connsiteX3" fmla="*/ 1009650 w 2488827"/>
              <a:gd name="connsiteY3" fmla="*/ 209550 h 4686300"/>
              <a:gd name="connsiteX4" fmla="*/ 1200150 w 2488827"/>
              <a:gd name="connsiteY4" fmla="*/ 209550 h 4686300"/>
              <a:gd name="connsiteX5" fmla="*/ 1219200 w 2488827"/>
              <a:gd name="connsiteY5" fmla="*/ 0 h 4686300"/>
              <a:gd name="connsiteX6" fmla="*/ 2381250 w 2488827"/>
              <a:gd name="connsiteY6" fmla="*/ 0 h 4686300"/>
              <a:gd name="connsiteX7" fmla="*/ 2488827 w 2488827"/>
              <a:gd name="connsiteY7" fmla="*/ 2349701 h 4686300"/>
              <a:gd name="connsiteX8" fmla="*/ 2270915 w 2488827"/>
              <a:gd name="connsiteY8" fmla="*/ 2341512 h 4686300"/>
              <a:gd name="connsiteX9" fmla="*/ 2190750 w 2488827"/>
              <a:gd name="connsiteY9" fmla="*/ 2266950 h 4686300"/>
              <a:gd name="connsiteX10" fmla="*/ 2270915 w 2488827"/>
              <a:gd name="connsiteY10" fmla="*/ 2349787 h 4686300"/>
              <a:gd name="connsiteX11" fmla="*/ 2209800 w 2488827"/>
              <a:gd name="connsiteY11" fmla="*/ 2476500 h 4686300"/>
              <a:gd name="connsiteX12" fmla="*/ 1543050 w 2488827"/>
              <a:gd name="connsiteY12" fmla="*/ 2514600 h 4686300"/>
              <a:gd name="connsiteX13" fmla="*/ 1543050 w 2488827"/>
              <a:gd name="connsiteY13" fmla="*/ 3067050 h 4686300"/>
              <a:gd name="connsiteX14" fmla="*/ 2209800 w 2488827"/>
              <a:gd name="connsiteY14" fmla="*/ 3048000 h 4686300"/>
              <a:gd name="connsiteX15" fmla="*/ 2209800 w 2488827"/>
              <a:gd name="connsiteY15" fmla="*/ 3200400 h 4686300"/>
              <a:gd name="connsiteX16" fmla="*/ 2438400 w 2488827"/>
              <a:gd name="connsiteY16" fmla="*/ 3200400 h 4686300"/>
              <a:gd name="connsiteX17" fmla="*/ 2476500 w 2488827"/>
              <a:gd name="connsiteY17" fmla="*/ 4667250 h 4686300"/>
              <a:gd name="connsiteX18" fmla="*/ 190500 w 2488827"/>
              <a:gd name="connsiteY18" fmla="*/ 4686300 h 4686300"/>
              <a:gd name="connsiteX19" fmla="*/ 190500 w 2488827"/>
              <a:gd name="connsiteY19" fmla="*/ 3105150 h 4686300"/>
              <a:gd name="connsiteX20" fmla="*/ 1562100 w 2488827"/>
              <a:gd name="connsiteY20" fmla="*/ 3086100 h 4686300"/>
              <a:gd name="connsiteX21" fmla="*/ 1562100 w 2488827"/>
              <a:gd name="connsiteY21" fmla="*/ 2381250 h 4686300"/>
              <a:gd name="connsiteX22" fmla="*/ 876300 w 2488827"/>
              <a:gd name="connsiteY22" fmla="*/ 2362200 h 4686300"/>
              <a:gd name="connsiteX23" fmla="*/ 895350 w 2488827"/>
              <a:gd name="connsiteY23" fmla="*/ 2495550 h 4686300"/>
              <a:gd name="connsiteX24" fmla="*/ 0 w 2488827"/>
              <a:gd name="connsiteY24" fmla="*/ 2495550 h 4686300"/>
              <a:gd name="connsiteX0" fmla="*/ 0 w 2488827"/>
              <a:gd name="connsiteY0" fmla="*/ 2495550 h 4686300"/>
              <a:gd name="connsiteX1" fmla="*/ 57150 w 2488827"/>
              <a:gd name="connsiteY1" fmla="*/ 552450 h 4686300"/>
              <a:gd name="connsiteX2" fmla="*/ 1009650 w 2488827"/>
              <a:gd name="connsiteY2" fmla="*/ 552450 h 4686300"/>
              <a:gd name="connsiteX3" fmla="*/ 1009650 w 2488827"/>
              <a:gd name="connsiteY3" fmla="*/ 209550 h 4686300"/>
              <a:gd name="connsiteX4" fmla="*/ 1200150 w 2488827"/>
              <a:gd name="connsiteY4" fmla="*/ 209550 h 4686300"/>
              <a:gd name="connsiteX5" fmla="*/ 1219200 w 2488827"/>
              <a:gd name="connsiteY5" fmla="*/ 0 h 4686300"/>
              <a:gd name="connsiteX6" fmla="*/ 2381250 w 2488827"/>
              <a:gd name="connsiteY6" fmla="*/ 0 h 4686300"/>
              <a:gd name="connsiteX7" fmla="*/ 2488827 w 2488827"/>
              <a:gd name="connsiteY7" fmla="*/ 2349701 h 4686300"/>
              <a:gd name="connsiteX8" fmla="*/ 2270915 w 2488827"/>
              <a:gd name="connsiteY8" fmla="*/ 2341512 h 4686300"/>
              <a:gd name="connsiteX9" fmla="*/ 2190750 w 2488827"/>
              <a:gd name="connsiteY9" fmla="*/ 2266950 h 4686300"/>
              <a:gd name="connsiteX10" fmla="*/ 2270915 w 2488827"/>
              <a:gd name="connsiteY10" fmla="*/ 2349787 h 4686300"/>
              <a:gd name="connsiteX11" fmla="*/ 2247038 w 2488827"/>
              <a:gd name="connsiteY11" fmla="*/ 2493050 h 4686300"/>
              <a:gd name="connsiteX12" fmla="*/ 1543050 w 2488827"/>
              <a:gd name="connsiteY12" fmla="*/ 2514600 h 4686300"/>
              <a:gd name="connsiteX13" fmla="*/ 1543050 w 2488827"/>
              <a:gd name="connsiteY13" fmla="*/ 3067050 h 4686300"/>
              <a:gd name="connsiteX14" fmla="*/ 2209800 w 2488827"/>
              <a:gd name="connsiteY14" fmla="*/ 3048000 h 4686300"/>
              <a:gd name="connsiteX15" fmla="*/ 2209800 w 2488827"/>
              <a:gd name="connsiteY15" fmla="*/ 3200400 h 4686300"/>
              <a:gd name="connsiteX16" fmla="*/ 2438400 w 2488827"/>
              <a:gd name="connsiteY16" fmla="*/ 3200400 h 4686300"/>
              <a:gd name="connsiteX17" fmla="*/ 2476500 w 2488827"/>
              <a:gd name="connsiteY17" fmla="*/ 4667250 h 4686300"/>
              <a:gd name="connsiteX18" fmla="*/ 190500 w 2488827"/>
              <a:gd name="connsiteY18" fmla="*/ 4686300 h 4686300"/>
              <a:gd name="connsiteX19" fmla="*/ 190500 w 2488827"/>
              <a:gd name="connsiteY19" fmla="*/ 3105150 h 4686300"/>
              <a:gd name="connsiteX20" fmla="*/ 1562100 w 2488827"/>
              <a:gd name="connsiteY20" fmla="*/ 3086100 h 4686300"/>
              <a:gd name="connsiteX21" fmla="*/ 1562100 w 2488827"/>
              <a:gd name="connsiteY21" fmla="*/ 2381250 h 4686300"/>
              <a:gd name="connsiteX22" fmla="*/ 876300 w 2488827"/>
              <a:gd name="connsiteY22" fmla="*/ 2362200 h 4686300"/>
              <a:gd name="connsiteX23" fmla="*/ 895350 w 2488827"/>
              <a:gd name="connsiteY23" fmla="*/ 2495550 h 4686300"/>
              <a:gd name="connsiteX24" fmla="*/ 0 w 2488827"/>
              <a:gd name="connsiteY24" fmla="*/ 2495550 h 4686300"/>
              <a:gd name="connsiteX0" fmla="*/ 0 w 2488827"/>
              <a:gd name="connsiteY0" fmla="*/ 2495550 h 4686300"/>
              <a:gd name="connsiteX1" fmla="*/ 57150 w 2488827"/>
              <a:gd name="connsiteY1" fmla="*/ 552450 h 4686300"/>
              <a:gd name="connsiteX2" fmla="*/ 1009650 w 2488827"/>
              <a:gd name="connsiteY2" fmla="*/ 552450 h 4686300"/>
              <a:gd name="connsiteX3" fmla="*/ 1009650 w 2488827"/>
              <a:gd name="connsiteY3" fmla="*/ 209550 h 4686300"/>
              <a:gd name="connsiteX4" fmla="*/ 1200150 w 2488827"/>
              <a:gd name="connsiteY4" fmla="*/ 209550 h 4686300"/>
              <a:gd name="connsiteX5" fmla="*/ 1219200 w 2488827"/>
              <a:gd name="connsiteY5" fmla="*/ 0 h 4686300"/>
              <a:gd name="connsiteX6" fmla="*/ 2381250 w 2488827"/>
              <a:gd name="connsiteY6" fmla="*/ 0 h 4686300"/>
              <a:gd name="connsiteX7" fmla="*/ 2488827 w 2488827"/>
              <a:gd name="connsiteY7" fmla="*/ 2349701 h 4686300"/>
              <a:gd name="connsiteX8" fmla="*/ 2270915 w 2488827"/>
              <a:gd name="connsiteY8" fmla="*/ 2341512 h 4686300"/>
              <a:gd name="connsiteX9" fmla="*/ 2190750 w 2488827"/>
              <a:gd name="connsiteY9" fmla="*/ 2266950 h 4686300"/>
              <a:gd name="connsiteX10" fmla="*/ 2270915 w 2488827"/>
              <a:gd name="connsiteY10" fmla="*/ 2349787 h 4686300"/>
              <a:gd name="connsiteX11" fmla="*/ 2247038 w 2488827"/>
              <a:gd name="connsiteY11" fmla="*/ 2493050 h 4686300"/>
              <a:gd name="connsiteX12" fmla="*/ 1543050 w 2488827"/>
              <a:gd name="connsiteY12" fmla="*/ 2514600 h 4686300"/>
              <a:gd name="connsiteX13" fmla="*/ 1543050 w 2488827"/>
              <a:gd name="connsiteY13" fmla="*/ 3067050 h 4686300"/>
              <a:gd name="connsiteX14" fmla="*/ 2209800 w 2488827"/>
              <a:gd name="connsiteY14" fmla="*/ 3048000 h 4686300"/>
              <a:gd name="connsiteX15" fmla="*/ 2209800 w 2488827"/>
              <a:gd name="connsiteY15" fmla="*/ 3200400 h 4686300"/>
              <a:gd name="connsiteX16" fmla="*/ 2438400 w 2488827"/>
              <a:gd name="connsiteY16" fmla="*/ 3200400 h 4686300"/>
              <a:gd name="connsiteX17" fmla="*/ 2476500 w 2488827"/>
              <a:gd name="connsiteY17" fmla="*/ 4667250 h 4686300"/>
              <a:gd name="connsiteX18" fmla="*/ 190500 w 2488827"/>
              <a:gd name="connsiteY18" fmla="*/ 4686300 h 4686300"/>
              <a:gd name="connsiteX19" fmla="*/ 190500 w 2488827"/>
              <a:gd name="connsiteY19" fmla="*/ 3105150 h 4686300"/>
              <a:gd name="connsiteX20" fmla="*/ 1562100 w 2488827"/>
              <a:gd name="connsiteY20" fmla="*/ 3086100 h 4686300"/>
              <a:gd name="connsiteX21" fmla="*/ 1562100 w 2488827"/>
              <a:gd name="connsiteY21" fmla="*/ 2381250 h 4686300"/>
              <a:gd name="connsiteX22" fmla="*/ 876300 w 2488827"/>
              <a:gd name="connsiteY22" fmla="*/ 2362200 h 4686300"/>
              <a:gd name="connsiteX23" fmla="*/ 891213 w 2488827"/>
              <a:gd name="connsiteY23" fmla="*/ 2528651 h 4686300"/>
              <a:gd name="connsiteX24" fmla="*/ 0 w 2488827"/>
              <a:gd name="connsiteY24" fmla="*/ 2495550 h 4686300"/>
              <a:gd name="connsiteX0" fmla="*/ 0 w 2447451"/>
              <a:gd name="connsiteY0" fmla="*/ 2520375 h 4686300"/>
              <a:gd name="connsiteX1" fmla="*/ 15774 w 2447451"/>
              <a:gd name="connsiteY1" fmla="*/ 552450 h 4686300"/>
              <a:gd name="connsiteX2" fmla="*/ 968274 w 2447451"/>
              <a:gd name="connsiteY2" fmla="*/ 552450 h 4686300"/>
              <a:gd name="connsiteX3" fmla="*/ 968274 w 2447451"/>
              <a:gd name="connsiteY3" fmla="*/ 209550 h 4686300"/>
              <a:gd name="connsiteX4" fmla="*/ 1158774 w 2447451"/>
              <a:gd name="connsiteY4" fmla="*/ 209550 h 4686300"/>
              <a:gd name="connsiteX5" fmla="*/ 1177824 w 2447451"/>
              <a:gd name="connsiteY5" fmla="*/ 0 h 4686300"/>
              <a:gd name="connsiteX6" fmla="*/ 2339874 w 2447451"/>
              <a:gd name="connsiteY6" fmla="*/ 0 h 4686300"/>
              <a:gd name="connsiteX7" fmla="*/ 2447451 w 2447451"/>
              <a:gd name="connsiteY7" fmla="*/ 2349701 h 4686300"/>
              <a:gd name="connsiteX8" fmla="*/ 2229539 w 2447451"/>
              <a:gd name="connsiteY8" fmla="*/ 2341512 h 4686300"/>
              <a:gd name="connsiteX9" fmla="*/ 2149374 w 2447451"/>
              <a:gd name="connsiteY9" fmla="*/ 2266950 h 4686300"/>
              <a:gd name="connsiteX10" fmla="*/ 2229539 w 2447451"/>
              <a:gd name="connsiteY10" fmla="*/ 2349787 h 4686300"/>
              <a:gd name="connsiteX11" fmla="*/ 2205662 w 2447451"/>
              <a:gd name="connsiteY11" fmla="*/ 2493050 h 4686300"/>
              <a:gd name="connsiteX12" fmla="*/ 1501674 w 2447451"/>
              <a:gd name="connsiteY12" fmla="*/ 2514600 h 4686300"/>
              <a:gd name="connsiteX13" fmla="*/ 1501674 w 2447451"/>
              <a:gd name="connsiteY13" fmla="*/ 3067050 h 4686300"/>
              <a:gd name="connsiteX14" fmla="*/ 2168424 w 2447451"/>
              <a:gd name="connsiteY14" fmla="*/ 3048000 h 4686300"/>
              <a:gd name="connsiteX15" fmla="*/ 2168424 w 2447451"/>
              <a:gd name="connsiteY15" fmla="*/ 3200400 h 4686300"/>
              <a:gd name="connsiteX16" fmla="*/ 2397024 w 2447451"/>
              <a:gd name="connsiteY16" fmla="*/ 3200400 h 4686300"/>
              <a:gd name="connsiteX17" fmla="*/ 2435124 w 2447451"/>
              <a:gd name="connsiteY17" fmla="*/ 4667250 h 4686300"/>
              <a:gd name="connsiteX18" fmla="*/ 149124 w 2447451"/>
              <a:gd name="connsiteY18" fmla="*/ 4686300 h 4686300"/>
              <a:gd name="connsiteX19" fmla="*/ 149124 w 2447451"/>
              <a:gd name="connsiteY19" fmla="*/ 3105150 h 4686300"/>
              <a:gd name="connsiteX20" fmla="*/ 1520724 w 2447451"/>
              <a:gd name="connsiteY20" fmla="*/ 3086100 h 4686300"/>
              <a:gd name="connsiteX21" fmla="*/ 1520724 w 2447451"/>
              <a:gd name="connsiteY21" fmla="*/ 2381250 h 4686300"/>
              <a:gd name="connsiteX22" fmla="*/ 834924 w 2447451"/>
              <a:gd name="connsiteY22" fmla="*/ 2362200 h 4686300"/>
              <a:gd name="connsiteX23" fmla="*/ 849837 w 2447451"/>
              <a:gd name="connsiteY23" fmla="*/ 2528651 h 4686300"/>
              <a:gd name="connsiteX24" fmla="*/ 0 w 2447451"/>
              <a:gd name="connsiteY24" fmla="*/ 2520375 h 4686300"/>
              <a:gd name="connsiteX0" fmla="*/ 0 w 2447451"/>
              <a:gd name="connsiteY0" fmla="*/ 2520375 h 4686300"/>
              <a:gd name="connsiteX1" fmla="*/ 15774 w 2447451"/>
              <a:gd name="connsiteY1" fmla="*/ 552450 h 4686300"/>
              <a:gd name="connsiteX2" fmla="*/ 968274 w 2447451"/>
              <a:gd name="connsiteY2" fmla="*/ 552450 h 4686300"/>
              <a:gd name="connsiteX3" fmla="*/ 968274 w 2447451"/>
              <a:gd name="connsiteY3" fmla="*/ 209550 h 4686300"/>
              <a:gd name="connsiteX4" fmla="*/ 1158774 w 2447451"/>
              <a:gd name="connsiteY4" fmla="*/ 209550 h 4686300"/>
              <a:gd name="connsiteX5" fmla="*/ 1177824 w 2447451"/>
              <a:gd name="connsiteY5" fmla="*/ 0 h 4686300"/>
              <a:gd name="connsiteX6" fmla="*/ 2339874 w 2447451"/>
              <a:gd name="connsiteY6" fmla="*/ 0 h 4686300"/>
              <a:gd name="connsiteX7" fmla="*/ 2447451 w 2447451"/>
              <a:gd name="connsiteY7" fmla="*/ 2349701 h 4686300"/>
              <a:gd name="connsiteX8" fmla="*/ 2229539 w 2447451"/>
              <a:gd name="connsiteY8" fmla="*/ 2341512 h 4686300"/>
              <a:gd name="connsiteX9" fmla="*/ 2149374 w 2447451"/>
              <a:gd name="connsiteY9" fmla="*/ 2266950 h 4686300"/>
              <a:gd name="connsiteX10" fmla="*/ 2229539 w 2447451"/>
              <a:gd name="connsiteY10" fmla="*/ 2349787 h 4686300"/>
              <a:gd name="connsiteX11" fmla="*/ 2205662 w 2447451"/>
              <a:gd name="connsiteY11" fmla="*/ 2493050 h 4686300"/>
              <a:gd name="connsiteX12" fmla="*/ 1501674 w 2447451"/>
              <a:gd name="connsiteY12" fmla="*/ 2514600 h 4686300"/>
              <a:gd name="connsiteX13" fmla="*/ 1501674 w 2447451"/>
              <a:gd name="connsiteY13" fmla="*/ 3067050 h 4686300"/>
              <a:gd name="connsiteX14" fmla="*/ 2168424 w 2447451"/>
              <a:gd name="connsiteY14" fmla="*/ 3048000 h 4686300"/>
              <a:gd name="connsiteX15" fmla="*/ 2168424 w 2447451"/>
              <a:gd name="connsiteY15" fmla="*/ 3200400 h 4686300"/>
              <a:gd name="connsiteX16" fmla="*/ 2397024 w 2447451"/>
              <a:gd name="connsiteY16" fmla="*/ 3200400 h 4686300"/>
              <a:gd name="connsiteX17" fmla="*/ 2435124 w 2447451"/>
              <a:gd name="connsiteY17" fmla="*/ 4667250 h 4686300"/>
              <a:gd name="connsiteX18" fmla="*/ 149124 w 2447451"/>
              <a:gd name="connsiteY18" fmla="*/ 4686300 h 4686300"/>
              <a:gd name="connsiteX19" fmla="*/ 149124 w 2447451"/>
              <a:gd name="connsiteY19" fmla="*/ 3105150 h 4686300"/>
              <a:gd name="connsiteX20" fmla="*/ 1520724 w 2447451"/>
              <a:gd name="connsiteY20" fmla="*/ 3086100 h 4686300"/>
              <a:gd name="connsiteX21" fmla="*/ 1520724 w 2447451"/>
              <a:gd name="connsiteY21" fmla="*/ 2381250 h 4686300"/>
              <a:gd name="connsiteX22" fmla="*/ 859749 w 2447451"/>
              <a:gd name="connsiteY22" fmla="*/ 2374613 h 4686300"/>
              <a:gd name="connsiteX23" fmla="*/ 849837 w 2447451"/>
              <a:gd name="connsiteY23" fmla="*/ 2528651 h 4686300"/>
              <a:gd name="connsiteX24" fmla="*/ 0 w 2447451"/>
              <a:gd name="connsiteY24" fmla="*/ 2520375 h 4686300"/>
              <a:gd name="connsiteX0" fmla="*/ 0 w 2447451"/>
              <a:gd name="connsiteY0" fmla="*/ 2520375 h 4686300"/>
              <a:gd name="connsiteX1" fmla="*/ 15774 w 2447451"/>
              <a:gd name="connsiteY1" fmla="*/ 552450 h 4686300"/>
              <a:gd name="connsiteX2" fmla="*/ 968274 w 2447451"/>
              <a:gd name="connsiteY2" fmla="*/ 552450 h 4686300"/>
              <a:gd name="connsiteX3" fmla="*/ 968274 w 2447451"/>
              <a:gd name="connsiteY3" fmla="*/ 209550 h 4686300"/>
              <a:gd name="connsiteX4" fmla="*/ 1158774 w 2447451"/>
              <a:gd name="connsiteY4" fmla="*/ 209550 h 4686300"/>
              <a:gd name="connsiteX5" fmla="*/ 1177824 w 2447451"/>
              <a:gd name="connsiteY5" fmla="*/ 0 h 4686300"/>
              <a:gd name="connsiteX6" fmla="*/ 2339874 w 2447451"/>
              <a:gd name="connsiteY6" fmla="*/ 0 h 4686300"/>
              <a:gd name="connsiteX7" fmla="*/ 2447451 w 2447451"/>
              <a:gd name="connsiteY7" fmla="*/ 2349701 h 4686300"/>
              <a:gd name="connsiteX8" fmla="*/ 2229539 w 2447451"/>
              <a:gd name="connsiteY8" fmla="*/ 2341512 h 4686300"/>
              <a:gd name="connsiteX9" fmla="*/ 2149374 w 2447451"/>
              <a:gd name="connsiteY9" fmla="*/ 2266950 h 4686300"/>
              <a:gd name="connsiteX10" fmla="*/ 2229539 w 2447451"/>
              <a:gd name="connsiteY10" fmla="*/ 2349787 h 4686300"/>
              <a:gd name="connsiteX11" fmla="*/ 2205662 w 2447451"/>
              <a:gd name="connsiteY11" fmla="*/ 2493050 h 4686300"/>
              <a:gd name="connsiteX12" fmla="*/ 1501674 w 2447451"/>
              <a:gd name="connsiteY12" fmla="*/ 2514600 h 4686300"/>
              <a:gd name="connsiteX13" fmla="*/ 1501674 w 2447451"/>
              <a:gd name="connsiteY13" fmla="*/ 3067050 h 4686300"/>
              <a:gd name="connsiteX14" fmla="*/ 2209799 w 2447451"/>
              <a:gd name="connsiteY14" fmla="*/ 3048000 h 4686300"/>
              <a:gd name="connsiteX15" fmla="*/ 2168424 w 2447451"/>
              <a:gd name="connsiteY15" fmla="*/ 3200400 h 4686300"/>
              <a:gd name="connsiteX16" fmla="*/ 2397024 w 2447451"/>
              <a:gd name="connsiteY16" fmla="*/ 3200400 h 4686300"/>
              <a:gd name="connsiteX17" fmla="*/ 2435124 w 2447451"/>
              <a:gd name="connsiteY17" fmla="*/ 4667250 h 4686300"/>
              <a:gd name="connsiteX18" fmla="*/ 149124 w 2447451"/>
              <a:gd name="connsiteY18" fmla="*/ 4686300 h 4686300"/>
              <a:gd name="connsiteX19" fmla="*/ 149124 w 2447451"/>
              <a:gd name="connsiteY19" fmla="*/ 3105150 h 4686300"/>
              <a:gd name="connsiteX20" fmla="*/ 1520724 w 2447451"/>
              <a:gd name="connsiteY20" fmla="*/ 3086100 h 4686300"/>
              <a:gd name="connsiteX21" fmla="*/ 1520724 w 2447451"/>
              <a:gd name="connsiteY21" fmla="*/ 2381250 h 4686300"/>
              <a:gd name="connsiteX22" fmla="*/ 859749 w 2447451"/>
              <a:gd name="connsiteY22" fmla="*/ 2374613 h 4686300"/>
              <a:gd name="connsiteX23" fmla="*/ 849837 w 2447451"/>
              <a:gd name="connsiteY23" fmla="*/ 2528651 h 4686300"/>
              <a:gd name="connsiteX24" fmla="*/ 0 w 2447451"/>
              <a:gd name="connsiteY24" fmla="*/ 2520375 h 4686300"/>
              <a:gd name="connsiteX0" fmla="*/ 0 w 2447451"/>
              <a:gd name="connsiteY0" fmla="*/ 2520375 h 4686300"/>
              <a:gd name="connsiteX1" fmla="*/ 15774 w 2447451"/>
              <a:gd name="connsiteY1" fmla="*/ 552450 h 4686300"/>
              <a:gd name="connsiteX2" fmla="*/ 968274 w 2447451"/>
              <a:gd name="connsiteY2" fmla="*/ 552450 h 4686300"/>
              <a:gd name="connsiteX3" fmla="*/ 968274 w 2447451"/>
              <a:gd name="connsiteY3" fmla="*/ 209550 h 4686300"/>
              <a:gd name="connsiteX4" fmla="*/ 1158774 w 2447451"/>
              <a:gd name="connsiteY4" fmla="*/ 209550 h 4686300"/>
              <a:gd name="connsiteX5" fmla="*/ 1177824 w 2447451"/>
              <a:gd name="connsiteY5" fmla="*/ 0 h 4686300"/>
              <a:gd name="connsiteX6" fmla="*/ 2339874 w 2447451"/>
              <a:gd name="connsiteY6" fmla="*/ 0 h 4686300"/>
              <a:gd name="connsiteX7" fmla="*/ 2447451 w 2447451"/>
              <a:gd name="connsiteY7" fmla="*/ 2349701 h 4686300"/>
              <a:gd name="connsiteX8" fmla="*/ 2229539 w 2447451"/>
              <a:gd name="connsiteY8" fmla="*/ 2341512 h 4686300"/>
              <a:gd name="connsiteX9" fmla="*/ 2149374 w 2447451"/>
              <a:gd name="connsiteY9" fmla="*/ 2266950 h 4686300"/>
              <a:gd name="connsiteX10" fmla="*/ 2229539 w 2447451"/>
              <a:gd name="connsiteY10" fmla="*/ 2349787 h 4686300"/>
              <a:gd name="connsiteX11" fmla="*/ 2205662 w 2447451"/>
              <a:gd name="connsiteY11" fmla="*/ 2493050 h 4686300"/>
              <a:gd name="connsiteX12" fmla="*/ 1501674 w 2447451"/>
              <a:gd name="connsiteY12" fmla="*/ 2514600 h 4686300"/>
              <a:gd name="connsiteX13" fmla="*/ 1501674 w 2447451"/>
              <a:gd name="connsiteY13" fmla="*/ 3067050 h 4686300"/>
              <a:gd name="connsiteX14" fmla="*/ 2209799 w 2447451"/>
              <a:gd name="connsiteY14" fmla="*/ 3048000 h 4686300"/>
              <a:gd name="connsiteX15" fmla="*/ 2205662 w 2447451"/>
              <a:gd name="connsiteY15" fmla="*/ 3196263 h 4686300"/>
              <a:gd name="connsiteX16" fmla="*/ 2397024 w 2447451"/>
              <a:gd name="connsiteY16" fmla="*/ 3200400 h 4686300"/>
              <a:gd name="connsiteX17" fmla="*/ 2435124 w 2447451"/>
              <a:gd name="connsiteY17" fmla="*/ 4667250 h 4686300"/>
              <a:gd name="connsiteX18" fmla="*/ 149124 w 2447451"/>
              <a:gd name="connsiteY18" fmla="*/ 4686300 h 4686300"/>
              <a:gd name="connsiteX19" fmla="*/ 149124 w 2447451"/>
              <a:gd name="connsiteY19" fmla="*/ 3105150 h 4686300"/>
              <a:gd name="connsiteX20" fmla="*/ 1520724 w 2447451"/>
              <a:gd name="connsiteY20" fmla="*/ 3086100 h 4686300"/>
              <a:gd name="connsiteX21" fmla="*/ 1520724 w 2447451"/>
              <a:gd name="connsiteY21" fmla="*/ 2381250 h 4686300"/>
              <a:gd name="connsiteX22" fmla="*/ 859749 w 2447451"/>
              <a:gd name="connsiteY22" fmla="*/ 2374613 h 4686300"/>
              <a:gd name="connsiteX23" fmla="*/ 849837 w 2447451"/>
              <a:gd name="connsiteY23" fmla="*/ 2528651 h 4686300"/>
              <a:gd name="connsiteX24" fmla="*/ 0 w 2447451"/>
              <a:gd name="connsiteY24" fmla="*/ 2520375 h 4686300"/>
              <a:gd name="connsiteX0" fmla="*/ 0 w 2447451"/>
              <a:gd name="connsiteY0" fmla="*/ 2520375 h 4686300"/>
              <a:gd name="connsiteX1" fmla="*/ 15774 w 2447451"/>
              <a:gd name="connsiteY1" fmla="*/ 552450 h 4686300"/>
              <a:gd name="connsiteX2" fmla="*/ 968274 w 2447451"/>
              <a:gd name="connsiteY2" fmla="*/ 552450 h 4686300"/>
              <a:gd name="connsiteX3" fmla="*/ 968274 w 2447451"/>
              <a:gd name="connsiteY3" fmla="*/ 209550 h 4686300"/>
              <a:gd name="connsiteX4" fmla="*/ 1158774 w 2447451"/>
              <a:gd name="connsiteY4" fmla="*/ 209550 h 4686300"/>
              <a:gd name="connsiteX5" fmla="*/ 1177824 w 2447451"/>
              <a:gd name="connsiteY5" fmla="*/ 0 h 4686300"/>
              <a:gd name="connsiteX6" fmla="*/ 2339874 w 2447451"/>
              <a:gd name="connsiteY6" fmla="*/ 0 h 4686300"/>
              <a:gd name="connsiteX7" fmla="*/ 2447451 w 2447451"/>
              <a:gd name="connsiteY7" fmla="*/ 2349701 h 4686300"/>
              <a:gd name="connsiteX8" fmla="*/ 2229539 w 2447451"/>
              <a:gd name="connsiteY8" fmla="*/ 2341512 h 4686300"/>
              <a:gd name="connsiteX9" fmla="*/ 2149374 w 2447451"/>
              <a:gd name="connsiteY9" fmla="*/ 2266950 h 4686300"/>
              <a:gd name="connsiteX10" fmla="*/ 2229539 w 2447451"/>
              <a:gd name="connsiteY10" fmla="*/ 2349787 h 4686300"/>
              <a:gd name="connsiteX11" fmla="*/ 2205662 w 2447451"/>
              <a:gd name="connsiteY11" fmla="*/ 2493050 h 4686300"/>
              <a:gd name="connsiteX12" fmla="*/ 1501674 w 2447451"/>
              <a:gd name="connsiteY12" fmla="*/ 2514600 h 4686300"/>
              <a:gd name="connsiteX13" fmla="*/ 1501674 w 2447451"/>
              <a:gd name="connsiteY13" fmla="*/ 3067050 h 4686300"/>
              <a:gd name="connsiteX14" fmla="*/ 2209799 w 2447451"/>
              <a:gd name="connsiteY14" fmla="*/ 3048000 h 4686300"/>
              <a:gd name="connsiteX15" fmla="*/ 2205662 w 2447451"/>
              <a:gd name="connsiteY15" fmla="*/ 3196263 h 4686300"/>
              <a:gd name="connsiteX16" fmla="*/ 2425987 w 2447451"/>
              <a:gd name="connsiteY16" fmla="*/ 3196262 h 4686300"/>
              <a:gd name="connsiteX17" fmla="*/ 2435124 w 2447451"/>
              <a:gd name="connsiteY17" fmla="*/ 4667250 h 4686300"/>
              <a:gd name="connsiteX18" fmla="*/ 149124 w 2447451"/>
              <a:gd name="connsiteY18" fmla="*/ 4686300 h 4686300"/>
              <a:gd name="connsiteX19" fmla="*/ 149124 w 2447451"/>
              <a:gd name="connsiteY19" fmla="*/ 3105150 h 4686300"/>
              <a:gd name="connsiteX20" fmla="*/ 1520724 w 2447451"/>
              <a:gd name="connsiteY20" fmla="*/ 3086100 h 4686300"/>
              <a:gd name="connsiteX21" fmla="*/ 1520724 w 2447451"/>
              <a:gd name="connsiteY21" fmla="*/ 2381250 h 4686300"/>
              <a:gd name="connsiteX22" fmla="*/ 859749 w 2447451"/>
              <a:gd name="connsiteY22" fmla="*/ 2374613 h 4686300"/>
              <a:gd name="connsiteX23" fmla="*/ 849837 w 2447451"/>
              <a:gd name="connsiteY23" fmla="*/ 2528651 h 4686300"/>
              <a:gd name="connsiteX24" fmla="*/ 0 w 2447451"/>
              <a:gd name="connsiteY24" fmla="*/ 2520375 h 4686300"/>
              <a:gd name="connsiteX0" fmla="*/ 0 w 2447451"/>
              <a:gd name="connsiteY0" fmla="*/ 2520375 h 4678025"/>
              <a:gd name="connsiteX1" fmla="*/ 15774 w 2447451"/>
              <a:gd name="connsiteY1" fmla="*/ 552450 h 4678025"/>
              <a:gd name="connsiteX2" fmla="*/ 968274 w 2447451"/>
              <a:gd name="connsiteY2" fmla="*/ 552450 h 4678025"/>
              <a:gd name="connsiteX3" fmla="*/ 968274 w 2447451"/>
              <a:gd name="connsiteY3" fmla="*/ 209550 h 4678025"/>
              <a:gd name="connsiteX4" fmla="*/ 1158774 w 2447451"/>
              <a:gd name="connsiteY4" fmla="*/ 209550 h 4678025"/>
              <a:gd name="connsiteX5" fmla="*/ 1177824 w 2447451"/>
              <a:gd name="connsiteY5" fmla="*/ 0 h 4678025"/>
              <a:gd name="connsiteX6" fmla="*/ 2339874 w 2447451"/>
              <a:gd name="connsiteY6" fmla="*/ 0 h 4678025"/>
              <a:gd name="connsiteX7" fmla="*/ 2447451 w 2447451"/>
              <a:gd name="connsiteY7" fmla="*/ 2349701 h 4678025"/>
              <a:gd name="connsiteX8" fmla="*/ 2229539 w 2447451"/>
              <a:gd name="connsiteY8" fmla="*/ 2341512 h 4678025"/>
              <a:gd name="connsiteX9" fmla="*/ 2149374 w 2447451"/>
              <a:gd name="connsiteY9" fmla="*/ 2266950 h 4678025"/>
              <a:gd name="connsiteX10" fmla="*/ 2229539 w 2447451"/>
              <a:gd name="connsiteY10" fmla="*/ 2349787 h 4678025"/>
              <a:gd name="connsiteX11" fmla="*/ 2205662 w 2447451"/>
              <a:gd name="connsiteY11" fmla="*/ 2493050 h 4678025"/>
              <a:gd name="connsiteX12" fmla="*/ 1501674 w 2447451"/>
              <a:gd name="connsiteY12" fmla="*/ 2514600 h 4678025"/>
              <a:gd name="connsiteX13" fmla="*/ 1501674 w 2447451"/>
              <a:gd name="connsiteY13" fmla="*/ 3067050 h 4678025"/>
              <a:gd name="connsiteX14" fmla="*/ 2209799 w 2447451"/>
              <a:gd name="connsiteY14" fmla="*/ 3048000 h 4678025"/>
              <a:gd name="connsiteX15" fmla="*/ 2205662 w 2447451"/>
              <a:gd name="connsiteY15" fmla="*/ 3196263 h 4678025"/>
              <a:gd name="connsiteX16" fmla="*/ 2425987 w 2447451"/>
              <a:gd name="connsiteY16" fmla="*/ 3196262 h 4678025"/>
              <a:gd name="connsiteX17" fmla="*/ 2435124 w 2447451"/>
              <a:gd name="connsiteY17" fmla="*/ 4667250 h 4678025"/>
              <a:gd name="connsiteX18" fmla="*/ 87060 w 2447451"/>
              <a:gd name="connsiteY18" fmla="*/ 4678025 h 4678025"/>
              <a:gd name="connsiteX19" fmla="*/ 149124 w 2447451"/>
              <a:gd name="connsiteY19" fmla="*/ 3105150 h 4678025"/>
              <a:gd name="connsiteX20" fmla="*/ 1520724 w 2447451"/>
              <a:gd name="connsiteY20" fmla="*/ 3086100 h 4678025"/>
              <a:gd name="connsiteX21" fmla="*/ 1520724 w 2447451"/>
              <a:gd name="connsiteY21" fmla="*/ 2381250 h 4678025"/>
              <a:gd name="connsiteX22" fmla="*/ 859749 w 2447451"/>
              <a:gd name="connsiteY22" fmla="*/ 2374613 h 4678025"/>
              <a:gd name="connsiteX23" fmla="*/ 849837 w 2447451"/>
              <a:gd name="connsiteY23" fmla="*/ 2528651 h 4678025"/>
              <a:gd name="connsiteX24" fmla="*/ 0 w 2447451"/>
              <a:gd name="connsiteY24" fmla="*/ 2520375 h 4678025"/>
              <a:gd name="connsiteX0" fmla="*/ 0 w 2447451"/>
              <a:gd name="connsiteY0" fmla="*/ 2520375 h 4678025"/>
              <a:gd name="connsiteX1" fmla="*/ 15774 w 2447451"/>
              <a:gd name="connsiteY1" fmla="*/ 552450 h 4678025"/>
              <a:gd name="connsiteX2" fmla="*/ 968274 w 2447451"/>
              <a:gd name="connsiteY2" fmla="*/ 552450 h 4678025"/>
              <a:gd name="connsiteX3" fmla="*/ 968274 w 2447451"/>
              <a:gd name="connsiteY3" fmla="*/ 209550 h 4678025"/>
              <a:gd name="connsiteX4" fmla="*/ 1158774 w 2447451"/>
              <a:gd name="connsiteY4" fmla="*/ 209550 h 4678025"/>
              <a:gd name="connsiteX5" fmla="*/ 1177824 w 2447451"/>
              <a:gd name="connsiteY5" fmla="*/ 0 h 4678025"/>
              <a:gd name="connsiteX6" fmla="*/ 2339874 w 2447451"/>
              <a:gd name="connsiteY6" fmla="*/ 0 h 4678025"/>
              <a:gd name="connsiteX7" fmla="*/ 2447451 w 2447451"/>
              <a:gd name="connsiteY7" fmla="*/ 2349701 h 4678025"/>
              <a:gd name="connsiteX8" fmla="*/ 2229539 w 2447451"/>
              <a:gd name="connsiteY8" fmla="*/ 2341512 h 4678025"/>
              <a:gd name="connsiteX9" fmla="*/ 2149374 w 2447451"/>
              <a:gd name="connsiteY9" fmla="*/ 2266950 h 4678025"/>
              <a:gd name="connsiteX10" fmla="*/ 2229539 w 2447451"/>
              <a:gd name="connsiteY10" fmla="*/ 2349787 h 4678025"/>
              <a:gd name="connsiteX11" fmla="*/ 2205662 w 2447451"/>
              <a:gd name="connsiteY11" fmla="*/ 2493050 h 4678025"/>
              <a:gd name="connsiteX12" fmla="*/ 1501674 w 2447451"/>
              <a:gd name="connsiteY12" fmla="*/ 2514600 h 4678025"/>
              <a:gd name="connsiteX13" fmla="*/ 1501674 w 2447451"/>
              <a:gd name="connsiteY13" fmla="*/ 3067050 h 4678025"/>
              <a:gd name="connsiteX14" fmla="*/ 2209799 w 2447451"/>
              <a:gd name="connsiteY14" fmla="*/ 3048000 h 4678025"/>
              <a:gd name="connsiteX15" fmla="*/ 2205662 w 2447451"/>
              <a:gd name="connsiteY15" fmla="*/ 3196263 h 4678025"/>
              <a:gd name="connsiteX16" fmla="*/ 2425987 w 2447451"/>
              <a:gd name="connsiteY16" fmla="*/ 3196262 h 4678025"/>
              <a:gd name="connsiteX17" fmla="*/ 2435124 w 2447451"/>
              <a:gd name="connsiteY17" fmla="*/ 4667250 h 4678025"/>
              <a:gd name="connsiteX18" fmla="*/ 153261 w 2447451"/>
              <a:gd name="connsiteY18" fmla="*/ 4678025 h 4678025"/>
              <a:gd name="connsiteX19" fmla="*/ 149124 w 2447451"/>
              <a:gd name="connsiteY19" fmla="*/ 3105150 h 4678025"/>
              <a:gd name="connsiteX20" fmla="*/ 1520724 w 2447451"/>
              <a:gd name="connsiteY20" fmla="*/ 3086100 h 4678025"/>
              <a:gd name="connsiteX21" fmla="*/ 1520724 w 2447451"/>
              <a:gd name="connsiteY21" fmla="*/ 2381250 h 4678025"/>
              <a:gd name="connsiteX22" fmla="*/ 859749 w 2447451"/>
              <a:gd name="connsiteY22" fmla="*/ 2374613 h 4678025"/>
              <a:gd name="connsiteX23" fmla="*/ 849837 w 2447451"/>
              <a:gd name="connsiteY23" fmla="*/ 2528651 h 4678025"/>
              <a:gd name="connsiteX24" fmla="*/ 0 w 2447451"/>
              <a:gd name="connsiteY24" fmla="*/ 2520375 h 4678025"/>
              <a:gd name="connsiteX0" fmla="*/ 0 w 2447451"/>
              <a:gd name="connsiteY0" fmla="*/ 2520375 h 4690438"/>
              <a:gd name="connsiteX1" fmla="*/ 15774 w 2447451"/>
              <a:gd name="connsiteY1" fmla="*/ 552450 h 4690438"/>
              <a:gd name="connsiteX2" fmla="*/ 968274 w 2447451"/>
              <a:gd name="connsiteY2" fmla="*/ 552450 h 4690438"/>
              <a:gd name="connsiteX3" fmla="*/ 968274 w 2447451"/>
              <a:gd name="connsiteY3" fmla="*/ 209550 h 4690438"/>
              <a:gd name="connsiteX4" fmla="*/ 1158774 w 2447451"/>
              <a:gd name="connsiteY4" fmla="*/ 209550 h 4690438"/>
              <a:gd name="connsiteX5" fmla="*/ 1177824 w 2447451"/>
              <a:gd name="connsiteY5" fmla="*/ 0 h 4690438"/>
              <a:gd name="connsiteX6" fmla="*/ 2339874 w 2447451"/>
              <a:gd name="connsiteY6" fmla="*/ 0 h 4690438"/>
              <a:gd name="connsiteX7" fmla="*/ 2447451 w 2447451"/>
              <a:gd name="connsiteY7" fmla="*/ 2349701 h 4690438"/>
              <a:gd name="connsiteX8" fmla="*/ 2229539 w 2447451"/>
              <a:gd name="connsiteY8" fmla="*/ 2341512 h 4690438"/>
              <a:gd name="connsiteX9" fmla="*/ 2149374 w 2447451"/>
              <a:gd name="connsiteY9" fmla="*/ 2266950 h 4690438"/>
              <a:gd name="connsiteX10" fmla="*/ 2229539 w 2447451"/>
              <a:gd name="connsiteY10" fmla="*/ 2349787 h 4690438"/>
              <a:gd name="connsiteX11" fmla="*/ 2205662 w 2447451"/>
              <a:gd name="connsiteY11" fmla="*/ 2493050 h 4690438"/>
              <a:gd name="connsiteX12" fmla="*/ 1501674 w 2447451"/>
              <a:gd name="connsiteY12" fmla="*/ 2514600 h 4690438"/>
              <a:gd name="connsiteX13" fmla="*/ 1501674 w 2447451"/>
              <a:gd name="connsiteY13" fmla="*/ 3067050 h 4690438"/>
              <a:gd name="connsiteX14" fmla="*/ 2209799 w 2447451"/>
              <a:gd name="connsiteY14" fmla="*/ 3048000 h 4690438"/>
              <a:gd name="connsiteX15" fmla="*/ 2205662 w 2447451"/>
              <a:gd name="connsiteY15" fmla="*/ 3196263 h 4690438"/>
              <a:gd name="connsiteX16" fmla="*/ 2425987 w 2447451"/>
              <a:gd name="connsiteY16" fmla="*/ 3196262 h 4690438"/>
              <a:gd name="connsiteX17" fmla="*/ 2435124 w 2447451"/>
              <a:gd name="connsiteY17" fmla="*/ 4667250 h 4690438"/>
              <a:gd name="connsiteX18" fmla="*/ 173949 w 2447451"/>
              <a:gd name="connsiteY18" fmla="*/ 4690438 h 4690438"/>
              <a:gd name="connsiteX19" fmla="*/ 149124 w 2447451"/>
              <a:gd name="connsiteY19" fmla="*/ 3105150 h 4690438"/>
              <a:gd name="connsiteX20" fmla="*/ 1520724 w 2447451"/>
              <a:gd name="connsiteY20" fmla="*/ 3086100 h 4690438"/>
              <a:gd name="connsiteX21" fmla="*/ 1520724 w 2447451"/>
              <a:gd name="connsiteY21" fmla="*/ 2381250 h 4690438"/>
              <a:gd name="connsiteX22" fmla="*/ 859749 w 2447451"/>
              <a:gd name="connsiteY22" fmla="*/ 2374613 h 4690438"/>
              <a:gd name="connsiteX23" fmla="*/ 849837 w 2447451"/>
              <a:gd name="connsiteY23" fmla="*/ 2528651 h 4690438"/>
              <a:gd name="connsiteX24" fmla="*/ 0 w 2447451"/>
              <a:gd name="connsiteY24" fmla="*/ 2520375 h 4690438"/>
              <a:gd name="connsiteX0" fmla="*/ 0 w 2447451"/>
              <a:gd name="connsiteY0" fmla="*/ 2520375 h 4678025"/>
              <a:gd name="connsiteX1" fmla="*/ 15774 w 2447451"/>
              <a:gd name="connsiteY1" fmla="*/ 552450 h 4678025"/>
              <a:gd name="connsiteX2" fmla="*/ 968274 w 2447451"/>
              <a:gd name="connsiteY2" fmla="*/ 552450 h 4678025"/>
              <a:gd name="connsiteX3" fmla="*/ 968274 w 2447451"/>
              <a:gd name="connsiteY3" fmla="*/ 209550 h 4678025"/>
              <a:gd name="connsiteX4" fmla="*/ 1158774 w 2447451"/>
              <a:gd name="connsiteY4" fmla="*/ 209550 h 4678025"/>
              <a:gd name="connsiteX5" fmla="*/ 1177824 w 2447451"/>
              <a:gd name="connsiteY5" fmla="*/ 0 h 4678025"/>
              <a:gd name="connsiteX6" fmla="*/ 2339874 w 2447451"/>
              <a:gd name="connsiteY6" fmla="*/ 0 h 4678025"/>
              <a:gd name="connsiteX7" fmla="*/ 2447451 w 2447451"/>
              <a:gd name="connsiteY7" fmla="*/ 2349701 h 4678025"/>
              <a:gd name="connsiteX8" fmla="*/ 2229539 w 2447451"/>
              <a:gd name="connsiteY8" fmla="*/ 2341512 h 4678025"/>
              <a:gd name="connsiteX9" fmla="*/ 2149374 w 2447451"/>
              <a:gd name="connsiteY9" fmla="*/ 2266950 h 4678025"/>
              <a:gd name="connsiteX10" fmla="*/ 2229539 w 2447451"/>
              <a:gd name="connsiteY10" fmla="*/ 2349787 h 4678025"/>
              <a:gd name="connsiteX11" fmla="*/ 2205662 w 2447451"/>
              <a:gd name="connsiteY11" fmla="*/ 2493050 h 4678025"/>
              <a:gd name="connsiteX12" fmla="*/ 1501674 w 2447451"/>
              <a:gd name="connsiteY12" fmla="*/ 2514600 h 4678025"/>
              <a:gd name="connsiteX13" fmla="*/ 1501674 w 2447451"/>
              <a:gd name="connsiteY13" fmla="*/ 3067050 h 4678025"/>
              <a:gd name="connsiteX14" fmla="*/ 2209799 w 2447451"/>
              <a:gd name="connsiteY14" fmla="*/ 3048000 h 4678025"/>
              <a:gd name="connsiteX15" fmla="*/ 2205662 w 2447451"/>
              <a:gd name="connsiteY15" fmla="*/ 3196263 h 4678025"/>
              <a:gd name="connsiteX16" fmla="*/ 2425987 w 2447451"/>
              <a:gd name="connsiteY16" fmla="*/ 3196262 h 4678025"/>
              <a:gd name="connsiteX17" fmla="*/ 2435124 w 2447451"/>
              <a:gd name="connsiteY17" fmla="*/ 4667250 h 4678025"/>
              <a:gd name="connsiteX18" fmla="*/ 165674 w 2447451"/>
              <a:gd name="connsiteY18" fmla="*/ 4678025 h 4678025"/>
              <a:gd name="connsiteX19" fmla="*/ 149124 w 2447451"/>
              <a:gd name="connsiteY19" fmla="*/ 3105150 h 4678025"/>
              <a:gd name="connsiteX20" fmla="*/ 1520724 w 2447451"/>
              <a:gd name="connsiteY20" fmla="*/ 3086100 h 4678025"/>
              <a:gd name="connsiteX21" fmla="*/ 1520724 w 2447451"/>
              <a:gd name="connsiteY21" fmla="*/ 2381250 h 4678025"/>
              <a:gd name="connsiteX22" fmla="*/ 859749 w 2447451"/>
              <a:gd name="connsiteY22" fmla="*/ 2374613 h 4678025"/>
              <a:gd name="connsiteX23" fmla="*/ 849837 w 2447451"/>
              <a:gd name="connsiteY23" fmla="*/ 2528651 h 4678025"/>
              <a:gd name="connsiteX24" fmla="*/ 0 w 2447451"/>
              <a:gd name="connsiteY24" fmla="*/ 2520375 h 4678025"/>
              <a:gd name="connsiteX0" fmla="*/ 0 w 2447451"/>
              <a:gd name="connsiteY0" fmla="*/ 2520375 h 4678025"/>
              <a:gd name="connsiteX1" fmla="*/ 15774 w 2447451"/>
              <a:gd name="connsiteY1" fmla="*/ 552450 h 4678025"/>
              <a:gd name="connsiteX2" fmla="*/ 968274 w 2447451"/>
              <a:gd name="connsiteY2" fmla="*/ 552450 h 4678025"/>
              <a:gd name="connsiteX3" fmla="*/ 968274 w 2447451"/>
              <a:gd name="connsiteY3" fmla="*/ 209550 h 4678025"/>
              <a:gd name="connsiteX4" fmla="*/ 1158774 w 2447451"/>
              <a:gd name="connsiteY4" fmla="*/ 209550 h 4678025"/>
              <a:gd name="connsiteX5" fmla="*/ 1177824 w 2447451"/>
              <a:gd name="connsiteY5" fmla="*/ 0 h 4678025"/>
              <a:gd name="connsiteX6" fmla="*/ 2339874 w 2447451"/>
              <a:gd name="connsiteY6" fmla="*/ 0 h 4678025"/>
              <a:gd name="connsiteX7" fmla="*/ 2447451 w 2447451"/>
              <a:gd name="connsiteY7" fmla="*/ 2349701 h 4678025"/>
              <a:gd name="connsiteX8" fmla="*/ 2229539 w 2447451"/>
              <a:gd name="connsiteY8" fmla="*/ 2341512 h 4678025"/>
              <a:gd name="connsiteX9" fmla="*/ 2149374 w 2447451"/>
              <a:gd name="connsiteY9" fmla="*/ 2266950 h 4678025"/>
              <a:gd name="connsiteX10" fmla="*/ 2229539 w 2447451"/>
              <a:gd name="connsiteY10" fmla="*/ 2349787 h 4678025"/>
              <a:gd name="connsiteX11" fmla="*/ 2205662 w 2447451"/>
              <a:gd name="connsiteY11" fmla="*/ 2493050 h 4678025"/>
              <a:gd name="connsiteX12" fmla="*/ 1501674 w 2447451"/>
              <a:gd name="connsiteY12" fmla="*/ 2514600 h 4678025"/>
              <a:gd name="connsiteX13" fmla="*/ 1501674 w 2447451"/>
              <a:gd name="connsiteY13" fmla="*/ 3067050 h 4678025"/>
              <a:gd name="connsiteX14" fmla="*/ 2209799 w 2447451"/>
              <a:gd name="connsiteY14" fmla="*/ 3048000 h 4678025"/>
              <a:gd name="connsiteX15" fmla="*/ 2205662 w 2447451"/>
              <a:gd name="connsiteY15" fmla="*/ 3196263 h 4678025"/>
              <a:gd name="connsiteX16" fmla="*/ 2425987 w 2447451"/>
              <a:gd name="connsiteY16" fmla="*/ 3196262 h 4678025"/>
              <a:gd name="connsiteX17" fmla="*/ 2435124 w 2447451"/>
              <a:gd name="connsiteY17" fmla="*/ 4667250 h 4678025"/>
              <a:gd name="connsiteX18" fmla="*/ 165674 w 2447451"/>
              <a:gd name="connsiteY18" fmla="*/ 4678025 h 4678025"/>
              <a:gd name="connsiteX19" fmla="*/ 149124 w 2447451"/>
              <a:gd name="connsiteY19" fmla="*/ 3105150 h 4678025"/>
              <a:gd name="connsiteX20" fmla="*/ 1520724 w 2447451"/>
              <a:gd name="connsiteY20" fmla="*/ 3086100 h 4678025"/>
              <a:gd name="connsiteX21" fmla="*/ 1520724 w 2447451"/>
              <a:gd name="connsiteY21" fmla="*/ 2381250 h 4678025"/>
              <a:gd name="connsiteX22" fmla="*/ 859749 w 2447451"/>
              <a:gd name="connsiteY22" fmla="*/ 2374613 h 4678025"/>
              <a:gd name="connsiteX23" fmla="*/ 870525 w 2447451"/>
              <a:gd name="connsiteY23" fmla="*/ 2532789 h 4678025"/>
              <a:gd name="connsiteX24" fmla="*/ 0 w 2447451"/>
              <a:gd name="connsiteY24" fmla="*/ 2520375 h 4678025"/>
              <a:gd name="connsiteX0" fmla="*/ 0 w 2447451"/>
              <a:gd name="connsiteY0" fmla="*/ 2520375 h 4678025"/>
              <a:gd name="connsiteX1" fmla="*/ 15774 w 2447451"/>
              <a:gd name="connsiteY1" fmla="*/ 552450 h 4678025"/>
              <a:gd name="connsiteX2" fmla="*/ 968274 w 2447451"/>
              <a:gd name="connsiteY2" fmla="*/ 552450 h 4678025"/>
              <a:gd name="connsiteX3" fmla="*/ 968274 w 2447451"/>
              <a:gd name="connsiteY3" fmla="*/ 209550 h 4678025"/>
              <a:gd name="connsiteX4" fmla="*/ 1158774 w 2447451"/>
              <a:gd name="connsiteY4" fmla="*/ 209550 h 4678025"/>
              <a:gd name="connsiteX5" fmla="*/ 1177824 w 2447451"/>
              <a:gd name="connsiteY5" fmla="*/ 0 h 4678025"/>
              <a:gd name="connsiteX6" fmla="*/ 2339874 w 2447451"/>
              <a:gd name="connsiteY6" fmla="*/ 0 h 4678025"/>
              <a:gd name="connsiteX7" fmla="*/ 2447451 w 2447451"/>
              <a:gd name="connsiteY7" fmla="*/ 2349701 h 4678025"/>
              <a:gd name="connsiteX8" fmla="*/ 2229539 w 2447451"/>
              <a:gd name="connsiteY8" fmla="*/ 2341512 h 4678025"/>
              <a:gd name="connsiteX9" fmla="*/ 2149374 w 2447451"/>
              <a:gd name="connsiteY9" fmla="*/ 2266950 h 4678025"/>
              <a:gd name="connsiteX10" fmla="*/ 2229539 w 2447451"/>
              <a:gd name="connsiteY10" fmla="*/ 2349787 h 4678025"/>
              <a:gd name="connsiteX11" fmla="*/ 2205662 w 2447451"/>
              <a:gd name="connsiteY11" fmla="*/ 2493050 h 4678025"/>
              <a:gd name="connsiteX12" fmla="*/ 1501674 w 2447451"/>
              <a:gd name="connsiteY12" fmla="*/ 2514600 h 4678025"/>
              <a:gd name="connsiteX13" fmla="*/ 1501674 w 2447451"/>
              <a:gd name="connsiteY13" fmla="*/ 3067050 h 4678025"/>
              <a:gd name="connsiteX14" fmla="*/ 2209799 w 2447451"/>
              <a:gd name="connsiteY14" fmla="*/ 3048000 h 4678025"/>
              <a:gd name="connsiteX15" fmla="*/ 2205662 w 2447451"/>
              <a:gd name="connsiteY15" fmla="*/ 3196263 h 4678025"/>
              <a:gd name="connsiteX16" fmla="*/ 2425987 w 2447451"/>
              <a:gd name="connsiteY16" fmla="*/ 3196262 h 4678025"/>
              <a:gd name="connsiteX17" fmla="*/ 2435124 w 2447451"/>
              <a:gd name="connsiteY17" fmla="*/ 4667250 h 4678025"/>
              <a:gd name="connsiteX18" fmla="*/ 165674 w 2447451"/>
              <a:gd name="connsiteY18" fmla="*/ 4678025 h 4678025"/>
              <a:gd name="connsiteX19" fmla="*/ 149124 w 2447451"/>
              <a:gd name="connsiteY19" fmla="*/ 3105150 h 4678025"/>
              <a:gd name="connsiteX20" fmla="*/ 1520724 w 2447451"/>
              <a:gd name="connsiteY20" fmla="*/ 3086100 h 4678025"/>
              <a:gd name="connsiteX21" fmla="*/ 1520724 w 2447451"/>
              <a:gd name="connsiteY21" fmla="*/ 2381250 h 4678025"/>
              <a:gd name="connsiteX22" fmla="*/ 859749 w 2447451"/>
              <a:gd name="connsiteY22" fmla="*/ 2374613 h 4678025"/>
              <a:gd name="connsiteX23" fmla="*/ 853975 w 2447451"/>
              <a:gd name="connsiteY23" fmla="*/ 2516239 h 4678025"/>
              <a:gd name="connsiteX24" fmla="*/ 0 w 2447451"/>
              <a:gd name="connsiteY24" fmla="*/ 2520375 h 4678025"/>
              <a:gd name="connsiteX0" fmla="*/ 0 w 2447451"/>
              <a:gd name="connsiteY0" fmla="*/ 2532788 h 4690438"/>
              <a:gd name="connsiteX1" fmla="*/ 15774 w 2447451"/>
              <a:gd name="connsiteY1" fmla="*/ 564863 h 4690438"/>
              <a:gd name="connsiteX2" fmla="*/ 968274 w 2447451"/>
              <a:gd name="connsiteY2" fmla="*/ 564863 h 4690438"/>
              <a:gd name="connsiteX3" fmla="*/ 968274 w 2447451"/>
              <a:gd name="connsiteY3" fmla="*/ 221963 h 4690438"/>
              <a:gd name="connsiteX4" fmla="*/ 1158774 w 2447451"/>
              <a:gd name="connsiteY4" fmla="*/ 221963 h 4690438"/>
              <a:gd name="connsiteX5" fmla="*/ 1177824 w 2447451"/>
              <a:gd name="connsiteY5" fmla="*/ 12413 h 4690438"/>
              <a:gd name="connsiteX6" fmla="*/ 2435038 w 2447451"/>
              <a:gd name="connsiteY6" fmla="*/ 0 h 4690438"/>
              <a:gd name="connsiteX7" fmla="*/ 2447451 w 2447451"/>
              <a:gd name="connsiteY7" fmla="*/ 2362114 h 4690438"/>
              <a:gd name="connsiteX8" fmla="*/ 2229539 w 2447451"/>
              <a:gd name="connsiteY8" fmla="*/ 2353925 h 4690438"/>
              <a:gd name="connsiteX9" fmla="*/ 2149374 w 2447451"/>
              <a:gd name="connsiteY9" fmla="*/ 2279363 h 4690438"/>
              <a:gd name="connsiteX10" fmla="*/ 2229539 w 2447451"/>
              <a:gd name="connsiteY10" fmla="*/ 2362200 h 4690438"/>
              <a:gd name="connsiteX11" fmla="*/ 2205662 w 2447451"/>
              <a:gd name="connsiteY11" fmla="*/ 2505463 h 4690438"/>
              <a:gd name="connsiteX12" fmla="*/ 1501674 w 2447451"/>
              <a:gd name="connsiteY12" fmla="*/ 2527013 h 4690438"/>
              <a:gd name="connsiteX13" fmla="*/ 1501674 w 2447451"/>
              <a:gd name="connsiteY13" fmla="*/ 3079463 h 4690438"/>
              <a:gd name="connsiteX14" fmla="*/ 2209799 w 2447451"/>
              <a:gd name="connsiteY14" fmla="*/ 3060413 h 4690438"/>
              <a:gd name="connsiteX15" fmla="*/ 2205662 w 2447451"/>
              <a:gd name="connsiteY15" fmla="*/ 3208676 h 4690438"/>
              <a:gd name="connsiteX16" fmla="*/ 2425987 w 2447451"/>
              <a:gd name="connsiteY16" fmla="*/ 3208675 h 4690438"/>
              <a:gd name="connsiteX17" fmla="*/ 2435124 w 2447451"/>
              <a:gd name="connsiteY17" fmla="*/ 4679663 h 4690438"/>
              <a:gd name="connsiteX18" fmla="*/ 165674 w 2447451"/>
              <a:gd name="connsiteY18" fmla="*/ 4690438 h 4690438"/>
              <a:gd name="connsiteX19" fmla="*/ 149124 w 2447451"/>
              <a:gd name="connsiteY19" fmla="*/ 3117563 h 4690438"/>
              <a:gd name="connsiteX20" fmla="*/ 1520724 w 2447451"/>
              <a:gd name="connsiteY20" fmla="*/ 3098513 h 4690438"/>
              <a:gd name="connsiteX21" fmla="*/ 1520724 w 2447451"/>
              <a:gd name="connsiteY21" fmla="*/ 2393663 h 4690438"/>
              <a:gd name="connsiteX22" fmla="*/ 859749 w 2447451"/>
              <a:gd name="connsiteY22" fmla="*/ 2387026 h 4690438"/>
              <a:gd name="connsiteX23" fmla="*/ 853975 w 2447451"/>
              <a:gd name="connsiteY23" fmla="*/ 2528652 h 4690438"/>
              <a:gd name="connsiteX24" fmla="*/ 0 w 2447451"/>
              <a:gd name="connsiteY24" fmla="*/ 2532788 h 4690438"/>
              <a:gd name="connsiteX0" fmla="*/ 0 w 2447451"/>
              <a:gd name="connsiteY0" fmla="*/ 2532788 h 4690438"/>
              <a:gd name="connsiteX1" fmla="*/ 15774 w 2447451"/>
              <a:gd name="connsiteY1" fmla="*/ 564863 h 4690438"/>
              <a:gd name="connsiteX2" fmla="*/ 968274 w 2447451"/>
              <a:gd name="connsiteY2" fmla="*/ 564863 h 4690438"/>
              <a:gd name="connsiteX3" fmla="*/ 968274 w 2447451"/>
              <a:gd name="connsiteY3" fmla="*/ 221963 h 4690438"/>
              <a:gd name="connsiteX4" fmla="*/ 1158774 w 2447451"/>
              <a:gd name="connsiteY4" fmla="*/ 221963 h 4690438"/>
              <a:gd name="connsiteX5" fmla="*/ 1157136 w 2447451"/>
              <a:gd name="connsiteY5" fmla="*/ 0 h 4690438"/>
              <a:gd name="connsiteX6" fmla="*/ 2435038 w 2447451"/>
              <a:gd name="connsiteY6" fmla="*/ 0 h 4690438"/>
              <a:gd name="connsiteX7" fmla="*/ 2447451 w 2447451"/>
              <a:gd name="connsiteY7" fmla="*/ 2362114 h 4690438"/>
              <a:gd name="connsiteX8" fmla="*/ 2229539 w 2447451"/>
              <a:gd name="connsiteY8" fmla="*/ 2353925 h 4690438"/>
              <a:gd name="connsiteX9" fmla="*/ 2149374 w 2447451"/>
              <a:gd name="connsiteY9" fmla="*/ 2279363 h 4690438"/>
              <a:gd name="connsiteX10" fmla="*/ 2229539 w 2447451"/>
              <a:gd name="connsiteY10" fmla="*/ 2362200 h 4690438"/>
              <a:gd name="connsiteX11" fmla="*/ 2205662 w 2447451"/>
              <a:gd name="connsiteY11" fmla="*/ 2505463 h 4690438"/>
              <a:gd name="connsiteX12" fmla="*/ 1501674 w 2447451"/>
              <a:gd name="connsiteY12" fmla="*/ 2527013 h 4690438"/>
              <a:gd name="connsiteX13" fmla="*/ 1501674 w 2447451"/>
              <a:gd name="connsiteY13" fmla="*/ 3079463 h 4690438"/>
              <a:gd name="connsiteX14" fmla="*/ 2209799 w 2447451"/>
              <a:gd name="connsiteY14" fmla="*/ 3060413 h 4690438"/>
              <a:gd name="connsiteX15" fmla="*/ 2205662 w 2447451"/>
              <a:gd name="connsiteY15" fmla="*/ 3208676 h 4690438"/>
              <a:gd name="connsiteX16" fmla="*/ 2425987 w 2447451"/>
              <a:gd name="connsiteY16" fmla="*/ 3208675 h 4690438"/>
              <a:gd name="connsiteX17" fmla="*/ 2435124 w 2447451"/>
              <a:gd name="connsiteY17" fmla="*/ 4679663 h 4690438"/>
              <a:gd name="connsiteX18" fmla="*/ 165674 w 2447451"/>
              <a:gd name="connsiteY18" fmla="*/ 4690438 h 4690438"/>
              <a:gd name="connsiteX19" fmla="*/ 149124 w 2447451"/>
              <a:gd name="connsiteY19" fmla="*/ 3117563 h 4690438"/>
              <a:gd name="connsiteX20" fmla="*/ 1520724 w 2447451"/>
              <a:gd name="connsiteY20" fmla="*/ 3098513 h 4690438"/>
              <a:gd name="connsiteX21" fmla="*/ 1520724 w 2447451"/>
              <a:gd name="connsiteY21" fmla="*/ 2393663 h 4690438"/>
              <a:gd name="connsiteX22" fmla="*/ 859749 w 2447451"/>
              <a:gd name="connsiteY22" fmla="*/ 2387026 h 4690438"/>
              <a:gd name="connsiteX23" fmla="*/ 853975 w 2447451"/>
              <a:gd name="connsiteY23" fmla="*/ 2528652 h 4690438"/>
              <a:gd name="connsiteX24" fmla="*/ 0 w 2447451"/>
              <a:gd name="connsiteY24" fmla="*/ 2532788 h 469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447451" h="4690438">
                <a:moveTo>
                  <a:pt x="0" y="2532788"/>
                </a:moveTo>
                <a:lnTo>
                  <a:pt x="15774" y="564863"/>
                </a:lnTo>
                <a:lnTo>
                  <a:pt x="968274" y="564863"/>
                </a:lnTo>
                <a:lnTo>
                  <a:pt x="968274" y="221963"/>
                </a:lnTo>
                <a:lnTo>
                  <a:pt x="1158774" y="221963"/>
                </a:lnTo>
                <a:lnTo>
                  <a:pt x="1157136" y="0"/>
                </a:lnTo>
                <a:lnTo>
                  <a:pt x="2435038" y="0"/>
                </a:lnTo>
                <a:cubicBezTo>
                  <a:pt x="2439176" y="787371"/>
                  <a:pt x="2443313" y="1574743"/>
                  <a:pt x="2447451" y="2362114"/>
                </a:cubicBezTo>
                <a:cubicBezTo>
                  <a:pt x="2355505" y="2334559"/>
                  <a:pt x="2321485" y="2381480"/>
                  <a:pt x="2229539" y="2353925"/>
                </a:cubicBezTo>
                <a:lnTo>
                  <a:pt x="2149374" y="2279363"/>
                </a:lnTo>
                <a:cubicBezTo>
                  <a:pt x="2148512" y="2283529"/>
                  <a:pt x="2230401" y="2358034"/>
                  <a:pt x="2229539" y="2362200"/>
                </a:cubicBezTo>
                <a:lnTo>
                  <a:pt x="2205662" y="2505463"/>
                </a:lnTo>
                <a:lnTo>
                  <a:pt x="1501674" y="2527013"/>
                </a:lnTo>
                <a:lnTo>
                  <a:pt x="1501674" y="3079463"/>
                </a:lnTo>
                <a:lnTo>
                  <a:pt x="2209799" y="3060413"/>
                </a:lnTo>
                <a:lnTo>
                  <a:pt x="2205662" y="3208676"/>
                </a:lnTo>
                <a:lnTo>
                  <a:pt x="2425987" y="3208675"/>
                </a:lnTo>
                <a:cubicBezTo>
                  <a:pt x="2429033" y="3699004"/>
                  <a:pt x="2432078" y="4189334"/>
                  <a:pt x="2435124" y="4679663"/>
                </a:cubicBezTo>
                <a:lnTo>
                  <a:pt x="165674" y="4690438"/>
                </a:lnTo>
                <a:lnTo>
                  <a:pt x="149124" y="3117563"/>
                </a:lnTo>
                <a:lnTo>
                  <a:pt x="1520724" y="3098513"/>
                </a:lnTo>
                <a:lnTo>
                  <a:pt x="1520724" y="2393663"/>
                </a:lnTo>
                <a:lnTo>
                  <a:pt x="859749" y="2387026"/>
                </a:lnTo>
                <a:lnTo>
                  <a:pt x="853975" y="2528652"/>
                </a:lnTo>
                <a:lnTo>
                  <a:pt x="0" y="2532788"/>
                </a:lnTo>
                <a:close/>
              </a:path>
            </a:pathLst>
          </a:custGeom>
          <a:solidFill>
            <a:srgbClr val="C1E9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5274703" y="3791908"/>
            <a:ext cx="3155843" cy="647137"/>
          </a:xfrm>
          <a:prstGeom prst="rect">
            <a:avLst/>
          </a:prstGeom>
        </p:spPr>
        <p:txBody>
          <a:bodyPr wrap="square" lIns="61759" tIns="30879" rIns="61759" bIns="30879">
            <a:spAutoFit/>
          </a:bodyPr>
          <a:lstStyle/>
          <a:p>
            <a:pPr algn="ctr"/>
            <a:r>
              <a:rPr lang="en-US" sz="1900" dirty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Health and Environmental Department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763688" y="2367707"/>
            <a:ext cx="1556295" cy="2022245"/>
          </a:xfrm>
          <a:custGeom>
            <a:avLst/>
            <a:gdLst>
              <a:gd name="connsiteX0" fmla="*/ 19050 w 1866900"/>
              <a:gd name="connsiteY0" fmla="*/ 19050 h 2590800"/>
              <a:gd name="connsiteX1" fmla="*/ 1009650 w 1866900"/>
              <a:gd name="connsiteY1" fmla="*/ 0 h 2590800"/>
              <a:gd name="connsiteX2" fmla="*/ 1009650 w 1866900"/>
              <a:gd name="connsiteY2" fmla="*/ 571500 h 2590800"/>
              <a:gd name="connsiteX3" fmla="*/ 1866900 w 1866900"/>
              <a:gd name="connsiteY3" fmla="*/ 571500 h 2590800"/>
              <a:gd name="connsiteX4" fmla="*/ 1866900 w 1866900"/>
              <a:gd name="connsiteY4" fmla="*/ 2590800 h 2590800"/>
              <a:gd name="connsiteX5" fmla="*/ 1371600 w 1866900"/>
              <a:gd name="connsiteY5" fmla="*/ 2552700 h 2590800"/>
              <a:gd name="connsiteX6" fmla="*/ 1371600 w 1866900"/>
              <a:gd name="connsiteY6" fmla="*/ 2419350 h 2590800"/>
              <a:gd name="connsiteX7" fmla="*/ 1219200 w 1866900"/>
              <a:gd name="connsiteY7" fmla="*/ 2362200 h 2590800"/>
              <a:gd name="connsiteX8" fmla="*/ 1238250 w 1866900"/>
              <a:gd name="connsiteY8" fmla="*/ 2076450 h 2590800"/>
              <a:gd name="connsiteX9" fmla="*/ 952500 w 1866900"/>
              <a:gd name="connsiteY9" fmla="*/ 2095500 h 2590800"/>
              <a:gd name="connsiteX10" fmla="*/ 952500 w 1866900"/>
              <a:gd name="connsiteY10" fmla="*/ 2381250 h 2590800"/>
              <a:gd name="connsiteX11" fmla="*/ 800100 w 1866900"/>
              <a:gd name="connsiteY11" fmla="*/ 2381250 h 2590800"/>
              <a:gd name="connsiteX12" fmla="*/ 800100 w 1866900"/>
              <a:gd name="connsiteY12" fmla="*/ 2552700 h 2590800"/>
              <a:gd name="connsiteX13" fmla="*/ 228600 w 1866900"/>
              <a:gd name="connsiteY13" fmla="*/ 2533650 h 2590800"/>
              <a:gd name="connsiteX14" fmla="*/ 209550 w 1866900"/>
              <a:gd name="connsiteY14" fmla="*/ 2381250 h 2590800"/>
              <a:gd name="connsiteX15" fmla="*/ 0 w 1866900"/>
              <a:gd name="connsiteY15" fmla="*/ 2381250 h 2590800"/>
              <a:gd name="connsiteX16" fmla="*/ 19050 w 1866900"/>
              <a:gd name="connsiteY16" fmla="*/ 19050 h 2590800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367004 h 2595604"/>
              <a:gd name="connsiteX8" fmla="*/ 1258957 w 1887607"/>
              <a:gd name="connsiteY8" fmla="*/ 2081254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49307 w 1887607"/>
              <a:gd name="connsiteY13" fmla="*/ 2538454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367004 h 2595604"/>
              <a:gd name="connsiteX8" fmla="*/ 1258957 w 1887607"/>
              <a:gd name="connsiteY8" fmla="*/ 2081254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17502 w 1887607"/>
              <a:gd name="connsiteY13" fmla="*/ 2530503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367004 h 2595604"/>
              <a:gd name="connsiteX8" fmla="*/ 1235103 w 1887607"/>
              <a:gd name="connsiteY8" fmla="*/ 2089206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17502 w 1887607"/>
              <a:gd name="connsiteY13" fmla="*/ 2530503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406761 h 2595604"/>
              <a:gd name="connsiteX8" fmla="*/ 1235103 w 1887607"/>
              <a:gd name="connsiteY8" fmla="*/ 2089206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17502 w 1887607"/>
              <a:gd name="connsiteY13" fmla="*/ 2530503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17502 w 1887607"/>
              <a:gd name="connsiteY13" fmla="*/ 2530503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25453 w 1887607"/>
              <a:gd name="connsiteY13" fmla="*/ 2562308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25453 w 1887607"/>
              <a:gd name="connsiteY13" fmla="*/ 2538454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17502 w 1887607"/>
              <a:gd name="connsiteY13" fmla="*/ 2562308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09551 w 1887607"/>
              <a:gd name="connsiteY13" fmla="*/ 2562308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06761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12657 w 1890713"/>
              <a:gd name="connsiteY13" fmla="*/ 2562308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06761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30573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23913 w 1890713"/>
              <a:gd name="connsiteY11" fmla="*/ 2419391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23913 w 1890713"/>
              <a:gd name="connsiteY11" fmla="*/ 2419391 h 2571750"/>
              <a:gd name="connsiteX12" fmla="*/ 847725 w 1890713"/>
              <a:gd name="connsiteY12" fmla="*/ 2552742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52488 w 1890713"/>
              <a:gd name="connsiteY11" fmla="*/ 2419391 h 2571750"/>
              <a:gd name="connsiteX12" fmla="*/ 847725 w 1890713"/>
              <a:gd name="connsiteY12" fmla="*/ 2552742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90713" h="2571750">
                <a:moveTo>
                  <a:pt x="3106" y="0"/>
                </a:moveTo>
                <a:lnTo>
                  <a:pt x="1033463" y="4804"/>
                </a:lnTo>
                <a:lnTo>
                  <a:pt x="1033463" y="576304"/>
                </a:lnTo>
                <a:lnTo>
                  <a:pt x="1890713" y="576304"/>
                </a:lnTo>
                <a:lnTo>
                  <a:pt x="1890713" y="2571750"/>
                </a:lnTo>
                <a:lnTo>
                  <a:pt x="1395413" y="2557504"/>
                </a:lnTo>
                <a:lnTo>
                  <a:pt x="1395413" y="2424154"/>
                </a:lnTo>
                <a:lnTo>
                  <a:pt x="1243013" y="2416286"/>
                </a:lnTo>
                <a:cubicBezTo>
                  <a:pt x="1241412" y="2323687"/>
                  <a:pt x="1239810" y="2181805"/>
                  <a:pt x="1238209" y="2089206"/>
                </a:cubicBezTo>
                <a:lnTo>
                  <a:pt x="976313" y="2100304"/>
                </a:lnTo>
                <a:lnTo>
                  <a:pt x="976313" y="2424154"/>
                </a:lnTo>
                <a:lnTo>
                  <a:pt x="852488" y="2419391"/>
                </a:lnTo>
                <a:lnTo>
                  <a:pt x="847725" y="2552742"/>
                </a:lnTo>
                <a:lnTo>
                  <a:pt x="241232" y="2552783"/>
                </a:lnTo>
                <a:lnTo>
                  <a:pt x="233363" y="2386054"/>
                </a:lnTo>
                <a:lnTo>
                  <a:pt x="0" y="2386054"/>
                </a:lnTo>
                <a:cubicBezTo>
                  <a:pt x="1035" y="1590703"/>
                  <a:pt x="2071" y="795351"/>
                  <a:pt x="3106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68031" y="3328583"/>
            <a:ext cx="1445272" cy="354749"/>
          </a:xfrm>
          <a:prstGeom prst="rect">
            <a:avLst/>
          </a:prstGeom>
        </p:spPr>
        <p:txBody>
          <a:bodyPr wrap="square" lIns="61759" tIns="30879" rIns="61759" bIns="30879">
            <a:spAutoFit/>
          </a:bodyPr>
          <a:lstStyle/>
          <a:p>
            <a:r>
              <a:rPr lang="en-US" sz="1900" dirty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computer 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763688" y="4646830"/>
            <a:ext cx="1519453" cy="1312764"/>
          </a:xfrm>
          <a:custGeom>
            <a:avLst/>
            <a:gdLst>
              <a:gd name="connsiteX0" fmla="*/ 13647 w 1842447"/>
              <a:gd name="connsiteY0" fmla="*/ 1665027 h 1665027"/>
              <a:gd name="connsiteX1" fmla="*/ 40943 w 1842447"/>
              <a:gd name="connsiteY1" fmla="*/ 163773 h 1665027"/>
              <a:gd name="connsiteX2" fmla="*/ 232012 w 1842447"/>
              <a:gd name="connsiteY2" fmla="*/ 177421 h 1665027"/>
              <a:gd name="connsiteX3" fmla="*/ 232012 w 1842447"/>
              <a:gd name="connsiteY3" fmla="*/ 13648 h 1665027"/>
              <a:gd name="connsiteX4" fmla="*/ 873456 w 1842447"/>
              <a:gd name="connsiteY4" fmla="*/ 0 h 1665027"/>
              <a:gd name="connsiteX5" fmla="*/ 887104 w 1842447"/>
              <a:gd name="connsiteY5" fmla="*/ 232012 h 1665027"/>
              <a:gd name="connsiteX6" fmla="*/ 1378423 w 1842447"/>
              <a:gd name="connsiteY6" fmla="*/ 245659 h 1665027"/>
              <a:gd name="connsiteX7" fmla="*/ 1392071 w 1842447"/>
              <a:gd name="connsiteY7" fmla="*/ 95534 h 1665027"/>
              <a:gd name="connsiteX8" fmla="*/ 1828800 w 1842447"/>
              <a:gd name="connsiteY8" fmla="*/ 109182 h 1665027"/>
              <a:gd name="connsiteX9" fmla="*/ 1842447 w 1842447"/>
              <a:gd name="connsiteY9" fmla="*/ 1651379 h 1665027"/>
              <a:gd name="connsiteX10" fmla="*/ 40943 w 1842447"/>
              <a:gd name="connsiteY10" fmla="*/ 1583140 h 1665027"/>
              <a:gd name="connsiteX11" fmla="*/ 0 w 1842447"/>
              <a:gd name="connsiteY11" fmla="*/ 1569492 h 1665027"/>
              <a:gd name="connsiteX12" fmla="*/ 13647 w 1842447"/>
              <a:gd name="connsiteY12" fmla="*/ 1569492 h 1665027"/>
              <a:gd name="connsiteX0" fmla="*/ 13647 w 1867847"/>
              <a:gd name="connsiteY0" fmla="*/ 1665027 h 1665027"/>
              <a:gd name="connsiteX1" fmla="*/ 40943 w 1867847"/>
              <a:gd name="connsiteY1" fmla="*/ 163773 h 1665027"/>
              <a:gd name="connsiteX2" fmla="*/ 232012 w 1867847"/>
              <a:gd name="connsiteY2" fmla="*/ 177421 h 1665027"/>
              <a:gd name="connsiteX3" fmla="*/ 232012 w 1867847"/>
              <a:gd name="connsiteY3" fmla="*/ 13648 h 1665027"/>
              <a:gd name="connsiteX4" fmla="*/ 873456 w 1867847"/>
              <a:gd name="connsiteY4" fmla="*/ 0 h 1665027"/>
              <a:gd name="connsiteX5" fmla="*/ 887104 w 1867847"/>
              <a:gd name="connsiteY5" fmla="*/ 232012 h 1665027"/>
              <a:gd name="connsiteX6" fmla="*/ 1378423 w 1867847"/>
              <a:gd name="connsiteY6" fmla="*/ 245659 h 1665027"/>
              <a:gd name="connsiteX7" fmla="*/ 1392071 w 1867847"/>
              <a:gd name="connsiteY7" fmla="*/ 95534 h 1665027"/>
              <a:gd name="connsiteX8" fmla="*/ 1828800 w 1867847"/>
              <a:gd name="connsiteY8" fmla="*/ 109182 h 1665027"/>
              <a:gd name="connsiteX9" fmla="*/ 1867847 w 1867847"/>
              <a:gd name="connsiteY9" fmla="*/ 1664079 h 1665027"/>
              <a:gd name="connsiteX10" fmla="*/ 40943 w 1867847"/>
              <a:gd name="connsiteY10" fmla="*/ 1583140 h 1665027"/>
              <a:gd name="connsiteX11" fmla="*/ 0 w 1867847"/>
              <a:gd name="connsiteY11" fmla="*/ 1569492 h 1665027"/>
              <a:gd name="connsiteX12" fmla="*/ 13647 w 1867847"/>
              <a:gd name="connsiteY12" fmla="*/ 1569492 h 1665027"/>
              <a:gd name="connsiteX0" fmla="*/ 13647 w 1880547"/>
              <a:gd name="connsiteY0" fmla="*/ 1665027 h 1683129"/>
              <a:gd name="connsiteX1" fmla="*/ 40943 w 1880547"/>
              <a:gd name="connsiteY1" fmla="*/ 163773 h 1683129"/>
              <a:gd name="connsiteX2" fmla="*/ 232012 w 1880547"/>
              <a:gd name="connsiteY2" fmla="*/ 177421 h 1683129"/>
              <a:gd name="connsiteX3" fmla="*/ 232012 w 1880547"/>
              <a:gd name="connsiteY3" fmla="*/ 13648 h 1683129"/>
              <a:gd name="connsiteX4" fmla="*/ 873456 w 1880547"/>
              <a:gd name="connsiteY4" fmla="*/ 0 h 1683129"/>
              <a:gd name="connsiteX5" fmla="*/ 887104 w 1880547"/>
              <a:gd name="connsiteY5" fmla="*/ 232012 h 1683129"/>
              <a:gd name="connsiteX6" fmla="*/ 1378423 w 1880547"/>
              <a:gd name="connsiteY6" fmla="*/ 245659 h 1683129"/>
              <a:gd name="connsiteX7" fmla="*/ 1392071 w 1880547"/>
              <a:gd name="connsiteY7" fmla="*/ 95534 h 1683129"/>
              <a:gd name="connsiteX8" fmla="*/ 1828800 w 1880547"/>
              <a:gd name="connsiteY8" fmla="*/ 109182 h 1683129"/>
              <a:gd name="connsiteX9" fmla="*/ 1880547 w 1880547"/>
              <a:gd name="connsiteY9" fmla="*/ 1683129 h 1683129"/>
              <a:gd name="connsiteX10" fmla="*/ 40943 w 1880547"/>
              <a:gd name="connsiteY10" fmla="*/ 1583140 h 1683129"/>
              <a:gd name="connsiteX11" fmla="*/ 0 w 1880547"/>
              <a:gd name="connsiteY11" fmla="*/ 1569492 h 1683129"/>
              <a:gd name="connsiteX12" fmla="*/ 13647 w 1880547"/>
              <a:gd name="connsiteY12" fmla="*/ 1569492 h 1683129"/>
              <a:gd name="connsiteX0" fmla="*/ 13647 w 1880547"/>
              <a:gd name="connsiteY0" fmla="*/ 1665027 h 1683129"/>
              <a:gd name="connsiteX1" fmla="*/ 40943 w 1880547"/>
              <a:gd name="connsiteY1" fmla="*/ 163773 h 1683129"/>
              <a:gd name="connsiteX2" fmla="*/ 232012 w 1880547"/>
              <a:gd name="connsiteY2" fmla="*/ 177421 h 1683129"/>
              <a:gd name="connsiteX3" fmla="*/ 232012 w 1880547"/>
              <a:gd name="connsiteY3" fmla="*/ 13648 h 1683129"/>
              <a:gd name="connsiteX4" fmla="*/ 873456 w 1880547"/>
              <a:gd name="connsiteY4" fmla="*/ 0 h 1683129"/>
              <a:gd name="connsiteX5" fmla="*/ 887104 w 1880547"/>
              <a:gd name="connsiteY5" fmla="*/ 232012 h 1683129"/>
              <a:gd name="connsiteX6" fmla="*/ 1378423 w 1880547"/>
              <a:gd name="connsiteY6" fmla="*/ 245659 h 1683129"/>
              <a:gd name="connsiteX7" fmla="*/ 1392071 w 1880547"/>
              <a:gd name="connsiteY7" fmla="*/ 95534 h 1683129"/>
              <a:gd name="connsiteX8" fmla="*/ 1828800 w 1880547"/>
              <a:gd name="connsiteY8" fmla="*/ 109182 h 1683129"/>
              <a:gd name="connsiteX9" fmla="*/ 1880547 w 1880547"/>
              <a:gd name="connsiteY9" fmla="*/ 1683129 h 1683129"/>
              <a:gd name="connsiteX10" fmla="*/ 40943 w 1880547"/>
              <a:gd name="connsiteY10" fmla="*/ 1583140 h 1683129"/>
              <a:gd name="connsiteX11" fmla="*/ 0 w 1880547"/>
              <a:gd name="connsiteY11" fmla="*/ 1569492 h 1683129"/>
              <a:gd name="connsiteX12" fmla="*/ 45397 w 1880547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73457 w 1866900"/>
              <a:gd name="connsiteY5" fmla="*/ 23201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7296 w 1866900"/>
              <a:gd name="connsiteY10" fmla="*/ 158314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73457 w 1866900"/>
              <a:gd name="connsiteY5" fmla="*/ 23201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48057 w 1866900"/>
              <a:gd name="connsiteY5" fmla="*/ 25741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48057 w 1866900"/>
              <a:gd name="connsiteY5" fmla="*/ 23836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8282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48057 w 1866900"/>
              <a:gd name="connsiteY5" fmla="*/ 23836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51379 h 1669481"/>
              <a:gd name="connsiteX1" fmla="*/ 27296 w 1866900"/>
              <a:gd name="connsiteY1" fmla="*/ 169175 h 1669481"/>
              <a:gd name="connsiteX2" fmla="*/ 218365 w 1866900"/>
              <a:gd name="connsiteY2" fmla="*/ 163773 h 1669481"/>
              <a:gd name="connsiteX3" fmla="*/ 218365 w 1866900"/>
              <a:gd name="connsiteY3" fmla="*/ 0 h 1669481"/>
              <a:gd name="connsiteX4" fmla="*/ 859809 w 1866900"/>
              <a:gd name="connsiteY4" fmla="*/ 5402 h 1669481"/>
              <a:gd name="connsiteX5" fmla="*/ 848057 w 1866900"/>
              <a:gd name="connsiteY5" fmla="*/ 224714 h 1669481"/>
              <a:gd name="connsiteX6" fmla="*/ 1364776 w 1866900"/>
              <a:gd name="connsiteY6" fmla="*/ 232011 h 1669481"/>
              <a:gd name="connsiteX7" fmla="*/ 1378424 w 1866900"/>
              <a:gd name="connsiteY7" fmla="*/ 81886 h 1669481"/>
              <a:gd name="connsiteX8" fmla="*/ 1815153 w 1866900"/>
              <a:gd name="connsiteY8" fmla="*/ 95534 h 1669481"/>
              <a:gd name="connsiteX9" fmla="*/ 1866900 w 1866900"/>
              <a:gd name="connsiteY9" fmla="*/ 1669481 h 1669481"/>
              <a:gd name="connsiteX10" fmla="*/ 20946 w 1866900"/>
              <a:gd name="connsiteY10" fmla="*/ 1664742 h 1669481"/>
              <a:gd name="connsiteX11" fmla="*/ 30803 w 1866900"/>
              <a:gd name="connsiteY11" fmla="*/ 1651094 h 1669481"/>
              <a:gd name="connsiteX12" fmla="*/ 31750 w 1866900"/>
              <a:gd name="connsiteY12" fmla="*/ 1644744 h 1669481"/>
              <a:gd name="connsiteX0" fmla="*/ 0 w 1866900"/>
              <a:gd name="connsiteY0" fmla="*/ 1651379 h 1669481"/>
              <a:gd name="connsiteX1" fmla="*/ 27296 w 1866900"/>
              <a:gd name="connsiteY1" fmla="*/ 169175 h 1669481"/>
              <a:gd name="connsiteX2" fmla="*/ 218365 w 1866900"/>
              <a:gd name="connsiteY2" fmla="*/ 163773 h 1669481"/>
              <a:gd name="connsiteX3" fmla="*/ 218365 w 1866900"/>
              <a:gd name="connsiteY3" fmla="*/ 0 h 1669481"/>
              <a:gd name="connsiteX4" fmla="*/ 859809 w 1866900"/>
              <a:gd name="connsiteY4" fmla="*/ 5402 h 1669481"/>
              <a:gd name="connsiteX5" fmla="*/ 848057 w 1866900"/>
              <a:gd name="connsiteY5" fmla="*/ 224714 h 1669481"/>
              <a:gd name="connsiteX6" fmla="*/ 1390176 w 1866900"/>
              <a:gd name="connsiteY6" fmla="*/ 232011 h 1669481"/>
              <a:gd name="connsiteX7" fmla="*/ 1378424 w 1866900"/>
              <a:gd name="connsiteY7" fmla="*/ 81886 h 1669481"/>
              <a:gd name="connsiteX8" fmla="*/ 1815153 w 1866900"/>
              <a:gd name="connsiteY8" fmla="*/ 95534 h 1669481"/>
              <a:gd name="connsiteX9" fmla="*/ 1866900 w 1866900"/>
              <a:gd name="connsiteY9" fmla="*/ 1669481 h 1669481"/>
              <a:gd name="connsiteX10" fmla="*/ 20946 w 1866900"/>
              <a:gd name="connsiteY10" fmla="*/ 1664742 h 1669481"/>
              <a:gd name="connsiteX11" fmla="*/ 30803 w 1866900"/>
              <a:gd name="connsiteY11" fmla="*/ 1651094 h 1669481"/>
              <a:gd name="connsiteX12" fmla="*/ 31750 w 1866900"/>
              <a:gd name="connsiteY12" fmla="*/ 1644744 h 1669481"/>
              <a:gd name="connsiteX0" fmla="*/ 0 w 1866900"/>
              <a:gd name="connsiteY0" fmla="*/ 1651379 h 1669481"/>
              <a:gd name="connsiteX1" fmla="*/ 27296 w 1866900"/>
              <a:gd name="connsiteY1" fmla="*/ 169175 h 1669481"/>
              <a:gd name="connsiteX2" fmla="*/ 218365 w 1866900"/>
              <a:gd name="connsiteY2" fmla="*/ 163773 h 1669481"/>
              <a:gd name="connsiteX3" fmla="*/ 218365 w 1866900"/>
              <a:gd name="connsiteY3" fmla="*/ 0 h 1669481"/>
              <a:gd name="connsiteX4" fmla="*/ 859809 w 1866900"/>
              <a:gd name="connsiteY4" fmla="*/ 5402 h 1669481"/>
              <a:gd name="connsiteX5" fmla="*/ 848057 w 1866900"/>
              <a:gd name="connsiteY5" fmla="*/ 224714 h 1669481"/>
              <a:gd name="connsiteX6" fmla="*/ 1390176 w 1866900"/>
              <a:gd name="connsiteY6" fmla="*/ 232011 h 1669481"/>
              <a:gd name="connsiteX7" fmla="*/ 1378424 w 1866900"/>
              <a:gd name="connsiteY7" fmla="*/ 81886 h 1669481"/>
              <a:gd name="connsiteX8" fmla="*/ 1834203 w 1866900"/>
              <a:gd name="connsiteY8" fmla="*/ 95534 h 1669481"/>
              <a:gd name="connsiteX9" fmla="*/ 1866900 w 1866900"/>
              <a:gd name="connsiteY9" fmla="*/ 1669481 h 1669481"/>
              <a:gd name="connsiteX10" fmla="*/ 20946 w 1866900"/>
              <a:gd name="connsiteY10" fmla="*/ 1664742 h 1669481"/>
              <a:gd name="connsiteX11" fmla="*/ 30803 w 1866900"/>
              <a:gd name="connsiteY11" fmla="*/ 1651094 h 1669481"/>
              <a:gd name="connsiteX12" fmla="*/ 31750 w 1866900"/>
              <a:gd name="connsiteY12" fmla="*/ 1644744 h 1669481"/>
              <a:gd name="connsiteX0" fmla="*/ 10804 w 1845954"/>
              <a:gd name="connsiteY0" fmla="*/ 1664079 h 1669481"/>
              <a:gd name="connsiteX1" fmla="*/ 6350 w 1845954"/>
              <a:gd name="connsiteY1" fmla="*/ 169175 h 1669481"/>
              <a:gd name="connsiteX2" fmla="*/ 197419 w 1845954"/>
              <a:gd name="connsiteY2" fmla="*/ 163773 h 1669481"/>
              <a:gd name="connsiteX3" fmla="*/ 197419 w 1845954"/>
              <a:gd name="connsiteY3" fmla="*/ 0 h 1669481"/>
              <a:gd name="connsiteX4" fmla="*/ 838863 w 1845954"/>
              <a:gd name="connsiteY4" fmla="*/ 5402 h 1669481"/>
              <a:gd name="connsiteX5" fmla="*/ 827111 w 1845954"/>
              <a:gd name="connsiteY5" fmla="*/ 224714 h 1669481"/>
              <a:gd name="connsiteX6" fmla="*/ 1369230 w 1845954"/>
              <a:gd name="connsiteY6" fmla="*/ 232011 h 1669481"/>
              <a:gd name="connsiteX7" fmla="*/ 1357478 w 1845954"/>
              <a:gd name="connsiteY7" fmla="*/ 81886 h 1669481"/>
              <a:gd name="connsiteX8" fmla="*/ 1813257 w 1845954"/>
              <a:gd name="connsiteY8" fmla="*/ 95534 h 1669481"/>
              <a:gd name="connsiteX9" fmla="*/ 1845954 w 1845954"/>
              <a:gd name="connsiteY9" fmla="*/ 1669481 h 1669481"/>
              <a:gd name="connsiteX10" fmla="*/ 0 w 1845954"/>
              <a:gd name="connsiteY10" fmla="*/ 1664742 h 1669481"/>
              <a:gd name="connsiteX11" fmla="*/ 9857 w 1845954"/>
              <a:gd name="connsiteY11" fmla="*/ 1651094 h 1669481"/>
              <a:gd name="connsiteX12" fmla="*/ 10804 w 1845954"/>
              <a:gd name="connsiteY12" fmla="*/ 1644744 h 166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45954" h="1669481">
                <a:moveTo>
                  <a:pt x="10804" y="1664079"/>
                </a:moveTo>
                <a:cubicBezTo>
                  <a:pt x="9319" y="1165778"/>
                  <a:pt x="7835" y="667476"/>
                  <a:pt x="6350" y="169175"/>
                </a:cubicBezTo>
                <a:lnTo>
                  <a:pt x="197419" y="163773"/>
                </a:lnTo>
                <a:lnTo>
                  <a:pt x="197419" y="0"/>
                </a:lnTo>
                <a:lnTo>
                  <a:pt x="838863" y="5402"/>
                </a:lnTo>
                <a:lnTo>
                  <a:pt x="827111" y="224714"/>
                </a:lnTo>
                <a:lnTo>
                  <a:pt x="1369230" y="232011"/>
                </a:lnTo>
                <a:lnTo>
                  <a:pt x="1357478" y="81886"/>
                </a:lnTo>
                <a:lnTo>
                  <a:pt x="1813257" y="95534"/>
                </a:lnTo>
                <a:lnTo>
                  <a:pt x="1845954" y="1669481"/>
                </a:lnTo>
                <a:lnTo>
                  <a:pt x="0" y="1664742"/>
                </a:lnTo>
                <a:lnTo>
                  <a:pt x="9857" y="1651094"/>
                </a:lnTo>
                <a:lnTo>
                  <a:pt x="10804" y="1644744"/>
                </a:lnTo>
              </a:path>
            </a:pathLst>
          </a:cu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1837303" y="5116975"/>
            <a:ext cx="1372221" cy="354749"/>
          </a:xfrm>
          <a:prstGeom prst="rect">
            <a:avLst/>
          </a:prstGeom>
        </p:spPr>
        <p:txBody>
          <a:bodyPr wrap="square" lIns="61759" tIns="30879" rIns="61759" bIns="30879">
            <a:spAutoFit/>
          </a:bodyPr>
          <a:lstStyle/>
          <a:p>
            <a:r>
              <a:rPr lang="en-US" sz="1900" dirty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Cafeteria 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30932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14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1632" y="177327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407" y="764703"/>
            <a:ext cx="6917115" cy="542643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" name="Freeform 2"/>
          <p:cNvSpPr/>
          <p:nvPr/>
        </p:nvSpPr>
        <p:spPr>
          <a:xfrm>
            <a:off x="5971728" y="2023408"/>
            <a:ext cx="2092913" cy="3733052"/>
          </a:xfrm>
          <a:custGeom>
            <a:avLst/>
            <a:gdLst>
              <a:gd name="connsiteX0" fmla="*/ 0 w 2574758"/>
              <a:gd name="connsiteY0" fmla="*/ 2646948 h 4860758"/>
              <a:gd name="connsiteX1" fmla="*/ 0 w 2574758"/>
              <a:gd name="connsiteY1" fmla="*/ 673769 h 4860758"/>
              <a:gd name="connsiteX2" fmla="*/ 986589 w 2574758"/>
              <a:gd name="connsiteY2" fmla="*/ 673769 h 4860758"/>
              <a:gd name="connsiteX3" fmla="*/ 986589 w 2574758"/>
              <a:gd name="connsiteY3" fmla="*/ 24064 h 4860758"/>
              <a:gd name="connsiteX4" fmla="*/ 2526631 w 2574758"/>
              <a:gd name="connsiteY4" fmla="*/ 0 h 4860758"/>
              <a:gd name="connsiteX5" fmla="*/ 2574758 w 2574758"/>
              <a:gd name="connsiteY5" fmla="*/ 2406316 h 4860758"/>
              <a:gd name="connsiteX6" fmla="*/ 2237873 w 2574758"/>
              <a:gd name="connsiteY6" fmla="*/ 2406316 h 4860758"/>
              <a:gd name="connsiteX7" fmla="*/ 2237873 w 2574758"/>
              <a:gd name="connsiteY7" fmla="*/ 2598821 h 4860758"/>
              <a:gd name="connsiteX8" fmla="*/ 1588168 w 2574758"/>
              <a:gd name="connsiteY8" fmla="*/ 2574758 h 4860758"/>
              <a:gd name="connsiteX9" fmla="*/ 1612231 w 2574758"/>
              <a:gd name="connsiteY9" fmla="*/ 3176337 h 4860758"/>
              <a:gd name="connsiteX10" fmla="*/ 2334126 w 2574758"/>
              <a:gd name="connsiteY10" fmla="*/ 3176337 h 4860758"/>
              <a:gd name="connsiteX11" fmla="*/ 2310063 w 2574758"/>
              <a:gd name="connsiteY11" fmla="*/ 3344779 h 4860758"/>
              <a:gd name="connsiteX12" fmla="*/ 2526631 w 2574758"/>
              <a:gd name="connsiteY12" fmla="*/ 3344779 h 4860758"/>
              <a:gd name="connsiteX13" fmla="*/ 2574758 w 2574758"/>
              <a:gd name="connsiteY13" fmla="*/ 4860758 h 4860758"/>
              <a:gd name="connsiteX14" fmla="*/ 120315 w 2574758"/>
              <a:gd name="connsiteY14" fmla="*/ 4836695 h 4860758"/>
              <a:gd name="connsiteX15" fmla="*/ 120315 w 2574758"/>
              <a:gd name="connsiteY15" fmla="*/ 3248527 h 4860758"/>
              <a:gd name="connsiteX16" fmla="*/ 1034715 w 2574758"/>
              <a:gd name="connsiteY16" fmla="*/ 3296653 h 4860758"/>
              <a:gd name="connsiteX17" fmla="*/ 1034715 w 2574758"/>
              <a:gd name="connsiteY17" fmla="*/ 2598821 h 4860758"/>
              <a:gd name="connsiteX18" fmla="*/ 24063 w 2574758"/>
              <a:gd name="connsiteY18" fmla="*/ 2598821 h 4860758"/>
              <a:gd name="connsiteX19" fmla="*/ 48126 w 2574758"/>
              <a:gd name="connsiteY19" fmla="*/ 2598821 h 4860758"/>
              <a:gd name="connsiteX20" fmla="*/ 0 w 2574758"/>
              <a:gd name="connsiteY20" fmla="*/ 2574758 h 4860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574758" h="4860758">
                <a:moveTo>
                  <a:pt x="0" y="2646948"/>
                </a:moveTo>
                <a:lnTo>
                  <a:pt x="0" y="673769"/>
                </a:lnTo>
                <a:lnTo>
                  <a:pt x="986589" y="673769"/>
                </a:lnTo>
                <a:lnTo>
                  <a:pt x="986589" y="24064"/>
                </a:lnTo>
                <a:lnTo>
                  <a:pt x="2526631" y="0"/>
                </a:lnTo>
                <a:lnTo>
                  <a:pt x="2574758" y="2406316"/>
                </a:lnTo>
                <a:lnTo>
                  <a:pt x="2237873" y="2406316"/>
                </a:lnTo>
                <a:lnTo>
                  <a:pt x="2237873" y="2598821"/>
                </a:lnTo>
                <a:lnTo>
                  <a:pt x="1588168" y="2574758"/>
                </a:lnTo>
                <a:lnTo>
                  <a:pt x="1612231" y="3176337"/>
                </a:lnTo>
                <a:lnTo>
                  <a:pt x="2334126" y="3176337"/>
                </a:lnTo>
                <a:lnTo>
                  <a:pt x="2310063" y="3344779"/>
                </a:lnTo>
                <a:lnTo>
                  <a:pt x="2526631" y="3344779"/>
                </a:lnTo>
                <a:lnTo>
                  <a:pt x="2574758" y="4860758"/>
                </a:lnTo>
                <a:lnTo>
                  <a:pt x="120315" y="4836695"/>
                </a:lnTo>
                <a:lnTo>
                  <a:pt x="120315" y="3248527"/>
                </a:lnTo>
                <a:lnTo>
                  <a:pt x="1034715" y="3296653"/>
                </a:lnTo>
                <a:lnTo>
                  <a:pt x="1034715" y="2598821"/>
                </a:lnTo>
                <a:lnTo>
                  <a:pt x="24063" y="2598821"/>
                </a:lnTo>
                <a:lnTo>
                  <a:pt x="48126" y="2598821"/>
                </a:lnTo>
                <a:lnTo>
                  <a:pt x="0" y="2574758"/>
                </a:lnTo>
              </a:path>
            </a:pathLst>
          </a:custGeom>
          <a:solidFill>
            <a:srgbClr val="7FE9C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1759" tIns="30879" rIns="61759" bIns="30879" rtlCol="1" anchor="ctr"/>
          <a:lstStyle/>
          <a:p>
            <a:pPr algn="ctr"/>
            <a:r>
              <a:rPr lang="en-US" sz="19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Department of Water ,Sewerage </a:t>
            </a:r>
            <a:endParaRPr lang="ar-SA" dirty="0"/>
          </a:p>
        </p:txBody>
      </p:sp>
      <p:sp>
        <p:nvSpPr>
          <p:cNvPr id="7" name="Freeform 6"/>
          <p:cNvSpPr/>
          <p:nvPr/>
        </p:nvSpPr>
        <p:spPr>
          <a:xfrm>
            <a:off x="1859279" y="2036376"/>
            <a:ext cx="1536881" cy="1975098"/>
          </a:xfrm>
          <a:custGeom>
            <a:avLst/>
            <a:gdLst>
              <a:gd name="connsiteX0" fmla="*/ 19050 w 1866900"/>
              <a:gd name="connsiteY0" fmla="*/ 19050 h 2590800"/>
              <a:gd name="connsiteX1" fmla="*/ 1009650 w 1866900"/>
              <a:gd name="connsiteY1" fmla="*/ 0 h 2590800"/>
              <a:gd name="connsiteX2" fmla="*/ 1009650 w 1866900"/>
              <a:gd name="connsiteY2" fmla="*/ 571500 h 2590800"/>
              <a:gd name="connsiteX3" fmla="*/ 1866900 w 1866900"/>
              <a:gd name="connsiteY3" fmla="*/ 571500 h 2590800"/>
              <a:gd name="connsiteX4" fmla="*/ 1866900 w 1866900"/>
              <a:gd name="connsiteY4" fmla="*/ 2590800 h 2590800"/>
              <a:gd name="connsiteX5" fmla="*/ 1371600 w 1866900"/>
              <a:gd name="connsiteY5" fmla="*/ 2552700 h 2590800"/>
              <a:gd name="connsiteX6" fmla="*/ 1371600 w 1866900"/>
              <a:gd name="connsiteY6" fmla="*/ 2419350 h 2590800"/>
              <a:gd name="connsiteX7" fmla="*/ 1219200 w 1866900"/>
              <a:gd name="connsiteY7" fmla="*/ 2362200 h 2590800"/>
              <a:gd name="connsiteX8" fmla="*/ 1238250 w 1866900"/>
              <a:gd name="connsiteY8" fmla="*/ 2076450 h 2590800"/>
              <a:gd name="connsiteX9" fmla="*/ 952500 w 1866900"/>
              <a:gd name="connsiteY9" fmla="*/ 2095500 h 2590800"/>
              <a:gd name="connsiteX10" fmla="*/ 952500 w 1866900"/>
              <a:gd name="connsiteY10" fmla="*/ 2381250 h 2590800"/>
              <a:gd name="connsiteX11" fmla="*/ 800100 w 1866900"/>
              <a:gd name="connsiteY11" fmla="*/ 2381250 h 2590800"/>
              <a:gd name="connsiteX12" fmla="*/ 800100 w 1866900"/>
              <a:gd name="connsiteY12" fmla="*/ 2552700 h 2590800"/>
              <a:gd name="connsiteX13" fmla="*/ 228600 w 1866900"/>
              <a:gd name="connsiteY13" fmla="*/ 2533650 h 2590800"/>
              <a:gd name="connsiteX14" fmla="*/ 209550 w 1866900"/>
              <a:gd name="connsiteY14" fmla="*/ 2381250 h 2590800"/>
              <a:gd name="connsiteX15" fmla="*/ 0 w 1866900"/>
              <a:gd name="connsiteY15" fmla="*/ 2381250 h 2590800"/>
              <a:gd name="connsiteX16" fmla="*/ 19050 w 1866900"/>
              <a:gd name="connsiteY16" fmla="*/ 19050 h 2590800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367004 h 2595604"/>
              <a:gd name="connsiteX8" fmla="*/ 1258957 w 1887607"/>
              <a:gd name="connsiteY8" fmla="*/ 2081254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49307 w 1887607"/>
              <a:gd name="connsiteY13" fmla="*/ 2538454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367004 h 2595604"/>
              <a:gd name="connsiteX8" fmla="*/ 1258957 w 1887607"/>
              <a:gd name="connsiteY8" fmla="*/ 2081254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17502 w 1887607"/>
              <a:gd name="connsiteY13" fmla="*/ 2530503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367004 h 2595604"/>
              <a:gd name="connsiteX8" fmla="*/ 1235103 w 1887607"/>
              <a:gd name="connsiteY8" fmla="*/ 2089206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17502 w 1887607"/>
              <a:gd name="connsiteY13" fmla="*/ 2530503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406761 h 2595604"/>
              <a:gd name="connsiteX8" fmla="*/ 1235103 w 1887607"/>
              <a:gd name="connsiteY8" fmla="*/ 2089206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17502 w 1887607"/>
              <a:gd name="connsiteY13" fmla="*/ 2530503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17502 w 1887607"/>
              <a:gd name="connsiteY13" fmla="*/ 2530503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25453 w 1887607"/>
              <a:gd name="connsiteY13" fmla="*/ 2562308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25453 w 1887607"/>
              <a:gd name="connsiteY13" fmla="*/ 2538454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17502 w 1887607"/>
              <a:gd name="connsiteY13" fmla="*/ 2562308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09551 w 1887607"/>
              <a:gd name="connsiteY13" fmla="*/ 2562308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06761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12657 w 1890713"/>
              <a:gd name="connsiteY13" fmla="*/ 2562308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06761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30573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23913 w 1890713"/>
              <a:gd name="connsiteY11" fmla="*/ 2419391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23913 w 1890713"/>
              <a:gd name="connsiteY11" fmla="*/ 2419391 h 2571750"/>
              <a:gd name="connsiteX12" fmla="*/ 847725 w 1890713"/>
              <a:gd name="connsiteY12" fmla="*/ 2552742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52488 w 1890713"/>
              <a:gd name="connsiteY11" fmla="*/ 2419391 h 2571750"/>
              <a:gd name="connsiteX12" fmla="*/ 847725 w 1890713"/>
              <a:gd name="connsiteY12" fmla="*/ 2552742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90713" h="2571750">
                <a:moveTo>
                  <a:pt x="3106" y="0"/>
                </a:moveTo>
                <a:lnTo>
                  <a:pt x="1033463" y="4804"/>
                </a:lnTo>
                <a:lnTo>
                  <a:pt x="1033463" y="576304"/>
                </a:lnTo>
                <a:lnTo>
                  <a:pt x="1890713" y="576304"/>
                </a:lnTo>
                <a:lnTo>
                  <a:pt x="1890713" y="2571750"/>
                </a:lnTo>
                <a:lnTo>
                  <a:pt x="1395413" y="2557504"/>
                </a:lnTo>
                <a:lnTo>
                  <a:pt x="1395413" y="2424154"/>
                </a:lnTo>
                <a:lnTo>
                  <a:pt x="1243013" y="2416286"/>
                </a:lnTo>
                <a:cubicBezTo>
                  <a:pt x="1241412" y="2323687"/>
                  <a:pt x="1239810" y="2181805"/>
                  <a:pt x="1238209" y="2089206"/>
                </a:cubicBezTo>
                <a:lnTo>
                  <a:pt x="976313" y="2100304"/>
                </a:lnTo>
                <a:lnTo>
                  <a:pt x="976313" y="2424154"/>
                </a:lnTo>
                <a:lnTo>
                  <a:pt x="852488" y="2419391"/>
                </a:lnTo>
                <a:lnTo>
                  <a:pt x="847725" y="2552742"/>
                </a:lnTo>
                <a:lnTo>
                  <a:pt x="241232" y="2552783"/>
                </a:lnTo>
                <a:lnTo>
                  <a:pt x="233363" y="2386054"/>
                </a:lnTo>
                <a:lnTo>
                  <a:pt x="0" y="2386054"/>
                </a:lnTo>
                <a:cubicBezTo>
                  <a:pt x="1035" y="1590703"/>
                  <a:pt x="2071" y="795351"/>
                  <a:pt x="3106" y="0"/>
                </a:cubicBezTo>
                <a:close/>
              </a:path>
            </a:pathLst>
          </a:custGeom>
          <a:solidFill>
            <a:srgbClr val="E5C9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planning</a:t>
            </a:r>
            <a:endParaRPr lang="ar-SA" dirty="0"/>
          </a:p>
        </p:txBody>
      </p:sp>
      <p:sp>
        <p:nvSpPr>
          <p:cNvPr id="9" name="Freeform 8"/>
          <p:cNvSpPr/>
          <p:nvPr/>
        </p:nvSpPr>
        <p:spPr>
          <a:xfrm>
            <a:off x="1859279" y="4486486"/>
            <a:ext cx="1500500" cy="1282158"/>
          </a:xfrm>
          <a:custGeom>
            <a:avLst/>
            <a:gdLst>
              <a:gd name="connsiteX0" fmla="*/ 13647 w 1842447"/>
              <a:gd name="connsiteY0" fmla="*/ 1665027 h 1665027"/>
              <a:gd name="connsiteX1" fmla="*/ 40943 w 1842447"/>
              <a:gd name="connsiteY1" fmla="*/ 163773 h 1665027"/>
              <a:gd name="connsiteX2" fmla="*/ 232012 w 1842447"/>
              <a:gd name="connsiteY2" fmla="*/ 177421 h 1665027"/>
              <a:gd name="connsiteX3" fmla="*/ 232012 w 1842447"/>
              <a:gd name="connsiteY3" fmla="*/ 13648 h 1665027"/>
              <a:gd name="connsiteX4" fmla="*/ 873456 w 1842447"/>
              <a:gd name="connsiteY4" fmla="*/ 0 h 1665027"/>
              <a:gd name="connsiteX5" fmla="*/ 887104 w 1842447"/>
              <a:gd name="connsiteY5" fmla="*/ 232012 h 1665027"/>
              <a:gd name="connsiteX6" fmla="*/ 1378423 w 1842447"/>
              <a:gd name="connsiteY6" fmla="*/ 245659 h 1665027"/>
              <a:gd name="connsiteX7" fmla="*/ 1392071 w 1842447"/>
              <a:gd name="connsiteY7" fmla="*/ 95534 h 1665027"/>
              <a:gd name="connsiteX8" fmla="*/ 1828800 w 1842447"/>
              <a:gd name="connsiteY8" fmla="*/ 109182 h 1665027"/>
              <a:gd name="connsiteX9" fmla="*/ 1842447 w 1842447"/>
              <a:gd name="connsiteY9" fmla="*/ 1651379 h 1665027"/>
              <a:gd name="connsiteX10" fmla="*/ 40943 w 1842447"/>
              <a:gd name="connsiteY10" fmla="*/ 1583140 h 1665027"/>
              <a:gd name="connsiteX11" fmla="*/ 0 w 1842447"/>
              <a:gd name="connsiteY11" fmla="*/ 1569492 h 1665027"/>
              <a:gd name="connsiteX12" fmla="*/ 13647 w 1842447"/>
              <a:gd name="connsiteY12" fmla="*/ 1569492 h 1665027"/>
              <a:gd name="connsiteX0" fmla="*/ 13647 w 1867847"/>
              <a:gd name="connsiteY0" fmla="*/ 1665027 h 1665027"/>
              <a:gd name="connsiteX1" fmla="*/ 40943 w 1867847"/>
              <a:gd name="connsiteY1" fmla="*/ 163773 h 1665027"/>
              <a:gd name="connsiteX2" fmla="*/ 232012 w 1867847"/>
              <a:gd name="connsiteY2" fmla="*/ 177421 h 1665027"/>
              <a:gd name="connsiteX3" fmla="*/ 232012 w 1867847"/>
              <a:gd name="connsiteY3" fmla="*/ 13648 h 1665027"/>
              <a:gd name="connsiteX4" fmla="*/ 873456 w 1867847"/>
              <a:gd name="connsiteY4" fmla="*/ 0 h 1665027"/>
              <a:gd name="connsiteX5" fmla="*/ 887104 w 1867847"/>
              <a:gd name="connsiteY5" fmla="*/ 232012 h 1665027"/>
              <a:gd name="connsiteX6" fmla="*/ 1378423 w 1867847"/>
              <a:gd name="connsiteY6" fmla="*/ 245659 h 1665027"/>
              <a:gd name="connsiteX7" fmla="*/ 1392071 w 1867847"/>
              <a:gd name="connsiteY7" fmla="*/ 95534 h 1665027"/>
              <a:gd name="connsiteX8" fmla="*/ 1828800 w 1867847"/>
              <a:gd name="connsiteY8" fmla="*/ 109182 h 1665027"/>
              <a:gd name="connsiteX9" fmla="*/ 1867847 w 1867847"/>
              <a:gd name="connsiteY9" fmla="*/ 1664079 h 1665027"/>
              <a:gd name="connsiteX10" fmla="*/ 40943 w 1867847"/>
              <a:gd name="connsiteY10" fmla="*/ 1583140 h 1665027"/>
              <a:gd name="connsiteX11" fmla="*/ 0 w 1867847"/>
              <a:gd name="connsiteY11" fmla="*/ 1569492 h 1665027"/>
              <a:gd name="connsiteX12" fmla="*/ 13647 w 1867847"/>
              <a:gd name="connsiteY12" fmla="*/ 1569492 h 1665027"/>
              <a:gd name="connsiteX0" fmla="*/ 13647 w 1880547"/>
              <a:gd name="connsiteY0" fmla="*/ 1665027 h 1683129"/>
              <a:gd name="connsiteX1" fmla="*/ 40943 w 1880547"/>
              <a:gd name="connsiteY1" fmla="*/ 163773 h 1683129"/>
              <a:gd name="connsiteX2" fmla="*/ 232012 w 1880547"/>
              <a:gd name="connsiteY2" fmla="*/ 177421 h 1683129"/>
              <a:gd name="connsiteX3" fmla="*/ 232012 w 1880547"/>
              <a:gd name="connsiteY3" fmla="*/ 13648 h 1683129"/>
              <a:gd name="connsiteX4" fmla="*/ 873456 w 1880547"/>
              <a:gd name="connsiteY4" fmla="*/ 0 h 1683129"/>
              <a:gd name="connsiteX5" fmla="*/ 887104 w 1880547"/>
              <a:gd name="connsiteY5" fmla="*/ 232012 h 1683129"/>
              <a:gd name="connsiteX6" fmla="*/ 1378423 w 1880547"/>
              <a:gd name="connsiteY6" fmla="*/ 245659 h 1683129"/>
              <a:gd name="connsiteX7" fmla="*/ 1392071 w 1880547"/>
              <a:gd name="connsiteY7" fmla="*/ 95534 h 1683129"/>
              <a:gd name="connsiteX8" fmla="*/ 1828800 w 1880547"/>
              <a:gd name="connsiteY8" fmla="*/ 109182 h 1683129"/>
              <a:gd name="connsiteX9" fmla="*/ 1880547 w 1880547"/>
              <a:gd name="connsiteY9" fmla="*/ 1683129 h 1683129"/>
              <a:gd name="connsiteX10" fmla="*/ 40943 w 1880547"/>
              <a:gd name="connsiteY10" fmla="*/ 1583140 h 1683129"/>
              <a:gd name="connsiteX11" fmla="*/ 0 w 1880547"/>
              <a:gd name="connsiteY11" fmla="*/ 1569492 h 1683129"/>
              <a:gd name="connsiteX12" fmla="*/ 13647 w 1880547"/>
              <a:gd name="connsiteY12" fmla="*/ 1569492 h 1683129"/>
              <a:gd name="connsiteX0" fmla="*/ 13647 w 1880547"/>
              <a:gd name="connsiteY0" fmla="*/ 1665027 h 1683129"/>
              <a:gd name="connsiteX1" fmla="*/ 40943 w 1880547"/>
              <a:gd name="connsiteY1" fmla="*/ 163773 h 1683129"/>
              <a:gd name="connsiteX2" fmla="*/ 232012 w 1880547"/>
              <a:gd name="connsiteY2" fmla="*/ 177421 h 1683129"/>
              <a:gd name="connsiteX3" fmla="*/ 232012 w 1880547"/>
              <a:gd name="connsiteY3" fmla="*/ 13648 h 1683129"/>
              <a:gd name="connsiteX4" fmla="*/ 873456 w 1880547"/>
              <a:gd name="connsiteY4" fmla="*/ 0 h 1683129"/>
              <a:gd name="connsiteX5" fmla="*/ 887104 w 1880547"/>
              <a:gd name="connsiteY5" fmla="*/ 232012 h 1683129"/>
              <a:gd name="connsiteX6" fmla="*/ 1378423 w 1880547"/>
              <a:gd name="connsiteY6" fmla="*/ 245659 h 1683129"/>
              <a:gd name="connsiteX7" fmla="*/ 1392071 w 1880547"/>
              <a:gd name="connsiteY7" fmla="*/ 95534 h 1683129"/>
              <a:gd name="connsiteX8" fmla="*/ 1828800 w 1880547"/>
              <a:gd name="connsiteY8" fmla="*/ 109182 h 1683129"/>
              <a:gd name="connsiteX9" fmla="*/ 1880547 w 1880547"/>
              <a:gd name="connsiteY9" fmla="*/ 1683129 h 1683129"/>
              <a:gd name="connsiteX10" fmla="*/ 40943 w 1880547"/>
              <a:gd name="connsiteY10" fmla="*/ 1583140 h 1683129"/>
              <a:gd name="connsiteX11" fmla="*/ 0 w 1880547"/>
              <a:gd name="connsiteY11" fmla="*/ 1569492 h 1683129"/>
              <a:gd name="connsiteX12" fmla="*/ 45397 w 1880547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73457 w 1866900"/>
              <a:gd name="connsiteY5" fmla="*/ 23201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7296 w 1866900"/>
              <a:gd name="connsiteY10" fmla="*/ 158314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73457 w 1866900"/>
              <a:gd name="connsiteY5" fmla="*/ 23201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48057 w 1866900"/>
              <a:gd name="connsiteY5" fmla="*/ 25741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48057 w 1866900"/>
              <a:gd name="connsiteY5" fmla="*/ 23836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8282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48057 w 1866900"/>
              <a:gd name="connsiteY5" fmla="*/ 23836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51379 h 1669481"/>
              <a:gd name="connsiteX1" fmla="*/ 27296 w 1866900"/>
              <a:gd name="connsiteY1" fmla="*/ 169175 h 1669481"/>
              <a:gd name="connsiteX2" fmla="*/ 218365 w 1866900"/>
              <a:gd name="connsiteY2" fmla="*/ 163773 h 1669481"/>
              <a:gd name="connsiteX3" fmla="*/ 218365 w 1866900"/>
              <a:gd name="connsiteY3" fmla="*/ 0 h 1669481"/>
              <a:gd name="connsiteX4" fmla="*/ 859809 w 1866900"/>
              <a:gd name="connsiteY4" fmla="*/ 5402 h 1669481"/>
              <a:gd name="connsiteX5" fmla="*/ 848057 w 1866900"/>
              <a:gd name="connsiteY5" fmla="*/ 224714 h 1669481"/>
              <a:gd name="connsiteX6" fmla="*/ 1364776 w 1866900"/>
              <a:gd name="connsiteY6" fmla="*/ 232011 h 1669481"/>
              <a:gd name="connsiteX7" fmla="*/ 1378424 w 1866900"/>
              <a:gd name="connsiteY7" fmla="*/ 81886 h 1669481"/>
              <a:gd name="connsiteX8" fmla="*/ 1815153 w 1866900"/>
              <a:gd name="connsiteY8" fmla="*/ 95534 h 1669481"/>
              <a:gd name="connsiteX9" fmla="*/ 1866900 w 1866900"/>
              <a:gd name="connsiteY9" fmla="*/ 1669481 h 1669481"/>
              <a:gd name="connsiteX10" fmla="*/ 20946 w 1866900"/>
              <a:gd name="connsiteY10" fmla="*/ 1664742 h 1669481"/>
              <a:gd name="connsiteX11" fmla="*/ 30803 w 1866900"/>
              <a:gd name="connsiteY11" fmla="*/ 1651094 h 1669481"/>
              <a:gd name="connsiteX12" fmla="*/ 31750 w 1866900"/>
              <a:gd name="connsiteY12" fmla="*/ 1644744 h 1669481"/>
              <a:gd name="connsiteX0" fmla="*/ 0 w 1866900"/>
              <a:gd name="connsiteY0" fmla="*/ 1651379 h 1669481"/>
              <a:gd name="connsiteX1" fmla="*/ 27296 w 1866900"/>
              <a:gd name="connsiteY1" fmla="*/ 169175 h 1669481"/>
              <a:gd name="connsiteX2" fmla="*/ 218365 w 1866900"/>
              <a:gd name="connsiteY2" fmla="*/ 163773 h 1669481"/>
              <a:gd name="connsiteX3" fmla="*/ 218365 w 1866900"/>
              <a:gd name="connsiteY3" fmla="*/ 0 h 1669481"/>
              <a:gd name="connsiteX4" fmla="*/ 859809 w 1866900"/>
              <a:gd name="connsiteY4" fmla="*/ 5402 h 1669481"/>
              <a:gd name="connsiteX5" fmla="*/ 848057 w 1866900"/>
              <a:gd name="connsiteY5" fmla="*/ 224714 h 1669481"/>
              <a:gd name="connsiteX6" fmla="*/ 1390176 w 1866900"/>
              <a:gd name="connsiteY6" fmla="*/ 232011 h 1669481"/>
              <a:gd name="connsiteX7" fmla="*/ 1378424 w 1866900"/>
              <a:gd name="connsiteY7" fmla="*/ 81886 h 1669481"/>
              <a:gd name="connsiteX8" fmla="*/ 1815153 w 1866900"/>
              <a:gd name="connsiteY8" fmla="*/ 95534 h 1669481"/>
              <a:gd name="connsiteX9" fmla="*/ 1866900 w 1866900"/>
              <a:gd name="connsiteY9" fmla="*/ 1669481 h 1669481"/>
              <a:gd name="connsiteX10" fmla="*/ 20946 w 1866900"/>
              <a:gd name="connsiteY10" fmla="*/ 1664742 h 1669481"/>
              <a:gd name="connsiteX11" fmla="*/ 30803 w 1866900"/>
              <a:gd name="connsiteY11" fmla="*/ 1651094 h 1669481"/>
              <a:gd name="connsiteX12" fmla="*/ 31750 w 1866900"/>
              <a:gd name="connsiteY12" fmla="*/ 1644744 h 1669481"/>
              <a:gd name="connsiteX0" fmla="*/ 0 w 1866900"/>
              <a:gd name="connsiteY0" fmla="*/ 1651379 h 1669481"/>
              <a:gd name="connsiteX1" fmla="*/ 27296 w 1866900"/>
              <a:gd name="connsiteY1" fmla="*/ 169175 h 1669481"/>
              <a:gd name="connsiteX2" fmla="*/ 218365 w 1866900"/>
              <a:gd name="connsiteY2" fmla="*/ 163773 h 1669481"/>
              <a:gd name="connsiteX3" fmla="*/ 218365 w 1866900"/>
              <a:gd name="connsiteY3" fmla="*/ 0 h 1669481"/>
              <a:gd name="connsiteX4" fmla="*/ 859809 w 1866900"/>
              <a:gd name="connsiteY4" fmla="*/ 5402 h 1669481"/>
              <a:gd name="connsiteX5" fmla="*/ 848057 w 1866900"/>
              <a:gd name="connsiteY5" fmla="*/ 224714 h 1669481"/>
              <a:gd name="connsiteX6" fmla="*/ 1390176 w 1866900"/>
              <a:gd name="connsiteY6" fmla="*/ 232011 h 1669481"/>
              <a:gd name="connsiteX7" fmla="*/ 1378424 w 1866900"/>
              <a:gd name="connsiteY7" fmla="*/ 81886 h 1669481"/>
              <a:gd name="connsiteX8" fmla="*/ 1834203 w 1866900"/>
              <a:gd name="connsiteY8" fmla="*/ 95534 h 1669481"/>
              <a:gd name="connsiteX9" fmla="*/ 1866900 w 1866900"/>
              <a:gd name="connsiteY9" fmla="*/ 1669481 h 1669481"/>
              <a:gd name="connsiteX10" fmla="*/ 20946 w 1866900"/>
              <a:gd name="connsiteY10" fmla="*/ 1664742 h 1669481"/>
              <a:gd name="connsiteX11" fmla="*/ 30803 w 1866900"/>
              <a:gd name="connsiteY11" fmla="*/ 1651094 h 1669481"/>
              <a:gd name="connsiteX12" fmla="*/ 31750 w 1866900"/>
              <a:gd name="connsiteY12" fmla="*/ 1644744 h 1669481"/>
              <a:gd name="connsiteX0" fmla="*/ 10804 w 1845954"/>
              <a:gd name="connsiteY0" fmla="*/ 1664079 h 1669481"/>
              <a:gd name="connsiteX1" fmla="*/ 6350 w 1845954"/>
              <a:gd name="connsiteY1" fmla="*/ 169175 h 1669481"/>
              <a:gd name="connsiteX2" fmla="*/ 197419 w 1845954"/>
              <a:gd name="connsiteY2" fmla="*/ 163773 h 1669481"/>
              <a:gd name="connsiteX3" fmla="*/ 197419 w 1845954"/>
              <a:gd name="connsiteY3" fmla="*/ 0 h 1669481"/>
              <a:gd name="connsiteX4" fmla="*/ 838863 w 1845954"/>
              <a:gd name="connsiteY4" fmla="*/ 5402 h 1669481"/>
              <a:gd name="connsiteX5" fmla="*/ 827111 w 1845954"/>
              <a:gd name="connsiteY5" fmla="*/ 224714 h 1669481"/>
              <a:gd name="connsiteX6" fmla="*/ 1369230 w 1845954"/>
              <a:gd name="connsiteY6" fmla="*/ 232011 h 1669481"/>
              <a:gd name="connsiteX7" fmla="*/ 1357478 w 1845954"/>
              <a:gd name="connsiteY7" fmla="*/ 81886 h 1669481"/>
              <a:gd name="connsiteX8" fmla="*/ 1813257 w 1845954"/>
              <a:gd name="connsiteY8" fmla="*/ 95534 h 1669481"/>
              <a:gd name="connsiteX9" fmla="*/ 1845954 w 1845954"/>
              <a:gd name="connsiteY9" fmla="*/ 1669481 h 1669481"/>
              <a:gd name="connsiteX10" fmla="*/ 0 w 1845954"/>
              <a:gd name="connsiteY10" fmla="*/ 1664742 h 1669481"/>
              <a:gd name="connsiteX11" fmla="*/ 9857 w 1845954"/>
              <a:gd name="connsiteY11" fmla="*/ 1651094 h 1669481"/>
              <a:gd name="connsiteX12" fmla="*/ 10804 w 1845954"/>
              <a:gd name="connsiteY12" fmla="*/ 1644744 h 166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45954" h="1669481">
                <a:moveTo>
                  <a:pt x="10804" y="1664079"/>
                </a:moveTo>
                <a:cubicBezTo>
                  <a:pt x="9319" y="1165778"/>
                  <a:pt x="7835" y="667476"/>
                  <a:pt x="6350" y="169175"/>
                </a:cubicBezTo>
                <a:lnTo>
                  <a:pt x="197419" y="163773"/>
                </a:lnTo>
                <a:lnTo>
                  <a:pt x="197419" y="0"/>
                </a:lnTo>
                <a:lnTo>
                  <a:pt x="838863" y="5402"/>
                </a:lnTo>
                <a:lnTo>
                  <a:pt x="827111" y="224714"/>
                </a:lnTo>
                <a:lnTo>
                  <a:pt x="1369230" y="232011"/>
                </a:lnTo>
                <a:lnTo>
                  <a:pt x="1357478" y="81886"/>
                </a:lnTo>
                <a:lnTo>
                  <a:pt x="1813257" y="95534"/>
                </a:lnTo>
                <a:lnTo>
                  <a:pt x="1845954" y="1669481"/>
                </a:lnTo>
                <a:lnTo>
                  <a:pt x="0" y="1664742"/>
                </a:lnTo>
                <a:lnTo>
                  <a:pt x="9857" y="1651094"/>
                </a:lnTo>
                <a:lnTo>
                  <a:pt x="10804" y="1644744"/>
                </a:lnTo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1759" tIns="30879" rIns="61759" bIns="30879" rtlCol="1" anchor="ctr"/>
          <a:lstStyle/>
          <a:p>
            <a:pPr algn="l" rtl="0"/>
            <a:r>
              <a:rPr lang="en-US" sz="19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electrical</a:t>
            </a:r>
            <a:endParaRPr lang="ar-SA" sz="19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528636" y="2932618"/>
            <a:ext cx="2443092" cy="896046"/>
          </a:xfrm>
          <a:custGeom>
            <a:avLst/>
            <a:gdLst>
              <a:gd name="connsiteX0" fmla="*/ 0 w 9023684"/>
              <a:gd name="connsiteY0" fmla="*/ 24063 h 1082842"/>
              <a:gd name="connsiteX1" fmla="*/ 2983832 w 9023684"/>
              <a:gd name="connsiteY1" fmla="*/ 0 h 1082842"/>
              <a:gd name="connsiteX2" fmla="*/ 2935705 w 9023684"/>
              <a:gd name="connsiteY2" fmla="*/ 1058779 h 1082842"/>
              <a:gd name="connsiteX3" fmla="*/ 48127 w 9023684"/>
              <a:gd name="connsiteY3" fmla="*/ 1082842 h 1082842"/>
              <a:gd name="connsiteX4" fmla="*/ 48127 w 9023684"/>
              <a:gd name="connsiteY4" fmla="*/ 48127 h 1082842"/>
              <a:gd name="connsiteX5" fmla="*/ 9023684 w 9023684"/>
              <a:gd name="connsiteY5" fmla="*/ 745958 h 1082842"/>
              <a:gd name="connsiteX0" fmla="*/ 1 w 2983833"/>
              <a:gd name="connsiteY0" fmla="*/ 24063 h 1082842"/>
              <a:gd name="connsiteX1" fmla="*/ 2983833 w 2983833"/>
              <a:gd name="connsiteY1" fmla="*/ 0 h 1082842"/>
              <a:gd name="connsiteX2" fmla="*/ 2935706 w 2983833"/>
              <a:gd name="connsiteY2" fmla="*/ 1058779 h 1082842"/>
              <a:gd name="connsiteX3" fmla="*/ 48128 w 2983833"/>
              <a:gd name="connsiteY3" fmla="*/ 1082842 h 1082842"/>
              <a:gd name="connsiteX4" fmla="*/ 48128 w 2983833"/>
              <a:gd name="connsiteY4" fmla="*/ 48127 h 1082842"/>
              <a:gd name="connsiteX5" fmla="*/ 0 w 2983833"/>
              <a:gd name="connsiteY5" fmla="*/ 96253 h 1082842"/>
              <a:gd name="connsiteX0" fmla="*/ 1 w 3005556"/>
              <a:gd name="connsiteY0" fmla="*/ 24063 h 1166729"/>
              <a:gd name="connsiteX1" fmla="*/ 2983833 w 3005556"/>
              <a:gd name="connsiteY1" fmla="*/ 0 h 1166729"/>
              <a:gd name="connsiteX2" fmla="*/ 3005556 w 3005556"/>
              <a:gd name="connsiteY2" fmla="*/ 1166729 h 1166729"/>
              <a:gd name="connsiteX3" fmla="*/ 48128 w 3005556"/>
              <a:gd name="connsiteY3" fmla="*/ 1082842 h 1166729"/>
              <a:gd name="connsiteX4" fmla="*/ 48128 w 3005556"/>
              <a:gd name="connsiteY4" fmla="*/ 48127 h 1166729"/>
              <a:gd name="connsiteX5" fmla="*/ 0 w 3005556"/>
              <a:gd name="connsiteY5" fmla="*/ 96253 h 1166729"/>
              <a:gd name="connsiteX0" fmla="*/ 1 w 3005556"/>
              <a:gd name="connsiteY0" fmla="*/ 24063 h 1166729"/>
              <a:gd name="connsiteX1" fmla="*/ 2983833 w 3005556"/>
              <a:gd name="connsiteY1" fmla="*/ 0 h 1166729"/>
              <a:gd name="connsiteX2" fmla="*/ 3005556 w 3005556"/>
              <a:gd name="connsiteY2" fmla="*/ 1166729 h 1166729"/>
              <a:gd name="connsiteX3" fmla="*/ 29078 w 3005556"/>
              <a:gd name="connsiteY3" fmla="*/ 1146342 h 1166729"/>
              <a:gd name="connsiteX4" fmla="*/ 48128 w 3005556"/>
              <a:gd name="connsiteY4" fmla="*/ 48127 h 1166729"/>
              <a:gd name="connsiteX5" fmla="*/ 0 w 3005556"/>
              <a:gd name="connsiteY5" fmla="*/ 96253 h 1166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05556" h="1166729">
                <a:moveTo>
                  <a:pt x="1" y="24063"/>
                </a:moveTo>
                <a:lnTo>
                  <a:pt x="2983833" y="0"/>
                </a:lnTo>
                <a:lnTo>
                  <a:pt x="3005556" y="1166729"/>
                </a:lnTo>
                <a:lnTo>
                  <a:pt x="29078" y="1146342"/>
                </a:lnTo>
                <a:lnTo>
                  <a:pt x="48128" y="48127"/>
                </a:lnTo>
                <a:lnTo>
                  <a:pt x="0" y="96253"/>
                </a:lnTo>
              </a:path>
            </a:pathLst>
          </a:custGeom>
          <a:solidFill>
            <a:srgbClr val="C1E9F5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1759" tIns="30879" rIns="61759" bIns="30879" rtlCol="1" anchor="ctr"/>
          <a:lstStyle/>
          <a:p>
            <a:pPr algn="ctr"/>
            <a:r>
              <a:rPr lang="en-US" sz="19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engineering department 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23135" y="630932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5"/>
          <a:stretch/>
        </p:blipFill>
        <p:spPr bwMode="auto">
          <a:xfrm>
            <a:off x="1116255" y="1772816"/>
            <a:ext cx="6523641" cy="41429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1632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412802" y="1854496"/>
            <a:ext cx="2303035" cy="4001195"/>
          </a:xfrm>
          <a:custGeom>
            <a:avLst/>
            <a:gdLst>
              <a:gd name="connsiteX0" fmla="*/ 0 w 2574758"/>
              <a:gd name="connsiteY0" fmla="*/ 2646948 h 4860758"/>
              <a:gd name="connsiteX1" fmla="*/ 0 w 2574758"/>
              <a:gd name="connsiteY1" fmla="*/ 673769 h 4860758"/>
              <a:gd name="connsiteX2" fmla="*/ 986589 w 2574758"/>
              <a:gd name="connsiteY2" fmla="*/ 673769 h 4860758"/>
              <a:gd name="connsiteX3" fmla="*/ 986589 w 2574758"/>
              <a:gd name="connsiteY3" fmla="*/ 24064 h 4860758"/>
              <a:gd name="connsiteX4" fmla="*/ 2526631 w 2574758"/>
              <a:gd name="connsiteY4" fmla="*/ 0 h 4860758"/>
              <a:gd name="connsiteX5" fmla="*/ 2574758 w 2574758"/>
              <a:gd name="connsiteY5" fmla="*/ 2406316 h 4860758"/>
              <a:gd name="connsiteX6" fmla="*/ 2237873 w 2574758"/>
              <a:gd name="connsiteY6" fmla="*/ 2406316 h 4860758"/>
              <a:gd name="connsiteX7" fmla="*/ 2237873 w 2574758"/>
              <a:gd name="connsiteY7" fmla="*/ 2598821 h 4860758"/>
              <a:gd name="connsiteX8" fmla="*/ 1588168 w 2574758"/>
              <a:gd name="connsiteY8" fmla="*/ 2574758 h 4860758"/>
              <a:gd name="connsiteX9" fmla="*/ 1612231 w 2574758"/>
              <a:gd name="connsiteY9" fmla="*/ 3176337 h 4860758"/>
              <a:gd name="connsiteX10" fmla="*/ 2334126 w 2574758"/>
              <a:gd name="connsiteY10" fmla="*/ 3176337 h 4860758"/>
              <a:gd name="connsiteX11" fmla="*/ 2310063 w 2574758"/>
              <a:gd name="connsiteY11" fmla="*/ 3344779 h 4860758"/>
              <a:gd name="connsiteX12" fmla="*/ 2526631 w 2574758"/>
              <a:gd name="connsiteY12" fmla="*/ 3344779 h 4860758"/>
              <a:gd name="connsiteX13" fmla="*/ 2574758 w 2574758"/>
              <a:gd name="connsiteY13" fmla="*/ 4860758 h 4860758"/>
              <a:gd name="connsiteX14" fmla="*/ 120315 w 2574758"/>
              <a:gd name="connsiteY14" fmla="*/ 4836695 h 4860758"/>
              <a:gd name="connsiteX15" fmla="*/ 120315 w 2574758"/>
              <a:gd name="connsiteY15" fmla="*/ 3248527 h 4860758"/>
              <a:gd name="connsiteX16" fmla="*/ 1034715 w 2574758"/>
              <a:gd name="connsiteY16" fmla="*/ 3296653 h 4860758"/>
              <a:gd name="connsiteX17" fmla="*/ 1034715 w 2574758"/>
              <a:gd name="connsiteY17" fmla="*/ 2598821 h 4860758"/>
              <a:gd name="connsiteX18" fmla="*/ 24063 w 2574758"/>
              <a:gd name="connsiteY18" fmla="*/ 2598821 h 4860758"/>
              <a:gd name="connsiteX19" fmla="*/ 48126 w 2574758"/>
              <a:gd name="connsiteY19" fmla="*/ 2598821 h 4860758"/>
              <a:gd name="connsiteX20" fmla="*/ 0 w 2574758"/>
              <a:gd name="connsiteY20" fmla="*/ 2574758 h 4860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574758" h="4860758">
                <a:moveTo>
                  <a:pt x="0" y="2646948"/>
                </a:moveTo>
                <a:lnTo>
                  <a:pt x="0" y="673769"/>
                </a:lnTo>
                <a:lnTo>
                  <a:pt x="986589" y="673769"/>
                </a:lnTo>
                <a:lnTo>
                  <a:pt x="986589" y="24064"/>
                </a:lnTo>
                <a:lnTo>
                  <a:pt x="2526631" y="0"/>
                </a:lnTo>
                <a:lnTo>
                  <a:pt x="2574758" y="2406316"/>
                </a:lnTo>
                <a:lnTo>
                  <a:pt x="2237873" y="2406316"/>
                </a:lnTo>
                <a:lnTo>
                  <a:pt x="2237873" y="2598821"/>
                </a:lnTo>
                <a:lnTo>
                  <a:pt x="1588168" y="2574758"/>
                </a:lnTo>
                <a:lnTo>
                  <a:pt x="1612231" y="3176337"/>
                </a:lnTo>
                <a:lnTo>
                  <a:pt x="2334126" y="3176337"/>
                </a:lnTo>
                <a:lnTo>
                  <a:pt x="2310063" y="3344779"/>
                </a:lnTo>
                <a:lnTo>
                  <a:pt x="2526631" y="3344779"/>
                </a:lnTo>
                <a:lnTo>
                  <a:pt x="2574758" y="4860758"/>
                </a:lnTo>
                <a:lnTo>
                  <a:pt x="120315" y="4836695"/>
                </a:lnTo>
                <a:lnTo>
                  <a:pt x="120315" y="3248527"/>
                </a:lnTo>
                <a:lnTo>
                  <a:pt x="1034715" y="3296653"/>
                </a:lnTo>
                <a:lnTo>
                  <a:pt x="1034715" y="2598821"/>
                </a:lnTo>
                <a:lnTo>
                  <a:pt x="24063" y="2598821"/>
                </a:lnTo>
                <a:lnTo>
                  <a:pt x="48126" y="2598821"/>
                </a:lnTo>
                <a:lnTo>
                  <a:pt x="0" y="2574758"/>
                </a:lnTo>
              </a:path>
            </a:pathLst>
          </a:custGeom>
          <a:solidFill>
            <a:srgbClr val="E5C9DC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1759" tIns="30879" rIns="61759" bIns="30879" rtlCol="1" anchor="ctr"/>
          <a:lstStyle/>
          <a:p>
            <a:pPr algn="ctr" rtl="0"/>
            <a:r>
              <a:rPr lang="en-US" sz="1900" dirty="0">
                <a:latin typeface="Andalus" pitchFamily="18" charset="-78"/>
                <a:cs typeface="Andalus" pitchFamily="18" charset="-78"/>
              </a:rPr>
              <a:t>O</a:t>
            </a:r>
            <a:r>
              <a:rPr lang="en-US" sz="1900" dirty="0" smtClean="0">
                <a:latin typeface="Andalus" pitchFamily="18" charset="-78"/>
                <a:cs typeface="Andalus" pitchFamily="18" charset="-78"/>
              </a:rPr>
              <a:t>ther </a:t>
            </a:r>
            <a:r>
              <a:rPr lang="en-US" sz="1900" dirty="0">
                <a:latin typeface="Andalus" pitchFamily="18" charset="-78"/>
                <a:cs typeface="Andalus" pitchFamily="18" charset="-78"/>
              </a:rPr>
              <a:t>administrative unit </a:t>
            </a:r>
            <a:endParaRPr lang="ar-SA" sz="19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373180" y="1914579"/>
            <a:ext cx="1691180" cy="2116968"/>
          </a:xfrm>
          <a:custGeom>
            <a:avLst/>
            <a:gdLst>
              <a:gd name="connsiteX0" fmla="*/ 19050 w 1866900"/>
              <a:gd name="connsiteY0" fmla="*/ 19050 h 2590800"/>
              <a:gd name="connsiteX1" fmla="*/ 1009650 w 1866900"/>
              <a:gd name="connsiteY1" fmla="*/ 0 h 2590800"/>
              <a:gd name="connsiteX2" fmla="*/ 1009650 w 1866900"/>
              <a:gd name="connsiteY2" fmla="*/ 571500 h 2590800"/>
              <a:gd name="connsiteX3" fmla="*/ 1866900 w 1866900"/>
              <a:gd name="connsiteY3" fmla="*/ 571500 h 2590800"/>
              <a:gd name="connsiteX4" fmla="*/ 1866900 w 1866900"/>
              <a:gd name="connsiteY4" fmla="*/ 2590800 h 2590800"/>
              <a:gd name="connsiteX5" fmla="*/ 1371600 w 1866900"/>
              <a:gd name="connsiteY5" fmla="*/ 2552700 h 2590800"/>
              <a:gd name="connsiteX6" fmla="*/ 1371600 w 1866900"/>
              <a:gd name="connsiteY6" fmla="*/ 2419350 h 2590800"/>
              <a:gd name="connsiteX7" fmla="*/ 1219200 w 1866900"/>
              <a:gd name="connsiteY7" fmla="*/ 2362200 h 2590800"/>
              <a:gd name="connsiteX8" fmla="*/ 1238250 w 1866900"/>
              <a:gd name="connsiteY8" fmla="*/ 2076450 h 2590800"/>
              <a:gd name="connsiteX9" fmla="*/ 952500 w 1866900"/>
              <a:gd name="connsiteY9" fmla="*/ 2095500 h 2590800"/>
              <a:gd name="connsiteX10" fmla="*/ 952500 w 1866900"/>
              <a:gd name="connsiteY10" fmla="*/ 2381250 h 2590800"/>
              <a:gd name="connsiteX11" fmla="*/ 800100 w 1866900"/>
              <a:gd name="connsiteY11" fmla="*/ 2381250 h 2590800"/>
              <a:gd name="connsiteX12" fmla="*/ 800100 w 1866900"/>
              <a:gd name="connsiteY12" fmla="*/ 2552700 h 2590800"/>
              <a:gd name="connsiteX13" fmla="*/ 228600 w 1866900"/>
              <a:gd name="connsiteY13" fmla="*/ 2533650 h 2590800"/>
              <a:gd name="connsiteX14" fmla="*/ 209550 w 1866900"/>
              <a:gd name="connsiteY14" fmla="*/ 2381250 h 2590800"/>
              <a:gd name="connsiteX15" fmla="*/ 0 w 1866900"/>
              <a:gd name="connsiteY15" fmla="*/ 2381250 h 2590800"/>
              <a:gd name="connsiteX16" fmla="*/ 19050 w 1866900"/>
              <a:gd name="connsiteY16" fmla="*/ 19050 h 2590800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367004 h 2595604"/>
              <a:gd name="connsiteX8" fmla="*/ 1258957 w 1887607"/>
              <a:gd name="connsiteY8" fmla="*/ 2081254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49307 w 1887607"/>
              <a:gd name="connsiteY13" fmla="*/ 2538454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367004 h 2595604"/>
              <a:gd name="connsiteX8" fmla="*/ 1258957 w 1887607"/>
              <a:gd name="connsiteY8" fmla="*/ 2081254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17502 w 1887607"/>
              <a:gd name="connsiteY13" fmla="*/ 2530503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367004 h 2595604"/>
              <a:gd name="connsiteX8" fmla="*/ 1235103 w 1887607"/>
              <a:gd name="connsiteY8" fmla="*/ 2089206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17502 w 1887607"/>
              <a:gd name="connsiteY13" fmla="*/ 2530503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95604"/>
              <a:gd name="connsiteX1" fmla="*/ 1030357 w 1887607"/>
              <a:gd name="connsiteY1" fmla="*/ 4804 h 2595604"/>
              <a:gd name="connsiteX2" fmla="*/ 1030357 w 1887607"/>
              <a:gd name="connsiteY2" fmla="*/ 576304 h 2595604"/>
              <a:gd name="connsiteX3" fmla="*/ 1887607 w 1887607"/>
              <a:gd name="connsiteY3" fmla="*/ 576304 h 2595604"/>
              <a:gd name="connsiteX4" fmla="*/ 1887607 w 1887607"/>
              <a:gd name="connsiteY4" fmla="*/ 2595604 h 2595604"/>
              <a:gd name="connsiteX5" fmla="*/ 1392307 w 1887607"/>
              <a:gd name="connsiteY5" fmla="*/ 2557504 h 2595604"/>
              <a:gd name="connsiteX6" fmla="*/ 1392307 w 1887607"/>
              <a:gd name="connsiteY6" fmla="*/ 2424154 h 2595604"/>
              <a:gd name="connsiteX7" fmla="*/ 1239907 w 1887607"/>
              <a:gd name="connsiteY7" fmla="*/ 2406761 h 2595604"/>
              <a:gd name="connsiteX8" fmla="*/ 1235103 w 1887607"/>
              <a:gd name="connsiteY8" fmla="*/ 2089206 h 2595604"/>
              <a:gd name="connsiteX9" fmla="*/ 973207 w 1887607"/>
              <a:gd name="connsiteY9" fmla="*/ 2100304 h 2595604"/>
              <a:gd name="connsiteX10" fmla="*/ 973207 w 1887607"/>
              <a:gd name="connsiteY10" fmla="*/ 2386054 h 2595604"/>
              <a:gd name="connsiteX11" fmla="*/ 820807 w 1887607"/>
              <a:gd name="connsiteY11" fmla="*/ 2386054 h 2595604"/>
              <a:gd name="connsiteX12" fmla="*/ 820807 w 1887607"/>
              <a:gd name="connsiteY12" fmla="*/ 2557504 h 2595604"/>
              <a:gd name="connsiteX13" fmla="*/ 217502 w 1887607"/>
              <a:gd name="connsiteY13" fmla="*/ 2530503 h 2595604"/>
              <a:gd name="connsiteX14" fmla="*/ 230257 w 1887607"/>
              <a:gd name="connsiteY14" fmla="*/ 2386054 h 2595604"/>
              <a:gd name="connsiteX15" fmla="*/ 20707 w 1887607"/>
              <a:gd name="connsiteY15" fmla="*/ 2386054 h 2595604"/>
              <a:gd name="connsiteX16" fmla="*/ 0 w 1887607"/>
              <a:gd name="connsiteY16" fmla="*/ 0 h 2595604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17502 w 1887607"/>
              <a:gd name="connsiteY13" fmla="*/ 2530503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25453 w 1887607"/>
              <a:gd name="connsiteY13" fmla="*/ 2562308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25453 w 1887607"/>
              <a:gd name="connsiteY13" fmla="*/ 2538454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17502 w 1887607"/>
              <a:gd name="connsiteY13" fmla="*/ 2562308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0 w 1887607"/>
              <a:gd name="connsiteY0" fmla="*/ 0 h 2571750"/>
              <a:gd name="connsiteX1" fmla="*/ 1030357 w 1887607"/>
              <a:gd name="connsiteY1" fmla="*/ 4804 h 2571750"/>
              <a:gd name="connsiteX2" fmla="*/ 1030357 w 1887607"/>
              <a:gd name="connsiteY2" fmla="*/ 576304 h 2571750"/>
              <a:gd name="connsiteX3" fmla="*/ 1887607 w 1887607"/>
              <a:gd name="connsiteY3" fmla="*/ 576304 h 2571750"/>
              <a:gd name="connsiteX4" fmla="*/ 1887607 w 1887607"/>
              <a:gd name="connsiteY4" fmla="*/ 2571750 h 2571750"/>
              <a:gd name="connsiteX5" fmla="*/ 1392307 w 1887607"/>
              <a:gd name="connsiteY5" fmla="*/ 2557504 h 2571750"/>
              <a:gd name="connsiteX6" fmla="*/ 1392307 w 1887607"/>
              <a:gd name="connsiteY6" fmla="*/ 2424154 h 2571750"/>
              <a:gd name="connsiteX7" fmla="*/ 1239907 w 1887607"/>
              <a:gd name="connsiteY7" fmla="*/ 2406761 h 2571750"/>
              <a:gd name="connsiteX8" fmla="*/ 1235103 w 1887607"/>
              <a:gd name="connsiteY8" fmla="*/ 2089206 h 2571750"/>
              <a:gd name="connsiteX9" fmla="*/ 973207 w 1887607"/>
              <a:gd name="connsiteY9" fmla="*/ 2100304 h 2571750"/>
              <a:gd name="connsiteX10" fmla="*/ 973207 w 1887607"/>
              <a:gd name="connsiteY10" fmla="*/ 2386054 h 2571750"/>
              <a:gd name="connsiteX11" fmla="*/ 820807 w 1887607"/>
              <a:gd name="connsiteY11" fmla="*/ 2386054 h 2571750"/>
              <a:gd name="connsiteX12" fmla="*/ 820807 w 1887607"/>
              <a:gd name="connsiteY12" fmla="*/ 2557504 h 2571750"/>
              <a:gd name="connsiteX13" fmla="*/ 209551 w 1887607"/>
              <a:gd name="connsiteY13" fmla="*/ 2562308 h 2571750"/>
              <a:gd name="connsiteX14" fmla="*/ 230257 w 1887607"/>
              <a:gd name="connsiteY14" fmla="*/ 2386054 h 2571750"/>
              <a:gd name="connsiteX15" fmla="*/ 20707 w 1887607"/>
              <a:gd name="connsiteY15" fmla="*/ 2386054 h 2571750"/>
              <a:gd name="connsiteX16" fmla="*/ 0 w 1887607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06761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12657 w 1890713"/>
              <a:gd name="connsiteY13" fmla="*/ 2562308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06761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30573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3860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23913 w 1890713"/>
              <a:gd name="connsiteY11" fmla="*/ 2386054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23913 w 1890713"/>
              <a:gd name="connsiteY11" fmla="*/ 2419391 h 2571750"/>
              <a:gd name="connsiteX12" fmla="*/ 823913 w 1890713"/>
              <a:gd name="connsiteY12" fmla="*/ 2557504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23913 w 1890713"/>
              <a:gd name="connsiteY11" fmla="*/ 2419391 h 2571750"/>
              <a:gd name="connsiteX12" fmla="*/ 847725 w 1890713"/>
              <a:gd name="connsiteY12" fmla="*/ 2552742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  <a:gd name="connsiteX0" fmla="*/ 3106 w 1890713"/>
              <a:gd name="connsiteY0" fmla="*/ 0 h 2571750"/>
              <a:gd name="connsiteX1" fmla="*/ 1033463 w 1890713"/>
              <a:gd name="connsiteY1" fmla="*/ 4804 h 2571750"/>
              <a:gd name="connsiteX2" fmla="*/ 1033463 w 1890713"/>
              <a:gd name="connsiteY2" fmla="*/ 576304 h 2571750"/>
              <a:gd name="connsiteX3" fmla="*/ 1890713 w 1890713"/>
              <a:gd name="connsiteY3" fmla="*/ 576304 h 2571750"/>
              <a:gd name="connsiteX4" fmla="*/ 1890713 w 1890713"/>
              <a:gd name="connsiteY4" fmla="*/ 2571750 h 2571750"/>
              <a:gd name="connsiteX5" fmla="*/ 1395413 w 1890713"/>
              <a:gd name="connsiteY5" fmla="*/ 2557504 h 2571750"/>
              <a:gd name="connsiteX6" fmla="*/ 1395413 w 1890713"/>
              <a:gd name="connsiteY6" fmla="*/ 2424154 h 2571750"/>
              <a:gd name="connsiteX7" fmla="*/ 1243013 w 1890713"/>
              <a:gd name="connsiteY7" fmla="*/ 2416286 h 2571750"/>
              <a:gd name="connsiteX8" fmla="*/ 1238209 w 1890713"/>
              <a:gd name="connsiteY8" fmla="*/ 2089206 h 2571750"/>
              <a:gd name="connsiteX9" fmla="*/ 976313 w 1890713"/>
              <a:gd name="connsiteY9" fmla="*/ 2100304 h 2571750"/>
              <a:gd name="connsiteX10" fmla="*/ 976313 w 1890713"/>
              <a:gd name="connsiteY10" fmla="*/ 2424154 h 2571750"/>
              <a:gd name="connsiteX11" fmla="*/ 852488 w 1890713"/>
              <a:gd name="connsiteY11" fmla="*/ 2419391 h 2571750"/>
              <a:gd name="connsiteX12" fmla="*/ 847725 w 1890713"/>
              <a:gd name="connsiteY12" fmla="*/ 2552742 h 2571750"/>
              <a:gd name="connsiteX13" fmla="*/ 241232 w 1890713"/>
              <a:gd name="connsiteY13" fmla="*/ 2552783 h 2571750"/>
              <a:gd name="connsiteX14" fmla="*/ 233363 w 1890713"/>
              <a:gd name="connsiteY14" fmla="*/ 2386054 h 2571750"/>
              <a:gd name="connsiteX15" fmla="*/ 0 w 1890713"/>
              <a:gd name="connsiteY15" fmla="*/ 2386054 h 2571750"/>
              <a:gd name="connsiteX16" fmla="*/ 3106 w 1890713"/>
              <a:gd name="connsiteY16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90713" h="2571750">
                <a:moveTo>
                  <a:pt x="3106" y="0"/>
                </a:moveTo>
                <a:lnTo>
                  <a:pt x="1033463" y="4804"/>
                </a:lnTo>
                <a:lnTo>
                  <a:pt x="1033463" y="576304"/>
                </a:lnTo>
                <a:lnTo>
                  <a:pt x="1890713" y="576304"/>
                </a:lnTo>
                <a:lnTo>
                  <a:pt x="1890713" y="2571750"/>
                </a:lnTo>
                <a:lnTo>
                  <a:pt x="1395413" y="2557504"/>
                </a:lnTo>
                <a:lnTo>
                  <a:pt x="1395413" y="2424154"/>
                </a:lnTo>
                <a:lnTo>
                  <a:pt x="1243013" y="2416286"/>
                </a:lnTo>
                <a:cubicBezTo>
                  <a:pt x="1241412" y="2323687"/>
                  <a:pt x="1239810" y="2181805"/>
                  <a:pt x="1238209" y="2089206"/>
                </a:cubicBezTo>
                <a:lnTo>
                  <a:pt x="976313" y="2100304"/>
                </a:lnTo>
                <a:lnTo>
                  <a:pt x="976313" y="2424154"/>
                </a:lnTo>
                <a:lnTo>
                  <a:pt x="852488" y="2419391"/>
                </a:lnTo>
                <a:lnTo>
                  <a:pt x="847725" y="2552742"/>
                </a:lnTo>
                <a:lnTo>
                  <a:pt x="241232" y="2552783"/>
                </a:lnTo>
                <a:lnTo>
                  <a:pt x="233363" y="2386054"/>
                </a:lnTo>
                <a:lnTo>
                  <a:pt x="0" y="2386054"/>
                </a:lnTo>
                <a:cubicBezTo>
                  <a:pt x="1035" y="1590703"/>
                  <a:pt x="2071" y="795351"/>
                  <a:pt x="3106" y="0"/>
                </a:cubicBezTo>
                <a:close/>
              </a:path>
            </a:pathLst>
          </a:custGeom>
          <a:solidFill>
            <a:srgbClr val="C1E9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r>
              <a:rPr lang="en-US" sz="2000" dirty="0">
                <a:solidFill>
                  <a:srgbClr val="581F4D"/>
                </a:solidFill>
                <a:latin typeface="Times New Roman"/>
                <a:ea typeface="Times New Roman"/>
              </a:rPr>
              <a:t>Bidding, Insurance</a:t>
            </a:r>
            <a:endParaRPr lang="ar-SA" dirty="0"/>
          </a:p>
        </p:txBody>
      </p:sp>
      <p:sp>
        <p:nvSpPr>
          <p:cNvPr id="10" name="Freeform 9"/>
          <p:cNvSpPr/>
          <p:nvPr/>
        </p:nvSpPr>
        <p:spPr>
          <a:xfrm>
            <a:off x="1346540" y="4479909"/>
            <a:ext cx="1651145" cy="1374254"/>
          </a:xfrm>
          <a:custGeom>
            <a:avLst/>
            <a:gdLst>
              <a:gd name="connsiteX0" fmla="*/ 13647 w 1842447"/>
              <a:gd name="connsiteY0" fmla="*/ 1665027 h 1665027"/>
              <a:gd name="connsiteX1" fmla="*/ 40943 w 1842447"/>
              <a:gd name="connsiteY1" fmla="*/ 163773 h 1665027"/>
              <a:gd name="connsiteX2" fmla="*/ 232012 w 1842447"/>
              <a:gd name="connsiteY2" fmla="*/ 177421 h 1665027"/>
              <a:gd name="connsiteX3" fmla="*/ 232012 w 1842447"/>
              <a:gd name="connsiteY3" fmla="*/ 13648 h 1665027"/>
              <a:gd name="connsiteX4" fmla="*/ 873456 w 1842447"/>
              <a:gd name="connsiteY4" fmla="*/ 0 h 1665027"/>
              <a:gd name="connsiteX5" fmla="*/ 887104 w 1842447"/>
              <a:gd name="connsiteY5" fmla="*/ 232012 h 1665027"/>
              <a:gd name="connsiteX6" fmla="*/ 1378423 w 1842447"/>
              <a:gd name="connsiteY6" fmla="*/ 245659 h 1665027"/>
              <a:gd name="connsiteX7" fmla="*/ 1392071 w 1842447"/>
              <a:gd name="connsiteY7" fmla="*/ 95534 h 1665027"/>
              <a:gd name="connsiteX8" fmla="*/ 1828800 w 1842447"/>
              <a:gd name="connsiteY8" fmla="*/ 109182 h 1665027"/>
              <a:gd name="connsiteX9" fmla="*/ 1842447 w 1842447"/>
              <a:gd name="connsiteY9" fmla="*/ 1651379 h 1665027"/>
              <a:gd name="connsiteX10" fmla="*/ 40943 w 1842447"/>
              <a:gd name="connsiteY10" fmla="*/ 1583140 h 1665027"/>
              <a:gd name="connsiteX11" fmla="*/ 0 w 1842447"/>
              <a:gd name="connsiteY11" fmla="*/ 1569492 h 1665027"/>
              <a:gd name="connsiteX12" fmla="*/ 13647 w 1842447"/>
              <a:gd name="connsiteY12" fmla="*/ 1569492 h 1665027"/>
              <a:gd name="connsiteX0" fmla="*/ 13647 w 1867847"/>
              <a:gd name="connsiteY0" fmla="*/ 1665027 h 1665027"/>
              <a:gd name="connsiteX1" fmla="*/ 40943 w 1867847"/>
              <a:gd name="connsiteY1" fmla="*/ 163773 h 1665027"/>
              <a:gd name="connsiteX2" fmla="*/ 232012 w 1867847"/>
              <a:gd name="connsiteY2" fmla="*/ 177421 h 1665027"/>
              <a:gd name="connsiteX3" fmla="*/ 232012 w 1867847"/>
              <a:gd name="connsiteY3" fmla="*/ 13648 h 1665027"/>
              <a:gd name="connsiteX4" fmla="*/ 873456 w 1867847"/>
              <a:gd name="connsiteY4" fmla="*/ 0 h 1665027"/>
              <a:gd name="connsiteX5" fmla="*/ 887104 w 1867847"/>
              <a:gd name="connsiteY5" fmla="*/ 232012 h 1665027"/>
              <a:gd name="connsiteX6" fmla="*/ 1378423 w 1867847"/>
              <a:gd name="connsiteY6" fmla="*/ 245659 h 1665027"/>
              <a:gd name="connsiteX7" fmla="*/ 1392071 w 1867847"/>
              <a:gd name="connsiteY7" fmla="*/ 95534 h 1665027"/>
              <a:gd name="connsiteX8" fmla="*/ 1828800 w 1867847"/>
              <a:gd name="connsiteY8" fmla="*/ 109182 h 1665027"/>
              <a:gd name="connsiteX9" fmla="*/ 1867847 w 1867847"/>
              <a:gd name="connsiteY9" fmla="*/ 1664079 h 1665027"/>
              <a:gd name="connsiteX10" fmla="*/ 40943 w 1867847"/>
              <a:gd name="connsiteY10" fmla="*/ 1583140 h 1665027"/>
              <a:gd name="connsiteX11" fmla="*/ 0 w 1867847"/>
              <a:gd name="connsiteY11" fmla="*/ 1569492 h 1665027"/>
              <a:gd name="connsiteX12" fmla="*/ 13647 w 1867847"/>
              <a:gd name="connsiteY12" fmla="*/ 1569492 h 1665027"/>
              <a:gd name="connsiteX0" fmla="*/ 13647 w 1880547"/>
              <a:gd name="connsiteY0" fmla="*/ 1665027 h 1683129"/>
              <a:gd name="connsiteX1" fmla="*/ 40943 w 1880547"/>
              <a:gd name="connsiteY1" fmla="*/ 163773 h 1683129"/>
              <a:gd name="connsiteX2" fmla="*/ 232012 w 1880547"/>
              <a:gd name="connsiteY2" fmla="*/ 177421 h 1683129"/>
              <a:gd name="connsiteX3" fmla="*/ 232012 w 1880547"/>
              <a:gd name="connsiteY3" fmla="*/ 13648 h 1683129"/>
              <a:gd name="connsiteX4" fmla="*/ 873456 w 1880547"/>
              <a:gd name="connsiteY4" fmla="*/ 0 h 1683129"/>
              <a:gd name="connsiteX5" fmla="*/ 887104 w 1880547"/>
              <a:gd name="connsiteY5" fmla="*/ 232012 h 1683129"/>
              <a:gd name="connsiteX6" fmla="*/ 1378423 w 1880547"/>
              <a:gd name="connsiteY6" fmla="*/ 245659 h 1683129"/>
              <a:gd name="connsiteX7" fmla="*/ 1392071 w 1880547"/>
              <a:gd name="connsiteY7" fmla="*/ 95534 h 1683129"/>
              <a:gd name="connsiteX8" fmla="*/ 1828800 w 1880547"/>
              <a:gd name="connsiteY8" fmla="*/ 109182 h 1683129"/>
              <a:gd name="connsiteX9" fmla="*/ 1880547 w 1880547"/>
              <a:gd name="connsiteY9" fmla="*/ 1683129 h 1683129"/>
              <a:gd name="connsiteX10" fmla="*/ 40943 w 1880547"/>
              <a:gd name="connsiteY10" fmla="*/ 1583140 h 1683129"/>
              <a:gd name="connsiteX11" fmla="*/ 0 w 1880547"/>
              <a:gd name="connsiteY11" fmla="*/ 1569492 h 1683129"/>
              <a:gd name="connsiteX12" fmla="*/ 13647 w 1880547"/>
              <a:gd name="connsiteY12" fmla="*/ 1569492 h 1683129"/>
              <a:gd name="connsiteX0" fmla="*/ 13647 w 1880547"/>
              <a:gd name="connsiteY0" fmla="*/ 1665027 h 1683129"/>
              <a:gd name="connsiteX1" fmla="*/ 40943 w 1880547"/>
              <a:gd name="connsiteY1" fmla="*/ 163773 h 1683129"/>
              <a:gd name="connsiteX2" fmla="*/ 232012 w 1880547"/>
              <a:gd name="connsiteY2" fmla="*/ 177421 h 1683129"/>
              <a:gd name="connsiteX3" fmla="*/ 232012 w 1880547"/>
              <a:gd name="connsiteY3" fmla="*/ 13648 h 1683129"/>
              <a:gd name="connsiteX4" fmla="*/ 873456 w 1880547"/>
              <a:gd name="connsiteY4" fmla="*/ 0 h 1683129"/>
              <a:gd name="connsiteX5" fmla="*/ 887104 w 1880547"/>
              <a:gd name="connsiteY5" fmla="*/ 232012 h 1683129"/>
              <a:gd name="connsiteX6" fmla="*/ 1378423 w 1880547"/>
              <a:gd name="connsiteY6" fmla="*/ 245659 h 1683129"/>
              <a:gd name="connsiteX7" fmla="*/ 1392071 w 1880547"/>
              <a:gd name="connsiteY7" fmla="*/ 95534 h 1683129"/>
              <a:gd name="connsiteX8" fmla="*/ 1828800 w 1880547"/>
              <a:gd name="connsiteY8" fmla="*/ 109182 h 1683129"/>
              <a:gd name="connsiteX9" fmla="*/ 1880547 w 1880547"/>
              <a:gd name="connsiteY9" fmla="*/ 1683129 h 1683129"/>
              <a:gd name="connsiteX10" fmla="*/ 40943 w 1880547"/>
              <a:gd name="connsiteY10" fmla="*/ 1583140 h 1683129"/>
              <a:gd name="connsiteX11" fmla="*/ 0 w 1880547"/>
              <a:gd name="connsiteY11" fmla="*/ 1569492 h 1683129"/>
              <a:gd name="connsiteX12" fmla="*/ 45397 w 1880547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73457 w 1866900"/>
              <a:gd name="connsiteY5" fmla="*/ 23201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7296 w 1866900"/>
              <a:gd name="connsiteY10" fmla="*/ 158314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73457 w 1866900"/>
              <a:gd name="connsiteY5" fmla="*/ 23201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48057 w 1866900"/>
              <a:gd name="connsiteY5" fmla="*/ 25741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6377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48057 w 1866900"/>
              <a:gd name="connsiteY5" fmla="*/ 23836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65027 h 1683129"/>
              <a:gd name="connsiteX1" fmla="*/ 27296 w 1866900"/>
              <a:gd name="connsiteY1" fmla="*/ 182823 h 1683129"/>
              <a:gd name="connsiteX2" fmla="*/ 218365 w 1866900"/>
              <a:gd name="connsiteY2" fmla="*/ 177421 h 1683129"/>
              <a:gd name="connsiteX3" fmla="*/ 218365 w 1866900"/>
              <a:gd name="connsiteY3" fmla="*/ 13648 h 1683129"/>
              <a:gd name="connsiteX4" fmla="*/ 859809 w 1866900"/>
              <a:gd name="connsiteY4" fmla="*/ 0 h 1683129"/>
              <a:gd name="connsiteX5" fmla="*/ 848057 w 1866900"/>
              <a:gd name="connsiteY5" fmla="*/ 238362 h 1683129"/>
              <a:gd name="connsiteX6" fmla="*/ 1364776 w 1866900"/>
              <a:gd name="connsiteY6" fmla="*/ 245659 h 1683129"/>
              <a:gd name="connsiteX7" fmla="*/ 1378424 w 1866900"/>
              <a:gd name="connsiteY7" fmla="*/ 95534 h 1683129"/>
              <a:gd name="connsiteX8" fmla="*/ 1815153 w 1866900"/>
              <a:gd name="connsiteY8" fmla="*/ 109182 h 1683129"/>
              <a:gd name="connsiteX9" fmla="*/ 1866900 w 1866900"/>
              <a:gd name="connsiteY9" fmla="*/ 1683129 h 1683129"/>
              <a:gd name="connsiteX10" fmla="*/ 20946 w 1866900"/>
              <a:gd name="connsiteY10" fmla="*/ 1678390 h 1683129"/>
              <a:gd name="connsiteX11" fmla="*/ 30803 w 1866900"/>
              <a:gd name="connsiteY11" fmla="*/ 1664742 h 1683129"/>
              <a:gd name="connsiteX12" fmla="*/ 31750 w 1866900"/>
              <a:gd name="connsiteY12" fmla="*/ 1658392 h 1683129"/>
              <a:gd name="connsiteX0" fmla="*/ 0 w 1866900"/>
              <a:gd name="connsiteY0" fmla="*/ 1651379 h 1669481"/>
              <a:gd name="connsiteX1" fmla="*/ 27296 w 1866900"/>
              <a:gd name="connsiteY1" fmla="*/ 169175 h 1669481"/>
              <a:gd name="connsiteX2" fmla="*/ 218365 w 1866900"/>
              <a:gd name="connsiteY2" fmla="*/ 163773 h 1669481"/>
              <a:gd name="connsiteX3" fmla="*/ 218365 w 1866900"/>
              <a:gd name="connsiteY3" fmla="*/ 0 h 1669481"/>
              <a:gd name="connsiteX4" fmla="*/ 859809 w 1866900"/>
              <a:gd name="connsiteY4" fmla="*/ 5402 h 1669481"/>
              <a:gd name="connsiteX5" fmla="*/ 848057 w 1866900"/>
              <a:gd name="connsiteY5" fmla="*/ 224714 h 1669481"/>
              <a:gd name="connsiteX6" fmla="*/ 1364776 w 1866900"/>
              <a:gd name="connsiteY6" fmla="*/ 232011 h 1669481"/>
              <a:gd name="connsiteX7" fmla="*/ 1378424 w 1866900"/>
              <a:gd name="connsiteY7" fmla="*/ 81886 h 1669481"/>
              <a:gd name="connsiteX8" fmla="*/ 1815153 w 1866900"/>
              <a:gd name="connsiteY8" fmla="*/ 95534 h 1669481"/>
              <a:gd name="connsiteX9" fmla="*/ 1866900 w 1866900"/>
              <a:gd name="connsiteY9" fmla="*/ 1669481 h 1669481"/>
              <a:gd name="connsiteX10" fmla="*/ 20946 w 1866900"/>
              <a:gd name="connsiteY10" fmla="*/ 1664742 h 1669481"/>
              <a:gd name="connsiteX11" fmla="*/ 30803 w 1866900"/>
              <a:gd name="connsiteY11" fmla="*/ 1651094 h 1669481"/>
              <a:gd name="connsiteX12" fmla="*/ 31750 w 1866900"/>
              <a:gd name="connsiteY12" fmla="*/ 1644744 h 1669481"/>
              <a:gd name="connsiteX0" fmla="*/ 0 w 1866900"/>
              <a:gd name="connsiteY0" fmla="*/ 1651379 h 1669481"/>
              <a:gd name="connsiteX1" fmla="*/ 27296 w 1866900"/>
              <a:gd name="connsiteY1" fmla="*/ 169175 h 1669481"/>
              <a:gd name="connsiteX2" fmla="*/ 218365 w 1866900"/>
              <a:gd name="connsiteY2" fmla="*/ 163773 h 1669481"/>
              <a:gd name="connsiteX3" fmla="*/ 218365 w 1866900"/>
              <a:gd name="connsiteY3" fmla="*/ 0 h 1669481"/>
              <a:gd name="connsiteX4" fmla="*/ 859809 w 1866900"/>
              <a:gd name="connsiteY4" fmla="*/ 5402 h 1669481"/>
              <a:gd name="connsiteX5" fmla="*/ 848057 w 1866900"/>
              <a:gd name="connsiteY5" fmla="*/ 224714 h 1669481"/>
              <a:gd name="connsiteX6" fmla="*/ 1390176 w 1866900"/>
              <a:gd name="connsiteY6" fmla="*/ 232011 h 1669481"/>
              <a:gd name="connsiteX7" fmla="*/ 1378424 w 1866900"/>
              <a:gd name="connsiteY7" fmla="*/ 81886 h 1669481"/>
              <a:gd name="connsiteX8" fmla="*/ 1815153 w 1866900"/>
              <a:gd name="connsiteY8" fmla="*/ 95534 h 1669481"/>
              <a:gd name="connsiteX9" fmla="*/ 1866900 w 1866900"/>
              <a:gd name="connsiteY9" fmla="*/ 1669481 h 1669481"/>
              <a:gd name="connsiteX10" fmla="*/ 20946 w 1866900"/>
              <a:gd name="connsiteY10" fmla="*/ 1664742 h 1669481"/>
              <a:gd name="connsiteX11" fmla="*/ 30803 w 1866900"/>
              <a:gd name="connsiteY11" fmla="*/ 1651094 h 1669481"/>
              <a:gd name="connsiteX12" fmla="*/ 31750 w 1866900"/>
              <a:gd name="connsiteY12" fmla="*/ 1644744 h 1669481"/>
              <a:gd name="connsiteX0" fmla="*/ 0 w 1866900"/>
              <a:gd name="connsiteY0" fmla="*/ 1651379 h 1669481"/>
              <a:gd name="connsiteX1" fmla="*/ 27296 w 1866900"/>
              <a:gd name="connsiteY1" fmla="*/ 169175 h 1669481"/>
              <a:gd name="connsiteX2" fmla="*/ 218365 w 1866900"/>
              <a:gd name="connsiteY2" fmla="*/ 163773 h 1669481"/>
              <a:gd name="connsiteX3" fmla="*/ 218365 w 1866900"/>
              <a:gd name="connsiteY3" fmla="*/ 0 h 1669481"/>
              <a:gd name="connsiteX4" fmla="*/ 859809 w 1866900"/>
              <a:gd name="connsiteY4" fmla="*/ 5402 h 1669481"/>
              <a:gd name="connsiteX5" fmla="*/ 848057 w 1866900"/>
              <a:gd name="connsiteY5" fmla="*/ 224714 h 1669481"/>
              <a:gd name="connsiteX6" fmla="*/ 1390176 w 1866900"/>
              <a:gd name="connsiteY6" fmla="*/ 232011 h 1669481"/>
              <a:gd name="connsiteX7" fmla="*/ 1378424 w 1866900"/>
              <a:gd name="connsiteY7" fmla="*/ 81886 h 1669481"/>
              <a:gd name="connsiteX8" fmla="*/ 1834203 w 1866900"/>
              <a:gd name="connsiteY8" fmla="*/ 95534 h 1669481"/>
              <a:gd name="connsiteX9" fmla="*/ 1866900 w 1866900"/>
              <a:gd name="connsiteY9" fmla="*/ 1669481 h 1669481"/>
              <a:gd name="connsiteX10" fmla="*/ 20946 w 1866900"/>
              <a:gd name="connsiteY10" fmla="*/ 1664742 h 1669481"/>
              <a:gd name="connsiteX11" fmla="*/ 30803 w 1866900"/>
              <a:gd name="connsiteY11" fmla="*/ 1651094 h 1669481"/>
              <a:gd name="connsiteX12" fmla="*/ 31750 w 1866900"/>
              <a:gd name="connsiteY12" fmla="*/ 1644744 h 1669481"/>
              <a:gd name="connsiteX0" fmla="*/ 10804 w 1845954"/>
              <a:gd name="connsiteY0" fmla="*/ 1664079 h 1669481"/>
              <a:gd name="connsiteX1" fmla="*/ 6350 w 1845954"/>
              <a:gd name="connsiteY1" fmla="*/ 169175 h 1669481"/>
              <a:gd name="connsiteX2" fmla="*/ 197419 w 1845954"/>
              <a:gd name="connsiteY2" fmla="*/ 163773 h 1669481"/>
              <a:gd name="connsiteX3" fmla="*/ 197419 w 1845954"/>
              <a:gd name="connsiteY3" fmla="*/ 0 h 1669481"/>
              <a:gd name="connsiteX4" fmla="*/ 838863 w 1845954"/>
              <a:gd name="connsiteY4" fmla="*/ 5402 h 1669481"/>
              <a:gd name="connsiteX5" fmla="*/ 827111 w 1845954"/>
              <a:gd name="connsiteY5" fmla="*/ 224714 h 1669481"/>
              <a:gd name="connsiteX6" fmla="*/ 1369230 w 1845954"/>
              <a:gd name="connsiteY6" fmla="*/ 232011 h 1669481"/>
              <a:gd name="connsiteX7" fmla="*/ 1357478 w 1845954"/>
              <a:gd name="connsiteY7" fmla="*/ 81886 h 1669481"/>
              <a:gd name="connsiteX8" fmla="*/ 1813257 w 1845954"/>
              <a:gd name="connsiteY8" fmla="*/ 95534 h 1669481"/>
              <a:gd name="connsiteX9" fmla="*/ 1845954 w 1845954"/>
              <a:gd name="connsiteY9" fmla="*/ 1669481 h 1669481"/>
              <a:gd name="connsiteX10" fmla="*/ 0 w 1845954"/>
              <a:gd name="connsiteY10" fmla="*/ 1664742 h 1669481"/>
              <a:gd name="connsiteX11" fmla="*/ 9857 w 1845954"/>
              <a:gd name="connsiteY11" fmla="*/ 1651094 h 1669481"/>
              <a:gd name="connsiteX12" fmla="*/ 10804 w 1845954"/>
              <a:gd name="connsiteY12" fmla="*/ 1644744 h 166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45954" h="1669481">
                <a:moveTo>
                  <a:pt x="10804" y="1664079"/>
                </a:moveTo>
                <a:cubicBezTo>
                  <a:pt x="9319" y="1165778"/>
                  <a:pt x="7835" y="667476"/>
                  <a:pt x="6350" y="169175"/>
                </a:cubicBezTo>
                <a:lnTo>
                  <a:pt x="197419" y="163773"/>
                </a:lnTo>
                <a:lnTo>
                  <a:pt x="197419" y="0"/>
                </a:lnTo>
                <a:lnTo>
                  <a:pt x="838863" y="5402"/>
                </a:lnTo>
                <a:lnTo>
                  <a:pt x="827111" y="224714"/>
                </a:lnTo>
                <a:lnTo>
                  <a:pt x="1369230" y="232011"/>
                </a:lnTo>
                <a:lnTo>
                  <a:pt x="1357478" y="81886"/>
                </a:lnTo>
                <a:lnTo>
                  <a:pt x="1813257" y="95534"/>
                </a:lnTo>
                <a:lnTo>
                  <a:pt x="1845954" y="1669481"/>
                </a:lnTo>
                <a:lnTo>
                  <a:pt x="0" y="1664742"/>
                </a:lnTo>
                <a:lnTo>
                  <a:pt x="9857" y="1651094"/>
                </a:lnTo>
                <a:lnTo>
                  <a:pt x="10804" y="1644744"/>
                </a:lnTo>
              </a:path>
            </a:pathLst>
          </a:custGeom>
          <a:solidFill>
            <a:srgbClr val="7FE9C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1759" tIns="30879" rIns="61759" bIns="30879" rtlCol="1" anchor="ctr"/>
          <a:lstStyle/>
          <a:p>
            <a:pPr algn="ctr"/>
            <a:r>
              <a:rPr lang="en-US" sz="1900" dirty="0" smtClean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Studies  </a:t>
            </a:r>
            <a:endParaRPr lang="ar-SA" sz="1900" dirty="0"/>
          </a:p>
        </p:txBody>
      </p:sp>
      <p:sp>
        <p:nvSpPr>
          <p:cNvPr id="11" name="Freeform 10"/>
          <p:cNvSpPr/>
          <p:nvPr/>
        </p:nvSpPr>
        <p:spPr>
          <a:xfrm>
            <a:off x="3016725" y="2774456"/>
            <a:ext cx="2372862" cy="960408"/>
          </a:xfrm>
          <a:custGeom>
            <a:avLst/>
            <a:gdLst>
              <a:gd name="connsiteX0" fmla="*/ 0 w 9023684"/>
              <a:gd name="connsiteY0" fmla="*/ 24063 h 1082842"/>
              <a:gd name="connsiteX1" fmla="*/ 2983832 w 9023684"/>
              <a:gd name="connsiteY1" fmla="*/ 0 h 1082842"/>
              <a:gd name="connsiteX2" fmla="*/ 2935705 w 9023684"/>
              <a:gd name="connsiteY2" fmla="*/ 1058779 h 1082842"/>
              <a:gd name="connsiteX3" fmla="*/ 48127 w 9023684"/>
              <a:gd name="connsiteY3" fmla="*/ 1082842 h 1082842"/>
              <a:gd name="connsiteX4" fmla="*/ 48127 w 9023684"/>
              <a:gd name="connsiteY4" fmla="*/ 48127 h 1082842"/>
              <a:gd name="connsiteX5" fmla="*/ 9023684 w 9023684"/>
              <a:gd name="connsiteY5" fmla="*/ 745958 h 1082842"/>
              <a:gd name="connsiteX0" fmla="*/ 1 w 2983833"/>
              <a:gd name="connsiteY0" fmla="*/ 24063 h 1082842"/>
              <a:gd name="connsiteX1" fmla="*/ 2983833 w 2983833"/>
              <a:gd name="connsiteY1" fmla="*/ 0 h 1082842"/>
              <a:gd name="connsiteX2" fmla="*/ 2935706 w 2983833"/>
              <a:gd name="connsiteY2" fmla="*/ 1058779 h 1082842"/>
              <a:gd name="connsiteX3" fmla="*/ 48128 w 2983833"/>
              <a:gd name="connsiteY3" fmla="*/ 1082842 h 1082842"/>
              <a:gd name="connsiteX4" fmla="*/ 48128 w 2983833"/>
              <a:gd name="connsiteY4" fmla="*/ 48127 h 1082842"/>
              <a:gd name="connsiteX5" fmla="*/ 0 w 2983833"/>
              <a:gd name="connsiteY5" fmla="*/ 96253 h 1082842"/>
              <a:gd name="connsiteX0" fmla="*/ 1 w 3005556"/>
              <a:gd name="connsiteY0" fmla="*/ 24063 h 1166729"/>
              <a:gd name="connsiteX1" fmla="*/ 2983833 w 3005556"/>
              <a:gd name="connsiteY1" fmla="*/ 0 h 1166729"/>
              <a:gd name="connsiteX2" fmla="*/ 3005556 w 3005556"/>
              <a:gd name="connsiteY2" fmla="*/ 1166729 h 1166729"/>
              <a:gd name="connsiteX3" fmla="*/ 48128 w 3005556"/>
              <a:gd name="connsiteY3" fmla="*/ 1082842 h 1166729"/>
              <a:gd name="connsiteX4" fmla="*/ 48128 w 3005556"/>
              <a:gd name="connsiteY4" fmla="*/ 48127 h 1166729"/>
              <a:gd name="connsiteX5" fmla="*/ 0 w 3005556"/>
              <a:gd name="connsiteY5" fmla="*/ 96253 h 1166729"/>
              <a:gd name="connsiteX0" fmla="*/ 1 w 3005556"/>
              <a:gd name="connsiteY0" fmla="*/ 24063 h 1166729"/>
              <a:gd name="connsiteX1" fmla="*/ 2983833 w 3005556"/>
              <a:gd name="connsiteY1" fmla="*/ 0 h 1166729"/>
              <a:gd name="connsiteX2" fmla="*/ 3005556 w 3005556"/>
              <a:gd name="connsiteY2" fmla="*/ 1166729 h 1166729"/>
              <a:gd name="connsiteX3" fmla="*/ 29078 w 3005556"/>
              <a:gd name="connsiteY3" fmla="*/ 1146342 h 1166729"/>
              <a:gd name="connsiteX4" fmla="*/ 48128 w 3005556"/>
              <a:gd name="connsiteY4" fmla="*/ 48127 h 1166729"/>
              <a:gd name="connsiteX5" fmla="*/ 0 w 3005556"/>
              <a:gd name="connsiteY5" fmla="*/ 96253 h 1166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05556" h="1166729">
                <a:moveTo>
                  <a:pt x="1" y="24063"/>
                </a:moveTo>
                <a:lnTo>
                  <a:pt x="2983833" y="0"/>
                </a:lnTo>
                <a:lnTo>
                  <a:pt x="3005556" y="1166729"/>
                </a:lnTo>
                <a:lnTo>
                  <a:pt x="29078" y="1146342"/>
                </a:lnTo>
                <a:lnTo>
                  <a:pt x="48128" y="48127"/>
                </a:lnTo>
                <a:lnTo>
                  <a:pt x="0" y="96253"/>
                </a:lnTo>
              </a:path>
            </a:pathLst>
          </a:custGeom>
          <a:solidFill>
            <a:srgbClr val="CED66C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1759" tIns="30879" rIns="61759" bIns="30879" rtlCol="1" anchor="ctr"/>
          <a:lstStyle/>
          <a:p>
            <a:pPr algn="ctr"/>
            <a:r>
              <a:rPr lang="en-US" sz="2000" dirty="0">
                <a:solidFill>
                  <a:srgbClr val="581F4D"/>
                </a:solidFill>
                <a:latin typeface="Times New Roman"/>
                <a:ea typeface="Times New Roman"/>
              </a:rPr>
              <a:t>drawing studio unit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92080" y="630932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94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22"/>
          <a:stretch/>
        </p:blipFill>
        <p:spPr bwMode="auto">
          <a:xfrm rot="16200000">
            <a:off x="2104183" y="232136"/>
            <a:ext cx="4719609" cy="7128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1538" y="354840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59678"/>
            <a:ext cx="8352928" cy="954099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l" rtl="0"/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 circulation designed to be clearly and easy to enter and exit for users</a:t>
            </a:r>
            <a:endParaRPr lang="ar-SA" sz="28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36343" y="1913777"/>
            <a:ext cx="321098" cy="5672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199878" y="5454491"/>
            <a:ext cx="321098" cy="5672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5134619" y="3315307"/>
            <a:ext cx="321098" cy="5672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6660232" y="5370677"/>
            <a:ext cx="321098" cy="5672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2" name="Rounded Rectangle 11"/>
          <p:cNvSpPr/>
          <p:nvPr/>
        </p:nvSpPr>
        <p:spPr>
          <a:xfrm>
            <a:off x="2966440" y="4372171"/>
            <a:ext cx="192658" cy="17017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3" name="Rounded Rectangle 12"/>
          <p:cNvSpPr/>
          <p:nvPr/>
        </p:nvSpPr>
        <p:spPr>
          <a:xfrm>
            <a:off x="2943214" y="3525312"/>
            <a:ext cx="192658" cy="17017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4" name="Rounded Rectangle 13"/>
          <p:cNvSpPr/>
          <p:nvPr/>
        </p:nvSpPr>
        <p:spPr>
          <a:xfrm>
            <a:off x="2943685" y="3323947"/>
            <a:ext cx="192658" cy="17017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5" name="Rounded Rectangle 14"/>
          <p:cNvSpPr/>
          <p:nvPr/>
        </p:nvSpPr>
        <p:spPr>
          <a:xfrm>
            <a:off x="6180798" y="4450730"/>
            <a:ext cx="192658" cy="17017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6" name="Rounded Rectangle 15"/>
          <p:cNvSpPr/>
          <p:nvPr/>
        </p:nvSpPr>
        <p:spPr>
          <a:xfrm>
            <a:off x="6180798" y="4279971"/>
            <a:ext cx="192658" cy="17017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8" name="Freeform 17"/>
          <p:cNvSpPr/>
          <p:nvPr/>
        </p:nvSpPr>
        <p:spPr>
          <a:xfrm>
            <a:off x="2828106" y="2454316"/>
            <a:ext cx="4613027" cy="3026631"/>
          </a:xfrm>
          <a:custGeom>
            <a:avLst/>
            <a:gdLst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32764 w 5172501"/>
              <a:gd name="connsiteY15" fmla="*/ 1610436 h 3807725"/>
              <a:gd name="connsiteX16" fmla="*/ 1146412 w 5172501"/>
              <a:gd name="connsiteY16" fmla="*/ 1883391 h 3807725"/>
              <a:gd name="connsiteX17" fmla="*/ 3957850 w 5172501"/>
              <a:gd name="connsiteY17" fmla="*/ 1869743 h 3807725"/>
              <a:gd name="connsiteX18" fmla="*/ 3971498 w 5172501"/>
              <a:gd name="connsiteY18" fmla="*/ 1583140 h 3807725"/>
              <a:gd name="connsiteX19" fmla="*/ 5172501 w 5172501"/>
              <a:gd name="connsiteY19" fmla="*/ 1555845 h 3807725"/>
              <a:gd name="connsiteX20" fmla="*/ 5145206 w 5172501"/>
              <a:gd name="connsiteY20" fmla="*/ 2565779 h 3807725"/>
              <a:gd name="connsiteX21" fmla="*/ 3998794 w 5172501"/>
              <a:gd name="connsiteY21" fmla="*/ 2579427 h 3807725"/>
              <a:gd name="connsiteX22" fmla="*/ 3971498 w 5172501"/>
              <a:gd name="connsiteY22" fmla="*/ 2210937 h 3807725"/>
              <a:gd name="connsiteX23" fmla="*/ 1160059 w 5172501"/>
              <a:gd name="connsiteY23" fmla="*/ 2183642 h 3807725"/>
              <a:gd name="connsiteX24" fmla="*/ 1187355 w 5172501"/>
              <a:gd name="connsiteY24" fmla="*/ 2374710 h 3807725"/>
              <a:gd name="connsiteX25" fmla="*/ 696035 w 5172501"/>
              <a:gd name="connsiteY25" fmla="*/ 2429301 h 3807725"/>
              <a:gd name="connsiteX26" fmla="*/ 736979 w 5172501"/>
              <a:gd name="connsiteY26" fmla="*/ 3466531 h 3807725"/>
              <a:gd name="connsiteX27" fmla="*/ 887104 w 5172501"/>
              <a:gd name="connsiteY27" fmla="*/ 3466531 h 3807725"/>
              <a:gd name="connsiteX28" fmla="*/ 887104 w 5172501"/>
              <a:gd name="connsiteY28" fmla="*/ 3466531 h 3807725"/>
              <a:gd name="connsiteX29" fmla="*/ 1023582 w 5172501"/>
              <a:gd name="connsiteY29" fmla="*/ 3548418 h 3807725"/>
              <a:gd name="connsiteX30" fmla="*/ 968991 w 5172501"/>
              <a:gd name="connsiteY30" fmla="*/ 3766782 h 3807725"/>
              <a:gd name="connsiteX31" fmla="*/ 818865 w 5172501"/>
              <a:gd name="connsiteY31" fmla="*/ 3766782 h 3807725"/>
              <a:gd name="connsiteX32" fmla="*/ 805217 w 5172501"/>
              <a:gd name="connsiteY32" fmla="*/ 3794077 h 3807725"/>
              <a:gd name="connsiteX33" fmla="*/ 272955 w 5172501"/>
              <a:gd name="connsiteY33" fmla="*/ 3807725 h 3807725"/>
              <a:gd name="connsiteX34" fmla="*/ 272955 w 5172501"/>
              <a:gd name="connsiteY34" fmla="*/ 3725839 h 3807725"/>
              <a:gd name="connsiteX35" fmla="*/ 13647 w 5172501"/>
              <a:gd name="connsiteY35" fmla="*/ 3739486 h 3807725"/>
              <a:gd name="connsiteX36" fmla="*/ 0 w 5172501"/>
              <a:gd name="connsiteY36" fmla="*/ 3562065 h 3807725"/>
              <a:gd name="connsiteX37" fmla="*/ 259307 w 5172501"/>
              <a:gd name="connsiteY37" fmla="*/ 3548418 h 3807725"/>
              <a:gd name="connsiteX38" fmla="*/ 286603 w 5172501"/>
              <a:gd name="connsiteY38" fmla="*/ 3452883 h 3807725"/>
              <a:gd name="connsiteX39" fmla="*/ 450376 w 5172501"/>
              <a:gd name="connsiteY39" fmla="*/ 3452883 h 3807725"/>
              <a:gd name="connsiteX40" fmla="*/ 436728 w 5172501"/>
              <a:gd name="connsiteY40" fmla="*/ 2456597 h 3807725"/>
              <a:gd name="connsiteX41" fmla="*/ 136477 w 5172501"/>
              <a:gd name="connsiteY41" fmla="*/ 2402006 h 3807725"/>
              <a:gd name="connsiteX42" fmla="*/ 163773 w 5172501"/>
              <a:gd name="connsiteY42" fmla="*/ 1637731 h 3807725"/>
              <a:gd name="connsiteX43" fmla="*/ 341194 w 5172501"/>
              <a:gd name="connsiteY43" fmla="*/ 1555845 h 3807725"/>
              <a:gd name="connsiteX44" fmla="*/ 382137 w 5172501"/>
              <a:gd name="connsiteY44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32764 w 5172501"/>
              <a:gd name="connsiteY15" fmla="*/ 1610436 h 3807725"/>
              <a:gd name="connsiteX16" fmla="*/ 1146412 w 5172501"/>
              <a:gd name="connsiteY16" fmla="*/ 1883391 h 3807725"/>
              <a:gd name="connsiteX17" fmla="*/ 3957850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45206 w 5172501"/>
              <a:gd name="connsiteY20" fmla="*/ 2565779 h 3807725"/>
              <a:gd name="connsiteX21" fmla="*/ 3998794 w 5172501"/>
              <a:gd name="connsiteY21" fmla="*/ 2579427 h 3807725"/>
              <a:gd name="connsiteX22" fmla="*/ 3971498 w 5172501"/>
              <a:gd name="connsiteY22" fmla="*/ 2210937 h 3807725"/>
              <a:gd name="connsiteX23" fmla="*/ 1160059 w 5172501"/>
              <a:gd name="connsiteY23" fmla="*/ 2183642 h 3807725"/>
              <a:gd name="connsiteX24" fmla="*/ 1187355 w 5172501"/>
              <a:gd name="connsiteY24" fmla="*/ 2374710 h 3807725"/>
              <a:gd name="connsiteX25" fmla="*/ 696035 w 5172501"/>
              <a:gd name="connsiteY25" fmla="*/ 2429301 h 3807725"/>
              <a:gd name="connsiteX26" fmla="*/ 736979 w 5172501"/>
              <a:gd name="connsiteY26" fmla="*/ 3466531 h 3807725"/>
              <a:gd name="connsiteX27" fmla="*/ 887104 w 5172501"/>
              <a:gd name="connsiteY27" fmla="*/ 3466531 h 3807725"/>
              <a:gd name="connsiteX28" fmla="*/ 887104 w 5172501"/>
              <a:gd name="connsiteY28" fmla="*/ 3466531 h 3807725"/>
              <a:gd name="connsiteX29" fmla="*/ 1023582 w 5172501"/>
              <a:gd name="connsiteY29" fmla="*/ 3548418 h 3807725"/>
              <a:gd name="connsiteX30" fmla="*/ 968991 w 5172501"/>
              <a:gd name="connsiteY30" fmla="*/ 3766782 h 3807725"/>
              <a:gd name="connsiteX31" fmla="*/ 818865 w 5172501"/>
              <a:gd name="connsiteY31" fmla="*/ 3766782 h 3807725"/>
              <a:gd name="connsiteX32" fmla="*/ 805217 w 5172501"/>
              <a:gd name="connsiteY32" fmla="*/ 3794077 h 3807725"/>
              <a:gd name="connsiteX33" fmla="*/ 272955 w 5172501"/>
              <a:gd name="connsiteY33" fmla="*/ 3807725 h 3807725"/>
              <a:gd name="connsiteX34" fmla="*/ 272955 w 5172501"/>
              <a:gd name="connsiteY34" fmla="*/ 3725839 h 3807725"/>
              <a:gd name="connsiteX35" fmla="*/ 13647 w 5172501"/>
              <a:gd name="connsiteY35" fmla="*/ 3739486 h 3807725"/>
              <a:gd name="connsiteX36" fmla="*/ 0 w 5172501"/>
              <a:gd name="connsiteY36" fmla="*/ 3562065 h 3807725"/>
              <a:gd name="connsiteX37" fmla="*/ 259307 w 5172501"/>
              <a:gd name="connsiteY37" fmla="*/ 3548418 h 3807725"/>
              <a:gd name="connsiteX38" fmla="*/ 286603 w 5172501"/>
              <a:gd name="connsiteY38" fmla="*/ 3452883 h 3807725"/>
              <a:gd name="connsiteX39" fmla="*/ 450376 w 5172501"/>
              <a:gd name="connsiteY39" fmla="*/ 3452883 h 3807725"/>
              <a:gd name="connsiteX40" fmla="*/ 436728 w 5172501"/>
              <a:gd name="connsiteY40" fmla="*/ 2456597 h 3807725"/>
              <a:gd name="connsiteX41" fmla="*/ 136477 w 5172501"/>
              <a:gd name="connsiteY41" fmla="*/ 2402006 h 3807725"/>
              <a:gd name="connsiteX42" fmla="*/ 163773 w 5172501"/>
              <a:gd name="connsiteY42" fmla="*/ 1637731 h 3807725"/>
              <a:gd name="connsiteX43" fmla="*/ 341194 w 5172501"/>
              <a:gd name="connsiteY43" fmla="*/ 1555845 h 3807725"/>
              <a:gd name="connsiteX44" fmla="*/ 382137 w 5172501"/>
              <a:gd name="connsiteY44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32764 w 5172501"/>
              <a:gd name="connsiteY15" fmla="*/ 1610436 h 3807725"/>
              <a:gd name="connsiteX16" fmla="*/ 1146412 w 5172501"/>
              <a:gd name="connsiteY16" fmla="*/ 1883391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45206 w 5172501"/>
              <a:gd name="connsiteY20" fmla="*/ 2565779 h 3807725"/>
              <a:gd name="connsiteX21" fmla="*/ 3998794 w 5172501"/>
              <a:gd name="connsiteY21" fmla="*/ 2579427 h 3807725"/>
              <a:gd name="connsiteX22" fmla="*/ 3971498 w 5172501"/>
              <a:gd name="connsiteY22" fmla="*/ 2210937 h 3807725"/>
              <a:gd name="connsiteX23" fmla="*/ 1160059 w 5172501"/>
              <a:gd name="connsiteY23" fmla="*/ 2183642 h 3807725"/>
              <a:gd name="connsiteX24" fmla="*/ 1187355 w 5172501"/>
              <a:gd name="connsiteY24" fmla="*/ 2374710 h 3807725"/>
              <a:gd name="connsiteX25" fmla="*/ 696035 w 5172501"/>
              <a:gd name="connsiteY25" fmla="*/ 2429301 h 3807725"/>
              <a:gd name="connsiteX26" fmla="*/ 736979 w 5172501"/>
              <a:gd name="connsiteY26" fmla="*/ 3466531 h 3807725"/>
              <a:gd name="connsiteX27" fmla="*/ 887104 w 5172501"/>
              <a:gd name="connsiteY27" fmla="*/ 3466531 h 3807725"/>
              <a:gd name="connsiteX28" fmla="*/ 887104 w 5172501"/>
              <a:gd name="connsiteY28" fmla="*/ 3466531 h 3807725"/>
              <a:gd name="connsiteX29" fmla="*/ 1023582 w 5172501"/>
              <a:gd name="connsiteY29" fmla="*/ 3548418 h 3807725"/>
              <a:gd name="connsiteX30" fmla="*/ 968991 w 5172501"/>
              <a:gd name="connsiteY30" fmla="*/ 3766782 h 3807725"/>
              <a:gd name="connsiteX31" fmla="*/ 818865 w 5172501"/>
              <a:gd name="connsiteY31" fmla="*/ 3766782 h 3807725"/>
              <a:gd name="connsiteX32" fmla="*/ 805217 w 5172501"/>
              <a:gd name="connsiteY32" fmla="*/ 3794077 h 3807725"/>
              <a:gd name="connsiteX33" fmla="*/ 272955 w 5172501"/>
              <a:gd name="connsiteY33" fmla="*/ 3807725 h 3807725"/>
              <a:gd name="connsiteX34" fmla="*/ 272955 w 5172501"/>
              <a:gd name="connsiteY34" fmla="*/ 3725839 h 3807725"/>
              <a:gd name="connsiteX35" fmla="*/ 13647 w 5172501"/>
              <a:gd name="connsiteY35" fmla="*/ 3739486 h 3807725"/>
              <a:gd name="connsiteX36" fmla="*/ 0 w 5172501"/>
              <a:gd name="connsiteY36" fmla="*/ 3562065 h 3807725"/>
              <a:gd name="connsiteX37" fmla="*/ 259307 w 5172501"/>
              <a:gd name="connsiteY37" fmla="*/ 3548418 h 3807725"/>
              <a:gd name="connsiteX38" fmla="*/ 286603 w 5172501"/>
              <a:gd name="connsiteY38" fmla="*/ 3452883 h 3807725"/>
              <a:gd name="connsiteX39" fmla="*/ 450376 w 5172501"/>
              <a:gd name="connsiteY39" fmla="*/ 3452883 h 3807725"/>
              <a:gd name="connsiteX40" fmla="*/ 436728 w 5172501"/>
              <a:gd name="connsiteY40" fmla="*/ 2456597 h 3807725"/>
              <a:gd name="connsiteX41" fmla="*/ 136477 w 5172501"/>
              <a:gd name="connsiteY41" fmla="*/ 2402006 h 3807725"/>
              <a:gd name="connsiteX42" fmla="*/ 163773 w 5172501"/>
              <a:gd name="connsiteY42" fmla="*/ 1637731 h 3807725"/>
              <a:gd name="connsiteX43" fmla="*/ 341194 w 5172501"/>
              <a:gd name="connsiteY43" fmla="*/ 1555845 h 3807725"/>
              <a:gd name="connsiteX44" fmla="*/ 382137 w 5172501"/>
              <a:gd name="connsiteY44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32764 w 5172501"/>
              <a:gd name="connsiteY15" fmla="*/ 1610436 h 3807725"/>
              <a:gd name="connsiteX16" fmla="*/ 1146412 w 5172501"/>
              <a:gd name="connsiteY16" fmla="*/ 1883391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45206 w 5172501"/>
              <a:gd name="connsiteY20" fmla="*/ 2565779 h 3807725"/>
              <a:gd name="connsiteX21" fmla="*/ 3967081 w 5172501"/>
              <a:gd name="connsiteY21" fmla="*/ 2579427 h 3807725"/>
              <a:gd name="connsiteX22" fmla="*/ 3971498 w 5172501"/>
              <a:gd name="connsiteY22" fmla="*/ 2210937 h 3807725"/>
              <a:gd name="connsiteX23" fmla="*/ 1160059 w 5172501"/>
              <a:gd name="connsiteY23" fmla="*/ 2183642 h 3807725"/>
              <a:gd name="connsiteX24" fmla="*/ 1187355 w 5172501"/>
              <a:gd name="connsiteY24" fmla="*/ 2374710 h 3807725"/>
              <a:gd name="connsiteX25" fmla="*/ 696035 w 5172501"/>
              <a:gd name="connsiteY25" fmla="*/ 2429301 h 3807725"/>
              <a:gd name="connsiteX26" fmla="*/ 736979 w 5172501"/>
              <a:gd name="connsiteY26" fmla="*/ 3466531 h 3807725"/>
              <a:gd name="connsiteX27" fmla="*/ 887104 w 5172501"/>
              <a:gd name="connsiteY27" fmla="*/ 3466531 h 3807725"/>
              <a:gd name="connsiteX28" fmla="*/ 887104 w 5172501"/>
              <a:gd name="connsiteY28" fmla="*/ 3466531 h 3807725"/>
              <a:gd name="connsiteX29" fmla="*/ 1023582 w 5172501"/>
              <a:gd name="connsiteY29" fmla="*/ 3548418 h 3807725"/>
              <a:gd name="connsiteX30" fmla="*/ 968991 w 5172501"/>
              <a:gd name="connsiteY30" fmla="*/ 3766782 h 3807725"/>
              <a:gd name="connsiteX31" fmla="*/ 818865 w 5172501"/>
              <a:gd name="connsiteY31" fmla="*/ 3766782 h 3807725"/>
              <a:gd name="connsiteX32" fmla="*/ 805217 w 5172501"/>
              <a:gd name="connsiteY32" fmla="*/ 3794077 h 3807725"/>
              <a:gd name="connsiteX33" fmla="*/ 272955 w 5172501"/>
              <a:gd name="connsiteY33" fmla="*/ 3807725 h 3807725"/>
              <a:gd name="connsiteX34" fmla="*/ 272955 w 5172501"/>
              <a:gd name="connsiteY34" fmla="*/ 3725839 h 3807725"/>
              <a:gd name="connsiteX35" fmla="*/ 13647 w 5172501"/>
              <a:gd name="connsiteY35" fmla="*/ 3739486 h 3807725"/>
              <a:gd name="connsiteX36" fmla="*/ 0 w 5172501"/>
              <a:gd name="connsiteY36" fmla="*/ 3562065 h 3807725"/>
              <a:gd name="connsiteX37" fmla="*/ 259307 w 5172501"/>
              <a:gd name="connsiteY37" fmla="*/ 3548418 h 3807725"/>
              <a:gd name="connsiteX38" fmla="*/ 286603 w 5172501"/>
              <a:gd name="connsiteY38" fmla="*/ 3452883 h 3807725"/>
              <a:gd name="connsiteX39" fmla="*/ 450376 w 5172501"/>
              <a:gd name="connsiteY39" fmla="*/ 3452883 h 3807725"/>
              <a:gd name="connsiteX40" fmla="*/ 436728 w 5172501"/>
              <a:gd name="connsiteY40" fmla="*/ 2456597 h 3807725"/>
              <a:gd name="connsiteX41" fmla="*/ 136477 w 5172501"/>
              <a:gd name="connsiteY41" fmla="*/ 2402006 h 3807725"/>
              <a:gd name="connsiteX42" fmla="*/ 163773 w 5172501"/>
              <a:gd name="connsiteY42" fmla="*/ 1637731 h 3807725"/>
              <a:gd name="connsiteX43" fmla="*/ 341194 w 5172501"/>
              <a:gd name="connsiteY43" fmla="*/ 1555845 h 3807725"/>
              <a:gd name="connsiteX44" fmla="*/ 382137 w 5172501"/>
              <a:gd name="connsiteY44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32764 w 5172501"/>
              <a:gd name="connsiteY15" fmla="*/ 1610436 h 3807725"/>
              <a:gd name="connsiteX16" fmla="*/ 1146412 w 5172501"/>
              <a:gd name="connsiteY16" fmla="*/ 1883391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60059 w 5172501"/>
              <a:gd name="connsiteY24" fmla="*/ 2183642 h 3807725"/>
              <a:gd name="connsiteX25" fmla="*/ 1187355 w 5172501"/>
              <a:gd name="connsiteY25" fmla="*/ 2374710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1023582 w 5172501"/>
              <a:gd name="connsiteY30" fmla="*/ 3548418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32764 w 5172501"/>
              <a:gd name="connsiteY15" fmla="*/ 1610436 h 3807725"/>
              <a:gd name="connsiteX16" fmla="*/ 1146412 w 5172501"/>
              <a:gd name="connsiteY16" fmla="*/ 1883391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207629 w 5172501"/>
              <a:gd name="connsiteY24" fmla="*/ 2231212 h 3807725"/>
              <a:gd name="connsiteX25" fmla="*/ 1187355 w 5172501"/>
              <a:gd name="connsiteY25" fmla="*/ 2374710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1023582 w 5172501"/>
              <a:gd name="connsiteY30" fmla="*/ 3548418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3276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207629 w 5172501"/>
              <a:gd name="connsiteY24" fmla="*/ 2231212 h 3807725"/>
              <a:gd name="connsiteX25" fmla="*/ 1187355 w 5172501"/>
              <a:gd name="connsiteY25" fmla="*/ 2374710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1023582 w 5172501"/>
              <a:gd name="connsiteY30" fmla="*/ 3548418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5619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207629 w 5172501"/>
              <a:gd name="connsiteY24" fmla="*/ 2231212 h 3807725"/>
              <a:gd name="connsiteX25" fmla="*/ 1187355 w 5172501"/>
              <a:gd name="connsiteY25" fmla="*/ 2374710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1023582 w 5172501"/>
              <a:gd name="connsiteY30" fmla="*/ 3548418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59192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207629 w 5172501"/>
              <a:gd name="connsiteY24" fmla="*/ 2231212 h 3807725"/>
              <a:gd name="connsiteX25" fmla="*/ 1187355 w 5172501"/>
              <a:gd name="connsiteY25" fmla="*/ 2374710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1023582 w 5172501"/>
              <a:gd name="connsiteY30" fmla="*/ 3548418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207629 w 5172501"/>
              <a:gd name="connsiteY24" fmla="*/ 2231212 h 3807725"/>
              <a:gd name="connsiteX25" fmla="*/ 1187355 w 5172501"/>
              <a:gd name="connsiteY25" fmla="*/ 2374710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1023582 w 5172501"/>
              <a:gd name="connsiteY30" fmla="*/ 3548418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87355 w 5172501"/>
              <a:gd name="connsiteY25" fmla="*/ 2374710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1023582 w 5172501"/>
              <a:gd name="connsiteY30" fmla="*/ 3548418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55642 w 5172501"/>
              <a:gd name="connsiteY25" fmla="*/ 2427566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1023582 w 5172501"/>
              <a:gd name="connsiteY30" fmla="*/ 3548418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1023582 w 5172501"/>
              <a:gd name="connsiteY30" fmla="*/ 3548418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97154 w 5172501"/>
              <a:gd name="connsiteY30" fmla="*/ 3495563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97154 w 5172501"/>
              <a:gd name="connsiteY30" fmla="*/ 3495563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86603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50376 w 5172501"/>
              <a:gd name="connsiteY40" fmla="*/ 3452883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436728 w 5172501"/>
              <a:gd name="connsiteY41" fmla="*/ 2456597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89158 w 5172501"/>
              <a:gd name="connsiteY41" fmla="*/ 2472454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89158 w 5172501"/>
              <a:gd name="connsiteY41" fmla="*/ 2488311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89158 w 5172501"/>
              <a:gd name="connsiteY41" fmla="*/ 2488311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60928 w 5172501"/>
              <a:gd name="connsiteY25" fmla="*/ 2416995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99729 w 5172501"/>
              <a:gd name="connsiteY41" fmla="*/ 2440741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82070 w 5172501"/>
              <a:gd name="connsiteY25" fmla="*/ 2432851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99729 w 5172501"/>
              <a:gd name="connsiteY41" fmla="*/ 2440741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41194 w 5172501"/>
              <a:gd name="connsiteY44" fmla="*/ 1555845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395785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82070 w 5172501"/>
              <a:gd name="connsiteY25" fmla="*/ 2432851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99729 w 5172501"/>
              <a:gd name="connsiteY41" fmla="*/ 2440741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51766 w 5172501"/>
              <a:gd name="connsiteY44" fmla="*/ 1629843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427498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13898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82070 w 5172501"/>
              <a:gd name="connsiteY25" fmla="*/ 2432851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99729 w 5172501"/>
              <a:gd name="connsiteY41" fmla="*/ 2440741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51766 w 5172501"/>
              <a:gd name="connsiteY44" fmla="*/ 1629843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427498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56182 h 3807725"/>
              <a:gd name="connsiteX12" fmla="*/ 859809 w 5172501"/>
              <a:gd name="connsiteY12" fmla="*/ 423080 h 3807725"/>
              <a:gd name="connsiteX13" fmla="*/ 777922 w 5172501"/>
              <a:gd name="connsiteY13" fmla="*/ 409433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82070 w 5172501"/>
              <a:gd name="connsiteY25" fmla="*/ 2432851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99729 w 5172501"/>
              <a:gd name="connsiteY41" fmla="*/ 2440741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51766 w 5172501"/>
              <a:gd name="connsiteY44" fmla="*/ 1629843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427498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56182 h 3807725"/>
              <a:gd name="connsiteX12" fmla="*/ 859809 w 5172501"/>
              <a:gd name="connsiteY12" fmla="*/ 423080 h 3807725"/>
              <a:gd name="connsiteX13" fmla="*/ 804350 w 5172501"/>
              <a:gd name="connsiteY13" fmla="*/ 446432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82070 w 5172501"/>
              <a:gd name="connsiteY25" fmla="*/ 2432851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99729 w 5172501"/>
              <a:gd name="connsiteY41" fmla="*/ 2440741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51766 w 5172501"/>
              <a:gd name="connsiteY44" fmla="*/ 1629843 h 3807725"/>
              <a:gd name="connsiteX45" fmla="*/ 382137 w 5172501"/>
              <a:gd name="connsiteY45" fmla="*/ 423080 h 3807725"/>
              <a:gd name="connsiteX0" fmla="*/ 382137 w 5172501"/>
              <a:gd name="connsiteY0" fmla="*/ 423080 h 3807725"/>
              <a:gd name="connsiteX1" fmla="*/ 272955 w 5172501"/>
              <a:gd name="connsiteY1" fmla="*/ 427498 h 3807725"/>
              <a:gd name="connsiteX2" fmla="*/ 272955 w 5172501"/>
              <a:gd name="connsiteY2" fmla="*/ 313898 h 3807725"/>
              <a:gd name="connsiteX3" fmla="*/ 40943 w 5172501"/>
              <a:gd name="connsiteY3" fmla="*/ 313898 h 3807725"/>
              <a:gd name="connsiteX4" fmla="*/ 81886 w 5172501"/>
              <a:gd name="connsiteY4" fmla="*/ 54591 h 3807725"/>
              <a:gd name="connsiteX5" fmla="*/ 286603 w 5172501"/>
              <a:gd name="connsiteY5" fmla="*/ 81886 h 3807725"/>
              <a:gd name="connsiteX6" fmla="*/ 286603 w 5172501"/>
              <a:gd name="connsiteY6" fmla="*/ 81886 h 3807725"/>
              <a:gd name="connsiteX7" fmla="*/ 873456 w 5172501"/>
              <a:gd name="connsiteY7" fmla="*/ 0 h 3807725"/>
              <a:gd name="connsiteX8" fmla="*/ 832513 w 5172501"/>
              <a:gd name="connsiteY8" fmla="*/ 81886 h 3807725"/>
              <a:gd name="connsiteX9" fmla="*/ 1050877 w 5172501"/>
              <a:gd name="connsiteY9" fmla="*/ 54591 h 3807725"/>
              <a:gd name="connsiteX10" fmla="*/ 1037229 w 5172501"/>
              <a:gd name="connsiteY10" fmla="*/ 341194 h 3807725"/>
              <a:gd name="connsiteX11" fmla="*/ 859809 w 5172501"/>
              <a:gd name="connsiteY11" fmla="*/ 356182 h 3807725"/>
              <a:gd name="connsiteX12" fmla="*/ 859809 w 5172501"/>
              <a:gd name="connsiteY12" fmla="*/ 423080 h 3807725"/>
              <a:gd name="connsiteX13" fmla="*/ 756780 w 5172501"/>
              <a:gd name="connsiteY13" fmla="*/ 451718 h 3807725"/>
              <a:gd name="connsiteX14" fmla="*/ 736979 w 5172501"/>
              <a:gd name="connsiteY14" fmla="*/ 1610436 h 3807725"/>
              <a:gd name="connsiteX15" fmla="*/ 1180334 w 5172501"/>
              <a:gd name="connsiteY15" fmla="*/ 1610436 h 3807725"/>
              <a:gd name="connsiteX16" fmla="*/ 1178126 w 5172501"/>
              <a:gd name="connsiteY16" fmla="*/ 1867534 h 3807725"/>
              <a:gd name="connsiteX17" fmla="*/ 3947279 w 5172501"/>
              <a:gd name="connsiteY17" fmla="*/ 1869743 h 3807725"/>
              <a:gd name="connsiteX18" fmla="*/ 3950356 w 5172501"/>
              <a:gd name="connsiteY18" fmla="*/ 1546141 h 3807725"/>
              <a:gd name="connsiteX19" fmla="*/ 5172501 w 5172501"/>
              <a:gd name="connsiteY19" fmla="*/ 1555845 h 3807725"/>
              <a:gd name="connsiteX20" fmla="*/ 5166663 w 5172501"/>
              <a:gd name="connsiteY20" fmla="*/ 2542822 h 3807725"/>
              <a:gd name="connsiteX21" fmla="*/ 5145206 w 5172501"/>
              <a:gd name="connsiteY21" fmla="*/ 2565779 h 3807725"/>
              <a:gd name="connsiteX22" fmla="*/ 3967081 w 5172501"/>
              <a:gd name="connsiteY22" fmla="*/ 2579427 h 3807725"/>
              <a:gd name="connsiteX23" fmla="*/ 3971498 w 5172501"/>
              <a:gd name="connsiteY23" fmla="*/ 2210937 h 3807725"/>
              <a:gd name="connsiteX24" fmla="*/ 1181201 w 5172501"/>
              <a:gd name="connsiteY24" fmla="*/ 2231212 h 3807725"/>
              <a:gd name="connsiteX25" fmla="*/ 1182070 w 5172501"/>
              <a:gd name="connsiteY25" fmla="*/ 2432851 h 3807725"/>
              <a:gd name="connsiteX26" fmla="*/ 696035 w 5172501"/>
              <a:gd name="connsiteY26" fmla="*/ 2429301 h 3807725"/>
              <a:gd name="connsiteX27" fmla="*/ 736979 w 5172501"/>
              <a:gd name="connsiteY27" fmla="*/ 3466531 h 3807725"/>
              <a:gd name="connsiteX28" fmla="*/ 887104 w 5172501"/>
              <a:gd name="connsiteY28" fmla="*/ 3466531 h 3807725"/>
              <a:gd name="connsiteX29" fmla="*/ 887104 w 5172501"/>
              <a:gd name="connsiteY29" fmla="*/ 3466531 h 3807725"/>
              <a:gd name="connsiteX30" fmla="*/ 970726 w 5172501"/>
              <a:gd name="connsiteY30" fmla="*/ 3474421 h 3807725"/>
              <a:gd name="connsiteX31" fmla="*/ 968991 w 5172501"/>
              <a:gd name="connsiteY31" fmla="*/ 3766782 h 3807725"/>
              <a:gd name="connsiteX32" fmla="*/ 818865 w 5172501"/>
              <a:gd name="connsiteY32" fmla="*/ 3766782 h 3807725"/>
              <a:gd name="connsiteX33" fmla="*/ 805217 w 5172501"/>
              <a:gd name="connsiteY33" fmla="*/ 3794077 h 3807725"/>
              <a:gd name="connsiteX34" fmla="*/ 272955 w 5172501"/>
              <a:gd name="connsiteY34" fmla="*/ 3807725 h 3807725"/>
              <a:gd name="connsiteX35" fmla="*/ 272955 w 5172501"/>
              <a:gd name="connsiteY35" fmla="*/ 3725839 h 3807725"/>
              <a:gd name="connsiteX36" fmla="*/ 13647 w 5172501"/>
              <a:gd name="connsiteY36" fmla="*/ 3739486 h 3807725"/>
              <a:gd name="connsiteX37" fmla="*/ 0 w 5172501"/>
              <a:gd name="connsiteY37" fmla="*/ 3562065 h 3807725"/>
              <a:gd name="connsiteX38" fmla="*/ 259307 w 5172501"/>
              <a:gd name="connsiteY38" fmla="*/ 3548418 h 3807725"/>
              <a:gd name="connsiteX39" fmla="*/ 265461 w 5172501"/>
              <a:gd name="connsiteY39" fmla="*/ 3452883 h 3807725"/>
              <a:gd name="connsiteX40" fmla="*/ 402806 w 5172501"/>
              <a:gd name="connsiteY40" fmla="*/ 3463454 h 3807725"/>
              <a:gd name="connsiteX41" fmla="*/ 399729 w 5172501"/>
              <a:gd name="connsiteY41" fmla="*/ 2440741 h 3807725"/>
              <a:gd name="connsiteX42" fmla="*/ 136477 w 5172501"/>
              <a:gd name="connsiteY42" fmla="*/ 2402006 h 3807725"/>
              <a:gd name="connsiteX43" fmla="*/ 163773 w 5172501"/>
              <a:gd name="connsiteY43" fmla="*/ 1637731 h 3807725"/>
              <a:gd name="connsiteX44" fmla="*/ 351766 w 5172501"/>
              <a:gd name="connsiteY44" fmla="*/ 1629843 h 3807725"/>
              <a:gd name="connsiteX45" fmla="*/ 382137 w 5172501"/>
              <a:gd name="connsiteY45" fmla="*/ 423080 h 3807725"/>
              <a:gd name="connsiteX0" fmla="*/ 382137 w 5172501"/>
              <a:gd name="connsiteY0" fmla="*/ 436334 h 3820979"/>
              <a:gd name="connsiteX1" fmla="*/ 272955 w 5172501"/>
              <a:gd name="connsiteY1" fmla="*/ 440752 h 3820979"/>
              <a:gd name="connsiteX2" fmla="*/ 272955 w 5172501"/>
              <a:gd name="connsiteY2" fmla="*/ 327152 h 3820979"/>
              <a:gd name="connsiteX3" fmla="*/ 40943 w 5172501"/>
              <a:gd name="connsiteY3" fmla="*/ 327152 h 3820979"/>
              <a:gd name="connsiteX4" fmla="*/ 81886 w 5172501"/>
              <a:gd name="connsiteY4" fmla="*/ 67845 h 3820979"/>
              <a:gd name="connsiteX5" fmla="*/ 286603 w 5172501"/>
              <a:gd name="connsiteY5" fmla="*/ 95140 h 3820979"/>
              <a:gd name="connsiteX6" fmla="*/ 281318 w 5172501"/>
              <a:gd name="connsiteY6" fmla="*/ 0 h 3820979"/>
              <a:gd name="connsiteX7" fmla="*/ 873456 w 5172501"/>
              <a:gd name="connsiteY7" fmla="*/ 13254 h 3820979"/>
              <a:gd name="connsiteX8" fmla="*/ 832513 w 5172501"/>
              <a:gd name="connsiteY8" fmla="*/ 95140 h 3820979"/>
              <a:gd name="connsiteX9" fmla="*/ 1050877 w 5172501"/>
              <a:gd name="connsiteY9" fmla="*/ 67845 h 3820979"/>
              <a:gd name="connsiteX10" fmla="*/ 1037229 w 5172501"/>
              <a:gd name="connsiteY10" fmla="*/ 354448 h 3820979"/>
              <a:gd name="connsiteX11" fmla="*/ 859809 w 5172501"/>
              <a:gd name="connsiteY11" fmla="*/ 369436 h 3820979"/>
              <a:gd name="connsiteX12" fmla="*/ 859809 w 5172501"/>
              <a:gd name="connsiteY12" fmla="*/ 436334 h 3820979"/>
              <a:gd name="connsiteX13" fmla="*/ 756780 w 5172501"/>
              <a:gd name="connsiteY13" fmla="*/ 464972 h 3820979"/>
              <a:gd name="connsiteX14" fmla="*/ 736979 w 5172501"/>
              <a:gd name="connsiteY14" fmla="*/ 1623690 h 3820979"/>
              <a:gd name="connsiteX15" fmla="*/ 1180334 w 5172501"/>
              <a:gd name="connsiteY15" fmla="*/ 1623690 h 3820979"/>
              <a:gd name="connsiteX16" fmla="*/ 1178126 w 5172501"/>
              <a:gd name="connsiteY16" fmla="*/ 1880788 h 3820979"/>
              <a:gd name="connsiteX17" fmla="*/ 3947279 w 5172501"/>
              <a:gd name="connsiteY17" fmla="*/ 1882997 h 3820979"/>
              <a:gd name="connsiteX18" fmla="*/ 3950356 w 5172501"/>
              <a:gd name="connsiteY18" fmla="*/ 1559395 h 3820979"/>
              <a:gd name="connsiteX19" fmla="*/ 5172501 w 5172501"/>
              <a:gd name="connsiteY19" fmla="*/ 1569099 h 3820979"/>
              <a:gd name="connsiteX20" fmla="*/ 5166663 w 5172501"/>
              <a:gd name="connsiteY20" fmla="*/ 2556076 h 3820979"/>
              <a:gd name="connsiteX21" fmla="*/ 5145206 w 5172501"/>
              <a:gd name="connsiteY21" fmla="*/ 2579033 h 3820979"/>
              <a:gd name="connsiteX22" fmla="*/ 3967081 w 5172501"/>
              <a:gd name="connsiteY22" fmla="*/ 2592681 h 3820979"/>
              <a:gd name="connsiteX23" fmla="*/ 3971498 w 5172501"/>
              <a:gd name="connsiteY23" fmla="*/ 2224191 h 3820979"/>
              <a:gd name="connsiteX24" fmla="*/ 1181201 w 5172501"/>
              <a:gd name="connsiteY24" fmla="*/ 2244466 h 3820979"/>
              <a:gd name="connsiteX25" fmla="*/ 1182070 w 5172501"/>
              <a:gd name="connsiteY25" fmla="*/ 2446105 h 3820979"/>
              <a:gd name="connsiteX26" fmla="*/ 696035 w 5172501"/>
              <a:gd name="connsiteY26" fmla="*/ 2442555 h 3820979"/>
              <a:gd name="connsiteX27" fmla="*/ 736979 w 5172501"/>
              <a:gd name="connsiteY27" fmla="*/ 3479785 h 3820979"/>
              <a:gd name="connsiteX28" fmla="*/ 887104 w 5172501"/>
              <a:gd name="connsiteY28" fmla="*/ 3479785 h 3820979"/>
              <a:gd name="connsiteX29" fmla="*/ 887104 w 5172501"/>
              <a:gd name="connsiteY29" fmla="*/ 3479785 h 3820979"/>
              <a:gd name="connsiteX30" fmla="*/ 970726 w 5172501"/>
              <a:gd name="connsiteY30" fmla="*/ 3487675 h 3820979"/>
              <a:gd name="connsiteX31" fmla="*/ 968991 w 5172501"/>
              <a:gd name="connsiteY31" fmla="*/ 3780036 h 3820979"/>
              <a:gd name="connsiteX32" fmla="*/ 818865 w 5172501"/>
              <a:gd name="connsiteY32" fmla="*/ 3780036 h 3820979"/>
              <a:gd name="connsiteX33" fmla="*/ 805217 w 5172501"/>
              <a:gd name="connsiteY33" fmla="*/ 3807331 h 3820979"/>
              <a:gd name="connsiteX34" fmla="*/ 272955 w 5172501"/>
              <a:gd name="connsiteY34" fmla="*/ 3820979 h 3820979"/>
              <a:gd name="connsiteX35" fmla="*/ 272955 w 5172501"/>
              <a:gd name="connsiteY35" fmla="*/ 3739093 h 3820979"/>
              <a:gd name="connsiteX36" fmla="*/ 13647 w 5172501"/>
              <a:gd name="connsiteY36" fmla="*/ 3752740 h 3820979"/>
              <a:gd name="connsiteX37" fmla="*/ 0 w 5172501"/>
              <a:gd name="connsiteY37" fmla="*/ 3575319 h 3820979"/>
              <a:gd name="connsiteX38" fmla="*/ 259307 w 5172501"/>
              <a:gd name="connsiteY38" fmla="*/ 3561672 h 3820979"/>
              <a:gd name="connsiteX39" fmla="*/ 265461 w 5172501"/>
              <a:gd name="connsiteY39" fmla="*/ 3466137 h 3820979"/>
              <a:gd name="connsiteX40" fmla="*/ 402806 w 5172501"/>
              <a:gd name="connsiteY40" fmla="*/ 3476708 h 3820979"/>
              <a:gd name="connsiteX41" fmla="*/ 399729 w 5172501"/>
              <a:gd name="connsiteY41" fmla="*/ 2453995 h 3820979"/>
              <a:gd name="connsiteX42" fmla="*/ 136477 w 5172501"/>
              <a:gd name="connsiteY42" fmla="*/ 2415260 h 3820979"/>
              <a:gd name="connsiteX43" fmla="*/ 163773 w 5172501"/>
              <a:gd name="connsiteY43" fmla="*/ 1650985 h 3820979"/>
              <a:gd name="connsiteX44" fmla="*/ 351766 w 5172501"/>
              <a:gd name="connsiteY44" fmla="*/ 1643097 h 3820979"/>
              <a:gd name="connsiteX45" fmla="*/ 382137 w 5172501"/>
              <a:gd name="connsiteY45" fmla="*/ 436334 h 3820979"/>
              <a:gd name="connsiteX0" fmla="*/ 382137 w 5172501"/>
              <a:gd name="connsiteY0" fmla="*/ 440676 h 3825321"/>
              <a:gd name="connsiteX1" fmla="*/ 272955 w 5172501"/>
              <a:gd name="connsiteY1" fmla="*/ 445094 h 3825321"/>
              <a:gd name="connsiteX2" fmla="*/ 272955 w 5172501"/>
              <a:gd name="connsiteY2" fmla="*/ 331494 h 3825321"/>
              <a:gd name="connsiteX3" fmla="*/ 40943 w 5172501"/>
              <a:gd name="connsiteY3" fmla="*/ 331494 h 3825321"/>
              <a:gd name="connsiteX4" fmla="*/ 81886 w 5172501"/>
              <a:gd name="connsiteY4" fmla="*/ 72187 h 3825321"/>
              <a:gd name="connsiteX5" fmla="*/ 265461 w 5172501"/>
              <a:gd name="connsiteY5" fmla="*/ 99482 h 3825321"/>
              <a:gd name="connsiteX6" fmla="*/ 281318 w 5172501"/>
              <a:gd name="connsiteY6" fmla="*/ 4342 h 3825321"/>
              <a:gd name="connsiteX7" fmla="*/ 873456 w 5172501"/>
              <a:gd name="connsiteY7" fmla="*/ 17596 h 3825321"/>
              <a:gd name="connsiteX8" fmla="*/ 832513 w 5172501"/>
              <a:gd name="connsiteY8" fmla="*/ 99482 h 3825321"/>
              <a:gd name="connsiteX9" fmla="*/ 1050877 w 5172501"/>
              <a:gd name="connsiteY9" fmla="*/ 72187 h 3825321"/>
              <a:gd name="connsiteX10" fmla="*/ 1037229 w 5172501"/>
              <a:gd name="connsiteY10" fmla="*/ 358790 h 3825321"/>
              <a:gd name="connsiteX11" fmla="*/ 859809 w 5172501"/>
              <a:gd name="connsiteY11" fmla="*/ 373778 h 3825321"/>
              <a:gd name="connsiteX12" fmla="*/ 859809 w 5172501"/>
              <a:gd name="connsiteY12" fmla="*/ 440676 h 3825321"/>
              <a:gd name="connsiteX13" fmla="*/ 756780 w 5172501"/>
              <a:gd name="connsiteY13" fmla="*/ 469314 h 3825321"/>
              <a:gd name="connsiteX14" fmla="*/ 736979 w 5172501"/>
              <a:gd name="connsiteY14" fmla="*/ 1628032 h 3825321"/>
              <a:gd name="connsiteX15" fmla="*/ 1180334 w 5172501"/>
              <a:gd name="connsiteY15" fmla="*/ 1628032 h 3825321"/>
              <a:gd name="connsiteX16" fmla="*/ 1178126 w 5172501"/>
              <a:gd name="connsiteY16" fmla="*/ 1885130 h 3825321"/>
              <a:gd name="connsiteX17" fmla="*/ 3947279 w 5172501"/>
              <a:gd name="connsiteY17" fmla="*/ 1887339 h 3825321"/>
              <a:gd name="connsiteX18" fmla="*/ 3950356 w 5172501"/>
              <a:gd name="connsiteY18" fmla="*/ 1563737 h 3825321"/>
              <a:gd name="connsiteX19" fmla="*/ 5172501 w 5172501"/>
              <a:gd name="connsiteY19" fmla="*/ 1573441 h 3825321"/>
              <a:gd name="connsiteX20" fmla="*/ 5166663 w 5172501"/>
              <a:gd name="connsiteY20" fmla="*/ 2560418 h 3825321"/>
              <a:gd name="connsiteX21" fmla="*/ 5145206 w 5172501"/>
              <a:gd name="connsiteY21" fmla="*/ 2583375 h 3825321"/>
              <a:gd name="connsiteX22" fmla="*/ 3967081 w 5172501"/>
              <a:gd name="connsiteY22" fmla="*/ 2597023 h 3825321"/>
              <a:gd name="connsiteX23" fmla="*/ 3971498 w 5172501"/>
              <a:gd name="connsiteY23" fmla="*/ 2228533 h 3825321"/>
              <a:gd name="connsiteX24" fmla="*/ 1181201 w 5172501"/>
              <a:gd name="connsiteY24" fmla="*/ 2248808 h 3825321"/>
              <a:gd name="connsiteX25" fmla="*/ 1182070 w 5172501"/>
              <a:gd name="connsiteY25" fmla="*/ 2450447 h 3825321"/>
              <a:gd name="connsiteX26" fmla="*/ 696035 w 5172501"/>
              <a:gd name="connsiteY26" fmla="*/ 2446897 h 3825321"/>
              <a:gd name="connsiteX27" fmla="*/ 736979 w 5172501"/>
              <a:gd name="connsiteY27" fmla="*/ 3484127 h 3825321"/>
              <a:gd name="connsiteX28" fmla="*/ 887104 w 5172501"/>
              <a:gd name="connsiteY28" fmla="*/ 3484127 h 3825321"/>
              <a:gd name="connsiteX29" fmla="*/ 887104 w 5172501"/>
              <a:gd name="connsiteY29" fmla="*/ 3484127 h 3825321"/>
              <a:gd name="connsiteX30" fmla="*/ 970726 w 5172501"/>
              <a:gd name="connsiteY30" fmla="*/ 3492017 h 3825321"/>
              <a:gd name="connsiteX31" fmla="*/ 968991 w 5172501"/>
              <a:gd name="connsiteY31" fmla="*/ 3784378 h 3825321"/>
              <a:gd name="connsiteX32" fmla="*/ 818865 w 5172501"/>
              <a:gd name="connsiteY32" fmla="*/ 3784378 h 3825321"/>
              <a:gd name="connsiteX33" fmla="*/ 805217 w 5172501"/>
              <a:gd name="connsiteY33" fmla="*/ 3811673 h 3825321"/>
              <a:gd name="connsiteX34" fmla="*/ 272955 w 5172501"/>
              <a:gd name="connsiteY34" fmla="*/ 3825321 h 3825321"/>
              <a:gd name="connsiteX35" fmla="*/ 272955 w 5172501"/>
              <a:gd name="connsiteY35" fmla="*/ 3743435 h 3825321"/>
              <a:gd name="connsiteX36" fmla="*/ 13647 w 5172501"/>
              <a:gd name="connsiteY36" fmla="*/ 3757082 h 3825321"/>
              <a:gd name="connsiteX37" fmla="*/ 0 w 5172501"/>
              <a:gd name="connsiteY37" fmla="*/ 3579661 h 3825321"/>
              <a:gd name="connsiteX38" fmla="*/ 259307 w 5172501"/>
              <a:gd name="connsiteY38" fmla="*/ 3566014 h 3825321"/>
              <a:gd name="connsiteX39" fmla="*/ 265461 w 5172501"/>
              <a:gd name="connsiteY39" fmla="*/ 3470479 h 3825321"/>
              <a:gd name="connsiteX40" fmla="*/ 402806 w 5172501"/>
              <a:gd name="connsiteY40" fmla="*/ 3481050 h 3825321"/>
              <a:gd name="connsiteX41" fmla="*/ 399729 w 5172501"/>
              <a:gd name="connsiteY41" fmla="*/ 2458337 h 3825321"/>
              <a:gd name="connsiteX42" fmla="*/ 136477 w 5172501"/>
              <a:gd name="connsiteY42" fmla="*/ 2419602 h 3825321"/>
              <a:gd name="connsiteX43" fmla="*/ 163773 w 5172501"/>
              <a:gd name="connsiteY43" fmla="*/ 1655327 h 3825321"/>
              <a:gd name="connsiteX44" fmla="*/ 351766 w 5172501"/>
              <a:gd name="connsiteY44" fmla="*/ 1647439 h 3825321"/>
              <a:gd name="connsiteX45" fmla="*/ 382137 w 5172501"/>
              <a:gd name="connsiteY45" fmla="*/ 440676 h 3825321"/>
              <a:gd name="connsiteX0" fmla="*/ 382137 w 5172501"/>
              <a:gd name="connsiteY0" fmla="*/ 440676 h 3825321"/>
              <a:gd name="connsiteX1" fmla="*/ 272955 w 5172501"/>
              <a:gd name="connsiteY1" fmla="*/ 445094 h 3825321"/>
              <a:gd name="connsiteX2" fmla="*/ 272955 w 5172501"/>
              <a:gd name="connsiteY2" fmla="*/ 331494 h 3825321"/>
              <a:gd name="connsiteX3" fmla="*/ 40943 w 5172501"/>
              <a:gd name="connsiteY3" fmla="*/ 331494 h 3825321"/>
              <a:gd name="connsiteX4" fmla="*/ 81886 w 5172501"/>
              <a:gd name="connsiteY4" fmla="*/ 72187 h 3825321"/>
              <a:gd name="connsiteX5" fmla="*/ 265461 w 5172501"/>
              <a:gd name="connsiteY5" fmla="*/ 99482 h 3825321"/>
              <a:gd name="connsiteX6" fmla="*/ 281318 w 5172501"/>
              <a:gd name="connsiteY6" fmla="*/ 4342 h 3825321"/>
              <a:gd name="connsiteX7" fmla="*/ 873456 w 5172501"/>
              <a:gd name="connsiteY7" fmla="*/ 17596 h 3825321"/>
              <a:gd name="connsiteX8" fmla="*/ 832513 w 5172501"/>
              <a:gd name="connsiteY8" fmla="*/ 99482 h 3825321"/>
              <a:gd name="connsiteX9" fmla="*/ 1050877 w 5172501"/>
              <a:gd name="connsiteY9" fmla="*/ 72187 h 3825321"/>
              <a:gd name="connsiteX10" fmla="*/ 1037229 w 5172501"/>
              <a:gd name="connsiteY10" fmla="*/ 358790 h 3825321"/>
              <a:gd name="connsiteX11" fmla="*/ 859809 w 5172501"/>
              <a:gd name="connsiteY11" fmla="*/ 373778 h 3825321"/>
              <a:gd name="connsiteX12" fmla="*/ 859809 w 5172501"/>
              <a:gd name="connsiteY12" fmla="*/ 440676 h 3825321"/>
              <a:gd name="connsiteX13" fmla="*/ 756780 w 5172501"/>
              <a:gd name="connsiteY13" fmla="*/ 469314 h 3825321"/>
              <a:gd name="connsiteX14" fmla="*/ 736979 w 5172501"/>
              <a:gd name="connsiteY14" fmla="*/ 1628032 h 3825321"/>
              <a:gd name="connsiteX15" fmla="*/ 1180334 w 5172501"/>
              <a:gd name="connsiteY15" fmla="*/ 1628032 h 3825321"/>
              <a:gd name="connsiteX16" fmla="*/ 1178126 w 5172501"/>
              <a:gd name="connsiteY16" fmla="*/ 1885130 h 3825321"/>
              <a:gd name="connsiteX17" fmla="*/ 3947279 w 5172501"/>
              <a:gd name="connsiteY17" fmla="*/ 1887339 h 3825321"/>
              <a:gd name="connsiteX18" fmla="*/ 3950356 w 5172501"/>
              <a:gd name="connsiteY18" fmla="*/ 1563737 h 3825321"/>
              <a:gd name="connsiteX19" fmla="*/ 5172501 w 5172501"/>
              <a:gd name="connsiteY19" fmla="*/ 1573441 h 3825321"/>
              <a:gd name="connsiteX20" fmla="*/ 5166663 w 5172501"/>
              <a:gd name="connsiteY20" fmla="*/ 2560418 h 3825321"/>
              <a:gd name="connsiteX21" fmla="*/ 5145206 w 5172501"/>
              <a:gd name="connsiteY21" fmla="*/ 2583375 h 3825321"/>
              <a:gd name="connsiteX22" fmla="*/ 3967081 w 5172501"/>
              <a:gd name="connsiteY22" fmla="*/ 2597023 h 3825321"/>
              <a:gd name="connsiteX23" fmla="*/ 3971498 w 5172501"/>
              <a:gd name="connsiteY23" fmla="*/ 2228533 h 3825321"/>
              <a:gd name="connsiteX24" fmla="*/ 1181201 w 5172501"/>
              <a:gd name="connsiteY24" fmla="*/ 2248808 h 3825321"/>
              <a:gd name="connsiteX25" fmla="*/ 1182070 w 5172501"/>
              <a:gd name="connsiteY25" fmla="*/ 2450447 h 3825321"/>
              <a:gd name="connsiteX26" fmla="*/ 696035 w 5172501"/>
              <a:gd name="connsiteY26" fmla="*/ 2446897 h 3825321"/>
              <a:gd name="connsiteX27" fmla="*/ 736979 w 5172501"/>
              <a:gd name="connsiteY27" fmla="*/ 3484127 h 3825321"/>
              <a:gd name="connsiteX28" fmla="*/ 887104 w 5172501"/>
              <a:gd name="connsiteY28" fmla="*/ 3484127 h 3825321"/>
              <a:gd name="connsiteX29" fmla="*/ 887104 w 5172501"/>
              <a:gd name="connsiteY29" fmla="*/ 3484127 h 3825321"/>
              <a:gd name="connsiteX30" fmla="*/ 970726 w 5172501"/>
              <a:gd name="connsiteY30" fmla="*/ 3492017 h 3825321"/>
              <a:gd name="connsiteX31" fmla="*/ 968991 w 5172501"/>
              <a:gd name="connsiteY31" fmla="*/ 3784378 h 3825321"/>
              <a:gd name="connsiteX32" fmla="*/ 818865 w 5172501"/>
              <a:gd name="connsiteY32" fmla="*/ 3784378 h 3825321"/>
              <a:gd name="connsiteX33" fmla="*/ 805217 w 5172501"/>
              <a:gd name="connsiteY33" fmla="*/ 3811673 h 3825321"/>
              <a:gd name="connsiteX34" fmla="*/ 272955 w 5172501"/>
              <a:gd name="connsiteY34" fmla="*/ 3825321 h 3825321"/>
              <a:gd name="connsiteX35" fmla="*/ 272955 w 5172501"/>
              <a:gd name="connsiteY35" fmla="*/ 3743435 h 3825321"/>
              <a:gd name="connsiteX36" fmla="*/ 13647 w 5172501"/>
              <a:gd name="connsiteY36" fmla="*/ 3757082 h 3825321"/>
              <a:gd name="connsiteX37" fmla="*/ 0 w 5172501"/>
              <a:gd name="connsiteY37" fmla="*/ 3579661 h 3825321"/>
              <a:gd name="connsiteX38" fmla="*/ 259307 w 5172501"/>
              <a:gd name="connsiteY38" fmla="*/ 3566014 h 3825321"/>
              <a:gd name="connsiteX39" fmla="*/ 265461 w 5172501"/>
              <a:gd name="connsiteY39" fmla="*/ 3470479 h 3825321"/>
              <a:gd name="connsiteX40" fmla="*/ 402806 w 5172501"/>
              <a:gd name="connsiteY40" fmla="*/ 3481050 h 3825321"/>
              <a:gd name="connsiteX41" fmla="*/ 399729 w 5172501"/>
              <a:gd name="connsiteY41" fmla="*/ 2458337 h 3825321"/>
              <a:gd name="connsiteX42" fmla="*/ 136477 w 5172501"/>
              <a:gd name="connsiteY42" fmla="*/ 2419602 h 3825321"/>
              <a:gd name="connsiteX43" fmla="*/ 163773 w 5172501"/>
              <a:gd name="connsiteY43" fmla="*/ 1655327 h 3825321"/>
              <a:gd name="connsiteX44" fmla="*/ 351766 w 5172501"/>
              <a:gd name="connsiteY44" fmla="*/ 1647439 h 3825321"/>
              <a:gd name="connsiteX45" fmla="*/ 382137 w 5172501"/>
              <a:gd name="connsiteY45" fmla="*/ 440676 h 3825321"/>
              <a:gd name="connsiteX0" fmla="*/ 382137 w 5172501"/>
              <a:gd name="connsiteY0" fmla="*/ 440676 h 3825321"/>
              <a:gd name="connsiteX1" fmla="*/ 272955 w 5172501"/>
              <a:gd name="connsiteY1" fmla="*/ 445094 h 3825321"/>
              <a:gd name="connsiteX2" fmla="*/ 272955 w 5172501"/>
              <a:gd name="connsiteY2" fmla="*/ 331494 h 3825321"/>
              <a:gd name="connsiteX3" fmla="*/ 40943 w 5172501"/>
              <a:gd name="connsiteY3" fmla="*/ 331494 h 3825321"/>
              <a:gd name="connsiteX4" fmla="*/ 81886 w 5172501"/>
              <a:gd name="connsiteY4" fmla="*/ 72187 h 3825321"/>
              <a:gd name="connsiteX5" fmla="*/ 223176 w 5172501"/>
              <a:gd name="connsiteY5" fmla="*/ 99482 h 3825321"/>
              <a:gd name="connsiteX6" fmla="*/ 281318 w 5172501"/>
              <a:gd name="connsiteY6" fmla="*/ 4342 h 3825321"/>
              <a:gd name="connsiteX7" fmla="*/ 873456 w 5172501"/>
              <a:gd name="connsiteY7" fmla="*/ 17596 h 3825321"/>
              <a:gd name="connsiteX8" fmla="*/ 832513 w 5172501"/>
              <a:gd name="connsiteY8" fmla="*/ 99482 h 3825321"/>
              <a:gd name="connsiteX9" fmla="*/ 1050877 w 5172501"/>
              <a:gd name="connsiteY9" fmla="*/ 72187 h 3825321"/>
              <a:gd name="connsiteX10" fmla="*/ 1037229 w 5172501"/>
              <a:gd name="connsiteY10" fmla="*/ 358790 h 3825321"/>
              <a:gd name="connsiteX11" fmla="*/ 859809 w 5172501"/>
              <a:gd name="connsiteY11" fmla="*/ 373778 h 3825321"/>
              <a:gd name="connsiteX12" fmla="*/ 859809 w 5172501"/>
              <a:gd name="connsiteY12" fmla="*/ 440676 h 3825321"/>
              <a:gd name="connsiteX13" fmla="*/ 756780 w 5172501"/>
              <a:gd name="connsiteY13" fmla="*/ 469314 h 3825321"/>
              <a:gd name="connsiteX14" fmla="*/ 736979 w 5172501"/>
              <a:gd name="connsiteY14" fmla="*/ 1628032 h 3825321"/>
              <a:gd name="connsiteX15" fmla="*/ 1180334 w 5172501"/>
              <a:gd name="connsiteY15" fmla="*/ 1628032 h 3825321"/>
              <a:gd name="connsiteX16" fmla="*/ 1178126 w 5172501"/>
              <a:gd name="connsiteY16" fmla="*/ 1885130 h 3825321"/>
              <a:gd name="connsiteX17" fmla="*/ 3947279 w 5172501"/>
              <a:gd name="connsiteY17" fmla="*/ 1887339 h 3825321"/>
              <a:gd name="connsiteX18" fmla="*/ 3950356 w 5172501"/>
              <a:gd name="connsiteY18" fmla="*/ 1563737 h 3825321"/>
              <a:gd name="connsiteX19" fmla="*/ 5172501 w 5172501"/>
              <a:gd name="connsiteY19" fmla="*/ 1573441 h 3825321"/>
              <a:gd name="connsiteX20" fmla="*/ 5166663 w 5172501"/>
              <a:gd name="connsiteY20" fmla="*/ 2560418 h 3825321"/>
              <a:gd name="connsiteX21" fmla="*/ 5145206 w 5172501"/>
              <a:gd name="connsiteY21" fmla="*/ 2583375 h 3825321"/>
              <a:gd name="connsiteX22" fmla="*/ 3967081 w 5172501"/>
              <a:gd name="connsiteY22" fmla="*/ 2597023 h 3825321"/>
              <a:gd name="connsiteX23" fmla="*/ 3971498 w 5172501"/>
              <a:gd name="connsiteY23" fmla="*/ 2228533 h 3825321"/>
              <a:gd name="connsiteX24" fmla="*/ 1181201 w 5172501"/>
              <a:gd name="connsiteY24" fmla="*/ 2248808 h 3825321"/>
              <a:gd name="connsiteX25" fmla="*/ 1182070 w 5172501"/>
              <a:gd name="connsiteY25" fmla="*/ 2450447 h 3825321"/>
              <a:gd name="connsiteX26" fmla="*/ 696035 w 5172501"/>
              <a:gd name="connsiteY26" fmla="*/ 2446897 h 3825321"/>
              <a:gd name="connsiteX27" fmla="*/ 736979 w 5172501"/>
              <a:gd name="connsiteY27" fmla="*/ 3484127 h 3825321"/>
              <a:gd name="connsiteX28" fmla="*/ 887104 w 5172501"/>
              <a:gd name="connsiteY28" fmla="*/ 3484127 h 3825321"/>
              <a:gd name="connsiteX29" fmla="*/ 887104 w 5172501"/>
              <a:gd name="connsiteY29" fmla="*/ 3484127 h 3825321"/>
              <a:gd name="connsiteX30" fmla="*/ 970726 w 5172501"/>
              <a:gd name="connsiteY30" fmla="*/ 3492017 h 3825321"/>
              <a:gd name="connsiteX31" fmla="*/ 968991 w 5172501"/>
              <a:gd name="connsiteY31" fmla="*/ 3784378 h 3825321"/>
              <a:gd name="connsiteX32" fmla="*/ 818865 w 5172501"/>
              <a:gd name="connsiteY32" fmla="*/ 3784378 h 3825321"/>
              <a:gd name="connsiteX33" fmla="*/ 805217 w 5172501"/>
              <a:gd name="connsiteY33" fmla="*/ 3811673 h 3825321"/>
              <a:gd name="connsiteX34" fmla="*/ 272955 w 5172501"/>
              <a:gd name="connsiteY34" fmla="*/ 3825321 h 3825321"/>
              <a:gd name="connsiteX35" fmla="*/ 272955 w 5172501"/>
              <a:gd name="connsiteY35" fmla="*/ 3743435 h 3825321"/>
              <a:gd name="connsiteX36" fmla="*/ 13647 w 5172501"/>
              <a:gd name="connsiteY36" fmla="*/ 3757082 h 3825321"/>
              <a:gd name="connsiteX37" fmla="*/ 0 w 5172501"/>
              <a:gd name="connsiteY37" fmla="*/ 3579661 h 3825321"/>
              <a:gd name="connsiteX38" fmla="*/ 259307 w 5172501"/>
              <a:gd name="connsiteY38" fmla="*/ 3566014 h 3825321"/>
              <a:gd name="connsiteX39" fmla="*/ 265461 w 5172501"/>
              <a:gd name="connsiteY39" fmla="*/ 3470479 h 3825321"/>
              <a:gd name="connsiteX40" fmla="*/ 402806 w 5172501"/>
              <a:gd name="connsiteY40" fmla="*/ 3481050 h 3825321"/>
              <a:gd name="connsiteX41" fmla="*/ 399729 w 5172501"/>
              <a:gd name="connsiteY41" fmla="*/ 2458337 h 3825321"/>
              <a:gd name="connsiteX42" fmla="*/ 136477 w 5172501"/>
              <a:gd name="connsiteY42" fmla="*/ 2419602 h 3825321"/>
              <a:gd name="connsiteX43" fmla="*/ 163773 w 5172501"/>
              <a:gd name="connsiteY43" fmla="*/ 1655327 h 3825321"/>
              <a:gd name="connsiteX44" fmla="*/ 351766 w 5172501"/>
              <a:gd name="connsiteY44" fmla="*/ 1647439 h 3825321"/>
              <a:gd name="connsiteX45" fmla="*/ 382137 w 5172501"/>
              <a:gd name="connsiteY45" fmla="*/ 440676 h 3825321"/>
              <a:gd name="connsiteX0" fmla="*/ 382137 w 5172501"/>
              <a:gd name="connsiteY0" fmla="*/ 440676 h 3825321"/>
              <a:gd name="connsiteX1" fmla="*/ 272955 w 5172501"/>
              <a:gd name="connsiteY1" fmla="*/ 445094 h 3825321"/>
              <a:gd name="connsiteX2" fmla="*/ 272955 w 5172501"/>
              <a:gd name="connsiteY2" fmla="*/ 331494 h 3825321"/>
              <a:gd name="connsiteX3" fmla="*/ 40943 w 5172501"/>
              <a:gd name="connsiteY3" fmla="*/ 331494 h 3825321"/>
              <a:gd name="connsiteX4" fmla="*/ 50173 w 5172501"/>
              <a:gd name="connsiteY4" fmla="*/ 98614 h 3825321"/>
              <a:gd name="connsiteX5" fmla="*/ 223176 w 5172501"/>
              <a:gd name="connsiteY5" fmla="*/ 99482 h 3825321"/>
              <a:gd name="connsiteX6" fmla="*/ 281318 w 5172501"/>
              <a:gd name="connsiteY6" fmla="*/ 4342 h 3825321"/>
              <a:gd name="connsiteX7" fmla="*/ 873456 w 5172501"/>
              <a:gd name="connsiteY7" fmla="*/ 17596 h 3825321"/>
              <a:gd name="connsiteX8" fmla="*/ 832513 w 5172501"/>
              <a:gd name="connsiteY8" fmla="*/ 99482 h 3825321"/>
              <a:gd name="connsiteX9" fmla="*/ 1050877 w 5172501"/>
              <a:gd name="connsiteY9" fmla="*/ 72187 h 3825321"/>
              <a:gd name="connsiteX10" fmla="*/ 1037229 w 5172501"/>
              <a:gd name="connsiteY10" fmla="*/ 358790 h 3825321"/>
              <a:gd name="connsiteX11" fmla="*/ 859809 w 5172501"/>
              <a:gd name="connsiteY11" fmla="*/ 373778 h 3825321"/>
              <a:gd name="connsiteX12" fmla="*/ 859809 w 5172501"/>
              <a:gd name="connsiteY12" fmla="*/ 440676 h 3825321"/>
              <a:gd name="connsiteX13" fmla="*/ 756780 w 5172501"/>
              <a:gd name="connsiteY13" fmla="*/ 469314 h 3825321"/>
              <a:gd name="connsiteX14" fmla="*/ 736979 w 5172501"/>
              <a:gd name="connsiteY14" fmla="*/ 1628032 h 3825321"/>
              <a:gd name="connsiteX15" fmla="*/ 1180334 w 5172501"/>
              <a:gd name="connsiteY15" fmla="*/ 1628032 h 3825321"/>
              <a:gd name="connsiteX16" fmla="*/ 1178126 w 5172501"/>
              <a:gd name="connsiteY16" fmla="*/ 1885130 h 3825321"/>
              <a:gd name="connsiteX17" fmla="*/ 3947279 w 5172501"/>
              <a:gd name="connsiteY17" fmla="*/ 1887339 h 3825321"/>
              <a:gd name="connsiteX18" fmla="*/ 3950356 w 5172501"/>
              <a:gd name="connsiteY18" fmla="*/ 1563737 h 3825321"/>
              <a:gd name="connsiteX19" fmla="*/ 5172501 w 5172501"/>
              <a:gd name="connsiteY19" fmla="*/ 1573441 h 3825321"/>
              <a:gd name="connsiteX20" fmla="*/ 5166663 w 5172501"/>
              <a:gd name="connsiteY20" fmla="*/ 2560418 h 3825321"/>
              <a:gd name="connsiteX21" fmla="*/ 5145206 w 5172501"/>
              <a:gd name="connsiteY21" fmla="*/ 2583375 h 3825321"/>
              <a:gd name="connsiteX22" fmla="*/ 3967081 w 5172501"/>
              <a:gd name="connsiteY22" fmla="*/ 2597023 h 3825321"/>
              <a:gd name="connsiteX23" fmla="*/ 3971498 w 5172501"/>
              <a:gd name="connsiteY23" fmla="*/ 2228533 h 3825321"/>
              <a:gd name="connsiteX24" fmla="*/ 1181201 w 5172501"/>
              <a:gd name="connsiteY24" fmla="*/ 2248808 h 3825321"/>
              <a:gd name="connsiteX25" fmla="*/ 1182070 w 5172501"/>
              <a:gd name="connsiteY25" fmla="*/ 2450447 h 3825321"/>
              <a:gd name="connsiteX26" fmla="*/ 696035 w 5172501"/>
              <a:gd name="connsiteY26" fmla="*/ 2446897 h 3825321"/>
              <a:gd name="connsiteX27" fmla="*/ 736979 w 5172501"/>
              <a:gd name="connsiteY27" fmla="*/ 3484127 h 3825321"/>
              <a:gd name="connsiteX28" fmla="*/ 887104 w 5172501"/>
              <a:gd name="connsiteY28" fmla="*/ 3484127 h 3825321"/>
              <a:gd name="connsiteX29" fmla="*/ 887104 w 5172501"/>
              <a:gd name="connsiteY29" fmla="*/ 3484127 h 3825321"/>
              <a:gd name="connsiteX30" fmla="*/ 970726 w 5172501"/>
              <a:gd name="connsiteY30" fmla="*/ 3492017 h 3825321"/>
              <a:gd name="connsiteX31" fmla="*/ 968991 w 5172501"/>
              <a:gd name="connsiteY31" fmla="*/ 3784378 h 3825321"/>
              <a:gd name="connsiteX32" fmla="*/ 818865 w 5172501"/>
              <a:gd name="connsiteY32" fmla="*/ 3784378 h 3825321"/>
              <a:gd name="connsiteX33" fmla="*/ 805217 w 5172501"/>
              <a:gd name="connsiteY33" fmla="*/ 3811673 h 3825321"/>
              <a:gd name="connsiteX34" fmla="*/ 272955 w 5172501"/>
              <a:gd name="connsiteY34" fmla="*/ 3825321 h 3825321"/>
              <a:gd name="connsiteX35" fmla="*/ 272955 w 5172501"/>
              <a:gd name="connsiteY35" fmla="*/ 3743435 h 3825321"/>
              <a:gd name="connsiteX36" fmla="*/ 13647 w 5172501"/>
              <a:gd name="connsiteY36" fmla="*/ 3757082 h 3825321"/>
              <a:gd name="connsiteX37" fmla="*/ 0 w 5172501"/>
              <a:gd name="connsiteY37" fmla="*/ 3579661 h 3825321"/>
              <a:gd name="connsiteX38" fmla="*/ 259307 w 5172501"/>
              <a:gd name="connsiteY38" fmla="*/ 3566014 h 3825321"/>
              <a:gd name="connsiteX39" fmla="*/ 265461 w 5172501"/>
              <a:gd name="connsiteY39" fmla="*/ 3470479 h 3825321"/>
              <a:gd name="connsiteX40" fmla="*/ 402806 w 5172501"/>
              <a:gd name="connsiteY40" fmla="*/ 3481050 h 3825321"/>
              <a:gd name="connsiteX41" fmla="*/ 399729 w 5172501"/>
              <a:gd name="connsiteY41" fmla="*/ 2458337 h 3825321"/>
              <a:gd name="connsiteX42" fmla="*/ 136477 w 5172501"/>
              <a:gd name="connsiteY42" fmla="*/ 2419602 h 3825321"/>
              <a:gd name="connsiteX43" fmla="*/ 163773 w 5172501"/>
              <a:gd name="connsiteY43" fmla="*/ 1655327 h 3825321"/>
              <a:gd name="connsiteX44" fmla="*/ 351766 w 5172501"/>
              <a:gd name="connsiteY44" fmla="*/ 1647439 h 3825321"/>
              <a:gd name="connsiteX45" fmla="*/ 382137 w 5172501"/>
              <a:gd name="connsiteY45" fmla="*/ 440676 h 3825321"/>
              <a:gd name="connsiteX0" fmla="*/ 382137 w 5172501"/>
              <a:gd name="connsiteY0" fmla="*/ 440676 h 3825321"/>
              <a:gd name="connsiteX1" fmla="*/ 272955 w 5172501"/>
              <a:gd name="connsiteY1" fmla="*/ 445094 h 3825321"/>
              <a:gd name="connsiteX2" fmla="*/ 272955 w 5172501"/>
              <a:gd name="connsiteY2" fmla="*/ 331494 h 3825321"/>
              <a:gd name="connsiteX3" fmla="*/ 40943 w 5172501"/>
              <a:gd name="connsiteY3" fmla="*/ 331494 h 3825321"/>
              <a:gd name="connsiteX4" fmla="*/ 50173 w 5172501"/>
              <a:gd name="connsiteY4" fmla="*/ 98614 h 3825321"/>
              <a:gd name="connsiteX5" fmla="*/ 223176 w 5172501"/>
              <a:gd name="connsiteY5" fmla="*/ 99482 h 3825321"/>
              <a:gd name="connsiteX6" fmla="*/ 281318 w 5172501"/>
              <a:gd name="connsiteY6" fmla="*/ 4342 h 3825321"/>
              <a:gd name="connsiteX7" fmla="*/ 873456 w 5172501"/>
              <a:gd name="connsiteY7" fmla="*/ 17596 h 3825321"/>
              <a:gd name="connsiteX8" fmla="*/ 832513 w 5172501"/>
              <a:gd name="connsiteY8" fmla="*/ 99482 h 3825321"/>
              <a:gd name="connsiteX9" fmla="*/ 1024449 w 5172501"/>
              <a:gd name="connsiteY9" fmla="*/ 109186 h 3825321"/>
              <a:gd name="connsiteX10" fmla="*/ 1037229 w 5172501"/>
              <a:gd name="connsiteY10" fmla="*/ 358790 h 3825321"/>
              <a:gd name="connsiteX11" fmla="*/ 859809 w 5172501"/>
              <a:gd name="connsiteY11" fmla="*/ 373778 h 3825321"/>
              <a:gd name="connsiteX12" fmla="*/ 859809 w 5172501"/>
              <a:gd name="connsiteY12" fmla="*/ 440676 h 3825321"/>
              <a:gd name="connsiteX13" fmla="*/ 756780 w 5172501"/>
              <a:gd name="connsiteY13" fmla="*/ 469314 h 3825321"/>
              <a:gd name="connsiteX14" fmla="*/ 736979 w 5172501"/>
              <a:gd name="connsiteY14" fmla="*/ 1628032 h 3825321"/>
              <a:gd name="connsiteX15" fmla="*/ 1180334 w 5172501"/>
              <a:gd name="connsiteY15" fmla="*/ 1628032 h 3825321"/>
              <a:gd name="connsiteX16" fmla="*/ 1178126 w 5172501"/>
              <a:gd name="connsiteY16" fmla="*/ 1885130 h 3825321"/>
              <a:gd name="connsiteX17" fmla="*/ 3947279 w 5172501"/>
              <a:gd name="connsiteY17" fmla="*/ 1887339 h 3825321"/>
              <a:gd name="connsiteX18" fmla="*/ 3950356 w 5172501"/>
              <a:gd name="connsiteY18" fmla="*/ 1563737 h 3825321"/>
              <a:gd name="connsiteX19" fmla="*/ 5172501 w 5172501"/>
              <a:gd name="connsiteY19" fmla="*/ 1573441 h 3825321"/>
              <a:gd name="connsiteX20" fmla="*/ 5166663 w 5172501"/>
              <a:gd name="connsiteY20" fmla="*/ 2560418 h 3825321"/>
              <a:gd name="connsiteX21" fmla="*/ 5145206 w 5172501"/>
              <a:gd name="connsiteY21" fmla="*/ 2583375 h 3825321"/>
              <a:gd name="connsiteX22" fmla="*/ 3967081 w 5172501"/>
              <a:gd name="connsiteY22" fmla="*/ 2597023 h 3825321"/>
              <a:gd name="connsiteX23" fmla="*/ 3971498 w 5172501"/>
              <a:gd name="connsiteY23" fmla="*/ 2228533 h 3825321"/>
              <a:gd name="connsiteX24" fmla="*/ 1181201 w 5172501"/>
              <a:gd name="connsiteY24" fmla="*/ 2248808 h 3825321"/>
              <a:gd name="connsiteX25" fmla="*/ 1182070 w 5172501"/>
              <a:gd name="connsiteY25" fmla="*/ 2450447 h 3825321"/>
              <a:gd name="connsiteX26" fmla="*/ 696035 w 5172501"/>
              <a:gd name="connsiteY26" fmla="*/ 2446897 h 3825321"/>
              <a:gd name="connsiteX27" fmla="*/ 736979 w 5172501"/>
              <a:gd name="connsiteY27" fmla="*/ 3484127 h 3825321"/>
              <a:gd name="connsiteX28" fmla="*/ 887104 w 5172501"/>
              <a:gd name="connsiteY28" fmla="*/ 3484127 h 3825321"/>
              <a:gd name="connsiteX29" fmla="*/ 887104 w 5172501"/>
              <a:gd name="connsiteY29" fmla="*/ 3484127 h 3825321"/>
              <a:gd name="connsiteX30" fmla="*/ 970726 w 5172501"/>
              <a:gd name="connsiteY30" fmla="*/ 3492017 h 3825321"/>
              <a:gd name="connsiteX31" fmla="*/ 968991 w 5172501"/>
              <a:gd name="connsiteY31" fmla="*/ 3784378 h 3825321"/>
              <a:gd name="connsiteX32" fmla="*/ 818865 w 5172501"/>
              <a:gd name="connsiteY32" fmla="*/ 3784378 h 3825321"/>
              <a:gd name="connsiteX33" fmla="*/ 805217 w 5172501"/>
              <a:gd name="connsiteY33" fmla="*/ 3811673 h 3825321"/>
              <a:gd name="connsiteX34" fmla="*/ 272955 w 5172501"/>
              <a:gd name="connsiteY34" fmla="*/ 3825321 h 3825321"/>
              <a:gd name="connsiteX35" fmla="*/ 272955 w 5172501"/>
              <a:gd name="connsiteY35" fmla="*/ 3743435 h 3825321"/>
              <a:gd name="connsiteX36" fmla="*/ 13647 w 5172501"/>
              <a:gd name="connsiteY36" fmla="*/ 3757082 h 3825321"/>
              <a:gd name="connsiteX37" fmla="*/ 0 w 5172501"/>
              <a:gd name="connsiteY37" fmla="*/ 3579661 h 3825321"/>
              <a:gd name="connsiteX38" fmla="*/ 259307 w 5172501"/>
              <a:gd name="connsiteY38" fmla="*/ 3566014 h 3825321"/>
              <a:gd name="connsiteX39" fmla="*/ 265461 w 5172501"/>
              <a:gd name="connsiteY39" fmla="*/ 3470479 h 3825321"/>
              <a:gd name="connsiteX40" fmla="*/ 402806 w 5172501"/>
              <a:gd name="connsiteY40" fmla="*/ 3481050 h 3825321"/>
              <a:gd name="connsiteX41" fmla="*/ 399729 w 5172501"/>
              <a:gd name="connsiteY41" fmla="*/ 2458337 h 3825321"/>
              <a:gd name="connsiteX42" fmla="*/ 136477 w 5172501"/>
              <a:gd name="connsiteY42" fmla="*/ 2419602 h 3825321"/>
              <a:gd name="connsiteX43" fmla="*/ 163773 w 5172501"/>
              <a:gd name="connsiteY43" fmla="*/ 1655327 h 3825321"/>
              <a:gd name="connsiteX44" fmla="*/ 351766 w 5172501"/>
              <a:gd name="connsiteY44" fmla="*/ 1647439 h 3825321"/>
              <a:gd name="connsiteX45" fmla="*/ 382137 w 5172501"/>
              <a:gd name="connsiteY45" fmla="*/ 440676 h 3825321"/>
              <a:gd name="connsiteX0" fmla="*/ 382137 w 5172501"/>
              <a:gd name="connsiteY0" fmla="*/ 440676 h 3825321"/>
              <a:gd name="connsiteX1" fmla="*/ 272955 w 5172501"/>
              <a:gd name="connsiteY1" fmla="*/ 445094 h 3825321"/>
              <a:gd name="connsiteX2" fmla="*/ 272955 w 5172501"/>
              <a:gd name="connsiteY2" fmla="*/ 331494 h 3825321"/>
              <a:gd name="connsiteX3" fmla="*/ 40943 w 5172501"/>
              <a:gd name="connsiteY3" fmla="*/ 331494 h 3825321"/>
              <a:gd name="connsiteX4" fmla="*/ 50173 w 5172501"/>
              <a:gd name="connsiteY4" fmla="*/ 98614 h 3825321"/>
              <a:gd name="connsiteX5" fmla="*/ 223176 w 5172501"/>
              <a:gd name="connsiteY5" fmla="*/ 99482 h 3825321"/>
              <a:gd name="connsiteX6" fmla="*/ 281318 w 5172501"/>
              <a:gd name="connsiteY6" fmla="*/ 4342 h 3825321"/>
              <a:gd name="connsiteX7" fmla="*/ 873456 w 5172501"/>
              <a:gd name="connsiteY7" fmla="*/ 17596 h 3825321"/>
              <a:gd name="connsiteX8" fmla="*/ 864227 w 5172501"/>
              <a:gd name="connsiteY8" fmla="*/ 94197 h 3825321"/>
              <a:gd name="connsiteX9" fmla="*/ 1024449 w 5172501"/>
              <a:gd name="connsiteY9" fmla="*/ 109186 h 3825321"/>
              <a:gd name="connsiteX10" fmla="*/ 1037229 w 5172501"/>
              <a:gd name="connsiteY10" fmla="*/ 358790 h 3825321"/>
              <a:gd name="connsiteX11" fmla="*/ 859809 w 5172501"/>
              <a:gd name="connsiteY11" fmla="*/ 373778 h 3825321"/>
              <a:gd name="connsiteX12" fmla="*/ 859809 w 5172501"/>
              <a:gd name="connsiteY12" fmla="*/ 440676 h 3825321"/>
              <a:gd name="connsiteX13" fmla="*/ 756780 w 5172501"/>
              <a:gd name="connsiteY13" fmla="*/ 469314 h 3825321"/>
              <a:gd name="connsiteX14" fmla="*/ 736979 w 5172501"/>
              <a:gd name="connsiteY14" fmla="*/ 1628032 h 3825321"/>
              <a:gd name="connsiteX15" fmla="*/ 1180334 w 5172501"/>
              <a:gd name="connsiteY15" fmla="*/ 1628032 h 3825321"/>
              <a:gd name="connsiteX16" fmla="*/ 1178126 w 5172501"/>
              <a:gd name="connsiteY16" fmla="*/ 1885130 h 3825321"/>
              <a:gd name="connsiteX17" fmla="*/ 3947279 w 5172501"/>
              <a:gd name="connsiteY17" fmla="*/ 1887339 h 3825321"/>
              <a:gd name="connsiteX18" fmla="*/ 3950356 w 5172501"/>
              <a:gd name="connsiteY18" fmla="*/ 1563737 h 3825321"/>
              <a:gd name="connsiteX19" fmla="*/ 5172501 w 5172501"/>
              <a:gd name="connsiteY19" fmla="*/ 1573441 h 3825321"/>
              <a:gd name="connsiteX20" fmla="*/ 5166663 w 5172501"/>
              <a:gd name="connsiteY20" fmla="*/ 2560418 h 3825321"/>
              <a:gd name="connsiteX21" fmla="*/ 5145206 w 5172501"/>
              <a:gd name="connsiteY21" fmla="*/ 2583375 h 3825321"/>
              <a:gd name="connsiteX22" fmla="*/ 3967081 w 5172501"/>
              <a:gd name="connsiteY22" fmla="*/ 2597023 h 3825321"/>
              <a:gd name="connsiteX23" fmla="*/ 3971498 w 5172501"/>
              <a:gd name="connsiteY23" fmla="*/ 2228533 h 3825321"/>
              <a:gd name="connsiteX24" fmla="*/ 1181201 w 5172501"/>
              <a:gd name="connsiteY24" fmla="*/ 2248808 h 3825321"/>
              <a:gd name="connsiteX25" fmla="*/ 1182070 w 5172501"/>
              <a:gd name="connsiteY25" fmla="*/ 2450447 h 3825321"/>
              <a:gd name="connsiteX26" fmla="*/ 696035 w 5172501"/>
              <a:gd name="connsiteY26" fmla="*/ 2446897 h 3825321"/>
              <a:gd name="connsiteX27" fmla="*/ 736979 w 5172501"/>
              <a:gd name="connsiteY27" fmla="*/ 3484127 h 3825321"/>
              <a:gd name="connsiteX28" fmla="*/ 887104 w 5172501"/>
              <a:gd name="connsiteY28" fmla="*/ 3484127 h 3825321"/>
              <a:gd name="connsiteX29" fmla="*/ 887104 w 5172501"/>
              <a:gd name="connsiteY29" fmla="*/ 3484127 h 3825321"/>
              <a:gd name="connsiteX30" fmla="*/ 970726 w 5172501"/>
              <a:gd name="connsiteY30" fmla="*/ 3492017 h 3825321"/>
              <a:gd name="connsiteX31" fmla="*/ 968991 w 5172501"/>
              <a:gd name="connsiteY31" fmla="*/ 3784378 h 3825321"/>
              <a:gd name="connsiteX32" fmla="*/ 818865 w 5172501"/>
              <a:gd name="connsiteY32" fmla="*/ 3784378 h 3825321"/>
              <a:gd name="connsiteX33" fmla="*/ 805217 w 5172501"/>
              <a:gd name="connsiteY33" fmla="*/ 3811673 h 3825321"/>
              <a:gd name="connsiteX34" fmla="*/ 272955 w 5172501"/>
              <a:gd name="connsiteY34" fmla="*/ 3825321 h 3825321"/>
              <a:gd name="connsiteX35" fmla="*/ 272955 w 5172501"/>
              <a:gd name="connsiteY35" fmla="*/ 3743435 h 3825321"/>
              <a:gd name="connsiteX36" fmla="*/ 13647 w 5172501"/>
              <a:gd name="connsiteY36" fmla="*/ 3757082 h 3825321"/>
              <a:gd name="connsiteX37" fmla="*/ 0 w 5172501"/>
              <a:gd name="connsiteY37" fmla="*/ 3579661 h 3825321"/>
              <a:gd name="connsiteX38" fmla="*/ 259307 w 5172501"/>
              <a:gd name="connsiteY38" fmla="*/ 3566014 h 3825321"/>
              <a:gd name="connsiteX39" fmla="*/ 265461 w 5172501"/>
              <a:gd name="connsiteY39" fmla="*/ 3470479 h 3825321"/>
              <a:gd name="connsiteX40" fmla="*/ 402806 w 5172501"/>
              <a:gd name="connsiteY40" fmla="*/ 3481050 h 3825321"/>
              <a:gd name="connsiteX41" fmla="*/ 399729 w 5172501"/>
              <a:gd name="connsiteY41" fmla="*/ 2458337 h 3825321"/>
              <a:gd name="connsiteX42" fmla="*/ 136477 w 5172501"/>
              <a:gd name="connsiteY42" fmla="*/ 2419602 h 3825321"/>
              <a:gd name="connsiteX43" fmla="*/ 163773 w 5172501"/>
              <a:gd name="connsiteY43" fmla="*/ 1655327 h 3825321"/>
              <a:gd name="connsiteX44" fmla="*/ 351766 w 5172501"/>
              <a:gd name="connsiteY44" fmla="*/ 1647439 h 3825321"/>
              <a:gd name="connsiteX45" fmla="*/ 382137 w 5172501"/>
              <a:gd name="connsiteY45" fmla="*/ 440676 h 3825321"/>
              <a:gd name="connsiteX0" fmla="*/ 382137 w 5172501"/>
              <a:gd name="connsiteY0" fmla="*/ 440676 h 3845332"/>
              <a:gd name="connsiteX1" fmla="*/ 272955 w 5172501"/>
              <a:gd name="connsiteY1" fmla="*/ 445094 h 3845332"/>
              <a:gd name="connsiteX2" fmla="*/ 272955 w 5172501"/>
              <a:gd name="connsiteY2" fmla="*/ 331494 h 3845332"/>
              <a:gd name="connsiteX3" fmla="*/ 40943 w 5172501"/>
              <a:gd name="connsiteY3" fmla="*/ 331494 h 3845332"/>
              <a:gd name="connsiteX4" fmla="*/ 50173 w 5172501"/>
              <a:gd name="connsiteY4" fmla="*/ 98614 h 3845332"/>
              <a:gd name="connsiteX5" fmla="*/ 223176 w 5172501"/>
              <a:gd name="connsiteY5" fmla="*/ 99482 h 3845332"/>
              <a:gd name="connsiteX6" fmla="*/ 281318 w 5172501"/>
              <a:gd name="connsiteY6" fmla="*/ 4342 h 3845332"/>
              <a:gd name="connsiteX7" fmla="*/ 873456 w 5172501"/>
              <a:gd name="connsiteY7" fmla="*/ 17596 h 3845332"/>
              <a:gd name="connsiteX8" fmla="*/ 864227 w 5172501"/>
              <a:gd name="connsiteY8" fmla="*/ 94197 h 3845332"/>
              <a:gd name="connsiteX9" fmla="*/ 1024449 w 5172501"/>
              <a:gd name="connsiteY9" fmla="*/ 109186 h 3845332"/>
              <a:gd name="connsiteX10" fmla="*/ 1037229 w 5172501"/>
              <a:gd name="connsiteY10" fmla="*/ 358790 h 3845332"/>
              <a:gd name="connsiteX11" fmla="*/ 859809 w 5172501"/>
              <a:gd name="connsiteY11" fmla="*/ 373778 h 3845332"/>
              <a:gd name="connsiteX12" fmla="*/ 859809 w 5172501"/>
              <a:gd name="connsiteY12" fmla="*/ 440676 h 3845332"/>
              <a:gd name="connsiteX13" fmla="*/ 756780 w 5172501"/>
              <a:gd name="connsiteY13" fmla="*/ 469314 h 3845332"/>
              <a:gd name="connsiteX14" fmla="*/ 736979 w 5172501"/>
              <a:gd name="connsiteY14" fmla="*/ 1628032 h 3845332"/>
              <a:gd name="connsiteX15" fmla="*/ 1180334 w 5172501"/>
              <a:gd name="connsiteY15" fmla="*/ 1628032 h 3845332"/>
              <a:gd name="connsiteX16" fmla="*/ 1178126 w 5172501"/>
              <a:gd name="connsiteY16" fmla="*/ 1885130 h 3845332"/>
              <a:gd name="connsiteX17" fmla="*/ 3947279 w 5172501"/>
              <a:gd name="connsiteY17" fmla="*/ 1887339 h 3845332"/>
              <a:gd name="connsiteX18" fmla="*/ 3950356 w 5172501"/>
              <a:gd name="connsiteY18" fmla="*/ 1563737 h 3845332"/>
              <a:gd name="connsiteX19" fmla="*/ 5172501 w 5172501"/>
              <a:gd name="connsiteY19" fmla="*/ 1573441 h 3845332"/>
              <a:gd name="connsiteX20" fmla="*/ 5166663 w 5172501"/>
              <a:gd name="connsiteY20" fmla="*/ 2560418 h 3845332"/>
              <a:gd name="connsiteX21" fmla="*/ 5145206 w 5172501"/>
              <a:gd name="connsiteY21" fmla="*/ 2583375 h 3845332"/>
              <a:gd name="connsiteX22" fmla="*/ 3967081 w 5172501"/>
              <a:gd name="connsiteY22" fmla="*/ 2597023 h 3845332"/>
              <a:gd name="connsiteX23" fmla="*/ 3971498 w 5172501"/>
              <a:gd name="connsiteY23" fmla="*/ 2228533 h 3845332"/>
              <a:gd name="connsiteX24" fmla="*/ 1181201 w 5172501"/>
              <a:gd name="connsiteY24" fmla="*/ 2248808 h 3845332"/>
              <a:gd name="connsiteX25" fmla="*/ 1182070 w 5172501"/>
              <a:gd name="connsiteY25" fmla="*/ 2450447 h 3845332"/>
              <a:gd name="connsiteX26" fmla="*/ 696035 w 5172501"/>
              <a:gd name="connsiteY26" fmla="*/ 2446897 h 3845332"/>
              <a:gd name="connsiteX27" fmla="*/ 736979 w 5172501"/>
              <a:gd name="connsiteY27" fmla="*/ 3484127 h 3845332"/>
              <a:gd name="connsiteX28" fmla="*/ 887104 w 5172501"/>
              <a:gd name="connsiteY28" fmla="*/ 3484127 h 3845332"/>
              <a:gd name="connsiteX29" fmla="*/ 887104 w 5172501"/>
              <a:gd name="connsiteY29" fmla="*/ 3484127 h 3845332"/>
              <a:gd name="connsiteX30" fmla="*/ 970726 w 5172501"/>
              <a:gd name="connsiteY30" fmla="*/ 3492017 h 3845332"/>
              <a:gd name="connsiteX31" fmla="*/ 968991 w 5172501"/>
              <a:gd name="connsiteY31" fmla="*/ 3784378 h 3845332"/>
              <a:gd name="connsiteX32" fmla="*/ 818865 w 5172501"/>
              <a:gd name="connsiteY32" fmla="*/ 3784378 h 3845332"/>
              <a:gd name="connsiteX33" fmla="*/ 799607 w 5172501"/>
              <a:gd name="connsiteY33" fmla="*/ 3845332 h 3845332"/>
              <a:gd name="connsiteX34" fmla="*/ 272955 w 5172501"/>
              <a:gd name="connsiteY34" fmla="*/ 3825321 h 3845332"/>
              <a:gd name="connsiteX35" fmla="*/ 272955 w 5172501"/>
              <a:gd name="connsiteY35" fmla="*/ 3743435 h 3845332"/>
              <a:gd name="connsiteX36" fmla="*/ 13647 w 5172501"/>
              <a:gd name="connsiteY36" fmla="*/ 3757082 h 3845332"/>
              <a:gd name="connsiteX37" fmla="*/ 0 w 5172501"/>
              <a:gd name="connsiteY37" fmla="*/ 3579661 h 3845332"/>
              <a:gd name="connsiteX38" fmla="*/ 259307 w 5172501"/>
              <a:gd name="connsiteY38" fmla="*/ 3566014 h 3845332"/>
              <a:gd name="connsiteX39" fmla="*/ 265461 w 5172501"/>
              <a:gd name="connsiteY39" fmla="*/ 3470479 h 3845332"/>
              <a:gd name="connsiteX40" fmla="*/ 402806 w 5172501"/>
              <a:gd name="connsiteY40" fmla="*/ 3481050 h 3845332"/>
              <a:gd name="connsiteX41" fmla="*/ 399729 w 5172501"/>
              <a:gd name="connsiteY41" fmla="*/ 2458337 h 3845332"/>
              <a:gd name="connsiteX42" fmla="*/ 136477 w 5172501"/>
              <a:gd name="connsiteY42" fmla="*/ 2419602 h 3845332"/>
              <a:gd name="connsiteX43" fmla="*/ 163773 w 5172501"/>
              <a:gd name="connsiteY43" fmla="*/ 1655327 h 3845332"/>
              <a:gd name="connsiteX44" fmla="*/ 351766 w 5172501"/>
              <a:gd name="connsiteY44" fmla="*/ 1647439 h 3845332"/>
              <a:gd name="connsiteX45" fmla="*/ 382137 w 5172501"/>
              <a:gd name="connsiteY45" fmla="*/ 440676 h 3845332"/>
              <a:gd name="connsiteX0" fmla="*/ 382137 w 5172501"/>
              <a:gd name="connsiteY0" fmla="*/ 440676 h 3845332"/>
              <a:gd name="connsiteX1" fmla="*/ 272955 w 5172501"/>
              <a:gd name="connsiteY1" fmla="*/ 445094 h 3845332"/>
              <a:gd name="connsiteX2" fmla="*/ 272955 w 5172501"/>
              <a:gd name="connsiteY2" fmla="*/ 331494 h 3845332"/>
              <a:gd name="connsiteX3" fmla="*/ 40943 w 5172501"/>
              <a:gd name="connsiteY3" fmla="*/ 331494 h 3845332"/>
              <a:gd name="connsiteX4" fmla="*/ 50173 w 5172501"/>
              <a:gd name="connsiteY4" fmla="*/ 98614 h 3845332"/>
              <a:gd name="connsiteX5" fmla="*/ 223176 w 5172501"/>
              <a:gd name="connsiteY5" fmla="*/ 99482 h 3845332"/>
              <a:gd name="connsiteX6" fmla="*/ 281318 w 5172501"/>
              <a:gd name="connsiteY6" fmla="*/ 4342 h 3845332"/>
              <a:gd name="connsiteX7" fmla="*/ 873456 w 5172501"/>
              <a:gd name="connsiteY7" fmla="*/ 17596 h 3845332"/>
              <a:gd name="connsiteX8" fmla="*/ 864227 w 5172501"/>
              <a:gd name="connsiteY8" fmla="*/ 94197 h 3845332"/>
              <a:gd name="connsiteX9" fmla="*/ 1024449 w 5172501"/>
              <a:gd name="connsiteY9" fmla="*/ 109186 h 3845332"/>
              <a:gd name="connsiteX10" fmla="*/ 1037229 w 5172501"/>
              <a:gd name="connsiteY10" fmla="*/ 358790 h 3845332"/>
              <a:gd name="connsiteX11" fmla="*/ 859809 w 5172501"/>
              <a:gd name="connsiteY11" fmla="*/ 373778 h 3845332"/>
              <a:gd name="connsiteX12" fmla="*/ 859809 w 5172501"/>
              <a:gd name="connsiteY12" fmla="*/ 440676 h 3845332"/>
              <a:gd name="connsiteX13" fmla="*/ 756780 w 5172501"/>
              <a:gd name="connsiteY13" fmla="*/ 469314 h 3845332"/>
              <a:gd name="connsiteX14" fmla="*/ 736979 w 5172501"/>
              <a:gd name="connsiteY14" fmla="*/ 1628032 h 3845332"/>
              <a:gd name="connsiteX15" fmla="*/ 1180334 w 5172501"/>
              <a:gd name="connsiteY15" fmla="*/ 1628032 h 3845332"/>
              <a:gd name="connsiteX16" fmla="*/ 1178126 w 5172501"/>
              <a:gd name="connsiteY16" fmla="*/ 1885130 h 3845332"/>
              <a:gd name="connsiteX17" fmla="*/ 3947279 w 5172501"/>
              <a:gd name="connsiteY17" fmla="*/ 1887339 h 3845332"/>
              <a:gd name="connsiteX18" fmla="*/ 3950356 w 5172501"/>
              <a:gd name="connsiteY18" fmla="*/ 1563737 h 3845332"/>
              <a:gd name="connsiteX19" fmla="*/ 5172501 w 5172501"/>
              <a:gd name="connsiteY19" fmla="*/ 1573441 h 3845332"/>
              <a:gd name="connsiteX20" fmla="*/ 5166663 w 5172501"/>
              <a:gd name="connsiteY20" fmla="*/ 2560418 h 3845332"/>
              <a:gd name="connsiteX21" fmla="*/ 5145206 w 5172501"/>
              <a:gd name="connsiteY21" fmla="*/ 2583375 h 3845332"/>
              <a:gd name="connsiteX22" fmla="*/ 3967081 w 5172501"/>
              <a:gd name="connsiteY22" fmla="*/ 2597023 h 3845332"/>
              <a:gd name="connsiteX23" fmla="*/ 3971498 w 5172501"/>
              <a:gd name="connsiteY23" fmla="*/ 2228533 h 3845332"/>
              <a:gd name="connsiteX24" fmla="*/ 1181201 w 5172501"/>
              <a:gd name="connsiteY24" fmla="*/ 2248808 h 3845332"/>
              <a:gd name="connsiteX25" fmla="*/ 1182070 w 5172501"/>
              <a:gd name="connsiteY25" fmla="*/ 2450447 h 3845332"/>
              <a:gd name="connsiteX26" fmla="*/ 696035 w 5172501"/>
              <a:gd name="connsiteY26" fmla="*/ 2446897 h 3845332"/>
              <a:gd name="connsiteX27" fmla="*/ 736979 w 5172501"/>
              <a:gd name="connsiteY27" fmla="*/ 3484127 h 3845332"/>
              <a:gd name="connsiteX28" fmla="*/ 887104 w 5172501"/>
              <a:gd name="connsiteY28" fmla="*/ 3484127 h 3845332"/>
              <a:gd name="connsiteX29" fmla="*/ 887104 w 5172501"/>
              <a:gd name="connsiteY29" fmla="*/ 3484127 h 3845332"/>
              <a:gd name="connsiteX30" fmla="*/ 970726 w 5172501"/>
              <a:gd name="connsiteY30" fmla="*/ 3492017 h 3845332"/>
              <a:gd name="connsiteX31" fmla="*/ 968991 w 5172501"/>
              <a:gd name="connsiteY31" fmla="*/ 3784378 h 3845332"/>
              <a:gd name="connsiteX32" fmla="*/ 818865 w 5172501"/>
              <a:gd name="connsiteY32" fmla="*/ 3784378 h 3845332"/>
              <a:gd name="connsiteX33" fmla="*/ 799607 w 5172501"/>
              <a:gd name="connsiteY33" fmla="*/ 3845332 h 3845332"/>
              <a:gd name="connsiteX34" fmla="*/ 272955 w 5172501"/>
              <a:gd name="connsiteY34" fmla="*/ 3842150 h 3845332"/>
              <a:gd name="connsiteX35" fmla="*/ 272955 w 5172501"/>
              <a:gd name="connsiteY35" fmla="*/ 3743435 h 3845332"/>
              <a:gd name="connsiteX36" fmla="*/ 13647 w 5172501"/>
              <a:gd name="connsiteY36" fmla="*/ 3757082 h 3845332"/>
              <a:gd name="connsiteX37" fmla="*/ 0 w 5172501"/>
              <a:gd name="connsiteY37" fmla="*/ 3579661 h 3845332"/>
              <a:gd name="connsiteX38" fmla="*/ 259307 w 5172501"/>
              <a:gd name="connsiteY38" fmla="*/ 3566014 h 3845332"/>
              <a:gd name="connsiteX39" fmla="*/ 265461 w 5172501"/>
              <a:gd name="connsiteY39" fmla="*/ 3470479 h 3845332"/>
              <a:gd name="connsiteX40" fmla="*/ 402806 w 5172501"/>
              <a:gd name="connsiteY40" fmla="*/ 3481050 h 3845332"/>
              <a:gd name="connsiteX41" fmla="*/ 399729 w 5172501"/>
              <a:gd name="connsiteY41" fmla="*/ 2458337 h 3845332"/>
              <a:gd name="connsiteX42" fmla="*/ 136477 w 5172501"/>
              <a:gd name="connsiteY42" fmla="*/ 2419602 h 3845332"/>
              <a:gd name="connsiteX43" fmla="*/ 163773 w 5172501"/>
              <a:gd name="connsiteY43" fmla="*/ 1655327 h 3845332"/>
              <a:gd name="connsiteX44" fmla="*/ 351766 w 5172501"/>
              <a:gd name="connsiteY44" fmla="*/ 1647439 h 3845332"/>
              <a:gd name="connsiteX45" fmla="*/ 382137 w 5172501"/>
              <a:gd name="connsiteY45" fmla="*/ 440676 h 3845332"/>
              <a:gd name="connsiteX0" fmla="*/ 382137 w 5172501"/>
              <a:gd name="connsiteY0" fmla="*/ 440676 h 3845332"/>
              <a:gd name="connsiteX1" fmla="*/ 272955 w 5172501"/>
              <a:gd name="connsiteY1" fmla="*/ 445094 h 3845332"/>
              <a:gd name="connsiteX2" fmla="*/ 272955 w 5172501"/>
              <a:gd name="connsiteY2" fmla="*/ 331494 h 3845332"/>
              <a:gd name="connsiteX3" fmla="*/ 40943 w 5172501"/>
              <a:gd name="connsiteY3" fmla="*/ 331494 h 3845332"/>
              <a:gd name="connsiteX4" fmla="*/ 50173 w 5172501"/>
              <a:gd name="connsiteY4" fmla="*/ 98614 h 3845332"/>
              <a:gd name="connsiteX5" fmla="*/ 223176 w 5172501"/>
              <a:gd name="connsiteY5" fmla="*/ 99482 h 3845332"/>
              <a:gd name="connsiteX6" fmla="*/ 281318 w 5172501"/>
              <a:gd name="connsiteY6" fmla="*/ 4342 h 3845332"/>
              <a:gd name="connsiteX7" fmla="*/ 873456 w 5172501"/>
              <a:gd name="connsiteY7" fmla="*/ 17596 h 3845332"/>
              <a:gd name="connsiteX8" fmla="*/ 864227 w 5172501"/>
              <a:gd name="connsiteY8" fmla="*/ 94197 h 3845332"/>
              <a:gd name="connsiteX9" fmla="*/ 1024449 w 5172501"/>
              <a:gd name="connsiteY9" fmla="*/ 109186 h 3845332"/>
              <a:gd name="connsiteX10" fmla="*/ 1037229 w 5172501"/>
              <a:gd name="connsiteY10" fmla="*/ 358790 h 3845332"/>
              <a:gd name="connsiteX11" fmla="*/ 859809 w 5172501"/>
              <a:gd name="connsiteY11" fmla="*/ 373778 h 3845332"/>
              <a:gd name="connsiteX12" fmla="*/ 859809 w 5172501"/>
              <a:gd name="connsiteY12" fmla="*/ 440676 h 3845332"/>
              <a:gd name="connsiteX13" fmla="*/ 756780 w 5172501"/>
              <a:gd name="connsiteY13" fmla="*/ 469314 h 3845332"/>
              <a:gd name="connsiteX14" fmla="*/ 736979 w 5172501"/>
              <a:gd name="connsiteY14" fmla="*/ 1628032 h 3845332"/>
              <a:gd name="connsiteX15" fmla="*/ 1180334 w 5172501"/>
              <a:gd name="connsiteY15" fmla="*/ 1628032 h 3845332"/>
              <a:gd name="connsiteX16" fmla="*/ 1178126 w 5172501"/>
              <a:gd name="connsiteY16" fmla="*/ 1885130 h 3845332"/>
              <a:gd name="connsiteX17" fmla="*/ 3947279 w 5172501"/>
              <a:gd name="connsiteY17" fmla="*/ 1887339 h 3845332"/>
              <a:gd name="connsiteX18" fmla="*/ 3950356 w 5172501"/>
              <a:gd name="connsiteY18" fmla="*/ 1563737 h 3845332"/>
              <a:gd name="connsiteX19" fmla="*/ 5172501 w 5172501"/>
              <a:gd name="connsiteY19" fmla="*/ 1573441 h 3845332"/>
              <a:gd name="connsiteX20" fmla="*/ 5166663 w 5172501"/>
              <a:gd name="connsiteY20" fmla="*/ 2560418 h 3845332"/>
              <a:gd name="connsiteX21" fmla="*/ 5145206 w 5172501"/>
              <a:gd name="connsiteY21" fmla="*/ 2583375 h 3845332"/>
              <a:gd name="connsiteX22" fmla="*/ 3967081 w 5172501"/>
              <a:gd name="connsiteY22" fmla="*/ 2597023 h 3845332"/>
              <a:gd name="connsiteX23" fmla="*/ 3971498 w 5172501"/>
              <a:gd name="connsiteY23" fmla="*/ 2228533 h 3845332"/>
              <a:gd name="connsiteX24" fmla="*/ 1181201 w 5172501"/>
              <a:gd name="connsiteY24" fmla="*/ 2248808 h 3845332"/>
              <a:gd name="connsiteX25" fmla="*/ 1182070 w 5172501"/>
              <a:gd name="connsiteY25" fmla="*/ 2450447 h 3845332"/>
              <a:gd name="connsiteX26" fmla="*/ 696035 w 5172501"/>
              <a:gd name="connsiteY26" fmla="*/ 2446897 h 3845332"/>
              <a:gd name="connsiteX27" fmla="*/ 736979 w 5172501"/>
              <a:gd name="connsiteY27" fmla="*/ 3484127 h 3845332"/>
              <a:gd name="connsiteX28" fmla="*/ 887104 w 5172501"/>
              <a:gd name="connsiteY28" fmla="*/ 3484127 h 3845332"/>
              <a:gd name="connsiteX29" fmla="*/ 887104 w 5172501"/>
              <a:gd name="connsiteY29" fmla="*/ 3484127 h 3845332"/>
              <a:gd name="connsiteX30" fmla="*/ 970726 w 5172501"/>
              <a:gd name="connsiteY30" fmla="*/ 3492017 h 3845332"/>
              <a:gd name="connsiteX31" fmla="*/ 968991 w 5172501"/>
              <a:gd name="connsiteY31" fmla="*/ 3784378 h 3845332"/>
              <a:gd name="connsiteX32" fmla="*/ 818865 w 5172501"/>
              <a:gd name="connsiteY32" fmla="*/ 3745109 h 3845332"/>
              <a:gd name="connsiteX33" fmla="*/ 799607 w 5172501"/>
              <a:gd name="connsiteY33" fmla="*/ 3845332 h 3845332"/>
              <a:gd name="connsiteX34" fmla="*/ 272955 w 5172501"/>
              <a:gd name="connsiteY34" fmla="*/ 3842150 h 3845332"/>
              <a:gd name="connsiteX35" fmla="*/ 272955 w 5172501"/>
              <a:gd name="connsiteY35" fmla="*/ 3743435 h 3845332"/>
              <a:gd name="connsiteX36" fmla="*/ 13647 w 5172501"/>
              <a:gd name="connsiteY36" fmla="*/ 3757082 h 3845332"/>
              <a:gd name="connsiteX37" fmla="*/ 0 w 5172501"/>
              <a:gd name="connsiteY37" fmla="*/ 3579661 h 3845332"/>
              <a:gd name="connsiteX38" fmla="*/ 259307 w 5172501"/>
              <a:gd name="connsiteY38" fmla="*/ 3566014 h 3845332"/>
              <a:gd name="connsiteX39" fmla="*/ 265461 w 5172501"/>
              <a:gd name="connsiteY39" fmla="*/ 3470479 h 3845332"/>
              <a:gd name="connsiteX40" fmla="*/ 402806 w 5172501"/>
              <a:gd name="connsiteY40" fmla="*/ 3481050 h 3845332"/>
              <a:gd name="connsiteX41" fmla="*/ 399729 w 5172501"/>
              <a:gd name="connsiteY41" fmla="*/ 2458337 h 3845332"/>
              <a:gd name="connsiteX42" fmla="*/ 136477 w 5172501"/>
              <a:gd name="connsiteY42" fmla="*/ 2419602 h 3845332"/>
              <a:gd name="connsiteX43" fmla="*/ 163773 w 5172501"/>
              <a:gd name="connsiteY43" fmla="*/ 1655327 h 3845332"/>
              <a:gd name="connsiteX44" fmla="*/ 351766 w 5172501"/>
              <a:gd name="connsiteY44" fmla="*/ 1647439 h 3845332"/>
              <a:gd name="connsiteX45" fmla="*/ 382137 w 5172501"/>
              <a:gd name="connsiteY45" fmla="*/ 440676 h 3845332"/>
              <a:gd name="connsiteX0" fmla="*/ 382137 w 5172501"/>
              <a:gd name="connsiteY0" fmla="*/ 440676 h 3845332"/>
              <a:gd name="connsiteX1" fmla="*/ 272955 w 5172501"/>
              <a:gd name="connsiteY1" fmla="*/ 445094 h 3845332"/>
              <a:gd name="connsiteX2" fmla="*/ 272955 w 5172501"/>
              <a:gd name="connsiteY2" fmla="*/ 331494 h 3845332"/>
              <a:gd name="connsiteX3" fmla="*/ 40943 w 5172501"/>
              <a:gd name="connsiteY3" fmla="*/ 331494 h 3845332"/>
              <a:gd name="connsiteX4" fmla="*/ 50173 w 5172501"/>
              <a:gd name="connsiteY4" fmla="*/ 98614 h 3845332"/>
              <a:gd name="connsiteX5" fmla="*/ 223176 w 5172501"/>
              <a:gd name="connsiteY5" fmla="*/ 99482 h 3845332"/>
              <a:gd name="connsiteX6" fmla="*/ 281318 w 5172501"/>
              <a:gd name="connsiteY6" fmla="*/ 4342 h 3845332"/>
              <a:gd name="connsiteX7" fmla="*/ 873456 w 5172501"/>
              <a:gd name="connsiteY7" fmla="*/ 17596 h 3845332"/>
              <a:gd name="connsiteX8" fmla="*/ 864227 w 5172501"/>
              <a:gd name="connsiteY8" fmla="*/ 94197 h 3845332"/>
              <a:gd name="connsiteX9" fmla="*/ 1024449 w 5172501"/>
              <a:gd name="connsiteY9" fmla="*/ 109186 h 3845332"/>
              <a:gd name="connsiteX10" fmla="*/ 1037229 w 5172501"/>
              <a:gd name="connsiteY10" fmla="*/ 358790 h 3845332"/>
              <a:gd name="connsiteX11" fmla="*/ 859809 w 5172501"/>
              <a:gd name="connsiteY11" fmla="*/ 373778 h 3845332"/>
              <a:gd name="connsiteX12" fmla="*/ 859809 w 5172501"/>
              <a:gd name="connsiteY12" fmla="*/ 440676 h 3845332"/>
              <a:gd name="connsiteX13" fmla="*/ 756780 w 5172501"/>
              <a:gd name="connsiteY13" fmla="*/ 469314 h 3845332"/>
              <a:gd name="connsiteX14" fmla="*/ 736979 w 5172501"/>
              <a:gd name="connsiteY14" fmla="*/ 1628032 h 3845332"/>
              <a:gd name="connsiteX15" fmla="*/ 1180334 w 5172501"/>
              <a:gd name="connsiteY15" fmla="*/ 1628032 h 3845332"/>
              <a:gd name="connsiteX16" fmla="*/ 1178126 w 5172501"/>
              <a:gd name="connsiteY16" fmla="*/ 1885130 h 3845332"/>
              <a:gd name="connsiteX17" fmla="*/ 3947279 w 5172501"/>
              <a:gd name="connsiteY17" fmla="*/ 1887339 h 3845332"/>
              <a:gd name="connsiteX18" fmla="*/ 3950356 w 5172501"/>
              <a:gd name="connsiteY18" fmla="*/ 1563737 h 3845332"/>
              <a:gd name="connsiteX19" fmla="*/ 5172501 w 5172501"/>
              <a:gd name="connsiteY19" fmla="*/ 1573441 h 3845332"/>
              <a:gd name="connsiteX20" fmla="*/ 5166663 w 5172501"/>
              <a:gd name="connsiteY20" fmla="*/ 2560418 h 3845332"/>
              <a:gd name="connsiteX21" fmla="*/ 5145206 w 5172501"/>
              <a:gd name="connsiteY21" fmla="*/ 2583375 h 3845332"/>
              <a:gd name="connsiteX22" fmla="*/ 3967081 w 5172501"/>
              <a:gd name="connsiteY22" fmla="*/ 2597023 h 3845332"/>
              <a:gd name="connsiteX23" fmla="*/ 3971498 w 5172501"/>
              <a:gd name="connsiteY23" fmla="*/ 2228533 h 3845332"/>
              <a:gd name="connsiteX24" fmla="*/ 1181201 w 5172501"/>
              <a:gd name="connsiteY24" fmla="*/ 2248808 h 3845332"/>
              <a:gd name="connsiteX25" fmla="*/ 1182070 w 5172501"/>
              <a:gd name="connsiteY25" fmla="*/ 2450447 h 3845332"/>
              <a:gd name="connsiteX26" fmla="*/ 696035 w 5172501"/>
              <a:gd name="connsiteY26" fmla="*/ 2446897 h 3845332"/>
              <a:gd name="connsiteX27" fmla="*/ 736979 w 5172501"/>
              <a:gd name="connsiteY27" fmla="*/ 3484127 h 3845332"/>
              <a:gd name="connsiteX28" fmla="*/ 887104 w 5172501"/>
              <a:gd name="connsiteY28" fmla="*/ 3484127 h 3845332"/>
              <a:gd name="connsiteX29" fmla="*/ 887104 w 5172501"/>
              <a:gd name="connsiteY29" fmla="*/ 3484127 h 3845332"/>
              <a:gd name="connsiteX30" fmla="*/ 970726 w 5172501"/>
              <a:gd name="connsiteY30" fmla="*/ 3492017 h 3845332"/>
              <a:gd name="connsiteX31" fmla="*/ 968991 w 5172501"/>
              <a:gd name="connsiteY31" fmla="*/ 3756329 h 3845332"/>
              <a:gd name="connsiteX32" fmla="*/ 818865 w 5172501"/>
              <a:gd name="connsiteY32" fmla="*/ 3745109 h 3845332"/>
              <a:gd name="connsiteX33" fmla="*/ 799607 w 5172501"/>
              <a:gd name="connsiteY33" fmla="*/ 3845332 h 3845332"/>
              <a:gd name="connsiteX34" fmla="*/ 272955 w 5172501"/>
              <a:gd name="connsiteY34" fmla="*/ 3842150 h 3845332"/>
              <a:gd name="connsiteX35" fmla="*/ 272955 w 5172501"/>
              <a:gd name="connsiteY35" fmla="*/ 3743435 h 3845332"/>
              <a:gd name="connsiteX36" fmla="*/ 13647 w 5172501"/>
              <a:gd name="connsiteY36" fmla="*/ 3757082 h 3845332"/>
              <a:gd name="connsiteX37" fmla="*/ 0 w 5172501"/>
              <a:gd name="connsiteY37" fmla="*/ 3579661 h 3845332"/>
              <a:gd name="connsiteX38" fmla="*/ 259307 w 5172501"/>
              <a:gd name="connsiteY38" fmla="*/ 3566014 h 3845332"/>
              <a:gd name="connsiteX39" fmla="*/ 265461 w 5172501"/>
              <a:gd name="connsiteY39" fmla="*/ 3470479 h 3845332"/>
              <a:gd name="connsiteX40" fmla="*/ 402806 w 5172501"/>
              <a:gd name="connsiteY40" fmla="*/ 3481050 h 3845332"/>
              <a:gd name="connsiteX41" fmla="*/ 399729 w 5172501"/>
              <a:gd name="connsiteY41" fmla="*/ 2458337 h 3845332"/>
              <a:gd name="connsiteX42" fmla="*/ 136477 w 5172501"/>
              <a:gd name="connsiteY42" fmla="*/ 2419602 h 3845332"/>
              <a:gd name="connsiteX43" fmla="*/ 163773 w 5172501"/>
              <a:gd name="connsiteY43" fmla="*/ 1655327 h 3845332"/>
              <a:gd name="connsiteX44" fmla="*/ 351766 w 5172501"/>
              <a:gd name="connsiteY44" fmla="*/ 1647439 h 3845332"/>
              <a:gd name="connsiteX45" fmla="*/ 382137 w 5172501"/>
              <a:gd name="connsiteY45" fmla="*/ 440676 h 3845332"/>
              <a:gd name="connsiteX0" fmla="*/ 382137 w 5172501"/>
              <a:gd name="connsiteY0" fmla="*/ 440676 h 3845332"/>
              <a:gd name="connsiteX1" fmla="*/ 272955 w 5172501"/>
              <a:gd name="connsiteY1" fmla="*/ 445094 h 3845332"/>
              <a:gd name="connsiteX2" fmla="*/ 272955 w 5172501"/>
              <a:gd name="connsiteY2" fmla="*/ 331494 h 3845332"/>
              <a:gd name="connsiteX3" fmla="*/ 40943 w 5172501"/>
              <a:gd name="connsiteY3" fmla="*/ 331494 h 3845332"/>
              <a:gd name="connsiteX4" fmla="*/ 50173 w 5172501"/>
              <a:gd name="connsiteY4" fmla="*/ 98614 h 3845332"/>
              <a:gd name="connsiteX5" fmla="*/ 223176 w 5172501"/>
              <a:gd name="connsiteY5" fmla="*/ 99482 h 3845332"/>
              <a:gd name="connsiteX6" fmla="*/ 281318 w 5172501"/>
              <a:gd name="connsiteY6" fmla="*/ 4342 h 3845332"/>
              <a:gd name="connsiteX7" fmla="*/ 873456 w 5172501"/>
              <a:gd name="connsiteY7" fmla="*/ 17596 h 3845332"/>
              <a:gd name="connsiteX8" fmla="*/ 864227 w 5172501"/>
              <a:gd name="connsiteY8" fmla="*/ 94197 h 3845332"/>
              <a:gd name="connsiteX9" fmla="*/ 1024449 w 5172501"/>
              <a:gd name="connsiteY9" fmla="*/ 109186 h 3845332"/>
              <a:gd name="connsiteX10" fmla="*/ 1037229 w 5172501"/>
              <a:gd name="connsiteY10" fmla="*/ 358790 h 3845332"/>
              <a:gd name="connsiteX11" fmla="*/ 859809 w 5172501"/>
              <a:gd name="connsiteY11" fmla="*/ 373778 h 3845332"/>
              <a:gd name="connsiteX12" fmla="*/ 859809 w 5172501"/>
              <a:gd name="connsiteY12" fmla="*/ 440676 h 3845332"/>
              <a:gd name="connsiteX13" fmla="*/ 756780 w 5172501"/>
              <a:gd name="connsiteY13" fmla="*/ 469314 h 3845332"/>
              <a:gd name="connsiteX14" fmla="*/ 736979 w 5172501"/>
              <a:gd name="connsiteY14" fmla="*/ 1628032 h 3845332"/>
              <a:gd name="connsiteX15" fmla="*/ 1180334 w 5172501"/>
              <a:gd name="connsiteY15" fmla="*/ 1628032 h 3845332"/>
              <a:gd name="connsiteX16" fmla="*/ 1178126 w 5172501"/>
              <a:gd name="connsiteY16" fmla="*/ 1885130 h 3845332"/>
              <a:gd name="connsiteX17" fmla="*/ 3947279 w 5172501"/>
              <a:gd name="connsiteY17" fmla="*/ 1887339 h 3845332"/>
              <a:gd name="connsiteX18" fmla="*/ 3950356 w 5172501"/>
              <a:gd name="connsiteY18" fmla="*/ 1563737 h 3845332"/>
              <a:gd name="connsiteX19" fmla="*/ 5172501 w 5172501"/>
              <a:gd name="connsiteY19" fmla="*/ 1573441 h 3845332"/>
              <a:gd name="connsiteX20" fmla="*/ 5166663 w 5172501"/>
              <a:gd name="connsiteY20" fmla="*/ 2560418 h 3845332"/>
              <a:gd name="connsiteX21" fmla="*/ 5145206 w 5172501"/>
              <a:gd name="connsiteY21" fmla="*/ 2583375 h 3845332"/>
              <a:gd name="connsiteX22" fmla="*/ 3967081 w 5172501"/>
              <a:gd name="connsiteY22" fmla="*/ 2597023 h 3845332"/>
              <a:gd name="connsiteX23" fmla="*/ 3971498 w 5172501"/>
              <a:gd name="connsiteY23" fmla="*/ 2228533 h 3845332"/>
              <a:gd name="connsiteX24" fmla="*/ 1181201 w 5172501"/>
              <a:gd name="connsiteY24" fmla="*/ 2248808 h 3845332"/>
              <a:gd name="connsiteX25" fmla="*/ 1182070 w 5172501"/>
              <a:gd name="connsiteY25" fmla="*/ 2450447 h 3845332"/>
              <a:gd name="connsiteX26" fmla="*/ 696035 w 5172501"/>
              <a:gd name="connsiteY26" fmla="*/ 2446897 h 3845332"/>
              <a:gd name="connsiteX27" fmla="*/ 736979 w 5172501"/>
              <a:gd name="connsiteY27" fmla="*/ 3484127 h 3845332"/>
              <a:gd name="connsiteX28" fmla="*/ 887104 w 5172501"/>
              <a:gd name="connsiteY28" fmla="*/ 3484127 h 3845332"/>
              <a:gd name="connsiteX29" fmla="*/ 887104 w 5172501"/>
              <a:gd name="connsiteY29" fmla="*/ 3484127 h 3845332"/>
              <a:gd name="connsiteX30" fmla="*/ 970726 w 5172501"/>
              <a:gd name="connsiteY30" fmla="*/ 3492017 h 3845332"/>
              <a:gd name="connsiteX31" fmla="*/ 968991 w 5172501"/>
              <a:gd name="connsiteY31" fmla="*/ 3733889 h 3845332"/>
              <a:gd name="connsiteX32" fmla="*/ 818865 w 5172501"/>
              <a:gd name="connsiteY32" fmla="*/ 3745109 h 3845332"/>
              <a:gd name="connsiteX33" fmla="*/ 799607 w 5172501"/>
              <a:gd name="connsiteY33" fmla="*/ 3845332 h 3845332"/>
              <a:gd name="connsiteX34" fmla="*/ 272955 w 5172501"/>
              <a:gd name="connsiteY34" fmla="*/ 3842150 h 3845332"/>
              <a:gd name="connsiteX35" fmla="*/ 272955 w 5172501"/>
              <a:gd name="connsiteY35" fmla="*/ 3743435 h 3845332"/>
              <a:gd name="connsiteX36" fmla="*/ 13647 w 5172501"/>
              <a:gd name="connsiteY36" fmla="*/ 3757082 h 3845332"/>
              <a:gd name="connsiteX37" fmla="*/ 0 w 5172501"/>
              <a:gd name="connsiteY37" fmla="*/ 3579661 h 3845332"/>
              <a:gd name="connsiteX38" fmla="*/ 259307 w 5172501"/>
              <a:gd name="connsiteY38" fmla="*/ 3566014 h 3845332"/>
              <a:gd name="connsiteX39" fmla="*/ 265461 w 5172501"/>
              <a:gd name="connsiteY39" fmla="*/ 3470479 h 3845332"/>
              <a:gd name="connsiteX40" fmla="*/ 402806 w 5172501"/>
              <a:gd name="connsiteY40" fmla="*/ 3481050 h 3845332"/>
              <a:gd name="connsiteX41" fmla="*/ 399729 w 5172501"/>
              <a:gd name="connsiteY41" fmla="*/ 2458337 h 3845332"/>
              <a:gd name="connsiteX42" fmla="*/ 136477 w 5172501"/>
              <a:gd name="connsiteY42" fmla="*/ 2419602 h 3845332"/>
              <a:gd name="connsiteX43" fmla="*/ 163773 w 5172501"/>
              <a:gd name="connsiteY43" fmla="*/ 1655327 h 3845332"/>
              <a:gd name="connsiteX44" fmla="*/ 351766 w 5172501"/>
              <a:gd name="connsiteY44" fmla="*/ 1647439 h 3845332"/>
              <a:gd name="connsiteX45" fmla="*/ 382137 w 5172501"/>
              <a:gd name="connsiteY45" fmla="*/ 440676 h 3845332"/>
              <a:gd name="connsiteX0" fmla="*/ 382137 w 5172501"/>
              <a:gd name="connsiteY0" fmla="*/ 440676 h 3842150"/>
              <a:gd name="connsiteX1" fmla="*/ 272955 w 5172501"/>
              <a:gd name="connsiteY1" fmla="*/ 445094 h 3842150"/>
              <a:gd name="connsiteX2" fmla="*/ 272955 w 5172501"/>
              <a:gd name="connsiteY2" fmla="*/ 331494 h 3842150"/>
              <a:gd name="connsiteX3" fmla="*/ 40943 w 5172501"/>
              <a:gd name="connsiteY3" fmla="*/ 331494 h 3842150"/>
              <a:gd name="connsiteX4" fmla="*/ 50173 w 5172501"/>
              <a:gd name="connsiteY4" fmla="*/ 98614 h 3842150"/>
              <a:gd name="connsiteX5" fmla="*/ 223176 w 5172501"/>
              <a:gd name="connsiteY5" fmla="*/ 99482 h 3842150"/>
              <a:gd name="connsiteX6" fmla="*/ 281318 w 5172501"/>
              <a:gd name="connsiteY6" fmla="*/ 4342 h 3842150"/>
              <a:gd name="connsiteX7" fmla="*/ 873456 w 5172501"/>
              <a:gd name="connsiteY7" fmla="*/ 17596 h 3842150"/>
              <a:gd name="connsiteX8" fmla="*/ 864227 w 5172501"/>
              <a:gd name="connsiteY8" fmla="*/ 94197 h 3842150"/>
              <a:gd name="connsiteX9" fmla="*/ 1024449 w 5172501"/>
              <a:gd name="connsiteY9" fmla="*/ 109186 h 3842150"/>
              <a:gd name="connsiteX10" fmla="*/ 1037229 w 5172501"/>
              <a:gd name="connsiteY10" fmla="*/ 358790 h 3842150"/>
              <a:gd name="connsiteX11" fmla="*/ 859809 w 5172501"/>
              <a:gd name="connsiteY11" fmla="*/ 373778 h 3842150"/>
              <a:gd name="connsiteX12" fmla="*/ 859809 w 5172501"/>
              <a:gd name="connsiteY12" fmla="*/ 440676 h 3842150"/>
              <a:gd name="connsiteX13" fmla="*/ 756780 w 5172501"/>
              <a:gd name="connsiteY13" fmla="*/ 469314 h 3842150"/>
              <a:gd name="connsiteX14" fmla="*/ 736979 w 5172501"/>
              <a:gd name="connsiteY14" fmla="*/ 1628032 h 3842150"/>
              <a:gd name="connsiteX15" fmla="*/ 1180334 w 5172501"/>
              <a:gd name="connsiteY15" fmla="*/ 1628032 h 3842150"/>
              <a:gd name="connsiteX16" fmla="*/ 1178126 w 5172501"/>
              <a:gd name="connsiteY16" fmla="*/ 1885130 h 3842150"/>
              <a:gd name="connsiteX17" fmla="*/ 3947279 w 5172501"/>
              <a:gd name="connsiteY17" fmla="*/ 1887339 h 3842150"/>
              <a:gd name="connsiteX18" fmla="*/ 3950356 w 5172501"/>
              <a:gd name="connsiteY18" fmla="*/ 1563737 h 3842150"/>
              <a:gd name="connsiteX19" fmla="*/ 5172501 w 5172501"/>
              <a:gd name="connsiteY19" fmla="*/ 1573441 h 3842150"/>
              <a:gd name="connsiteX20" fmla="*/ 5166663 w 5172501"/>
              <a:gd name="connsiteY20" fmla="*/ 2560418 h 3842150"/>
              <a:gd name="connsiteX21" fmla="*/ 5145206 w 5172501"/>
              <a:gd name="connsiteY21" fmla="*/ 2583375 h 3842150"/>
              <a:gd name="connsiteX22" fmla="*/ 3967081 w 5172501"/>
              <a:gd name="connsiteY22" fmla="*/ 2597023 h 3842150"/>
              <a:gd name="connsiteX23" fmla="*/ 3971498 w 5172501"/>
              <a:gd name="connsiteY23" fmla="*/ 2228533 h 3842150"/>
              <a:gd name="connsiteX24" fmla="*/ 1181201 w 5172501"/>
              <a:gd name="connsiteY24" fmla="*/ 2248808 h 3842150"/>
              <a:gd name="connsiteX25" fmla="*/ 1182070 w 5172501"/>
              <a:gd name="connsiteY25" fmla="*/ 2450447 h 3842150"/>
              <a:gd name="connsiteX26" fmla="*/ 696035 w 5172501"/>
              <a:gd name="connsiteY26" fmla="*/ 2446897 h 3842150"/>
              <a:gd name="connsiteX27" fmla="*/ 736979 w 5172501"/>
              <a:gd name="connsiteY27" fmla="*/ 3484127 h 3842150"/>
              <a:gd name="connsiteX28" fmla="*/ 887104 w 5172501"/>
              <a:gd name="connsiteY28" fmla="*/ 3484127 h 3842150"/>
              <a:gd name="connsiteX29" fmla="*/ 887104 w 5172501"/>
              <a:gd name="connsiteY29" fmla="*/ 3484127 h 3842150"/>
              <a:gd name="connsiteX30" fmla="*/ 970726 w 5172501"/>
              <a:gd name="connsiteY30" fmla="*/ 3492017 h 3842150"/>
              <a:gd name="connsiteX31" fmla="*/ 968991 w 5172501"/>
              <a:gd name="connsiteY31" fmla="*/ 3733889 h 3842150"/>
              <a:gd name="connsiteX32" fmla="*/ 818865 w 5172501"/>
              <a:gd name="connsiteY32" fmla="*/ 3745109 h 3842150"/>
              <a:gd name="connsiteX33" fmla="*/ 833266 w 5172501"/>
              <a:gd name="connsiteY33" fmla="*/ 3839722 h 3842150"/>
              <a:gd name="connsiteX34" fmla="*/ 272955 w 5172501"/>
              <a:gd name="connsiteY34" fmla="*/ 3842150 h 3842150"/>
              <a:gd name="connsiteX35" fmla="*/ 272955 w 5172501"/>
              <a:gd name="connsiteY35" fmla="*/ 3743435 h 3842150"/>
              <a:gd name="connsiteX36" fmla="*/ 13647 w 5172501"/>
              <a:gd name="connsiteY36" fmla="*/ 3757082 h 3842150"/>
              <a:gd name="connsiteX37" fmla="*/ 0 w 5172501"/>
              <a:gd name="connsiteY37" fmla="*/ 3579661 h 3842150"/>
              <a:gd name="connsiteX38" fmla="*/ 259307 w 5172501"/>
              <a:gd name="connsiteY38" fmla="*/ 3566014 h 3842150"/>
              <a:gd name="connsiteX39" fmla="*/ 265461 w 5172501"/>
              <a:gd name="connsiteY39" fmla="*/ 3470479 h 3842150"/>
              <a:gd name="connsiteX40" fmla="*/ 402806 w 5172501"/>
              <a:gd name="connsiteY40" fmla="*/ 3481050 h 3842150"/>
              <a:gd name="connsiteX41" fmla="*/ 399729 w 5172501"/>
              <a:gd name="connsiteY41" fmla="*/ 2458337 h 3842150"/>
              <a:gd name="connsiteX42" fmla="*/ 136477 w 5172501"/>
              <a:gd name="connsiteY42" fmla="*/ 2419602 h 3842150"/>
              <a:gd name="connsiteX43" fmla="*/ 163773 w 5172501"/>
              <a:gd name="connsiteY43" fmla="*/ 1655327 h 3842150"/>
              <a:gd name="connsiteX44" fmla="*/ 351766 w 5172501"/>
              <a:gd name="connsiteY44" fmla="*/ 1647439 h 3842150"/>
              <a:gd name="connsiteX45" fmla="*/ 382137 w 5172501"/>
              <a:gd name="connsiteY45" fmla="*/ 440676 h 384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172501" h="3842150">
                <a:moveTo>
                  <a:pt x="382137" y="440676"/>
                </a:moveTo>
                <a:lnTo>
                  <a:pt x="272955" y="445094"/>
                </a:lnTo>
                <a:lnTo>
                  <a:pt x="272955" y="331494"/>
                </a:lnTo>
                <a:lnTo>
                  <a:pt x="40943" y="331494"/>
                </a:lnTo>
                <a:lnTo>
                  <a:pt x="50173" y="98614"/>
                </a:lnTo>
                <a:cubicBezTo>
                  <a:pt x="118412" y="107712"/>
                  <a:pt x="184652" y="115194"/>
                  <a:pt x="223176" y="99482"/>
                </a:cubicBezTo>
                <a:cubicBezTo>
                  <a:pt x="261700" y="83770"/>
                  <a:pt x="172938" y="17990"/>
                  <a:pt x="281318" y="4342"/>
                </a:cubicBezTo>
                <a:cubicBezTo>
                  <a:pt x="389698" y="-9306"/>
                  <a:pt x="676077" y="13178"/>
                  <a:pt x="873456" y="17596"/>
                </a:cubicBezTo>
                <a:lnTo>
                  <a:pt x="864227" y="94197"/>
                </a:lnTo>
                <a:lnTo>
                  <a:pt x="1024449" y="109186"/>
                </a:lnTo>
                <a:lnTo>
                  <a:pt x="1037229" y="358790"/>
                </a:lnTo>
                <a:lnTo>
                  <a:pt x="859809" y="373778"/>
                </a:lnTo>
                <a:lnTo>
                  <a:pt x="859809" y="440676"/>
                </a:lnTo>
                <a:lnTo>
                  <a:pt x="756780" y="469314"/>
                </a:lnTo>
                <a:lnTo>
                  <a:pt x="736979" y="1628032"/>
                </a:lnTo>
                <a:lnTo>
                  <a:pt x="1180334" y="1628032"/>
                </a:lnTo>
                <a:lnTo>
                  <a:pt x="1178126" y="1885130"/>
                </a:lnTo>
                <a:lnTo>
                  <a:pt x="3947279" y="1887339"/>
                </a:lnTo>
                <a:cubicBezTo>
                  <a:pt x="3948305" y="1779472"/>
                  <a:pt x="3949330" y="1671604"/>
                  <a:pt x="3950356" y="1563737"/>
                </a:cubicBezTo>
                <a:lnTo>
                  <a:pt x="5172501" y="1573441"/>
                </a:lnTo>
                <a:cubicBezTo>
                  <a:pt x="5161746" y="1900672"/>
                  <a:pt x="5177418" y="2233187"/>
                  <a:pt x="5166663" y="2560418"/>
                </a:cubicBezTo>
                <a:lnTo>
                  <a:pt x="5145206" y="2583375"/>
                </a:lnTo>
                <a:lnTo>
                  <a:pt x="3967081" y="2597023"/>
                </a:lnTo>
                <a:cubicBezTo>
                  <a:pt x="3968553" y="2474193"/>
                  <a:pt x="3970026" y="2351363"/>
                  <a:pt x="3971498" y="2228533"/>
                </a:cubicBezTo>
                <a:lnTo>
                  <a:pt x="1181201" y="2248808"/>
                </a:lnTo>
                <a:cubicBezTo>
                  <a:pt x="1181491" y="2316021"/>
                  <a:pt x="1181780" y="2383234"/>
                  <a:pt x="1182070" y="2450447"/>
                </a:cubicBezTo>
                <a:lnTo>
                  <a:pt x="696035" y="2446897"/>
                </a:lnTo>
                <a:lnTo>
                  <a:pt x="736979" y="3484127"/>
                </a:lnTo>
                <a:lnTo>
                  <a:pt x="887104" y="3484127"/>
                </a:lnTo>
                <a:lnTo>
                  <a:pt x="887104" y="3484127"/>
                </a:lnTo>
                <a:cubicBezTo>
                  <a:pt x="901041" y="3485442"/>
                  <a:pt x="944614" y="3487625"/>
                  <a:pt x="970726" y="3492017"/>
                </a:cubicBezTo>
                <a:cubicBezTo>
                  <a:pt x="970148" y="3589471"/>
                  <a:pt x="969569" y="3636435"/>
                  <a:pt x="968991" y="3733889"/>
                </a:cubicBezTo>
                <a:lnTo>
                  <a:pt x="818865" y="3745109"/>
                </a:lnTo>
                <a:lnTo>
                  <a:pt x="833266" y="3839722"/>
                </a:lnTo>
                <a:lnTo>
                  <a:pt x="272955" y="3842150"/>
                </a:lnTo>
                <a:lnTo>
                  <a:pt x="272955" y="3743435"/>
                </a:lnTo>
                <a:lnTo>
                  <a:pt x="13647" y="3757082"/>
                </a:lnTo>
                <a:lnTo>
                  <a:pt x="0" y="3579661"/>
                </a:lnTo>
                <a:lnTo>
                  <a:pt x="259307" y="3566014"/>
                </a:lnTo>
                <a:lnTo>
                  <a:pt x="265461" y="3470479"/>
                </a:lnTo>
                <a:lnTo>
                  <a:pt x="402806" y="3481050"/>
                </a:lnTo>
                <a:cubicBezTo>
                  <a:pt x="401780" y="3140146"/>
                  <a:pt x="400755" y="2799241"/>
                  <a:pt x="399729" y="2458337"/>
                </a:cubicBezTo>
                <a:cubicBezTo>
                  <a:pt x="389500" y="2381999"/>
                  <a:pt x="220704" y="2448370"/>
                  <a:pt x="136477" y="2419602"/>
                </a:cubicBezTo>
                <a:lnTo>
                  <a:pt x="163773" y="1655327"/>
                </a:lnTo>
                <a:lnTo>
                  <a:pt x="351766" y="1647439"/>
                </a:lnTo>
                <a:lnTo>
                  <a:pt x="382137" y="440676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381328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10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BC737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E9C1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E9C1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E9C1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E9C1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E9C1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E9C1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E9C1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E9C1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animClr clrSpc="rgb" dir="cw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17"/>
          <p:cNvSpPr txBox="1"/>
          <p:nvPr/>
        </p:nvSpPr>
        <p:spPr>
          <a:xfrm>
            <a:off x="1907704" y="2761371"/>
            <a:ext cx="4931410" cy="364363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1" vert="horz" wrap="square" lIns="91434" tIns="45716" rIns="91434" bIns="45716" numCol="1" spcCol="0" rtlCol="1" fromWordArt="0" anchor="t" anchorCtr="0" forceAA="0" compatLnSpc="1">
            <a:prstTxWarp prst="textArchUp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3200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chemeClr val="tx2">
                    <a:lumMod val="50000"/>
                  </a:schemeClr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  <a:latin typeface="Gabriola"/>
                <a:ea typeface="Times New Roman"/>
                <a:cs typeface="Arial"/>
              </a:rPr>
              <a:t>An </a:t>
            </a:r>
            <a:r>
              <a:rPr lang="en-US" sz="3200" kern="7200" spc="50" dirty="0" err="1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chemeClr val="tx2">
                    <a:lumMod val="50000"/>
                  </a:schemeClr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  <a:latin typeface="Gabriola"/>
                <a:ea typeface="Times New Roman"/>
                <a:cs typeface="Arial"/>
              </a:rPr>
              <a:t>Najah</a:t>
            </a:r>
            <a:r>
              <a:rPr lang="en-US" sz="3200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chemeClr val="tx2">
                    <a:lumMod val="50000"/>
                  </a:schemeClr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  <a:latin typeface="Gabriola"/>
                <a:ea typeface="Times New Roman"/>
                <a:cs typeface="Arial"/>
              </a:rPr>
              <a:t> N. University</a:t>
            </a:r>
            <a:br>
              <a:rPr lang="en-US" sz="3200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chemeClr val="tx2">
                    <a:lumMod val="50000"/>
                  </a:schemeClr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  <a:latin typeface="Gabriola"/>
                <a:ea typeface="Times New Roman"/>
                <a:cs typeface="Arial"/>
              </a:rPr>
            </a:br>
            <a:r>
              <a:rPr lang="en-US" sz="3200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chemeClr val="tx2">
                    <a:lumMod val="50000"/>
                  </a:schemeClr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  <a:latin typeface="Gabriola"/>
                <a:ea typeface="Times New Roman"/>
                <a:cs typeface="Arial"/>
              </a:rPr>
              <a:t>Faculty  of Engineering</a:t>
            </a:r>
            <a:br>
              <a:rPr lang="en-US" sz="3200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chemeClr val="tx2">
                    <a:lumMod val="50000"/>
                  </a:schemeClr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  <a:latin typeface="Gabriola"/>
                <a:ea typeface="Times New Roman"/>
                <a:cs typeface="Arial"/>
              </a:rPr>
            </a:br>
            <a:r>
              <a:rPr lang="en-US" sz="3200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chemeClr val="tx2">
                    <a:lumMod val="50000"/>
                  </a:schemeClr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  <a:latin typeface="Gabriola"/>
                <a:ea typeface="Times New Roman"/>
                <a:cs typeface="Arial"/>
              </a:rPr>
              <a:t> Building  Engineering Department</a:t>
            </a:r>
            <a:endParaRPr lang="en-US" sz="3200" kern="72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  <a:cs typeface="Arial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3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chemeClr val="tx2">
                    <a:lumMod val="50000"/>
                  </a:schemeClr>
                </a:solidFill>
                <a:effectLst>
                  <a:outerShdw blurRad="50902" dist="38494" dir="13500000" sx="0" sy="0">
                    <a:srgbClr val="000000">
                      <a:alpha val="60000"/>
                    </a:srgbClr>
                  </a:outerShdw>
                </a:effectLst>
                <a:latin typeface="Gabriola"/>
                <a:ea typeface="Times New Roman"/>
                <a:cs typeface="Times New Roman"/>
              </a:rPr>
              <a:t> </a:t>
            </a:r>
            <a:endParaRPr lang="en-US" sz="32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Text Box 315"/>
          <p:cNvSpPr txBox="1"/>
          <p:nvPr/>
        </p:nvSpPr>
        <p:spPr>
          <a:xfrm>
            <a:off x="2557012" y="3444417"/>
            <a:ext cx="4029977" cy="227753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34" tIns="45716" rIns="91434" bIns="45716" numCol="1" spcCol="0" rtlCol="1" fromWordArt="0" anchor="t" anchorCtr="0" forceAA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2000" b="1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rgbClr val="DF9307">
                    <a:alpha val="95000"/>
                  </a:srgbClr>
                </a:solidFill>
                <a:latin typeface="Andalus" pitchFamily="18" charset="-78"/>
                <a:ea typeface="Times New Roman"/>
                <a:cs typeface="Andalus" pitchFamily="18" charset="-78"/>
              </a:rPr>
              <a:t>BY :     </a:t>
            </a:r>
          </a:p>
          <a:p>
            <a:pPr marL="342876" indent="-342876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b="1" kern="7200" spc="50" dirty="0" err="1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rgbClr val="DF9307">
                    <a:alpha val="95000"/>
                  </a:srgbClr>
                </a:solidFill>
                <a:latin typeface="Andalus" pitchFamily="18" charset="-78"/>
                <a:ea typeface="Times New Roman"/>
                <a:cs typeface="Andalus" pitchFamily="18" charset="-78"/>
              </a:rPr>
              <a:t>Wasan</a:t>
            </a:r>
            <a:r>
              <a:rPr lang="en-US" sz="2000" b="1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rgbClr val="DF9307">
                    <a:alpha val="95000"/>
                  </a:srgbClr>
                </a:solidFill>
                <a:latin typeface="Andalus" pitchFamily="18" charset="-78"/>
                <a:ea typeface="Times New Roman"/>
                <a:cs typeface="Andalus" pitchFamily="18" charset="-78"/>
              </a:rPr>
              <a:t> Sami </a:t>
            </a:r>
            <a:r>
              <a:rPr lang="en-US" sz="2000" b="1" kern="7200" spc="50" dirty="0" err="1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rgbClr val="DF9307">
                    <a:alpha val="95000"/>
                  </a:srgbClr>
                </a:solidFill>
                <a:latin typeface="Andalus" pitchFamily="18" charset="-78"/>
                <a:ea typeface="Times New Roman"/>
                <a:cs typeface="Andalus" pitchFamily="18" charset="-78"/>
              </a:rPr>
              <a:t>Najjar</a:t>
            </a:r>
            <a:endParaRPr lang="en-US" sz="2000" b="1" kern="7200" spc="50" dirty="0">
              <a:ln w="6744" cap="flat" cmpd="sng" algn="ctr">
                <a:solidFill>
                  <a:srgbClr val="DF9307">
                    <a:alpha val="6500"/>
                  </a:srgbClr>
                </a:solidFill>
                <a:prstDash val="solid"/>
                <a:round/>
              </a:ln>
              <a:solidFill>
                <a:srgbClr val="DF9307">
                  <a:alpha val="95000"/>
                </a:srgbClr>
              </a:solidFill>
              <a:latin typeface="Andalus" pitchFamily="18" charset="-78"/>
              <a:ea typeface="Times New Roman"/>
              <a:cs typeface="Andalus" pitchFamily="18" charset="-78"/>
            </a:endParaRPr>
          </a:p>
          <a:p>
            <a:pPr marL="342876" indent="-342876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b="1" kern="7200" spc="50" dirty="0" err="1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rgbClr val="DF9307">
                    <a:alpha val="95000"/>
                  </a:srgbClr>
                </a:solidFill>
                <a:latin typeface="Andalus" pitchFamily="18" charset="-78"/>
                <a:ea typeface="Times New Roman"/>
                <a:cs typeface="Andalus" pitchFamily="18" charset="-78"/>
              </a:rPr>
              <a:t>Majd</a:t>
            </a:r>
            <a:r>
              <a:rPr lang="en-US" sz="2000" b="1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rgbClr val="DF9307">
                    <a:alpha val="95000"/>
                  </a:srgbClr>
                </a:solidFill>
                <a:latin typeface="Andalus" pitchFamily="18" charset="-78"/>
                <a:ea typeface="Times New Roman"/>
                <a:cs typeface="Andalus" pitchFamily="18" charset="-78"/>
              </a:rPr>
              <a:t>  </a:t>
            </a: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2000" b="1" kern="7200" spc="50" dirty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rgbClr val="DF9307">
                    <a:alpha val="95000"/>
                  </a:srgbClr>
                </a:solidFill>
                <a:latin typeface="Andalus" pitchFamily="18" charset="-78"/>
                <a:ea typeface="Times New Roman"/>
                <a:cs typeface="Andalus" pitchFamily="18" charset="-78"/>
              </a:rPr>
              <a:t> * </a:t>
            </a:r>
            <a:r>
              <a:rPr lang="en-US" sz="2000" b="1" kern="7200" spc="50" dirty="0" err="1" smtClean="0">
                <a:ln w="6744" cap="flat" cmpd="sng" algn="ctr">
                  <a:solidFill>
                    <a:srgbClr val="DF9307">
                      <a:alpha val="6500"/>
                    </a:srgbClr>
                  </a:solidFill>
                  <a:prstDash val="solid"/>
                  <a:round/>
                </a:ln>
                <a:solidFill>
                  <a:srgbClr val="DF9307">
                    <a:alpha val="95000"/>
                  </a:srgbClr>
                </a:solidFill>
                <a:latin typeface="Andalus" pitchFamily="18" charset="-78"/>
                <a:ea typeface="Times New Roman"/>
                <a:cs typeface="Andalus" pitchFamily="18" charset="-78"/>
              </a:rPr>
              <a:t>Fathiye</a:t>
            </a:r>
            <a:endParaRPr lang="en-US" sz="2000" b="1" kern="7200" spc="50" dirty="0">
              <a:ln w="6744" cap="flat" cmpd="sng" algn="ctr">
                <a:solidFill>
                  <a:srgbClr val="DF9307">
                    <a:alpha val="6500"/>
                  </a:srgbClr>
                </a:solidFill>
                <a:prstDash val="solid"/>
                <a:round/>
              </a:ln>
              <a:solidFill>
                <a:srgbClr val="DF9307">
                  <a:alpha val="95000"/>
                </a:srgbClr>
              </a:solidFill>
              <a:latin typeface="Andalus" pitchFamily="18" charset="-78"/>
              <a:ea typeface="Times New Roman"/>
              <a:cs typeface="Andalus" pitchFamily="18" charset="-78"/>
            </a:endParaRPr>
          </a:p>
        </p:txBody>
      </p:sp>
      <p:sp>
        <p:nvSpPr>
          <p:cNvPr id="6" name="Text Box 338"/>
          <p:cNvSpPr txBox="1"/>
          <p:nvPr/>
        </p:nvSpPr>
        <p:spPr>
          <a:xfrm>
            <a:off x="4173614" y="5748929"/>
            <a:ext cx="5000272" cy="75247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34" tIns="45716" rIns="91434" bIns="45716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2000" dirty="0">
                <a:ln w="5080" cap="flat" cmpd="sng" algn="ctr">
                  <a:solidFill>
                    <a:srgbClr val="956205"/>
                  </a:solidFill>
                  <a:prstDash val="solid"/>
                  <a:round/>
                </a:ln>
                <a:solidFill>
                  <a:srgbClr val="DE9306"/>
                </a:solidFill>
                <a:latin typeface="Andalus" pitchFamily="18" charset="-78"/>
                <a:ea typeface="Times New Roman"/>
                <a:cs typeface="Andalus" pitchFamily="18" charset="-78"/>
              </a:rPr>
              <a:t>Supervisor : Arch. </a:t>
            </a:r>
            <a:r>
              <a:rPr lang="en-US" sz="2000" dirty="0" err="1">
                <a:ln w="5080" cap="flat" cmpd="sng" algn="ctr">
                  <a:solidFill>
                    <a:srgbClr val="956205"/>
                  </a:solidFill>
                  <a:prstDash val="solid"/>
                  <a:round/>
                </a:ln>
                <a:solidFill>
                  <a:srgbClr val="DE9306"/>
                </a:solidFill>
                <a:latin typeface="Andalus" pitchFamily="18" charset="-78"/>
                <a:ea typeface="Times New Roman"/>
                <a:cs typeface="Andalus" pitchFamily="18" charset="-78"/>
              </a:rPr>
              <a:t>Mo’ayad</a:t>
            </a:r>
            <a:r>
              <a:rPr lang="en-US" sz="2000" dirty="0">
                <a:ln w="5080" cap="flat" cmpd="sng" algn="ctr">
                  <a:solidFill>
                    <a:srgbClr val="956205"/>
                  </a:solidFill>
                  <a:prstDash val="solid"/>
                  <a:round/>
                </a:ln>
                <a:solidFill>
                  <a:srgbClr val="DE9306"/>
                </a:solidFill>
                <a:latin typeface="Andalus" pitchFamily="18" charset="-78"/>
                <a:ea typeface="Times New Roman"/>
                <a:cs typeface="Andalus" pitchFamily="18" charset="-78"/>
              </a:rPr>
              <a:t>  </a:t>
            </a:r>
            <a:r>
              <a:rPr lang="en-US" sz="2000" dirty="0" err="1">
                <a:ln w="5080" cap="flat" cmpd="sng" algn="ctr">
                  <a:solidFill>
                    <a:srgbClr val="956205"/>
                  </a:solidFill>
                  <a:prstDash val="solid"/>
                  <a:round/>
                </a:ln>
                <a:solidFill>
                  <a:srgbClr val="DE9306"/>
                </a:solidFill>
                <a:latin typeface="Andalus" pitchFamily="18" charset="-78"/>
                <a:ea typeface="Times New Roman"/>
                <a:cs typeface="Andalus" pitchFamily="18" charset="-78"/>
              </a:rPr>
              <a:t>Salhab</a:t>
            </a:r>
            <a:endParaRPr lang="en-US" sz="1000" dirty="0">
              <a:latin typeface="Andalus" pitchFamily="18" charset="-78"/>
              <a:ea typeface="Times New Roman"/>
              <a:cs typeface="Andalus" pitchFamily="18" charset="-78"/>
            </a:endParaRPr>
          </a:p>
        </p:txBody>
      </p:sp>
      <p:sp>
        <p:nvSpPr>
          <p:cNvPr id="7" name="Text Box 62"/>
          <p:cNvSpPr txBox="1"/>
          <p:nvPr/>
        </p:nvSpPr>
        <p:spPr>
          <a:xfrm>
            <a:off x="2616320" y="2564904"/>
            <a:ext cx="3844290" cy="677357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34" tIns="45716" rIns="91434" bIns="45716" numCol="1" spcCol="0" rtlCol="1" fromWordArt="0" anchor="t" anchorCtr="0" forceAA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3600" dirty="0">
                <a:ln w="5080" cap="flat" cmpd="sng" algn="ctr">
                  <a:solidFill>
                    <a:srgbClr val="956205"/>
                  </a:solidFill>
                  <a:prstDash val="solid"/>
                  <a:round/>
                </a:ln>
                <a:solidFill>
                  <a:srgbClr val="002060"/>
                </a:solidFill>
                <a:latin typeface="Gabriola"/>
                <a:ea typeface="Times New Roman"/>
                <a:cs typeface="Times New Roman"/>
              </a:rPr>
              <a:t>“Nablus Municipality”</a:t>
            </a:r>
            <a:endParaRPr lang="en-US" sz="1000" dirty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lIns="61759" tIns="30879" rIns="61759" bIns="30879"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95536" y="862821"/>
            <a:ext cx="0" cy="5623520"/>
          </a:xfrm>
          <a:prstGeom prst="line">
            <a:avLst/>
          </a:prstGeom>
          <a:ln>
            <a:solidFill>
              <a:srgbClr val="F7ABCD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87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1632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4346" y="1052736"/>
            <a:ext cx="2291000" cy="707878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Elevations</a:t>
            </a:r>
            <a:endParaRPr lang="ar-SA" sz="4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219" y="2619406"/>
            <a:ext cx="6772364" cy="2214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06900" y="1905059"/>
            <a:ext cx="3509282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>South elevation of the Municipality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656611" y="3473780"/>
            <a:ext cx="4685218" cy="1371229"/>
          </a:xfrm>
          <a:custGeom>
            <a:avLst/>
            <a:gdLst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88018 w 6826102"/>
              <a:gd name="connsiteY8" fmla="*/ 467832 h 2073349"/>
              <a:gd name="connsiteX9" fmla="*/ 2466753 w 6826102"/>
              <a:gd name="connsiteY9" fmla="*/ 542260 h 2073349"/>
              <a:gd name="connsiteX10" fmla="*/ 2583711 w 6826102"/>
              <a:gd name="connsiteY10" fmla="*/ 542260 h 2073349"/>
              <a:gd name="connsiteX11" fmla="*/ 2594344 w 6826102"/>
              <a:gd name="connsiteY11" fmla="*/ 361507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08344 h 2073349"/>
              <a:gd name="connsiteX21" fmla="*/ 4231758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58757 w 6826102"/>
              <a:gd name="connsiteY8" fmla="*/ 449544 h 2073349"/>
              <a:gd name="connsiteX9" fmla="*/ 2466753 w 6826102"/>
              <a:gd name="connsiteY9" fmla="*/ 542260 h 2073349"/>
              <a:gd name="connsiteX10" fmla="*/ 2583711 w 6826102"/>
              <a:gd name="connsiteY10" fmla="*/ 542260 h 2073349"/>
              <a:gd name="connsiteX11" fmla="*/ 2594344 w 6826102"/>
              <a:gd name="connsiteY11" fmla="*/ 361507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08344 h 2073349"/>
              <a:gd name="connsiteX21" fmla="*/ 4231758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66753 w 6826102"/>
              <a:gd name="connsiteY9" fmla="*/ 542260 h 2073349"/>
              <a:gd name="connsiteX10" fmla="*/ 2583711 w 6826102"/>
              <a:gd name="connsiteY10" fmla="*/ 542260 h 2073349"/>
              <a:gd name="connsiteX11" fmla="*/ 2594344 w 6826102"/>
              <a:gd name="connsiteY11" fmla="*/ 361507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08344 h 2073349"/>
              <a:gd name="connsiteX21" fmla="*/ 4231758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66753 w 6826102"/>
              <a:gd name="connsiteY9" fmla="*/ 542260 h 2073349"/>
              <a:gd name="connsiteX10" fmla="*/ 2583711 w 6826102"/>
              <a:gd name="connsiteY10" fmla="*/ 542260 h 2073349"/>
              <a:gd name="connsiteX11" fmla="*/ 2598001 w 6826102"/>
              <a:gd name="connsiteY11" fmla="*/ 339561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08344 h 2073349"/>
              <a:gd name="connsiteX21" fmla="*/ 4231758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92356 w 6826102"/>
              <a:gd name="connsiteY9" fmla="*/ 556891 h 2073349"/>
              <a:gd name="connsiteX10" fmla="*/ 2583711 w 6826102"/>
              <a:gd name="connsiteY10" fmla="*/ 542260 h 2073349"/>
              <a:gd name="connsiteX11" fmla="*/ 2598001 w 6826102"/>
              <a:gd name="connsiteY11" fmla="*/ 339561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08344 h 2073349"/>
              <a:gd name="connsiteX21" fmla="*/ 4231758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81383 w 6826102"/>
              <a:gd name="connsiteY9" fmla="*/ 549576 h 2073349"/>
              <a:gd name="connsiteX10" fmla="*/ 2583711 w 6826102"/>
              <a:gd name="connsiteY10" fmla="*/ 542260 h 2073349"/>
              <a:gd name="connsiteX11" fmla="*/ 2598001 w 6826102"/>
              <a:gd name="connsiteY11" fmla="*/ 339561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08344 h 2073349"/>
              <a:gd name="connsiteX21" fmla="*/ 4231758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63095 w 6826102"/>
              <a:gd name="connsiteY9" fmla="*/ 549576 h 2073349"/>
              <a:gd name="connsiteX10" fmla="*/ 2583711 w 6826102"/>
              <a:gd name="connsiteY10" fmla="*/ 542260 h 2073349"/>
              <a:gd name="connsiteX11" fmla="*/ 2598001 w 6826102"/>
              <a:gd name="connsiteY11" fmla="*/ 339561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08344 h 2073349"/>
              <a:gd name="connsiteX21" fmla="*/ 4231758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4068 w 6826102"/>
              <a:gd name="connsiteY9" fmla="*/ 549576 h 2073349"/>
              <a:gd name="connsiteX10" fmla="*/ 2583711 w 6826102"/>
              <a:gd name="connsiteY10" fmla="*/ 542260 h 2073349"/>
              <a:gd name="connsiteX11" fmla="*/ 2598001 w 6826102"/>
              <a:gd name="connsiteY11" fmla="*/ 339561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08344 h 2073349"/>
              <a:gd name="connsiteX21" fmla="*/ 4231758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4068 w 6826102"/>
              <a:gd name="connsiteY9" fmla="*/ 549576 h 2073349"/>
              <a:gd name="connsiteX10" fmla="*/ 2583711 w 6826102"/>
              <a:gd name="connsiteY10" fmla="*/ 542260 h 2073349"/>
              <a:gd name="connsiteX11" fmla="*/ 2598001 w 6826102"/>
              <a:gd name="connsiteY11" fmla="*/ 339561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08344 h 2073349"/>
              <a:gd name="connsiteX21" fmla="*/ 4257361 w 6826102"/>
              <a:gd name="connsiteY21" fmla="*/ 581813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4068 w 6826102"/>
              <a:gd name="connsiteY9" fmla="*/ 549576 h 2073349"/>
              <a:gd name="connsiteX10" fmla="*/ 2583711 w 6826102"/>
              <a:gd name="connsiteY10" fmla="*/ 542260 h 2073349"/>
              <a:gd name="connsiteX11" fmla="*/ 2598001 w 6826102"/>
              <a:gd name="connsiteY11" fmla="*/ 339561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7361 w 6826102"/>
              <a:gd name="connsiteY21" fmla="*/ 581813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4068 w 6826102"/>
              <a:gd name="connsiteY9" fmla="*/ 549576 h 2073349"/>
              <a:gd name="connsiteX10" fmla="*/ 2583711 w 6826102"/>
              <a:gd name="connsiteY10" fmla="*/ 542260 h 2073349"/>
              <a:gd name="connsiteX11" fmla="*/ 2598001 w 6826102"/>
              <a:gd name="connsiteY11" fmla="*/ 339561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46388 w 6826102"/>
              <a:gd name="connsiteY21" fmla="*/ 559868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4068 w 6826102"/>
              <a:gd name="connsiteY9" fmla="*/ 549576 h 2073349"/>
              <a:gd name="connsiteX10" fmla="*/ 2583711 w 6826102"/>
              <a:gd name="connsiteY10" fmla="*/ 542260 h 2073349"/>
              <a:gd name="connsiteX11" fmla="*/ 2598001 w 6826102"/>
              <a:gd name="connsiteY11" fmla="*/ 339561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4068 w 6826102"/>
              <a:gd name="connsiteY9" fmla="*/ 549576 h 2073349"/>
              <a:gd name="connsiteX10" fmla="*/ 2583711 w 6826102"/>
              <a:gd name="connsiteY10" fmla="*/ 542260 h 2073349"/>
              <a:gd name="connsiteX11" fmla="*/ 2583371 w 6826102"/>
              <a:gd name="connsiteY11" fmla="*/ 332245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4068 w 6826102"/>
              <a:gd name="connsiteY9" fmla="*/ 549576 h 2073349"/>
              <a:gd name="connsiteX10" fmla="*/ 2583711 w 6826102"/>
              <a:gd name="connsiteY10" fmla="*/ 542260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66752 w 6826102"/>
              <a:gd name="connsiteY9" fmla="*/ 538603 h 2073349"/>
              <a:gd name="connsiteX10" fmla="*/ 2583711 w 6826102"/>
              <a:gd name="connsiteY10" fmla="*/ 542260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42260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7369 w 6826102"/>
              <a:gd name="connsiteY10" fmla="*/ 564205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53232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41581 w 6826102"/>
              <a:gd name="connsiteY27" fmla="*/ 489097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53232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37443 w 6826102"/>
              <a:gd name="connsiteY27" fmla="*/ 460134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53232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16756 w 6826102"/>
              <a:gd name="connsiteY27" fmla="*/ 455996 h 2073349"/>
              <a:gd name="connsiteX28" fmla="*/ 6783572 w 6826102"/>
              <a:gd name="connsiteY28" fmla="*/ 457200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53232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67832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16756 w 6826102"/>
              <a:gd name="connsiteY27" fmla="*/ 455996 h 2073349"/>
              <a:gd name="connsiteX28" fmla="*/ 6812535 w 6826102"/>
              <a:gd name="connsiteY28" fmla="*/ 465475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53232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8716 w 6826102"/>
              <a:gd name="connsiteY23" fmla="*/ 478465 h 2073349"/>
              <a:gd name="connsiteX24" fmla="*/ 5667153 w 6826102"/>
              <a:gd name="connsiteY24" fmla="*/ 451281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16756 w 6826102"/>
              <a:gd name="connsiteY27" fmla="*/ 455996 h 2073349"/>
              <a:gd name="connsiteX28" fmla="*/ 6812535 w 6826102"/>
              <a:gd name="connsiteY28" fmla="*/ 465475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53232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0441 w 6826102"/>
              <a:gd name="connsiteY23" fmla="*/ 457777 h 2073349"/>
              <a:gd name="connsiteX24" fmla="*/ 5667153 w 6826102"/>
              <a:gd name="connsiteY24" fmla="*/ 451281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16756 w 6826102"/>
              <a:gd name="connsiteY27" fmla="*/ 455996 h 2073349"/>
              <a:gd name="connsiteX28" fmla="*/ 6812535 w 6826102"/>
              <a:gd name="connsiteY28" fmla="*/ 465475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53232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56991 w 6826102"/>
              <a:gd name="connsiteY23" fmla="*/ 457777 h 2073349"/>
              <a:gd name="connsiteX24" fmla="*/ 5667153 w 6826102"/>
              <a:gd name="connsiteY24" fmla="*/ 451281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16756 w 6826102"/>
              <a:gd name="connsiteY27" fmla="*/ 455996 h 2073349"/>
              <a:gd name="connsiteX28" fmla="*/ 6812535 w 6826102"/>
              <a:gd name="connsiteY28" fmla="*/ 465475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53232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40440 w 6826102"/>
              <a:gd name="connsiteY23" fmla="*/ 449502 h 2073349"/>
              <a:gd name="connsiteX24" fmla="*/ 5667153 w 6826102"/>
              <a:gd name="connsiteY24" fmla="*/ 451281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16756 w 6826102"/>
              <a:gd name="connsiteY27" fmla="*/ 455996 h 2073349"/>
              <a:gd name="connsiteX28" fmla="*/ 6812535 w 6826102"/>
              <a:gd name="connsiteY28" fmla="*/ 465475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  <a:gd name="connsiteX0" fmla="*/ 0 w 6826102"/>
              <a:gd name="connsiteY0" fmla="*/ 2073349 h 2073349"/>
              <a:gd name="connsiteX1" fmla="*/ 42530 w 6826102"/>
              <a:gd name="connsiteY1" fmla="*/ 478465 h 2073349"/>
              <a:gd name="connsiteX2" fmla="*/ 1105786 w 6826102"/>
              <a:gd name="connsiteY2" fmla="*/ 467832 h 2073349"/>
              <a:gd name="connsiteX3" fmla="*/ 1105786 w 6826102"/>
              <a:gd name="connsiteY3" fmla="*/ 542260 h 2073349"/>
              <a:gd name="connsiteX4" fmla="*/ 1158949 w 6826102"/>
              <a:gd name="connsiteY4" fmla="*/ 542260 h 2073349"/>
              <a:gd name="connsiteX5" fmla="*/ 1158949 w 6826102"/>
              <a:gd name="connsiteY5" fmla="*/ 499730 h 2073349"/>
              <a:gd name="connsiteX6" fmla="*/ 1169581 w 6826102"/>
              <a:gd name="connsiteY6" fmla="*/ 467832 h 2073349"/>
              <a:gd name="connsiteX7" fmla="*/ 2158409 w 6826102"/>
              <a:gd name="connsiteY7" fmla="*/ 478465 h 2073349"/>
              <a:gd name="connsiteX8" fmla="*/ 2473387 w 6826102"/>
              <a:gd name="connsiteY8" fmla="*/ 475147 h 2073349"/>
              <a:gd name="connsiteX9" fmla="*/ 2477725 w 6826102"/>
              <a:gd name="connsiteY9" fmla="*/ 556891 h 2073349"/>
              <a:gd name="connsiteX10" fmla="*/ 2583711 w 6826102"/>
              <a:gd name="connsiteY10" fmla="*/ 553232 h 2073349"/>
              <a:gd name="connsiteX11" fmla="*/ 2590686 w 6826102"/>
              <a:gd name="connsiteY11" fmla="*/ 343218 h 2073349"/>
              <a:gd name="connsiteX12" fmla="*/ 2955851 w 6826102"/>
              <a:gd name="connsiteY12" fmla="*/ 340242 h 2073349"/>
              <a:gd name="connsiteX13" fmla="*/ 2945218 w 6826102"/>
              <a:gd name="connsiteY13" fmla="*/ 0 h 2073349"/>
              <a:gd name="connsiteX14" fmla="*/ 3349256 w 6826102"/>
              <a:gd name="connsiteY14" fmla="*/ 21265 h 2073349"/>
              <a:gd name="connsiteX15" fmla="*/ 3359888 w 6826102"/>
              <a:gd name="connsiteY15" fmla="*/ 180753 h 2073349"/>
              <a:gd name="connsiteX16" fmla="*/ 3487479 w 6826102"/>
              <a:gd name="connsiteY16" fmla="*/ 180753 h 2073349"/>
              <a:gd name="connsiteX17" fmla="*/ 3487479 w 6826102"/>
              <a:gd name="connsiteY17" fmla="*/ 10632 h 2073349"/>
              <a:gd name="connsiteX18" fmla="*/ 3944679 w 6826102"/>
              <a:gd name="connsiteY18" fmla="*/ 0 h 2073349"/>
              <a:gd name="connsiteX19" fmla="*/ 3944679 w 6826102"/>
              <a:gd name="connsiteY19" fmla="*/ 318976 h 2073349"/>
              <a:gd name="connsiteX20" fmla="*/ 4253023 w 6826102"/>
              <a:gd name="connsiteY20" fmla="*/ 322974 h 2073349"/>
              <a:gd name="connsiteX21" fmla="*/ 4253703 w 6826102"/>
              <a:gd name="connsiteY21" fmla="*/ 563525 h 2073349"/>
              <a:gd name="connsiteX22" fmla="*/ 4348716 w 6826102"/>
              <a:gd name="connsiteY22" fmla="*/ 563525 h 2073349"/>
              <a:gd name="connsiteX23" fmla="*/ 4356990 w 6826102"/>
              <a:gd name="connsiteY23" fmla="*/ 457777 h 2073349"/>
              <a:gd name="connsiteX24" fmla="*/ 5667153 w 6826102"/>
              <a:gd name="connsiteY24" fmla="*/ 451281 h 2073349"/>
              <a:gd name="connsiteX25" fmla="*/ 5667153 w 6826102"/>
              <a:gd name="connsiteY25" fmla="*/ 563525 h 2073349"/>
              <a:gd name="connsiteX26" fmla="*/ 5720316 w 6826102"/>
              <a:gd name="connsiteY26" fmla="*/ 563525 h 2073349"/>
              <a:gd name="connsiteX27" fmla="*/ 5716756 w 6826102"/>
              <a:gd name="connsiteY27" fmla="*/ 455996 h 2073349"/>
              <a:gd name="connsiteX28" fmla="*/ 6812535 w 6826102"/>
              <a:gd name="connsiteY28" fmla="*/ 465475 h 2073349"/>
              <a:gd name="connsiteX29" fmla="*/ 6826102 w 6826102"/>
              <a:gd name="connsiteY29" fmla="*/ 2073349 h 2073349"/>
              <a:gd name="connsiteX30" fmla="*/ 0 w 6826102"/>
              <a:gd name="connsiteY30" fmla="*/ 2073349 h 2073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826102" h="2073349">
                <a:moveTo>
                  <a:pt x="0" y="2073349"/>
                </a:moveTo>
                <a:lnTo>
                  <a:pt x="42530" y="478465"/>
                </a:lnTo>
                <a:lnTo>
                  <a:pt x="1105786" y="467832"/>
                </a:lnTo>
                <a:lnTo>
                  <a:pt x="1105786" y="542260"/>
                </a:lnTo>
                <a:lnTo>
                  <a:pt x="1158949" y="542260"/>
                </a:lnTo>
                <a:lnTo>
                  <a:pt x="1158949" y="499730"/>
                </a:lnTo>
                <a:lnTo>
                  <a:pt x="1169581" y="467832"/>
                </a:lnTo>
                <a:lnTo>
                  <a:pt x="2158409" y="478465"/>
                </a:lnTo>
                <a:lnTo>
                  <a:pt x="2473387" y="475147"/>
                </a:lnTo>
                <a:lnTo>
                  <a:pt x="2477725" y="556891"/>
                </a:lnTo>
                <a:lnTo>
                  <a:pt x="2583711" y="553232"/>
                </a:lnTo>
                <a:cubicBezTo>
                  <a:pt x="2583598" y="483227"/>
                  <a:pt x="2590799" y="413223"/>
                  <a:pt x="2590686" y="343218"/>
                </a:cubicBezTo>
                <a:lnTo>
                  <a:pt x="2955851" y="340242"/>
                </a:lnTo>
                <a:lnTo>
                  <a:pt x="2945218" y="0"/>
                </a:lnTo>
                <a:lnTo>
                  <a:pt x="3349256" y="21265"/>
                </a:lnTo>
                <a:lnTo>
                  <a:pt x="3359888" y="180753"/>
                </a:lnTo>
                <a:lnTo>
                  <a:pt x="3487479" y="180753"/>
                </a:lnTo>
                <a:lnTo>
                  <a:pt x="3487479" y="10632"/>
                </a:lnTo>
                <a:lnTo>
                  <a:pt x="3944679" y="0"/>
                </a:lnTo>
                <a:lnTo>
                  <a:pt x="3944679" y="318976"/>
                </a:lnTo>
                <a:lnTo>
                  <a:pt x="4253023" y="322974"/>
                </a:lnTo>
                <a:cubicBezTo>
                  <a:pt x="4253250" y="403158"/>
                  <a:pt x="4253476" y="483341"/>
                  <a:pt x="4253703" y="563525"/>
                </a:cubicBezTo>
                <a:lnTo>
                  <a:pt x="4348716" y="563525"/>
                </a:lnTo>
                <a:lnTo>
                  <a:pt x="4356990" y="457777"/>
                </a:lnTo>
                <a:lnTo>
                  <a:pt x="5667153" y="451281"/>
                </a:lnTo>
                <a:lnTo>
                  <a:pt x="5667153" y="563525"/>
                </a:lnTo>
                <a:lnTo>
                  <a:pt x="5720316" y="563525"/>
                </a:lnTo>
                <a:lnTo>
                  <a:pt x="5716756" y="455996"/>
                </a:lnTo>
                <a:lnTo>
                  <a:pt x="6812535" y="465475"/>
                </a:lnTo>
                <a:lnTo>
                  <a:pt x="6826102" y="2073349"/>
                </a:lnTo>
                <a:lnTo>
                  <a:pt x="0" y="2073349"/>
                </a:lnTo>
                <a:close/>
              </a:path>
            </a:pathLst>
          </a:cu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8" name="Freeform 7"/>
          <p:cNvSpPr/>
          <p:nvPr/>
        </p:nvSpPr>
        <p:spPr>
          <a:xfrm>
            <a:off x="1335506" y="2700266"/>
            <a:ext cx="5677726" cy="2137710"/>
          </a:xfrm>
          <a:custGeom>
            <a:avLst/>
            <a:gdLst>
              <a:gd name="connsiteX0" fmla="*/ 31898 w 8229600"/>
              <a:gd name="connsiteY0" fmla="*/ 116958 h 3264196"/>
              <a:gd name="connsiteX1" fmla="*/ 1212112 w 8229600"/>
              <a:gd name="connsiteY1" fmla="*/ 116958 h 3264196"/>
              <a:gd name="connsiteX2" fmla="*/ 1212112 w 8229600"/>
              <a:gd name="connsiteY2" fmla="*/ 829340 h 3264196"/>
              <a:gd name="connsiteX3" fmla="*/ 2806995 w 8229600"/>
              <a:gd name="connsiteY3" fmla="*/ 850605 h 3264196"/>
              <a:gd name="connsiteX4" fmla="*/ 2806995 w 8229600"/>
              <a:gd name="connsiteY4" fmla="*/ 988828 h 3264196"/>
              <a:gd name="connsiteX5" fmla="*/ 2881423 w 8229600"/>
              <a:gd name="connsiteY5" fmla="*/ 999461 h 3264196"/>
              <a:gd name="connsiteX6" fmla="*/ 2892056 w 8229600"/>
              <a:gd name="connsiteY6" fmla="*/ 882503 h 3264196"/>
              <a:gd name="connsiteX7" fmla="*/ 3232298 w 8229600"/>
              <a:gd name="connsiteY7" fmla="*/ 893135 h 3264196"/>
              <a:gd name="connsiteX8" fmla="*/ 3242930 w 8229600"/>
              <a:gd name="connsiteY8" fmla="*/ 106326 h 3264196"/>
              <a:gd name="connsiteX9" fmla="*/ 3444949 w 8229600"/>
              <a:gd name="connsiteY9" fmla="*/ 116958 h 3264196"/>
              <a:gd name="connsiteX10" fmla="*/ 3540642 w 8229600"/>
              <a:gd name="connsiteY10" fmla="*/ 63796 h 3264196"/>
              <a:gd name="connsiteX11" fmla="*/ 3880884 w 8229600"/>
              <a:gd name="connsiteY11" fmla="*/ 0 h 3264196"/>
              <a:gd name="connsiteX12" fmla="*/ 4189228 w 8229600"/>
              <a:gd name="connsiteY12" fmla="*/ 31898 h 3264196"/>
              <a:gd name="connsiteX13" fmla="*/ 4401879 w 8229600"/>
              <a:gd name="connsiteY13" fmla="*/ 138224 h 3264196"/>
              <a:gd name="connsiteX14" fmla="*/ 4572000 w 8229600"/>
              <a:gd name="connsiteY14" fmla="*/ 138224 h 3264196"/>
              <a:gd name="connsiteX15" fmla="*/ 4593265 w 8229600"/>
              <a:gd name="connsiteY15" fmla="*/ 850605 h 3264196"/>
              <a:gd name="connsiteX16" fmla="*/ 4880344 w 8229600"/>
              <a:gd name="connsiteY16" fmla="*/ 850605 h 3264196"/>
              <a:gd name="connsiteX17" fmla="*/ 4869712 w 8229600"/>
              <a:gd name="connsiteY17" fmla="*/ 999461 h 3264196"/>
              <a:gd name="connsiteX18" fmla="*/ 4944140 w 8229600"/>
              <a:gd name="connsiteY18" fmla="*/ 999461 h 3264196"/>
              <a:gd name="connsiteX19" fmla="*/ 4976037 w 8229600"/>
              <a:gd name="connsiteY19" fmla="*/ 871870 h 3264196"/>
              <a:gd name="connsiteX20" fmla="*/ 6953693 w 8229600"/>
              <a:gd name="connsiteY20" fmla="*/ 861238 h 3264196"/>
              <a:gd name="connsiteX21" fmla="*/ 6964326 w 8229600"/>
              <a:gd name="connsiteY21" fmla="*/ 318977 h 3264196"/>
              <a:gd name="connsiteX22" fmla="*/ 8229600 w 8229600"/>
              <a:gd name="connsiteY22" fmla="*/ 329610 h 3264196"/>
              <a:gd name="connsiteX23" fmla="*/ 8165805 w 8229600"/>
              <a:gd name="connsiteY23" fmla="*/ 3221665 h 3264196"/>
              <a:gd name="connsiteX24" fmla="*/ 7293935 w 8229600"/>
              <a:gd name="connsiteY24" fmla="*/ 3264196 h 3264196"/>
              <a:gd name="connsiteX25" fmla="*/ 7272670 w 8229600"/>
              <a:gd name="connsiteY25" fmla="*/ 1637414 h 3264196"/>
              <a:gd name="connsiteX26" fmla="*/ 4731489 w 8229600"/>
              <a:gd name="connsiteY26" fmla="*/ 1594884 h 3264196"/>
              <a:gd name="connsiteX27" fmla="*/ 4731489 w 8229600"/>
              <a:gd name="connsiteY27" fmla="*/ 1477926 h 3264196"/>
              <a:gd name="connsiteX28" fmla="*/ 4401879 w 8229600"/>
              <a:gd name="connsiteY28" fmla="*/ 1488558 h 3264196"/>
              <a:gd name="connsiteX29" fmla="*/ 4412512 w 8229600"/>
              <a:gd name="connsiteY29" fmla="*/ 1180214 h 3264196"/>
              <a:gd name="connsiteX30" fmla="*/ 3423684 w 8229600"/>
              <a:gd name="connsiteY30" fmla="*/ 1201479 h 3264196"/>
              <a:gd name="connsiteX31" fmla="*/ 3402419 w 8229600"/>
              <a:gd name="connsiteY31" fmla="*/ 1541721 h 3264196"/>
              <a:gd name="connsiteX32" fmla="*/ 3072809 w 8229600"/>
              <a:gd name="connsiteY32" fmla="*/ 1531089 h 3264196"/>
              <a:gd name="connsiteX33" fmla="*/ 3051544 w 8229600"/>
              <a:gd name="connsiteY33" fmla="*/ 1711842 h 3264196"/>
              <a:gd name="connsiteX34" fmla="*/ 2945219 w 8229600"/>
              <a:gd name="connsiteY34" fmla="*/ 1722475 h 3264196"/>
              <a:gd name="connsiteX35" fmla="*/ 2945219 w 8229600"/>
              <a:gd name="connsiteY35" fmla="*/ 1658679 h 3264196"/>
              <a:gd name="connsiteX36" fmla="*/ 510363 w 8229600"/>
              <a:gd name="connsiteY36" fmla="*/ 1669312 h 3264196"/>
              <a:gd name="connsiteX37" fmla="*/ 478465 w 8229600"/>
              <a:gd name="connsiteY37" fmla="*/ 3200400 h 3264196"/>
              <a:gd name="connsiteX38" fmla="*/ 0 w 8229600"/>
              <a:gd name="connsiteY38" fmla="*/ 3211033 h 3264196"/>
              <a:gd name="connsiteX0" fmla="*/ 31898 w 8240232"/>
              <a:gd name="connsiteY0" fmla="*/ 116958 h 3264196"/>
              <a:gd name="connsiteX1" fmla="*/ 1212112 w 8240232"/>
              <a:gd name="connsiteY1" fmla="*/ 116958 h 3264196"/>
              <a:gd name="connsiteX2" fmla="*/ 1212112 w 8240232"/>
              <a:gd name="connsiteY2" fmla="*/ 829340 h 3264196"/>
              <a:gd name="connsiteX3" fmla="*/ 2806995 w 8240232"/>
              <a:gd name="connsiteY3" fmla="*/ 850605 h 3264196"/>
              <a:gd name="connsiteX4" fmla="*/ 2806995 w 8240232"/>
              <a:gd name="connsiteY4" fmla="*/ 988828 h 3264196"/>
              <a:gd name="connsiteX5" fmla="*/ 2881423 w 8240232"/>
              <a:gd name="connsiteY5" fmla="*/ 999461 h 3264196"/>
              <a:gd name="connsiteX6" fmla="*/ 2892056 w 8240232"/>
              <a:gd name="connsiteY6" fmla="*/ 882503 h 3264196"/>
              <a:gd name="connsiteX7" fmla="*/ 3232298 w 8240232"/>
              <a:gd name="connsiteY7" fmla="*/ 893135 h 3264196"/>
              <a:gd name="connsiteX8" fmla="*/ 3242930 w 8240232"/>
              <a:gd name="connsiteY8" fmla="*/ 106326 h 3264196"/>
              <a:gd name="connsiteX9" fmla="*/ 3444949 w 8240232"/>
              <a:gd name="connsiteY9" fmla="*/ 116958 h 3264196"/>
              <a:gd name="connsiteX10" fmla="*/ 3540642 w 8240232"/>
              <a:gd name="connsiteY10" fmla="*/ 63796 h 3264196"/>
              <a:gd name="connsiteX11" fmla="*/ 3880884 w 8240232"/>
              <a:gd name="connsiteY11" fmla="*/ 0 h 3264196"/>
              <a:gd name="connsiteX12" fmla="*/ 4189228 w 8240232"/>
              <a:gd name="connsiteY12" fmla="*/ 31898 h 3264196"/>
              <a:gd name="connsiteX13" fmla="*/ 4401879 w 8240232"/>
              <a:gd name="connsiteY13" fmla="*/ 138224 h 3264196"/>
              <a:gd name="connsiteX14" fmla="*/ 4572000 w 8240232"/>
              <a:gd name="connsiteY14" fmla="*/ 138224 h 3264196"/>
              <a:gd name="connsiteX15" fmla="*/ 4593265 w 8240232"/>
              <a:gd name="connsiteY15" fmla="*/ 850605 h 3264196"/>
              <a:gd name="connsiteX16" fmla="*/ 4880344 w 8240232"/>
              <a:gd name="connsiteY16" fmla="*/ 850605 h 3264196"/>
              <a:gd name="connsiteX17" fmla="*/ 4869712 w 8240232"/>
              <a:gd name="connsiteY17" fmla="*/ 999461 h 3264196"/>
              <a:gd name="connsiteX18" fmla="*/ 4944140 w 8240232"/>
              <a:gd name="connsiteY18" fmla="*/ 999461 h 3264196"/>
              <a:gd name="connsiteX19" fmla="*/ 4976037 w 8240232"/>
              <a:gd name="connsiteY19" fmla="*/ 871870 h 3264196"/>
              <a:gd name="connsiteX20" fmla="*/ 6953693 w 8240232"/>
              <a:gd name="connsiteY20" fmla="*/ 861238 h 3264196"/>
              <a:gd name="connsiteX21" fmla="*/ 6964326 w 8240232"/>
              <a:gd name="connsiteY21" fmla="*/ 318977 h 3264196"/>
              <a:gd name="connsiteX22" fmla="*/ 8240232 w 8240232"/>
              <a:gd name="connsiteY22" fmla="*/ 287080 h 3264196"/>
              <a:gd name="connsiteX23" fmla="*/ 8165805 w 8240232"/>
              <a:gd name="connsiteY23" fmla="*/ 3221665 h 3264196"/>
              <a:gd name="connsiteX24" fmla="*/ 7293935 w 8240232"/>
              <a:gd name="connsiteY24" fmla="*/ 3264196 h 3264196"/>
              <a:gd name="connsiteX25" fmla="*/ 7272670 w 8240232"/>
              <a:gd name="connsiteY25" fmla="*/ 1637414 h 3264196"/>
              <a:gd name="connsiteX26" fmla="*/ 4731489 w 8240232"/>
              <a:gd name="connsiteY26" fmla="*/ 1594884 h 3264196"/>
              <a:gd name="connsiteX27" fmla="*/ 4731489 w 8240232"/>
              <a:gd name="connsiteY27" fmla="*/ 1477926 h 3264196"/>
              <a:gd name="connsiteX28" fmla="*/ 4401879 w 8240232"/>
              <a:gd name="connsiteY28" fmla="*/ 1488558 h 3264196"/>
              <a:gd name="connsiteX29" fmla="*/ 4412512 w 8240232"/>
              <a:gd name="connsiteY29" fmla="*/ 1180214 h 3264196"/>
              <a:gd name="connsiteX30" fmla="*/ 3423684 w 8240232"/>
              <a:gd name="connsiteY30" fmla="*/ 1201479 h 3264196"/>
              <a:gd name="connsiteX31" fmla="*/ 3402419 w 8240232"/>
              <a:gd name="connsiteY31" fmla="*/ 1541721 h 3264196"/>
              <a:gd name="connsiteX32" fmla="*/ 3072809 w 8240232"/>
              <a:gd name="connsiteY32" fmla="*/ 1531089 h 3264196"/>
              <a:gd name="connsiteX33" fmla="*/ 3051544 w 8240232"/>
              <a:gd name="connsiteY33" fmla="*/ 1711842 h 3264196"/>
              <a:gd name="connsiteX34" fmla="*/ 2945219 w 8240232"/>
              <a:gd name="connsiteY34" fmla="*/ 1722475 h 3264196"/>
              <a:gd name="connsiteX35" fmla="*/ 2945219 w 8240232"/>
              <a:gd name="connsiteY35" fmla="*/ 1658679 h 3264196"/>
              <a:gd name="connsiteX36" fmla="*/ 510363 w 8240232"/>
              <a:gd name="connsiteY36" fmla="*/ 1669312 h 3264196"/>
              <a:gd name="connsiteX37" fmla="*/ 478465 w 8240232"/>
              <a:gd name="connsiteY37" fmla="*/ 3200400 h 3264196"/>
              <a:gd name="connsiteX38" fmla="*/ 0 w 8240232"/>
              <a:gd name="connsiteY38" fmla="*/ 3211033 h 3264196"/>
              <a:gd name="connsiteX0" fmla="*/ 31898 w 8240232"/>
              <a:gd name="connsiteY0" fmla="*/ 116958 h 3264196"/>
              <a:gd name="connsiteX1" fmla="*/ 1212112 w 8240232"/>
              <a:gd name="connsiteY1" fmla="*/ 116958 h 3264196"/>
              <a:gd name="connsiteX2" fmla="*/ 1212112 w 8240232"/>
              <a:gd name="connsiteY2" fmla="*/ 829340 h 3264196"/>
              <a:gd name="connsiteX3" fmla="*/ 2806995 w 8240232"/>
              <a:gd name="connsiteY3" fmla="*/ 850605 h 3264196"/>
              <a:gd name="connsiteX4" fmla="*/ 2806995 w 8240232"/>
              <a:gd name="connsiteY4" fmla="*/ 988828 h 3264196"/>
              <a:gd name="connsiteX5" fmla="*/ 2881423 w 8240232"/>
              <a:gd name="connsiteY5" fmla="*/ 999461 h 3264196"/>
              <a:gd name="connsiteX6" fmla="*/ 2892056 w 8240232"/>
              <a:gd name="connsiteY6" fmla="*/ 882503 h 3264196"/>
              <a:gd name="connsiteX7" fmla="*/ 3232298 w 8240232"/>
              <a:gd name="connsiteY7" fmla="*/ 893135 h 3264196"/>
              <a:gd name="connsiteX8" fmla="*/ 3242930 w 8240232"/>
              <a:gd name="connsiteY8" fmla="*/ 106326 h 3264196"/>
              <a:gd name="connsiteX9" fmla="*/ 3444949 w 8240232"/>
              <a:gd name="connsiteY9" fmla="*/ 116958 h 3264196"/>
              <a:gd name="connsiteX10" fmla="*/ 3540642 w 8240232"/>
              <a:gd name="connsiteY10" fmla="*/ 63796 h 3264196"/>
              <a:gd name="connsiteX11" fmla="*/ 3880884 w 8240232"/>
              <a:gd name="connsiteY11" fmla="*/ 0 h 3264196"/>
              <a:gd name="connsiteX12" fmla="*/ 4189228 w 8240232"/>
              <a:gd name="connsiteY12" fmla="*/ 31898 h 3264196"/>
              <a:gd name="connsiteX13" fmla="*/ 4401879 w 8240232"/>
              <a:gd name="connsiteY13" fmla="*/ 138224 h 3264196"/>
              <a:gd name="connsiteX14" fmla="*/ 4572000 w 8240232"/>
              <a:gd name="connsiteY14" fmla="*/ 138224 h 3264196"/>
              <a:gd name="connsiteX15" fmla="*/ 4593265 w 8240232"/>
              <a:gd name="connsiteY15" fmla="*/ 850605 h 3264196"/>
              <a:gd name="connsiteX16" fmla="*/ 4880344 w 8240232"/>
              <a:gd name="connsiteY16" fmla="*/ 850605 h 3264196"/>
              <a:gd name="connsiteX17" fmla="*/ 4869712 w 8240232"/>
              <a:gd name="connsiteY17" fmla="*/ 999461 h 3264196"/>
              <a:gd name="connsiteX18" fmla="*/ 4944140 w 8240232"/>
              <a:gd name="connsiteY18" fmla="*/ 999461 h 3264196"/>
              <a:gd name="connsiteX19" fmla="*/ 4976037 w 8240232"/>
              <a:gd name="connsiteY19" fmla="*/ 871870 h 3264196"/>
              <a:gd name="connsiteX20" fmla="*/ 6953693 w 8240232"/>
              <a:gd name="connsiteY20" fmla="*/ 861238 h 3264196"/>
              <a:gd name="connsiteX21" fmla="*/ 6964326 w 8240232"/>
              <a:gd name="connsiteY21" fmla="*/ 318977 h 3264196"/>
              <a:gd name="connsiteX22" fmla="*/ 8240232 w 8240232"/>
              <a:gd name="connsiteY22" fmla="*/ 287080 h 3264196"/>
              <a:gd name="connsiteX23" fmla="*/ 8218968 w 8240232"/>
              <a:gd name="connsiteY23" fmla="*/ 3232297 h 3264196"/>
              <a:gd name="connsiteX24" fmla="*/ 7293935 w 8240232"/>
              <a:gd name="connsiteY24" fmla="*/ 3264196 h 3264196"/>
              <a:gd name="connsiteX25" fmla="*/ 7272670 w 8240232"/>
              <a:gd name="connsiteY25" fmla="*/ 1637414 h 3264196"/>
              <a:gd name="connsiteX26" fmla="*/ 4731489 w 8240232"/>
              <a:gd name="connsiteY26" fmla="*/ 1594884 h 3264196"/>
              <a:gd name="connsiteX27" fmla="*/ 4731489 w 8240232"/>
              <a:gd name="connsiteY27" fmla="*/ 1477926 h 3264196"/>
              <a:gd name="connsiteX28" fmla="*/ 4401879 w 8240232"/>
              <a:gd name="connsiteY28" fmla="*/ 1488558 h 3264196"/>
              <a:gd name="connsiteX29" fmla="*/ 4412512 w 8240232"/>
              <a:gd name="connsiteY29" fmla="*/ 1180214 h 3264196"/>
              <a:gd name="connsiteX30" fmla="*/ 3423684 w 8240232"/>
              <a:gd name="connsiteY30" fmla="*/ 1201479 h 3264196"/>
              <a:gd name="connsiteX31" fmla="*/ 3402419 w 8240232"/>
              <a:gd name="connsiteY31" fmla="*/ 1541721 h 3264196"/>
              <a:gd name="connsiteX32" fmla="*/ 3072809 w 8240232"/>
              <a:gd name="connsiteY32" fmla="*/ 1531089 h 3264196"/>
              <a:gd name="connsiteX33" fmla="*/ 3051544 w 8240232"/>
              <a:gd name="connsiteY33" fmla="*/ 1711842 h 3264196"/>
              <a:gd name="connsiteX34" fmla="*/ 2945219 w 8240232"/>
              <a:gd name="connsiteY34" fmla="*/ 1722475 h 3264196"/>
              <a:gd name="connsiteX35" fmla="*/ 2945219 w 8240232"/>
              <a:gd name="connsiteY35" fmla="*/ 1658679 h 3264196"/>
              <a:gd name="connsiteX36" fmla="*/ 510363 w 8240232"/>
              <a:gd name="connsiteY36" fmla="*/ 1669312 h 3264196"/>
              <a:gd name="connsiteX37" fmla="*/ 478465 w 8240232"/>
              <a:gd name="connsiteY37" fmla="*/ 3200400 h 3264196"/>
              <a:gd name="connsiteX38" fmla="*/ 0 w 8240232"/>
              <a:gd name="connsiteY38" fmla="*/ 3211033 h 3264196"/>
              <a:gd name="connsiteX0" fmla="*/ 31898 w 8272131"/>
              <a:gd name="connsiteY0" fmla="*/ 116958 h 3264196"/>
              <a:gd name="connsiteX1" fmla="*/ 1212112 w 8272131"/>
              <a:gd name="connsiteY1" fmla="*/ 116958 h 3264196"/>
              <a:gd name="connsiteX2" fmla="*/ 1212112 w 8272131"/>
              <a:gd name="connsiteY2" fmla="*/ 829340 h 3264196"/>
              <a:gd name="connsiteX3" fmla="*/ 2806995 w 8272131"/>
              <a:gd name="connsiteY3" fmla="*/ 850605 h 3264196"/>
              <a:gd name="connsiteX4" fmla="*/ 2806995 w 8272131"/>
              <a:gd name="connsiteY4" fmla="*/ 988828 h 3264196"/>
              <a:gd name="connsiteX5" fmla="*/ 2881423 w 8272131"/>
              <a:gd name="connsiteY5" fmla="*/ 999461 h 3264196"/>
              <a:gd name="connsiteX6" fmla="*/ 2892056 w 8272131"/>
              <a:gd name="connsiteY6" fmla="*/ 882503 h 3264196"/>
              <a:gd name="connsiteX7" fmla="*/ 3232298 w 8272131"/>
              <a:gd name="connsiteY7" fmla="*/ 893135 h 3264196"/>
              <a:gd name="connsiteX8" fmla="*/ 3242930 w 8272131"/>
              <a:gd name="connsiteY8" fmla="*/ 106326 h 3264196"/>
              <a:gd name="connsiteX9" fmla="*/ 3444949 w 8272131"/>
              <a:gd name="connsiteY9" fmla="*/ 116958 h 3264196"/>
              <a:gd name="connsiteX10" fmla="*/ 3540642 w 8272131"/>
              <a:gd name="connsiteY10" fmla="*/ 63796 h 3264196"/>
              <a:gd name="connsiteX11" fmla="*/ 3880884 w 8272131"/>
              <a:gd name="connsiteY11" fmla="*/ 0 h 3264196"/>
              <a:gd name="connsiteX12" fmla="*/ 4189228 w 8272131"/>
              <a:gd name="connsiteY12" fmla="*/ 31898 h 3264196"/>
              <a:gd name="connsiteX13" fmla="*/ 4401879 w 8272131"/>
              <a:gd name="connsiteY13" fmla="*/ 138224 h 3264196"/>
              <a:gd name="connsiteX14" fmla="*/ 4572000 w 8272131"/>
              <a:gd name="connsiteY14" fmla="*/ 138224 h 3264196"/>
              <a:gd name="connsiteX15" fmla="*/ 4593265 w 8272131"/>
              <a:gd name="connsiteY15" fmla="*/ 850605 h 3264196"/>
              <a:gd name="connsiteX16" fmla="*/ 4880344 w 8272131"/>
              <a:gd name="connsiteY16" fmla="*/ 850605 h 3264196"/>
              <a:gd name="connsiteX17" fmla="*/ 4869712 w 8272131"/>
              <a:gd name="connsiteY17" fmla="*/ 999461 h 3264196"/>
              <a:gd name="connsiteX18" fmla="*/ 4944140 w 8272131"/>
              <a:gd name="connsiteY18" fmla="*/ 999461 h 3264196"/>
              <a:gd name="connsiteX19" fmla="*/ 4976037 w 8272131"/>
              <a:gd name="connsiteY19" fmla="*/ 871870 h 3264196"/>
              <a:gd name="connsiteX20" fmla="*/ 6953693 w 8272131"/>
              <a:gd name="connsiteY20" fmla="*/ 861238 h 3264196"/>
              <a:gd name="connsiteX21" fmla="*/ 6964326 w 8272131"/>
              <a:gd name="connsiteY21" fmla="*/ 318977 h 3264196"/>
              <a:gd name="connsiteX22" fmla="*/ 8240232 w 8272131"/>
              <a:gd name="connsiteY22" fmla="*/ 287080 h 3264196"/>
              <a:gd name="connsiteX23" fmla="*/ 8272131 w 8272131"/>
              <a:gd name="connsiteY23" fmla="*/ 3232297 h 3264196"/>
              <a:gd name="connsiteX24" fmla="*/ 7293935 w 8272131"/>
              <a:gd name="connsiteY24" fmla="*/ 3264196 h 3264196"/>
              <a:gd name="connsiteX25" fmla="*/ 7272670 w 8272131"/>
              <a:gd name="connsiteY25" fmla="*/ 1637414 h 3264196"/>
              <a:gd name="connsiteX26" fmla="*/ 4731489 w 8272131"/>
              <a:gd name="connsiteY26" fmla="*/ 1594884 h 3264196"/>
              <a:gd name="connsiteX27" fmla="*/ 4731489 w 8272131"/>
              <a:gd name="connsiteY27" fmla="*/ 1477926 h 3264196"/>
              <a:gd name="connsiteX28" fmla="*/ 4401879 w 8272131"/>
              <a:gd name="connsiteY28" fmla="*/ 1488558 h 3264196"/>
              <a:gd name="connsiteX29" fmla="*/ 4412512 w 8272131"/>
              <a:gd name="connsiteY29" fmla="*/ 1180214 h 3264196"/>
              <a:gd name="connsiteX30" fmla="*/ 3423684 w 8272131"/>
              <a:gd name="connsiteY30" fmla="*/ 1201479 h 3264196"/>
              <a:gd name="connsiteX31" fmla="*/ 3402419 w 8272131"/>
              <a:gd name="connsiteY31" fmla="*/ 1541721 h 3264196"/>
              <a:gd name="connsiteX32" fmla="*/ 3072809 w 8272131"/>
              <a:gd name="connsiteY32" fmla="*/ 1531089 h 3264196"/>
              <a:gd name="connsiteX33" fmla="*/ 3051544 w 8272131"/>
              <a:gd name="connsiteY33" fmla="*/ 1711842 h 3264196"/>
              <a:gd name="connsiteX34" fmla="*/ 2945219 w 8272131"/>
              <a:gd name="connsiteY34" fmla="*/ 1722475 h 3264196"/>
              <a:gd name="connsiteX35" fmla="*/ 2945219 w 8272131"/>
              <a:gd name="connsiteY35" fmla="*/ 1658679 h 3264196"/>
              <a:gd name="connsiteX36" fmla="*/ 510363 w 8272131"/>
              <a:gd name="connsiteY36" fmla="*/ 1669312 h 3264196"/>
              <a:gd name="connsiteX37" fmla="*/ 478465 w 8272131"/>
              <a:gd name="connsiteY37" fmla="*/ 3200400 h 3264196"/>
              <a:gd name="connsiteX38" fmla="*/ 0 w 8272131"/>
              <a:gd name="connsiteY38" fmla="*/ 3211033 h 3264196"/>
              <a:gd name="connsiteX0" fmla="*/ 31898 w 8272131"/>
              <a:gd name="connsiteY0" fmla="*/ 116958 h 3232298"/>
              <a:gd name="connsiteX1" fmla="*/ 1212112 w 8272131"/>
              <a:gd name="connsiteY1" fmla="*/ 116958 h 3232298"/>
              <a:gd name="connsiteX2" fmla="*/ 1212112 w 8272131"/>
              <a:gd name="connsiteY2" fmla="*/ 829340 h 3232298"/>
              <a:gd name="connsiteX3" fmla="*/ 2806995 w 8272131"/>
              <a:gd name="connsiteY3" fmla="*/ 850605 h 3232298"/>
              <a:gd name="connsiteX4" fmla="*/ 2806995 w 8272131"/>
              <a:gd name="connsiteY4" fmla="*/ 988828 h 3232298"/>
              <a:gd name="connsiteX5" fmla="*/ 2881423 w 8272131"/>
              <a:gd name="connsiteY5" fmla="*/ 999461 h 3232298"/>
              <a:gd name="connsiteX6" fmla="*/ 2892056 w 8272131"/>
              <a:gd name="connsiteY6" fmla="*/ 882503 h 3232298"/>
              <a:gd name="connsiteX7" fmla="*/ 3232298 w 8272131"/>
              <a:gd name="connsiteY7" fmla="*/ 893135 h 3232298"/>
              <a:gd name="connsiteX8" fmla="*/ 3242930 w 8272131"/>
              <a:gd name="connsiteY8" fmla="*/ 106326 h 3232298"/>
              <a:gd name="connsiteX9" fmla="*/ 3444949 w 8272131"/>
              <a:gd name="connsiteY9" fmla="*/ 116958 h 3232298"/>
              <a:gd name="connsiteX10" fmla="*/ 3540642 w 8272131"/>
              <a:gd name="connsiteY10" fmla="*/ 63796 h 3232298"/>
              <a:gd name="connsiteX11" fmla="*/ 3880884 w 8272131"/>
              <a:gd name="connsiteY11" fmla="*/ 0 h 3232298"/>
              <a:gd name="connsiteX12" fmla="*/ 4189228 w 8272131"/>
              <a:gd name="connsiteY12" fmla="*/ 31898 h 3232298"/>
              <a:gd name="connsiteX13" fmla="*/ 4401879 w 8272131"/>
              <a:gd name="connsiteY13" fmla="*/ 138224 h 3232298"/>
              <a:gd name="connsiteX14" fmla="*/ 4572000 w 8272131"/>
              <a:gd name="connsiteY14" fmla="*/ 138224 h 3232298"/>
              <a:gd name="connsiteX15" fmla="*/ 4593265 w 8272131"/>
              <a:gd name="connsiteY15" fmla="*/ 850605 h 3232298"/>
              <a:gd name="connsiteX16" fmla="*/ 4880344 w 8272131"/>
              <a:gd name="connsiteY16" fmla="*/ 850605 h 3232298"/>
              <a:gd name="connsiteX17" fmla="*/ 4869712 w 8272131"/>
              <a:gd name="connsiteY17" fmla="*/ 999461 h 3232298"/>
              <a:gd name="connsiteX18" fmla="*/ 4944140 w 8272131"/>
              <a:gd name="connsiteY18" fmla="*/ 999461 h 3232298"/>
              <a:gd name="connsiteX19" fmla="*/ 4976037 w 8272131"/>
              <a:gd name="connsiteY19" fmla="*/ 871870 h 3232298"/>
              <a:gd name="connsiteX20" fmla="*/ 6953693 w 8272131"/>
              <a:gd name="connsiteY20" fmla="*/ 861238 h 3232298"/>
              <a:gd name="connsiteX21" fmla="*/ 6964326 w 8272131"/>
              <a:gd name="connsiteY21" fmla="*/ 318977 h 3232298"/>
              <a:gd name="connsiteX22" fmla="*/ 8240232 w 8272131"/>
              <a:gd name="connsiteY22" fmla="*/ 287080 h 3232298"/>
              <a:gd name="connsiteX23" fmla="*/ 8272131 w 8272131"/>
              <a:gd name="connsiteY23" fmla="*/ 3232297 h 3232298"/>
              <a:gd name="connsiteX24" fmla="*/ 7315200 w 8272131"/>
              <a:gd name="connsiteY24" fmla="*/ 3232298 h 3232298"/>
              <a:gd name="connsiteX25" fmla="*/ 7272670 w 8272131"/>
              <a:gd name="connsiteY25" fmla="*/ 1637414 h 3232298"/>
              <a:gd name="connsiteX26" fmla="*/ 4731489 w 8272131"/>
              <a:gd name="connsiteY26" fmla="*/ 1594884 h 3232298"/>
              <a:gd name="connsiteX27" fmla="*/ 4731489 w 8272131"/>
              <a:gd name="connsiteY27" fmla="*/ 1477926 h 3232298"/>
              <a:gd name="connsiteX28" fmla="*/ 4401879 w 8272131"/>
              <a:gd name="connsiteY28" fmla="*/ 1488558 h 3232298"/>
              <a:gd name="connsiteX29" fmla="*/ 4412512 w 8272131"/>
              <a:gd name="connsiteY29" fmla="*/ 1180214 h 3232298"/>
              <a:gd name="connsiteX30" fmla="*/ 3423684 w 8272131"/>
              <a:gd name="connsiteY30" fmla="*/ 1201479 h 3232298"/>
              <a:gd name="connsiteX31" fmla="*/ 3402419 w 8272131"/>
              <a:gd name="connsiteY31" fmla="*/ 1541721 h 3232298"/>
              <a:gd name="connsiteX32" fmla="*/ 3072809 w 8272131"/>
              <a:gd name="connsiteY32" fmla="*/ 1531089 h 3232298"/>
              <a:gd name="connsiteX33" fmla="*/ 3051544 w 8272131"/>
              <a:gd name="connsiteY33" fmla="*/ 1711842 h 3232298"/>
              <a:gd name="connsiteX34" fmla="*/ 2945219 w 8272131"/>
              <a:gd name="connsiteY34" fmla="*/ 1722475 h 3232298"/>
              <a:gd name="connsiteX35" fmla="*/ 2945219 w 8272131"/>
              <a:gd name="connsiteY35" fmla="*/ 1658679 h 3232298"/>
              <a:gd name="connsiteX36" fmla="*/ 510363 w 8272131"/>
              <a:gd name="connsiteY36" fmla="*/ 1669312 h 3232298"/>
              <a:gd name="connsiteX37" fmla="*/ 478465 w 8272131"/>
              <a:gd name="connsiteY37" fmla="*/ 3200400 h 3232298"/>
              <a:gd name="connsiteX38" fmla="*/ 0 w 8272131"/>
              <a:gd name="connsiteY38" fmla="*/ 3211033 h 3232298"/>
              <a:gd name="connsiteX0" fmla="*/ 31898 w 8272131"/>
              <a:gd name="connsiteY0" fmla="*/ 116958 h 3242931"/>
              <a:gd name="connsiteX1" fmla="*/ 1212112 w 8272131"/>
              <a:gd name="connsiteY1" fmla="*/ 116958 h 3242931"/>
              <a:gd name="connsiteX2" fmla="*/ 1212112 w 8272131"/>
              <a:gd name="connsiteY2" fmla="*/ 829340 h 3242931"/>
              <a:gd name="connsiteX3" fmla="*/ 2806995 w 8272131"/>
              <a:gd name="connsiteY3" fmla="*/ 850605 h 3242931"/>
              <a:gd name="connsiteX4" fmla="*/ 2806995 w 8272131"/>
              <a:gd name="connsiteY4" fmla="*/ 988828 h 3242931"/>
              <a:gd name="connsiteX5" fmla="*/ 2881423 w 8272131"/>
              <a:gd name="connsiteY5" fmla="*/ 999461 h 3242931"/>
              <a:gd name="connsiteX6" fmla="*/ 2892056 w 8272131"/>
              <a:gd name="connsiteY6" fmla="*/ 882503 h 3242931"/>
              <a:gd name="connsiteX7" fmla="*/ 3232298 w 8272131"/>
              <a:gd name="connsiteY7" fmla="*/ 893135 h 3242931"/>
              <a:gd name="connsiteX8" fmla="*/ 3242930 w 8272131"/>
              <a:gd name="connsiteY8" fmla="*/ 106326 h 3242931"/>
              <a:gd name="connsiteX9" fmla="*/ 3444949 w 8272131"/>
              <a:gd name="connsiteY9" fmla="*/ 116958 h 3242931"/>
              <a:gd name="connsiteX10" fmla="*/ 3540642 w 8272131"/>
              <a:gd name="connsiteY10" fmla="*/ 63796 h 3242931"/>
              <a:gd name="connsiteX11" fmla="*/ 3880884 w 8272131"/>
              <a:gd name="connsiteY11" fmla="*/ 0 h 3242931"/>
              <a:gd name="connsiteX12" fmla="*/ 4189228 w 8272131"/>
              <a:gd name="connsiteY12" fmla="*/ 31898 h 3242931"/>
              <a:gd name="connsiteX13" fmla="*/ 4401879 w 8272131"/>
              <a:gd name="connsiteY13" fmla="*/ 138224 h 3242931"/>
              <a:gd name="connsiteX14" fmla="*/ 4572000 w 8272131"/>
              <a:gd name="connsiteY14" fmla="*/ 138224 h 3242931"/>
              <a:gd name="connsiteX15" fmla="*/ 4593265 w 8272131"/>
              <a:gd name="connsiteY15" fmla="*/ 850605 h 3242931"/>
              <a:gd name="connsiteX16" fmla="*/ 4880344 w 8272131"/>
              <a:gd name="connsiteY16" fmla="*/ 850605 h 3242931"/>
              <a:gd name="connsiteX17" fmla="*/ 4869712 w 8272131"/>
              <a:gd name="connsiteY17" fmla="*/ 999461 h 3242931"/>
              <a:gd name="connsiteX18" fmla="*/ 4944140 w 8272131"/>
              <a:gd name="connsiteY18" fmla="*/ 999461 h 3242931"/>
              <a:gd name="connsiteX19" fmla="*/ 4976037 w 8272131"/>
              <a:gd name="connsiteY19" fmla="*/ 871870 h 3242931"/>
              <a:gd name="connsiteX20" fmla="*/ 6953693 w 8272131"/>
              <a:gd name="connsiteY20" fmla="*/ 861238 h 3242931"/>
              <a:gd name="connsiteX21" fmla="*/ 6964326 w 8272131"/>
              <a:gd name="connsiteY21" fmla="*/ 318977 h 3242931"/>
              <a:gd name="connsiteX22" fmla="*/ 8240232 w 8272131"/>
              <a:gd name="connsiteY22" fmla="*/ 287080 h 3242931"/>
              <a:gd name="connsiteX23" fmla="*/ 8272131 w 8272131"/>
              <a:gd name="connsiteY23" fmla="*/ 3232297 h 3242931"/>
              <a:gd name="connsiteX24" fmla="*/ 7272670 w 8272131"/>
              <a:gd name="connsiteY24" fmla="*/ 3242931 h 3242931"/>
              <a:gd name="connsiteX25" fmla="*/ 7272670 w 8272131"/>
              <a:gd name="connsiteY25" fmla="*/ 1637414 h 3242931"/>
              <a:gd name="connsiteX26" fmla="*/ 4731489 w 8272131"/>
              <a:gd name="connsiteY26" fmla="*/ 1594884 h 3242931"/>
              <a:gd name="connsiteX27" fmla="*/ 4731489 w 8272131"/>
              <a:gd name="connsiteY27" fmla="*/ 1477926 h 3242931"/>
              <a:gd name="connsiteX28" fmla="*/ 4401879 w 8272131"/>
              <a:gd name="connsiteY28" fmla="*/ 1488558 h 3242931"/>
              <a:gd name="connsiteX29" fmla="*/ 4412512 w 8272131"/>
              <a:gd name="connsiteY29" fmla="*/ 1180214 h 3242931"/>
              <a:gd name="connsiteX30" fmla="*/ 3423684 w 8272131"/>
              <a:gd name="connsiteY30" fmla="*/ 1201479 h 3242931"/>
              <a:gd name="connsiteX31" fmla="*/ 3402419 w 8272131"/>
              <a:gd name="connsiteY31" fmla="*/ 1541721 h 3242931"/>
              <a:gd name="connsiteX32" fmla="*/ 3072809 w 8272131"/>
              <a:gd name="connsiteY32" fmla="*/ 1531089 h 3242931"/>
              <a:gd name="connsiteX33" fmla="*/ 3051544 w 8272131"/>
              <a:gd name="connsiteY33" fmla="*/ 1711842 h 3242931"/>
              <a:gd name="connsiteX34" fmla="*/ 2945219 w 8272131"/>
              <a:gd name="connsiteY34" fmla="*/ 1722475 h 3242931"/>
              <a:gd name="connsiteX35" fmla="*/ 2945219 w 8272131"/>
              <a:gd name="connsiteY35" fmla="*/ 1658679 h 3242931"/>
              <a:gd name="connsiteX36" fmla="*/ 510363 w 8272131"/>
              <a:gd name="connsiteY36" fmla="*/ 1669312 h 3242931"/>
              <a:gd name="connsiteX37" fmla="*/ 478465 w 8272131"/>
              <a:gd name="connsiteY37" fmla="*/ 3200400 h 3242931"/>
              <a:gd name="connsiteX38" fmla="*/ 0 w 8272131"/>
              <a:gd name="connsiteY38" fmla="*/ 3211033 h 3242931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31489 w 8272131"/>
              <a:gd name="connsiteY26" fmla="*/ 1594884 h 3232297"/>
              <a:gd name="connsiteX27" fmla="*/ 4731489 w 8272131"/>
              <a:gd name="connsiteY27" fmla="*/ 1477926 h 3232297"/>
              <a:gd name="connsiteX28" fmla="*/ 4401879 w 8272131"/>
              <a:gd name="connsiteY28" fmla="*/ 1488558 h 3232297"/>
              <a:gd name="connsiteX29" fmla="*/ 4412512 w 8272131"/>
              <a:gd name="connsiteY29" fmla="*/ 1180214 h 3232297"/>
              <a:gd name="connsiteX30" fmla="*/ 3423684 w 8272131"/>
              <a:gd name="connsiteY30" fmla="*/ 1201479 h 3232297"/>
              <a:gd name="connsiteX31" fmla="*/ 3402419 w 8272131"/>
              <a:gd name="connsiteY31" fmla="*/ 1541721 h 3232297"/>
              <a:gd name="connsiteX32" fmla="*/ 3072809 w 8272131"/>
              <a:gd name="connsiteY32" fmla="*/ 1531089 h 3232297"/>
              <a:gd name="connsiteX33" fmla="*/ 3051544 w 8272131"/>
              <a:gd name="connsiteY33" fmla="*/ 1711842 h 3232297"/>
              <a:gd name="connsiteX34" fmla="*/ 2945219 w 8272131"/>
              <a:gd name="connsiteY34" fmla="*/ 1722475 h 3232297"/>
              <a:gd name="connsiteX35" fmla="*/ 2945219 w 8272131"/>
              <a:gd name="connsiteY35" fmla="*/ 1658679 h 3232297"/>
              <a:gd name="connsiteX36" fmla="*/ 510363 w 8272131"/>
              <a:gd name="connsiteY36" fmla="*/ 1669312 h 3232297"/>
              <a:gd name="connsiteX37" fmla="*/ 478465 w 8272131"/>
              <a:gd name="connsiteY37" fmla="*/ 3200400 h 3232297"/>
              <a:gd name="connsiteX38" fmla="*/ 0 w 8272131"/>
              <a:gd name="connsiteY38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31489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412512 w 8272131"/>
              <a:gd name="connsiteY29" fmla="*/ 1180214 h 3232297"/>
              <a:gd name="connsiteX30" fmla="*/ 3423684 w 8272131"/>
              <a:gd name="connsiteY30" fmla="*/ 1201479 h 3232297"/>
              <a:gd name="connsiteX31" fmla="*/ 3402419 w 8272131"/>
              <a:gd name="connsiteY31" fmla="*/ 1541721 h 3232297"/>
              <a:gd name="connsiteX32" fmla="*/ 3072809 w 8272131"/>
              <a:gd name="connsiteY32" fmla="*/ 1531089 h 3232297"/>
              <a:gd name="connsiteX33" fmla="*/ 3051544 w 8272131"/>
              <a:gd name="connsiteY33" fmla="*/ 1711842 h 3232297"/>
              <a:gd name="connsiteX34" fmla="*/ 2945219 w 8272131"/>
              <a:gd name="connsiteY34" fmla="*/ 1722475 h 3232297"/>
              <a:gd name="connsiteX35" fmla="*/ 2945219 w 8272131"/>
              <a:gd name="connsiteY35" fmla="*/ 1658679 h 3232297"/>
              <a:gd name="connsiteX36" fmla="*/ 510363 w 8272131"/>
              <a:gd name="connsiteY36" fmla="*/ 1669312 h 3232297"/>
              <a:gd name="connsiteX37" fmla="*/ 478465 w 8272131"/>
              <a:gd name="connsiteY37" fmla="*/ 3200400 h 3232297"/>
              <a:gd name="connsiteX38" fmla="*/ 0 w 8272131"/>
              <a:gd name="connsiteY38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31489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91825 w 8272131"/>
              <a:gd name="connsiteY29" fmla="*/ 1184352 h 3232297"/>
              <a:gd name="connsiteX30" fmla="*/ 3423684 w 8272131"/>
              <a:gd name="connsiteY30" fmla="*/ 1201479 h 3232297"/>
              <a:gd name="connsiteX31" fmla="*/ 3402419 w 8272131"/>
              <a:gd name="connsiteY31" fmla="*/ 1541721 h 3232297"/>
              <a:gd name="connsiteX32" fmla="*/ 3072809 w 8272131"/>
              <a:gd name="connsiteY32" fmla="*/ 1531089 h 3232297"/>
              <a:gd name="connsiteX33" fmla="*/ 3051544 w 8272131"/>
              <a:gd name="connsiteY33" fmla="*/ 1711842 h 3232297"/>
              <a:gd name="connsiteX34" fmla="*/ 2945219 w 8272131"/>
              <a:gd name="connsiteY34" fmla="*/ 1722475 h 3232297"/>
              <a:gd name="connsiteX35" fmla="*/ 2945219 w 8272131"/>
              <a:gd name="connsiteY35" fmla="*/ 1658679 h 3232297"/>
              <a:gd name="connsiteX36" fmla="*/ 510363 w 8272131"/>
              <a:gd name="connsiteY36" fmla="*/ 1669312 h 3232297"/>
              <a:gd name="connsiteX37" fmla="*/ 478465 w 8272131"/>
              <a:gd name="connsiteY37" fmla="*/ 3200400 h 3232297"/>
              <a:gd name="connsiteX38" fmla="*/ 0 w 8272131"/>
              <a:gd name="connsiteY38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31489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408375 w 8272131"/>
              <a:gd name="connsiteY29" fmla="*/ 1171939 h 3232297"/>
              <a:gd name="connsiteX30" fmla="*/ 3423684 w 8272131"/>
              <a:gd name="connsiteY30" fmla="*/ 1201479 h 3232297"/>
              <a:gd name="connsiteX31" fmla="*/ 3402419 w 8272131"/>
              <a:gd name="connsiteY31" fmla="*/ 1541721 h 3232297"/>
              <a:gd name="connsiteX32" fmla="*/ 3072809 w 8272131"/>
              <a:gd name="connsiteY32" fmla="*/ 1531089 h 3232297"/>
              <a:gd name="connsiteX33" fmla="*/ 3051544 w 8272131"/>
              <a:gd name="connsiteY33" fmla="*/ 1711842 h 3232297"/>
              <a:gd name="connsiteX34" fmla="*/ 2945219 w 8272131"/>
              <a:gd name="connsiteY34" fmla="*/ 1722475 h 3232297"/>
              <a:gd name="connsiteX35" fmla="*/ 2945219 w 8272131"/>
              <a:gd name="connsiteY35" fmla="*/ 1658679 h 3232297"/>
              <a:gd name="connsiteX36" fmla="*/ 510363 w 8272131"/>
              <a:gd name="connsiteY36" fmla="*/ 1669312 h 3232297"/>
              <a:gd name="connsiteX37" fmla="*/ 478465 w 8272131"/>
              <a:gd name="connsiteY37" fmla="*/ 3200400 h 3232297"/>
              <a:gd name="connsiteX38" fmla="*/ 0 w 8272131"/>
              <a:gd name="connsiteY38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31489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8375 w 8272131"/>
              <a:gd name="connsiteY30" fmla="*/ 1171939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072809 w 8272131"/>
              <a:gd name="connsiteY33" fmla="*/ 1531089 h 3232297"/>
              <a:gd name="connsiteX34" fmla="*/ 3051544 w 8272131"/>
              <a:gd name="connsiteY34" fmla="*/ 1711842 h 3232297"/>
              <a:gd name="connsiteX35" fmla="*/ 2945219 w 8272131"/>
              <a:gd name="connsiteY35" fmla="*/ 1722475 h 3232297"/>
              <a:gd name="connsiteX36" fmla="*/ 2945219 w 8272131"/>
              <a:gd name="connsiteY36" fmla="*/ 1658679 h 3232297"/>
              <a:gd name="connsiteX37" fmla="*/ 510363 w 8272131"/>
              <a:gd name="connsiteY37" fmla="*/ 1669312 h 3232297"/>
              <a:gd name="connsiteX38" fmla="*/ 478465 w 8272131"/>
              <a:gd name="connsiteY38" fmla="*/ 3200400 h 3232297"/>
              <a:gd name="connsiteX39" fmla="*/ 0 w 8272131"/>
              <a:gd name="connsiteY39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31489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072809 w 8272131"/>
              <a:gd name="connsiteY33" fmla="*/ 1531089 h 3232297"/>
              <a:gd name="connsiteX34" fmla="*/ 3051544 w 8272131"/>
              <a:gd name="connsiteY34" fmla="*/ 1711842 h 3232297"/>
              <a:gd name="connsiteX35" fmla="*/ 2945219 w 8272131"/>
              <a:gd name="connsiteY35" fmla="*/ 1722475 h 3232297"/>
              <a:gd name="connsiteX36" fmla="*/ 2945219 w 8272131"/>
              <a:gd name="connsiteY36" fmla="*/ 1658679 h 3232297"/>
              <a:gd name="connsiteX37" fmla="*/ 510363 w 8272131"/>
              <a:gd name="connsiteY37" fmla="*/ 1669312 h 3232297"/>
              <a:gd name="connsiteX38" fmla="*/ 478465 w 8272131"/>
              <a:gd name="connsiteY38" fmla="*/ 3200400 h 3232297"/>
              <a:gd name="connsiteX39" fmla="*/ 0 w 8272131"/>
              <a:gd name="connsiteY39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072809 w 8272131"/>
              <a:gd name="connsiteY33" fmla="*/ 1531089 h 3232297"/>
              <a:gd name="connsiteX34" fmla="*/ 3051544 w 8272131"/>
              <a:gd name="connsiteY34" fmla="*/ 1711842 h 3232297"/>
              <a:gd name="connsiteX35" fmla="*/ 2945219 w 8272131"/>
              <a:gd name="connsiteY35" fmla="*/ 1722475 h 3232297"/>
              <a:gd name="connsiteX36" fmla="*/ 2945219 w 8272131"/>
              <a:gd name="connsiteY36" fmla="*/ 1658679 h 3232297"/>
              <a:gd name="connsiteX37" fmla="*/ 510363 w 8272131"/>
              <a:gd name="connsiteY37" fmla="*/ 1669312 h 3232297"/>
              <a:gd name="connsiteX38" fmla="*/ 478465 w 8272131"/>
              <a:gd name="connsiteY38" fmla="*/ 3200400 h 3232297"/>
              <a:gd name="connsiteX39" fmla="*/ 0 w 8272131"/>
              <a:gd name="connsiteY39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056258 w 8272131"/>
              <a:gd name="connsiteY33" fmla="*/ 1526952 h 3232297"/>
              <a:gd name="connsiteX34" fmla="*/ 3051544 w 8272131"/>
              <a:gd name="connsiteY34" fmla="*/ 1711842 h 3232297"/>
              <a:gd name="connsiteX35" fmla="*/ 2945219 w 8272131"/>
              <a:gd name="connsiteY35" fmla="*/ 1722475 h 3232297"/>
              <a:gd name="connsiteX36" fmla="*/ 2945219 w 8272131"/>
              <a:gd name="connsiteY36" fmla="*/ 1658679 h 3232297"/>
              <a:gd name="connsiteX37" fmla="*/ 510363 w 8272131"/>
              <a:gd name="connsiteY37" fmla="*/ 1669312 h 3232297"/>
              <a:gd name="connsiteX38" fmla="*/ 478465 w 8272131"/>
              <a:gd name="connsiteY38" fmla="*/ 3200400 h 3232297"/>
              <a:gd name="connsiteX39" fmla="*/ 0 w 8272131"/>
              <a:gd name="connsiteY39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056258 w 8272131"/>
              <a:gd name="connsiteY33" fmla="*/ 1526952 h 3232297"/>
              <a:gd name="connsiteX34" fmla="*/ 3051544 w 8272131"/>
              <a:gd name="connsiteY34" fmla="*/ 1732530 h 3232297"/>
              <a:gd name="connsiteX35" fmla="*/ 2945219 w 8272131"/>
              <a:gd name="connsiteY35" fmla="*/ 1722475 h 3232297"/>
              <a:gd name="connsiteX36" fmla="*/ 2945219 w 8272131"/>
              <a:gd name="connsiteY36" fmla="*/ 1658679 h 3232297"/>
              <a:gd name="connsiteX37" fmla="*/ 510363 w 8272131"/>
              <a:gd name="connsiteY37" fmla="*/ 1669312 h 3232297"/>
              <a:gd name="connsiteX38" fmla="*/ 478465 w 8272131"/>
              <a:gd name="connsiteY38" fmla="*/ 3200400 h 3232297"/>
              <a:gd name="connsiteX39" fmla="*/ 0 w 8272131"/>
              <a:gd name="connsiteY39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056258 w 8272131"/>
              <a:gd name="connsiteY33" fmla="*/ 1526952 h 3232297"/>
              <a:gd name="connsiteX34" fmla="*/ 3063956 w 8272131"/>
              <a:gd name="connsiteY34" fmla="*/ 1658054 h 3232297"/>
              <a:gd name="connsiteX35" fmla="*/ 2945219 w 8272131"/>
              <a:gd name="connsiteY35" fmla="*/ 1722475 h 3232297"/>
              <a:gd name="connsiteX36" fmla="*/ 2945219 w 8272131"/>
              <a:gd name="connsiteY36" fmla="*/ 1658679 h 3232297"/>
              <a:gd name="connsiteX37" fmla="*/ 510363 w 8272131"/>
              <a:gd name="connsiteY37" fmla="*/ 1669312 h 3232297"/>
              <a:gd name="connsiteX38" fmla="*/ 478465 w 8272131"/>
              <a:gd name="connsiteY38" fmla="*/ 3200400 h 3232297"/>
              <a:gd name="connsiteX39" fmla="*/ 0 w 8272131"/>
              <a:gd name="connsiteY39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056258 w 8272131"/>
              <a:gd name="connsiteY33" fmla="*/ 1526952 h 3232297"/>
              <a:gd name="connsiteX34" fmla="*/ 3063956 w 8272131"/>
              <a:gd name="connsiteY34" fmla="*/ 1658054 h 3232297"/>
              <a:gd name="connsiteX35" fmla="*/ 2957631 w 8272131"/>
              <a:gd name="connsiteY35" fmla="*/ 1672825 h 3232297"/>
              <a:gd name="connsiteX36" fmla="*/ 2945219 w 8272131"/>
              <a:gd name="connsiteY36" fmla="*/ 1658679 h 3232297"/>
              <a:gd name="connsiteX37" fmla="*/ 510363 w 8272131"/>
              <a:gd name="connsiteY37" fmla="*/ 1669312 h 3232297"/>
              <a:gd name="connsiteX38" fmla="*/ 478465 w 8272131"/>
              <a:gd name="connsiteY38" fmla="*/ 3200400 h 3232297"/>
              <a:gd name="connsiteX39" fmla="*/ 0 w 8272131"/>
              <a:gd name="connsiteY39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056258 w 8272131"/>
              <a:gd name="connsiteY33" fmla="*/ 1526952 h 3232297"/>
              <a:gd name="connsiteX34" fmla="*/ 3063956 w 8272131"/>
              <a:gd name="connsiteY34" fmla="*/ 1658054 h 3232297"/>
              <a:gd name="connsiteX35" fmla="*/ 2961768 w 8272131"/>
              <a:gd name="connsiteY35" fmla="*/ 1643862 h 3232297"/>
              <a:gd name="connsiteX36" fmla="*/ 2945219 w 8272131"/>
              <a:gd name="connsiteY36" fmla="*/ 1658679 h 3232297"/>
              <a:gd name="connsiteX37" fmla="*/ 510363 w 8272131"/>
              <a:gd name="connsiteY37" fmla="*/ 1669312 h 3232297"/>
              <a:gd name="connsiteX38" fmla="*/ 478465 w 8272131"/>
              <a:gd name="connsiteY38" fmla="*/ 3200400 h 3232297"/>
              <a:gd name="connsiteX39" fmla="*/ 0 w 8272131"/>
              <a:gd name="connsiteY39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412378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02419 w 8272131"/>
              <a:gd name="connsiteY32" fmla="*/ 1541721 h 3232297"/>
              <a:gd name="connsiteX33" fmla="*/ 344134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43795 w 8272131"/>
              <a:gd name="connsiteY32" fmla="*/ 1537583 h 3232297"/>
              <a:gd name="connsiteX33" fmla="*/ 344134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43795 w 8272131"/>
              <a:gd name="connsiteY32" fmla="*/ 1537583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76037 w 8272131"/>
              <a:gd name="connsiteY19" fmla="*/ 87187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27244 w 8272131"/>
              <a:gd name="connsiteY32" fmla="*/ 1545858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44140 w 8272131"/>
              <a:gd name="connsiteY18" fmla="*/ 999461 h 3232297"/>
              <a:gd name="connsiteX19" fmla="*/ 4980175 w 8272131"/>
              <a:gd name="connsiteY19" fmla="*/ 85532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27244 w 8272131"/>
              <a:gd name="connsiteY32" fmla="*/ 1545858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93135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77240 w 8272131"/>
              <a:gd name="connsiteY18" fmla="*/ 991186 h 3232297"/>
              <a:gd name="connsiteX19" fmla="*/ 4980175 w 8272131"/>
              <a:gd name="connsiteY19" fmla="*/ 85532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27244 w 8272131"/>
              <a:gd name="connsiteY32" fmla="*/ 1545858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892056 w 8272131"/>
              <a:gd name="connsiteY6" fmla="*/ 882503 h 3232297"/>
              <a:gd name="connsiteX7" fmla="*/ 3232298 w 8272131"/>
              <a:gd name="connsiteY7" fmla="*/ 835209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77240 w 8272131"/>
              <a:gd name="connsiteY18" fmla="*/ 991186 h 3232297"/>
              <a:gd name="connsiteX19" fmla="*/ 4980175 w 8272131"/>
              <a:gd name="connsiteY19" fmla="*/ 85532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27244 w 8272131"/>
              <a:gd name="connsiteY32" fmla="*/ 1545858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881423 w 8272131"/>
              <a:gd name="connsiteY5" fmla="*/ 999461 h 3232297"/>
              <a:gd name="connsiteX6" fmla="*/ 2900331 w 8272131"/>
              <a:gd name="connsiteY6" fmla="*/ 853540 h 3232297"/>
              <a:gd name="connsiteX7" fmla="*/ 3232298 w 8272131"/>
              <a:gd name="connsiteY7" fmla="*/ 835209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77240 w 8272131"/>
              <a:gd name="connsiteY18" fmla="*/ 991186 h 3232297"/>
              <a:gd name="connsiteX19" fmla="*/ 4980175 w 8272131"/>
              <a:gd name="connsiteY19" fmla="*/ 85532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27244 w 8272131"/>
              <a:gd name="connsiteY32" fmla="*/ 1545858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902111 w 8272131"/>
              <a:gd name="connsiteY5" fmla="*/ 995323 h 3232297"/>
              <a:gd name="connsiteX6" fmla="*/ 2900331 w 8272131"/>
              <a:gd name="connsiteY6" fmla="*/ 853540 h 3232297"/>
              <a:gd name="connsiteX7" fmla="*/ 3232298 w 8272131"/>
              <a:gd name="connsiteY7" fmla="*/ 835209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2000 w 8272131"/>
              <a:gd name="connsiteY14" fmla="*/ 138224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77240 w 8272131"/>
              <a:gd name="connsiteY18" fmla="*/ 991186 h 3232297"/>
              <a:gd name="connsiteX19" fmla="*/ 4980175 w 8272131"/>
              <a:gd name="connsiteY19" fmla="*/ 85532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27244 w 8272131"/>
              <a:gd name="connsiteY32" fmla="*/ 1545858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902111 w 8272131"/>
              <a:gd name="connsiteY5" fmla="*/ 995323 h 3232297"/>
              <a:gd name="connsiteX6" fmla="*/ 2900331 w 8272131"/>
              <a:gd name="connsiteY6" fmla="*/ 853540 h 3232297"/>
              <a:gd name="connsiteX7" fmla="*/ 3232298 w 8272131"/>
              <a:gd name="connsiteY7" fmla="*/ 835209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38224 h 3232297"/>
              <a:gd name="connsiteX14" fmla="*/ 4576138 w 8272131"/>
              <a:gd name="connsiteY14" fmla="*/ 100986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77240 w 8272131"/>
              <a:gd name="connsiteY18" fmla="*/ 991186 h 3232297"/>
              <a:gd name="connsiteX19" fmla="*/ 4980175 w 8272131"/>
              <a:gd name="connsiteY19" fmla="*/ 85532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27244 w 8272131"/>
              <a:gd name="connsiteY32" fmla="*/ 1545858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902111 w 8272131"/>
              <a:gd name="connsiteY5" fmla="*/ 995323 h 3232297"/>
              <a:gd name="connsiteX6" fmla="*/ 2900331 w 8272131"/>
              <a:gd name="connsiteY6" fmla="*/ 853540 h 3232297"/>
              <a:gd name="connsiteX7" fmla="*/ 3232298 w 8272131"/>
              <a:gd name="connsiteY7" fmla="*/ 835209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09261 h 3232297"/>
              <a:gd name="connsiteX14" fmla="*/ 4576138 w 8272131"/>
              <a:gd name="connsiteY14" fmla="*/ 100986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77240 w 8272131"/>
              <a:gd name="connsiteY18" fmla="*/ 991186 h 3232297"/>
              <a:gd name="connsiteX19" fmla="*/ 4980175 w 8272131"/>
              <a:gd name="connsiteY19" fmla="*/ 855320 h 3232297"/>
              <a:gd name="connsiteX20" fmla="*/ 6953693 w 8272131"/>
              <a:gd name="connsiteY20" fmla="*/ 861238 h 3232297"/>
              <a:gd name="connsiteX21" fmla="*/ 6964326 w 8272131"/>
              <a:gd name="connsiteY21" fmla="*/ 318977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27244 w 8272131"/>
              <a:gd name="connsiteY32" fmla="*/ 1545858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  <a:gd name="connsiteX0" fmla="*/ 31898 w 8272131"/>
              <a:gd name="connsiteY0" fmla="*/ 116958 h 3232297"/>
              <a:gd name="connsiteX1" fmla="*/ 1212112 w 8272131"/>
              <a:gd name="connsiteY1" fmla="*/ 116958 h 3232297"/>
              <a:gd name="connsiteX2" fmla="*/ 1212112 w 8272131"/>
              <a:gd name="connsiteY2" fmla="*/ 829340 h 3232297"/>
              <a:gd name="connsiteX3" fmla="*/ 2806995 w 8272131"/>
              <a:gd name="connsiteY3" fmla="*/ 850605 h 3232297"/>
              <a:gd name="connsiteX4" fmla="*/ 2806995 w 8272131"/>
              <a:gd name="connsiteY4" fmla="*/ 988828 h 3232297"/>
              <a:gd name="connsiteX5" fmla="*/ 2902111 w 8272131"/>
              <a:gd name="connsiteY5" fmla="*/ 995323 h 3232297"/>
              <a:gd name="connsiteX6" fmla="*/ 2900331 w 8272131"/>
              <a:gd name="connsiteY6" fmla="*/ 853540 h 3232297"/>
              <a:gd name="connsiteX7" fmla="*/ 3232298 w 8272131"/>
              <a:gd name="connsiteY7" fmla="*/ 835209 h 3232297"/>
              <a:gd name="connsiteX8" fmla="*/ 3242930 w 8272131"/>
              <a:gd name="connsiteY8" fmla="*/ 106326 h 3232297"/>
              <a:gd name="connsiteX9" fmla="*/ 3444949 w 8272131"/>
              <a:gd name="connsiteY9" fmla="*/ 116958 h 3232297"/>
              <a:gd name="connsiteX10" fmla="*/ 3540642 w 8272131"/>
              <a:gd name="connsiteY10" fmla="*/ 63796 h 3232297"/>
              <a:gd name="connsiteX11" fmla="*/ 3880884 w 8272131"/>
              <a:gd name="connsiteY11" fmla="*/ 0 h 3232297"/>
              <a:gd name="connsiteX12" fmla="*/ 4189228 w 8272131"/>
              <a:gd name="connsiteY12" fmla="*/ 31898 h 3232297"/>
              <a:gd name="connsiteX13" fmla="*/ 4401879 w 8272131"/>
              <a:gd name="connsiteY13" fmla="*/ 109261 h 3232297"/>
              <a:gd name="connsiteX14" fmla="*/ 4576138 w 8272131"/>
              <a:gd name="connsiteY14" fmla="*/ 100986 h 3232297"/>
              <a:gd name="connsiteX15" fmla="*/ 4593265 w 8272131"/>
              <a:gd name="connsiteY15" fmla="*/ 850605 h 3232297"/>
              <a:gd name="connsiteX16" fmla="*/ 4880344 w 8272131"/>
              <a:gd name="connsiteY16" fmla="*/ 850605 h 3232297"/>
              <a:gd name="connsiteX17" fmla="*/ 4869712 w 8272131"/>
              <a:gd name="connsiteY17" fmla="*/ 999461 h 3232297"/>
              <a:gd name="connsiteX18" fmla="*/ 4977240 w 8272131"/>
              <a:gd name="connsiteY18" fmla="*/ 991186 h 3232297"/>
              <a:gd name="connsiteX19" fmla="*/ 4980175 w 8272131"/>
              <a:gd name="connsiteY19" fmla="*/ 855320 h 3232297"/>
              <a:gd name="connsiteX20" fmla="*/ 6953693 w 8272131"/>
              <a:gd name="connsiteY20" fmla="*/ 861238 h 3232297"/>
              <a:gd name="connsiteX21" fmla="*/ 6964326 w 8272131"/>
              <a:gd name="connsiteY21" fmla="*/ 283351 h 3232297"/>
              <a:gd name="connsiteX22" fmla="*/ 8240232 w 8272131"/>
              <a:gd name="connsiteY22" fmla="*/ 287080 h 3232297"/>
              <a:gd name="connsiteX23" fmla="*/ 8272131 w 8272131"/>
              <a:gd name="connsiteY23" fmla="*/ 3232297 h 3232297"/>
              <a:gd name="connsiteX24" fmla="*/ 7315200 w 8272131"/>
              <a:gd name="connsiteY24" fmla="*/ 3221665 h 3232297"/>
              <a:gd name="connsiteX25" fmla="*/ 7272670 w 8272131"/>
              <a:gd name="connsiteY25" fmla="*/ 1637414 h 3232297"/>
              <a:gd name="connsiteX26" fmla="*/ 4706663 w 8272131"/>
              <a:gd name="connsiteY26" fmla="*/ 1594884 h 3232297"/>
              <a:gd name="connsiteX27" fmla="*/ 4706663 w 8272131"/>
              <a:gd name="connsiteY27" fmla="*/ 1494477 h 3232297"/>
              <a:gd name="connsiteX28" fmla="*/ 4401879 w 8272131"/>
              <a:gd name="connsiteY28" fmla="*/ 1488558 h 3232297"/>
              <a:gd name="connsiteX29" fmla="*/ 4388841 w 8272131"/>
              <a:gd name="connsiteY29" fmla="*/ 1204895 h 3232297"/>
              <a:gd name="connsiteX30" fmla="*/ 4404237 w 8272131"/>
              <a:gd name="connsiteY30" fmla="*/ 1196764 h 3232297"/>
              <a:gd name="connsiteX31" fmla="*/ 3423684 w 8272131"/>
              <a:gd name="connsiteY31" fmla="*/ 1201479 h 3232297"/>
              <a:gd name="connsiteX32" fmla="*/ 3427244 w 8272131"/>
              <a:gd name="connsiteY32" fmla="*/ 1545858 h 3232297"/>
              <a:gd name="connsiteX33" fmla="*/ 3424790 w 8272131"/>
              <a:gd name="connsiteY33" fmla="*/ 1535900 h 3232297"/>
              <a:gd name="connsiteX34" fmla="*/ 3056258 w 8272131"/>
              <a:gd name="connsiteY34" fmla="*/ 1526952 h 3232297"/>
              <a:gd name="connsiteX35" fmla="*/ 3063956 w 8272131"/>
              <a:gd name="connsiteY35" fmla="*/ 1658054 h 3232297"/>
              <a:gd name="connsiteX36" fmla="*/ 2961768 w 8272131"/>
              <a:gd name="connsiteY36" fmla="*/ 1643862 h 3232297"/>
              <a:gd name="connsiteX37" fmla="*/ 2945219 w 8272131"/>
              <a:gd name="connsiteY37" fmla="*/ 1658679 h 3232297"/>
              <a:gd name="connsiteX38" fmla="*/ 510363 w 8272131"/>
              <a:gd name="connsiteY38" fmla="*/ 1669312 h 3232297"/>
              <a:gd name="connsiteX39" fmla="*/ 478465 w 8272131"/>
              <a:gd name="connsiteY39" fmla="*/ 3200400 h 3232297"/>
              <a:gd name="connsiteX40" fmla="*/ 0 w 8272131"/>
              <a:gd name="connsiteY40" fmla="*/ 3211033 h 3232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272131" h="3232297">
                <a:moveTo>
                  <a:pt x="31898" y="116958"/>
                </a:moveTo>
                <a:lnTo>
                  <a:pt x="1212112" y="116958"/>
                </a:lnTo>
                <a:lnTo>
                  <a:pt x="1212112" y="829340"/>
                </a:lnTo>
                <a:lnTo>
                  <a:pt x="2806995" y="850605"/>
                </a:lnTo>
                <a:lnTo>
                  <a:pt x="2806995" y="988828"/>
                </a:lnTo>
                <a:lnTo>
                  <a:pt x="2902111" y="995323"/>
                </a:lnTo>
                <a:cubicBezTo>
                  <a:pt x="2901518" y="948062"/>
                  <a:pt x="2900924" y="900801"/>
                  <a:pt x="2900331" y="853540"/>
                </a:cubicBezTo>
                <a:lnTo>
                  <a:pt x="3232298" y="835209"/>
                </a:lnTo>
                <a:lnTo>
                  <a:pt x="3242930" y="106326"/>
                </a:lnTo>
                <a:lnTo>
                  <a:pt x="3444949" y="116958"/>
                </a:lnTo>
                <a:lnTo>
                  <a:pt x="3540642" y="63796"/>
                </a:lnTo>
                <a:lnTo>
                  <a:pt x="3880884" y="0"/>
                </a:lnTo>
                <a:lnTo>
                  <a:pt x="4189228" y="31898"/>
                </a:lnTo>
                <a:lnTo>
                  <a:pt x="4401879" y="109261"/>
                </a:lnTo>
                <a:lnTo>
                  <a:pt x="4576138" y="100986"/>
                </a:lnTo>
                <a:lnTo>
                  <a:pt x="4593265" y="850605"/>
                </a:lnTo>
                <a:lnTo>
                  <a:pt x="4880344" y="850605"/>
                </a:lnTo>
                <a:lnTo>
                  <a:pt x="4869712" y="999461"/>
                </a:lnTo>
                <a:lnTo>
                  <a:pt x="4977240" y="991186"/>
                </a:lnTo>
                <a:cubicBezTo>
                  <a:pt x="4978218" y="945897"/>
                  <a:pt x="4979197" y="900609"/>
                  <a:pt x="4980175" y="855320"/>
                </a:cubicBezTo>
                <a:lnTo>
                  <a:pt x="6953693" y="861238"/>
                </a:lnTo>
                <a:lnTo>
                  <a:pt x="6964326" y="283351"/>
                </a:lnTo>
                <a:lnTo>
                  <a:pt x="8240232" y="287080"/>
                </a:lnTo>
                <a:lnTo>
                  <a:pt x="8272131" y="3232297"/>
                </a:lnTo>
                <a:lnTo>
                  <a:pt x="7315200" y="3221665"/>
                </a:lnTo>
                <a:lnTo>
                  <a:pt x="7272670" y="1637414"/>
                </a:lnTo>
                <a:lnTo>
                  <a:pt x="4706663" y="1594884"/>
                </a:lnTo>
                <a:lnTo>
                  <a:pt x="4706663" y="1494477"/>
                </a:lnTo>
                <a:lnTo>
                  <a:pt x="4401879" y="1488558"/>
                </a:lnTo>
                <a:cubicBezTo>
                  <a:pt x="4401671" y="1389866"/>
                  <a:pt x="4389049" y="1303587"/>
                  <a:pt x="4388841" y="1204895"/>
                </a:cubicBezTo>
                <a:lnTo>
                  <a:pt x="4404237" y="1196764"/>
                </a:lnTo>
                <a:lnTo>
                  <a:pt x="3423684" y="1201479"/>
                </a:lnTo>
                <a:cubicBezTo>
                  <a:pt x="3424871" y="1316272"/>
                  <a:pt x="3426057" y="1431065"/>
                  <a:pt x="3427244" y="1545858"/>
                </a:cubicBezTo>
                <a:cubicBezTo>
                  <a:pt x="3420909" y="1543918"/>
                  <a:pt x="3431125" y="1537840"/>
                  <a:pt x="3424790" y="1535900"/>
                </a:cubicBezTo>
                <a:lnTo>
                  <a:pt x="3056258" y="1526952"/>
                </a:lnTo>
                <a:lnTo>
                  <a:pt x="3063956" y="1658054"/>
                </a:lnTo>
                <a:lnTo>
                  <a:pt x="2961768" y="1643862"/>
                </a:lnTo>
                <a:lnTo>
                  <a:pt x="2945219" y="1658679"/>
                </a:lnTo>
                <a:lnTo>
                  <a:pt x="510363" y="1669312"/>
                </a:lnTo>
                <a:lnTo>
                  <a:pt x="478465" y="3200400"/>
                </a:lnTo>
                <a:lnTo>
                  <a:pt x="0" y="3211033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0" name="Isosceles Triangle 9"/>
          <p:cNvSpPr/>
          <p:nvPr/>
        </p:nvSpPr>
        <p:spPr>
          <a:xfrm>
            <a:off x="3682368" y="3451175"/>
            <a:ext cx="593088" cy="142870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3682368" y="3594045"/>
            <a:ext cx="593088" cy="7307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2" name="Isosceles Triangle 11"/>
          <p:cNvSpPr/>
          <p:nvPr/>
        </p:nvSpPr>
        <p:spPr>
          <a:xfrm>
            <a:off x="3632944" y="3171040"/>
            <a:ext cx="691936" cy="238116"/>
          </a:xfrm>
          <a:prstGeom prst="triangle">
            <a:avLst/>
          </a:prstGeom>
          <a:solidFill>
            <a:srgbClr val="A6E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3657656" y="3409156"/>
            <a:ext cx="642512" cy="69799"/>
          </a:xfrm>
          <a:prstGeom prst="rect">
            <a:avLst/>
          </a:prstGeom>
          <a:solidFill>
            <a:srgbClr val="A6E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4" name="Freeform 13"/>
          <p:cNvSpPr/>
          <p:nvPr/>
        </p:nvSpPr>
        <p:spPr>
          <a:xfrm>
            <a:off x="1969806" y="4160825"/>
            <a:ext cx="168551" cy="569536"/>
          </a:xfrm>
          <a:custGeom>
            <a:avLst/>
            <a:gdLst>
              <a:gd name="connsiteX0" fmla="*/ 0 w 247650"/>
              <a:gd name="connsiteY0" fmla="*/ 860425 h 873125"/>
              <a:gd name="connsiteX1" fmla="*/ 6350 w 247650"/>
              <a:gd name="connsiteY1" fmla="*/ 38100 h 873125"/>
              <a:gd name="connsiteX2" fmla="*/ 38100 w 247650"/>
              <a:gd name="connsiteY2" fmla="*/ 15875 h 873125"/>
              <a:gd name="connsiteX3" fmla="*/ 85725 w 247650"/>
              <a:gd name="connsiteY3" fmla="*/ 0 h 873125"/>
              <a:gd name="connsiteX4" fmla="*/ 136525 w 247650"/>
              <a:gd name="connsiteY4" fmla="*/ 3175 h 873125"/>
              <a:gd name="connsiteX5" fmla="*/ 177800 w 247650"/>
              <a:gd name="connsiteY5" fmla="*/ 19050 h 873125"/>
              <a:gd name="connsiteX6" fmla="*/ 222250 w 247650"/>
              <a:gd name="connsiteY6" fmla="*/ 31750 h 873125"/>
              <a:gd name="connsiteX7" fmla="*/ 247650 w 247650"/>
              <a:gd name="connsiteY7" fmla="*/ 873125 h 873125"/>
              <a:gd name="connsiteX8" fmla="*/ 0 w 247650"/>
              <a:gd name="connsiteY8" fmla="*/ 860425 h 873125"/>
              <a:gd name="connsiteX0" fmla="*/ 0 w 238125"/>
              <a:gd name="connsiteY0" fmla="*/ 860425 h 876300"/>
              <a:gd name="connsiteX1" fmla="*/ 6350 w 238125"/>
              <a:gd name="connsiteY1" fmla="*/ 38100 h 876300"/>
              <a:gd name="connsiteX2" fmla="*/ 38100 w 238125"/>
              <a:gd name="connsiteY2" fmla="*/ 15875 h 876300"/>
              <a:gd name="connsiteX3" fmla="*/ 85725 w 238125"/>
              <a:gd name="connsiteY3" fmla="*/ 0 h 876300"/>
              <a:gd name="connsiteX4" fmla="*/ 136525 w 238125"/>
              <a:gd name="connsiteY4" fmla="*/ 3175 h 876300"/>
              <a:gd name="connsiteX5" fmla="*/ 177800 w 238125"/>
              <a:gd name="connsiteY5" fmla="*/ 19050 h 876300"/>
              <a:gd name="connsiteX6" fmla="*/ 222250 w 238125"/>
              <a:gd name="connsiteY6" fmla="*/ 31750 h 876300"/>
              <a:gd name="connsiteX7" fmla="*/ 238125 w 238125"/>
              <a:gd name="connsiteY7" fmla="*/ 876300 h 876300"/>
              <a:gd name="connsiteX8" fmla="*/ 0 w 238125"/>
              <a:gd name="connsiteY8" fmla="*/ 860425 h 876300"/>
              <a:gd name="connsiteX0" fmla="*/ 0 w 244475"/>
              <a:gd name="connsiteY0" fmla="*/ 860425 h 863600"/>
              <a:gd name="connsiteX1" fmla="*/ 6350 w 244475"/>
              <a:gd name="connsiteY1" fmla="*/ 38100 h 863600"/>
              <a:gd name="connsiteX2" fmla="*/ 38100 w 244475"/>
              <a:gd name="connsiteY2" fmla="*/ 15875 h 863600"/>
              <a:gd name="connsiteX3" fmla="*/ 85725 w 244475"/>
              <a:gd name="connsiteY3" fmla="*/ 0 h 863600"/>
              <a:gd name="connsiteX4" fmla="*/ 136525 w 244475"/>
              <a:gd name="connsiteY4" fmla="*/ 3175 h 863600"/>
              <a:gd name="connsiteX5" fmla="*/ 177800 w 244475"/>
              <a:gd name="connsiteY5" fmla="*/ 19050 h 863600"/>
              <a:gd name="connsiteX6" fmla="*/ 222250 w 244475"/>
              <a:gd name="connsiteY6" fmla="*/ 31750 h 863600"/>
              <a:gd name="connsiteX7" fmla="*/ 244475 w 244475"/>
              <a:gd name="connsiteY7" fmla="*/ 863600 h 863600"/>
              <a:gd name="connsiteX8" fmla="*/ 0 w 244475"/>
              <a:gd name="connsiteY8" fmla="*/ 860425 h 863600"/>
              <a:gd name="connsiteX0" fmla="*/ 0 w 230187"/>
              <a:gd name="connsiteY0" fmla="*/ 860425 h 865982"/>
              <a:gd name="connsiteX1" fmla="*/ 6350 w 230187"/>
              <a:gd name="connsiteY1" fmla="*/ 38100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31750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0187"/>
              <a:gd name="connsiteY0" fmla="*/ 860425 h 865982"/>
              <a:gd name="connsiteX1" fmla="*/ 6350 w 230187"/>
              <a:gd name="connsiteY1" fmla="*/ 38100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41275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0187"/>
              <a:gd name="connsiteY0" fmla="*/ 860425 h 865982"/>
              <a:gd name="connsiteX1" fmla="*/ 13494 w 230187"/>
              <a:gd name="connsiteY1" fmla="*/ 50006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41275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77800 w 234636"/>
              <a:gd name="connsiteY5" fmla="*/ 19050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77800 w 234636"/>
              <a:gd name="connsiteY5" fmla="*/ 19050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84944 w 234636"/>
              <a:gd name="connsiteY5" fmla="*/ 9525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84944 w 234636"/>
              <a:gd name="connsiteY5" fmla="*/ 9525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4394 h 869951"/>
              <a:gd name="connsiteX1" fmla="*/ 13494 w 234636"/>
              <a:gd name="connsiteY1" fmla="*/ 53975 h 869951"/>
              <a:gd name="connsiteX2" fmla="*/ 38100 w 234636"/>
              <a:gd name="connsiteY2" fmla="*/ 19844 h 869951"/>
              <a:gd name="connsiteX3" fmla="*/ 85725 w 234636"/>
              <a:gd name="connsiteY3" fmla="*/ 3969 h 869951"/>
              <a:gd name="connsiteX4" fmla="*/ 141287 w 234636"/>
              <a:gd name="connsiteY4" fmla="*/ 0 h 869951"/>
              <a:gd name="connsiteX5" fmla="*/ 184944 w 234636"/>
              <a:gd name="connsiteY5" fmla="*/ 13494 h 869951"/>
              <a:gd name="connsiteX6" fmla="*/ 234156 w 234636"/>
              <a:gd name="connsiteY6" fmla="*/ 47626 h 869951"/>
              <a:gd name="connsiteX7" fmla="*/ 230187 w 234636"/>
              <a:gd name="connsiteY7" fmla="*/ 869951 h 869951"/>
              <a:gd name="connsiteX8" fmla="*/ 0 w 234636"/>
              <a:gd name="connsiteY8" fmla="*/ 864394 h 869951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8100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8100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47625 w 234636"/>
              <a:gd name="connsiteY2" fmla="*/ 25341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0956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23019 w 234636"/>
              <a:gd name="connsiteY1" fmla="*/ 52328 h 870685"/>
              <a:gd name="connsiteX2" fmla="*/ 30956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3559 w 238195"/>
              <a:gd name="connsiteY0" fmla="*/ 865128 h 870685"/>
              <a:gd name="connsiteX1" fmla="*/ 384 w 238195"/>
              <a:gd name="connsiteY1" fmla="*/ 52328 h 870685"/>
              <a:gd name="connsiteX2" fmla="*/ 34515 w 238195"/>
              <a:gd name="connsiteY2" fmla="*/ 20578 h 870685"/>
              <a:gd name="connsiteX3" fmla="*/ 89284 w 238195"/>
              <a:gd name="connsiteY3" fmla="*/ 4703 h 870685"/>
              <a:gd name="connsiteX4" fmla="*/ 144846 w 238195"/>
              <a:gd name="connsiteY4" fmla="*/ 734 h 870685"/>
              <a:gd name="connsiteX5" fmla="*/ 188503 w 238195"/>
              <a:gd name="connsiteY5" fmla="*/ 14228 h 870685"/>
              <a:gd name="connsiteX6" fmla="*/ 237715 w 238195"/>
              <a:gd name="connsiteY6" fmla="*/ 48360 h 870685"/>
              <a:gd name="connsiteX7" fmla="*/ 233746 w 238195"/>
              <a:gd name="connsiteY7" fmla="*/ 870685 h 870685"/>
              <a:gd name="connsiteX8" fmla="*/ 3559 w 238195"/>
              <a:gd name="connsiteY8" fmla="*/ 865128 h 870685"/>
              <a:gd name="connsiteX0" fmla="*/ 3559 w 245652"/>
              <a:gd name="connsiteY0" fmla="*/ 865128 h 873066"/>
              <a:gd name="connsiteX1" fmla="*/ 384 w 245652"/>
              <a:gd name="connsiteY1" fmla="*/ 52328 h 873066"/>
              <a:gd name="connsiteX2" fmla="*/ 34515 w 245652"/>
              <a:gd name="connsiteY2" fmla="*/ 20578 h 873066"/>
              <a:gd name="connsiteX3" fmla="*/ 89284 w 245652"/>
              <a:gd name="connsiteY3" fmla="*/ 4703 h 873066"/>
              <a:gd name="connsiteX4" fmla="*/ 144846 w 245652"/>
              <a:gd name="connsiteY4" fmla="*/ 734 h 873066"/>
              <a:gd name="connsiteX5" fmla="*/ 188503 w 245652"/>
              <a:gd name="connsiteY5" fmla="*/ 14228 h 873066"/>
              <a:gd name="connsiteX6" fmla="*/ 237715 w 245652"/>
              <a:gd name="connsiteY6" fmla="*/ 48360 h 873066"/>
              <a:gd name="connsiteX7" fmla="*/ 245652 w 245652"/>
              <a:gd name="connsiteY7" fmla="*/ 873066 h 873066"/>
              <a:gd name="connsiteX8" fmla="*/ 3559 w 245652"/>
              <a:gd name="connsiteY8" fmla="*/ 865128 h 873066"/>
              <a:gd name="connsiteX0" fmla="*/ 0 w 254000"/>
              <a:gd name="connsiteY0" fmla="*/ 862747 h 873066"/>
              <a:gd name="connsiteX1" fmla="*/ 8732 w 254000"/>
              <a:gd name="connsiteY1" fmla="*/ 52328 h 873066"/>
              <a:gd name="connsiteX2" fmla="*/ 42863 w 254000"/>
              <a:gd name="connsiteY2" fmla="*/ 20578 h 873066"/>
              <a:gd name="connsiteX3" fmla="*/ 97632 w 254000"/>
              <a:gd name="connsiteY3" fmla="*/ 4703 h 873066"/>
              <a:gd name="connsiteX4" fmla="*/ 153194 w 254000"/>
              <a:gd name="connsiteY4" fmla="*/ 734 h 873066"/>
              <a:gd name="connsiteX5" fmla="*/ 196851 w 254000"/>
              <a:gd name="connsiteY5" fmla="*/ 14228 h 873066"/>
              <a:gd name="connsiteX6" fmla="*/ 246063 w 254000"/>
              <a:gd name="connsiteY6" fmla="*/ 48360 h 873066"/>
              <a:gd name="connsiteX7" fmla="*/ 254000 w 254000"/>
              <a:gd name="connsiteY7" fmla="*/ 873066 h 873066"/>
              <a:gd name="connsiteX8" fmla="*/ 0 w 254000"/>
              <a:gd name="connsiteY8" fmla="*/ 862747 h 873066"/>
              <a:gd name="connsiteX0" fmla="*/ 5857 w 245570"/>
              <a:gd name="connsiteY0" fmla="*/ 860366 h 873066"/>
              <a:gd name="connsiteX1" fmla="*/ 302 w 245570"/>
              <a:gd name="connsiteY1" fmla="*/ 52328 h 873066"/>
              <a:gd name="connsiteX2" fmla="*/ 34433 w 245570"/>
              <a:gd name="connsiteY2" fmla="*/ 20578 h 873066"/>
              <a:gd name="connsiteX3" fmla="*/ 89202 w 245570"/>
              <a:gd name="connsiteY3" fmla="*/ 4703 h 873066"/>
              <a:gd name="connsiteX4" fmla="*/ 144764 w 245570"/>
              <a:gd name="connsiteY4" fmla="*/ 734 h 873066"/>
              <a:gd name="connsiteX5" fmla="*/ 188421 w 245570"/>
              <a:gd name="connsiteY5" fmla="*/ 14228 h 873066"/>
              <a:gd name="connsiteX6" fmla="*/ 237633 w 245570"/>
              <a:gd name="connsiteY6" fmla="*/ 48360 h 873066"/>
              <a:gd name="connsiteX7" fmla="*/ 245570 w 245570"/>
              <a:gd name="connsiteY7" fmla="*/ 873066 h 873066"/>
              <a:gd name="connsiteX8" fmla="*/ 5857 w 245570"/>
              <a:gd name="connsiteY8" fmla="*/ 860366 h 873066"/>
              <a:gd name="connsiteX0" fmla="*/ 5857 w 245570"/>
              <a:gd name="connsiteY0" fmla="*/ 860366 h 861159"/>
              <a:gd name="connsiteX1" fmla="*/ 302 w 245570"/>
              <a:gd name="connsiteY1" fmla="*/ 52328 h 861159"/>
              <a:gd name="connsiteX2" fmla="*/ 34433 w 245570"/>
              <a:gd name="connsiteY2" fmla="*/ 20578 h 861159"/>
              <a:gd name="connsiteX3" fmla="*/ 89202 w 245570"/>
              <a:gd name="connsiteY3" fmla="*/ 4703 h 861159"/>
              <a:gd name="connsiteX4" fmla="*/ 144764 w 245570"/>
              <a:gd name="connsiteY4" fmla="*/ 734 h 861159"/>
              <a:gd name="connsiteX5" fmla="*/ 188421 w 245570"/>
              <a:gd name="connsiteY5" fmla="*/ 14228 h 861159"/>
              <a:gd name="connsiteX6" fmla="*/ 237633 w 245570"/>
              <a:gd name="connsiteY6" fmla="*/ 48360 h 861159"/>
              <a:gd name="connsiteX7" fmla="*/ 245570 w 245570"/>
              <a:gd name="connsiteY7" fmla="*/ 861159 h 861159"/>
              <a:gd name="connsiteX8" fmla="*/ 5857 w 245570"/>
              <a:gd name="connsiteY8" fmla="*/ 860366 h 861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570" h="861159">
                <a:moveTo>
                  <a:pt x="5857" y="860366"/>
                </a:moveTo>
                <a:cubicBezTo>
                  <a:pt x="7974" y="586258"/>
                  <a:pt x="-1815" y="326436"/>
                  <a:pt x="302" y="52328"/>
                </a:cubicBezTo>
                <a:lnTo>
                  <a:pt x="34433" y="20578"/>
                </a:lnTo>
                <a:lnTo>
                  <a:pt x="89202" y="4703"/>
                </a:lnTo>
                <a:cubicBezTo>
                  <a:pt x="112485" y="-3763"/>
                  <a:pt x="126243" y="2057"/>
                  <a:pt x="144764" y="734"/>
                </a:cubicBezTo>
                <a:cubicBezTo>
                  <a:pt x="160904" y="2851"/>
                  <a:pt x="172281" y="2586"/>
                  <a:pt x="188421" y="14228"/>
                </a:cubicBezTo>
                <a:cubicBezTo>
                  <a:pt x="207206" y="22430"/>
                  <a:pt x="223611" y="28251"/>
                  <a:pt x="237633" y="48360"/>
                </a:cubicBezTo>
                <a:cubicBezTo>
                  <a:pt x="240279" y="326437"/>
                  <a:pt x="242924" y="583082"/>
                  <a:pt x="245570" y="861159"/>
                </a:cubicBezTo>
                <a:lnTo>
                  <a:pt x="5857" y="860366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5" name="Freeform 14"/>
          <p:cNvSpPr/>
          <p:nvPr/>
        </p:nvSpPr>
        <p:spPr>
          <a:xfrm>
            <a:off x="2722624" y="4095725"/>
            <a:ext cx="168551" cy="569536"/>
          </a:xfrm>
          <a:custGeom>
            <a:avLst/>
            <a:gdLst>
              <a:gd name="connsiteX0" fmla="*/ 0 w 247650"/>
              <a:gd name="connsiteY0" fmla="*/ 860425 h 873125"/>
              <a:gd name="connsiteX1" fmla="*/ 6350 w 247650"/>
              <a:gd name="connsiteY1" fmla="*/ 38100 h 873125"/>
              <a:gd name="connsiteX2" fmla="*/ 38100 w 247650"/>
              <a:gd name="connsiteY2" fmla="*/ 15875 h 873125"/>
              <a:gd name="connsiteX3" fmla="*/ 85725 w 247650"/>
              <a:gd name="connsiteY3" fmla="*/ 0 h 873125"/>
              <a:gd name="connsiteX4" fmla="*/ 136525 w 247650"/>
              <a:gd name="connsiteY4" fmla="*/ 3175 h 873125"/>
              <a:gd name="connsiteX5" fmla="*/ 177800 w 247650"/>
              <a:gd name="connsiteY5" fmla="*/ 19050 h 873125"/>
              <a:gd name="connsiteX6" fmla="*/ 222250 w 247650"/>
              <a:gd name="connsiteY6" fmla="*/ 31750 h 873125"/>
              <a:gd name="connsiteX7" fmla="*/ 247650 w 247650"/>
              <a:gd name="connsiteY7" fmla="*/ 873125 h 873125"/>
              <a:gd name="connsiteX8" fmla="*/ 0 w 247650"/>
              <a:gd name="connsiteY8" fmla="*/ 860425 h 873125"/>
              <a:gd name="connsiteX0" fmla="*/ 0 w 238125"/>
              <a:gd name="connsiteY0" fmla="*/ 860425 h 876300"/>
              <a:gd name="connsiteX1" fmla="*/ 6350 w 238125"/>
              <a:gd name="connsiteY1" fmla="*/ 38100 h 876300"/>
              <a:gd name="connsiteX2" fmla="*/ 38100 w 238125"/>
              <a:gd name="connsiteY2" fmla="*/ 15875 h 876300"/>
              <a:gd name="connsiteX3" fmla="*/ 85725 w 238125"/>
              <a:gd name="connsiteY3" fmla="*/ 0 h 876300"/>
              <a:gd name="connsiteX4" fmla="*/ 136525 w 238125"/>
              <a:gd name="connsiteY4" fmla="*/ 3175 h 876300"/>
              <a:gd name="connsiteX5" fmla="*/ 177800 w 238125"/>
              <a:gd name="connsiteY5" fmla="*/ 19050 h 876300"/>
              <a:gd name="connsiteX6" fmla="*/ 222250 w 238125"/>
              <a:gd name="connsiteY6" fmla="*/ 31750 h 876300"/>
              <a:gd name="connsiteX7" fmla="*/ 238125 w 238125"/>
              <a:gd name="connsiteY7" fmla="*/ 876300 h 876300"/>
              <a:gd name="connsiteX8" fmla="*/ 0 w 238125"/>
              <a:gd name="connsiteY8" fmla="*/ 860425 h 876300"/>
              <a:gd name="connsiteX0" fmla="*/ 0 w 244475"/>
              <a:gd name="connsiteY0" fmla="*/ 860425 h 863600"/>
              <a:gd name="connsiteX1" fmla="*/ 6350 w 244475"/>
              <a:gd name="connsiteY1" fmla="*/ 38100 h 863600"/>
              <a:gd name="connsiteX2" fmla="*/ 38100 w 244475"/>
              <a:gd name="connsiteY2" fmla="*/ 15875 h 863600"/>
              <a:gd name="connsiteX3" fmla="*/ 85725 w 244475"/>
              <a:gd name="connsiteY3" fmla="*/ 0 h 863600"/>
              <a:gd name="connsiteX4" fmla="*/ 136525 w 244475"/>
              <a:gd name="connsiteY4" fmla="*/ 3175 h 863600"/>
              <a:gd name="connsiteX5" fmla="*/ 177800 w 244475"/>
              <a:gd name="connsiteY5" fmla="*/ 19050 h 863600"/>
              <a:gd name="connsiteX6" fmla="*/ 222250 w 244475"/>
              <a:gd name="connsiteY6" fmla="*/ 31750 h 863600"/>
              <a:gd name="connsiteX7" fmla="*/ 244475 w 244475"/>
              <a:gd name="connsiteY7" fmla="*/ 863600 h 863600"/>
              <a:gd name="connsiteX8" fmla="*/ 0 w 244475"/>
              <a:gd name="connsiteY8" fmla="*/ 860425 h 863600"/>
              <a:gd name="connsiteX0" fmla="*/ 0 w 230187"/>
              <a:gd name="connsiteY0" fmla="*/ 860425 h 865982"/>
              <a:gd name="connsiteX1" fmla="*/ 6350 w 230187"/>
              <a:gd name="connsiteY1" fmla="*/ 38100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31750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0187"/>
              <a:gd name="connsiteY0" fmla="*/ 860425 h 865982"/>
              <a:gd name="connsiteX1" fmla="*/ 6350 w 230187"/>
              <a:gd name="connsiteY1" fmla="*/ 38100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41275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0187"/>
              <a:gd name="connsiteY0" fmla="*/ 860425 h 865982"/>
              <a:gd name="connsiteX1" fmla="*/ 13494 w 230187"/>
              <a:gd name="connsiteY1" fmla="*/ 50006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41275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77800 w 234636"/>
              <a:gd name="connsiteY5" fmla="*/ 19050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77800 w 234636"/>
              <a:gd name="connsiteY5" fmla="*/ 19050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84944 w 234636"/>
              <a:gd name="connsiteY5" fmla="*/ 9525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84944 w 234636"/>
              <a:gd name="connsiteY5" fmla="*/ 9525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4394 h 869951"/>
              <a:gd name="connsiteX1" fmla="*/ 13494 w 234636"/>
              <a:gd name="connsiteY1" fmla="*/ 53975 h 869951"/>
              <a:gd name="connsiteX2" fmla="*/ 38100 w 234636"/>
              <a:gd name="connsiteY2" fmla="*/ 19844 h 869951"/>
              <a:gd name="connsiteX3" fmla="*/ 85725 w 234636"/>
              <a:gd name="connsiteY3" fmla="*/ 3969 h 869951"/>
              <a:gd name="connsiteX4" fmla="*/ 141287 w 234636"/>
              <a:gd name="connsiteY4" fmla="*/ 0 h 869951"/>
              <a:gd name="connsiteX5" fmla="*/ 184944 w 234636"/>
              <a:gd name="connsiteY5" fmla="*/ 13494 h 869951"/>
              <a:gd name="connsiteX6" fmla="*/ 234156 w 234636"/>
              <a:gd name="connsiteY6" fmla="*/ 47626 h 869951"/>
              <a:gd name="connsiteX7" fmla="*/ 230187 w 234636"/>
              <a:gd name="connsiteY7" fmla="*/ 869951 h 869951"/>
              <a:gd name="connsiteX8" fmla="*/ 0 w 234636"/>
              <a:gd name="connsiteY8" fmla="*/ 864394 h 869951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8100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8100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47625 w 234636"/>
              <a:gd name="connsiteY2" fmla="*/ 25341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0956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23019 w 234636"/>
              <a:gd name="connsiteY1" fmla="*/ 52328 h 870685"/>
              <a:gd name="connsiteX2" fmla="*/ 30956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3559 w 238195"/>
              <a:gd name="connsiteY0" fmla="*/ 865128 h 870685"/>
              <a:gd name="connsiteX1" fmla="*/ 384 w 238195"/>
              <a:gd name="connsiteY1" fmla="*/ 52328 h 870685"/>
              <a:gd name="connsiteX2" fmla="*/ 34515 w 238195"/>
              <a:gd name="connsiteY2" fmla="*/ 20578 h 870685"/>
              <a:gd name="connsiteX3" fmla="*/ 89284 w 238195"/>
              <a:gd name="connsiteY3" fmla="*/ 4703 h 870685"/>
              <a:gd name="connsiteX4" fmla="*/ 144846 w 238195"/>
              <a:gd name="connsiteY4" fmla="*/ 734 h 870685"/>
              <a:gd name="connsiteX5" fmla="*/ 188503 w 238195"/>
              <a:gd name="connsiteY5" fmla="*/ 14228 h 870685"/>
              <a:gd name="connsiteX6" fmla="*/ 237715 w 238195"/>
              <a:gd name="connsiteY6" fmla="*/ 48360 h 870685"/>
              <a:gd name="connsiteX7" fmla="*/ 233746 w 238195"/>
              <a:gd name="connsiteY7" fmla="*/ 870685 h 870685"/>
              <a:gd name="connsiteX8" fmla="*/ 3559 w 238195"/>
              <a:gd name="connsiteY8" fmla="*/ 865128 h 870685"/>
              <a:gd name="connsiteX0" fmla="*/ 3559 w 245652"/>
              <a:gd name="connsiteY0" fmla="*/ 865128 h 873066"/>
              <a:gd name="connsiteX1" fmla="*/ 384 w 245652"/>
              <a:gd name="connsiteY1" fmla="*/ 52328 h 873066"/>
              <a:gd name="connsiteX2" fmla="*/ 34515 w 245652"/>
              <a:gd name="connsiteY2" fmla="*/ 20578 h 873066"/>
              <a:gd name="connsiteX3" fmla="*/ 89284 w 245652"/>
              <a:gd name="connsiteY3" fmla="*/ 4703 h 873066"/>
              <a:gd name="connsiteX4" fmla="*/ 144846 w 245652"/>
              <a:gd name="connsiteY4" fmla="*/ 734 h 873066"/>
              <a:gd name="connsiteX5" fmla="*/ 188503 w 245652"/>
              <a:gd name="connsiteY5" fmla="*/ 14228 h 873066"/>
              <a:gd name="connsiteX6" fmla="*/ 237715 w 245652"/>
              <a:gd name="connsiteY6" fmla="*/ 48360 h 873066"/>
              <a:gd name="connsiteX7" fmla="*/ 245652 w 245652"/>
              <a:gd name="connsiteY7" fmla="*/ 873066 h 873066"/>
              <a:gd name="connsiteX8" fmla="*/ 3559 w 245652"/>
              <a:gd name="connsiteY8" fmla="*/ 865128 h 873066"/>
              <a:gd name="connsiteX0" fmla="*/ 0 w 254000"/>
              <a:gd name="connsiteY0" fmla="*/ 862747 h 873066"/>
              <a:gd name="connsiteX1" fmla="*/ 8732 w 254000"/>
              <a:gd name="connsiteY1" fmla="*/ 52328 h 873066"/>
              <a:gd name="connsiteX2" fmla="*/ 42863 w 254000"/>
              <a:gd name="connsiteY2" fmla="*/ 20578 h 873066"/>
              <a:gd name="connsiteX3" fmla="*/ 97632 w 254000"/>
              <a:gd name="connsiteY3" fmla="*/ 4703 h 873066"/>
              <a:gd name="connsiteX4" fmla="*/ 153194 w 254000"/>
              <a:gd name="connsiteY4" fmla="*/ 734 h 873066"/>
              <a:gd name="connsiteX5" fmla="*/ 196851 w 254000"/>
              <a:gd name="connsiteY5" fmla="*/ 14228 h 873066"/>
              <a:gd name="connsiteX6" fmla="*/ 246063 w 254000"/>
              <a:gd name="connsiteY6" fmla="*/ 48360 h 873066"/>
              <a:gd name="connsiteX7" fmla="*/ 254000 w 254000"/>
              <a:gd name="connsiteY7" fmla="*/ 873066 h 873066"/>
              <a:gd name="connsiteX8" fmla="*/ 0 w 254000"/>
              <a:gd name="connsiteY8" fmla="*/ 862747 h 873066"/>
              <a:gd name="connsiteX0" fmla="*/ 5857 w 245570"/>
              <a:gd name="connsiteY0" fmla="*/ 860366 h 873066"/>
              <a:gd name="connsiteX1" fmla="*/ 302 w 245570"/>
              <a:gd name="connsiteY1" fmla="*/ 52328 h 873066"/>
              <a:gd name="connsiteX2" fmla="*/ 34433 w 245570"/>
              <a:gd name="connsiteY2" fmla="*/ 20578 h 873066"/>
              <a:gd name="connsiteX3" fmla="*/ 89202 w 245570"/>
              <a:gd name="connsiteY3" fmla="*/ 4703 h 873066"/>
              <a:gd name="connsiteX4" fmla="*/ 144764 w 245570"/>
              <a:gd name="connsiteY4" fmla="*/ 734 h 873066"/>
              <a:gd name="connsiteX5" fmla="*/ 188421 w 245570"/>
              <a:gd name="connsiteY5" fmla="*/ 14228 h 873066"/>
              <a:gd name="connsiteX6" fmla="*/ 237633 w 245570"/>
              <a:gd name="connsiteY6" fmla="*/ 48360 h 873066"/>
              <a:gd name="connsiteX7" fmla="*/ 245570 w 245570"/>
              <a:gd name="connsiteY7" fmla="*/ 873066 h 873066"/>
              <a:gd name="connsiteX8" fmla="*/ 5857 w 245570"/>
              <a:gd name="connsiteY8" fmla="*/ 860366 h 873066"/>
              <a:gd name="connsiteX0" fmla="*/ 5857 w 245570"/>
              <a:gd name="connsiteY0" fmla="*/ 860366 h 861159"/>
              <a:gd name="connsiteX1" fmla="*/ 302 w 245570"/>
              <a:gd name="connsiteY1" fmla="*/ 52328 h 861159"/>
              <a:gd name="connsiteX2" fmla="*/ 34433 w 245570"/>
              <a:gd name="connsiteY2" fmla="*/ 20578 h 861159"/>
              <a:gd name="connsiteX3" fmla="*/ 89202 w 245570"/>
              <a:gd name="connsiteY3" fmla="*/ 4703 h 861159"/>
              <a:gd name="connsiteX4" fmla="*/ 144764 w 245570"/>
              <a:gd name="connsiteY4" fmla="*/ 734 h 861159"/>
              <a:gd name="connsiteX5" fmla="*/ 188421 w 245570"/>
              <a:gd name="connsiteY5" fmla="*/ 14228 h 861159"/>
              <a:gd name="connsiteX6" fmla="*/ 237633 w 245570"/>
              <a:gd name="connsiteY6" fmla="*/ 48360 h 861159"/>
              <a:gd name="connsiteX7" fmla="*/ 245570 w 245570"/>
              <a:gd name="connsiteY7" fmla="*/ 861159 h 861159"/>
              <a:gd name="connsiteX8" fmla="*/ 5857 w 245570"/>
              <a:gd name="connsiteY8" fmla="*/ 860366 h 861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570" h="861159">
                <a:moveTo>
                  <a:pt x="5857" y="860366"/>
                </a:moveTo>
                <a:cubicBezTo>
                  <a:pt x="7974" y="586258"/>
                  <a:pt x="-1815" y="326436"/>
                  <a:pt x="302" y="52328"/>
                </a:cubicBezTo>
                <a:lnTo>
                  <a:pt x="34433" y="20578"/>
                </a:lnTo>
                <a:lnTo>
                  <a:pt x="89202" y="4703"/>
                </a:lnTo>
                <a:cubicBezTo>
                  <a:pt x="112485" y="-3763"/>
                  <a:pt x="126243" y="2057"/>
                  <a:pt x="144764" y="734"/>
                </a:cubicBezTo>
                <a:cubicBezTo>
                  <a:pt x="160904" y="2851"/>
                  <a:pt x="172281" y="2586"/>
                  <a:pt x="188421" y="14228"/>
                </a:cubicBezTo>
                <a:cubicBezTo>
                  <a:pt x="207206" y="22430"/>
                  <a:pt x="223611" y="28251"/>
                  <a:pt x="237633" y="48360"/>
                </a:cubicBezTo>
                <a:cubicBezTo>
                  <a:pt x="240279" y="326437"/>
                  <a:pt x="242924" y="583082"/>
                  <a:pt x="245570" y="861159"/>
                </a:cubicBezTo>
                <a:lnTo>
                  <a:pt x="5857" y="860366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6" name="Freeform 15"/>
          <p:cNvSpPr/>
          <p:nvPr/>
        </p:nvSpPr>
        <p:spPr>
          <a:xfrm>
            <a:off x="5115664" y="4160825"/>
            <a:ext cx="168551" cy="569536"/>
          </a:xfrm>
          <a:custGeom>
            <a:avLst/>
            <a:gdLst>
              <a:gd name="connsiteX0" fmla="*/ 0 w 247650"/>
              <a:gd name="connsiteY0" fmla="*/ 860425 h 873125"/>
              <a:gd name="connsiteX1" fmla="*/ 6350 w 247650"/>
              <a:gd name="connsiteY1" fmla="*/ 38100 h 873125"/>
              <a:gd name="connsiteX2" fmla="*/ 38100 w 247650"/>
              <a:gd name="connsiteY2" fmla="*/ 15875 h 873125"/>
              <a:gd name="connsiteX3" fmla="*/ 85725 w 247650"/>
              <a:gd name="connsiteY3" fmla="*/ 0 h 873125"/>
              <a:gd name="connsiteX4" fmla="*/ 136525 w 247650"/>
              <a:gd name="connsiteY4" fmla="*/ 3175 h 873125"/>
              <a:gd name="connsiteX5" fmla="*/ 177800 w 247650"/>
              <a:gd name="connsiteY5" fmla="*/ 19050 h 873125"/>
              <a:gd name="connsiteX6" fmla="*/ 222250 w 247650"/>
              <a:gd name="connsiteY6" fmla="*/ 31750 h 873125"/>
              <a:gd name="connsiteX7" fmla="*/ 247650 w 247650"/>
              <a:gd name="connsiteY7" fmla="*/ 873125 h 873125"/>
              <a:gd name="connsiteX8" fmla="*/ 0 w 247650"/>
              <a:gd name="connsiteY8" fmla="*/ 860425 h 873125"/>
              <a:gd name="connsiteX0" fmla="*/ 0 w 238125"/>
              <a:gd name="connsiteY0" fmla="*/ 860425 h 876300"/>
              <a:gd name="connsiteX1" fmla="*/ 6350 w 238125"/>
              <a:gd name="connsiteY1" fmla="*/ 38100 h 876300"/>
              <a:gd name="connsiteX2" fmla="*/ 38100 w 238125"/>
              <a:gd name="connsiteY2" fmla="*/ 15875 h 876300"/>
              <a:gd name="connsiteX3" fmla="*/ 85725 w 238125"/>
              <a:gd name="connsiteY3" fmla="*/ 0 h 876300"/>
              <a:gd name="connsiteX4" fmla="*/ 136525 w 238125"/>
              <a:gd name="connsiteY4" fmla="*/ 3175 h 876300"/>
              <a:gd name="connsiteX5" fmla="*/ 177800 w 238125"/>
              <a:gd name="connsiteY5" fmla="*/ 19050 h 876300"/>
              <a:gd name="connsiteX6" fmla="*/ 222250 w 238125"/>
              <a:gd name="connsiteY6" fmla="*/ 31750 h 876300"/>
              <a:gd name="connsiteX7" fmla="*/ 238125 w 238125"/>
              <a:gd name="connsiteY7" fmla="*/ 876300 h 876300"/>
              <a:gd name="connsiteX8" fmla="*/ 0 w 238125"/>
              <a:gd name="connsiteY8" fmla="*/ 860425 h 876300"/>
              <a:gd name="connsiteX0" fmla="*/ 0 w 244475"/>
              <a:gd name="connsiteY0" fmla="*/ 860425 h 863600"/>
              <a:gd name="connsiteX1" fmla="*/ 6350 w 244475"/>
              <a:gd name="connsiteY1" fmla="*/ 38100 h 863600"/>
              <a:gd name="connsiteX2" fmla="*/ 38100 w 244475"/>
              <a:gd name="connsiteY2" fmla="*/ 15875 h 863600"/>
              <a:gd name="connsiteX3" fmla="*/ 85725 w 244475"/>
              <a:gd name="connsiteY3" fmla="*/ 0 h 863600"/>
              <a:gd name="connsiteX4" fmla="*/ 136525 w 244475"/>
              <a:gd name="connsiteY4" fmla="*/ 3175 h 863600"/>
              <a:gd name="connsiteX5" fmla="*/ 177800 w 244475"/>
              <a:gd name="connsiteY5" fmla="*/ 19050 h 863600"/>
              <a:gd name="connsiteX6" fmla="*/ 222250 w 244475"/>
              <a:gd name="connsiteY6" fmla="*/ 31750 h 863600"/>
              <a:gd name="connsiteX7" fmla="*/ 244475 w 244475"/>
              <a:gd name="connsiteY7" fmla="*/ 863600 h 863600"/>
              <a:gd name="connsiteX8" fmla="*/ 0 w 244475"/>
              <a:gd name="connsiteY8" fmla="*/ 860425 h 863600"/>
              <a:gd name="connsiteX0" fmla="*/ 0 w 230187"/>
              <a:gd name="connsiteY0" fmla="*/ 860425 h 865982"/>
              <a:gd name="connsiteX1" fmla="*/ 6350 w 230187"/>
              <a:gd name="connsiteY1" fmla="*/ 38100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31750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0187"/>
              <a:gd name="connsiteY0" fmla="*/ 860425 h 865982"/>
              <a:gd name="connsiteX1" fmla="*/ 6350 w 230187"/>
              <a:gd name="connsiteY1" fmla="*/ 38100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41275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0187"/>
              <a:gd name="connsiteY0" fmla="*/ 860425 h 865982"/>
              <a:gd name="connsiteX1" fmla="*/ 13494 w 230187"/>
              <a:gd name="connsiteY1" fmla="*/ 50006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41275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77800 w 234636"/>
              <a:gd name="connsiteY5" fmla="*/ 19050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77800 w 234636"/>
              <a:gd name="connsiteY5" fmla="*/ 19050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84944 w 234636"/>
              <a:gd name="connsiteY5" fmla="*/ 9525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84944 w 234636"/>
              <a:gd name="connsiteY5" fmla="*/ 9525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4394 h 869951"/>
              <a:gd name="connsiteX1" fmla="*/ 13494 w 234636"/>
              <a:gd name="connsiteY1" fmla="*/ 53975 h 869951"/>
              <a:gd name="connsiteX2" fmla="*/ 38100 w 234636"/>
              <a:gd name="connsiteY2" fmla="*/ 19844 h 869951"/>
              <a:gd name="connsiteX3" fmla="*/ 85725 w 234636"/>
              <a:gd name="connsiteY3" fmla="*/ 3969 h 869951"/>
              <a:gd name="connsiteX4" fmla="*/ 141287 w 234636"/>
              <a:gd name="connsiteY4" fmla="*/ 0 h 869951"/>
              <a:gd name="connsiteX5" fmla="*/ 184944 w 234636"/>
              <a:gd name="connsiteY5" fmla="*/ 13494 h 869951"/>
              <a:gd name="connsiteX6" fmla="*/ 234156 w 234636"/>
              <a:gd name="connsiteY6" fmla="*/ 47626 h 869951"/>
              <a:gd name="connsiteX7" fmla="*/ 230187 w 234636"/>
              <a:gd name="connsiteY7" fmla="*/ 869951 h 869951"/>
              <a:gd name="connsiteX8" fmla="*/ 0 w 234636"/>
              <a:gd name="connsiteY8" fmla="*/ 864394 h 869951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8100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8100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47625 w 234636"/>
              <a:gd name="connsiteY2" fmla="*/ 25341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0956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23019 w 234636"/>
              <a:gd name="connsiteY1" fmla="*/ 52328 h 870685"/>
              <a:gd name="connsiteX2" fmla="*/ 30956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3559 w 238195"/>
              <a:gd name="connsiteY0" fmla="*/ 865128 h 870685"/>
              <a:gd name="connsiteX1" fmla="*/ 384 w 238195"/>
              <a:gd name="connsiteY1" fmla="*/ 52328 h 870685"/>
              <a:gd name="connsiteX2" fmla="*/ 34515 w 238195"/>
              <a:gd name="connsiteY2" fmla="*/ 20578 h 870685"/>
              <a:gd name="connsiteX3" fmla="*/ 89284 w 238195"/>
              <a:gd name="connsiteY3" fmla="*/ 4703 h 870685"/>
              <a:gd name="connsiteX4" fmla="*/ 144846 w 238195"/>
              <a:gd name="connsiteY4" fmla="*/ 734 h 870685"/>
              <a:gd name="connsiteX5" fmla="*/ 188503 w 238195"/>
              <a:gd name="connsiteY5" fmla="*/ 14228 h 870685"/>
              <a:gd name="connsiteX6" fmla="*/ 237715 w 238195"/>
              <a:gd name="connsiteY6" fmla="*/ 48360 h 870685"/>
              <a:gd name="connsiteX7" fmla="*/ 233746 w 238195"/>
              <a:gd name="connsiteY7" fmla="*/ 870685 h 870685"/>
              <a:gd name="connsiteX8" fmla="*/ 3559 w 238195"/>
              <a:gd name="connsiteY8" fmla="*/ 865128 h 870685"/>
              <a:gd name="connsiteX0" fmla="*/ 3559 w 245652"/>
              <a:gd name="connsiteY0" fmla="*/ 865128 h 873066"/>
              <a:gd name="connsiteX1" fmla="*/ 384 w 245652"/>
              <a:gd name="connsiteY1" fmla="*/ 52328 h 873066"/>
              <a:gd name="connsiteX2" fmla="*/ 34515 w 245652"/>
              <a:gd name="connsiteY2" fmla="*/ 20578 h 873066"/>
              <a:gd name="connsiteX3" fmla="*/ 89284 w 245652"/>
              <a:gd name="connsiteY3" fmla="*/ 4703 h 873066"/>
              <a:gd name="connsiteX4" fmla="*/ 144846 w 245652"/>
              <a:gd name="connsiteY4" fmla="*/ 734 h 873066"/>
              <a:gd name="connsiteX5" fmla="*/ 188503 w 245652"/>
              <a:gd name="connsiteY5" fmla="*/ 14228 h 873066"/>
              <a:gd name="connsiteX6" fmla="*/ 237715 w 245652"/>
              <a:gd name="connsiteY6" fmla="*/ 48360 h 873066"/>
              <a:gd name="connsiteX7" fmla="*/ 245652 w 245652"/>
              <a:gd name="connsiteY7" fmla="*/ 873066 h 873066"/>
              <a:gd name="connsiteX8" fmla="*/ 3559 w 245652"/>
              <a:gd name="connsiteY8" fmla="*/ 865128 h 873066"/>
              <a:gd name="connsiteX0" fmla="*/ 0 w 254000"/>
              <a:gd name="connsiteY0" fmla="*/ 862747 h 873066"/>
              <a:gd name="connsiteX1" fmla="*/ 8732 w 254000"/>
              <a:gd name="connsiteY1" fmla="*/ 52328 h 873066"/>
              <a:gd name="connsiteX2" fmla="*/ 42863 w 254000"/>
              <a:gd name="connsiteY2" fmla="*/ 20578 h 873066"/>
              <a:gd name="connsiteX3" fmla="*/ 97632 w 254000"/>
              <a:gd name="connsiteY3" fmla="*/ 4703 h 873066"/>
              <a:gd name="connsiteX4" fmla="*/ 153194 w 254000"/>
              <a:gd name="connsiteY4" fmla="*/ 734 h 873066"/>
              <a:gd name="connsiteX5" fmla="*/ 196851 w 254000"/>
              <a:gd name="connsiteY5" fmla="*/ 14228 h 873066"/>
              <a:gd name="connsiteX6" fmla="*/ 246063 w 254000"/>
              <a:gd name="connsiteY6" fmla="*/ 48360 h 873066"/>
              <a:gd name="connsiteX7" fmla="*/ 254000 w 254000"/>
              <a:gd name="connsiteY7" fmla="*/ 873066 h 873066"/>
              <a:gd name="connsiteX8" fmla="*/ 0 w 254000"/>
              <a:gd name="connsiteY8" fmla="*/ 862747 h 873066"/>
              <a:gd name="connsiteX0" fmla="*/ 5857 w 245570"/>
              <a:gd name="connsiteY0" fmla="*/ 860366 h 873066"/>
              <a:gd name="connsiteX1" fmla="*/ 302 w 245570"/>
              <a:gd name="connsiteY1" fmla="*/ 52328 h 873066"/>
              <a:gd name="connsiteX2" fmla="*/ 34433 w 245570"/>
              <a:gd name="connsiteY2" fmla="*/ 20578 h 873066"/>
              <a:gd name="connsiteX3" fmla="*/ 89202 w 245570"/>
              <a:gd name="connsiteY3" fmla="*/ 4703 h 873066"/>
              <a:gd name="connsiteX4" fmla="*/ 144764 w 245570"/>
              <a:gd name="connsiteY4" fmla="*/ 734 h 873066"/>
              <a:gd name="connsiteX5" fmla="*/ 188421 w 245570"/>
              <a:gd name="connsiteY5" fmla="*/ 14228 h 873066"/>
              <a:gd name="connsiteX6" fmla="*/ 237633 w 245570"/>
              <a:gd name="connsiteY6" fmla="*/ 48360 h 873066"/>
              <a:gd name="connsiteX7" fmla="*/ 245570 w 245570"/>
              <a:gd name="connsiteY7" fmla="*/ 873066 h 873066"/>
              <a:gd name="connsiteX8" fmla="*/ 5857 w 245570"/>
              <a:gd name="connsiteY8" fmla="*/ 860366 h 873066"/>
              <a:gd name="connsiteX0" fmla="*/ 5857 w 245570"/>
              <a:gd name="connsiteY0" fmla="*/ 860366 h 861159"/>
              <a:gd name="connsiteX1" fmla="*/ 302 w 245570"/>
              <a:gd name="connsiteY1" fmla="*/ 52328 h 861159"/>
              <a:gd name="connsiteX2" fmla="*/ 34433 w 245570"/>
              <a:gd name="connsiteY2" fmla="*/ 20578 h 861159"/>
              <a:gd name="connsiteX3" fmla="*/ 89202 w 245570"/>
              <a:gd name="connsiteY3" fmla="*/ 4703 h 861159"/>
              <a:gd name="connsiteX4" fmla="*/ 144764 w 245570"/>
              <a:gd name="connsiteY4" fmla="*/ 734 h 861159"/>
              <a:gd name="connsiteX5" fmla="*/ 188421 w 245570"/>
              <a:gd name="connsiteY5" fmla="*/ 14228 h 861159"/>
              <a:gd name="connsiteX6" fmla="*/ 237633 w 245570"/>
              <a:gd name="connsiteY6" fmla="*/ 48360 h 861159"/>
              <a:gd name="connsiteX7" fmla="*/ 245570 w 245570"/>
              <a:gd name="connsiteY7" fmla="*/ 861159 h 861159"/>
              <a:gd name="connsiteX8" fmla="*/ 5857 w 245570"/>
              <a:gd name="connsiteY8" fmla="*/ 860366 h 861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570" h="861159">
                <a:moveTo>
                  <a:pt x="5857" y="860366"/>
                </a:moveTo>
                <a:cubicBezTo>
                  <a:pt x="7974" y="586258"/>
                  <a:pt x="-1815" y="326436"/>
                  <a:pt x="302" y="52328"/>
                </a:cubicBezTo>
                <a:lnTo>
                  <a:pt x="34433" y="20578"/>
                </a:lnTo>
                <a:lnTo>
                  <a:pt x="89202" y="4703"/>
                </a:lnTo>
                <a:cubicBezTo>
                  <a:pt x="112485" y="-3763"/>
                  <a:pt x="126243" y="2057"/>
                  <a:pt x="144764" y="734"/>
                </a:cubicBezTo>
                <a:cubicBezTo>
                  <a:pt x="160904" y="2851"/>
                  <a:pt x="172281" y="2586"/>
                  <a:pt x="188421" y="14228"/>
                </a:cubicBezTo>
                <a:cubicBezTo>
                  <a:pt x="207206" y="22430"/>
                  <a:pt x="223611" y="28251"/>
                  <a:pt x="237633" y="48360"/>
                </a:cubicBezTo>
                <a:cubicBezTo>
                  <a:pt x="240279" y="326437"/>
                  <a:pt x="242924" y="583082"/>
                  <a:pt x="245570" y="861159"/>
                </a:cubicBezTo>
                <a:lnTo>
                  <a:pt x="5857" y="860366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7" name="Freeform 16"/>
          <p:cNvSpPr/>
          <p:nvPr/>
        </p:nvSpPr>
        <p:spPr>
          <a:xfrm>
            <a:off x="5857024" y="4160824"/>
            <a:ext cx="168551" cy="569536"/>
          </a:xfrm>
          <a:custGeom>
            <a:avLst/>
            <a:gdLst>
              <a:gd name="connsiteX0" fmla="*/ 0 w 247650"/>
              <a:gd name="connsiteY0" fmla="*/ 860425 h 873125"/>
              <a:gd name="connsiteX1" fmla="*/ 6350 w 247650"/>
              <a:gd name="connsiteY1" fmla="*/ 38100 h 873125"/>
              <a:gd name="connsiteX2" fmla="*/ 38100 w 247650"/>
              <a:gd name="connsiteY2" fmla="*/ 15875 h 873125"/>
              <a:gd name="connsiteX3" fmla="*/ 85725 w 247650"/>
              <a:gd name="connsiteY3" fmla="*/ 0 h 873125"/>
              <a:gd name="connsiteX4" fmla="*/ 136525 w 247650"/>
              <a:gd name="connsiteY4" fmla="*/ 3175 h 873125"/>
              <a:gd name="connsiteX5" fmla="*/ 177800 w 247650"/>
              <a:gd name="connsiteY5" fmla="*/ 19050 h 873125"/>
              <a:gd name="connsiteX6" fmla="*/ 222250 w 247650"/>
              <a:gd name="connsiteY6" fmla="*/ 31750 h 873125"/>
              <a:gd name="connsiteX7" fmla="*/ 247650 w 247650"/>
              <a:gd name="connsiteY7" fmla="*/ 873125 h 873125"/>
              <a:gd name="connsiteX8" fmla="*/ 0 w 247650"/>
              <a:gd name="connsiteY8" fmla="*/ 860425 h 873125"/>
              <a:gd name="connsiteX0" fmla="*/ 0 w 238125"/>
              <a:gd name="connsiteY0" fmla="*/ 860425 h 876300"/>
              <a:gd name="connsiteX1" fmla="*/ 6350 w 238125"/>
              <a:gd name="connsiteY1" fmla="*/ 38100 h 876300"/>
              <a:gd name="connsiteX2" fmla="*/ 38100 w 238125"/>
              <a:gd name="connsiteY2" fmla="*/ 15875 h 876300"/>
              <a:gd name="connsiteX3" fmla="*/ 85725 w 238125"/>
              <a:gd name="connsiteY3" fmla="*/ 0 h 876300"/>
              <a:gd name="connsiteX4" fmla="*/ 136525 w 238125"/>
              <a:gd name="connsiteY4" fmla="*/ 3175 h 876300"/>
              <a:gd name="connsiteX5" fmla="*/ 177800 w 238125"/>
              <a:gd name="connsiteY5" fmla="*/ 19050 h 876300"/>
              <a:gd name="connsiteX6" fmla="*/ 222250 w 238125"/>
              <a:gd name="connsiteY6" fmla="*/ 31750 h 876300"/>
              <a:gd name="connsiteX7" fmla="*/ 238125 w 238125"/>
              <a:gd name="connsiteY7" fmla="*/ 876300 h 876300"/>
              <a:gd name="connsiteX8" fmla="*/ 0 w 238125"/>
              <a:gd name="connsiteY8" fmla="*/ 860425 h 876300"/>
              <a:gd name="connsiteX0" fmla="*/ 0 w 244475"/>
              <a:gd name="connsiteY0" fmla="*/ 860425 h 863600"/>
              <a:gd name="connsiteX1" fmla="*/ 6350 w 244475"/>
              <a:gd name="connsiteY1" fmla="*/ 38100 h 863600"/>
              <a:gd name="connsiteX2" fmla="*/ 38100 w 244475"/>
              <a:gd name="connsiteY2" fmla="*/ 15875 h 863600"/>
              <a:gd name="connsiteX3" fmla="*/ 85725 w 244475"/>
              <a:gd name="connsiteY3" fmla="*/ 0 h 863600"/>
              <a:gd name="connsiteX4" fmla="*/ 136525 w 244475"/>
              <a:gd name="connsiteY4" fmla="*/ 3175 h 863600"/>
              <a:gd name="connsiteX5" fmla="*/ 177800 w 244475"/>
              <a:gd name="connsiteY5" fmla="*/ 19050 h 863600"/>
              <a:gd name="connsiteX6" fmla="*/ 222250 w 244475"/>
              <a:gd name="connsiteY6" fmla="*/ 31750 h 863600"/>
              <a:gd name="connsiteX7" fmla="*/ 244475 w 244475"/>
              <a:gd name="connsiteY7" fmla="*/ 863600 h 863600"/>
              <a:gd name="connsiteX8" fmla="*/ 0 w 244475"/>
              <a:gd name="connsiteY8" fmla="*/ 860425 h 863600"/>
              <a:gd name="connsiteX0" fmla="*/ 0 w 230187"/>
              <a:gd name="connsiteY0" fmla="*/ 860425 h 865982"/>
              <a:gd name="connsiteX1" fmla="*/ 6350 w 230187"/>
              <a:gd name="connsiteY1" fmla="*/ 38100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31750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0187"/>
              <a:gd name="connsiteY0" fmla="*/ 860425 h 865982"/>
              <a:gd name="connsiteX1" fmla="*/ 6350 w 230187"/>
              <a:gd name="connsiteY1" fmla="*/ 38100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41275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0187"/>
              <a:gd name="connsiteY0" fmla="*/ 860425 h 865982"/>
              <a:gd name="connsiteX1" fmla="*/ 13494 w 230187"/>
              <a:gd name="connsiteY1" fmla="*/ 50006 h 865982"/>
              <a:gd name="connsiteX2" fmla="*/ 38100 w 230187"/>
              <a:gd name="connsiteY2" fmla="*/ 15875 h 865982"/>
              <a:gd name="connsiteX3" fmla="*/ 85725 w 230187"/>
              <a:gd name="connsiteY3" fmla="*/ 0 h 865982"/>
              <a:gd name="connsiteX4" fmla="*/ 136525 w 230187"/>
              <a:gd name="connsiteY4" fmla="*/ 3175 h 865982"/>
              <a:gd name="connsiteX5" fmla="*/ 177800 w 230187"/>
              <a:gd name="connsiteY5" fmla="*/ 19050 h 865982"/>
              <a:gd name="connsiteX6" fmla="*/ 222250 w 230187"/>
              <a:gd name="connsiteY6" fmla="*/ 41275 h 865982"/>
              <a:gd name="connsiteX7" fmla="*/ 230187 w 230187"/>
              <a:gd name="connsiteY7" fmla="*/ 865982 h 865982"/>
              <a:gd name="connsiteX8" fmla="*/ 0 w 230187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77800 w 234636"/>
              <a:gd name="connsiteY5" fmla="*/ 19050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77800 w 234636"/>
              <a:gd name="connsiteY5" fmla="*/ 19050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84944 w 234636"/>
              <a:gd name="connsiteY5" fmla="*/ 9525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0425 h 865982"/>
              <a:gd name="connsiteX1" fmla="*/ 13494 w 234636"/>
              <a:gd name="connsiteY1" fmla="*/ 50006 h 865982"/>
              <a:gd name="connsiteX2" fmla="*/ 38100 w 234636"/>
              <a:gd name="connsiteY2" fmla="*/ 15875 h 865982"/>
              <a:gd name="connsiteX3" fmla="*/ 85725 w 234636"/>
              <a:gd name="connsiteY3" fmla="*/ 0 h 865982"/>
              <a:gd name="connsiteX4" fmla="*/ 136525 w 234636"/>
              <a:gd name="connsiteY4" fmla="*/ 3175 h 865982"/>
              <a:gd name="connsiteX5" fmla="*/ 184944 w 234636"/>
              <a:gd name="connsiteY5" fmla="*/ 9525 h 865982"/>
              <a:gd name="connsiteX6" fmla="*/ 234156 w 234636"/>
              <a:gd name="connsiteY6" fmla="*/ 43657 h 865982"/>
              <a:gd name="connsiteX7" fmla="*/ 230187 w 234636"/>
              <a:gd name="connsiteY7" fmla="*/ 865982 h 865982"/>
              <a:gd name="connsiteX8" fmla="*/ 0 w 234636"/>
              <a:gd name="connsiteY8" fmla="*/ 860425 h 865982"/>
              <a:gd name="connsiteX0" fmla="*/ 0 w 234636"/>
              <a:gd name="connsiteY0" fmla="*/ 864394 h 869951"/>
              <a:gd name="connsiteX1" fmla="*/ 13494 w 234636"/>
              <a:gd name="connsiteY1" fmla="*/ 53975 h 869951"/>
              <a:gd name="connsiteX2" fmla="*/ 38100 w 234636"/>
              <a:gd name="connsiteY2" fmla="*/ 19844 h 869951"/>
              <a:gd name="connsiteX3" fmla="*/ 85725 w 234636"/>
              <a:gd name="connsiteY3" fmla="*/ 3969 h 869951"/>
              <a:gd name="connsiteX4" fmla="*/ 141287 w 234636"/>
              <a:gd name="connsiteY4" fmla="*/ 0 h 869951"/>
              <a:gd name="connsiteX5" fmla="*/ 184944 w 234636"/>
              <a:gd name="connsiteY5" fmla="*/ 13494 h 869951"/>
              <a:gd name="connsiteX6" fmla="*/ 234156 w 234636"/>
              <a:gd name="connsiteY6" fmla="*/ 47626 h 869951"/>
              <a:gd name="connsiteX7" fmla="*/ 230187 w 234636"/>
              <a:gd name="connsiteY7" fmla="*/ 869951 h 869951"/>
              <a:gd name="connsiteX8" fmla="*/ 0 w 234636"/>
              <a:gd name="connsiteY8" fmla="*/ 864394 h 869951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8100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8100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47625 w 234636"/>
              <a:gd name="connsiteY2" fmla="*/ 25341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13494 w 234636"/>
              <a:gd name="connsiteY1" fmla="*/ 54709 h 870685"/>
              <a:gd name="connsiteX2" fmla="*/ 30956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0 w 234636"/>
              <a:gd name="connsiteY0" fmla="*/ 865128 h 870685"/>
              <a:gd name="connsiteX1" fmla="*/ 23019 w 234636"/>
              <a:gd name="connsiteY1" fmla="*/ 52328 h 870685"/>
              <a:gd name="connsiteX2" fmla="*/ 30956 w 234636"/>
              <a:gd name="connsiteY2" fmla="*/ 20578 h 870685"/>
              <a:gd name="connsiteX3" fmla="*/ 85725 w 234636"/>
              <a:gd name="connsiteY3" fmla="*/ 4703 h 870685"/>
              <a:gd name="connsiteX4" fmla="*/ 141287 w 234636"/>
              <a:gd name="connsiteY4" fmla="*/ 734 h 870685"/>
              <a:gd name="connsiteX5" fmla="*/ 184944 w 234636"/>
              <a:gd name="connsiteY5" fmla="*/ 14228 h 870685"/>
              <a:gd name="connsiteX6" fmla="*/ 234156 w 234636"/>
              <a:gd name="connsiteY6" fmla="*/ 48360 h 870685"/>
              <a:gd name="connsiteX7" fmla="*/ 230187 w 234636"/>
              <a:gd name="connsiteY7" fmla="*/ 870685 h 870685"/>
              <a:gd name="connsiteX8" fmla="*/ 0 w 234636"/>
              <a:gd name="connsiteY8" fmla="*/ 865128 h 870685"/>
              <a:gd name="connsiteX0" fmla="*/ 3559 w 238195"/>
              <a:gd name="connsiteY0" fmla="*/ 865128 h 870685"/>
              <a:gd name="connsiteX1" fmla="*/ 384 w 238195"/>
              <a:gd name="connsiteY1" fmla="*/ 52328 h 870685"/>
              <a:gd name="connsiteX2" fmla="*/ 34515 w 238195"/>
              <a:gd name="connsiteY2" fmla="*/ 20578 h 870685"/>
              <a:gd name="connsiteX3" fmla="*/ 89284 w 238195"/>
              <a:gd name="connsiteY3" fmla="*/ 4703 h 870685"/>
              <a:gd name="connsiteX4" fmla="*/ 144846 w 238195"/>
              <a:gd name="connsiteY4" fmla="*/ 734 h 870685"/>
              <a:gd name="connsiteX5" fmla="*/ 188503 w 238195"/>
              <a:gd name="connsiteY5" fmla="*/ 14228 h 870685"/>
              <a:gd name="connsiteX6" fmla="*/ 237715 w 238195"/>
              <a:gd name="connsiteY6" fmla="*/ 48360 h 870685"/>
              <a:gd name="connsiteX7" fmla="*/ 233746 w 238195"/>
              <a:gd name="connsiteY7" fmla="*/ 870685 h 870685"/>
              <a:gd name="connsiteX8" fmla="*/ 3559 w 238195"/>
              <a:gd name="connsiteY8" fmla="*/ 865128 h 870685"/>
              <a:gd name="connsiteX0" fmla="*/ 3559 w 245652"/>
              <a:gd name="connsiteY0" fmla="*/ 865128 h 873066"/>
              <a:gd name="connsiteX1" fmla="*/ 384 w 245652"/>
              <a:gd name="connsiteY1" fmla="*/ 52328 h 873066"/>
              <a:gd name="connsiteX2" fmla="*/ 34515 w 245652"/>
              <a:gd name="connsiteY2" fmla="*/ 20578 h 873066"/>
              <a:gd name="connsiteX3" fmla="*/ 89284 w 245652"/>
              <a:gd name="connsiteY3" fmla="*/ 4703 h 873066"/>
              <a:gd name="connsiteX4" fmla="*/ 144846 w 245652"/>
              <a:gd name="connsiteY4" fmla="*/ 734 h 873066"/>
              <a:gd name="connsiteX5" fmla="*/ 188503 w 245652"/>
              <a:gd name="connsiteY5" fmla="*/ 14228 h 873066"/>
              <a:gd name="connsiteX6" fmla="*/ 237715 w 245652"/>
              <a:gd name="connsiteY6" fmla="*/ 48360 h 873066"/>
              <a:gd name="connsiteX7" fmla="*/ 245652 w 245652"/>
              <a:gd name="connsiteY7" fmla="*/ 873066 h 873066"/>
              <a:gd name="connsiteX8" fmla="*/ 3559 w 245652"/>
              <a:gd name="connsiteY8" fmla="*/ 865128 h 873066"/>
              <a:gd name="connsiteX0" fmla="*/ 0 w 254000"/>
              <a:gd name="connsiteY0" fmla="*/ 862747 h 873066"/>
              <a:gd name="connsiteX1" fmla="*/ 8732 w 254000"/>
              <a:gd name="connsiteY1" fmla="*/ 52328 h 873066"/>
              <a:gd name="connsiteX2" fmla="*/ 42863 w 254000"/>
              <a:gd name="connsiteY2" fmla="*/ 20578 h 873066"/>
              <a:gd name="connsiteX3" fmla="*/ 97632 w 254000"/>
              <a:gd name="connsiteY3" fmla="*/ 4703 h 873066"/>
              <a:gd name="connsiteX4" fmla="*/ 153194 w 254000"/>
              <a:gd name="connsiteY4" fmla="*/ 734 h 873066"/>
              <a:gd name="connsiteX5" fmla="*/ 196851 w 254000"/>
              <a:gd name="connsiteY5" fmla="*/ 14228 h 873066"/>
              <a:gd name="connsiteX6" fmla="*/ 246063 w 254000"/>
              <a:gd name="connsiteY6" fmla="*/ 48360 h 873066"/>
              <a:gd name="connsiteX7" fmla="*/ 254000 w 254000"/>
              <a:gd name="connsiteY7" fmla="*/ 873066 h 873066"/>
              <a:gd name="connsiteX8" fmla="*/ 0 w 254000"/>
              <a:gd name="connsiteY8" fmla="*/ 862747 h 873066"/>
              <a:gd name="connsiteX0" fmla="*/ 5857 w 245570"/>
              <a:gd name="connsiteY0" fmla="*/ 860366 h 873066"/>
              <a:gd name="connsiteX1" fmla="*/ 302 w 245570"/>
              <a:gd name="connsiteY1" fmla="*/ 52328 h 873066"/>
              <a:gd name="connsiteX2" fmla="*/ 34433 w 245570"/>
              <a:gd name="connsiteY2" fmla="*/ 20578 h 873066"/>
              <a:gd name="connsiteX3" fmla="*/ 89202 w 245570"/>
              <a:gd name="connsiteY3" fmla="*/ 4703 h 873066"/>
              <a:gd name="connsiteX4" fmla="*/ 144764 w 245570"/>
              <a:gd name="connsiteY4" fmla="*/ 734 h 873066"/>
              <a:gd name="connsiteX5" fmla="*/ 188421 w 245570"/>
              <a:gd name="connsiteY5" fmla="*/ 14228 h 873066"/>
              <a:gd name="connsiteX6" fmla="*/ 237633 w 245570"/>
              <a:gd name="connsiteY6" fmla="*/ 48360 h 873066"/>
              <a:gd name="connsiteX7" fmla="*/ 245570 w 245570"/>
              <a:gd name="connsiteY7" fmla="*/ 873066 h 873066"/>
              <a:gd name="connsiteX8" fmla="*/ 5857 w 245570"/>
              <a:gd name="connsiteY8" fmla="*/ 860366 h 873066"/>
              <a:gd name="connsiteX0" fmla="*/ 5857 w 245570"/>
              <a:gd name="connsiteY0" fmla="*/ 860366 h 861159"/>
              <a:gd name="connsiteX1" fmla="*/ 302 w 245570"/>
              <a:gd name="connsiteY1" fmla="*/ 52328 h 861159"/>
              <a:gd name="connsiteX2" fmla="*/ 34433 w 245570"/>
              <a:gd name="connsiteY2" fmla="*/ 20578 h 861159"/>
              <a:gd name="connsiteX3" fmla="*/ 89202 w 245570"/>
              <a:gd name="connsiteY3" fmla="*/ 4703 h 861159"/>
              <a:gd name="connsiteX4" fmla="*/ 144764 w 245570"/>
              <a:gd name="connsiteY4" fmla="*/ 734 h 861159"/>
              <a:gd name="connsiteX5" fmla="*/ 188421 w 245570"/>
              <a:gd name="connsiteY5" fmla="*/ 14228 h 861159"/>
              <a:gd name="connsiteX6" fmla="*/ 237633 w 245570"/>
              <a:gd name="connsiteY6" fmla="*/ 48360 h 861159"/>
              <a:gd name="connsiteX7" fmla="*/ 245570 w 245570"/>
              <a:gd name="connsiteY7" fmla="*/ 861159 h 861159"/>
              <a:gd name="connsiteX8" fmla="*/ 5857 w 245570"/>
              <a:gd name="connsiteY8" fmla="*/ 860366 h 861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570" h="861159">
                <a:moveTo>
                  <a:pt x="5857" y="860366"/>
                </a:moveTo>
                <a:cubicBezTo>
                  <a:pt x="7974" y="586258"/>
                  <a:pt x="-1815" y="326436"/>
                  <a:pt x="302" y="52328"/>
                </a:cubicBezTo>
                <a:lnTo>
                  <a:pt x="34433" y="20578"/>
                </a:lnTo>
                <a:lnTo>
                  <a:pt x="89202" y="4703"/>
                </a:lnTo>
                <a:cubicBezTo>
                  <a:pt x="112485" y="-3763"/>
                  <a:pt x="126243" y="2057"/>
                  <a:pt x="144764" y="734"/>
                </a:cubicBezTo>
                <a:cubicBezTo>
                  <a:pt x="160904" y="2851"/>
                  <a:pt x="172281" y="2586"/>
                  <a:pt x="188421" y="14228"/>
                </a:cubicBezTo>
                <a:cubicBezTo>
                  <a:pt x="207206" y="22430"/>
                  <a:pt x="223611" y="28251"/>
                  <a:pt x="237633" y="48360"/>
                </a:cubicBezTo>
                <a:cubicBezTo>
                  <a:pt x="240279" y="326437"/>
                  <a:pt x="242924" y="583082"/>
                  <a:pt x="245570" y="861159"/>
                </a:cubicBezTo>
                <a:lnTo>
                  <a:pt x="5857" y="860366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8" name="Rectangle 17"/>
          <p:cNvSpPr/>
          <p:nvPr/>
        </p:nvSpPr>
        <p:spPr>
          <a:xfrm>
            <a:off x="2387923" y="4000478"/>
            <a:ext cx="98848" cy="729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9" name="Rectangle 18"/>
          <p:cNvSpPr/>
          <p:nvPr/>
        </p:nvSpPr>
        <p:spPr>
          <a:xfrm>
            <a:off x="3237552" y="3981615"/>
            <a:ext cx="98848" cy="729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20" name="Rectangle 19"/>
          <p:cNvSpPr/>
          <p:nvPr/>
        </p:nvSpPr>
        <p:spPr>
          <a:xfrm>
            <a:off x="4670848" y="3943531"/>
            <a:ext cx="98848" cy="729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21" name="Rectangle 20"/>
          <p:cNvSpPr/>
          <p:nvPr/>
        </p:nvSpPr>
        <p:spPr>
          <a:xfrm>
            <a:off x="5511056" y="3981615"/>
            <a:ext cx="98848" cy="729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09904" y="6381328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78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1632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4346" y="1052736"/>
            <a:ext cx="2291000" cy="707878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Elevations</a:t>
            </a:r>
            <a:endParaRPr lang="ar-SA" sz="4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06900" y="1905059"/>
            <a:ext cx="3509282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>South elevation of the Municipality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511056" y="630932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900" y="1760614"/>
            <a:ext cx="4764411" cy="455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78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1632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4346" y="1052736"/>
            <a:ext cx="2291000" cy="707878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Elevations</a:t>
            </a:r>
            <a:endParaRPr lang="ar-SA" sz="4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96139" y="1678995"/>
            <a:ext cx="3583020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North 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elevation of the Municipality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03821" y="6381328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294" y="2060503"/>
            <a:ext cx="531495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00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1632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4346" y="1052736"/>
            <a:ext cx="2291000" cy="707878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Elevations</a:t>
            </a:r>
            <a:endParaRPr lang="ar-SA" sz="4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96139" y="1678995"/>
            <a:ext cx="3583020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North 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elevation of the Municipality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2062164"/>
            <a:ext cx="5743575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Isosceles Triangle 9"/>
          <p:cNvSpPr/>
          <p:nvPr/>
        </p:nvSpPr>
        <p:spPr>
          <a:xfrm>
            <a:off x="1740566" y="4560678"/>
            <a:ext cx="2008751" cy="201771"/>
          </a:xfrm>
          <a:prstGeom prst="triangle">
            <a:avLst>
              <a:gd name="adj" fmla="val 0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03821" y="6381328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19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1632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4346" y="1052736"/>
            <a:ext cx="2291000" cy="707878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Elevations</a:t>
            </a:r>
            <a:endParaRPr lang="ar-SA" sz="4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96139" y="1678995"/>
            <a:ext cx="3583020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North 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elevation of the Municipality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03821" y="6381328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86" y="2048319"/>
            <a:ext cx="7486650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10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39435" y="32964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4662" y="824337"/>
            <a:ext cx="1447820" cy="461657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Elevations</a:t>
            </a:r>
            <a:endParaRPr lang="ar-SA" sz="24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82514" y="1414327"/>
            <a:ext cx="4842980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East &amp; west elevation (North )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of the Municipality</a:t>
            </a:r>
            <a:endParaRPr lang="ar-SA" dirty="0">
              <a:solidFill>
                <a:schemeClr val="accent3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93" y="1779893"/>
            <a:ext cx="7397442" cy="21343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36" y="4064146"/>
            <a:ext cx="7862696" cy="232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03821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81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39435" y="32964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4662" y="824337"/>
            <a:ext cx="1447820" cy="461657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Elevations</a:t>
            </a:r>
            <a:endParaRPr lang="ar-SA" sz="24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82514" y="1414327"/>
            <a:ext cx="4842980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East &amp; west elevation (North )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of the Municipality</a:t>
            </a:r>
            <a:endParaRPr lang="ar-SA" dirty="0">
              <a:solidFill>
                <a:schemeClr val="accent3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03821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4166026"/>
            <a:ext cx="7696200" cy="2143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60" y="1818323"/>
            <a:ext cx="7596839" cy="240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90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568658" y="310413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755477"/>
              </p:ext>
            </p:extLst>
          </p:nvPr>
        </p:nvGraphicFramePr>
        <p:xfrm>
          <a:off x="1187624" y="1522368"/>
          <a:ext cx="3200186" cy="1897021"/>
        </p:xfrm>
        <a:graphic>
          <a:graphicData uri="http://schemas.openxmlformats.org/drawingml/2006/table">
            <a:tbl>
              <a:tblPr firstRow="1" firstCol="1" bandRow="1"/>
              <a:tblGrid>
                <a:gridCol w="1830746"/>
                <a:gridCol w="1369440"/>
              </a:tblGrid>
              <a:tr h="2710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Area(m</a:t>
                      </a:r>
                      <a:r>
                        <a:rPr lang="en-US" sz="1400" b="1" baseline="30000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400" b="1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Store 1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Store 2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Store 3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118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Store 4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Area for each car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12.5/car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946204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2849.5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1F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778449"/>
              </p:ext>
            </p:extLst>
          </p:nvPr>
        </p:nvGraphicFramePr>
        <p:xfrm>
          <a:off x="5060831" y="1628800"/>
          <a:ext cx="3680460" cy="3863340"/>
        </p:xfrm>
        <a:graphic>
          <a:graphicData uri="http://schemas.openxmlformats.org/drawingml/2006/table">
            <a:tbl>
              <a:tblPr firstRow="1" firstCol="1" bandRow="1"/>
              <a:tblGrid>
                <a:gridCol w="2430780"/>
                <a:gridCol w="1249680"/>
              </a:tblGrid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Space Name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Area(m2)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Reception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150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Account hall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122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Financial Department (reviewing)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72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Public service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225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Meeting room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175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Public correspondence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Bathroom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25.5*2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Waiting area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Service office, Programming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Archive +stores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38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Total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1134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1F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768942"/>
              </p:ext>
            </p:extLst>
          </p:nvPr>
        </p:nvGraphicFramePr>
        <p:xfrm>
          <a:off x="590812" y="3645024"/>
          <a:ext cx="4441825" cy="2558796"/>
        </p:xfrm>
        <a:graphic>
          <a:graphicData uri="http://schemas.openxmlformats.org/drawingml/2006/table">
            <a:tbl>
              <a:tblPr firstRow="1" firstCol="1" bandRow="1"/>
              <a:tblGrid>
                <a:gridCol w="3562985"/>
                <a:gridCol w="878840"/>
              </a:tblGrid>
              <a:tr h="245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Area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Municipal director 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Waiting area and reception 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Secretary 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conference</a:t>
                      </a: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room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Bathrooms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25*2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Head administration + secretary 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Central Archives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Financial Department (Insurance, Relations Division)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176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Financial Department (licenses, Legal Department, Bidding, Insurance)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216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 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1134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1FB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792736" y="2714653"/>
            <a:ext cx="4151615" cy="1477319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ctr" rtl="0"/>
            <a:r>
              <a:rPr lang="en-US" sz="45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Area block I</a:t>
            </a:r>
          </a:p>
          <a:p>
            <a:pPr algn="ctr" rtl="0"/>
            <a:r>
              <a:rPr lang="en-US" sz="45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2270 m2</a:t>
            </a:r>
            <a:endParaRPr lang="ar-SA" sz="45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94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1632" y="322262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214622"/>
              </p:ext>
            </p:extLst>
          </p:nvPr>
        </p:nvGraphicFramePr>
        <p:xfrm>
          <a:off x="5123110" y="3789040"/>
          <a:ext cx="3672840" cy="2053590"/>
        </p:xfrm>
        <a:graphic>
          <a:graphicData uri="http://schemas.openxmlformats.org/drawingml/2006/table">
            <a:tbl>
              <a:tblPr firstRow="1" firstCol="1" bandRow="1"/>
              <a:tblGrid>
                <a:gridCol w="2367915"/>
                <a:gridCol w="1304925"/>
              </a:tblGrid>
              <a:tr h="293370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Space Name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Area(m2)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370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Department of health and environment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220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370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Computer Center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154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370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Theater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410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370"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Cafeteria +kitchen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226695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120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Courier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bathroom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30*2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1F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785431"/>
              </p:ext>
            </p:extLst>
          </p:nvPr>
        </p:nvGraphicFramePr>
        <p:xfrm>
          <a:off x="619006" y="3789041"/>
          <a:ext cx="4441825" cy="1927860"/>
        </p:xfrm>
        <a:graphic>
          <a:graphicData uri="http://schemas.openxmlformats.org/drawingml/2006/table">
            <a:tbl>
              <a:tblPr firstRow="1" firstCol="1" bandRow="1"/>
              <a:tblGrid>
                <a:gridCol w="3562985"/>
                <a:gridCol w="878840"/>
              </a:tblGrid>
              <a:tr h="245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Area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Municipal engineer ,Secretary and Conference room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Planning, GIS unit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Organization unit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Development &amp; Prepare projects Gardens unit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Bathrooms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30*2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administrative water section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Archives unit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 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1F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903163"/>
              </p:ext>
            </p:extLst>
          </p:nvPr>
        </p:nvGraphicFramePr>
        <p:xfrm>
          <a:off x="683569" y="1340768"/>
          <a:ext cx="4894580" cy="2265172"/>
        </p:xfrm>
        <a:graphic>
          <a:graphicData uri="http://schemas.openxmlformats.org/drawingml/2006/table">
            <a:tbl>
              <a:tblPr firstRow="1" firstCol="1" bandRow="1"/>
              <a:tblGrid>
                <a:gridCol w="3817417"/>
                <a:gridCol w="1077163"/>
              </a:tblGrid>
              <a:tr h="2453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5B2F59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Area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Studies, Emergency unit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Road management unit 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drawing studio unit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57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Other administrative offices (Warehouse management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Traffic management ,Management of cultural, Fire station management, Women's corner Center)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Bidding, Insurance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Bathrooms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30*2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581F4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 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950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1FB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46769" y="2857522"/>
            <a:ext cx="5031133" cy="1477319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ctr" rtl="0"/>
            <a:r>
              <a:rPr lang="en-US" sz="45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Area block II</a:t>
            </a:r>
          </a:p>
          <a:p>
            <a:pPr algn="ctr" rtl="0"/>
            <a:r>
              <a:rPr lang="en-US" sz="45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3150 m2</a:t>
            </a:r>
            <a:endParaRPr lang="ar-SA" sz="45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71136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90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1066801" y="2209801"/>
            <a:ext cx="7235825" cy="2209800"/>
          </a:xfrm>
          <a:prstGeom prst="rect">
            <a:avLst/>
          </a:prstGeom>
        </p:spPr>
        <p:txBody>
          <a:bodyPr lIns="91434" tIns="45716" rIns="91434" bIns="45716"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spcBef>
                <a:spcPts val="0"/>
              </a:spcBef>
              <a:buNone/>
              <a:defRPr/>
            </a:pPr>
            <a:r>
              <a:rPr lang="en-US" sz="60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Design</a:t>
            </a:r>
          </a:p>
          <a:p>
            <a:pPr>
              <a:defRPr/>
            </a:pPr>
            <a:endParaRPr lang="ar-SA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08514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37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87316" y="685800"/>
            <a:ext cx="7239000" cy="609600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b="1" dirty="0">
                <a:solidFill>
                  <a:srgbClr val="222C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Outline</a:t>
            </a:r>
            <a:endParaRPr lang="ar-SA" dirty="0">
              <a:solidFill>
                <a:srgbClr val="222C4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27584" y="1676400"/>
            <a:ext cx="7235825" cy="5181600"/>
          </a:xfrm>
          <a:prstGeom prst="rect">
            <a:avLst/>
          </a:prstGeom>
        </p:spPr>
        <p:txBody>
          <a:bodyPr lIns="91434" tIns="45716" rIns="91434" bIns="45716"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sz="2800" b="1" spc="100" dirty="0">
                <a:solidFill>
                  <a:srgbClr val="00206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Site description</a:t>
            </a: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sz="2800" b="1" spc="100" dirty="0">
                <a:solidFill>
                  <a:srgbClr val="00206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Design.</a:t>
            </a: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sz="2800" b="1" spc="100" dirty="0">
                <a:solidFill>
                  <a:srgbClr val="00206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Design.</a:t>
            </a: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sz="2800" b="1" spc="100" dirty="0">
                <a:solidFill>
                  <a:srgbClr val="00206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Structural Design</a:t>
            </a: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sz="2800" b="1" spc="100" dirty="0">
                <a:solidFill>
                  <a:srgbClr val="00206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Mechanical design</a:t>
            </a: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sz="2800" b="1" spc="100" dirty="0">
                <a:solidFill>
                  <a:srgbClr val="00206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Electrical design</a:t>
            </a: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sz="2800" b="1" spc="100" dirty="0">
                <a:solidFill>
                  <a:srgbClr val="00206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Safety design</a:t>
            </a: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sz="2800" b="1" spc="100" dirty="0">
                <a:solidFill>
                  <a:srgbClr val="00206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Quantity surveying</a:t>
            </a: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endParaRPr lang="en-US" sz="2800" b="1" spc="100" dirty="0">
              <a:solidFill>
                <a:srgbClr val="00206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endParaRPr lang="en-US" sz="2800" b="1" spc="100" dirty="0">
              <a:solidFill>
                <a:srgbClr val="00206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  <a:p>
            <a:pPr algn="l" rtl="0"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endParaRPr lang="ar-SA" sz="2300" b="1" spc="100" dirty="0">
              <a:solidFill>
                <a:srgbClr val="00206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lIns="61759" tIns="30879" rIns="61759" bIns="30879"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8532440" y="990600"/>
            <a:ext cx="0" cy="5623520"/>
          </a:xfrm>
          <a:prstGeom prst="line">
            <a:avLst/>
          </a:prstGeom>
          <a:ln>
            <a:solidFill>
              <a:srgbClr val="F7ABCD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482288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33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69809" y="548899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4" t="13702" r="32259" b="10927"/>
          <a:stretch>
            <a:fillRect/>
          </a:stretch>
        </p:blipFill>
        <p:spPr bwMode="auto">
          <a:xfrm>
            <a:off x="1331640" y="1196752"/>
            <a:ext cx="6192688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771728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43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29607" y="322262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0150" y="1124744"/>
            <a:ext cx="8305800" cy="838200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800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Natural ventilation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16" y="2348881"/>
            <a:ext cx="618172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Curved Connector 6"/>
          <p:cNvCxnSpPr/>
          <p:nvPr/>
        </p:nvCxnSpPr>
        <p:spPr>
          <a:xfrm>
            <a:off x="1115616" y="3419388"/>
            <a:ext cx="936104" cy="297644"/>
          </a:xfrm>
          <a:prstGeom prst="curvedConnector3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2204120" y="3568211"/>
            <a:ext cx="1285826" cy="297644"/>
          </a:xfrm>
          <a:prstGeom prst="curvedConnector3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5400000" flipH="1" flipV="1">
            <a:off x="3309457" y="3035359"/>
            <a:ext cx="1156934" cy="504056"/>
          </a:xfrm>
          <a:prstGeom prst="curvedConnector3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16200000" flipV="1">
            <a:off x="4196350" y="3058156"/>
            <a:ext cx="1153356" cy="462041"/>
          </a:xfrm>
          <a:prstGeom prst="curvedConnector3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rot="10800000" flipV="1">
            <a:off x="5148064" y="3645024"/>
            <a:ext cx="1152128" cy="220830"/>
          </a:xfrm>
          <a:prstGeom prst="curvedConnector3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10800000" flipV="1">
            <a:off x="6444208" y="3289173"/>
            <a:ext cx="1008112" cy="411395"/>
          </a:xfrm>
          <a:prstGeom prst="curvedConnector3">
            <a:avLst>
              <a:gd name="adj1" fmla="val 50000"/>
            </a:avLst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898334" y="1844824"/>
            <a:ext cx="1257842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Sky light 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41604" y="3055142"/>
            <a:ext cx="1257842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l" rtl="0"/>
            <a:r>
              <a:rPr lang="en-US" dirty="0" smtClean="0"/>
              <a:t>W</a:t>
            </a:r>
            <a:endParaRPr lang="ar-SA" dirty="0"/>
          </a:p>
        </p:txBody>
      </p:sp>
      <p:sp>
        <p:nvSpPr>
          <p:cNvPr id="33" name="TextBox 32"/>
          <p:cNvSpPr txBox="1"/>
          <p:nvPr/>
        </p:nvSpPr>
        <p:spPr>
          <a:xfrm>
            <a:off x="827695" y="2991237"/>
            <a:ext cx="1257842" cy="400110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l" rtl="0"/>
            <a:r>
              <a:rPr lang="en-US" sz="2000" dirty="0"/>
              <a:t>E</a:t>
            </a:r>
            <a:endParaRPr lang="ar-SA" sz="2000" dirty="0"/>
          </a:p>
        </p:txBody>
      </p:sp>
      <p:sp>
        <p:nvSpPr>
          <p:cNvPr id="36" name="Rectangle 35"/>
          <p:cNvSpPr/>
          <p:nvPr/>
        </p:nvSpPr>
        <p:spPr>
          <a:xfrm>
            <a:off x="3923928" y="2604485"/>
            <a:ext cx="7200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41" name="Rectangle 40"/>
          <p:cNvSpPr/>
          <p:nvPr/>
        </p:nvSpPr>
        <p:spPr>
          <a:xfrm>
            <a:off x="4650107" y="2600908"/>
            <a:ext cx="7200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539537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70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29607" y="322262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0150" y="1124744"/>
            <a:ext cx="8305800" cy="838200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800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Natural ventilation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46420" y="1952550"/>
            <a:ext cx="1908212" cy="52321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Sky light 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539537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688" y="2214156"/>
            <a:ext cx="4213250" cy="3913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5220072" y="2583488"/>
            <a:ext cx="1800200" cy="845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076056" y="2583488"/>
            <a:ext cx="1944216" cy="1133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735838" y="2583488"/>
            <a:ext cx="2284434" cy="1133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77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45"/>
          <a:stretch/>
        </p:blipFill>
        <p:spPr bwMode="auto">
          <a:xfrm>
            <a:off x="1115616" y="2473960"/>
            <a:ext cx="6336704" cy="2035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535687" y="322262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0150" y="927100"/>
            <a:ext cx="8305800" cy="838200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800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Natural ventilation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7" name="Curved Connector 6"/>
          <p:cNvCxnSpPr/>
          <p:nvPr/>
        </p:nvCxnSpPr>
        <p:spPr>
          <a:xfrm>
            <a:off x="1661323" y="3499712"/>
            <a:ext cx="936104" cy="297644"/>
          </a:xfrm>
          <a:prstGeom prst="curvedConnector3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2590531" y="3717032"/>
            <a:ext cx="1285826" cy="297644"/>
          </a:xfrm>
          <a:prstGeom prst="curvedConnector3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rot="10800000" flipV="1">
            <a:off x="4722115" y="3842097"/>
            <a:ext cx="1152128" cy="220830"/>
          </a:xfrm>
          <a:prstGeom prst="curvedConnector3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10800000" flipV="1">
            <a:off x="5940151" y="3399540"/>
            <a:ext cx="1008112" cy="411395"/>
          </a:xfrm>
          <a:prstGeom prst="curvedConnector3">
            <a:avLst>
              <a:gd name="adj1" fmla="val 50000"/>
            </a:avLst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537687" y="3023503"/>
            <a:ext cx="628921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l" rtl="0"/>
            <a:r>
              <a:rPr lang="en-US" dirty="0" smtClean="0"/>
              <a:t>W</a:t>
            </a:r>
            <a:endParaRPr lang="ar-SA" dirty="0"/>
          </a:p>
        </p:txBody>
      </p:sp>
      <p:sp>
        <p:nvSpPr>
          <p:cNvPr id="33" name="TextBox 32"/>
          <p:cNvSpPr txBox="1"/>
          <p:nvPr/>
        </p:nvSpPr>
        <p:spPr>
          <a:xfrm>
            <a:off x="787354" y="2991237"/>
            <a:ext cx="628921" cy="400110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l" rtl="0"/>
            <a:r>
              <a:rPr lang="en-US" sz="2000" dirty="0"/>
              <a:t>E</a:t>
            </a:r>
            <a:endParaRPr lang="ar-SA" sz="2000" dirty="0"/>
          </a:p>
        </p:txBody>
      </p:sp>
      <p:sp>
        <p:nvSpPr>
          <p:cNvPr id="3" name="Oval 2"/>
          <p:cNvSpPr/>
          <p:nvPr/>
        </p:nvSpPr>
        <p:spPr>
          <a:xfrm>
            <a:off x="3609526" y="3952512"/>
            <a:ext cx="386411" cy="4461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21" name="Oval 20"/>
          <p:cNvSpPr/>
          <p:nvPr/>
        </p:nvSpPr>
        <p:spPr>
          <a:xfrm>
            <a:off x="4705129" y="3952512"/>
            <a:ext cx="386411" cy="4461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cxnSp>
        <p:nvCxnSpPr>
          <p:cNvPr id="22" name="Curved Connector 21"/>
          <p:cNvCxnSpPr/>
          <p:nvPr/>
        </p:nvCxnSpPr>
        <p:spPr>
          <a:xfrm>
            <a:off x="4968046" y="4374337"/>
            <a:ext cx="1828033" cy="435735"/>
          </a:xfrm>
          <a:prstGeom prst="curvedConnector3">
            <a:avLst>
              <a:gd name="adj1" fmla="val 50000"/>
            </a:avLst>
          </a:prstGeom>
          <a:ln w="571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3" idx="5"/>
          </p:cNvCxnSpPr>
          <p:nvPr/>
        </p:nvCxnSpPr>
        <p:spPr>
          <a:xfrm rot="16200000" flipH="1">
            <a:off x="5055221" y="3217487"/>
            <a:ext cx="476713" cy="2708459"/>
          </a:xfrm>
          <a:prstGeom prst="curvedConnector2">
            <a:avLst/>
          </a:prstGeom>
          <a:ln w="57150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944686" y="1664819"/>
            <a:ext cx="1540176" cy="354749"/>
          </a:xfrm>
          <a:prstGeom prst="rect">
            <a:avLst/>
          </a:prstGeom>
        </p:spPr>
        <p:txBody>
          <a:bodyPr wrap="none" lIns="61759" tIns="30879" rIns="61759" bIns="30879">
            <a:spAutoFit/>
          </a:bodyPr>
          <a:lstStyle/>
          <a:p>
            <a:r>
              <a:rPr lang="en-US" sz="19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water ponds 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871268" y="4673268"/>
            <a:ext cx="4572000" cy="354749"/>
          </a:xfrm>
          <a:prstGeom prst="rect">
            <a:avLst/>
          </a:prstGeom>
        </p:spPr>
        <p:txBody>
          <a:bodyPr lIns="61759" tIns="30879" rIns="61759" bIns="30879">
            <a:spAutoFit/>
          </a:bodyPr>
          <a:lstStyle/>
          <a:p>
            <a:pPr algn="l" rtl="0"/>
            <a:r>
              <a:rPr lang="en-US" sz="19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control the relative humidity in the site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947444" y="5371559"/>
            <a:ext cx="4572000" cy="647137"/>
          </a:xfrm>
          <a:prstGeom prst="rect">
            <a:avLst/>
          </a:prstGeom>
        </p:spPr>
        <p:txBody>
          <a:bodyPr lIns="61759" tIns="30879" rIns="61759" bIns="30879">
            <a:spAutoFit/>
          </a:bodyPr>
          <a:lstStyle/>
          <a:p>
            <a:pPr algn="l" rtl="0"/>
            <a:r>
              <a:rPr lang="en-US" sz="19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lead to purification and cooling the air and moistened </a:t>
            </a:r>
            <a:endParaRPr lang="ar-SA" dirty="0"/>
          </a:p>
        </p:txBody>
      </p:sp>
      <p:sp>
        <p:nvSpPr>
          <p:cNvPr id="23" name="Rectangle 22"/>
          <p:cNvSpPr/>
          <p:nvPr/>
        </p:nvSpPr>
        <p:spPr>
          <a:xfrm>
            <a:off x="6474037" y="4795896"/>
            <a:ext cx="748293" cy="354749"/>
          </a:xfrm>
          <a:prstGeom prst="rect">
            <a:avLst/>
          </a:prstGeom>
        </p:spPr>
        <p:txBody>
          <a:bodyPr wrap="none" lIns="61759" tIns="30879" rIns="61759" bIns="30879">
            <a:spAutoFit/>
          </a:bodyPr>
          <a:lstStyle/>
          <a:p>
            <a:r>
              <a:rPr lang="en-US" sz="19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water</a:t>
            </a:r>
            <a:endParaRPr lang="ar-S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76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4" grpId="0"/>
      <p:bldP spid="5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65611" y="319205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2476" y="1124744"/>
            <a:ext cx="1258666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b="1" cap="all" dirty="0">
                <a:latin typeface="Andalus" pitchFamily="18" charset="-78"/>
                <a:cs typeface="Andalus" pitchFamily="18" charset="-78"/>
              </a:rPr>
              <a:t>Daylight:</a:t>
            </a:r>
          </a:p>
        </p:txBody>
      </p:sp>
      <p:pic>
        <p:nvPicPr>
          <p:cNvPr id="20" name="Picture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78" y="1147002"/>
            <a:ext cx="3948450" cy="4730269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97768" y="5446965"/>
            <a:ext cx="4572000" cy="646331"/>
          </a:xfrm>
          <a:prstGeom prst="rect">
            <a:avLst/>
          </a:prstGeom>
        </p:spPr>
        <p:txBody>
          <a:bodyPr lIns="91434" tIns="45716" rIns="91434" bIns="45716">
            <a:spAutoFit/>
          </a:bodyPr>
          <a:lstStyle/>
          <a:p>
            <a:pPr algn="ctr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daylight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analysis (public service hall south east direction)</a:t>
            </a:r>
            <a:endParaRPr lang="en-US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9" t="8392" r="63953" b="34067"/>
          <a:stretch/>
        </p:blipFill>
        <p:spPr>
          <a:xfrm>
            <a:off x="2483768" y="1490862"/>
            <a:ext cx="754150" cy="348329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29644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4547478" y="5301208"/>
            <a:ext cx="1176650" cy="7920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3.05%</a:t>
            </a:r>
            <a:endParaRPr lang="ar-SA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26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65611" y="319205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2476" y="1124744"/>
            <a:ext cx="1858189" cy="523212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2800" b="1" cap="all" dirty="0">
                <a:latin typeface="Andalus" pitchFamily="18" charset="-78"/>
                <a:cs typeface="Andalus" pitchFamily="18" charset="-78"/>
              </a:rPr>
              <a:t>Daylight: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93784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252" y="1743074"/>
            <a:ext cx="6076676" cy="4509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38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21596" y="519906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1059" y="1124744"/>
            <a:ext cx="3273641" cy="584767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3200" dirty="0">
                <a:latin typeface="Andalus" pitchFamily="18" charset="-78"/>
                <a:cs typeface="Andalus" pitchFamily="18" charset="-78"/>
              </a:rPr>
              <a:t>Acoustical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Design 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7744" y="4717592"/>
            <a:ext cx="3312368" cy="461657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44298" y="6501732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522102" y="1887215"/>
            <a:ext cx="3922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Wall type one: Hollow Blocks: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032786"/>
              </p:ext>
            </p:extLst>
          </p:nvPr>
        </p:nvGraphicFramePr>
        <p:xfrm>
          <a:off x="2732523" y="2492896"/>
          <a:ext cx="3502025" cy="1121664"/>
        </p:xfrm>
        <a:graphic>
          <a:graphicData uri="http://schemas.openxmlformats.org/drawingml/2006/table">
            <a:tbl>
              <a:tblPr rtl="1" firstRow="1" firstCol="1" bandRow="1"/>
              <a:tblGrid>
                <a:gridCol w="1054100"/>
                <a:gridCol w="2447925"/>
              </a:tblGrid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Layers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4-in. Dense hollow block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Plus 4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Add plaster to both sides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9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600211" y="3876911"/>
            <a:ext cx="3371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Wall type two: glass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wall: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839911"/>
              </p:ext>
            </p:extLst>
          </p:nvPr>
        </p:nvGraphicFramePr>
        <p:xfrm>
          <a:off x="2741413" y="4680304"/>
          <a:ext cx="3484245" cy="1402080"/>
        </p:xfrm>
        <a:graphic>
          <a:graphicData uri="http://schemas.openxmlformats.org/drawingml/2006/table">
            <a:tbl>
              <a:tblPr rtl="1" firstRow="1" firstCol="1" bandRow="1"/>
              <a:tblGrid>
                <a:gridCol w="1125855"/>
                <a:gridCol w="2358390"/>
              </a:tblGrid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Layers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en-US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1/4" laminated glass.1/2" air gap 1/4" laminated glass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5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69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21596" y="519906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1059" y="1124744"/>
            <a:ext cx="2892126" cy="523212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2800" dirty="0">
                <a:latin typeface="Andalus" pitchFamily="18" charset="-78"/>
                <a:cs typeface="Andalus" pitchFamily="18" charset="-78"/>
              </a:rPr>
              <a:t>Acoustical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Design 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923820"/>
            <a:ext cx="3312368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l" rtl="0"/>
            <a:r>
              <a:rPr lang="en-US" b="1" dirty="0">
                <a:latin typeface="Andalus" pitchFamily="18" charset="-78"/>
                <a:cs typeface="Andalus" pitchFamily="18" charset="-78"/>
              </a:rPr>
              <a:t>Open-plan Offices</a:t>
            </a:r>
            <a:endParaRPr lang="en-US" b="1" cap="all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2564905"/>
            <a:ext cx="7560841" cy="646331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l" rtl="0"/>
            <a:r>
              <a:rPr lang="en-US" dirty="0">
                <a:latin typeface="Andalus" pitchFamily="18" charset="-78"/>
                <a:cs typeface="Andalus" pitchFamily="18" charset="-78"/>
              </a:rPr>
              <a:t>recommend a reverberation time of 0.5 seconds at frequencies between 250 – 4000 Hz.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3861048"/>
            <a:ext cx="3312368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1112321" y="3506137"/>
            <a:ext cx="5094312" cy="1477328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l" rtl="0"/>
            <a:r>
              <a:rPr lang="en-US" dirty="0">
                <a:latin typeface="Andalus" pitchFamily="18" charset="-78"/>
                <a:cs typeface="Andalus" pitchFamily="18" charset="-78"/>
              </a:rPr>
              <a:t>Result from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ecotect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r>
              <a:rPr lang="en-US" dirty="0">
                <a:latin typeface="Andalus" pitchFamily="18" charset="-78"/>
                <a:cs typeface="Andalus" pitchFamily="18" charset="-78"/>
              </a:rPr>
              <a:t>Volume:  356.050 m3</a:t>
            </a:r>
          </a:p>
          <a:p>
            <a:pPr algn="l" rtl="0"/>
            <a:r>
              <a:rPr lang="en-US" dirty="0">
                <a:latin typeface="Andalus" pitchFamily="18" charset="-78"/>
                <a:cs typeface="Andalus" pitchFamily="18" charset="-78"/>
              </a:rPr>
              <a:t>Surface Area:  476.713 m2</a:t>
            </a:r>
          </a:p>
          <a:p>
            <a:pPr algn="l" rtl="0"/>
            <a:r>
              <a:rPr lang="en-US" dirty="0">
                <a:latin typeface="Andalus" pitchFamily="18" charset="-78"/>
                <a:cs typeface="Andalus" pitchFamily="18" charset="-78"/>
              </a:rPr>
              <a:t>Occupancy:  10  (10 x 100%)</a:t>
            </a:r>
          </a:p>
          <a:p>
            <a:pPr algn="l" rtl="0"/>
            <a:r>
              <a:rPr lang="en-US" dirty="0">
                <a:latin typeface="Andalus" pitchFamily="18" charset="-78"/>
                <a:cs typeface="Andalus" pitchFamily="18" charset="-78"/>
              </a:rPr>
              <a:t>Optimum RT (500Hz - Speech):  0.66 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44298" y="6501732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3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21596" y="322262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9590" y="1124744"/>
            <a:ext cx="2015283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/>
              <a:t>Acoustical DESIGN</a:t>
            </a:r>
            <a:endParaRPr lang="ar-SA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3861048"/>
            <a:ext cx="3312368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772816"/>
            <a:ext cx="4104456" cy="646331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l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The design :</a:t>
            </a:r>
          </a:p>
          <a:p>
            <a:pPr algn="l" rtl="0"/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54" y="2276872"/>
            <a:ext cx="3725545" cy="25768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115616" y="4941168"/>
            <a:ext cx="2808312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ctr"/>
            <a:r>
              <a:rPr lang="en-US" b="1" dirty="0">
                <a:latin typeface="Andalus" pitchFamily="18" charset="-78"/>
                <a:cs typeface="Andalus" pitchFamily="18" charset="-78"/>
              </a:rPr>
              <a:t>Wood wave alpha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3384376" cy="257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4825086" y="4944965"/>
            <a:ext cx="3906972" cy="646323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ctr" rtl="0"/>
            <a:r>
              <a:rPr lang="en-US" b="1" dirty="0"/>
              <a:t>Gypsum plaster tiles in </a:t>
            </a:r>
            <a:r>
              <a:rPr lang="en-US" b="1" dirty="0" smtClean="0"/>
              <a:t>ceiling 22mm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492786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6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21596" y="519906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1059" y="1124744"/>
            <a:ext cx="1972003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>Acoustical DESIGN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3861048"/>
            <a:ext cx="3312368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endParaRPr lang="ar-SA" dirty="0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249" y="1707628"/>
            <a:ext cx="4248472" cy="3602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34" y="2385904"/>
            <a:ext cx="3029079" cy="25247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971600" y="5080295"/>
            <a:ext cx="2808312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ctr"/>
            <a:r>
              <a:rPr lang="en-US" b="1" dirty="0">
                <a:latin typeface="Andalus" pitchFamily="18" charset="-78"/>
                <a:cs typeface="Andalus" pitchFamily="18" charset="-78"/>
              </a:rPr>
              <a:t>Wood wave alpha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1723" y="5302088"/>
            <a:ext cx="3906972" cy="646323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ctr" rtl="0"/>
            <a:r>
              <a:rPr lang="en-US" b="1" dirty="0"/>
              <a:t>Gypsum plaster tiles in </a:t>
            </a:r>
            <a:r>
              <a:rPr lang="en-US" b="1" dirty="0" smtClean="0"/>
              <a:t>ceiling 22mm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461255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4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6" t="205" r="18017"/>
          <a:stretch/>
        </p:blipFill>
        <p:spPr bwMode="auto">
          <a:xfrm rot="16200000">
            <a:off x="1878599" y="84596"/>
            <a:ext cx="5226742" cy="747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420386" y="310870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rgbClr val="00206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Site description</a:t>
            </a:r>
          </a:p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/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0480" y="5242351"/>
            <a:ext cx="2514600" cy="369332"/>
          </a:xfrm>
          <a:prstGeom prst="rect">
            <a:avLst/>
          </a:prstGeom>
          <a:noFill/>
        </p:spPr>
        <p:txBody>
          <a:bodyPr lIns="91434" tIns="45716" rIns="91434" bIns="45716">
            <a:spAutoFit/>
          </a:bodyPr>
          <a:lstStyle/>
          <a:p>
            <a:pPr>
              <a:defRPr/>
            </a:pPr>
            <a:r>
              <a:rPr lang="en-US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Main street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9626" y="5427017"/>
            <a:ext cx="2514600" cy="369332"/>
          </a:xfrm>
          <a:prstGeom prst="rect">
            <a:avLst/>
          </a:prstGeom>
          <a:noFill/>
        </p:spPr>
        <p:txBody>
          <a:bodyPr lIns="91434" tIns="45716" rIns="91434" bIns="45716">
            <a:spAutoFit/>
          </a:bodyPr>
          <a:lstStyle/>
          <a:p>
            <a:pPr>
              <a:defRPr/>
            </a:pPr>
            <a:r>
              <a:rPr lang="en-US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Main street</a:t>
            </a:r>
          </a:p>
        </p:txBody>
      </p:sp>
      <p:sp>
        <p:nvSpPr>
          <p:cNvPr id="3" name="Down Arrow 2"/>
          <p:cNvSpPr/>
          <p:nvPr/>
        </p:nvSpPr>
        <p:spPr>
          <a:xfrm rot="3427401">
            <a:off x="1256792" y="4825287"/>
            <a:ext cx="936104" cy="1524551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755576" y="4780686"/>
            <a:ext cx="576064" cy="646331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r>
              <a:rPr lang="en-US" sz="3600" b="1" dirty="0">
                <a:solidFill>
                  <a:srgbClr val="FFC000"/>
                </a:solidFill>
              </a:rPr>
              <a:t>N</a:t>
            </a:r>
            <a:endParaRPr lang="ar-SA" sz="3600" b="1" dirty="0">
              <a:solidFill>
                <a:srgbClr val="FFC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75080" y="2381290"/>
            <a:ext cx="599111" cy="34764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8" name="Rounded Rectangle 7"/>
          <p:cNvSpPr/>
          <p:nvPr/>
        </p:nvSpPr>
        <p:spPr>
          <a:xfrm>
            <a:off x="4819120" y="5796349"/>
            <a:ext cx="1680415" cy="6380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5" name="TextBox 14"/>
          <p:cNvSpPr txBox="1"/>
          <p:nvPr/>
        </p:nvSpPr>
        <p:spPr>
          <a:xfrm>
            <a:off x="5025222" y="5947425"/>
            <a:ext cx="1458008" cy="339360"/>
          </a:xfrm>
          <a:prstGeom prst="rect">
            <a:avLst/>
          </a:prstGeom>
          <a:noFill/>
        </p:spPr>
        <p:txBody>
          <a:bodyPr wrap="square" lIns="61759" tIns="30879" rIns="61759" bIns="30879" rtlCol="1">
            <a:spAutoFit/>
          </a:bodyPr>
          <a:lstStyle/>
          <a:p>
            <a:pPr algn="l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Health .c 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7543342" y="3609783"/>
            <a:ext cx="1662587" cy="348559"/>
          </a:xfrm>
          <a:prstGeom prst="rect">
            <a:avLst/>
          </a:prstGeom>
          <a:noFill/>
        </p:spPr>
        <p:txBody>
          <a:bodyPr wrap="square" lIns="61759" tIns="30879" rIns="61759" bIns="30879" rtlCol="1">
            <a:spAutoFit/>
          </a:bodyPr>
          <a:lstStyle/>
          <a:p>
            <a:pPr algn="l" rtl="0"/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Muqataa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5575" y="740968"/>
            <a:ext cx="2481283" cy="512948"/>
          </a:xfrm>
          <a:prstGeom prst="rect">
            <a:avLst/>
          </a:prstGeom>
        </p:spPr>
        <p:txBody>
          <a:bodyPr wrap="none" lIns="61759" tIns="30879" rIns="61759" bIns="30879">
            <a:spAutoFit/>
          </a:bodyPr>
          <a:lstStyle/>
          <a:p>
            <a:pPr defTabSz="970385">
              <a:lnSpc>
                <a:spcPct val="90000"/>
              </a:lnSpc>
              <a:spcBef>
                <a:spcPts val="1061"/>
              </a:spcBef>
            </a:pPr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proposed site.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43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3" grpId="0" animBg="1"/>
      <p:bldP spid="13" grpId="0"/>
      <p:bldP spid="5" grpId="0" animBg="1"/>
      <p:bldP spid="8" grpId="0" animBg="1"/>
      <p:bldP spid="15" grpId="0"/>
      <p:bldP spid="16" grpId="0"/>
      <p:bldP spid="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21596" y="428740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1059" y="1124744"/>
            <a:ext cx="1972003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>Acoustical DESIGN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3861048"/>
            <a:ext cx="3312368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772816"/>
            <a:ext cx="4104456" cy="646331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r>
              <a:rPr lang="en-US" dirty="0" smtClean="0"/>
              <a:t>The design :</a:t>
            </a:r>
          </a:p>
          <a:p>
            <a:endParaRPr lang="ar-SA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59" y="2138825"/>
            <a:ext cx="3616325" cy="3515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270" y="2996951"/>
            <a:ext cx="4176395" cy="152844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1115615" y="5469519"/>
            <a:ext cx="2808312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ctr"/>
            <a:r>
              <a:rPr lang="en-US" b="1" dirty="0">
                <a:latin typeface="Andalus" pitchFamily="18" charset="-78"/>
                <a:cs typeface="Andalus" pitchFamily="18" charset="-78"/>
              </a:rPr>
              <a:t>Wood wave alpha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59981" y="5198857"/>
            <a:ext cx="3906972" cy="646323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ctr" rtl="0"/>
            <a:r>
              <a:rPr lang="en-US" b="1" dirty="0"/>
              <a:t>Gypsum plaster tiles in </a:t>
            </a:r>
            <a:r>
              <a:rPr lang="en-US" b="1" dirty="0" smtClean="0"/>
              <a:t>ceiling 22mm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71136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59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9590" y="1124744"/>
            <a:ext cx="2015283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/>
              <a:t>Acoustical DESIGN</a:t>
            </a:r>
            <a:endParaRPr lang="ar-SA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3861048"/>
            <a:ext cx="3312368" cy="369332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772816"/>
            <a:ext cx="4104456" cy="646331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r>
              <a:rPr lang="en-US" dirty="0" smtClean="0"/>
              <a:t>The design :</a:t>
            </a:r>
          </a:p>
          <a:p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1807465" y="4757180"/>
            <a:ext cx="4752528" cy="646323"/>
          </a:xfrm>
          <a:prstGeom prst="rect">
            <a:avLst/>
          </a:prstGeom>
          <a:noFill/>
        </p:spPr>
        <p:txBody>
          <a:bodyPr wrap="square" lIns="91434" tIns="45716" rIns="91434" bIns="45716" rtlCol="1">
            <a:spAutoFit/>
          </a:bodyPr>
          <a:lstStyle/>
          <a:p>
            <a:pPr algn="ctr"/>
            <a:r>
              <a:rPr lang="en-US" b="1" dirty="0"/>
              <a:t>reverberation time for open </a:t>
            </a:r>
            <a:r>
              <a:rPr lang="en-US" b="1" dirty="0" smtClean="0"/>
              <a:t>office=0</a:t>
            </a:r>
            <a:r>
              <a:rPr lang="en-US" b="1" dirty="0" smtClean="0">
                <a:solidFill>
                  <a:srgbClr val="DD11C5"/>
                </a:solidFill>
              </a:rPr>
              <a:t>.5 </a:t>
            </a:r>
            <a:r>
              <a:rPr lang="en-US" b="1" dirty="0" smtClean="0"/>
              <a:t>sec </a:t>
            </a:r>
            <a:r>
              <a:rPr lang="en-US" dirty="0"/>
              <a:t>at frequencies between 250 – 4000 Hz</a:t>
            </a:r>
            <a:endParaRPr lang="ar-SA" dirty="0"/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08" y="2282508"/>
            <a:ext cx="6864985" cy="229298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321596" y="322262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42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36946" y="1196752"/>
            <a:ext cx="2961055" cy="384713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1900" b="1" cap="all" dirty="0">
                <a:latin typeface="Andalus" pitchFamily="18" charset="-78"/>
                <a:cs typeface="Andalus" pitchFamily="18" charset="-78"/>
              </a:rPr>
              <a:t> Thermal Calculations:</a:t>
            </a:r>
          </a:p>
        </p:txBody>
      </p:sp>
      <p:sp>
        <p:nvSpPr>
          <p:cNvPr id="7" name="مستطيل 7"/>
          <p:cNvSpPr/>
          <p:nvPr/>
        </p:nvSpPr>
        <p:spPr>
          <a:xfrm>
            <a:off x="964049" y="1894968"/>
            <a:ext cx="4572000" cy="830997"/>
          </a:xfrm>
          <a:prstGeom prst="rect">
            <a:avLst/>
          </a:prstGeom>
        </p:spPr>
        <p:txBody>
          <a:bodyPr lIns="91434" tIns="45716" rIns="91434" bIns="45716">
            <a:spAutoFit/>
          </a:bodyPr>
          <a:lstStyle/>
          <a:p>
            <a:pPr algn="l" rtl="0"/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layers for external walls </a:t>
            </a:r>
            <a:br>
              <a:rPr lang="en-US" sz="24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(U = 0.46 W/m</a:t>
            </a:r>
            <a:r>
              <a:rPr lang="en-US" sz="2400" b="1" baseline="300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.k):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0" t="62979" r="3850"/>
          <a:stretch/>
        </p:blipFill>
        <p:spPr bwMode="auto">
          <a:xfrm>
            <a:off x="2123729" y="3118363"/>
            <a:ext cx="6067235" cy="305359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321596" y="322262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517498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61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85112" y="329642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9270" y="1196752"/>
            <a:ext cx="2816785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b="1" cap="all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b="1" cap="all" dirty="0">
                <a:latin typeface="Andalus" pitchFamily="18" charset="-78"/>
                <a:cs typeface="Andalus" pitchFamily="18" charset="-78"/>
              </a:rPr>
              <a:t>Thermal Calculations:</a:t>
            </a:r>
          </a:p>
        </p:txBody>
      </p:sp>
      <p:sp>
        <p:nvSpPr>
          <p:cNvPr id="9" name="مستطيل 7"/>
          <p:cNvSpPr/>
          <p:nvPr/>
        </p:nvSpPr>
        <p:spPr>
          <a:xfrm>
            <a:off x="539552" y="1592773"/>
            <a:ext cx="3758952" cy="1338820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l" rtl="0">
              <a:buNone/>
            </a:pPr>
            <a:r>
              <a:rPr lang="en-US" sz="27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We use double glazed window with U=2.7 W/m</a:t>
            </a:r>
            <a:r>
              <a:rPr lang="en-US" sz="2700" baseline="300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7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.k.</a:t>
            </a:r>
          </a:p>
        </p:txBody>
      </p:sp>
      <p:pic>
        <p:nvPicPr>
          <p:cNvPr id="11" name="Picture 10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6" t="61872" b="19064"/>
          <a:stretch/>
        </p:blipFill>
        <p:spPr bwMode="auto">
          <a:xfrm>
            <a:off x="3188129" y="3286131"/>
            <a:ext cx="4392488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14893" y="6508552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28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71100" y="476364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9270" y="1196752"/>
            <a:ext cx="2816785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b="1" cap="all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b="1" cap="all" dirty="0">
                <a:latin typeface="Andalus" pitchFamily="18" charset="-78"/>
                <a:cs typeface="Andalus" pitchFamily="18" charset="-78"/>
              </a:rPr>
              <a:t>Thermal Calculations:</a:t>
            </a:r>
          </a:p>
        </p:txBody>
      </p:sp>
      <p:sp>
        <p:nvSpPr>
          <p:cNvPr id="8" name="مستطيل 9"/>
          <p:cNvSpPr/>
          <p:nvPr/>
        </p:nvSpPr>
        <p:spPr>
          <a:xfrm>
            <a:off x="370961" y="2047928"/>
            <a:ext cx="8427071" cy="3847199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ctr" rtl="0"/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design look to be comfortable in 18 c. degree &amp; 26 c. degree.</a:t>
            </a:r>
          </a:p>
          <a:p>
            <a:pPr algn="ctr" rtl="0"/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heating load per m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= 22.6 KWh</a:t>
            </a:r>
          </a:p>
          <a:p>
            <a:pPr algn="ctr" rtl="0"/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cooling load per m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=43.1 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KWh</a:t>
            </a:r>
          </a:p>
          <a:p>
            <a:pPr algn="ctr" rtl="0"/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Total heating and cooling  =67.6 KWh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4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Total acceptable range from 30 to 80 KWh . </a:t>
            </a:r>
            <a:endParaRPr 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28532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00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85112" y="322261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4805" y="964752"/>
            <a:ext cx="2816785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b="1" cap="all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b="1" cap="all" dirty="0">
                <a:latin typeface="Andalus" pitchFamily="18" charset="-78"/>
                <a:cs typeface="Andalus" pitchFamily="18" charset="-78"/>
              </a:rPr>
              <a:t>Thermal Calculations: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50" y="1597025"/>
            <a:ext cx="6845300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22372"/>
            <a:ext cx="1725688" cy="5097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4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21537" y="514687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11191" y="1124744"/>
            <a:ext cx="1457438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>HVAC system</a:t>
            </a:r>
            <a:endParaRPr lang="en-US" b="1" cap="all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212029"/>
              </p:ext>
            </p:extLst>
          </p:nvPr>
        </p:nvGraphicFramePr>
        <p:xfrm>
          <a:off x="1043608" y="2060848"/>
          <a:ext cx="7560840" cy="4208738"/>
        </p:xfrm>
        <a:graphic>
          <a:graphicData uri="http://schemas.openxmlformats.org/drawingml/2006/table">
            <a:tbl>
              <a:tblPr firstRow="1" firstCol="1" bandRow="1"/>
              <a:tblGrid>
                <a:gridCol w="3315663"/>
                <a:gridCol w="1619914"/>
                <a:gridCol w="1268083"/>
                <a:gridCol w="1357180"/>
              </a:tblGrid>
              <a:tr h="85721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Space Name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Area(m</a:t>
                      </a:r>
                      <a:r>
                        <a:rPr lang="en-US" sz="1800" b="1" baseline="300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8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Heat load kw/m</a:t>
                      </a:r>
                      <a:r>
                        <a:rPr lang="en-US" sz="1800" b="1" baseline="300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cool load kw/m</a:t>
                      </a:r>
                      <a:r>
                        <a:rPr lang="en-US" sz="1800" b="1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18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Reception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Account hall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18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Public service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18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Meeting room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363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Public correspondence(open office)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18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Waiting area ,corridor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18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Service office, Programming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18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Archive +stores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31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Total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1134</a:t>
                      </a:r>
                      <a:endParaRPr lang="en-US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1FB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22.1</a:t>
                      </a:r>
                      <a:endParaRPr lang="en-US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1FB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42.6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1FB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44140" y="1489944"/>
            <a:ext cx="5994452" cy="339360"/>
          </a:xfrm>
          <a:prstGeom prst="rect">
            <a:avLst/>
          </a:prstGeom>
          <a:noFill/>
        </p:spPr>
        <p:txBody>
          <a:bodyPr wrap="square" lIns="61759" tIns="30879" rIns="61759" bIns="30879" rtlCol="1">
            <a:spAutoFit/>
          </a:bodyPr>
          <a:lstStyle/>
          <a:p>
            <a:pPr algn="l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Heating &amp; Cooing load for Ground floor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73379" y="6450943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60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165088" y="-16503"/>
            <a:ext cx="2133600" cy="648072"/>
          </a:xfrm>
          <a:prstGeom prst="notchedRightArrow">
            <a:avLst/>
          </a:prstGeom>
          <a:solidFill>
            <a:schemeClr val="bg2">
              <a:lumMod val="90000"/>
            </a:schemeClr>
          </a:solidFill>
        </p:spPr>
        <p:txBody>
          <a:bodyPr lIns="61759" tIns="30879" rIns="61759" bIns="30879"/>
          <a:lstStyle/>
          <a:p>
            <a:fld id="{EFED3CB9-049B-4F4F-82D1-8A95299C975C}" type="slidenum">
              <a:rPr lang="en-US" sz="2000">
                <a:solidFill>
                  <a:srgbClr val="002060"/>
                </a:solidFill>
              </a:rPr>
              <a:pPr/>
              <a:t>47</a:t>
            </a:fld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492878" y="519905"/>
            <a:ext cx="6916633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Environmental 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6930" y="1124744"/>
            <a:ext cx="1875822" cy="461657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HVAC system</a:t>
            </a:r>
            <a:endParaRPr lang="en-US" sz="2400" b="1" cap="all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8920" y="1659553"/>
            <a:ext cx="7447496" cy="823190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marL="385991" indent="-385991">
              <a:buFont typeface="Arial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Using Fan coil unit system</a:t>
            </a:r>
          </a:p>
          <a:p>
            <a:pPr marL="385991" indent="-385991">
              <a:buFont typeface="Arial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To heat and cool the spaces in winter and summer.</a:t>
            </a: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176" y="2859881"/>
            <a:ext cx="5292855" cy="333126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56911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14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1066801" y="2209801"/>
            <a:ext cx="7235825" cy="2209800"/>
          </a:xfrm>
          <a:prstGeom prst="rect">
            <a:avLst/>
          </a:prstGeom>
        </p:spPr>
        <p:txBody>
          <a:bodyPr lIns="91434" tIns="45716" rIns="91434" bIns="45716"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0">
              <a:spcBef>
                <a:spcPts val="0"/>
              </a:spcBef>
              <a:buNone/>
              <a:defRPr/>
            </a:pPr>
            <a:r>
              <a:rPr lang="en-US" sz="60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Structural</a:t>
            </a:r>
          </a:p>
          <a:p>
            <a:pPr marL="0" indent="0" algn="ctr" rtl="0">
              <a:spcBef>
                <a:spcPts val="0"/>
              </a:spcBef>
              <a:buNone/>
              <a:defRPr/>
            </a:pPr>
            <a:r>
              <a:rPr lang="en-US" sz="60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 Design</a:t>
            </a:r>
          </a:p>
          <a:p>
            <a:pPr>
              <a:defRPr/>
            </a:pPr>
            <a:endParaRPr lang="ar-SA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94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225996"/>
            <a:ext cx="3701502" cy="825500"/>
          </a:xfrm>
        </p:spPr>
        <p:txBody>
          <a:bodyPr lIns="61759" tIns="30879" rIns="61759" bIns="30879">
            <a:normAutofit/>
          </a:bodyPr>
          <a:lstStyle/>
          <a:p>
            <a:pPr algn="l"/>
            <a:r>
              <a:rPr lang="en-US" sz="3600" b="1" i="1" dirty="0">
                <a:latin typeface="Andalus" pitchFamily="18" charset="-78"/>
                <a:cs typeface="Andalus" pitchFamily="18" charset="-78"/>
              </a:rPr>
              <a:t>Structural Design :</a:t>
            </a:r>
            <a:endParaRPr lang="ar-SA" sz="3600" b="1" i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623318"/>
            <a:ext cx="9144000" cy="6235700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r>
              <a:rPr lang="en-US" i="1" dirty="0" smtClean="0"/>
              <a:t> </a:t>
            </a:r>
            <a:r>
              <a:rPr lang="ar-SA" i="1" dirty="0" smtClean="0"/>
              <a:t> </a:t>
            </a:r>
            <a:r>
              <a:rPr lang="en-US" i="1" dirty="0" smtClean="0"/>
              <a:t>                       </a:t>
            </a:r>
          </a:p>
          <a:p>
            <a:pPr marL="0" indent="0" algn="l" rtl="0">
              <a:buNone/>
            </a:pPr>
            <a:r>
              <a:rPr lang="en-US" dirty="0" smtClean="0"/>
              <a:t>        </a:t>
            </a:r>
          </a:p>
          <a:p>
            <a:pPr marL="0" indent="0" algn="ctr" rtl="0">
              <a:buNone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 project consist of two blocks :</a:t>
            </a:r>
            <a:r>
              <a:rPr lang="ar-SA" dirty="0" smtClean="0">
                <a:solidFill>
                  <a:schemeClr val="bg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en-US" dirty="0" smtClean="0">
              <a:solidFill>
                <a:schemeClr val="bg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l" rtl="0"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559788" y="1052042"/>
            <a:ext cx="1423797" cy="484632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Blocks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4" t="44219" r="21464" b="12586"/>
          <a:stretch/>
        </p:blipFill>
        <p:spPr bwMode="auto">
          <a:xfrm>
            <a:off x="1280555" y="2095551"/>
            <a:ext cx="6405156" cy="3952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reeform 6"/>
          <p:cNvSpPr/>
          <p:nvPr/>
        </p:nvSpPr>
        <p:spPr>
          <a:xfrm>
            <a:off x="4670848" y="2653401"/>
            <a:ext cx="2205735" cy="3236637"/>
          </a:xfrm>
          <a:custGeom>
            <a:avLst/>
            <a:gdLst>
              <a:gd name="connsiteX0" fmla="*/ 83820 w 1386840"/>
              <a:gd name="connsiteY0" fmla="*/ 822960 h 2065020"/>
              <a:gd name="connsiteX1" fmla="*/ 0 w 1386840"/>
              <a:gd name="connsiteY1" fmla="*/ 815340 h 2065020"/>
              <a:gd name="connsiteX2" fmla="*/ 0 w 1386840"/>
              <a:gd name="connsiteY2" fmla="*/ 556260 h 2065020"/>
              <a:gd name="connsiteX3" fmla="*/ 76200 w 1386840"/>
              <a:gd name="connsiteY3" fmla="*/ 548640 h 2065020"/>
              <a:gd name="connsiteX4" fmla="*/ 76200 w 1386840"/>
              <a:gd name="connsiteY4" fmla="*/ 114300 h 2065020"/>
              <a:gd name="connsiteX5" fmla="*/ 617220 w 1386840"/>
              <a:gd name="connsiteY5" fmla="*/ 99060 h 2065020"/>
              <a:gd name="connsiteX6" fmla="*/ 624840 w 1386840"/>
              <a:gd name="connsiteY6" fmla="*/ 167640 h 2065020"/>
              <a:gd name="connsiteX7" fmla="*/ 701040 w 1386840"/>
              <a:gd name="connsiteY7" fmla="*/ 160020 h 2065020"/>
              <a:gd name="connsiteX8" fmla="*/ 701040 w 1386840"/>
              <a:gd name="connsiteY8" fmla="*/ 15240 h 2065020"/>
              <a:gd name="connsiteX9" fmla="*/ 1379220 w 1386840"/>
              <a:gd name="connsiteY9" fmla="*/ 0 h 2065020"/>
              <a:gd name="connsiteX10" fmla="*/ 1379220 w 1386840"/>
              <a:gd name="connsiteY10" fmla="*/ 579120 h 2065020"/>
              <a:gd name="connsiteX11" fmla="*/ 1249680 w 1386840"/>
              <a:gd name="connsiteY11" fmla="*/ 586740 h 2065020"/>
              <a:gd name="connsiteX12" fmla="*/ 1264920 w 1386840"/>
              <a:gd name="connsiteY12" fmla="*/ 754380 h 2065020"/>
              <a:gd name="connsiteX13" fmla="*/ 1341120 w 1386840"/>
              <a:gd name="connsiteY13" fmla="*/ 769620 h 2065020"/>
              <a:gd name="connsiteX14" fmla="*/ 1341120 w 1386840"/>
              <a:gd name="connsiteY14" fmla="*/ 1234440 h 2065020"/>
              <a:gd name="connsiteX15" fmla="*/ 1280160 w 1386840"/>
              <a:gd name="connsiteY15" fmla="*/ 1257300 h 2065020"/>
              <a:gd name="connsiteX16" fmla="*/ 1287780 w 1386840"/>
              <a:gd name="connsiteY16" fmla="*/ 1417320 h 2065020"/>
              <a:gd name="connsiteX17" fmla="*/ 1379220 w 1386840"/>
              <a:gd name="connsiteY17" fmla="*/ 1432560 h 2065020"/>
              <a:gd name="connsiteX18" fmla="*/ 1386840 w 1386840"/>
              <a:gd name="connsiteY18" fmla="*/ 2004060 h 2065020"/>
              <a:gd name="connsiteX19" fmla="*/ 1150620 w 1386840"/>
              <a:gd name="connsiteY19" fmla="*/ 2011680 h 2065020"/>
              <a:gd name="connsiteX20" fmla="*/ 1158240 w 1386840"/>
              <a:gd name="connsiteY20" fmla="*/ 2065020 h 2065020"/>
              <a:gd name="connsiteX21" fmla="*/ 975360 w 1386840"/>
              <a:gd name="connsiteY21" fmla="*/ 2065020 h 2065020"/>
              <a:gd name="connsiteX22" fmla="*/ 975360 w 1386840"/>
              <a:gd name="connsiteY22" fmla="*/ 1996440 h 2065020"/>
              <a:gd name="connsiteX23" fmla="*/ 708660 w 1386840"/>
              <a:gd name="connsiteY23" fmla="*/ 1996440 h 2065020"/>
              <a:gd name="connsiteX24" fmla="*/ 701040 w 1386840"/>
              <a:gd name="connsiteY24" fmla="*/ 1897380 h 2065020"/>
              <a:gd name="connsiteX25" fmla="*/ 68580 w 1386840"/>
              <a:gd name="connsiteY25" fmla="*/ 1889760 h 2065020"/>
              <a:gd name="connsiteX26" fmla="*/ 76200 w 1386840"/>
              <a:gd name="connsiteY26" fmla="*/ 1440180 h 2065020"/>
              <a:gd name="connsiteX27" fmla="*/ 0 w 1386840"/>
              <a:gd name="connsiteY27" fmla="*/ 1440180 h 2065020"/>
              <a:gd name="connsiteX28" fmla="*/ 0 w 1386840"/>
              <a:gd name="connsiteY28" fmla="*/ 1165860 h 2065020"/>
              <a:gd name="connsiteX29" fmla="*/ 83820 w 1386840"/>
              <a:gd name="connsiteY29" fmla="*/ 1165860 h 2065020"/>
              <a:gd name="connsiteX30" fmla="*/ 83820 w 1386840"/>
              <a:gd name="connsiteY30" fmla="*/ 822960 h 206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86840" h="2065020">
                <a:moveTo>
                  <a:pt x="83820" y="822960"/>
                </a:moveTo>
                <a:lnTo>
                  <a:pt x="0" y="815340"/>
                </a:lnTo>
                <a:lnTo>
                  <a:pt x="0" y="556260"/>
                </a:lnTo>
                <a:lnTo>
                  <a:pt x="76200" y="548640"/>
                </a:lnTo>
                <a:lnTo>
                  <a:pt x="76200" y="114300"/>
                </a:lnTo>
                <a:lnTo>
                  <a:pt x="617220" y="99060"/>
                </a:lnTo>
                <a:lnTo>
                  <a:pt x="624840" y="167640"/>
                </a:lnTo>
                <a:lnTo>
                  <a:pt x="701040" y="160020"/>
                </a:lnTo>
                <a:lnTo>
                  <a:pt x="701040" y="15240"/>
                </a:lnTo>
                <a:lnTo>
                  <a:pt x="1379220" y="0"/>
                </a:lnTo>
                <a:lnTo>
                  <a:pt x="1379220" y="579120"/>
                </a:lnTo>
                <a:lnTo>
                  <a:pt x="1249680" y="586740"/>
                </a:lnTo>
                <a:lnTo>
                  <a:pt x="1264920" y="754380"/>
                </a:lnTo>
                <a:lnTo>
                  <a:pt x="1341120" y="769620"/>
                </a:lnTo>
                <a:lnTo>
                  <a:pt x="1341120" y="1234440"/>
                </a:lnTo>
                <a:lnTo>
                  <a:pt x="1280160" y="1257300"/>
                </a:lnTo>
                <a:lnTo>
                  <a:pt x="1287780" y="1417320"/>
                </a:lnTo>
                <a:lnTo>
                  <a:pt x="1379220" y="1432560"/>
                </a:lnTo>
                <a:lnTo>
                  <a:pt x="1386840" y="2004060"/>
                </a:lnTo>
                <a:lnTo>
                  <a:pt x="1150620" y="2011680"/>
                </a:lnTo>
                <a:lnTo>
                  <a:pt x="1158240" y="2065020"/>
                </a:lnTo>
                <a:lnTo>
                  <a:pt x="975360" y="2065020"/>
                </a:lnTo>
                <a:lnTo>
                  <a:pt x="975360" y="1996440"/>
                </a:lnTo>
                <a:lnTo>
                  <a:pt x="708660" y="1996440"/>
                </a:lnTo>
                <a:lnTo>
                  <a:pt x="701040" y="1897380"/>
                </a:lnTo>
                <a:lnTo>
                  <a:pt x="68580" y="1889760"/>
                </a:lnTo>
                <a:lnTo>
                  <a:pt x="76200" y="1440180"/>
                </a:lnTo>
                <a:lnTo>
                  <a:pt x="0" y="1440180"/>
                </a:lnTo>
                <a:lnTo>
                  <a:pt x="0" y="1165860"/>
                </a:lnTo>
                <a:lnTo>
                  <a:pt x="83820" y="1165860"/>
                </a:lnTo>
                <a:lnTo>
                  <a:pt x="83820" y="822960"/>
                </a:lnTo>
                <a:close/>
              </a:path>
            </a:pathLst>
          </a:custGeom>
          <a:solidFill>
            <a:srgbClr val="C6D951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8" name="Freeform 7"/>
          <p:cNvSpPr/>
          <p:nvPr/>
        </p:nvSpPr>
        <p:spPr>
          <a:xfrm>
            <a:off x="1606561" y="2298075"/>
            <a:ext cx="2726869" cy="3750199"/>
          </a:xfrm>
          <a:custGeom>
            <a:avLst/>
            <a:gdLst>
              <a:gd name="connsiteX0" fmla="*/ 342900 w 1714500"/>
              <a:gd name="connsiteY0" fmla="*/ 30480 h 2392680"/>
              <a:gd name="connsiteX1" fmla="*/ 1021080 w 1714500"/>
              <a:gd name="connsiteY1" fmla="*/ 38100 h 2392680"/>
              <a:gd name="connsiteX2" fmla="*/ 1021080 w 1714500"/>
              <a:gd name="connsiteY2" fmla="*/ 114300 h 2392680"/>
              <a:gd name="connsiteX3" fmla="*/ 1074420 w 1714500"/>
              <a:gd name="connsiteY3" fmla="*/ 114300 h 2392680"/>
              <a:gd name="connsiteX4" fmla="*/ 1082040 w 1714500"/>
              <a:gd name="connsiteY4" fmla="*/ 22860 h 2392680"/>
              <a:gd name="connsiteX5" fmla="*/ 1143000 w 1714500"/>
              <a:gd name="connsiteY5" fmla="*/ 0 h 2392680"/>
              <a:gd name="connsiteX6" fmla="*/ 1188720 w 1714500"/>
              <a:gd name="connsiteY6" fmla="*/ 0 h 2392680"/>
              <a:gd name="connsiteX7" fmla="*/ 1242060 w 1714500"/>
              <a:gd name="connsiteY7" fmla="*/ 15240 h 2392680"/>
              <a:gd name="connsiteX8" fmla="*/ 1234440 w 1714500"/>
              <a:gd name="connsiteY8" fmla="*/ 106680 h 2392680"/>
              <a:gd name="connsiteX9" fmla="*/ 1280160 w 1714500"/>
              <a:gd name="connsiteY9" fmla="*/ 106680 h 2392680"/>
              <a:gd name="connsiteX10" fmla="*/ 1280160 w 1714500"/>
              <a:gd name="connsiteY10" fmla="*/ 38100 h 2392680"/>
              <a:gd name="connsiteX11" fmla="*/ 1691640 w 1714500"/>
              <a:gd name="connsiteY11" fmla="*/ 45720 h 2392680"/>
              <a:gd name="connsiteX12" fmla="*/ 1714500 w 1714500"/>
              <a:gd name="connsiteY12" fmla="*/ 762000 h 2392680"/>
              <a:gd name="connsiteX13" fmla="*/ 1516380 w 1714500"/>
              <a:gd name="connsiteY13" fmla="*/ 769620 h 2392680"/>
              <a:gd name="connsiteX14" fmla="*/ 1524000 w 1714500"/>
              <a:gd name="connsiteY14" fmla="*/ 952500 h 2392680"/>
              <a:gd name="connsiteX15" fmla="*/ 1348740 w 1714500"/>
              <a:gd name="connsiteY15" fmla="*/ 960120 h 2392680"/>
              <a:gd name="connsiteX16" fmla="*/ 1348740 w 1714500"/>
              <a:gd name="connsiteY16" fmla="*/ 1051560 h 2392680"/>
              <a:gd name="connsiteX17" fmla="*/ 1440180 w 1714500"/>
              <a:gd name="connsiteY17" fmla="*/ 1051560 h 2392680"/>
              <a:gd name="connsiteX18" fmla="*/ 1447800 w 1714500"/>
              <a:gd name="connsiteY18" fmla="*/ 1440180 h 2392680"/>
              <a:gd name="connsiteX19" fmla="*/ 1363980 w 1714500"/>
              <a:gd name="connsiteY19" fmla="*/ 1447800 h 2392680"/>
              <a:gd name="connsiteX20" fmla="*/ 1356360 w 1714500"/>
              <a:gd name="connsiteY20" fmla="*/ 1516380 h 2392680"/>
              <a:gd name="connsiteX21" fmla="*/ 1516380 w 1714500"/>
              <a:gd name="connsiteY21" fmla="*/ 1516380 h 2392680"/>
              <a:gd name="connsiteX22" fmla="*/ 1531620 w 1714500"/>
              <a:gd name="connsiteY22" fmla="*/ 1737360 h 2392680"/>
              <a:gd name="connsiteX23" fmla="*/ 1706880 w 1714500"/>
              <a:gd name="connsiteY23" fmla="*/ 1729740 h 2392680"/>
              <a:gd name="connsiteX24" fmla="*/ 1691640 w 1714500"/>
              <a:gd name="connsiteY24" fmla="*/ 2316480 h 2392680"/>
              <a:gd name="connsiteX25" fmla="*/ 1272540 w 1714500"/>
              <a:gd name="connsiteY25" fmla="*/ 2331720 h 2392680"/>
              <a:gd name="connsiteX26" fmla="*/ 1272540 w 1714500"/>
              <a:gd name="connsiteY26" fmla="*/ 2240280 h 2392680"/>
              <a:gd name="connsiteX27" fmla="*/ 1219200 w 1714500"/>
              <a:gd name="connsiteY27" fmla="*/ 2240280 h 2392680"/>
              <a:gd name="connsiteX28" fmla="*/ 1219200 w 1714500"/>
              <a:gd name="connsiteY28" fmla="*/ 2362200 h 2392680"/>
              <a:gd name="connsiteX29" fmla="*/ 1196340 w 1714500"/>
              <a:gd name="connsiteY29" fmla="*/ 2392680 h 2392680"/>
              <a:gd name="connsiteX30" fmla="*/ 1135380 w 1714500"/>
              <a:gd name="connsiteY30" fmla="*/ 2392680 h 2392680"/>
              <a:gd name="connsiteX31" fmla="*/ 1066800 w 1714500"/>
              <a:gd name="connsiteY31" fmla="*/ 2392680 h 2392680"/>
              <a:gd name="connsiteX32" fmla="*/ 1066800 w 1714500"/>
              <a:gd name="connsiteY32" fmla="*/ 2362200 h 2392680"/>
              <a:gd name="connsiteX33" fmla="*/ 1074420 w 1714500"/>
              <a:gd name="connsiteY33" fmla="*/ 2293620 h 2392680"/>
              <a:gd name="connsiteX34" fmla="*/ 1082040 w 1714500"/>
              <a:gd name="connsiteY34" fmla="*/ 2255520 h 2392680"/>
              <a:gd name="connsiteX35" fmla="*/ 1074420 w 1714500"/>
              <a:gd name="connsiteY35" fmla="*/ 2240280 h 2392680"/>
              <a:gd name="connsiteX36" fmla="*/ 1013460 w 1714500"/>
              <a:gd name="connsiteY36" fmla="*/ 2232660 h 2392680"/>
              <a:gd name="connsiteX37" fmla="*/ 1021080 w 1714500"/>
              <a:gd name="connsiteY37" fmla="*/ 2331720 h 2392680"/>
              <a:gd name="connsiteX38" fmla="*/ 358140 w 1714500"/>
              <a:gd name="connsiteY38" fmla="*/ 2316480 h 2392680"/>
              <a:gd name="connsiteX39" fmla="*/ 358140 w 1714500"/>
              <a:gd name="connsiteY39" fmla="*/ 2004060 h 2392680"/>
              <a:gd name="connsiteX40" fmla="*/ 495300 w 1714500"/>
              <a:gd name="connsiteY40" fmla="*/ 2011680 h 2392680"/>
              <a:gd name="connsiteX41" fmla="*/ 495300 w 1714500"/>
              <a:gd name="connsiteY41" fmla="*/ 2011680 h 2392680"/>
              <a:gd name="connsiteX42" fmla="*/ 495300 w 1714500"/>
              <a:gd name="connsiteY42" fmla="*/ 1722120 h 2392680"/>
              <a:gd name="connsiteX43" fmla="*/ 213360 w 1714500"/>
              <a:gd name="connsiteY43" fmla="*/ 1729740 h 2392680"/>
              <a:gd name="connsiteX44" fmla="*/ 213360 w 1714500"/>
              <a:gd name="connsiteY44" fmla="*/ 1805940 h 2392680"/>
              <a:gd name="connsiteX45" fmla="*/ 15240 w 1714500"/>
              <a:gd name="connsiteY45" fmla="*/ 1805940 h 2392680"/>
              <a:gd name="connsiteX46" fmla="*/ 38100 w 1714500"/>
              <a:gd name="connsiteY46" fmla="*/ 1524000 h 2392680"/>
              <a:gd name="connsiteX47" fmla="*/ 0 w 1714500"/>
              <a:gd name="connsiteY47" fmla="*/ 1379220 h 2392680"/>
              <a:gd name="connsiteX48" fmla="*/ 0 w 1714500"/>
              <a:gd name="connsiteY48" fmla="*/ 1234440 h 2392680"/>
              <a:gd name="connsiteX49" fmla="*/ 0 w 1714500"/>
              <a:gd name="connsiteY49" fmla="*/ 1104900 h 2392680"/>
              <a:gd name="connsiteX50" fmla="*/ 7620 w 1714500"/>
              <a:gd name="connsiteY50" fmla="*/ 1036320 h 2392680"/>
              <a:gd name="connsiteX51" fmla="*/ 30480 w 1714500"/>
              <a:gd name="connsiteY51" fmla="*/ 998220 h 2392680"/>
              <a:gd name="connsiteX52" fmla="*/ 30480 w 1714500"/>
              <a:gd name="connsiteY52" fmla="*/ 906780 h 2392680"/>
              <a:gd name="connsiteX53" fmla="*/ 160020 w 1714500"/>
              <a:gd name="connsiteY53" fmla="*/ 906780 h 2392680"/>
              <a:gd name="connsiteX54" fmla="*/ 160020 w 1714500"/>
              <a:gd name="connsiteY54" fmla="*/ 792480 h 2392680"/>
              <a:gd name="connsiteX55" fmla="*/ 502920 w 1714500"/>
              <a:gd name="connsiteY55" fmla="*/ 792480 h 2392680"/>
              <a:gd name="connsiteX56" fmla="*/ 502920 w 1714500"/>
              <a:gd name="connsiteY56" fmla="*/ 480060 h 2392680"/>
              <a:gd name="connsiteX57" fmla="*/ 411480 w 1714500"/>
              <a:gd name="connsiteY57" fmla="*/ 480060 h 2392680"/>
              <a:gd name="connsiteX58" fmla="*/ 403860 w 1714500"/>
              <a:gd name="connsiteY58" fmla="*/ 411480 h 2392680"/>
              <a:gd name="connsiteX59" fmla="*/ 327660 w 1714500"/>
              <a:gd name="connsiteY59" fmla="*/ 411480 h 2392680"/>
              <a:gd name="connsiteX60" fmla="*/ 342900 w 1714500"/>
              <a:gd name="connsiteY60" fmla="*/ 30480 h 23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714500" h="2392680">
                <a:moveTo>
                  <a:pt x="342900" y="30480"/>
                </a:moveTo>
                <a:lnTo>
                  <a:pt x="1021080" y="38100"/>
                </a:lnTo>
                <a:lnTo>
                  <a:pt x="1021080" y="114300"/>
                </a:lnTo>
                <a:lnTo>
                  <a:pt x="1074420" y="114300"/>
                </a:lnTo>
                <a:lnTo>
                  <a:pt x="1082040" y="22860"/>
                </a:lnTo>
                <a:lnTo>
                  <a:pt x="1143000" y="0"/>
                </a:lnTo>
                <a:lnTo>
                  <a:pt x="1188720" y="0"/>
                </a:lnTo>
                <a:lnTo>
                  <a:pt x="1242060" y="15240"/>
                </a:lnTo>
                <a:lnTo>
                  <a:pt x="1234440" y="106680"/>
                </a:lnTo>
                <a:lnTo>
                  <a:pt x="1280160" y="106680"/>
                </a:lnTo>
                <a:lnTo>
                  <a:pt x="1280160" y="38100"/>
                </a:lnTo>
                <a:lnTo>
                  <a:pt x="1691640" y="45720"/>
                </a:lnTo>
                <a:lnTo>
                  <a:pt x="1714500" y="762000"/>
                </a:lnTo>
                <a:lnTo>
                  <a:pt x="1516380" y="769620"/>
                </a:lnTo>
                <a:lnTo>
                  <a:pt x="1524000" y="952500"/>
                </a:lnTo>
                <a:lnTo>
                  <a:pt x="1348740" y="960120"/>
                </a:lnTo>
                <a:lnTo>
                  <a:pt x="1348740" y="1051560"/>
                </a:lnTo>
                <a:lnTo>
                  <a:pt x="1440180" y="1051560"/>
                </a:lnTo>
                <a:lnTo>
                  <a:pt x="1447800" y="1440180"/>
                </a:lnTo>
                <a:lnTo>
                  <a:pt x="1363980" y="1447800"/>
                </a:lnTo>
                <a:lnTo>
                  <a:pt x="1356360" y="1516380"/>
                </a:lnTo>
                <a:lnTo>
                  <a:pt x="1516380" y="1516380"/>
                </a:lnTo>
                <a:lnTo>
                  <a:pt x="1531620" y="1737360"/>
                </a:lnTo>
                <a:lnTo>
                  <a:pt x="1706880" y="1729740"/>
                </a:lnTo>
                <a:lnTo>
                  <a:pt x="1691640" y="2316480"/>
                </a:lnTo>
                <a:lnTo>
                  <a:pt x="1272540" y="2331720"/>
                </a:lnTo>
                <a:lnTo>
                  <a:pt x="1272540" y="2240280"/>
                </a:lnTo>
                <a:lnTo>
                  <a:pt x="1219200" y="2240280"/>
                </a:lnTo>
                <a:lnTo>
                  <a:pt x="1219200" y="2362200"/>
                </a:lnTo>
                <a:lnTo>
                  <a:pt x="1196340" y="2392680"/>
                </a:lnTo>
                <a:lnTo>
                  <a:pt x="1135380" y="2392680"/>
                </a:lnTo>
                <a:lnTo>
                  <a:pt x="1066800" y="2392680"/>
                </a:lnTo>
                <a:lnTo>
                  <a:pt x="1066800" y="2362200"/>
                </a:lnTo>
                <a:cubicBezTo>
                  <a:pt x="1069340" y="2339340"/>
                  <a:pt x="1071167" y="2316390"/>
                  <a:pt x="1074420" y="2293620"/>
                </a:cubicBezTo>
                <a:cubicBezTo>
                  <a:pt x="1076252" y="2280799"/>
                  <a:pt x="1082040" y="2268472"/>
                  <a:pt x="1082040" y="2255520"/>
                </a:cubicBezTo>
                <a:cubicBezTo>
                  <a:pt x="1082040" y="2249840"/>
                  <a:pt x="1076960" y="2245360"/>
                  <a:pt x="1074420" y="2240280"/>
                </a:cubicBezTo>
                <a:lnTo>
                  <a:pt x="1013460" y="2232660"/>
                </a:lnTo>
                <a:lnTo>
                  <a:pt x="1021080" y="2331720"/>
                </a:lnTo>
                <a:lnTo>
                  <a:pt x="358140" y="2316480"/>
                </a:lnTo>
                <a:lnTo>
                  <a:pt x="358140" y="2004060"/>
                </a:lnTo>
                <a:lnTo>
                  <a:pt x="495300" y="2011680"/>
                </a:lnTo>
                <a:lnTo>
                  <a:pt x="495300" y="2011680"/>
                </a:lnTo>
                <a:lnTo>
                  <a:pt x="495300" y="1722120"/>
                </a:lnTo>
                <a:lnTo>
                  <a:pt x="213360" y="1729740"/>
                </a:lnTo>
                <a:lnTo>
                  <a:pt x="213360" y="1805940"/>
                </a:lnTo>
                <a:lnTo>
                  <a:pt x="15240" y="1805940"/>
                </a:lnTo>
                <a:lnTo>
                  <a:pt x="38100" y="1524000"/>
                </a:lnTo>
                <a:lnTo>
                  <a:pt x="0" y="1379220"/>
                </a:lnTo>
                <a:lnTo>
                  <a:pt x="0" y="1234440"/>
                </a:lnTo>
                <a:lnTo>
                  <a:pt x="0" y="1104900"/>
                </a:lnTo>
                <a:lnTo>
                  <a:pt x="7620" y="1036320"/>
                </a:lnTo>
                <a:lnTo>
                  <a:pt x="30480" y="998220"/>
                </a:lnTo>
                <a:lnTo>
                  <a:pt x="30480" y="906780"/>
                </a:lnTo>
                <a:lnTo>
                  <a:pt x="160020" y="906780"/>
                </a:lnTo>
                <a:lnTo>
                  <a:pt x="160020" y="792480"/>
                </a:lnTo>
                <a:lnTo>
                  <a:pt x="502920" y="792480"/>
                </a:lnTo>
                <a:lnTo>
                  <a:pt x="502920" y="480060"/>
                </a:lnTo>
                <a:lnTo>
                  <a:pt x="411480" y="480060"/>
                </a:lnTo>
                <a:lnTo>
                  <a:pt x="403860" y="411480"/>
                </a:lnTo>
                <a:lnTo>
                  <a:pt x="327660" y="411480"/>
                </a:lnTo>
                <a:lnTo>
                  <a:pt x="342900" y="3048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848949" y="4169019"/>
            <a:ext cx="968962" cy="205400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5311306" y="4071913"/>
            <a:ext cx="899593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Block A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3936" y="4071913"/>
            <a:ext cx="885167" cy="369324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Block B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03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 txBox="1">
            <a:spLocks/>
          </p:cNvSpPr>
          <p:nvPr/>
        </p:nvSpPr>
        <p:spPr>
          <a:xfrm>
            <a:off x="952501" y="802943"/>
            <a:ext cx="7239000" cy="609600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>
              <a:defRPr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Site description :</a:t>
            </a:r>
            <a:endParaRPr lang="ar-SA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8711" y="1817784"/>
            <a:ext cx="8777150" cy="1200321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marL="285730" indent="-285730">
              <a:buFont typeface="Wingdings" pitchFamily="2" charset="2"/>
              <a:buChar char="v"/>
            </a:pP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2.3 km from the city center( 4 minutes by car) </a:t>
            </a:r>
            <a:endParaRPr lang="ar-SA" sz="36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64904"/>
            <a:ext cx="4968551" cy="352839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4" name="Straight Arrow Connector 13"/>
          <p:cNvCxnSpPr/>
          <p:nvPr/>
        </p:nvCxnSpPr>
        <p:spPr>
          <a:xfrm>
            <a:off x="2938650" y="3005529"/>
            <a:ext cx="3937606" cy="2727727"/>
          </a:xfrm>
          <a:prstGeom prst="straightConnector1">
            <a:avLst/>
          </a:prstGeom>
          <a:ln w="101600">
            <a:solidFill>
              <a:schemeClr val="accent4">
                <a:lumMod val="75000"/>
              </a:schemeClr>
            </a:solidFill>
            <a:headEnd type="oval" w="med" len="med"/>
            <a:tailEnd type="triangl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482288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8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"/>
            <a:ext cx="5076056" cy="762000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622300"/>
            <a:ext cx="9144000" cy="6235700"/>
          </a:xfrm>
        </p:spPr>
        <p:txBody>
          <a:bodyPr lIns="61759" tIns="30879" rIns="61759" bIns="30879">
            <a:normAutofit/>
          </a:bodyPr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lvl="0" algn="l" rt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ACI -318-08 for reinforced concrete structural design.</a:t>
            </a:r>
          </a:p>
          <a:p>
            <a:pPr lvl="0" algn="l" rt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UBC -97 for earthquake load computations.</a:t>
            </a:r>
          </a:p>
          <a:p>
            <a:pPr algn="l" rt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Software: SAP 2000</a:t>
            </a:r>
            <a:endParaRPr lang="fr-CA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179512" y="705728"/>
            <a:ext cx="2038350" cy="10033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Design Codes: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8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5"/>
            <a:ext cx="6300191" cy="812799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55576" y="1190964"/>
            <a:ext cx="6624736" cy="4098726"/>
          </a:xfrm>
        </p:spPr>
        <p:txBody>
          <a:bodyPr lIns="61759" tIns="30879" rIns="61759" bIns="30879">
            <a:noAutofit/>
          </a:bodyPr>
          <a:lstStyle/>
          <a:p>
            <a:pPr marL="0" indent="0" algn="l" rtl="0">
              <a:buNone/>
            </a:pPr>
            <a:endParaRPr lang="en-US" sz="3200" dirty="0" smtClean="0"/>
          </a:p>
          <a:p>
            <a:pPr marL="0" indent="0" algn="l" rtl="0">
              <a:buNone/>
            </a:pPr>
            <a:endParaRPr lang="en-US" sz="3200" dirty="0"/>
          </a:p>
          <a:p>
            <a:pPr lvl="1" algn="l" rt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Concrete strength fc’ = 24Mpa</a:t>
            </a:r>
          </a:p>
          <a:p>
            <a:pPr lvl="1" algn="l" rt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Aggregate</a:t>
            </a:r>
          </a:p>
          <a:p>
            <a:pPr lvl="1" algn="l" rt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Sand</a:t>
            </a:r>
          </a:p>
          <a:p>
            <a:pPr lvl="1" algn="l" rt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Mortar</a:t>
            </a:r>
          </a:p>
          <a:p>
            <a:pPr lvl="1" algn="l" rt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Tiles</a:t>
            </a:r>
          </a:p>
          <a:p>
            <a:pPr lvl="1" algn="l" rt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Light Weight Block</a:t>
            </a:r>
          </a:p>
          <a:p>
            <a:pPr algn="l" rtl="0">
              <a:buFont typeface="Wingdings" pitchFamily="2" charset="2"/>
              <a:buChar char="ü"/>
            </a:pPr>
            <a:endParaRPr lang="ar-JO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sz="3200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251520" y="787400"/>
            <a:ext cx="1743075" cy="8509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Materials: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09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509248"/>
            <a:ext cx="6204940" cy="434975"/>
          </a:xfrm>
        </p:spPr>
        <p:txBody>
          <a:bodyPr lIns="61759" tIns="30879" rIns="61759" bIns="30879">
            <a:no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482600"/>
            <a:ext cx="9144000" cy="6197600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251520" y="960975"/>
            <a:ext cx="1866900" cy="8382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Loads: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865974" y="2479555"/>
            <a:ext cx="7189688" cy="2554537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Loads:</a:t>
            </a:r>
          </a:p>
          <a:p>
            <a:pPr lvl="1" algn="l" rtl="0">
              <a:buNone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Superimposed dead load = 4kN/m</a:t>
            </a:r>
            <a:r>
              <a:rPr lang="en-US" sz="3200" baseline="30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lvl="1" algn="l" rtl="0">
              <a:buNone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Live load =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 </a:t>
            </a:r>
            <a:r>
              <a:rPr lang="en-US" sz="32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3200" baseline="30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l" rtl="0">
              <a:buNone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Weight of wall  =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 KN/m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Bearing capacity = 250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KN/m</a:t>
            </a:r>
            <a:r>
              <a:rPr lang="en-US" sz="3200" baseline="30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3200" baseline="30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62190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88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400750"/>
            <a:ext cx="5268836" cy="434975"/>
          </a:xfrm>
        </p:spPr>
        <p:txBody>
          <a:bodyPr lIns="61759" tIns="30879" rIns="61759" bIns="30879">
            <a:no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482600"/>
            <a:ext cx="9144000" cy="6197600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251520" y="764704"/>
            <a:ext cx="2160240" cy="8382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Columns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51520" y="1591225"/>
            <a:ext cx="6423694" cy="400110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Lay out of columns and center of columns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792" y="1991335"/>
            <a:ext cx="6132273" cy="43491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99720" y="6492786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38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726" y="332656"/>
            <a:ext cx="4620764" cy="434975"/>
          </a:xfrm>
        </p:spPr>
        <p:txBody>
          <a:bodyPr lIns="61759" tIns="30879" rIns="61759" bIns="30879">
            <a:no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482600"/>
            <a:ext cx="9144000" cy="6197600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251520" y="960975"/>
            <a:ext cx="1866900" cy="8382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Columns </a:t>
            </a:r>
            <a:r>
              <a:rPr lang="en-US" sz="2000" dirty="0">
                <a:solidFill>
                  <a:srgbClr val="002060"/>
                </a:solidFill>
              </a:rPr>
              <a:t>:</a:t>
            </a:r>
            <a:endParaRPr lang="ar-SA" sz="2000" dirty="0">
              <a:solidFill>
                <a:srgbClr val="002060"/>
              </a:solidFill>
            </a:endParaRPr>
          </a:p>
          <a:p>
            <a:pPr algn="ctr"/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51520" y="1791280"/>
            <a:ext cx="6423694" cy="400110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Lay out of Beams 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542" y="1380076"/>
            <a:ext cx="6633690" cy="48799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7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98428"/>
            <a:ext cx="5004048" cy="688975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33576" y="908720"/>
            <a:ext cx="6864511" cy="5196482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" name="سهم إلى اليمين 3"/>
          <p:cNvSpPr/>
          <p:nvPr/>
        </p:nvSpPr>
        <p:spPr>
          <a:xfrm>
            <a:off x="85726" y="673100"/>
            <a:ext cx="2182018" cy="9271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Footing Plan 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44298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3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5252" y="225428"/>
            <a:ext cx="6997028" cy="434975"/>
          </a:xfrm>
        </p:spPr>
        <p:txBody>
          <a:bodyPr lIns="61759" tIns="30879" rIns="61759" bIns="30879">
            <a:no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827584" y="1484784"/>
            <a:ext cx="7740352" cy="3737892"/>
          </a:xfrm>
        </p:spPr>
        <p:txBody>
          <a:bodyPr lIns="61759" tIns="30879" rIns="61759" bIns="30879">
            <a:normAutofit/>
          </a:bodyPr>
          <a:lstStyle/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endParaRPr lang="en-US" sz="2800" dirty="0"/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system of slab used one way ribbed slab</a:t>
            </a:r>
          </a:p>
          <a:p>
            <a:pPr marL="0" indent="0" algn="l" rtl="0">
              <a:buNone/>
            </a:pPr>
            <a:endParaRPr lang="ar-SA" sz="2800" dirty="0"/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Drop beams used in design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project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direction of reinforcing in Y-direction 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181620" y="764704"/>
            <a:ext cx="2767929" cy="8382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Slab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&amp;Beams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461255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32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526000"/>
            <a:ext cx="5268836" cy="434975"/>
          </a:xfrm>
        </p:spPr>
        <p:txBody>
          <a:bodyPr lIns="61759" tIns="30879" rIns="61759" bIns="30879">
            <a:no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482600"/>
            <a:ext cx="9144000" cy="6197600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251520" y="960975"/>
            <a:ext cx="3168352" cy="8382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Slab Thickness: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2564904"/>
            <a:ext cx="4161902" cy="3767905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550664" y="1927762"/>
            <a:ext cx="6541616" cy="523212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Slab thickness for the floors = 35cm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621713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4"/>
            <a:ext cx="5724127" cy="825499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56563365"/>
              </p:ext>
            </p:extLst>
          </p:nvPr>
        </p:nvGraphicFramePr>
        <p:xfrm>
          <a:off x="683568" y="2780928"/>
          <a:ext cx="3097610" cy="2103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11636"/>
                <a:gridCol w="2085974"/>
              </a:tblGrid>
              <a:tr h="701040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+mj-cs"/>
                        </a:rPr>
                        <a:t>50* 50</a:t>
                      </a:r>
                      <a:endParaRPr lang="ar-SA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+mj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+mj-cs"/>
                        </a:rPr>
                        <a:t>Main</a:t>
                      </a:r>
                      <a:r>
                        <a:rPr lang="en-US" sz="2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+mj-cs"/>
                        </a:rPr>
                        <a:t> Beams </a:t>
                      </a:r>
                      <a:endParaRPr lang="ar-SA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+mj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080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+mj-cs"/>
                        </a:rPr>
                        <a:t>30*35</a:t>
                      </a:r>
                      <a:endParaRPr lang="ar-SA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+mj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+mj-cs"/>
                        </a:rPr>
                        <a:t>Secondary</a:t>
                      </a:r>
                      <a:r>
                        <a:rPr lang="en-US" sz="2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+mj-cs"/>
                        </a:rPr>
                        <a:t> Beams </a:t>
                      </a:r>
                    </a:p>
                    <a:p>
                      <a:pPr algn="l" rtl="0"/>
                      <a:endParaRPr lang="ar-SA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+mj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+mj-cs"/>
                        </a:rPr>
                        <a:t>50*30</a:t>
                      </a:r>
                      <a:endParaRPr lang="ar-SA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+mj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+mj-cs"/>
                        </a:rPr>
                        <a:t>Tie Beams </a:t>
                      </a:r>
                      <a:endParaRPr lang="ar-SA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+mj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سهم إلى اليمين 3"/>
          <p:cNvSpPr/>
          <p:nvPr/>
        </p:nvSpPr>
        <p:spPr>
          <a:xfrm>
            <a:off x="146050" y="1675528"/>
            <a:ext cx="3921894" cy="8890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Beam Dimensions for Block A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سهم إلى اليمين 5"/>
          <p:cNvSpPr/>
          <p:nvPr/>
        </p:nvSpPr>
        <p:spPr>
          <a:xfrm>
            <a:off x="4725326" y="1679926"/>
            <a:ext cx="3528392" cy="902716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Column Dimensions for Block A</a:t>
            </a:r>
            <a:endParaRPr lang="ar-SA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83989"/>
              </p:ext>
            </p:extLst>
          </p:nvPr>
        </p:nvGraphicFramePr>
        <p:xfrm>
          <a:off x="5148064" y="2852936"/>
          <a:ext cx="2880320" cy="19802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80320"/>
              </a:tblGrid>
              <a:tr h="936104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Columns 50*50</a:t>
                      </a:r>
                      <a:endParaRPr lang="ar-SA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l" rtl="1"/>
                      <a:endParaRPr lang="ar-SA" sz="2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44116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ndalus" pitchFamily="18" charset="-78"/>
                          <a:cs typeface="Andalus" pitchFamily="18" charset="-78"/>
                        </a:rPr>
                        <a:t>Columns 40*40</a:t>
                      </a:r>
                      <a:endParaRPr lang="ar-SA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l" rtl="1"/>
                      <a:endParaRPr lang="ar-SA" sz="2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16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"/>
            <a:ext cx="6084168" cy="803275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i="1" dirty="0" smtClean="0"/>
              <a:t>Structural</a:t>
            </a:r>
            <a:r>
              <a:rPr lang="en-US" b="1" i="1" dirty="0" smtClean="0"/>
              <a:t> </a:t>
            </a:r>
            <a:r>
              <a:rPr lang="en-US" i="1" dirty="0" smtClean="0"/>
              <a:t>Design </a:t>
            </a:r>
            <a:r>
              <a:rPr lang="en-US" sz="3600" i="1" dirty="0"/>
              <a:t>:</a:t>
            </a:r>
            <a:endParaRPr lang="ar-SA" sz="3600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59876" y="1491160"/>
            <a:ext cx="6867940" cy="47953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سهم إلى اليمين 3"/>
          <p:cNvSpPr/>
          <p:nvPr/>
        </p:nvSpPr>
        <p:spPr>
          <a:xfrm>
            <a:off x="5574" y="764704"/>
            <a:ext cx="3563888" cy="7493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Reinforcing for slab 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461255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1066801" y="2209801"/>
            <a:ext cx="7235825" cy="2209800"/>
          </a:xfrm>
          <a:prstGeom prst="rect">
            <a:avLst/>
          </a:prstGeom>
        </p:spPr>
        <p:txBody>
          <a:bodyPr lIns="91434" tIns="45716" rIns="91434" bIns="45716"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60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Architectural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60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Design</a:t>
            </a:r>
          </a:p>
          <a:p>
            <a:pPr>
              <a:defRPr/>
            </a:pP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1160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78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6641"/>
            <a:ext cx="5999212" cy="584200"/>
          </a:xfrm>
          <a:noFill/>
        </p:spPr>
        <p:txBody>
          <a:bodyPr lIns="61759" tIns="30879" rIns="61759" bIns="30879">
            <a:normAutofit fontScale="90000"/>
          </a:bodyPr>
          <a:lstStyle/>
          <a:p>
            <a:r>
              <a:rPr lang="en-US" sz="3600" i="1" dirty="0"/>
              <a:t>Structural Design </a:t>
            </a:r>
            <a:r>
              <a:rPr lang="en-US" sz="2800" i="1" dirty="0"/>
              <a:t>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" y="584200"/>
            <a:ext cx="9048750" cy="6134100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0" y="584200"/>
            <a:ext cx="4499991" cy="6731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slab: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821223"/>
            <a:ext cx="9036496" cy="33156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638800" y="6477021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76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5573" y="25945"/>
            <a:ext cx="5812904" cy="561975"/>
          </a:xfrm>
        </p:spPr>
        <p:txBody>
          <a:bodyPr lIns="61759" tIns="30879" rIns="61759" bIns="30879">
            <a:normAutofit fontScale="90000"/>
          </a:bodyPr>
          <a:lstStyle/>
          <a:p>
            <a:r>
              <a:rPr lang="en-US" i="1" dirty="0" smtClean="0"/>
              <a:t>Structural Design </a:t>
            </a:r>
            <a:r>
              <a:rPr lang="en-US" sz="3600" i="1" dirty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2" y="561976"/>
            <a:ext cx="9067800" cy="6296025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76200" y="561973"/>
            <a:ext cx="3847727" cy="10414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main beam 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916832"/>
            <a:ext cx="8746721" cy="28083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9586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5573" y="25945"/>
            <a:ext cx="5812904" cy="561975"/>
          </a:xfrm>
        </p:spPr>
        <p:txBody>
          <a:bodyPr lIns="61759" tIns="30879" rIns="61759" bIns="30879">
            <a:normAutofit fontScale="90000"/>
          </a:bodyPr>
          <a:lstStyle/>
          <a:p>
            <a:r>
              <a:rPr lang="en-US" i="1" dirty="0" smtClean="0"/>
              <a:t>Structural Design </a:t>
            </a:r>
            <a:r>
              <a:rPr lang="en-US" sz="3600" i="1" dirty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2" y="561976"/>
            <a:ext cx="9067800" cy="6296025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76200" y="561973"/>
            <a:ext cx="3847727" cy="10414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main beam 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603373"/>
            <a:ext cx="6560077" cy="45365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9586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02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4"/>
            <a:ext cx="5508103" cy="625475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i="1" dirty="0" smtClean="0"/>
              <a:t>Structural Design </a:t>
            </a:r>
            <a:r>
              <a:rPr lang="en-US" sz="3600" i="1" dirty="0"/>
              <a:t>:</a:t>
            </a:r>
            <a:endParaRPr lang="ar-SA" dirty="0"/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94770" y="1638302"/>
            <a:ext cx="8354458" cy="37185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سهم إلى اليمين 4"/>
          <p:cNvSpPr/>
          <p:nvPr/>
        </p:nvSpPr>
        <p:spPr>
          <a:xfrm>
            <a:off x="0" y="625475"/>
            <a:ext cx="4571999" cy="1012827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secondary beam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ar-SA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477021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0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4"/>
            <a:ext cx="5508103" cy="625475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i="1" dirty="0" smtClean="0"/>
              <a:t>Structural Design </a:t>
            </a:r>
            <a:r>
              <a:rPr lang="en-US" sz="3600" i="1" dirty="0"/>
              <a:t>:</a:t>
            </a:r>
            <a:endParaRPr lang="ar-SA" dirty="0"/>
          </a:p>
        </p:txBody>
      </p:sp>
      <p:sp>
        <p:nvSpPr>
          <p:cNvPr id="5" name="سهم إلى اليمين 4"/>
          <p:cNvSpPr/>
          <p:nvPr/>
        </p:nvSpPr>
        <p:spPr>
          <a:xfrm>
            <a:off x="0" y="625475"/>
            <a:ext cx="4571999" cy="1012827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secondary beam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ar-SA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615018"/>
            <a:ext cx="8582653" cy="455028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477021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8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4"/>
            <a:ext cx="5724128" cy="765175"/>
          </a:xfrm>
        </p:spPr>
        <p:txBody>
          <a:bodyPr lIns="61759" tIns="30879" rIns="61759" bIns="30879">
            <a:normAutofit/>
          </a:bodyPr>
          <a:lstStyle/>
          <a:p>
            <a:r>
              <a:rPr lang="en-US" i="1" dirty="0" smtClean="0"/>
              <a:t>Structural Design </a:t>
            </a:r>
            <a:r>
              <a:rPr lang="en-US" sz="3600" i="1" dirty="0"/>
              <a:t>:</a:t>
            </a:r>
            <a:endParaRPr lang="ar-SA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90489" y="1714741"/>
            <a:ext cx="8792381" cy="44607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سهم إلى اليمين 3"/>
          <p:cNvSpPr/>
          <p:nvPr/>
        </p:nvSpPr>
        <p:spPr>
          <a:xfrm>
            <a:off x="90488" y="654051"/>
            <a:ext cx="3329383" cy="104775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Tie beam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71576" y="6511923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0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4"/>
            <a:ext cx="5724128" cy="765175"/>
          </a:xfrm>
        </p:spPr>
        <p:txBody>
          <a:bodyPr lIns="61759" tIns="30879" rIns="61759" bIns="30879">
            <a:normAutofit/>
          </a:bodyPr>
          <a:lstStyle/>
          <a:p>
            <a:r>
              <a:rPr lang="en-US" i="1" dirty="0" smtClean="0"/>
              <a:t>Structural Design </a:t>
            </a:r>
            <a:r>
              <a:rPr lang="en-US" sz="3600" i="1" dirty="0"/>
              <a:t>:</a:t>
            </a: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90488" y="654051"/>
            <a:ext cx="3329383" cy="104775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Tie beam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189" y="1844824"/>
            <a:ext cx="6841460" cy="44066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71576" y="6511923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88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7394" y="3"/>
            <a:ext cx="4949433" cy="695049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Structural</a:t>
            </a:r>
            <a:r>
              <a:rPr lang="en-US" sz="3600" b="1" i="1" dirty="0"/>
              <a:t> </a:t>
            </a:r>
            <a:r>
              <a:rPr lang="en-US" sz="3600" i="1" dirty="0"/>
              <a:t>Design</a:t>
            </a:r>
            <a:r>
              <a:rPr lang="en-US" sz="3600" b="1" i="1" dirty="0"/>
              <a:t> :</a:t>
            </a:r>
            <a:endParaRPr lang="ar-SA" sz="3600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67544" y="1649051"/>
            <a:ext cx="2454189" cy="49277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سهم إلى اليمين 3"/>
          <p:cNvSpPr/>
          <p:nvPr/>
        </p:nvSpPr>
        <p:spPr>
          <a:xfrm>
            <a:off x="0" y="721556"/>
            <a:ext cx="3851920" cy="980661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columns 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1690078"/>
            <a:ext cx="2402786" cy="49638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1690078"/>
            <a:ext cx="2344759" cy="21939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1411" y="4094093"/>
            <a:ext cx="2369928" cy="23464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78121" y="6484442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55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" y="246712"/>
            <a:ext cx="5220071" cy="589032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i="1" dirty="0" smtClean="0"/>
              <a:t>Structural Design :</a:t>
            </a:r>
            <a:endParaRPr lang="ar-SA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01434" y="1541960"/>
            <a:ext cx="4392893" cy="44691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سهم إلى اليمين 3"/>
          <p:cNvSpPr/>
          <p:nvPr/>
        </p:nvSpPr>
        <p:spPr>
          <a:xfrm>
            <a:off x="3" y="838857"/>
            <a:ext cx="3491877" cy="942284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footing: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327" y="1556792"/>
            <a:ext cx="3816424" cy="44394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13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18742"/>
            <a:ext cx="5148063" cy="668545"/>
          </a:xfrm>
        </p:spPr>
        <p:txBody>
          <a:bodyPr lIns="61759" tIns="30879" rIns="61759" bIns="30879">
            <a:normAutofit/>
          </a:bodyPr>
          <a:lstStyle/>
          <a:p>
            <a:r>
              <a:rPr lang="en-US" sz="3600" i="1" dirty="0"/>
              <a:t>Structural Design :</a:t>
            </a:r>
            <a:endParaRPr lang="ar-SA" sz="3600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23528" y="2132856"/>
            <a:ext cx="8443795" cy="28945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سهم إلى اليمين 3"/>
          <p:cNvSpPr/>
          <p:nvPr/>
        </p:nvSpPr>
        <p:spPr>
          <a:xfrm>
            <a:off x="30726" y="1020417"/>
            <a:ext cx="3059832" cy="834886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Section in shear wall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80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1"/>
          <a:stretch/>
        </p:blipFill>
        <p:spPr bwMode="auto">
          <a:xfrm>
            <a:off x="467545" y="624681"/>
            <a:ext cx="8352928" cy="5900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Freeform 19"/>
          <p:cNvSpPr/>
          <p:nvPr/>
        </p:nvSpPr>
        <p:spPr>
          <a:xfrm>
            <a:off x="4144488" y="2731325"/>
            <a:ext cx="1294411" cy="1496291"/>
          </a:xfrm>
          <a:custGeom>
            <a:avLst/>
            <a:gdLst>
              <a:gd name="connsiteX0" fmla="*/ 403761 w 1294411"/>
              <a:gd name="connsiteY0" fmla="*/ 201880 h 1496291"/>
              <a:gd name="connsiteX1" fmla="*/ 391886 w 1294411"/>
              <a:gd name="connsiteY1" fmla="*/ 23750 h 1496291"/>
              <a:gd name="connsiteX2" fmla="*/ 1294411 w 1294411"/>
              <a:gd name="connsiteY2" fmla="*/ 0 h 1496291"/>
              <a:gd name="connsiteX3" fmla="*/ 1294411 w 1294411"/>
              <a:gd name="connsiteY3" fmla="*/ 510639 h 1496291"/>
              <a:gd name="connsiteX4" fmla="*/ 748146 w 1294411"/>
              <a:gd name="connsiteY4" fmla="*/ 534389 h 1496291"/>
              <a:gd name="connsiteX5" fmla="*/ 760021 w 1294411"/>
              <a:gd name="connsiteY5" fmla="*/ 1033153 h 1496291"/>
              <a:gd name="connsiteX6" fmla="*/ 653143 w 1294411"/>
              <a:gd name="connsiteY6" fmla="*/ 1033153 h 1496291"/>
              <a:gd name="connsiteX7" fmla="*/ 653143 w 1294411"/>
              <a:gd name="connsiteY7" fmla="*/ 1330036 h 1496291"/>
              <a:gd name="connsiteX8" fmla="*/ 748146 w 1294411"/>
              <a:gd name="connsiteY8" fmla="*/ 1341911 h 1496291"/>
              <a:gd name="connsiteX9" fmla="*/ 760021 w 1294411"/>
              <a:gd name="connsiteY9" fmla="*/ 1496291 h 1496291"/>
              <a:gd name="connsiteX10" fmla="*/ 130629 w 1294411"/>
              <a:gd name="connsiteY10" fmla="*/ 1496291 h 1496291"/>
              <a:gd name="connsiteX11" fmla="*/ 130629 w 1294411"/>
              <a:gd name="connsiteY11" fmla="*/ 1365662 h 1496291"/>
              <a:gd name="connsiteX12" fmla="*/ 0 w 1294411"/>
              <a:gd name="connsiteY12" fmla="*/ 1365662 h 1496291"/>
              <a:gd name="connsiteX13" fmla="*/ 0 w 1294411"/>
              <a:gd name="connsiteY13" fmla="*/ 1365662 h 1496291"/>
              <a:gd name="connsiteX14" fmla="*/ 11876 w 1294411"/>
              <a:gd name="connsiteY14" fmla="*/ 1258784 h 1496291"/>
              <a:gd name="connsiteX15" fmla="*/ 201881 w 1294411"/>
              <a:gd name="connsiteY15" fmla="*/ 1270659 h 1496291"/>
              <a:gd name="connsiteX16" fmla="*/ 213756 w 1294411"/>
              <a:gd name="connsiteY16" fmla="*/ 1033153 h 1496291"/>
              <a:gd name="connsiteX17" fmla="*/ 427512 w 1294411"/>
              <a:gd name="connsiteY17" fmla="*/ 1033153 h 1496291"/>
              <a:gd name="connsiteX18" fmla="*/ 391886 w 1294411"/>
              <a:gd name="connsiteY18" fmla="*/ 35626 h 1496291"/>
              <a:gd name="connsiteX19" fmla="*/ 403761 w 1294411"/>
              <a:gd name="connsiteY19" fmla="*/ 35626 h 1496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94411" h="1496291">
                <a:moveTo>
                  <a:pt x="403761" y="201880"/>
                </a:moveTo>
                <a:lnTo>
                  <a:pt x="391886" y="23750"/>
                </a:lnTo>
                <a:lnTo>
                  <a:pt x="1294411" y="0"/>
                </a:lnTo>
                <a:lnTo>
                  <a:pt x="1294411" y="510639"/>
                </a:lnTo>
                <a:lnTo>
                  <a:pt x="748146" y="534389"/>
                </a:lnTo>
                <a:lnTo>
                  <a:pt x="760021" y="1033153"/>
                </a:lnTo>
                <a:lnTo>
                  <a:pt x="653143" y="1033153"/>
                </a:lnTo>
                <a:lnTo>
                  <a:pt x="653143" y="1330036"/>
                </a:lnTo>
                <a:lnTo>
                  <a:pt x="748146" y="1341911"/>
                </a:lnTo>
                <a:lnTo>
                  <a:pt x="760021" y="1496291"/>
                </a:lnTo>
                <a:lnTo>
                  <a:pt x="130629" y="1496291"/>
                </a:lnTo>
                <a:lnTo>
                  <a:pt x="130629" y="1365662"/>
                </a:lnTo>
                <a:lnTo>
                  <a:pt x="0" y="1365662"/>
                </a:lnTo>
                <a:lnTo>
                  <a:pt x="0" y="1365662"/>
                </a:lnTo>
                <a:lnTo>
                  <a:pt x="11876" y="1258784"/>
                </a:lnTo>
                <a:lnTo>
                  <a:pt x="201881" y="1270659"/>
                </a:lnTo>
                <a:lnTo>
                  <a:pt x="213756" y="1033153"/>
                </a:lnTo>
                <a:lnTo>
                  <a:pt x="427512" y="1033153"/>
                </a:lnTo>
                <a:lnTo>
                  <a:pt x="391886" y="35626"/>
                </a:lnTo>
                <a:lnTo>
                  <a:pt x="403761" y="35626"/>
                </a:lnTo>
              </a:path>
            </a:pathLst>
          </a:custGeom>
          <a:solidFill>
            <a:srgbClr val="DCEADA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64071" y="19843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927100"/>
            <a:ext cx="4593287" cy="369332"/>
          </a:xfrm>
          <a:prstGeom prst="rect">
            <a:avLst/>
          </a:prstGeom>
          <a:noFill/>
        </p:spPr>
        <p:txBody>
          <a:bodyPr wrap="square" lIns="91434" tIns="45716" rIns="91434" bIns="45716">
            <a:spAutoFit/>
          </a:bodyPr>
          <a:lstStyle/>
          <a:p>
            <a:pPr>
              <a:defRPr/>
            </a:pPr>
            <a:r>
              <a:rPr lang="en-US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Describe the building 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6600450" y="3938433"/>
            <a:ext cx="2946400" cy="378564"/>
          </a:xfrm>
          <a:prstGeom prst="rect">
            <a:avLst/>
          </a:prstGeom>
          <a:noFill/>
        </p:spPr>
        <p:txBody>
          <a:bodyPr wrap="square" lIns="91434" tIns="45716" rIns="91434" bIns="45716">
            <a:spAutoFit/>
          </a:bodyPr>
          <a:lstStyle/>
          <a:p>
            <a:pPr>
              <a:defRPr/>
            </a:pPr>
            <a:r>
              <a:rPr lang="en-US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Main street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32696" y="6015113"/>
            <a:ext cx="2946400" cy="378564"/>
          </a:xfrm>
          <a:prstGeom prst="rect">
            <a:avLst/>
          </a:prstGeom>
          <a:noFill/>
        </p:spPr>
        <p:txBody>
          <a:bodyPr wrap="square" lIns="91434" tIns="45716" rIns="91434" bIns="45716">
            <a:spAutoFit/>
          </a:bodyPr>
          <a:lstStyle/>
          <a:p>
            <a:pPr>
              <a:defRPr/>
            </a:pPr>
            <a:r>
              <a:rPr lang="en-US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Main street</a:t>
            </a:r>
          </a:p>
        </p:txBody>
      </p:sp>
      <p:sp>
        <p:nvSpPr>
          <p:cNvPr id="8" name="Freeform 7"/>
          <p:cNvSpPr/>
          <p:nvPr/>
        </p:nvSpPr>
        <p:spPr>
          <a:xfrm>
            <a:off x="4792818" y="3112200"/>
            <a:ext cx="1639081" cy="2411115"/>
          </a:xfrm>
          <a:custGeom>
            <a:avLst/>
            <a:gdLst>
              <a:gd name="connsiteX0" fmla="*/ 83820 w 1386840"/>
              <a:gd name="connsiteY0" fmla="*/ 822960 h 2065020"/>
              <a:gd name="connsiteX1" fmla="*/ 0 w 1386840"/>
              <a:gd name="connsiteY1" fmla="*/ 815340 h 2065020"/>
              <a:gd name="connsiteX2" fmla="*/ 0 w 1386840"/>
              <a:gd name="connsiteY2" fmla="*/ 556260 h 2065020"/>
              <a:gd name="connsiteX3" fmla="*/ 76200 w 1386840"/>
              <a:gd name="connsiteY3" fmla="*/ 548640 h 2065020"/>
              <a:gd name="connsiteX4" fmla="*/ 76200 w 1386840"/>
              <a:gd name="connsiteY4" fmla="*/ 114300 h 2065020"/>
              <a:gd name="connsiteX5" fmla="*/ 617220 w 1386840"/>
              <a:gd name="connsiteY5" fmla="*/ 99060 h 2065020"/>
              <a:gd name="connsiteX6" fmla="*/ 624840 w 1386840"/>
              <a:gd name="connsiteY6" fmla="*/ 167640 h 2065020"/>
              <a:gd name="connsiteX7" fmla="*/ 701040 w 1386840"/>
              <a:gd name="connsiteY7" fmla="*/ 160020 h 2065020"/>
              <a:gd name="connsiteX8" fmla="*/ 701040 w 1386840"/>
              <a:gd name="connsiteY8" fmla="*/ 15240 h 2065020"/>
              <a:gd name="connsiteX9" fmla="*/ 1379220 w 1386840"/>
              <a:gd name="connsiteY9" fmla="*/ 0 h 2065020"/>
              <a:gd name="connsiteX10" fmla="*/ 1379220 w 1386840"/>
              <a:gd name="connsiteY10" fmla="*/ 579120 h 2065020"/>
              <a:gd name="connsiteX11" fmla="*/ 1249680 w 1386840"/>
              <a:gd name="connsiteY11" fmla="*/ 586740 h 2065020"/>
              <a:gd name="connsiteX12" fmla="*/ 1264920 w 1386840"/>
              <a:gd name="connsiteY12" fmla="*/ 754380 h 2065020"/>
              <a:gd name="connsiteX13" fmla="*/ 1341120 w 1386840"/>
              <a:gd name="connsiteY13" fmla="*/ 769620 h 2065020"/>
              <a:gd name="connsiteX14" fmla="*/ 1341120 w 1386840"/>
              <a:gd name="connsiteY14" fmla="*/ 1234440 h 2065020"/>
              <a:gd name="connsiteX15" fmla="*/ 1280160 w 1386840"/>
              <a:gd name="connsiteY15" fmla="*/ 1257300 h 2065020"/>
              <a:gd name="connsiteX16" fmla="*/ 1287780 w 1386840"/>
              <a:gd name="connsiteY16" fmla="*/ 1417320 h 2065020"/>
              <a:gd name="connsiteX17" fmla="*/ 1379220 w 1386840"/>
              <a:gd name="connsiteY17" fmla="*/ 1432560 h 2065020"/>
              <a:gd name="connsiteX18" fmla="*/ 1386840 w 1386840"/>
              <a:gd name="connsiteY18" fmla="*/ 2004060 h 2065020"/>
              <a:gd name="connsiteX19" fmla="*/ 1150620 w 1386840"/>
              <a:gd name="connsiteY19" fmla="*/ 2011680 h 2065020"/>
              <a:gd name="connsiteX20" fmla="*/ 1158240 w 1386840"/>
              <a:gd name="connsiteY20" fmla="*/ 2065020 h 2065020"/>
              <a:gd name="connsiteX21" fmla="*/ 975360 w 1386840"/>
              <a:gd name="connsiteY21" fmla="*/ 2065020 h 2065020"/>
              <a:gd name="connsiteX22" fmla="*/ 975360 w 1386840"/>
              <a:gd name="connsiteY22" fmla="*/ 1996440 h 2065020"/>
              <a:gd name="connsiteX23" fmla="*/ 708660 w 1386840"/>
              <a:gd name="connsiteY23" fmla="*/ 1996440 h 2065020"/>
              <a:gd name="connsiteX24" fmla="*/ 701040 w 1386840"/>
              <a:gd name="connsiteY24" fmla="*/ 1897380 h 2065020"/>
              <a:gd name="connsiteX25" fmla="*/ 68580 w 1386840"/>
              <a:gd name="connsiteY25" fmla="*/ 1889760 h 2065020"/>
              <a:gd name="connsiteX26" fmla="*/ 76200 w 1386840"/>
              <a:gd name="connsiteY26" fmla="*/ 1440180 h 2065020"/>
              <a:gd name="connsiteX27" fmla="*/ 0 w 1386840"/>
              <a:gd name="connsiteY27" fmla="*/ 1440180 h 2065020"/>
              <a:gd name="connsiteX28" fmla="*/ 0 w 1386840"/>
              <a:gd name="connsiteY28" fmla="*/ 1165860 h 2065020"/>
              <a:gd name="connsiteX29" fmla="*/ 83820 w 1386840"/>
              <a:gd name="connsiteY29" fmla="*/ 1165860 h 2065020"/>
              <a:gd name="connsiteX30" fmla="*/ 83820 w 1386840"/>
              <a:gd name="connsiteY30" fmla="*/ 822960 h 2065020"/>
              <a:gd name="connsiteX0" fmla="*/ 83820 w 1393256"/>
              <a:gd name="connsiteY0" fmla="*/ 822960 h 2065020"/>
              <a:gd name="connsiteX1" fmla="*/ 0 w 1393256"/>
              <a:gd name="connsiteY1" fmla="*/ 815340 h 2065020"/>
              <a:gd name="connsiteX2" fmla="*/ 0 w 1393256"/>
              <a:gd name="connsiteY2" fmla="*/ 556260 h 2065020"/>
              <a:gd name="connsiteX3" fmla="*/ 76200 w 1393256"/>
              <a:gd name="connsiteY3" fmla="*/ 548640 h 2065020"/>
              <a:gd name="connsiteX4" fmla="*/ 76200 w 1393256"/>
              <a:gd name="connsiteY4" fmla="*/ 114300 h 2065020"/>
              <a:gd name="connsiteX5" fmla="*/ 617220 w 1393256"/>
              <a:gd name="connsiteY5" fmla="*/ 99060 h 2065020"/>
              <a:gd name="connsiteX6" fmla="*/ 624840 w 1393256"/>
              <a:gd name="connsiteY6" fmla="*/ 167640 h 2065020"/>
              <a:gd name="connsiteX7" fmla="*/ 701040 w 1393256"/>
              <a:gd name="connsiteY7" fmla="*/ 160020 h 2065020"/>
              <a:gd name="connsiteX8" fmla="*/ 701040 w 1393256"/>
              <a:gd name="connsiteY8" fmla="*/ 15240 h 2065020"/>
              <a:gd name="connsiteX9" fmla="*/ 1379220 w 1393256"/>
              <a:gd name="connsiteY9" fmla="*/ 0 h 2065020"/>
              <a:gd name="connsiteX10" fmla="*/ 1393256 w 1393256"/>
              <a:gd name="connsiteY10" fmla="*/ 621376 h 2065020"/>
              <a:gd name="connsiteX11" fmla="*/ 1249680 w 1393256"/>
              <a:gd name="connsiteY11" fmla="*/ 586740 h 2065020"/>
              <a:gd name="connsiteX12" fmla="*/ 1264920 w 1393256"/>
              <a:gd name="connsiteY12" fmla="*/ 754380 h 2065020"/>
              <a:gd name="connsiteX13" fmla="*/ 1341120 w 1393256"/>
              <a:gd name="connsiteY13" fmla="*/ 769620 h 2065020"/>
              <a:gd name="connsiteX14" fmla="*/ 1341120 w 1393256"/>
              <a:gd name="connsiteY14" fmla="*/ 1234440 h 2065020"/>
              <a:gd name="connsiteX15" fmla="*/ 1280160 w 1393256"/>
              <a:gd name="connsiteY15" fmla="*/ 1257300 h 2065020"/>
              <a:gd name="connsiteX16" fmla="*/ 1287780 w 1393256"/>
              <a:gd name="connsiteY16" fmla="*/ 1417320 h 2065020"/>
              <a:gd name="connsiteX17" fmla="*/ 1379220 w 1393256"/>
              <a:gd name="connsiteY17" fmla="*/ 1432560 h 2065020"/>
              <a:gd name="connsiteX18" fmla="*/ 1386840 w 1393256"/>
              <a:gd name="connsiteY18" fmla="*/ 2004060 h 2065020"/>
              <a:gd name="connsiteX19" fmla="*/ 1150620 w 1393256"/>
              <a:gd name="connsiteY19" fmla="*/ 2011680 h 2065020"/>
              <a:gd name="connsiteX20" fmla="*/ 1158240 w 1393256"/>
              <a:gd name="connsiteY20" fmla="*/ 2065020 h 2065020"/>
              <a:gd name="connsiteX21" fmla="*/ 975360 w 1393256"/>
              <a:gd name="connsiteY21" fmla="*/ 2065020 h 2065020"/>
              <a:gd name="connsiteX22" fmla="*/ 975360 w 1393256"/>
              <a:gd name="connsiteY22" fmla="*/ 1996440 h 2065020"/>
              <a:gd name="connsiteX23" fmla="*/ 708660 w 1393256"/>
              <a:gd name="connsiteY23" fmla="*/ 1996440 h 2065020"/>
              <a:gd name="connsiteX24" fmla="*/ 701040 w 1393256"/>
              <a:gd name="connsiteY24" fmla="*/ 1897380 h 2065020"/>
              <a:gd name="connsiteX25" fmla="*/ 68580 w 1393256"/>
              <a:gd name="connsiteY25" fmla="*/ 1889760 h 2065020"/>
              <a:gd name="connsiteX26" fmla="*/ 76200 w 1393256"/>
              <a:gd name="connsiteY26" fmla="*/ 1440180 h 2065020"/>
              <a:gd name="connsiteX27" fmla="*/ 0 w 1393256"/>
              <a:gd name="connsiteY27" fmla="*/ 1440180 h 2065020"/>
              <a:gd name="connsiteX28" fmla="*/ 0 w 1393256"/>
              <a:gd name="connsiteY28" fmla="*/ 1165860 h 2065020"/>
              <a:gd name="connsiteX29" fmla="*/ 83820 w 1393256"/>
              <a:gd name="connsiteY29" fmla="*/ 1165860 h 2065020"/>
              <a:gd name="connsiteX30" fmla="*/ 83820 w 1393256"/>
              <a:gd name="connsiteY30" fmla="*/ 822960 h 2065020"/>
              <a:gd name="connsiteX0" fmla="*/ 83820 w 1393256"/>
              <a:gd name="connsiteY0" fmla="*/ 822960 h 2065020"/>
              <a:gd name="connsiteX1" fmla="*/ 0 w 1393256"/>
              <a:gd name="connsiteY1" fmla="*/ 815340 h 2065020"/>
              <a:gd name="connsiteX2" fmla="*/ 0 w 1393256"/>
              <a:gd name="connsiteY2" fmla="*/ 556260 h 2065020"/>
              <a:gd name="connsiteX3" fmla="*/ 76200 w 1393256"/>
              <a:gd name="connsiteY3" fmla="*/ 548640 h 2065020"/>
              <a:gd name="connsiteX4" fmla="*/ 76200 w 1393256"/>
              <a:gd name="connsiteY4" fmla="*/ 114300 h 2065020"/>
              <a:gd name="connsiteX5" fmla="*/ 617220 w 1393256"/>
              <a:gd name="connsiteY5" fmla="*/ 99060 h 2065020"/>
              <a:gd name="connsiteX6" fmla="*/ 624840 w 1393256"/>
              <a:gd name="connsiteY6" fmla="*/ 167640 h 2065020"/>
              <a:gd name="connsiteX7" fmla="*/ 701040 w 1393256"/>
              <a:gd name="connsiteY7" fmla="*/ 160020 h 2065020"/>
              <a:gd name="connsiteX8" fmla="*/ 701040 w 1393256"/>
              <a:gd name="connsiteY8" fmla="*/ 15240 h 2065020"/>
              <a:gd name="connsiteX9" fmla="*/ 1379220 w 1393256"/>
              <a:gd name="connsiteY9" fmla="*/ 0 h 2065020"/>
              <a:gd name="connsiteX10" fmla="*/ 1393256 w 1393256"/>
              <a:gd name="connsiteY10" fmla="*/ 621376 h 2065020"/>
              <a:gd name="connsiteX11" fmla="*/ 1274945 w 1393256"/>
              <a:gd name="connsiteY11" fmla="*/ 637448 h 2065020"/>
              <a:gd name="connsiteX12" fmla="*/ 1264920 w 1393256"/>
              <a:gd name="connsiteY12" fmla="*/ 754380 h 2065020"/>
              <a:gd name="connsiteX13" fmla="*/ 1341120 w 1393256"/>
              <a:gd name="connsiteY13" fmla="*/ 769620 h 2065020"/>
              <a:gd name="connsiteX14" fmla="*/ 1341120 w 1393256"/>
              <a:gd name="connsiteY14" fmla="*/ 1234440 h 2065020"/>
              <a:gd name="connsiteX15" fmla="*/ 1280160 w 1393256"/>
              <a:gd name="connsiteY15" fmla="*/ 1257300 h 2065020"/>
              <a:gd name="connsiteX16" fmla="*/ 1287780 w 1393256"/>
              <a:gd name="connsiteY16" fmla="*/ 1417320 h 2065020"/>
              <a:gd name="connsiteX17" fmla="*/ 1379220 w 1393256"/>
              <a:gd name="connsiteY17" fmla="*/ 1432560 h 2065020"/>
              <a:gd name="connsiteX18" fmla="*/ 1386840 w 1393256"/>
              <a:gd name="connsiteY18" fmla="*/ 2004060 h 2065020"/>
              <a:gd name="connsiteX19" fmla="*/ 1150620 w 1393256"/>
              <a:gd name="connsiteY19" fmla="*/ 2011680 h 2065020"/>
              <a:gd name="connsiteX20" fmla="*/ 1158240 w 1393256"/>
              <a:gd name="connsiteY20" fmla="*/ 2065020 h 2065020"/>
              <a:gd name="connsiteX21" fmla="*/ 975360 w 1393256"/>
              <a:gd name="connsiteY21" fmla="*/ 2065020 h 2065020"/>
              <a:gd name="connsiteX22" fmla="*/ 975360 w 1393256"/>
              <a:gd name="connsiteY22" fmla="*/ 1996440 h 2065020"/>
              <a:gd name="connsiteX23" fmla="*/ 708660 w 1393256"/>
              <a:gd name="connsiteY23" fmla="*/ 1996440 h 2065020"/>
              <a:gd name="connsiteX24" fmla="*/ 701040 w 1393256"/>
              <a:gd name="connsiteY24" fmla="*/ 1897380 h 2065020"/>
              <a:gd name="connsiteX25" fmla="*/ 68580 w 1393256"/>
              <a:gd name="connsiteY25" fmla="*/ 1889760 h 2065020"/>
              <a:gd name="connsiteX26" fmla="*/ 76200 w 1393256"/>
              <a:gd name="connsiteY26" fmla="*/ 1440180 h 2065020"/>
              <a:gd name="connsiteX27" fmla="*/ 0 w 1393256"/>
              <a:gd name="connsiteY27" fmla="*/ 1440180 h 2065020"/>
              <a:gd name="connsiteX28" fmla="*/ 0 w 1393256"/>
              <a:gd name="connsiteY28" fmla="*/ 1165860 h 2065020"/>
              <a:gd name="connsiteX29" fmla="*/ 83820 w 1393256"/>
              <a:gd name="connsiteY29" fmla="*/ 1165860 h 2065020"/>
              <a:gd name="connsiteX30" fmla="*/ 83820 w 1393256"/>
              <a:gd name="connsiteY30" fmla="*/ 822960 h 2065020"/>
              <a:gd name="connsiteX0" fmla="*/ 83820 w 1393256"/>
              <a:gd name="connsiteY0" fmla="*/ 822960 h 2065020"/>
              <a:gd name="connsiteX1" fmla="*/ 0 w 1393256"/>
              <a:gd name="connsiteY1" fmla="*/ 815340 h 2065020"/>
              <a:gd name="connsiteX2" fmla="*/ 0 w 1393256"/>
              <a:gd name="connsiteY2" fmla="*/ 556260 h 2065020"/>
              <a:gd name="connsiteX3" fmla="*/ 76200 w 1393256"/>
              <a:gd name="connsiteY3" fmla="*/ 548640 h 2065020"/>
              <a:gd name="connsiteX4" fmla="*/ 76200 w 1393256"/>
              <a:gd name="connsiteY4" fmla="*/ 114300 h 2065020"/>
              <a:gd name="connsiteX5" fmla="*/ 617220 w 1393256"/>
              <a:gd name="connsiteY5" fmla="*/ 99060 h 2065020"/>
              <a:gd name="connsiteX6" fmla="*/ 624840 w 1393256"/>
              <a:gd name="connsiteY6" fmla="*/ 167640 h 2065020"/>
              <a:gd name="connsiteX7" fmla="*/ 701040 w 1393256"/>
              <a:gd name="connsiteY7" fmla="*/ 160020 h 2065020"/>
              <a:gd name="connsiteX8" fmla="*/ 701040 w 1393256"/>
              <a:gd name="connsiteY8" fmla="*/ 15240 h 2065020"/>
              <a:gd name="connsiteX9" fmla="*/ 1379220 w 1393256"/>
              <a:gd name="connsiteY9" fmla="*/ 0 h 2065020"/>
              <a:gd name="connsiteX10" fmla="*/ 1393256 w 1393256"/>
              <a:gd name="connsiteY10" fmla="*/ 621376 h 2065020"/>
              <a:gd name="connsiteX11" fmla="*/ 1274945 w 1393256"/>
              <a:gd name="connsiteY11" fmla="*/ 637448 h 2065020"/>
              <a:gd name="connsiteX12" fmla="*/ 1287377 w 1393256"/>
              <a:gd name="connsiteY12" fmla="*/ 751563 h 2065020"/>
              <a:gd name="connsiteX13" fmla="*/ 1341120 w 1393256"/>
              <a:gd name="connsiteY13" fmla="*/ 769620 h 2065020"/>
              <a:gd name="connsiteX14" fmla="*/ 1341120 w 1393256"/>
              <a:gd name="connsiteY14" fmla="*/ 1234440 h 2065020"/>
              <a:gd name="connsiteX15" fmla="*/ 1280160 w 1393256"/>
              <a:gd name="connsiteY15" fmla="*/ 1257300 h 2065020"/>
              <a:gd name="connsiteX16" fmla="*/ 1287780 w 1393256"/>
              <a:gd name="connsiteY16" fmla="*/ 1417320 h 2065020"/>
              <a:gd name="connsiteX17" fmla="*/ 1379220 w 1393256"/>
              <a:gd name="connsiteY17" fmla="*/ 1432560 h 2065020"/>
              <a:gd name="connsiteX18" fmla="*/ 1386840 w 1393256"/>
              <a:gd name="connsiteY18" fmla="*/ 2004060 h 2065020"/>
              <a:gd name="connsiteX19" fmla="*/ 1150620 w 1393256"/>
              <a:gd name="connsiteY19" fmla="*/ 2011680 h 2065020"/>
              <a:gd name="connsiteX20" fmla="*/ 1158240 w 1393256"/>
              <a:gd name="connsiteY20" fmla="*/ 2065020 h 2065020"/>
              <a:gd name="connsiteX21" fmla="*/ 975360 w 1393256"/>
              <a:gd name="connsiteY21" fmla="*/ 2065020 h 2065020"/>
              <a:gd name="connsiteX22" fmla="*/ 975360 w 1393256"/>
              <a:gd name="connsiteY22" fmla="*/ 1996440 h 2065020"/>
              <a:gd name="connsiteX23" fmla="*/ 708660 w 1393256"/>
              <a:gd name="connsiteY23" fmla="*/ 1996440 h 2065020"/>
              <a:gd name="connsiteX24" fmla="*/ 701040 w 1393256"/>
              <a:gd name="connsiteY24" fmla="*/ 1897380 h 2065020"/>
              <a:gd name="connsiteX25" fmla="*/ 68580 w 1393256"/>
              <a:gd name="connsiteY25" fmla="*/ 1889760 h 2065020"/>
              <a:gd name="connsiteX26" fmla="*/ 76200 w 1393256"/>
              <a:gd name="connsiteY26" fmla="*/ 1440180 h 2065020"/>
              <a:gd name="connsiteX27" fmla="*/ 0 w 1393256"/>
              <a:gd name="connsiteY27" fmla="*/ 1440180 h 2065020"/>
              <a:gd name="connsiteX28" fmla="*/ 0 w 1393256"/>
              <a:gd name="connsiteY28" fmla="*/ 1165860 h 2065020"/>
              <a:gd name="connsiteX29" fmla="*/ 83820 w 1393256"/>
              <a:gd name="connsiteY29" fmla="*/ 1165860 h 2065020"/>
              <a:gd name="connsiteX30" fmla="*/ 83820 w 1393256"/>
              <a:gd name="connsiteY30" fmla="*/ 822960 h 2065020"/>
              <a:gd name="connsiteX0" fmla="*/ 83820 w 1393256"/>
              <a:gd name="connsiteY0" fmla="*/ 822960 h 2065020"/>
              <a:gd name="connsiteX1" fmla="*/ 0 w 1393256"/>
              <a:gd name="connsiteY1" fmla="*/ 815340 h 2065020"/>
              <a:gd name="connsiteX2" fmla="*/ 0 w 1393256"/>
              <a:gd name="connsiteY2" fmla="*/ 556260 h 2065020"/>
              <a:gd name="connsiteX3" fmla="*/ 76200 w 1393256"/>
              <a:gd name="connsiteY3" fmla="*/ 548640 h 2065020"/>
              <a:gd name="connsiteX4" fmla="*/ 76200 w 1393256"/>
              <a:gd name="connsiteY4" fmla="*/ 114300 h 2065020"/>
              <a:gd name="connsiteX5" fmla="*/ 617220 w 1393256"/>
              <a:gd name="connsiteY5" fmla="*/ 99060 h 2065020"/>
              <a:gd name="connsiteX6" fmla="*/ 624840 w 1393256"/>
              <a:gd name="connsiteY6" fmla="*/ 167640 h 2065020"/>
              <a:gd name="connsiteX7" fmla="*/ 701040 w 1393256"/>
              <a:gd name="connsiteY7" fmla="*/ 160020 h 2065020"/>
              <a:gd name="connsiteX8" fmla="*/ 701040 w 1393256"/>
              <a:gd name="connsiteY8" fmla="*/ 15240 h 2065020"/>
              <a:gd name="connsiteX9" fmla="*/ 1379220 w 1393256"/>
              <a:gd name="connsiteY9" fmla="*/ 0 h 2065020"/>
              <a:gd name="connsiteX10" fmla="*/ 1393256 w 1393256"/>
              <a:gd name="connsiteY10" fmla="*/ 621376 h 2065020"/>
              <a:gd name="connsiteX11" fmla="*/ 1274945 w 1393256"/>
              <a:gd name="connsiteY11" fmla="*/ 637448 h 2065020"/>
              <a:gd name="connsiteX12" fmla="*/ 1287377 w 1393256"/>
              <a:gd name="connsiteY12" fmla="*/ 751563 h 2065020"/>
              <a:gd name="connsiteX13" fmla="*/ 1377613 w 1393256"/>
              <a:gd name="connsiteY13" fmla="*/ 755534 h 2065020"/>
              <a:gd name="connsiteX14" fmla="*/ 1341120 w 1393256"/>
              <a:gd name="connsiteY14" fmla="*/ 1234440 h 2065020"/>
              <a:gd name="connsiteX15" fmla="*/ 1280160 w 1393256"/>
              <a:gd name="connsiteY15" fmla="*/ 1257300 h 2065020"/>
              <a:gd name="connsiteX16" fmla="*/ 1287780 w 1393256"/>
              <a:gd name="connsiteY16" fmla="*/ 1417320 h 2065020"/>
              <a:gd name="connsiteX17" fmla="*/ 1379220 w 1393256"/>
              <a:gd name="connsiteY17" fmla="*/ 1432560 h 2065020"/>
              <a:gd name="connsiteX18" fmla="*/ 1386840 w 1393256"/>
              <a:gd name="connsiteY18" fmla="*/ 2004060 h 2065020"/>
              <a:gd name="connsiteX19" fmla="*/ 1150620 w 1393256"/>
              <a:gd name="connsiteY19" fmla="*/ 2011680 h 2065020"/>
              <a:gd name="connsiteX20" fmla="*/ 1158240 w 1393256"/>
              <a:gd name="connsiteY20" fmla="*/ 2065020 h 2065020"/>
              <a:gd name="connsiteX21" fmla="*/ 975360 w 1393256"/>
              <a:gd name="connsiteY21" fmla="*/ 2065020 h 2065020"/>
              <a:gd name="connsiteX22" fmla="*/ 975360 w 1393256"/>
              <a:gd name="connsiteY22" fmla="*/ 1996440 h 2065020"/>
              <a:gd name="connsiteX23" fmla="*/ 708660 w 1393256"/>
              <a:gd name="connsiteY23" fmla="*/ 1996440 h 2065020"/>
              <a:gd name="connsiteX24" fmla="*/ 701040 w 1393256"/>
              <a:gd name="connsiteY24" fmla="*/ 1897380 h 2065020"/>
              <a:gd name="connsiteX25" fmla="*/ 68580 w 1393256"/>
              <a:gd name="connsiteY25" fmla="*/ 1889760 h 2065020"/>
              <a:gd name="connsiteX26" fmla="*/ 76200 w 1393256"/>
              <a:gd name="connsiteY26" fmla="*/ 1440180 h 2065020"/>
              <a:gd name="connsiteX27" fmla="*/ 0 w 1393256"/>
              <a:gd name="connsiteY27" fmla="*/ 1440180 h 2065020"/>
              <a:gd name="connsiteX28" fmla="*/ 0 w 1393256"/>
              <a:gd name="connsiteY28" fmla="*/ 1165860 h 2065020"/>
              <a:gd name="connsiteX29" fmla="*/ 83820 w 1393256"/>
              <a:gd name="connsiteY29" fmla="*/ 1165860 h 2065020"/>
              <a:gd name="connsiteX30" fmla="*/ 83820 w 1393256"/>
              <a:gd name="connsiteY30" fmla="*/ 822960 h 2065020"/>
              <a:gd name="connsiteX0" fmla="*/ 83820 w 1393256"/>
              <a:gd name="connsiteY0" fmla="*/ 822960 h 2065020"/>
              <a:gd name="connsiteX1" fmla="*/ 0 w 1393256"/>
              <a:gd name="connsiteY1" fmla="*/ 815340 h 2065020"/>
              <a:gd name="connsiteX2" fmla="*/ 0 w 1393256"/>
              <a:gd name="connsiteY2" fmla="*/ 556260 h 2065020"/>
              <a:gd name="connsiteX3" fmla="*/ 76200 w 1393256"/>
              <a:gd name="connsiteY3" fmla="*/ 548640 h 2065020"/>
              <a:gd name="connsiteX4" fmla="*/ 76200 w 1393256"/>
              <a:gd name="connsiteY4" fmla="*/ 114300 h 2065020"/>
              <a:gd name="connsiteX5" fmla="*/ 617220 w 1393256"/>
              <a:gd name="connsiteY5" fmla="*/ 99060 h 2065020"/>
              <a:gd name="connsiteX6" fmla="*/ 624840 w 1393256"/>
              <a:gd name="connsiteY6" fmla="*/ 167640 h 2065020"/>
              <a:gd name="connsiteX7" fmla="*/ 701040 w 1393256"/>
              <a:gd name="connsiteY7" fmla="*/ 160020 h 2065020"/>
              <a:gd name="connsiteX8" fmla="*/ 701040 w 1393256"/>
              <a:gd name="connsiteY8" fmla="*/ 15240 h 2065020"/>
              <a:gd name="connsiteX9" fmla="*/ 1379220 w 1393256"/>
              <a:gd name="connsiteY9" fmla="*/ 0 h 2065020"/>
              <a:gd name="connsiteX10" fmla="*/ 1393256 w 1393256"/>
              <a:gd name="connsiteY10" fmla="*/ 621376 h 2065020"/>
              <a:gd name="connsiteX11" fmla="*/ 1274945 w 1393256"/>
              <a:gd name="connsiteY11" fmla="*/ 637448 h 2065020"/>
              <a:gd name="connsiteX12" fmla="*/ 1287377 w 1393256"/>
              <a:gd name="connsiteY12" fmla="*/ 751563 h 2065020"/>
              <a:gd name="connsiteX13" fmla="*/ 1377613 w 1393256"/>
              <a:gd name="connsiteY13" fmla="*/ 755534 h 2065020"/>
              <a:gd name="connsiteX14" fmla="*/ 1333030 w 1393256"/>
              <a:gd name="connsiteY14" fmla="*/ 1284063 h 2065020"/>
              <a:gd name="connsiteX15" fmla="*/ 1341120 w 1393256"/>
              <a:gd name="connsiteY15" fmla="*/ 1234440 h 2065020"/>
              <a:gd name="connsiteX16" fmla="*/ 1280160 w 1393256"/>
              <a:gd name="connsiteY16" fmla="*/ 1257300 h 2065020"/>
              <a:gd name="connsiteX17" fmla="*/ 1287780 w 1393256"/>
              <a:gd name="connsiteY17" fmla="*/ 1417320 h 2065020"/>
              <a:gd name="connsiteX18" fmla="*/ 1379220 w 1393256"/>
              <a:gd name="connsiteY18" fmla="*/ 1432560 h 2065020"/>
              <a:gd name="connsiteX19" fmla="*/ 1386840 w 1393256"/>
              <a:gd name="connsiteY19" fmla="*/ 2004060 h 2065020"/>
              <a:gd name="connsiteX20" fmla="*/ 1150620 w 1393256"/>
              <a:gd name="connsiteY20" fmla="*/ 2011680 h 2065020"/>
              <a:gd name="connsiteX21" fmla="*/ 1158240 w 1393256"/>
              <a:gd name="connsiteY21" fmla="*/ 2065020 h 2065020"/>
              <a:gd name="connsiteX22" fmla="*/ 975360 w 1393256"/>
              <a:gd name="connsiteY22" fmla="*/ 2065020 h 2065020"/>
              <a:gd name="connsiteX23" fmla="*/ 975360 w 1393256"/>
              <a:gd name="connsiteY23" fmla="*/ 1996440 h 2065020"/>
              <a:gd name="connsiteX24" fmla="*/ 708660 w 1393256"/>
              <a:gd name="connsiteY24" fmla="*/ 1996440 h 2065020"/>
              <a:gd name="connsiteX25" fmla="*/ 701040 w 1393256"/>
              <a:gd name="connsiteY25" fmla="*/ 1897380 h 2065020"/>
              <a:gd name="connsiteX26" fmla="*/ 68580 w 1393256"/>
              <a:gd name="connsiteY26" fmla="*/ 1889760 h 2065020"/>
              <a:gd name="connsiteX27" fmla="*/ 76200 w 1393256"/>
              <a:gd name="connsiteY27" fmla="*/ 1440180 h 2065020"/>
              <a:gd name="connsiteX28" fmla="*/ 0 w 1393256"/>
              <a:gd name="connsiteY28" fmla="*/ 1440180 h 2065020"/>
              <a:gd name="connsiteX29" fmla="*/ 0 w 1393256"/>
              <a:gd name="connsiteY29" fmla="*/ 1165860 h 2065020"/>
              <a:gd name="connsiteX30" fmla="*/ 83820 w 1393256"/>
              <a:gd name="connsiteY30" fmla="*/ 1165860 h 2065020"/>
              <a:gd name="connsiteX31" fmla="*/ 83820 w 1393256"/>
              <a:gd name="connsiteY31" fmla="*/ 822960 h 2065020"/>
              <a:gd name="connsiteX0" fmla="*/ 83820 w 1393256"/>
              <a:gd name="connsiteY0" fmla="*/ 822960 h 2065020"/>
              <a:gd name="connsiteX1" fmla="*/ 0 w 1393256"/>
              <a:gd name="connsiteY1" fmla="*/ 815340 h 2065020"/>
              <a:gd name="connsiteX2" fmla="*/ 0 w 1393256"/>
              <a:gd name="connsiteY2" fmla="*/ 556260 h 2065020"/>
              <a:gd name="connsiteX3" fmla="*/ 76200 w 1393256"/>
              <a:gd name="connsiteY3" fmla="*/ 548640 h 2065020"/>
              <a:gd name="connsiteX4" fmla="*/ 76200 w 1393256"/>
              <a:gd name="connsiteY4" fmla="*/ 114300 h 2065020"/>
              <a:gd name="connsiteX5" fmla="*/ 617220 w 1393256"/>
              <a:gd name="connsiteY5" fmla="*/ 99060 h 2065020"/>
              <a:gd name="connsiteX6" fmla="*/ 624840 w 1393256"/>
              <a:gd name="connsiteY6" fmla="*/ 167640 h 2065020"/>
              <a:gd name="connsiteX7" fmla="*/ 701040 w 1393256"/>
              <a:gd name="connsiteY7" fmla="*/ 160020 h 2065020"/>
              <a:gd name="connsiteX8" fmla="*/ 701040 w 1393256"/>
              <a:gd name="connsiteY8" fmla="*/ 15240 h 2065020"/>
              <a:gd name="connsiteX9" fmla="*/ 1379220 w 1393256"/>
              <a:gd name="connsiteY9" fmla="*/ 0 h 2065020"/>
              <a:gd name="connsiteX10" fmla="*/ 1393256 w 1393256"/>
              <a:gd name="connsiteY10" fmla="*/ 621376 h 2065020"/>
              <a:gd name="connsiteX11" fmla="*/ 1274945 w 1393256"/>
              <a:gd name="connsiteY11" fmla="*/ 637448 h 2065020"/>
              <a:gd name="connsiteX12" fmla="*/ 1287377 w 1393256"/>
              <a:gd name="connsiteY12" fmla="*/ 751563 h 2065020"/>
              <a:gd name="connsiteX13" fmla="*/ 1358294 w 1393256"/>
              <a:gd name="connsiteY13" fmla="*/ 746003 h 2065020"/>
              <a:gd name="connsiteX14" fmla="*/ 1377613 w 1393256"/>
              <a:gd name="connsiteY14" fmla="*/ 755534 h 2065020"/>
              <a:gd name="connsiteX15" fmla="*/ 1333030 w 1393256"/>
              <a:gd name="connsiteY15" fmla="*/ 1284063 h 2065020"/>
              <a:gd name="connsiteX16" fmla="*/ 1341120 w 1393256"/>
              <a:gd name="connsiteY16" fmla="*/ 1234440 h 2065020"/>
              <a:gd name="connsiteX17" fmla="*/ 1280160 w 1393256"/>
              <a:gd name="connsiteY17" fmla="*/ 1257300 h 2065020"/>
              <a:gd name="connsiteX18" fmla="*/ 1287780 w 1393256"/>
              <a:gd name="connsiteY18" fmla="*/ 1417320 h 2065020"/>
              <a:gd name="connsiteX19" fmla="*/ 1379220 w 1393256"/>
              <a:gd name="connsiteY19" fmla="*/ 1432560 h 2065020"/>
              <a:gd name="connsiteX20" fmla="*/ 1386840 w 1393256"/>
              <a:gd name="connsiteY20" fmla="*/ 2004060 h 2065020"/>
              <a:gd name="connsiteX21" fmla="*/ 1150620 w 1393256"/>
              <a:gd name="connsiteY21" fmla="*/ 2011680 h 2065020"/>
              <a:gd name="connsiteX22" fmla="*/ 1158240 w 1393256"/>
              <a:gd name="connsiteY22" fmla="*/ 2065020 h 2065020"/>
              <a:gd name="connsiteX23" fmla="*/ 975360 w 1393256"/>
              <a:gd name="connsiteY23" fmla="*/ 2065020 h 2065020"/>
              <a:gd name="connsiteX24" fmla="*/ 975360 w 1393256"/>
              <a:gd name="connsiteY24" fmla="*/ 1996440 h 2065020"/>
              <a:gd name="connsiteX25" fmla="*/ 708660 w 1393256"/>
              <a:gd name="connsiteY25" fmla="*/ 1996440 h 2065020"/>
              <a:gd name="connsiteX26" fmla="*/ 701040 w 1393256"/>
              <a:gd name="connsiteY26" fmla="*/ 1897380 h 2065020"/>
              <a:gd name="connsiteX27" fmla="*/ 68580 w 1393256"/>
              <a:gd name="connsiteY27" fmla="*/ 1889760 h 2065020"/>
              <a:gd name="connsiteX28" fmla="*/ 76200 w 1393256"/>
              <a:gd name="connsiteY28" fmla="*/ 1440180 h 2065020"/>
              <a:gd name="connsiteX29" fmla="*/ 0 w 1393256"/>
              <a:gd name="connsiteY29" fmla="*/ 1440180 h 2065020"/>
              <a:gd name="connsiteX30" fmla="*/ 0 w 1393256"/>
              <a:gd name="connsiteY30" fmla="*/ 1165860 h 2065020"/>
              <a:gd name="connsiteX31" fmla="*/ 83820 w 1393256"/>
              <a:gd name="connsiteY31" fmla="*/ 1165860 h 2065020"/>
              <a:gd name="connsiteX32" fmla="*/ 83820 w 1393256"/>
              <a:gd name="connsiteY32" fmla="*/ 822960 h 2065020"/>
              <a:gd name="connsiteX0" fmla="*/ 83820 w 1393256"/>
              <a:gd name="connsiteY0" fmla="*/ 822960 h 2065020"/>
              <a:gd name="connsiteX1" fmla="*/ 0 w 1393256"/>
              <a:gd name="connsiteY1" fmla="*/ 815340 h 2065020"/>
              <a:gd name="connsiteX2" fmla="*/ 0 w 1393256"/>
              <a:gd name="connsiteY2" fmla="*/ 556260 h 2065020"/>
              <a:gd name="connsiteX3" fmla="*/ 76200 w 1393256"/>
              <a:gd name="connsiteY3" fmla="*/ 548640 h 2065020"/>
              <a:gd name="connsiteX4" fmla="*/ 76200 w 1393256"/>
              <a:gd name="connsiteY4" fmla="*/ 114300 h 2065020"/>
              <a:gd name="connsiteX5" fmla="*/ 617220 w 1393256"/>
              <a:gd name="connsiteY5" fmla="*/ 99060 h 2065020"/>
              <a:gd name="connsiteX6" fmla="*/ 624840 w 1393256"/>
              <a:gd name="connsiteY6" fmla="*/ 167640 h 2065020"/>
              <a:gd name="connsiteX7" fmla="*/ 701040 w 1393256"/>
              <a:gd name="connsiteY7" fmla="*/ 160020 h 2065020"/>
              <a:gd name="connsiteX8" fmla="*/ 701040 w 1393256"/>
              <a:gd name="connsiteY8" fmla="*/ 15240 h 2065020"/>
              <a:gd name="connsiteX9" fmla="*/ 1379220 w 1393256"/>
              <a:gd name="connsiteY9" fmla="*/ 0 h 2065020"/>
              <a:gd name="connsiteX10" fmla="*/ 1393256 w 1393256"/>
              <a:gd name="connsiteY10" fmla="*/ 621376 h 2065020"/>
              <a:gd name="connsiteX11" fmla="*/ 1274945 w 1393256"/>
              <a:gd name="connsiteY11" fmla="*/ 637448 h 2065020"/>
              <a:gd name="connsiteX12" fmla="*/ 1287377 w 1393256"/>
              <a:gd name="connsiteY12" fmla="*/ 751563 h 2065020"/>
              <a:gd name="connsiteX13" fmla="*/ 1358294 w 1393256"/>
              <a:gd name="connsiteY13" fmla="*/ 746003 h 2065020"/>
              <a:gd name="connsiteX14" fmla="*/ 1327084 w 1393256"/>
              <a:gd name="connsiteY14" fmla="*/ 752717 h 2065020"/>
              <a:gd name="connsiteX15" fmla="*/ 1333030 w 1393256"/>
              <a:gd name="connsiteY15" fmla="*/ 1284063 h 2065020"/>
              <a:gd name="connsiteX16" fmla="*/ 1341120 w 1393256"/>
              <a:gd name="connsiteY16" fmla="*/ 1234440 h 2065020"/>
              <a:gd name="connsiteX17" fmla="*/ 1280160 w 1393256"/>
              <a:gd name="connsiteY17" fmla="*/ 1257300 h 2065020"/>
              <a:gd name="connsiteX18" fmla="*/ 1287780 w 1393256"/>
              <a:gd name="connsiteY18" fmla="*/ 1417320 h 2065020"/>
              <a:gd name="connsiteX19" fmla="*/ 1379220 w 1393256"/>
              <a:gd name="connsiteY19" fmla="*/ 1432560 h 2065020"/>
              <a:gd name="connsiteX20" fmla="*/ 1386840 w 1393256"/>
              <a:gd name="connsiteY20" fmla="*/ 2004060 h 2065020"/>
              <a:gd name="connsiteX21" fmla="*/ 1150620 w 1393256"/>
              <a:gd name="connsiteY21" fmla="*/ 2011680 h 2065020"/>
              <a:gd name="connsiteX22" fmla="*/ 1158240 w 1393256"/>
              <a:gd name="connsiteY22" fmla="*/ 2065020 h 2065020"/>
              <a:gd name="connsiteX23" fmla="*/ 975360 w 1393256"/>
              <a:gd name="connsiteY23" fmla="*/ 2065020 h 2065020"/>
              <a:gd name="connsiteX24" fmla="*/ 975360 w 1393256"/>
              <a:gd name="connsiteY24" fmla="*/ 1996440 h 2065020"/>
              <a:gd name="connsiteX25" fmla="*/ 708660 w 1393256"/>
              <a:gd name="connsiteY25" fmla="*/ 1996440 h 2065020"/>
              <a:gd name="connsiteX26" fmla="*/ 701040 w 1393256"/>
              <a:gd name="connsiteY26" fmla="*/ 1897380 h 2065020"/>
              <a:gd name="connsiteX27" fmla="*/ 68580 w 1393256"/>
              <a:gd name="connsiteY27" fmla="*/ 1889760 h 2065020"/>
              <a:gd name="connsiteX28" fmla="*/ 76200 w 1393256"/>
              <a:gd name="connsiteY28" fmla="*/ 1440180 h 2065020"/>
              <a:gd name="connsiteX29" fmla="*/ 0 w 1393256"/>
              <a:gd name="connsiteY29" fmla="*/ 1440180 h 2065020"/>
              <a:gd name="connsiteX30" fmla="*/ 0 w 1393256"/>
              <a:gd name="connsiteY30" fmla="*/ 1165860 h 2065020"/>
              <a:gd name="connsiteX31" fmla="*/ 83820 w 1393256"/>
              <a:gd name="connsiteY31" fmla="*/ 1165860 h 2065020"/>
              <a:gd name="connsiteX32" fmla="*/ 83820 w 1393256"/>
              <a:gd name="connsiteY32" fmla="*/ 822960 h 2065020"/>
              <a:gd name="connsiteX0" fmla="*/ 83820 w 1393256"/>
              <a:gd name="connsiteY0" fmla="*/ 822960 h 2065020"/>
              <a:gd name="connsiteX1" fmla="*/ 0 w 1393256"/>
              <a:gd name="connsiteY1" fmla="*/ 815340 h 2065020"/>
              <a:gd name="connsiteX2" fmla="*/ 0 w 1393256"/>
              <a:gd name="connsiteY2" fmla="*/ 556260 h 2065020"/>
              <a:gd name="connsiteX3" fmla="*/ 76200 w 1393256"/>
              <a:gd name="connsiteY3" fmla="*/ 548640 h 2065020"/>
              <a:gd name="connsiteX4" fmla="*/ 76200 w 1393256"/>
              <a:gd name="connsiteY4" fmla="*/ 114300 h 2065020"/>
              <a:gd name="connsiteX5" fmla="*/ 617220 w 1393256"/>
              <a:gd name="connsiteY5" fmla="*/ 99060 h 2065020"/>
              <a:gd name="connsiteX6" fmla="*/ 624840 w 1393256"/>
              <a:gd name="connsiteY6" fmla="*/ 167640 h 2065020"/>
              <a:gd name="connsiteX7" fmla="*/ 701040 w 1393256"/>
              <a:gd name="connsiteY7" fmla="*/ 160020 h 2065020"/>
              <a:gd name="connsiteX8" fmla="*/ 701040 w 1393256"/>
              <a:gd name="connsiteY8" fmla="*/ 15240 h 2065020"/>
              <a:gd name="connsiteX9" fmla="*/ 1379220 w 1393256"/>
              <a:gd name="connsiteY9" fmla="*/ 0 h 2065020"/>
              <a:gd name="connsiteX10" fmla="*/ 1393256 w 1393256"/>
              <a:gd name="connsiteY10" fmla="*/ 621376 h 2065020"/>
              <a:gd name="connsiteX11" fmla="*/ 1274945 w 1393256"/>
              <a:gd name="connsiteY11" fmla="*/ 637448 h 2065020"/>
              <a:gd name="connsiteX12" fmla="*/ 1287377 w 1393256"/>
              <a:gd name="connsiteY12" fmla="*/ 751563 h 2065020"/>
              <a:gd name="connsiteX13" fmla="*/ 1358294 w 1393256"/>
              <a:gd name="connsiteY13" fmla="*/ 746003 h 2065020"/>
              <a:gd name="connsiteX14" fmla="*/ 1327084 w 1393256"/>
              <a:gd name="connsiteY14" fmla="*/ 752717 h 2065020"/>
              <a:gd name="connsiteX15" fmla="*/ 1333030 w 1393256"/>
              <a:gd name="connsiteY15" fmla="*/ 1284063 h 2065020"/>
              <a:gd name="connsiteX16" fmla="*/ 1343927 w 1393256"/>
              <a:gd name="connsiteY16" fmla="*/ 1273878 h 2065020"/>
              <a:gd name="connsiteX17" fmla="*/ 1280160 w 1393256"/>
              <a:gd name="connsiteY17" fmla="*/ 1257300 h 2065020"/>
              <a:gd name="connsiteX18" fmla="*/ 1287780 w 1393256"/>
              <a:gd name="connsiteY18" fmla="*/ 1417320 h 2065020"/>
              <a:gd name="connsiteX19" fmla="*/ 1379220 w 1393256"/>
              <a:gd name="connsiteY19" fmla="*/ 1432560 h 2065020"/>
              <a:gd name="connsiteX20" fmla="*/ 1386840 w 1393256"/>
              <a:gd name="connsiteY20" fmla="*/ 2004060 h 2065020"/>
              <a:gd name="connsiteX21" fmla="*/ 1150620 w 1393256"/>
              <a:gd name="connsiteY21" fmla="*/ 2011680 h 2065020"/>
              <a:gd name="connsiteX22" fmla="*/ 1158240 w 1393256"/>
              <a:gd name="connsiteY22" fmla="*/ 2065020 h 2065020"/>
              <a:gd name="connsiteX23" fmla="*/ 975360 w 1393256"/>
              <a:gd name="connsiteY23" fmla="*/ 2065020 h 2065020"/>
              <a:gd name="connsiteX24" fmla="*/ 975360 w 1393256"/>
              <a:gd name="connsiteY24" fmla="*/ 1996440 h 2065020"/>
              <a:gd name="connsiteX25" fmla="*/ 708660 w 1393256"/>
              <a:gd name="connsiteY25" fmla="*/ 1996440 h 2065020"/>
              <a:gd name="connsiteX26" fmla="*/ 701040 w 1393256"/>
              <a:gd name="connsiteY26" fmla="*/ 1897380 h 2065020"/>
              <a:gd name="connsiteX27" fmla="*/ 68580 w 1393256"/>
              <a:gd name="connsiteY27" fmla="*/ 1889760 h 2065020"/>
              <a:gd name="connsiteX28" fmla="*/ 76200 w 1393256"/>
              <a:gd name="connsiteY28" fmla="*/ 1440180 h 2065020"/>
              <a:gd name="connsiteX29" fmla="*/ 0 w 1393256"/>
              <a:gd name="connsiteY29" fmla="*/ 1440180 h 2065020"/>
              <a:gd name="connsiteX30" fmla="*/ 0 w 1393256"/>
              <a:gd name="connsiteY30" fmla="*/ 1165860 h 2065020"/>
              <a:gd name="connsiteX31" fmla="*/ 83820 w 1393256"/>
              <a:gd name="connsiteY31" fmla="*/ 1165860 h 2065020"/>
              <a:gd name="connsiteX32" fmla="*/ 83820 w 1393256"/>
              <a:gd name="connsiteY32" fmla="*/ 822960 h 2065020"/>
              <a:gd name="connsiteX0" fmla="*/ 83820 w 1393256"/>
              <a:gd name="connsiteY0" fmla="*/ 822960 h 2065020"/>
              <a:gd name="connsiteX1" fmla="*/ 0 w 1393256"/>
              <a:gd name="connsiteY1" fmla="*/ 815340 h 2065020"/>
              <a:gd name="connsiteX2" fmla="*/ 0 w 1393256"/>
              <a:gd name="connsiteY2" fmla="*/ 556260 h 2065020"/>
              <a:gd name="connsiteX3" fmla="*/ 76200 w 1393256"/>
              <a:gd name="connsiteY3" fmla="*/ 548640 h 2065020"/>
              <a:gd name="connsiteX4" fmla="*/ 76200 w 1393256"/>
              <a:gd name="connsiteY4" fmla="*/ 114300 h 2065020"/>
              <a:gd name="connsiteX5" fmla="*/ 617220 w 1393256"/>
              <a:gd name="connsiteY5" fmla="*/ 99060 h 2065020"/>
              <a:gd name="connsiteX6" fmla="*/ 624840 w 1393256"/>
              <a:gd name="connsiteY6" fmla="*/ 167640 h 2065020"/>
              <a:gd name="connsiteX7" fmla="*/ 701040 w 1393256"/>
              <a:gd name="connsiteY7" fmla="*/ 160020 h 2065020"/>
              <a:gd name="connsiteX8" fmla="*/ 701040 w 1393256"/>
              <a:gd name="connsiteY8" fmla="*/ 15240 h 2065020"/>
              <a:gd name="connsiteX9" fmla="*/ 1379220 w 1393256"/>
              <a:gd name="connsiteY9" fmla="*/ 0 h 2065020"/>
              <a:gd name="connsiteX10" fmla="*/ 1393256 w 1393256"/>
              <a:gd name="connsiteY10" fmla="*/ 621376 h 2065020"/>
              <a:gd name="connsiteX11" fmla="*/ 1274945 w 1393256"/>
              <a:gd name="connsiteY11" fmla="*/ 637448 h 2065020"/>
              <a:gd name="connsiteX12" fmla="*/ 1287377 w 1393256"/>
              <a:gd name="connsiteY12" fmla="*/ 751563 h 2065020"/>
              <a:gd name="connsiteX13" fmla="*/ 1358294 w 1393256"/>
              <a:gd name="connsiteY13" fmla="*/ 746003 h 2065020"/>
              <a:gd name="connsiteX14" fmla="*/ 1327084 w 1393256"/>
              <a:gd name="connsiteY14" fmla="*/ 752717 h 2065020"/>
              <a:gd name="connsiteX15" fmla="*/ 1333030 w 1393256"/>
              <a:gd name="connsiteY15" fmla="*/ 1284063 h 2065020"/>
              <a:gd name="connsiteX16" fmla="*/ 1343927 w 1393256"/>
              <a:gd name="connsiteY16" fmla="*/ 1273878 h 2065020"/>
              <a:gd name="connsiteX17" fmla="*/ 1280160 w 1393256"/>
              <a:gd name="connsiteY17" fmla="*/ 1285471 h 2065020"/>
              <a:gd name="connsiteX18" fmla="*/ 1287780 w 1393256"/>
              <a:gd name="connsiteY18" fmla="*/ 1417320 h 2065020"/>
              <a:gd name="connsiteX19" fmla="*/ 1379220 w 1393256"/>
              <a:gd name="connsiteY19" fmla="*/ 1432560 h 2065020"/>
              <a:gd name="connsiteX20" fmla="*/ 1386840 w 1393256"/>
              <a:gd name="connsiteY20" fmla="*/ 2004060 h 2065020"/>
              <a:gd name="connsiteX21" fmla="*/ 1150620 w 1393256"/>
              <a:gd name="connsiteY21" fmla="*/ 2011680 h 2065020"/>
              <a:gd name="connsiteX22" fmla="*/ 1158240 w 1393256"/>
              <a:gd name="connsiteY22" fmla="*/ 2065020 h 2065020"/>
              <a:gd name="connsiteX23" fmla="*/ 975360 w 1393256"/>
              <a:gd name="connsiteY23" fmla="*/ 2065020 h 2065020"/>
              <a:gd name="connsiteX24" fmla="*/ 975360 w 1393256"/>
              <a:gd name="connsiteY24" fmla="*/ 1996440 h 2065020"/>
              <a:gd name="connsiteX25" fmla="*/ 708660 w 1393256"/>
              <a:gd name="connsiteY25" fmla="*/ 1996440 h 2065020"/>
              <a:gd name="connsiteX26" fmla="*/ 701040 w 1393256"/>
              <a:gd name="connsiteY26" fmla="*/ 1897380 h 2065020"/>
              <a:gd name="connsiteX27" fmla="*/ 68580 w 1393256"/>
              <a:gd name="connsiteY27" fmla="*/ 1889760 h 2065020"/>
              <a:gd name="connsiteX28" fmla="*/ 76200 w 1393256"/>
              <a:gd name="connsiteY28" fmla="*/ 1440180 h 2065020"/>
              <a:gd name="connsiteX29" fmla="*/ 0 w 1393256"/>
              <a:gd name="connsiteY29" fmla="*/ 1440180 h 2065020"/>
              <a:gd name="connsiteX30" fmla="*/ 0 w 1393256"/>
              <a:gd name="connsiteY30" fmla="*/ 1165860 h 2065020"/>
              <a:gd name="connsiteX31" fmla="*/ 83820 w 1393256"/>
              <a:gd name="connsiteY31" fmla="*/ 1165860 h 2065020"/>
              <a:gd name="connsiteX32" fmla="*/ 83820 w 1393256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3256 w 1398871"/>
              <a:gd name="connsiteY10" fmla="*/ 621376 h 2065020"/>
              <a:gd name="connsiteX11" fmla="*/ 1274945 w 1398871"/>
              <a:gd name="connsiteY11" fmla="*/ 637448 h 2065020"/>
              <a:gd name="connsiteX12" fmla="*/ 1287377 w 1398871"/>
              <a:gd name="connsiteY12" fmla="*/ 751563 h 2065020"/>
              <a:gd name="connsiteX13" fmla="*/ 1358294 w 1398871"/>
              <a:gd name="connsiteY13" fmla="*/ 746003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73878 h 2065020"/>
              <a:gd name="connsiteX17" fmla="*/ 1280160 w 1398871"/>
              <a:gd name="connsiteY17" fmla="*/ 1285471 h 2065020"/>
              <a:gd name="connsiteX18" fmla="*/ 1287780 w 1398871"/>
              <a:gd name="connsiteY18" fmla="*/ 1417320 h 2065020"/>
              <a:gd name="connsiteX19" fmla="*/ 1398871 w 1398871"/>
              <a:gd name="connsiteY19" fmla="*/ 1432560 h 2065020"/>
              <a:gd name="connsiteX20" fmla="*/ 1386840 w 1398871"/>
              <a:gd name="connsiteY20" fmla="*/ 2004060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3256 w 1398871"/>
              <a:gd name="connsiteY10" fmla="*/ 621376 h 2065020"/>
              <a:gd name="connsiteX11" fmla="*/ 1274945 w 1398871"/>
              <a:gd name="connsiteY11" fmla="*/ 637448 h 2065020"/>
              <a:gd name="connsiteX12" fmla="*/ 1287377 w 1398871"/>
              <a:gd name="connsiteY12" fmla="*/ 751563 h 2065020"/>
              <a:gd name="connsiteX13" fmla="*/ 1358294 w 1398871"/>
              <a:gd name="connsiteY13" fmla="*/ 746003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73878 h 2065020"/>
              <a:gd name="connsiteX17" fmla="*/ 1280160 w 1398871"/>
              <a:gd name="connsiteY17" fmla="*/ 1285471 h 2065020"/>
              <a:gd name="connsiteX18" fmla="*/ 1287780 w 1398871"/>
              <a:gd name="connsiteY18" fmla="*/ 1417320 h 2065020"/>
              <a:gd name="connsiteX19" fmla="*/ 1398871 w 1398871"/>
              <a:gd name="connsiteY19" fmla="*/ 1432560 h 2065020"/>
              <a:gd name="connsiteX20" fmla="*/ 1398069 w 1398871"/>
              <a:gd name="connsiteY20" fmla="*/ 2004060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3256 w 1398871"/>
              <a:gd name="connsiteY10" fmla="*/ 621376 h 2065020"/>
              <a:gd name="connsiteX11" fmla="*/ 1274945 w 1398871"/>
              <a:gd name="connsiteY11" fmla="*/ 637448 h 2065020"/>
              <a:gd name="connsiteX12" fmla="*/ 1287377 w 1398871"/>
              <a:gd name="connsiteY12" fmla="*/ 751563 h 2065020"/>
              <a:gd name="connsiteX13" fmla="*/ 1358294 w 1398871"/>
              <a:gd name="connsiteY13" fmla="*/ 746003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73878 h 2065020"/>
              <a:gd name="connsiteX17" fmla="*/ 1280160 w 1398871"/>
              <a:gd name="connsiteY17" fmla="*/ 1285471 h 2065020"/>
              <a:gd name="connsiteX18" fmla="*/ 1287780 w 1398871"/>
              <a:gd name="connsiteY18" fmla="*/ 1417320 h 2065020"/>
              <a:gd name="connsiteX19" fmla="*/ 1398871 w 1398871"/>
              <a:gd name="connsiteY19" fmla="*/ 1432560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3256 w 1398871"/>
              <a:gd name="connsiteY10" fmla="*/ 621376 h 2065020"/>
              <a:gd name="connsiteX11" fmla="*/ 1274945 w 1398871"/>
              <a:gd name="connsiteY11" fmla="*/ 637448 h 2065020"/>
              <a:gd name="connsiteX12" fmla="*/ 1287377 w 1398871"/>
              <a:gd name="connsiteY12" fmla="*/ 751563 h 2065020"/>
              <a:gd name="connsiteX13" fmla="*/ 1358294 w 1398871"/>
              <a:gd name="connsiteY13" fmla="*/ 746003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73878 h 2065020"/>
              <a:gd name="connsiteX17" fmla="*/ 1280160 w 1398871"/>
              <a:gd name="connsiteY17" fmla="*/ 1285471 h 2065020"/>
              <a:gd name="connsiteX18" fmla="*/ 1287780 w 1398871"/>
              <a:gd name="connsiteY18" fmla="*/ 1417320 h 2065020"/>
              <a:gd name="connsiteX19" fmla="*/ 1398871 w 1398871"/>
              <a:gd name="connsiteY19" fmla="*/ 1432560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5288 w 1398871"/>
              <a:gd name="connsiteY10" fmla="*/ 637692 h 2065020"/>
              <a:gd name="connsiteX11" fmla="*/ 1274945 w 1398871"/>
              <a:gd name="connsiteY11" fmla="*/ 637448 h 2065020"/>
              <a:gd name="connsiteX12" fmla="*/ 1287377 w 1398871"/>
              <a:gd name="connsiteY12" fmla="*/ 751563 h 2065020"/>
              <a:gd name="connsiteX13" fmla="*/ 1358294 w 1398871"/>
              <a:gd name="connsiteY13" fmla="*/ 746003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73878 h 2065020"/>
              <a:gd name="connsiteX17" fmla="*/ 1280160 w 1398871"/>
              <a:gd name="connsiteY17" fmla="*/ 1285471 h 2065020"/>
              <a:gd name="connsiteX18" fmla="*/ 1287780 w 1398871"/>
              <a:gd name="connsiteY18" fmla="*/ 1417320 h 2065020"/>
              <a:gd name="connsiteX19" fmla="*/ 1398871 w 1398871"/>
              <a:gd name="connsiteY19" fmla="*/ 1432560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5288 w 1398871"/>
              <a:gd name="connsiteY10" fmla="*/ 637692 h 2065020"/>
              <a:gd name="connsiteX11" fmla="*/ 1291203 w 1398871"/>
              <a:gd name="connsiteY11" fmla="*/ 637448 h 2065020"/>
              <a:gd name="connsiteX12" fmla="*/ 1287377 w 1398871"/>
              <a:gd name="connsiteY12" fmla="*/ 751563 h 2065020"/>
              <a:gd name="connsiteX13" fmla="*/ 1358294 w 1398871"/>
              <a:gd name="connsiteY13" fmla="*/ 746003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73878 h 2065020"/>
              <a:gd name="connsiteX17" fmla="*/ 1280160 w 1398871"/>
              <a:gd name="connsiteY17" fmla="*/ 1285471 h 2065020"/>
              <a:gd name="connsiteX18" fmla="*/ 1287780 w 1398871"/>
              <a:gd name="connsiteY18" fmla="*/ 1417320 h 2065020"/>
              <a:gd name="connsiteX19" fmla="*/ 1398871 w 1398871"/>
              <a:gd name="connsiteY19" fmla="*/ 1432560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5288 w 1398871"/>
              <a:gd name="connsiteY10" fmla="*/ 637692 h 2065020"/>
              <a:gd name="connsiteX11" fmla="*/ 1291203 w 1398871"/>
              <a:gd name="connsiteY11" fmla="*/ 637448 h 2065020"/>
              <a:gd name="connsiteX12" fmla="*/ 1287377 w 1398871"/>
              <a:gd name="connsiteY12" fmla="*/ 751563 h 2065020"/>
              <a:gd name="connsiteX13" fmla="*/ 1335939 w 1398871"/>
              <a:gd name="connsiteY13" fmla="*/ 762318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73878 h 2065020"/>
              <a:gd name="connsiteX17" fmla="*/ 1280160 w 1398871"/>
              <a:gd name="connsiteY17" fmla="*/ 1285471 h 2065020"/>
              <a:gd name="connsiteX18" fmla="*/ 1287780 w 1398871"/>
              <a:gd name="connsiteY18" fmla="*/ 1417320 h 2065020"/>
              <a:gd name="connsiteX19" fmla="*/ 1398871 w 1398871"/>
              <a:gd name="connsiteY19" fmla="*/ 1432560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5288 w 1398871"/>
              <a:gd name="connsiteY10" fmla="*/ 637692 h 2065020"/>
              <a:gd name="connsiteX11" fmla="*/ 1291203 w 1398871"/>
              <a:gd name="connsiteY11" fmla="*/ 637448 h 2065020"/>
              <a:gd name="connsiteX12" fmla="*/ 1287377 w 1398871"/>
              <a:gd name="connsiteY12" fmla="*/ 751563 h 2065020"/>
              <a:gd name="connsiteX13" fmla="*/ 1335939 w 1398871"/>
              <a:gd name="connsiteY13" fmla="*/ 762318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96313 h 2065020"/>
              <a:gd name="connsiteX17" fmla="*/ 1280160 w 1398871"/>
              <a:gd name="connsiteY17" fmla="*/ 1285471 h 2065020"/>
              <a:gd name="connsiteX18" fmla="*/ 1287780 w 1398871"/>
              <a:gd name="connsiteY18" fmla="*/ 1417320 h 2065020"/>
              <a:gd name="connsiteX19" fmla="*/ 1398871 w 1398871"/>
              <a:gd name="connsiteY19" fmla="*/ 1432560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5288 w 1398871"/>
              <a:gd name="connsiteY10" fmla="*/ 637692 h 2065020"/>
              <a:gd name="connsiteX11" fmla="*/ 1291203 w 1398871"/>
              <a:gd name="connsiteY11" fmla="*/ 637448 h 2065020"/>
              <a:gd name="connsiteX12" fmla="*/ 1287377 w 1398871"/>
              <a:gd name="connsiteY12" fmla="*/ 751563 h 2065020"/>
              <a:gd name="connsiteX13" fmla="*/ 1335939 w 1398871"/>
              <a:gd name="connsiteY13" fmla="*/ 762318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96313 h 2065020"/>
              <a:gd name="connsiteX17" fmla="*/ 1296418 w 1398871"/>
              <a:gd name="connsiteY17" fmla="*/ 1295668 h 2065020"/>
              <a:gd name="connsiteX18" fmla="*/ 1287780 w 1398871"/>
              <a:gd name="connsiteY18" fmla="*/ 1417320 h 2065020"/>
              <a:gd name="connsiteX19" fmla="*/ 1398871 w 1398871"/>
              <a:gd name="connsiteY19" fmla="*/ 1432560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5288 w 1398871"/>
              <a:gd name="connsiteY10" fmla="*/ 637692 h 2065020"/>
              <a:gd name="connsiteX11" fmla="*/ 1291203 w 1398871"/>
              <a:gd name="connsiteY11" fmla="*/ 637448 h 2065020"/>
              <a:gd name="connsiteX12" fmla="*/ 1287377 w 1398871"/>
              <a:gd name="connsiteY12" fmla="*/ 751563 h 2065020"/>
              <a:gd name="connsiteX13" fmla="*/ 1335939 w 1398871"/>
              <a:gd name="connsiteY13" fmla="*/ 762318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96313 h 2065020"/>
              <a:gd name="connsiteX17" fmla="*/ 1296418 w 1398871"/>
              <a:gd name="connsiteY17" fmla="*/ 1295668 h 2065020"/>
              <a:gd name="connsiteX18" fmla="*/ 1287780 w 1398871"/>
              <a:gd name="connsiteY18" fmla="*/ 1417320 h 2065020"/>
              <a:gd name="connsiteX19" fmla="*/ 1398871 w 1398871"/>
              <a:gd name="connsiteY19" fmla="*/ 1416244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5288 w 1398871"/>
              <a:gd name="connsiteY10" fmla="*/ 637692 h 2065020"/>
              <a:gd name="connsiteX11" fmla="*/ 1291203 w 1398871"/>
              <a:gd name="connsiteY11" fmla="*/ 637448 h 2065020"/>
              <a:gd name="connsiteX12" fmla="*/ 1287377 w 1398871"/>
              <a:gd name="connsiteY12" fmla="*/ 751563 h 2065020"/>
              <a:gd name="connsiteX13" fmla="*/ 1354231 w 1398871"/>
              <a:gd name="connsiteY13" fmla="*/ 762318 h 2065020"/>
              <a:gd name="connsiteX14" fmla="*/ 1327084 w 1398871"/>
              <a:gd name="connsiteY14" fmla="*/ 752717 h 2065020"/>
              <a:gd name="connsiteX15" fmla="*/ 1333030 w 1398871"/>
              <a:gd name="connsiteY15" fmla="*/ 1284063 h 2065020"/>
              <a:gd name="connsiteX16" fmla="*/ 1343927 w 1398871"/>
              <a:gd name="connsiteY16" fmla="*/ 1296313 h 2065020"/>
              <a:gd name="connsiteX17" fmla="*/ 1296418 w 1398871"/>
              <a:gd name="connsiteY17" fmla="*/ 1295668 h 2065020"/>
              <a:gd name="connsiteX18" fmla="*/ 1287780 w 1398871"/>
              <a:gd name="connsiteY18" fmla="*/ 1417320 h 2065020"/>
              <a:gd name="connsiteX19" fmla="*/ 1398871 w 1398871"/>
              <a:gd name="connsiteY19" fmla="*/ 1416244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  <a:gd name="connsiteX0" fmla="*/ 83820 w 1398871"/>
              <a:gd name="connsiteY0" fmla="*/ 822960 h 2065020"/>
              <a:gd name="connsiteX1" fmla="*/ 0 w 1398871"/>
              <a:gd name="connsiteY1" fmla="*/ 815340 h 2065020"/>
              <a:gd name="connsiteX2" fmla="*/ 0 w 1398871"/>
              <a:gd name="connsiteY2" fmla="*/ 556260 h 2065020"/>
              <a:gd name="connsiteX3" fmla="*/ 76200 w 1398871"/>
              <a:gd name="connsiteY3" fmla="*/ 548640 h 2065020"/>
              <a:gd name="connsiteX4" fmla="*/ 76200 w 1398871"/>
              <a:gd name="connsiteY4" fmla="*/ 114300 h 2065020"/>
              <a:gd name="connsiteX5" fmla="*/ 617220 w 1398871"/>
              <a:gd name="connsiteY5" fmla="*/ 99060 h 2065020"/>
              <a:gd name="connsiteX6" fmla="*/ 624840 w 1398871"/>
              <a:gd name="connsiteY6" fmla="*/ 167640 h 2065020"/>
              <a:gd name="connsiteX7" fmla="*/ 701040 w 1398871"/>
              <a:gd name="connsiteY7" fmla="*/ 160020 h 2065020"/>
              <a:gd name="connsiteX8" fmla="*/ 701040 w 1398871"/>
              <a:gd name="connsiteY8" fmla="*/ 15240 h 2065020"/>
              <a:gd name="connsiteX9" fmla="*/ 1379220 w 1398871"/>
              <a:gd name="connsiteY9" fmla="*/ 0 h 2065020"/>
              <a:gd name="connsiteX10" fmla="*/ 1395288 w 1398871"/>
              <a:gd name="connsiteY10" fmla="*/ 637692 h 2065020"/>
              <a:gd name="connsiteX11" fmla="*/ 1291203 w 1398871"/>
              <a:gd name="connsiteY11" fmla="*/ 637448 h 2065020"/>
              <a:gd name="connsiteX12" fmla="*/ 1287377 w 1398871"/>
              <a:gd name="connsiteY12" fmla="*/ 751563 h 2065020"/>
              <a:gd name="connsiteX13" fmla="*/ 1354231 w 1398871"/>
              <a:gd name="connsiteY13" fmla="*/ 762318 h 2065020"/>
              <a:gd name="connsiteX14" fmla="*/ 1341309 w 1398871"/>
              <a:gd name="connsiteY14" fmla="*/ 758835 h 2065020"/>
              <a:gd name="connsiteX15" fmla="*/ 1333030 w 1398871"/>
              <a:gd name="connsiteY15" fmla="*/ 1284063 h 2065020"/>
              <a:gd name="connsiteX16" fmla="*/ 1343927 w 1398871"/>
              <a:gd name="connsiteY16" fmla="*/ 1296313 h 2065020"/>
              <a:gd name="connsiteX17" fmla="*/ 1296418 w 1398871"/>
              <a:gd name="connsiteY17" fmla="*/ 1295668 h 2065020"/>
              <a:gd name="connsiteX18" fmla="*/ 1287780 w 1398871"/>
              <a:gd name="connsiteY18" fmla="*/ 1417320 h 2065020"/>
              <a:gd name="connsiteX19" fmla="*/ 1398871 w 1398871"/>
              <a:gd name="connsiteY19" fmla="*/ 1416244 h 2065020"/>
              <a:gd name="connsiteX20" fmla="*/ 1398069 w 1398871"/>
              <a:gd name="connsiteY20" fmla="*/ 2046316 h 2065020"/>
              <a:gd name="connsiteX21" fmla="*/ 1150620 w 1398871"/>
              <a:gd name="connsiteY21" fmla="*/ 2011680 h 2065020"/>
              <a:gd name="connsiteX22" fmla="*/ 1158240 w 1398871"/>
              <a:gd name="connsiteY22" fmla="*/ 2065020 h 2065020"/>
              <a:gd name="connsiteX23" fmla="*/ 975360 w 1398871"/>
              <a:gd name="connsiteY23" fmla="*/ 2065020 h 2065020"/>
              <a:gd name="connsiteX24" fmla="*/ 975360 w 1398871"/>
              <a:gd name="connsiteY24" fmla="*/ 1996440 h 2065020"/>
              <a:gd name="connsiteX25" fmla="*/ 708660 w 1398871"/>
              <a:gd name="connsiteY25" fmla="*/ 1996440 h 2065020"/>
              <a:gd name="connsiteX26" fmla="*/ 701040 w 1398871"/>
              <a:gd name="connsiteY26" fmla="*/ 1897380 h 2065020"/>
              <a:gd name="connsiteX27" fmla="*/ 68580 w 1398871"/>
              <a:gd name="connsiteY27" fmla="*/ 1889760 h 2065020"/>
              <a:gd name="connsiteX28" fmla="*/ 76200 w 1398871"/>
              <a:gd name="connsiteY28" fmla="*/ 1440180 h 2065020"/>
              <a:gd name="connsiteX29" fmla="*/ 0 w 1398871"/>
              <a:gd name="connsiteY29" fmla="*/ 1440180 h 2065020"/>
              <a:gd name="connsiteX30" fmla="*/ 0 w 1398871"/>
              <a:gd name="connsiteY30" fmla="*/ 1165860 h 2065020"/>
              <a:gd name="connsiteX31" fmla="*/ 83820 w 1398871"/>
              <a:gd name="connsiteY31" fmla="*/ 1165860 h 2065020"/>
              <a:gd name="connsiteX32" fmla="*/ 83820 w 1398871"/>
              <a:gd name="connsiteY32" fmla="*/ 822960 h 206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398871" h="2065020">
                <a:moveTo>
                  <a:pt x="83820" y="822960"/>
                </a:moveTo>
                <a:lnTo>
                  <a:pt x="0" y="815340"/>
                </a:lnTo>
                <a:lnTo>
                  <a:pt x="0" y="556260"/>
                </a:lnTo>
                <a:lnTo>
                  <a:pt x="76200" y="548640"/>
                </a:lnTo>
                <a:lnTo>
                  <a:pt x="76200" y="114300"/>
                </a:lnTo>
                <a:lnTo>
                  <a:pt x="617220" y="99060"/>
                </a:lnTo>
                <a:lnTo>
                  <a:pt x="624840" y="167640"/>
                </a:lnTo>
                <a:lnTo>
                  <a:pt x="701040" y="160020"/>
                </a:lnTo>
                <a:lnTo>
                  <a:pt x="701040" y="15240"/>
                </a:lnTo>
                <a:lnTo>
                  <a:pt x="1379220" y="0"/>
                </a:lnTo>
                <a:lnTo>
                  <a:pt x="1395288" y="637692"/>
                </a:lnTo>
                <a:lnTo>
                  <a:pt x="1291203" y="637448"/>
                </a:lnTo>
                <a:lnTo>
                  <a:pt x="1287377" y="751563"/>
                </a:lnTo>
                <a:cubicBezTo>
                  <a:pt x="1311016" y="752526"/>
                  <a:pt x="1330592" y="761355"/>
                  <a:pt x="1354231" y="762318"/>
                </a:cubicBezTo>
                <a:lnTo>
                  <a:pt x="1341309" y="758835"/>
                </a:lnTo>
                <a:cubicBezTo>
                  <a:pt x="1329255" y="913414"/>
                  <a:pt x="1345084" y="1129484"/>
                  <a:pt x="1333030" y="1284063"/>
                </a:cubicBezTo>
                <a:lnTo>
                  <a:pt x="1343927" y="1296313"/>
                </a:lnTo>
                <a:lnTo>
                  <a:pt x="1296418" y="1295668"/>
                </a:lnTo>
                <a:lnTo>
                  <a:pt x="1287780" y="1417320"/>
                </a:lnTo>
                <a:lnTo>
                  <a:pt x="1398871" y="1416244"/>
                </a:lnTo>
                <a:cubicBezTo>
                  <a:pt x="1398604" y="1606744"/>
                  <a:pt x="1398336" y="1855816"/>
                  <a:pt x="1398069" y="2046316"/>
                </a:cubicBezTo>
                <a:cubicBezTo>
                  <a:pt x="1315586" y="2034771"/>
                  <a:pt x="1210646" y="2045762"/>
                  <a:pt x="1150620" y="2011680"/>
                </a:cubicBezTo>
                <a:lnTo>
                  <a:pt x="1158240" y="2065020"/>
                </a:lnTo>
                <a:lnTo>
                  <a:pt x="975360" y="2065020"/>
                </a:lnTo>
                <a:lnTo>
                  <a:pt x="975360" y="1996440"/>
                </a:lnTo>
                <a:lnTo>
                  <a:pt x="708660" y="1996440"/>
                </a:lnTo>
                <a:lnTo>
                  <a:pt x="701040" y="1897380"/>
                </a:lnTo>
                <a:lnTo>
                  <a:pt x="68580" y="1889760"/>
                </a:lnTo>
                <a:lnTo>
                  <a:pt x="76200" y="1440180"/>
                </a:lnTo>
                <a:lnTo>
                  <a:pt x="0" y="1440180"/>
                </a:lnTo>
                <a:lnTo>
                  <a:pt x="0" y="1165860"/>
                </a:lnTo>
                <a:lnTo>
                  <a:pt x="83820" y="1165860"/>
                </a:lnTo>
                <a:lnTo>
                  <a:pt x="83820" y="822960"/>
                </a:lnTo>
                <a:close/>
              </a:path>
            </a:pathLst>
          </a:custGeom>
          <a:solidFill>
            <a:srgbClr val="E5C9DC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12" name="Freeform 11"/>
          <p:cNvSpPr/>
          <p:nvPr/>
        </p:nvSpPr>
        <p:spPr>
          <a:xfrm>
            <a:off x="2578671" y="2864848"/>
            <a:ext cx="2009740" cy="2793691"/>
          </a:xfrm>
          <a:custGeom>
            <a:avLst/>
            <a:gdLst>
              <a:gd name="connsiteX0" fmla="*/ 342900 w 1714500"/>
              <a:gd name="connsiteY0" fmla="*/ 30480 h 2392680"/>
              <a:gd name="connsiteX1" fmla="*/ 1021080 w 1714500"/>
              <a:gd name="connsiteY1" fmla="*/ 38100 h 2392680"/>
              <a:gd name="connsiteX2" fmla="*/ 1021080 w 1714500"/>
              <a:gd name="connsiteY2" fmla="*/ 114300 h 2392680"/>
              <a:gd name="connsiteX3" fmla="*/ 1074420 w 1714500"/>
              <a:gd name="connsiteY3" fmla="*/ 114300 h 2392680"/>
              <a:gd name="connsiteX4" fmla="*/ 1082040 w 1714500"/>
              <a:gd name="connsiteY4" fmla="*/ 22860 h 2392680"/>
              <a:gd name="connsiteX5" fmla="*/ 1143000 w 1714500"/>
              <a:gd name="connsiteY5" fmla="*/ 0 h 2392680"/>
              <a:gd name="connsiteX6" fmla="*/ 1188720 w 1714500"/>
              <a:gd name="connsiteY6" fmla="*/ 0 h 2392680"/>
              <a:gd name="connsiteX7" fmla="*/ 1242060 w 1714500"/>
              <a:gd name="connsiteY7" fmla="*/ 15240 h 2392680"/>
              <a:gd name="connsiteX8" fmla="*/ 1234440 w 1714500"/>
              <a:gd name="connsiteY8" fmla="*/ 106680 h 2392680"/>
              <a:gd name="connsiteX9" fmla="*/ 1280160 w 1714500"/>
              <a:gd name="connsiteY9" fmla="*/ 106680 h 2392680"/>
              <a:gd name="connsiteX10" fmla="*/ 1280160 w 1714500"/>
              <a:gd name="connsiteY10" fmla="*/ 38100 h 2392680"/>
              <a:gd name="connsiteX11" fmla="*/ 1691640 w 1714500"/>
              <a:gd name="connsiteY11" fmla="*/ 45720 h 2392680"/>
              <a:gd name="connsiteX12" fmla="*/ 1714500 w 1714500"/>
              <a:gd name="connsiteY12" fmla="*/ 762000 h 2392680"/>
              <a:gd name="connsiteX13" fmla="*/ 1516380 w 1714500"/>
              <a:gd name="connsiteY13" fmla="*/ 769620 h 2392680"/>
              <a:gd name="connsiteX14" fmla="*/ 1524000 w 1714500"/>
              <a:gd name="connsiteY14" fmla="*/ 952500 h 2392680"/>
              <a:gd name="connsiteX15" fmla="*/ 1348740 w 1714500"/>
              <a:gd name="connsiteY15" fmla="*/ 960120 h 2392680"/>
              <a:gd name="connsiteX16" fmla="*/ 1348740 w 1714500"/>
              <a:gd name="connsiteY16" fmla="*/ 1051560 h 2392680"/>
              <a:gd name="connsiteX17" fmla="*/ 1440180 w 1714500"/>
              <a:gd name="connsiteY17" fmla="*/ 1051560 h 2392680"/>
              <a:gd name="connsiteX18" fmla="*/ 1447800 w 1714500"/>
              <a:gd name="connsiteY18" fmla="*/ 1440180 h 2392680"/>
              <a:gd name="connsiteX19" fmla="*/ 1363980 w 1714500"/>
              <a:gd name="connsiteY19" fmla="*/ 1447800 h 2392680"/>
              <a:gd name="connsiteX20" fmla="*/ 1356360 w 1714500"/>
              <a:gd name="connsiteY20" fmla="*/ 1516380 h 2392680"/>
              <a:gd name="connsiteX21" fmla="*/ 1516380 w 1714500"/>
              <a:gd name="connsiteY21" fmla="*/ 1516380 h 2392680"/>
              <a:gd name="connsiteX22" fmla="*/ 1531620 w 1714500"/>
              <a:gd name="connsiteY22" fmla="*/ 1737360 h 2392680"/>
              <a:gd name="connsiteX23" fmla="*/ 1706880 w 1714500"/>
              <a:gd name="connsiteY23" fmla="*/ 1729740 h 2392680"/>
              <a:gd name="connsiteX24" fmla="*/ 1691640 w 1714500"/>
              <a:gd name="connsiteY24" fmla="*/ 2316480 h 2392680"/>
              <a:gd name="connsiteX25" fmla="*/ 1272540 w 1714500"/>
              <a:gd name="connsiteY25" fmla="*/ 2331720 h 2392680"/>
              <a:gd name="connsiteX26" fmla="*/ 1272540 w 1714500"/>
              <a:gd name="connsiteY26" fmla="*/ 2240280 h 2392680"/>
              <a:gd name="connsiteX27" fmla="*/ 1219200 w 1714500"/>
              <a:gd name="connsiteY27" fmla="*/ 2240280 h 2392680"/>
              <a:gd name="connsiteX28" fmla="*/ 1219200 w 1714500"/>
              <a:gd name="connsiteY28" fmla="*/ 2362200 h 2392680"/>
              <a:gd name="connsiteX29" fmla="*/ 1196340 w 1714500"/>
              <a:gd name="connsiteY29" fmla="*/ 2392680 h 2392680"/>
              <a:gd name="connsiteX30" fmla="*/ 1135380 w 1714500"/>
              <a:gd name="connsiteY30" fmla="*/ 2392680 h 2392680"/>
              <a:gd name="connsiteX31" fmla="*/ 1066800 w 1714500"/>
              <a:gd name="connsiteY31" fmla="*/ 2392680 h 2392680"/>
              <a:gd name="connsiteX32" fmla="*/ 1066800 w 1714500"/>
              <a:gd name="connsiteY32" fmla="*/ 2362200 h 2392680"/>
              <a:gd name="connsiteX33" fmla="*/ 1074420 w 1714500"/>
              <a:gd name="connsiteY33" fmla="*/ 2293620 h 2392680"/>
              <a:gd name="connsiteX34" fmla="*/ 1082040 w 1714500"/>
              <a:gd name="connsiteY34" fmla="*/ 2255520 h 2392680"/>
              <a:gd name="connsiteX35" fmla="*/ 1074420 w 1714500"/>
              <a:gd name="connsiteY35" fmla="*/ 2240280 h 2392680"/>
              <a:gd name="connsiteX36" fmla="*/ 1013460 w 1714500"/>
              <a:gd name="connsiteY36" fmla="*/ 2232660 h 2392680"/>
              <a:gd name="connsiteX37" fmla="*/ 1021080 w 1714500"/>
              <a:gd name="connsiteY37" fmla="*/ 2331720 h 2392680"/>
              <a:gd name="connsiteX38" fmla="*/ 358140 w 1714500"/>
              <a:gd name="connsiteY38" fmla="*/ 2316480 h 2392680"/>
              <a:gd name="connsiteX39" fmla="*/ 358140 w 1714500"/>
              <a:gd name="connsiteY39" fmla="*/ 2004060 h 2392680"/>
              <a:gd name="connsiteX40" fmla="*/ 495300 w 1714500"/>
              <a:gd name="connsiteY40" fmla="*/ 2011680 h 2392680"/>
              <a:gd name="connsiteX41" fmla="*/ 495300 w 1714500"/>
              <a:gd name="connsiteY41" fmla="*/ 2011680 h 2392680"/>
              <a:gd name="connsiteX42" fmla="*/ 495300 w 1714500"/>
              <a:gd name="connsiteY42" fmla="*/ 1722120 h 2392680"/>
              <a:gd name="connsiteX43" fmla="*/ 213360 w 1714500"/>
              <a:gd name="connsiteY43" fmla="*/ 1729740 h 2392680"/>
              <a:gd name="connsiteX44" fmla="*/ 213360 w 1714500"/>
              <a:gd name="connsiteY44" fmla="*/ 1805940 h 2392680"/>
              <a:gd name="connsiteX45" fmla="*/ 15240 w 1714500"/>
              <a:gd name="connsiteY45" fmla="*/ 1805940 h 2392680"/>
              <a:gd name="connsiteX46" fmla="*/ 38100 w 1714500"/>
              <a:gd name="connsiteY46" fmla="*/ 1524000 h 2392680"/>
              <a:gd name="connsiteX47" fmla="*/ 0 w 1714500"/>
              <a:gd name="connsiteY47" fmla="*/ 1379220 h 2392680"/>
              <a:gd name="connsiteX48" fmla="*/ 0 w 1714500"/>
              <a:gd name="connsiteY48" fmla="*/ 1234440 h 2392680"/>
              <a:gd name="connsiteX49" fmla="*/ 0 w 1714500"/>
              <a:gd name="connsiteY49" fmla="*/ 1104900 h 2392680"/>
              <a:gd name="connsiteX50" fmla="*/ 7620 w 1714500"/>
              <a:gd name="connsiteY50" fmla="*/ 1036320 h 2392680"/>
              <a:gd name="connsiteX51" fmla="*/ 30480 w 1714500"/>
              <a:gd name="connsiteY51" fmla="*/ 998220 h 2392680"/>
              <a:gd name="connsiteX52" fmla="*/ 30480 w 1714500"/>
              <a:gd name="connsiteY52" fmla="*/ 906780 h 2392680"/>
              <a:gd name="connsiteX53" fmla="*/ 160020 w 1714500"/>
              <a:gd name="connsiteY53" fmla="*/ 906780 h 2392680"/>
              <a:gd name="connsiteX54" fmla="*/ 160020 w 1714500"/>
              <a:gd name="connsiteY54" fmla="*/ 792480 h 2392680"/>
              <a:gd name="connsiteX55" fmla="*/ 502920 w 1714500"/>
              <a:gd name="connsiteY55" fmla="*/ 792480 h 2392680"/>
              <a:gd name="connsiteX56" fmla="*/ 502920 w 1714500"/>
              <a:gd name="connsiteY56" fmla="*/ 480060 h 2392680"/>
              <a:gd name="connsiteX57" fmla="*/ 411480 w 1714500"/>
              <a:gd name="connsiteY57" fmla="*/ 480060 h 2392680"/>
              <a:gd name="connsiteX58" fmla="*/ 403860 w 1714500"/>
              <a:gd name="connsiteY58" fmla="*/ 411480 h 2392680"/>
              <a:gd name="connsiteX59" fmla="*/ 327660 w 1714500"/>
              <a:gd name="connsiteY59" fmla="*/ 411480 h 2392680"/>
              <a:gd name="connsiteX60" fmla="*/ 342900 w 1714500"/>
              <a:gd name="connsiteY60" fmla="*/ 30480 h 2392680"/>
              <a:gd name="connsiteX0" fmla="*/ 342900 w 1715208"/>
              <a:gd name="connsiteY0" fmla="*/ 30480 h 2392680"/>
              <a:gd name="connsiteX1" fmla="*/ 1021080 w 1715208"/>
              <a:gd name="connsiteY1" fmla="*/ 38100 h 2392680"/>
              <a:gd name="connsiteX2" fmla="*/ 1021080 w 1715208"/>
              <a:gd name="connsiteY2" fmla="*/ 114300 h 2392680"/>
              <a:gd name="connsiteX3" fmla="*/ 1074420 w 1715208"/>
              <a:gd name="connsiteY3" fmla="*/ 114300 h 2392680"/>
              <a:gd name="connsiteX4" fmla="*/ 1082040 w 1715208"/>
              <a:gd name="connsiteY4" fmla="*/ 22860 h 2392680"/>
              <a:gd name="connsiteX5" fmla="*/ 1143000 w 1715208"/>
              <a:gd name="connsiteY5" fmla="*/ 0 h 2392680"/>
              <a:gd name="connsiteX6" fmla="*/ 1188720 w 1715208"/>
              <a:gd name="connsiteY6" fmla="*/ 0 h 2392680"/>
              <a:gd name="connsiteX7" fmla="*/ 1242060 w 1715208"/>
              <a:gd name="connsiteY7" fmla="*/ 15240 h 2392680"/>
              <a:gd name="connsiteX8" fmla="*/ 1234440 w 1715208"/>
              <a:gd name="connsiteY8" fmla="*/ 106680 h 2392680"/>
              <a:gd name="connsiteX9" fmla="*/ 1280160 w 1715208"/>
              <a:gd name="connsiteY9" fmla="*/ 106680 h 2392680"/>
              <a:gd name="connsiteX10" fmla="*/ 1280160 w 1715208"/>
              <a:gd name="connsiteY10" fmla="*/ 38100 h 2392680"/>
              <a:gd name="connsiteX11" fmla="*/ 1691640 w 1715208"/>
              <a:gd name="connsiteY11" fmla="*/ 45720 h 2392680"/>
              <a:gd name="connsiteX12" fmla="*/ 1714500 w 1715208"/>
              <a:gd name="connsiteY12" fmla="*/ 762000 h 2392680"/>
              <a:gd name="connsiteX13" fmla="*/ 1516380 w 1715208"/>
              <a:gd name="connsiteY13" fmla="*/ 769620 h 2392680"/>
              <a:gd name="connsiteX14" fmla="*/ 1524000 w 1715208"/>
              <a:gd name="connsiteY14" fmla="*/ 952500 h 2392680"/>
              <a:gd name="connsiteX15" fmla="*/ 1348740 w 1715208"/>
              <a:gd name="connsiteY15" fmla="*/ 960120 h 2392680"/>
              <a:gd name="connsiteX16" fmla="*/ 1348740 w 1715208"/>
              <a:gd name="connsiteY16" fmla="*/ 1051560 h 2392680"/>
              <a:gd name="connsiteX17" fmla="*/ 1440180 w 1715208"/>
              <a:gd name="connsiteY17" fmla="*/ 1051560 h 2392680"/>
              <a:gd name="connsiteX18" fmla="*/ 1447800 w 1715208"/>
              <a:gd name="connsiteY18" fmla="*/ 1440180 h 2392680"/>
              <a:gd name="connsiteX19" fmla="*/ 1363980 w 1715208"/>
              <a:gd name="connsiteY19" fmla="*/ 1447800 h 2392680"/>
              <a:gd name="connsiteX20" fmla="*/ 1356360 w 1715208"/>
              <a:gd name="connsiteY20" fmla="*/ 1516380 h 2392680"/>
              <a:gd name="connsiteX21" fmla="*/ 1516380 w 1715208"/>
              <a:gd name="connsiteY21" fmla="*/ 1516380 h 2392680"/>
              <a:gd name="connsiteX22" fmla="*/ 1531620 w 1715208"/>
              <a:gd name="connsiteY22" fmla="*/ 1737360 h 2392680"/>
              <a:gd name="connsiteX23" fmla="*/ 1706880 w 1715208"/>
              <a:gd name="connsiteY23" fmla="*/ 1729740 h 2392680"/>
              <a:gd name="connsiteX24" fmla="*/ 1715208 w 1715208"/>
              <a:gd name="connsiteY24" fmla="*/ 2316480 h 2392680"/>
              <a:gd name="connsiteX25" fmla="*/ 1272540 w 1715208"/>
              <a:gd name="connsiteY25" fmla="*/ 2331720 h 2392680"/>
              <a:gd name="connsiteX26" fmla="*/ 1272540 w 1715208"/>
              <a:gd name="connsiteY26" fmla="*/ 2240280 h 2392680"/>
              <a:gd name="connsiteX27" fmla="*/ 1219200 w 1715208"/>
              <a:gd name="connsiteY27" fmla="*/ 2240280 h 2392680"/>
              <a:gd name="connsiteX28" fmla="*/ 1219200 w 1715208"/>
              <a:gd name="connsiteY28" fmla="*/ 2362200 h 2392680"/>
              <a:gd name="connsiteX29" fmla="*/ 1196340 w 1715208"/>
              <a:gd name="connsiteY29" fmla="*/ 2392680 h 2392680"/>
              <a:gd name="connsiteX30" fmla="*/ 1135380 w 1715208"/>
              <a:gd name="connsiteY30" fmla="*/ 2392680 h 2392680"/>
              <a:gd name="connsiteX31" fmla="*/ 1066800 w 1715208"/>
              <a:gd name="connsiteY31" fmla="*/ 2392680 h 2392680"/>
              <a:gd name="connsiteX32" fmla="*/ 1066800 w 1715208"/>
              <a:gd name="connsiteY32" fmla="*/ 2362200 h 2392680"/>
              <a:gd name="connsiteX33" fmla="*/ 1074420 w 1715208"/>
              <a:gd name="connsiteY33" fmla="*/ 2293620 h 2392680"/>
              <a:gd name="connsiteX34" fmla="*/ 1082040 w 1715208"/>
              <a:gd name="connsiteY34" fmla="*/ 2255520 h 2392680"/>
              <a:gd name="connsiteX35" fmla="*/ 1074420 w 1715208"/>
              <a:gd name="connsiteY35" fmla="*/ 2240280 h 2392680"/>
              <a:gd name="connsiteX36" fmla="*/ 1013460 w 1715208"/>
              <a:gd name="connsiteY36" fmla="*/ 2232660 h 2392680"/>
              <a:gd name="connsiteX37" fmla="*/ 1021080 w 1715208"/>
              <a:gd name="connsiteY37" fmla="*/ 2331720 h 2392680"/>
              <a:gd name="connsiteX38" fmla="*/ 358140 w 1715208"/>
              <a:gd name="connsiteY38" fmla="*/ 2316480 h 2392680"/>
              <a:gd name="connsiteX39" fmla="*/ 358140 w 1715208"/>
              <a:gd name="connsiteY39" fmla="*/ 2004060 h 2392680"/>
              <a:gd name="connsiteX40" fmla="*/ 495300 w 1715208"/>
              <a:gd name="connsiteY40" fmla="*/ 2011680 h 2392680"/>
              <a:gd name="connsiteX41" fmla="*/ 495300 w 1715208"/>
              <a:gd name="connsiteY41" fmla="*/ 2011680 h 2392680"/>
              <a:gd name="connsiteX42" fmla="*/ 495300 w 1715208"/>
              <a:gd name="connsiteY42" fmla="*/ 1722120 h 2392680"/>
              <a:gd name="connsiteX43" fmla="*/ 213360 w 1715208"/>
              <a:gd name="connsiteY43" fmla="*/ 1729740 h 2392680"/>
              <a:gd name="connsiteX44" fmla="*/ 213360 w 1715208"/>
              <a:gd name="connsiteY44" fmla="*/ 1805940 h 2392680"/>
              <a:gd name="connsiteX45" fmla="*/ 15240 w 1715208"/>
              <a:gd name="connsiteY45" fmla="*/ 1805940 h 2392680"/>
              <a:gd name="connsiteX46" fmla="*/ 38100 w 1715208"/>
              <a:gd name="connsiteY46" fmla="*/ 1524000 h 2392680"/>
              <a:gd name="connsiteX47" fmla="*/ 0 w 1715208"/>
              <a:gd name="connsiteY47" fmla="*/ 1379220 h 2392680"/>
              <a:gd name="connsiteX48" fmla="*/ 0 w 1715208"/>
              <a:gd name="connsiteY48" fmla="*/ 1234440 h 2392680"/>
              <a:gd name="connsiteX49" fmla="*/ 0 w 1715208"/>
              <a:gd name="connsiteY49" fmla="*/ 1104900 h 2392680"/>
              <a:gd name="connsiteX50" fmla="*/ 7620 w 1715208"/>
              <a:gd name="connsiteY50" fmla="*/ 1036320 h 2392680"/>
              <a:gd name="connsiteX51" fmla="*/ 30480 w 1715208"/>
              <a:gd name="connsiteY51" fmla="*/ 998220 h 2392680"/>
              <a:gd name="connsiteX52" fmla="*/ 30480 w 1715208"/>
              <a:gd name="connsiteY52" fmla="*/ 906780 h 2392680"/>
              <a:gd name="connsiteX53" fmla="*/ 160020 w 1715208"/>
              <a:gd name="connsiteY53" fmla="*/ 906780 h 2392680"/>
              <a:gd name="connsiteX54" fmla="*/ 160020 w 1715208"/>
              <a:gd name="connsiteY54" fmla="*/ 792480 h 2392680"/>
              <a:gd name="connsiteX55" fmla="*/ 502920 w 1715208"/>
              <a:gd name="connsiteY55" fmla="*/ 792480 h 2392680"/>
              <a:gd name="connsiteX56" fmla="*/ 502920 w 1715208"/>
              <a:gd name="connsiteY56" fmla="*/ 480060 h 2392680"/>
              <a:gd name="connsiteX57" fmla="*/ 411480 w 1715208"/>
              <a:gd name="connsiteY57" fmla="*/ 480060 h 2392680"/>
              <a:gd name="connsiteX58" fmla="*/ 403860 w 1715208"/>
              <a:gd name="connsiteY58" fmla="*/ 411480 h 2392680"/>
              <a:gd name="connsiteX59" fmla="*/ 327660 w 1715208"/>
              <a:gd name="connsiteY59" fmla="*/ 411480 h 2392680"/>
              <a:gd name="connsiteX60" fmla="*/ 342900 w 1715208"/>
              <a:gd name="connsiteY60" fmla="*/ 30480 h 2392680"/>
              <a:gd name="connsiteX0" fmla="*/ 342900 w 1715208"/>
              <a:gd name="connsiteY0" fmla="*/ 30480 h 2392680"/>
              <a:gd name="connsiteX1" fmla="*/ 1021080 w 1715208"/>
              <a:gd name="connsiteY1" fmla="*/ 38100 h 2392680"/>
              <a:gd name="connsiteX2" fmla="*/ 1021080 w 1715208"/>
              <a:gd name="connsiteY2" fmla="*/ 114300 h 2392680"/>
              <a:gd name="connsiteX3" fmla="*/ 1074420 w 1715208"/>
              <a:gd name="connsiteY3" fmla="*/ 114300 h 2392680"/>
              <a:gd name="connsiteX4" fmla="*/ 1082040 w 1715208"/>
              <a:gd name="connsiteY4" fmla="*/ 22860 h 2392680"/>
              <a:gd name="connsiteX5" fmla="*/ 1143000 w 1715208"/>
              <a:gd name="connsiteY5" fmla="*/ 0 h 2392680"/>
              <a:gd name="connsiteX6" fmla="*/ 1188720 w 1715208"/>
              <a:gd name="connsiteY6" fmla="*/ 0 h 2392680"/>
              <a:gd name="connsiteX7" fmla="*/ 1242060 w 1715208"/>
              <a:gd name="connsiteY7" fmla="*/ 15240 h 2392680"/>
              <a:gd name="connsiteX8" fmla="*/ 1234440 w 1715208"/>
              <a:gd name="connsiteY8" fmla="*/ 106680 h 2392680"/>
              <a:gd name="connsiteX9" fmla="*/ 1280160 w 1715208"/>
              <a:gd name="connsiteY9" fmla="*/ 106680 h 2392680"/>
              <a:gd name="connsiteX10" fmla="*/ 1280160 w 1715208"/>
              <a:gd name="connsiteY10" fmla="*/ 38100 h 2392680"/>
              <a:gd name="connsiteX11" fmla="*/ 1691640 w 1715208"/>
              <a:gd name="connsiteY11" fmla="*/ 45720 h 2392680"/>
              <a:gd name="connsiteX12" fmla="*/ 1714500 w 1715208"/>
              <a:gd name="connsiteY12" fmla="*/ 762000 h 2392680"/>
              <a:gd name="connsiteX13" fmla="*/ 1516380 w 1715208"/>
              <a:gd name="connsiteY13" fmla="*/ 769620 h 2392680"/>
              <a:gd name="connsiteX14" fmla="*/ 1524000 w 1715208"/>
              <a:gd name="connsiteY14" fmla="*/ 952500 h 2392680"/>
              <a:gd name="connsiteX15" fmla="*/ 1348740 w 1715208"/>
              <a:gd name="connsiteY15" fmla="*/ 960120 h 2392680"/>
              <a:gd name="connsiteX16" fmla="*/ 1348740 w 1715208"/>
              <a:gd name="connsiteY16" fmla="*/ 1051560 h 2392680"/>
              <a:gd name="connsiteX17" fmla="*/ 1440180 w 1715208"/>
              <a:gd name="connsiteY17" fmla="*/ 1051560 h 2392680"/>
              <a:gd name="connsiteX18" fmla="*/ 1447800 w 1715208"/>
              <a:gd name="connsiteY18" fmla="*/ 1440180 h 2392680"/>
              <a:gd name="connsiteX19" fmla="*/ 1363980 w 1715208"/>
              <a:gd name="connsiteY19" fmla="*/ 1447800 h 2392680"/>
              <a:gd name="connsiteX20" fmla="*/ 1356360 w 1715208"/>
              <a:gd name="connsiteY20" fmla="*/ 1516380 h 2392680"/>
              <a:gd name="connsiteX21" fmla="*/ 1516380 w 1715208"/>
              <a:gd name="connsiteY21" fmla="*/ 1516380 h 2392680"/>
              <a:gd name="connsiteX22" fmla="*/ 1531620 w 1715208"/>
              <a:gd name="connsiteY22" fmla="*/ 1737360 h 2392680"/>
              <a:gd name="connsiteX23" fmla="*/ 1706880 w 1715208"/>
              <a:gd name="connsiteY23" fmla="*/ 1729740 h 2392680"/>
              <a:gd name="connsiteX24" fmla="*/ 1715208 w 1715208"/>
              <a:gd name="connsiteY24" fmla="*/ 2329620 h 2392680"/>
              <a:gd name="connsiteX25" fmla="*/ 1272540 w 1715208"/>
              <a:gd name="connsiteY25" fmla="*/ 2331720 h 2392680"/>
              <a:gd name="connsiteX26" fmla="*/ 1272540 w 1715208"/>
              <a:gd name="connsiteY26" fmla="*/ 2240280 h 2392680"/>
              <a:gd name="connsiteX27" fmla="*/ 1219200 w 1715208"/>
              <a:gd name="connsiteY27" fmla="*/ 2240280 h 2392680"/>
              <a:gd name="connsiteX28" fmla="*/ 1219200 w 1715208"/>
              <a:gd name="connsiteY28" fmla="*/ 2362200 h 2392680"/>
              <a:gd name="connsiteX29" fmla="*/ 1196340 w 1715208"/>
              <a:gd name="connsiteY29" fmla="*/ 2392680 h 2392680"/>
              <a:gd name="connsiteX30" fmla="*/ 1135380 w 1715208"/>
              <a:gd name="connsiteY30" fmla="*/ 2392680 h 2392680"/>
              <a:gd name="connsiteX31" fmla="*/ 1066800 w 1715208"/>
              <a:gd name="connsiteY31" fmla="*/ 2392680 h 2392680"/>
              <a:gd name="connsiteX32" fmla="*/ 1066800 w 1715208"/>
              <a:gd name="connsiteY32" fmla="*/ 2362200 h 2392680"/>
              <a:gd name="connsiteX33" fmla="*/ 1074420 w 1715208"/>
              <a:gd name="connsiteY33" fmla="*/ 2293620 h 2392680"/>
              <a:gd name="connsiteX34" fmla="*/ 1082040 w 1715208"/>
              <a:gd name="connsiteY34" fmla="*/ 2255520 h 2392680"/>
              <a:gd name="connsiteX35" fmla="*/ 1074420 w 1715208"/>
              <a:gd name="connsiteY35" fmla="*/ 2240280 h 2392680"/>
              <a:gd name="connsiteX36" fmla="*/ 1013460 w 1715208"/>
              <a:gd name="connsiteY36" fmla="*/ 2232660 h 2392680"/>
              <a:gd name="connsiteX37" fmla="*/ 1021080 w 1715208"/>
              <a:gd name="connsiteY37" fmla="*/ 2331720 h 2392680"/>
              <a:gd name="connsiteX38" fmla="*/ 358140 w 1715208"/>
              <a:gd name="connsiteY38" fmla="*/ 2316480 h 2392680"/>
              <a:gd name="connsiteX39" fmla="*/ 358140 w 1715208"/>
              <a:gd name="connsiteY39" fmla="*/ 2004060 h 2392680"/>
              <a:gd name="connsiteX40" fmla="*/ 495300 w 1715208"/>
              <a:gd name="connsiteY40" fmla="*/ 2011680 h 2392680"/>
              <a:gd name="connsiteX41" fmla="*/ 495300 w 1715208"/>
              <a:gd name="connsiteY41" fmla="*/ 2011680 h 2392680"/>
              <a:gd name="connsiteX42" fmla="*/ 495300 w 1715208"/>
              <a:gd name="connsiteY42" fmla="*/ 1722120 h 2392680"/>
              <a:gd name="connsiteX43" fmla="*/ 213360 w 1715208"/>
              <a:gd name="connsiteY43" fmla="*/ 1729740 h 2392680"/>
              <a:gd name="connsiteX44" fmla="*/ 213360 w 1715208"/>
              <a:gd name="connsiteY44" fmla="*/ 1805940 h 2392680"/>
              <a:gd name="connsiteX45" fmla="*/ 15240 w 1715208"/>
              <a:gd name="connsiteY45" fmla="*/ 1805940 h 2392680"/>
              <a:gd name="connsiteX46" fmla="*/ 38100 w 1715208"/>
              <a:gd name="connsiteY46" fmla="*/ 1524000 h 2392680"/>
              <a:gd name="connsiteX47" fmla="*/ 0 w 1715208"/>
              <a:gd name="connsiteY47" fmla="*/ 1379220 h 2392680"/>
              <a:gd name="connsiteX48" fmla="*/ 0 w 1715208"/>
              <a:gd name="connsiteY48" fmla="*/ 1234440 h 2392680"/>
              <a:gd name="connsiteX49" fmla="*/ 0 w 1715208"/>
              <a:gd name="connsiteY49" fmla="*/ 1104900 h 2392680"/>
              <a:gd name="connsiteX50" fmla="*/ 7620 w 1715208"/>
              <a:gd name="connsiteY50" fmla="*/ 1036320 h 2392680"/>
              <a:gd name="connsiteX51" fmla="*/ 30480 w 1715208"/>
              <a:gd name="connsiteY51" fmla="*/ 998220 h 2392680"/>
              <a:gd name="connsiteX52" fmla="*/ 30480 w 1715208"/>
              <a:gd name="connsiteY52" fmla="*/ 906780 h 2392680"/>
              <a:gd name="connsiteX53" fmla="*/ 160020 w 1715208"/>
              <a:gd name="connsiteY53" fmla="*/ 906780 h 2392680"/>
              <a:gd name="connsiteX54" fmla="*/ 160020 w 1715208"/>
              <a:gd name="connsiteY54" fmla="*/ 792480 h 2392680"/>
              <a:gd name="connsiteX55" fmla="*/ 502920 w 1715208"/>
              <a:gd name="connsiteY55" fmla="*/ 792480 h 2392680"/>
              <a:gd name="connsiteX56" fmla="*/ 502920 w 1715208"/>
              <a:gd name="connsiteY56" fmla="*/ 480060 h 2392680"/>
              <a:gd name="connsiteX57" fmla="*/ 411480 w 1715208"/>
              <a:gd name="connsiteY57" fmla="*/ 480060 h 2392680"/>
              <a:gd name="connsiteX58" fmla="*/ 403860 w 1715208"/>
              <a:gd name="connsiteY58" fmla="*/ 411480 h 2392680"/>
              <a:gd name="connsiteX59" fmla="*/ 327660 w 1715208"/>
              <a:gd name="connsiteY59" fmla="*/ 411480 h 2392680"/>
              <a:gd name="connsiteX60" fmla="*/ 342900 w 1715208"/>
              <a:gd name="connsiteY60" fmla="*/ 30480 h 2392680"/>
              <a:gd name="connsiteX0" fmla="*/ 342900 w 1715208"/>
              <a:gd name="connsiteY0" fmla="*/ 30480 h 2392680"/>
              <a:gd name="connsiteX1" fmla="*/ 1021080 w 1715208"/>
              <a:gd name="connsiteY1" fmla="*/ 38100 h 2392680"/>
              <a:gd name="connsiteX2" fmla="*/ 1021080 w 1715208"/>
              <a:gd name="connsiteY2" fmla="*/ 114300 h 2392680"/>
              <a:gd name="connsiteX3" fmla="*/ 1074420 w 1715208"/>
              <a:gd name="connsiteY3" fmla="*/ 114300 h 2392680"/>
              <a:gd name="connsiteX4" fmla="*/ 1082040 w 1715208"/>
              <a:gd name="connsiteY4" fmla="*/ 22860 h 2392680"/>
              <a:gd name="connsiteX5" fmla="*/ 1143000 w 1715208"/>
              <a:gd name="connsiteY5" fmla="*/ 0 h 2392680"/>
              <a:gd name="connsiteX6" fmla="*/ 1188720 w 1715208"/>
              <a:gd name="connsiteY6" fmla="*/ 0 h 2392680"/>
              <a:gd name="connsiteX7" fmla="*/ 1242060 w 1715208"/>
              <a:gd name="connsiteY7" fmla="*/ 15240 h 2392680"/>
              <a:gd name="connsiteX8" fmla="*/ 1234440 w 1715208"/>
              <a:gd name="connsiteY8" fmla="*/ 106680 h 2392680"/>
              <a:gd name="connsiteX9" fmla="*/ 1280160 w 1715208"/>
              <a:gd name="connsiteY9" fmla="*/ 106680 h 2392680"/>
              <a:gd name="connsiteX10" fmla="*/ 1280160 w 1715208"/>
              <a:gd name="connsiteY10" fmla="*/ 38100 h 2392680"/>
              <a:gd name="connsiteX11" fmla="*/ 1691640 w 1715208"/>
              <a:gd name="connsiteY11" fmla="*/ 45720 h 2392680"/>
              <a:gd name="connsiteX12" fmla="*/ 1714500 w 1715208"/>
              <a:gd name="connsiteY12" fmla="*/ 762000 h 2392680"/>
              <a:gd name="connsiteX13" fmla="*/ 1516380 w 1715208"/>
              <a:gd name="connsiteY13" fmla="*/ 769620 h 2392680"/>
              <a:gd name="connsiteX14" fmla="*/ 1524000 w 1715208"/>
              <a:gd name="connsiteY14" fmla="*/ 952500 h 2392680"/>
              <a:gd name="connsiteX15" fmla="*/ 1348740 w 1715208"/>
              <a:gd name="connsiteY15" fmla="*/ 960120 h 2392680"/>
              <a:gd name="connsiteX16" fmla="*/ 1348740 w 1715208"/>
              <a:gd name="connsiteY16" fmla="*/ 1051560 h 2392680"/>
              <a:gd name="connsiteX17" fmla="*/ 1440180 w 1715208"/>
              <a:gd name="connsiteY17" fmla="*/ 1051560 h 2392680"/>
              <a:gd name="connsiteX18" fmla="*/ 1447800 w 1715208"/>
              <a:gd name="connsiteY18" fmla="*/ 1440180 h 2392680"/>
              <a:gd name="connsiteX19" fmla="*/ 1361362 w 1715208"/>
              <a:gd name="connsiteY19" fmla="*/ 1439916 h 2392680"/>
              <a:gd name="connsiteX20" fmla="*/ 1356360 w 1715208"/>
              <a:gd name="connsiteY20" fmla="*/ 1516380 h 2392680"/>
              <a:gd name="connsiteX21" fmla="*/ 1516380 w 1715208"/>
              <a:gd name="connsiteY21" fmla="*/ 1516380 h 2392680"/>
              <a:gd name="connsiteX22" fmla="*/ 1531620 w 1715208"/>
              <a:gd name="connsiteY22" fmla="*/ 1737360 h 2392680"/>
              <a:gd name="connsiteX23" fmla="*/ 1706880 w 1715208"/>
              <a:gd name="connsiteY23" fmla="*/ 1729740 h 2392680"/>
              <a:gd name="connsiteX24" fmla="*/ 1715208 w 1715208"/>
              <a:gd name="connsiteY24" fmla="*/ 2329620 h 2392680"/>
              <a:gd name="connsiteX25" fmla="*/ 1272540 w 1715208"/>
              <a:gd name="connsiteY25" fmla="*/ 2331720 h 2392680"/>
              <a:gd name="connsiteX26" fmla="*/ 1272540 w 1715208"/>
              <a:gd name="connsiteY26" fmla="*/ 2240280 h 2392680"/>
              <a:gd name="connsiteX27" fmla="*/ 1219200 w 1715208"/>
              <a:gd name="connsiteY27" fmla="*/ 2240280 h 2392680"/>
              <a:gd name="connsiteX28" fmla="*/ 1219200 w 1715208"/>
              <a:gd name="connsiteY28" fmla="*/ 2362200 h 2392680"/>
              <a:gd name="connsiteX29" fmla="*/ 1196340 w 1715208"/>
              <a:gd name="connsiteY29" fmla="*/ 2392680 h 2392680"/>
              <a:gd name="connsiteX30" fmla="*/ 1135380 w 1715208"/>
              <a:gd name="connsiteY30" fmla="*/ 2392680 h 2392680"/>
              <a:gd name="connsiteX31" fmla="*/ 1066800 w 1715208"/>
              <a:gd name="connsiteY31" fmla="*/ 2392680 h 2392680"/>
              <a:gd name="connsiteX32" fmla="*/ 1066800 w 1715208"/>
              <a:gd name="connsiteY32" fmla="*/ 2362200 h 2392680"/>
              <a:gd name="connsiteX33" fmla="*/ 1074420 w 1715208"/>
              <a:gd name="connsiteY33" fmla="*/ 2293620 h 2392680"/>
              <a:gd name="connsiteX34" fmla="*/ 1082040 w 1715208"/>
              <a:gd name="connsiteY34" fmla="*/ 2255520 h 2392680"/>
              <a:gd name="connsiteX35" fmla="*/ 1074420 w 1715208"/>
              <a:gd name="connsiteY35" fmla="*/ 2240280 h 2392680"/>
              <a:gd name="connsiteX36" fmla="*/ 1013460 w 1715208"/>
              <a:gd name="connsiteY36" fmla="*/ 2232660 h 2392680"/>
              <a:gd name="connsiteX37" fmla="*/ 1021080 w 1715208"/>
              <a:gd name="connsiteY37" fmla="*/ 2331720 h 2392680"/>
              <a:gd name="connsiteX38" fmla="*/ 358140 w 1715208"/>
              <a:gd name="connsiteY38" fmla="*/ 2316480 h 2392680"/>
              <a:gd name="connsiteX39" fmla="*/ 358140 w 1715208"/>
              <a:gd name="connsiteY39" fmla="*/ 2004060 h 2392680"/>
              <a:gd name="connsiteX40" fmla="*/ 495300 w 1715208"/>
              <a:gd name="connsiteY40" fmla="*/ 2011680 h 2392680"/>
              <a:gd name="connsiteX41" fmla="*/ 495300 w 1715208"/>
              <a:gd name="connsiteY41" fmla="*/ 2011680 h 2392680"/>
              <a:gd name="connsiteX42" fmla="*/ 495300 w 1715208"/>
              <a:gd name="connsiteY42" fmla="*/ 1722120 h 2392680"/>
              <a:gd name="connsiteX43" fmla="*/ 213360 w 1715208"/>
              <a:gd name="connsiteY43" fmla="*/ 1729740 h 2392680"/>
              <a:gd name="connsiteX44" fmla="*/ 213360 w 1715208"/>
              <a:gd name="connsiteY44" fmla="*/ 1805940 h 2392680"/>
              <a:gd name="connsiteX45" fmla="*/ 15240 w 1715208"/>
              <a:gd name="connsiteY45" fmla="*/ 1805940 h 2392680"/>
              <a:gd name="connsiteX46" fmla="*/ 38100 w 1715208"/>
              <a:gd name="connsiteY46" fmla="*/ 1524000 h 2392680"/>
              <a:gd name="connsiteX47" fmla="*/ 0 w 1715208"/>
              <a:gd name="connsiteY47" fmla="*/ 1379220 h 2392680"/>
              <a:gd name="connsiteX48" fmla="*/ 0 w 1715208"/>
              <a:gd name="connsiteY48" fmla="*/ 1234440 h 2392680"/>
              <a:gd name="connsiteX49" fmla="*/ 0 w 1715208"/>
              <a:gd name="connsiteY49" fmla="*/ 1104900 h 2392680"/>
              <a:gd name="connsiteX50" fmla="*/ 7620 w 1715208"/>
              <a:gd name="connsiteY50" fmla="*/ 1036320 h 2392680"/>
              <a:gd name="connsiteX51" fmla="*/ 30480 w 1715208"/>
              <a:gd name="connsiteY51" fmla="*/ 998220 h 2392680"/>
              <a:gd name="connsiteX52" fmla="*/ 30480 w 1715208"/>
              <a:gd name="connsiteY52" fmla="*/ 906780 h 2392680"/>
              <a:gd name="connsiteX53" fmla="*/ 160020 w 1715208"/>
              <a:gd name="connsiteY53" fmla="*/ 906780 h 2392680"/>
              <a:gd name="connsiteX54" fmla="*/ 160020 w 1715208"/>
              <a:gd name="connsiteY54" fmla="*/ 792480 h 2392680"/>
              <a:gd name="connsiteX55" fmla="*/ 502920 w 1715208"/>
              <a:gd name="connsiteY55" fmla="*/ 792480 h 2392680"/>
              <a:gd name="connsiteX56" fmla="*/ 502920 w 1715208"/>
              <a:gd name="connsiteY56" fmla="*/ 480060 h 2392680"/>
              <a:gd name="connsiteX57" fmla="*/ 411480 w 1715208"/>
              <a:gd name="connsiteY57" fmla="*/ 480060 h 2392680"/>
              <a:gd name="connsiteX58" fmla="*/ 403860 w 1715208"/>
              <a:gd name="connsiteY58" fmla="*/ 411480 h 2392680"/>
              <a:gd name="connsiteX59" fmla="*/ 327660 w 1715208"/>
              <a:gd name="connsiteY59" fmla="*/ 411480 h 2392680"/>
              <a:gd name="connsiteX60" fmla="*/ 342900 w 1715208"/>
              <a:gd name="connsiteY60" fmla="*/ 30480 h 2392680"/>
              <a:gd name="connsiteX0" fmla="*/ 342900 w 1715208"/>
              <a:gd name="connsiteY0" fmla="*/ 30480 h 2392680"/>
              <a:gd name="connsiteX1" fmla="*/ 1021080 w 1715208"/>
              <a:gd name="connsiteY1" fmla="*/ 38100 h 2392680"/>
              <a:gd name="connsiteX2" fmla="*/ 1021080 w 1715208"/>
              <a:gd name="connsiteY2" fmla="*/ 114300 h 2392680"/>
              <a:gd name="connsiteX3" fmla="*/ 1074420 w 1715208"/>
              <a:gd name="connsiteY3" fmla="*/ 114300 h 2392680"/>
              <a:gd name="connsiteX4" fmla="*/ 1082040 w 1715208"/>
              <a:gd name="connsiteY4" fmla="*/ 22860 h 2392680"/>
              <a:gd name="connsiteX5" fmla="*/ 1143000 w 1715208"/>
              <a:gd name="connsiteY5" fmla="*/ 0 h 2392680"/>
              <a:gd name="connsiteX6" fmla="*/ 1188720 w 1715208"/>
              <a:gd name="connsiteY6" fmla="*/ 0 h 2392680"/>
              <a:gd name="connsiteX7" fmla="*/ 1242060 w 1715208"/>
              <a:gd name="connsiteY7" fmla="*/ 15240 h 2392680"/>
              <a:gd name="connsiteX8" fmla="*/ 1234440 w 1715208"/>
              <a:gd name="connsiteY8" fmla="*/ 106680 h 2392680"/>
              <a:gd name="connsiteX9" fmla="*/ 1280160 w 1715208"/>
              <a:gd name="connsiteY9" fmla="*/ 106680 h 2392680"/>
              <a:gd name="connsiteX10" fmla="*/ 1280160 w 1715208"/>
              <a:gd name="connsiteY10" fmla="*/ 38100 h 2392680"/>
              <a:gd name="connsiteX11" fmla="*/ 1691640 w 1715208"/>
              <a:gd name="connsiteY11" fmla="*/ 45720 h 2392680"/>
              <a:gd name="connsiteX12" fmla="*/ 1714500 w 1715208"/>
              <a:gd name="connsiteY12" fmla="*/ 762000 h 2392680"/>
              <a:gd name="connsiteX13" fmla="*/ 1516380 w 1715208"/>
              <a:gd name="connsiteY13" fmla="*/ 769620 h 2392680"/>
              <a:gd name="connsiteX14" fmla="*/ 1524000 w 1715208"/>
              <a:gd name="connsiteY14" fmla="*/ 952500 h 2392680"/>
              <a:gd name="connsiteX15" fmla="*/ 1348740 w 1715208"/>
              <a:gd name="connsiteY15" fmla="*/ 960120 h 2392680"/>
              <a:gd name="connsiteX16" fmla="*/ 1348740 w 1715208"/>
              <a:gd name="connsiteY16" fmla="*/ 1051560 h 2392680"/>
              <a:gd name="connsiteX17" fmla="*/ 1440180 w 1715208"/>
              <a:gd name="connsiteY17" fmla="*/ 1051560 h 2392680"/>
              <a:gd name="connsiteX18" fmla="*/ 1447800 w 1715208"/>
              <a:gd name="connsiteY18" fmla="*/ 1440180 h 2392680"/>
              <a:gd name="connsiteX19" fmla="*/ 1361362 w 1715208"/>
              <a:gd name="connsiteY19" fmla="*/ 1439916 h 2392680"/>
              <a:gd name="connsiteX20" fmla="*/ 1356360 w 1715208"/>
              <a:gd name="connsiteY20" fmla="*/ 1516380 h 2392680"/>
              <a:gd name="connsiteX21" fmla="*/ 1516380 w 1715208"/>
              <a:gd name="connsiteY21" fmla="*/ 1516380 h 2392680"/>
              <a:gd name="connsiteX22" fmla="*/ 1523764 w 1715208"/>
              <a:gd name="connsiteY22" fmla="*/ 1737360 h 2392680"/>
              <a:gd name="connsiteX23" fmla="*/ 1706880 w 1715208"/>
              <a:gd name="connsiteY23" fmla="*/ 1729740 h 2392680"/>
              <a:gd name="connsiteX24" fmla="*/ 1715208 w 1715208"/>
              <a:gd name="connsiteY24" fmla="*/ 2329620 h 2392680"/>
              <a:gd name="connsiteX25" fmla="*/ 1272540 w 1715208"/>
              <a:gd name="connsiteY25" fmla="*/ 2331720 h 2392680"/>
              <a:gd name="connsiteX26" fmla="*/ 1272540 w 1715208"/>
              <a:gd name="connsiteY26" fmla="*/ 2240280 h 2392680"/>
              <a:gd name="connsiteX27" fmla="*/ 1219200 w 1715208"/>
              <a:gd name="connsiteY27" fmla="*/ 2240280 h 2392680"/>
              <a:gd name="connsiteX28" fmla="*/ 1219200 w 1715208"/>
              <a:gd name="connsiteY28" fmla="*/ 2362200 h 2392680"/>
              <a:gd name="connsiteX29" fmla="*/ 1196340 w 1715208"/>
              <a:gd name="connsiteY29" fmla="*/ 2392680 h 2392680"/>
              <a:gd name="connsiteX30" fmla="*/ 1135380 w 1715208"/>
              <a:gd name="connsiteY30" fmla="*/ 2392680 h 2392680"/>
              <a:gd name="connsiteX31" fmla="*/ 1066800 w 1715208"/>
              <a:gd name="connsiteY31" fmla="*/ 2392680 h 2392680"/>
              <a:gd name="connsiteX32" fmla="*/ 1066800 w 1715208"/>
              <a:gd name="connsiteY32" fmla="*/ 2362200 h 2392680"/>
              <a:gd name="connsiteX33" fmla="*/ 1074420 w 1715208"/>
              <a:gd name="connsiteY33" fmla="*/ 2293620 h 2392680"/>
              <a:gd name="connsiteX34" fmla="*/ 1082040 w 1715208"/>
              <a:gd name="connsiteY34" fmla="*/ 2255520 h 2392680"/>
              <a:gd name="connsiteX35" fmla="*/ 1074420 w 1715208"/>
              <a:gd name="connsiteY35" fmla="*/ 2240280 h 2392680"/>
              <a:gd name="connsiteX36" fmla="*/ 1013460 w 1715208"/>
              <a:gd name="connsiteY36" fmla="*/ 2232660 h 2392680"/>
              <a:gd name="connsiteX37" fmla="*/ 1021080 w 1715208"/>
              <a:gd name="connsiteY37" fmla="*/ 2331720 h 2392680"/>
              <a:gd name="connsiteX38" fmla="*/ 358140 w 1715208"/>
              <a:gd name="connsiteY38" fmla="*/ 2316480 h 2392680"/>
              <a:gd name="connsiteX39" fmla="*/ 358140 w 1715208"/>
              <a:gd name="connsiteY39" fmla="*/ 2004060 h 2392680"/>
              <a:gd name="connsiteX40" fmla="*/ 495300 w 1715208"/>
              <a:gd name="connsiteY40" fmla="*/ 2011680 h 2392680"/>
              <a:gd name="connsiteX41" fmla="*/ 495300 w 1715208"/>
              <a:gd name="connsiteY41" fmla="*/ 2011680 h 2392680"/>
              <a:gd name="connsiteX42" fmla="*/ 495300 w 1715208"/>
              <a:gd name="connsiteY42" fmla="*/ 1722120 h 2392680"/>
              <a:gd name="connsiteX43" fmla="*/ 213360 w 1715208"/>
              <a:gd name="connsiteY43" fmla="*/ 1729740 h 2392680"/>
              <a:gd name="connsiteX44" fmla="*/ 213360 w 1715208"/>
              <a:gd name="connsiteY44" fmla="*/ 1805940 h 2392680"/>
              <a:gd name="connsiteX45" fmla="*/ 15240 w 1715208"/>
              <a:gd name="connsiteY45" fmla="*/ 1805940 h 2392680"/>
              <a:gd name="connsiteX46" fmla="*/ 38100 w 1715208"/>
              <a:gd name="connsiteY46" fmla="*/ 1524000 h 2392680"/>
              <a:gd name="connsiteX47" fmla="*/ 0 w 1715208"/>
              <a:gd name="connsiteY47" fmla="*/ 1379220 h 2392680"/>
              <a:gd name="connsiteX48" fmla="*/ 0 w 1715208"/>
              <a:gd name="connsiteY48" fmla="*/ 1234440 h 2392680"/>
              <a:gd name="connsiteX49" fmla="*/ 0 w 1715208"/>
              <a:gd name="connsiteY49" fmla="*/ 1104900 h 2392680"/>
              <a:gd name="connsiteX50" fmla="*/ 7620 w 1715208"/>
              <a:gd name="connsiteY50" fmla="*/ 1036320 h 2392680"/>
              <a:gd name="connsiteX51" fmla="*/ 30480 w 1715208"/>
              <a:gd name="connsiteY51" fmla="*/ 998220 h 2392680"/>
              <a:gd name="connsiteX52" fmla="*/ 30480 w 1715208"/>
              <a:gd name="connsiteY52" fmla="*/ 906780 h 2392680"/>
              <a:gd name="connsiteX53" fmla="*/ 160020 w 1715208"/>
              <a:gd name="connsiteY53" fmla="*/ 906780 h 2392680"/>
              <a:gd name="connsiteX54" fmla="*/ 160020 w 1715208"/>
              <a:gd name="connsiteY54" fmla="*/ 792480 h 2392680"/>
              <a:gd name="connsiteX55" fmla="*/ 502920 w 1715208"/>
              <a:gd name="connsiteY55" fmla="*/ 792480 h 2392680"/>
              <a:gd name="connsiteX56" fmla="*/ 502920 w 1715208"/>
              <a:gd name="connsiteY56" fmla="*/ 480060 h 2392680"/>
              <a:gd name="connsiteX57" fmla="*/ 411480 w 1715208"/>
              <a:gd name="connsiteY57" fmla="*/ 480060 h 2392680"/>
              <a:gd name="connsiteX58" fmla="*/ 403860 w 1715208"/>
              <a:gd name="connsiteY58" fmla="*/ 411480 h 2392680"/>
              <a:gd name="connsiteX59" fmla="*/ 327660 w 1715208"/>
              <a:gd name="connsiteY59" fmla="*/ 411480 h 2392680"/>
              <a:gd name="connsiteX60" fmla="*/ 342900 w 1715208"/>
              <a:gd name="connsiteY60" fmla="*/ 30480 h 2392680"/>
              <a:gd name="connsiteX0" fmla="*/ 342900 w 1715208"/>
              <a:gd name="connsiteY0" fmla="*/ 30480 h 2392680"/>
              <a:gd name="connsiteX1" fmla="*/ 1021080 w 1715208"/>
              <a:gd name="connsiteY1" fmla="*/ 38100 h 2392680"/>
              <a:gd name="connsiteX2" fmla="*/ 1021080 w 1715208"/>
              <a:gd name="connsiteY2" fmla="*/ 114300 h 2392680"/>
              <a:gd name="connsiteX3" fmla="*/ 1074420 w 1715208"/>
              <a:gd name="connsiteY3" fmla="*/ 114300 h 2392680"/>
              <a:gd name="connsiteX4" fmla="*/ 1082040 w 1715208"/>
              <a:gd name="connsiteY4" fmla="*/ 22860 h 2392680"/>
              <a:gd name="connsiteX5" fmla="*/ 1143000 w 1715208"/>
              <a:gd name="connsiteY5" fmla="*/ 0 h 2392680"/>
              <a:gd name="connsiteX6" fmla="*/ 1188720 w 1715208"/>
              <a:gd name="connsiteY6" fmla="*/ 0 h 2392680"/>
              <a:gd name="connsiteX7" fmla="*/ 1242060 w 1715208"/>
              <a:gd name="connsiteY7" fmla="*/ 15240 h 2392680"/>
              <a:gd name="connsiteX8" fmla="*/ 1234440 w 1715208"/>
              <a:gd name="connsiteY8" fmla="*/ 106680 h 2392680"/>
              <a:gd name="connsiteX9" fmla="*/ 1280160 w 1715208"/>
              <a:gd name="connsiteY9" fmla="*/ 106680 h 2392680"/>
              <a:gd name="connsiteX10" fmla="*/ 1280160 w 1715208"/>
              <a:gd name="connsiteY10" fmla="*/ 38100 h 2392680"/>
              <a:gd name="connsiteX11" fmla="*/ 1691640 w 1715208"/>
              <a:gd name="connsiteY11" fmla="*/ 45720 h 2392680"/>
              <a:gd name="connsiteX12" fmla="*/ 1714500 w 1715208"/>
              <a:gd name="connsiteY12" fmla="*/ 762000 h 2392680"/>
              <a:gd name="connsiteX13" fmla="*/ 1516380 w 1715208"/>
              <a:gd name="connsiteY13" fmla="*/ 769620 h 2392680"/>
              <a:gd name="connsiteX14" fmla="*/ 1524000 w 1715208"/>
              <a:gd name="connsiteY14" fmla="*/ 976153 h 2392680"/>
              <a:gd name="connsiteX15" fmla="*/ 1348740 w 1715208"/>
              <a:gd name="connsiteY15" fmla="*/ 960120 h 2392680"/>
              <a:gd name="connsiteX16" fmla="*/ 1348740 w 1715208"/>
              <a:gd name="connsiteY16" fmla="*/ 1051560 h 2392680"/>
              <a:gd name="connsiteX17" fmla="*/ 1440180 w 1715208"/>
              <a:gd name="connsiteY17" fmla="*/ 1051560 h 2392680"/>
              <a:gd name="connsiteX18" fmla="*/ 1447800 w 1715208"/>
              <a:gd name="connsiteY18" fmla="*/ 1440180 h 2392680"/>
              <a:gd name="connsiteX19" fmla="*/ 1361362 w 1715208"/>
              <a:gd name="connsiteY19" fmla="*/ 1439916 h 2392680"/>
              <a:gd name="connsiteX20" fmla="*/ 1356360 w 1715208"/>
              <a:gd name="connsiteY20" fmla="*/ 1516380 h 2392680"/>
              <a:gd name="connsiteX21" fmla="*/ 1516380 w 1715208"/>
              <a:gd name="connsiteY21" fmla="*/ 1516380 h 2392680"/>
              <a:gd name="connsiteX22" fmla="*/ 1523764 w 1715208"/>
              <a:gd name="connsiteY22" fmla="*/ 1737360 h 2392680"/>
              <a:gd name="connsiteX23" fmla="*/ 1706880 w 1715208"/>
              <a:gd name="connsiteY23" fmla="*/ 1729740 h 2392680"/>
              <a:gd name="connsiteX24" fmla="*/ 1715208 w 1715208"/>
              <a:gd name="connsiteY24" fmla="*/ 2329620 h 2392680"/>
              <a:gd name="connsiteX25" fmla="*/ 1272540 w 1715208"/>
              <a:gd name="connsiteY25" fmla="*/ 2331720 h 2392680"/>
              <a:gd name="connsiteX26" fmla="*/ 1272540 w 1715208"/>
              <a:gd name="connsiteY26" fmla="*/ 2240280 h 2392680"/>
              <a:gd name="connsiteX27" fmla="*/ 1219200 w 1715208"/>
              <a:gd name="connsiteY27" fmla="*/ 2240280 h 2392680"/>
              <a:gd name="connsiteX28" fmla="*/ 1219200 w 1715208"/>
              <a:gd name="connsiteY28" fmla="*/ 2362200 h 2392680"/>
              <a:gd name="connsiteX29" fmla="*/ 1196340 w 1715208"/>
              <a:gd name="connsiteY29" fmla="*/ 2392680 h 2392680"/>
              <a:gd name="connsiteX30" fmla="*/ 1135380 w 1715208"/>
              <a:gd name="connsiteY30" fmla="*/ 2392680 h 2392680"/>
              <a:gd name="connsiteX31" fmla="*/ 1066800 w 1715208"/>
              <a:gd name="connsiteY31" fmla="*/ 2392680 h 2392680"/>
              <a:gd name="connsiteX32" fmla="*/ 1066800 w 1715208"/>
              <a:gd name="connsiteY32" fmla="*/ 2362200 h 2392680"/>
              <a:gd name="connsiteX33" fmla="*/ 1074420 w 1715208"/>
              <a:gd name="connsiteY33" fmla="*/ 2293620 h 2392680"/>
              <a:gd name="connsiteX34" fmla="*/ 1082040 w 1715208"/>
              <a:gd name="connsiteY34" fmla="*/ 2255520 h 2392680"/>
              <a:gd name="connsiteX35" fmla="*/ 1074420 w 1715208"/>
              <a:gd name="connsiteY35" fmla="*/ 2240280 h 2392680"/>
              <a:gd name="connsiteX36" fmla="*/ 1013460 w 1715208"/>
              <a:gd name="connsiteY36" fmla="*/ 2232660 h 2392680"/>
              <a:gd name="connsiteX37" fmla="*/ 1021080 w 1715208"/>
              <a:gd name="connsiteY37" fmla="*/ 2331720 h 2392680"/>
              <a:gd name="connsiteX38" fmla="*/ 358140 w 1715208"/>
              <a:gd name="connsiteY38" fmla="*/ 2316480 h 2392680"/>
              <a:gd name="connsiteX39" fmla="*/ 358140 w 1715208"/>
              <a:gd name="connsiteY39" fmla="*/ 2004060 h 2392680"/>
              <a:gd name="connsiteX40" fmla="*/ 495300 w 1715208"/>
              <a:gd name="connsiteY40" fmla="*/ 2011680 h 2392680"/>
              <a:gd name="connsiteX41" fmla="*/ 495300 w 1715208"/>
              <a:gd name="connsiteY41" fmla="*/ 2011680 h 2392680"/>
              <a:gd name="connsiteX42" fmla="*/ 495300 w 1715208"/>
              <a:gd name="connsiteY42" fmla="*/ 1722120 h 2392680"/>
              <a:gd name="connsiteX43" fmla="*/ 213360 w 1715208"/>
              <a:gd name="connsiteY43" fmla="*/ 1729740 h 2392680"/>
              <a:gd name="connsiteX44" fmla="*/ 213360 w 1715208"/>
              <a:gd name="connsiteY44" fmla="*/ 1805940 h 2392680"/>
              <a:gd name="connsiteX45" fmla="*/ 15240 w 1715208"/>
              <a:gd name="connsiteY45" fmla="*/ 1805940 h 2392680"/>
              <a:gd name="connsiteX46" fmla="*/ 38100 w 1715208"/>
              <a:gd name="connsiteY46" fmla="*/ 1524000 h 2392680"/>
              <a:gd name="connsiteX47" fmla="*/ 0 w 1715208"/>
              <a:gd name="connsiteY47" fmla="*/ 1379220 h 2392680"/>
              <a:gd name="connsiteX48" fmla="*/ 0 w 1715208"/>
              <a:gd name="connsiteY48" fmla="*/ 1234440 h 2392680"/>
              <a:gd name="connsiteX49" fmla="*/ 0 w 1715208"/>
              <a:gd name="connsiteY49" fmla="*/ 1104900 h 2392680"/>
              <a:gd name="connsiteX50" fmla="*/ 7620 w 1715208"/>
              <a:gd name="connsiteY50" fmla="*/ 1036320 h 2392680"/>
              <a:gd name="connsiteX51" fmla="*/ 30480 w 1715208"/>
              <a:gd name="connsiteY51" fmla="*/ 998220 h 2392680"/>
              <a:gd name="connsiteX52" fmla="*/ 30480 w 1715208"/>
              <a:gd name="connsiteY52" fmla="*/ 906780 h 2392680"/>
              <a:gd name="connsiteX53" fmla="*/ 160020 w 1715208"/>
              <a:gd name="connsiteY53" fmla="*/ 906780 h 2392680"/>
              <a:gd name="connsiteX54" fmla="*/ 160020 w 1715208"/>
              <a:gd name="connsiteY54" fmla="*/ 792480 h 2392680"/>
              <a:gd name="connsiteX55" fmla="*/ 502920 w 1715208"/>
              <a:gd name="connsiteY55" fmla="*/ 792480 h 2392680"/>
              <a:gd name="connsiteX56" fmla="*/ 502920 w 1715208"/>
              <a:gd name="connsiteY56" fmla="*/ 480060 h 2392680"/>
              <a:gd name="connsiteX57" fmla="*/ 411480 w 1715208"/>
              <a:gd name="connsiteY57" fmla="*/ 480060 h 2392680"/>
              <a:gd name="connsiteX58" fmla="*/ 403860 w 1715208"/>
              <a:gd name="connsiteY58" fmla="*/ 411480 h 2392680"/>
              <a:gd name="connsiteX59" fmla="*/ 327660 w 1715208"/>
              <a:gd name="connsiteY59" fmla="*/ 411480 h 2392680"/>
              <a:gd name="connsiteX60" fmla="*/ 342900 w 1715208"/>
              <a:gd name="connsiteY60" fmla="*/ 30480 h 2392680"/>
              <a:gd name="connsiteX0" fmla="*/ 342900 w 1715208"/>
              <a:gd name="connsiteY0" fmla="*/ 30480 h 2392680"/>
              <a:gd name="connsiteX1" fmla="*/ 1021080 w 1715208"/>
              <a:gd name="connsiteY1" fmla="*/ 38100 h 2392680"/>
              <a:gd name="connsiteX2" fmla="*/ 1021080 w 1715208"/>
              <a:gd name="connsiteY2" fmla="*/ 114300 h 2392680"/>
              <a:gd name="connsiteX3" fmla="*/ 1074420 w 1715208"/>
              <a:gd name="connsiteY3" fmla="*/ 114300 h 2392680"/>
              <a:gd name="connsiteX4" fmla="*/ 1082040 w 1715208"/>
              <a:gd name="connsiteY4" fmla="*/ 22860 h 2392680"/>
              <a:gd name="connsiteX5" fmla="*/ 1143000 w 1715208"/>
              <a:gd name="connsiteY5" fmla="*/ 0 h 2392680"/>
              <a:gd name="connsiteX6" fmla="*/ 1188720 w 1715208"/>
              <a:gd name="connsiteY6" fmla="*/ 0 h 2392680"/>
              <a:gd name="connsiteX7" fmla="*/ 1242060 w 1715208"/>
              <a:gd name="connsiteY7" fmla="*/ 15240 h 2392680"/>
              <a:gd name="connsiteX8" fmla="*/ 1234440 w 1715208"/>
              <a:gd name="connsiteY8" fmla="*/ 106680 h 2392680"/>
              <a:gd name="connsiteX9" fmla="*/ 1280160 w 1715208"/>
              <a:gd name="connsiteY9" fmla="*/ 106680 h 2392680"/>
              <a:gd name="connsiteX10" fmla="*/ 1280160 w 1715208"/>
              <a:gd name="connsiteY10" fmla="*/ 38100 h 2392680"/>
              <a:gd name="connsiteX11" fmla="*/ 1691640 w 1715208"/>
              <a:gd name="connsiteY11" fmla="*/ 45720 h 2392680"/>
              <a:gd name="connsiteX12" fmla="*/ 1714500 w 1715208"/>
              <a:gd name="connsiteY12" fmla="*/ 762000 h 2392680"/>
              <a:gd name="connsiteX13" fmla="*/ 1516380 w 1715208"/>
              <a:gd name="connsiteY13" fmla="*/ 769620 h 2392680"/>
              <a:gd name="connsiteX14" fmla="*/ 1505669 w 1715208"/>
              <a:gd name="connsiteY14" fmla="*/ 960384 h 2392680"/>
              <a:gd name="connsiteX15" fmla="*/ 1348740 w 1715208"/>
              <a:gd name="connsiteY15" fmla="*/ 960120 h 2392680"/>
              <a:gd name="connsiteX16" fmla="*/ 1348740 w 1715208"/>
              <a:gd name="connsiteY16" fmla="*/ 1051560 h 2392680"/>
              <a:gd name="connsiteX17" fmla="*/ 1440180 w 1715208"/>
              <a:gd name="connsiteY17" fmla="*/ 1051560 h 2392680"/>
              <a:gd name="connsiteX18" fmla="*/ 1447800 w 1715208"/>
              <a:gd name="connsiteY18" fmla="*/ 1440180 h 2392680"/>
              <a:gd name="connsiteX19" fmla="*/ 1361362 w 1715208"/>
              <a:gd name="connsiteY19" fmla="*/ 1439916 h 2392680"/>
              <a:gd name="connsiteX20" fmla="*/ 1356360 w 1715208"/>
              <a:gd name="connsiteY20" fmla="*/ 1516380 h 2392680"/>
              <a:gd name="connsiteX21" fmla="*/ 1516380 w 1715208"/>
              <a:gd name="connsiteY21" fmla="*/ 1516380 h 2392680"/>
              <a:gd name="connsiteX22" fmla="*/ 1523764 w 1715208"/>
              <a:gd name="connsiteY22" fmla="*/ 1737360 h 2392680"/>
              <a:gd name="connsiteX23" fmla="*/ 1706880 w 1715208"/>
              <a:gd name="connsiteY23" fmla="*/ 1729740 h 2392680"/>
              <a:gd name="connsiteX24" fmla="*/ 1715208 w 1715208"/>
              <a:gd name="connsiteY24" fmla="*/ 2329620 h 2392680"/>
              <a:gd name="connsiteX25" fmla="*/ 1272540 w 1715208"/>
              <a:gd name="connsiteY25" fmla="*/ 2331720 h 2392680"/>
              <a:gd name="connsiteX26" fmla="*/ 1272540 w 1715208"/>
              <a:gd name="connsiteY26" fmla="*/ 2240280 h 2392680"/>
              <a:gd name="connsiteX27" fmla="*/ 1219200 w 1715208"/>
              <a:gd name="connsiteY27" fmla="*/ 2240280 h 2392680"/>
              <a:gd name="connsiteX28" fmla="*/ 1219200 w 1715208"/>
              <a:gd name="connsiteY28" fmla="*/ 2362200 h 2392680"/>
              <a:gd name="connsiteX29" fmla="*/ 1196340 w 1715208"/>
              <a:gd name="connsiteY29" fmla="*/ 2392680 h 2392680"/>
              <a:gd name="connsiteX30" fmla="*/ 1135380 w 1715208"/>
              <a:gd name="connsiteY30" fmla="*/ 2392680 h 2392680"/>
              <a:gd name="connsiteX31" fmla="*/ 1066800 w 1715208"/>
              <a:gd name="connsiteY31" fmla="*/ 2392680 h 2392680"/>
              <a:gd name="connsiteX32" fmla="*/ 1066800 w 1715208"/>
              <a:gd name="connsiteY32" fmla="*/ 2362200 h 2392680"/>
              <a:gd name="connsiteX33" fmla="*/ 1074420 w 1715208"/>
              <a:gd name="connsiteY33" fmla="*/ 2293620 h 2392680"/>
              <a:gd name="connsiteX34" fmla="*/ 1082040 w 1715208"/>
              <a:gd name="connsiteY34" fmla="*/ 2255520 h 2392680"/>
              <a:gd name="connsiteX35" fmla="*/ 1074420 w 1715208"/>
              <a:gd name="connsiteY35" fmla="*/ 2240280 h 2392680"/>
              <a:gd name="connsiteX36" fmla="*/ 1013460 w 1715208"/>
              <a:gd name="connsiteY36" fmla="*/ 2232660 h 2392680"/>
              <a:gd name="connsiteX37" fmla="*/ 1021080 w 1715208"/>
              <a:gd name="connsiteY37" fmla="*/ 2331720 h 2392680"/>
              <a:gd name="connsiteX38" fmla="*/ 358140 w 1715208"/>
              <a:gd name="connsiteY38" fmla="*/ 2316480 h 2392680"/>
              <a:gd name="connsiteX39" fmla="*/ 358140 w 1715208"/>
              <a:gd name="connsiteY39" fmla="*/ 2004060 h 2392680"/>
              <a:gd name="connsiteX40" fmla="*/ 495300 w 1715208"/>
              <a:gd name="connsiteY40" fmla="*/ 2011680 h 2392680"/>
              <a:gd name="connsiteX41" fmla="*/ 495300 w 1715208"/>
              <a:gd name="connsiteY41" fmla="*/ 2011680 h 2392680"/>
              <a:gd name="connsiteX42" fmla="*/ 495300 w 1715208"/>
              <a:gd name="connsiteY42" fmla="*/ 1722120 h 2392680"/>
              <a:gd name="connsiteX43" fmla="*/ 213360 w 1715208"/>
              <a:gd name="connsiteY43" fmla="*/ 1729740 h 2392680"/>
              <a:gd name="connsiteX44" fmla="*/ 213360 w 1715208"/>
              <a:gd name="connsiteY44" fmla="*/ 1805940 h 2392680"/>
              <a:gd name="connsiteX45" fmla="*/ 15240 w 1715208"/>
              <a:gd name="connsiteY45" fmla="*/ 1805940 h 2392680"/>
              <a:gd name="connsiteX46" fmla="*/ 38100 w 1715208"/>
              <a:gd name="connsiteY46" fmla="*/ 1524000 h 2392680"/>
              <a:gd name="connsiteX47" fmla="*/ 0 w 1715208"/>
              <a:gd name="connsiteY47" fmla="*/ 1379220 h 2392680"/>
              <a:gd name="connsiteX48" fmla="*/ 0 w 1715208"/>
              <a:gd name="connsiteY48" fmla="*/ 1234440 h 2392680"/>
              <a:gd name="connsiteX49" fmla="*/ 0 w 1715208"/>
              <a:gd name="connsiteY49" fmla="*/ 1104900 h 2392680"/>
              <a:gd name="connsiteX50" fmla="*/ 7620 w 1715208"/>
              <a:gd name="connsiteY50" fmla="*/ 1036320 h 2392680"/>
              <a:gd name="connsiteX51" fmla="*/ 30480 w 1715208"/>
              <a:gd name="connsiteY51" fmla="*/ 998220 h 2392680"/>
              <a:gd name="connsiteX52" fmla="*/ 30480 w 1715208"/>
              <a:gd name="connsiteY52" fmla="*/ 906780 h 2392680"/>
              <a:gd name="connsiteX53" fmla="*/ 160020 w 1715208"/>
              <a:gd name="connsiteY53" fmla="*/ 906780 h 2392680"/>
              <a:gd name="connsiteX54" fmla="*/ 160020 w 1715208"/>
              <a:gd name="connsiteY54" fmla="*/ 792480 h 2392680"/>
              <a:gd name="connsiteX55" fmla="*/ 502920 w 1715208"/>
              <a:gd name="connsiteY55" fmla="*/ 792480 h 2392680"/>
              <a:gd name="connsiteX56" fmla="*/ 502920 w 1715208"/>
              <a:gd name="connsiteY56" fmla="*/ 480060 h 2392680"/>
              <a:gd name="connsiteX57" fmla="*/ 411480 w 1715208"/>
              <a:gd name="connsiteY57" fmla="*/ 480060 h 2392680"/>
              <a:gd name="connsiteX58" fmla="*/ 403860 w 1715208"/>
              <a:gd name="connsiteY58" fmla="*/ 411480 h 2392680"/>
              <a:gd name="connsiteX59" fmla="*/ 327660 w 1715208"/>
              <a:gd name="connsiteY59" fmla="*/ 411480 h 2392680"/>
              <a:gd name="connsiteX60" fmla="*/ 342900 w 1715208"/>
              <a:gd name="connsiteY60" fmla="*/ 30480 h 2392680"/>
              <a:gd name="connsiteX0" fmla="*/ 342900 w 1715208"/>
              <a:gd name="connsiteY0" fmla="*/ 30480 h 2392680"/>
              <a:gd name="connsiteX1" fmla="*/ 1021080 w 1715208"/>
              <a:gd name="connsiteY1" fmla="*/ 38100 h 2392680"/>
              <a:gd name="connsiteX2" fmla="*/ 1021080 w 1715208"/>
              <a:gd name="connsiteY2" fmla="*/ 114300 h 2392680"/>
              <a:gd name="connsiteX3" fmla="*/ 1074420 w 1715208"/>
              <a:gd name="connsiteY3" fmla="*/ 114300 h 2392680"/>
              <a:gd name="connsiteX4" fmla="*/ 1082040 w 1715208"/>
              <a:gd name="connsiteY4" fmla="*/ 22860 h 2392680"/>
              <a:gd name="connsiteX5" fmla="*/ 1143000 w 1715208"/>
              <a:gd name="connsiteY5" fmla="*/ 0 h 2392680"/>
              <a:gd name="connsiteX6" fmla="*/ 1188720 w 1715208"/>
              <a:gd name="connsiteY6" fmla="*/ 0 h 2392680"/>
              <a:gd name="connsiteX7" fmla="*/ 1242060 w 1715208"/>
              <a:gd name="connsiteY7" fmla="*/ 15240 h 2392680"/>
              <a:gd name="connsiteX8" fmla="*/ 1234440 w 1715208"/>
              <a:gd name="connsiteY8" fmla="*/ 106680 h 2392680"/>
              <a:gd name="connsiteX9" fmla="*/ 1280160 w 1715208"/>
              <a:gd name="connsiteY9" fmla="*/ 106680 h 2392680"/>
              <a:gd name="connsiteX10" fmla="*/ 1280160 w 1715208"/>
              <a:gd name="connsiteY10" fmla="*/ 38100 h 2392680"/>
              <a:gd name="connsiteX11" fmla="*/ 1691640 w 1715208"/>
              <a:gd name="connsiteY11" fmla="*/ 45720 h 2392680"/>
              <a:gd name="connsiteX12" fmla="*/ 1714500 w 1715208"/>
              <a:gd name="connsiteY12" fmla="*/ 762000 h 2392680"/>
              <a:gd name="connsiteX13" fmla="*/ 1516380 w 1715208"/>
              <a:gd name="connsiteY13" fmla="*/ 769620 h 2392680"/>
              <a:gd name="connsiteX14" fmla="*/ 1518764 w 1715208"/>
              <a:gd name="connsiteY14" fmla="*/ 960384 h 2392680"/>
              <a:gd name="connsiteX15" fmla="*/ 1348740 w 1715208"/>
              <a:gd name="connsiteY15" fmla="*/ 960120 h 2392680"/>
              <a:gd name="connsiteX16" fmla="*/ 1348740 w 1715208"/>
              <a:gd name="connsiteY16" fmla="*/ 1051560 h 2392680"/>
              <a:gd name="connsiteX17" fmla="*/ 1440180 w 1715208"/>
              <a:gd name="connsiteY17" fmla="*/ 1051560 h 2392680"/>
              <a:gd name="connsiteX18" fmla="*/ 1447800 w 1715208"/>
              <a:gd name="connsiteY18" fmla="*/ 1440180 h 2392680"/>
              <a:gd name="connsiteX19" fmla="*/ 1361362 w 1715208"/>
              <a:gd name="connsiteY19" fmla="*/ 1439916 h 2392680"/>
              <a:gd name="connsiteX20" fmla="*/ 1356360 w 1715208"/>
              <a:gd name="connsiteY20" fmla="*/ 1516380 h 2392680"/>
              <a:gd name="connsiteX21" fmla="*/ 1516380 w 1715208"/>
              <a:gd name="connsiteY21" fmla="*/ 1516380 h 2392680"/>
              <a:gd name="connsiteX22" fmla="*/ 1523764 w 1715208"/>
              <a:gd name="connsiteY22" fmla="*/ 1737360 h 2392680"/>
              <a:gd name="connsiteX23" fmla="*/ 1706880 w 1715208"/>
              <a:gd name="connsiteY23" fmla="*/ 1729740 h 2392680"/>
              <a:gd name="connsiteX24" fmla="*/ 1715208 w 1715208"/>
              <a:gd name="connsiteY24" fmla="*/ 2329620 h 2392680"/>
              <a:gd name="connsiteX25" fmla="*/ 1272540 w 1715208"/>
              <a:gd name="connsiteY25" fmla="*/ 2331720 h 2392680"/>
              <a:gd name="connsiteX26" fmla="*/ 1272540 w 1715208"/>
              <a:gd name="connsiteY26" fmla="*/ 2240280 h 2392680"/>
              <a:gd name="connsiteX27" fmla="*/ 1219200 w 1715208"/>
              <a:gd name="connsiteY27" fmla="*/ 2240280 h 2392680"/>
              <a:gd name="connsiteX28" fmla="*/ 1219200 w 1715208"/>
              <a:gd name="connsiteY28" fmla="*/ 2362200 h 2392680"/>
              <a:gd name="connsiteX29" fmla="*/ 1196340 w 1715208"/>
              <a:gd name="connsiteY29" fmla="*/ 2392680 h 2392680"/>
              <a:gd name="connsiteX30" fmla="*/ 1135380 w 1715208"/>
              <a:gd name="connsiteY30" fmla="*/ 2392680 h 2392680"/>
              <a:gd name="connsiteX31" fmla="*/ 1066800 w 1715208"/>
              <a:gd name="connsiteY31" fmla="*/ 2392680 h 2392680"/>
              <a:gd name="connsiteX32" fmla="*/ 1066800 w 1715208"/>
              <a:gd name="connsiteY32" fmla="*/ 2362200 h 2392680"/>
              <a:gd name="connsiteX33" fmla="*/ 1074420 w 1715208"/>
              <a:gd name="connsiteY33" fmla="*/ 2293620 h 2392680"/>
              <a:gd name="connsiteX34" fmla="*/ 1082040 w 1715208"/>
              <a:gd name="connsiteY34" fmla="*/ 2255520 h 2392680"/>
              <a:gd name="connsiteX35" fmla="*/ 1074420 w 1715208"/>
              <a:gd name="connsiteY35" fmla="*/ 2240280 h 2392680"/>
              <a:gd name="connsiteX36" fmla="*/ 1013460 w 1715208"/>
              <a:gd name="connsiteY36" fmla="*/ 2232660 h 2392680"/>
              <a:gd name="connsiteX37" fmla="*/ 1021080 w 1715208"/>
              <a:gd name="connsiteY37" fmla="*/ 2331720 h 2392680"/>
              <a:gd name="connsiteX38" fmla="*/ 358140 w 1715208"/>
              <a:gd name="connsiteY38" fmla="*/ 2316480 h 2392680"/>
              <a:gd name="connsiteX39" fmla="*/ 358140 w 1715208"/>
              <a:gd name="connsiteY39" fmla="*/ 2004060 h 2392680"/>
              <a:gd name="connsiteX40" fmla="*/ 495300 w 1715208"/>
              <a:gd name="connsiteY40" fmla="*/ 2011680 h 2392680"/>
              <a:gd name="connsiteX41" fmla="*/ 495300 w 1715208"/>
              <a:gd name="connsiteY41" fmla="*/ 2011680 h 2392680"/>
              <a:gd name="connsiteX42" fmla="*/ 495300 w 1715208"/>
              <a:gd name="connsiteY42" fmla="*/ 1722120 h 2392680"/>
              <a:gd name="connsiteX43" fmla="*/ 213360 w 1715208"/>
              <a:gd name="connsiteY43" fmla="*/ 1729740 h 2392680"/>
              <a:gd name="connsiteX44" fmla="*/ 213360 w 1715208"/>
              <a:gd name="connsiteY44" fmla="*/ 1805940 h 2392680"/>
              <a:gd name="connsiteX45" fmla="*/ 15240 w 1715208"/>
              <a:gd name="connsiteY45" fmla="*/ 1805940 h 2392680"/>
              <a:gd name="connsiteX46" fmla="*/ 38100 w 1715208"/>
              <a:gd name="connsiteY46" fmla="*/ 1524000 h 2392680"/>
              <a:gd name="connsiteX47" fmla="*/ 0 w 1715208"/>
              <a:gd name="connsiteY47" fmla="*/ 1379220 h 2392680"/>
              <a:gd name="connsiteX48" fmla="*/ 0 w 1715208"/>
              <a:gd name="connsiteY48" fmla="*/ 1234440 h 2392680"/>
              <a:gd name="connsiteX49" fmla="*/ 0 w 1715208"/>
              <a:gd name="connsiteY49" fmla="*/ 1104900 h 2392680"/>
              <a:gd name="connsiteX50" fmla="*/ 7620 w 1715208"/>
              <a:gd name="connsiteY50" fmla="*/ 1036320 h 2392680"/>
              <a:gd name="connsiteX51" fmla="*/ 30480 w 1715208"/>
              <a:gd name="connsiteY51" fmla="*/ 998220 h 2392680"/>
              <a:gd name="connsiteX52" fmla="*/ 30480 w 1715208"/>
              <a:gd name="connsiteY52" fmla="*/ 906780 h 2392680"/>
              <a:gd name="connsiteX53" fmla="*/ 160020 w 1715208"/>
              <a:gd name="connsiteY53" fmla="*/ 906780 h 2392680"/>
              <a:gd name="connsiteX54" fmla="*/ 160020 w 1715208"/>
              <a:gd name="connsiteY54" fmla="*/ 792480 h 2392680"/>
              <a:gd name="connsiteX55" fmla="*/ 502920 w 1715208"/>
              <a:gd name="connsiteY55" fmla="*/ 792480 h 2392680"/>
              <a:gd name="connsiteX56" fmla="*/ 502920 w 1715208"/>
              <a:gd name="connsiteY56" fmla="*/ 480060 h 2392680"/>
              <a:gd name="connsiteX57" fmla="*/ 411480 w 1715208"/>
              <a:gd name="connsiteY57" fmla="*/ 480060 h 2392680"/>
              <a:gd name="connsiteX58" fmla="*/ 403860 w 1715208"/>
              <a:gd name="connsiteY58" fmla="*/ 411480 h 2392680"/>
              <a:gd name="connsiteX59" fmla="*/ 327660 w 1715208"/>
              <a:gd name="connsiteY59" fmla="*/ 411480 h 2392680"/>
              <a:gd name="connsiteX60" fmla="*/ 342900 w 1715208"/>
              <a:gd name="connsiteY60" fmla="*/ 30480 h 23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715208" h="2392680">
                <a:moveTo>
                  <a:pt x="342900" y="30480"/>
                </a:moveTo>
                <a:lnTo>
                  <a:pt x="1021080" y="38100"/>
                </a:lnTo>
                <a:lnTo>
                  <a:pt x="1021080" y="114300"/>
                </a:lnTo>
                <a:lnTo>
                  <a:pt x="1074420" y="114300"/>
                </a:lnTo>
                <a:lnTo>
                  <a:pt x="1082040" y="22860"/>
                </a:lnTo>
                <a:lnTo>
                  <a:pt x="1143000" y="0"/>
                </a:lnTo>
                <a:lnTo>
                  <a:pt x="1188720" y="0"/>
                </a:lnTo>
                <a:lnTo>
                  <a:pt x="1242060" y="15240"/>
                </a:lnTo>
                <a:lnTo>
                  <a:pt x="1234440" y="106680"/>
                </a:lnTo>
                <a:lnTo>
                  <a:pt x="1280160" y="106680"/>
                </a:lnTo>
                <a:lnTo>
                  <a:pt x="1280160" y="38100"/>
                </a:lnTo>
                <a:lnTo>
                  <a:pt x="1691640" y="45720"/>
                </a:lnTo>
                <a:lnTo>
                  <a:pt x="1714500" y="762000"/>
                </a:lnTo>
                <a:lnTo>
                  <a:pt x="1516380" y="769620"/>
                </a:lnTo>
                <a:cubicBezTo>
                  <a:pt x="1517175" y="833208"/>
                  <a:pt x="1517969" y="896796"/>
                  <a:pt x="1518764" y="960384"/>
                </a:cubicBezTo>
                <a:lnTo>
                  <a:pt x="1348740" y="960120"/>
                </a:lnTo>
                <a:lnTo>
                  <a:pt x="1348740" y="1051560"/>
                </a:lnTo>
                <a:lnTo>
                  <a:pt x="1440180" y="1051560"/>
                </a:lnTo>
                <a:lnTo>
                  <a:pt x="1447800" y="1440180"/>
                </a:lnTo>
                <a:lnTo>
                  <a:pt x="1361362" y="1439916"/>
                </a:lnTo>
                <a:lnTo>
                  <a:pt x="1356360" y="1516380"/>
                </a:lnTo>
                <a:lnTo>
                  <a:pt x="1516380" y="1516380"/>
                </a:lnTo>
                <a:lnTo>
                  <a:pt x="1523764" y="1737360"/>
                </a:lnTo>
                <a:lnTo>
                  <a:pt x="1706880" y="1729740"/>
                </a:lnTo>
                <a:lnTo>
                  <a:pt x="1715208" y="2329620"/>
                </a:lnTo>
                <a:lnTo>
                  <a:pt x="1272540" y="2331720"/>
                </a:lnTo>
                <a:lnTo>
                  <a:pt x="1272540" y="2240280"/>
                </a:lnTo>
                <a:lnTo>
                  <a:pt x="1219200" y="2240280"/>
                </a:lnTo>
                <a:lnTo>
                  <a:pt x="1219200" y="2362200"/>
                </a:lnTo>
                <a:lnTo>
                  <a:pt x="1196340" y="2392680"/>
                </a:lnTo>
                <a:lnTo>
                  <a:pt x="1135380" y="2392680"/>
                </a:lnTo>
                <a:lnTo>
                  <a:pt x="1066800" y="2392680"/>
                </a:lnTo>
                <a:lnTo>
                  <a:pt x="1066800" y="2362200"/>
                </a:lnTo>
                <a:cubicBezTo>
                  <a:pt x="1069340" y="2339340"/>
                  <a:pt x="1071167" y="2316390"/>
                  <a:pt x="1074420" y="2293620"/>
                </a:cubicBezTo>
                <a:cubicBezTo>
                  <a:pt x="1076252" y="2280799"/>
                  <a:pt x="1082040" y="2268472"/>
                  <a:pt x="1082040" y="2255520"/>
                </a:cubicBezTo>
                <a:cubicBezTo>
                  <a:pt x="1082040" y="2249840"/>
                  <a:pt x="1076960" y="2245360"/>
                  <a:pt x="1074420" y="2240280"/>
                </a:cubicBezTo>
                <a:lnTo>
                  <a:pt x="1013460" y="2232660"/>
                </a:lnTo>
                <a:lnTo>
                  <a:pt x="1021080" y="2331720"/>
                </a:lnTo>
                <a:lnTo>
                  <a:pt x="358140" y="2316480"/>
                </a:lnTo>
                <a:lnTo>
                  <a:pt x="358140" y="2004060"/>
                </a:lnTo>
                <a:lnTo>
                  <a:pt x="495300" y="2011680"/>
                </a:lnTo>
                <a:lnTo>
                  <a:pt x="495300" y="2011680"/>
                </a:lnTo>
                <a:lnTo>
                  <a:pt x="495300" y="1722120"/>
                </a:lnTo>
                <a:lnTo>
                  <a:pt x="213360" y="1729740"/>
                </a:lnTo>
                <a:lnTo>
                  <a:pt x="213360" y="1805940"/>
                </a:lnTo>
                <a:lnTo>
                  <a:pt x="15240" y="1805940"/>
                </a:lnTo>
                <a:lnTo>
                  <a:pt x="38100" y="1524000"/>
                </a:lnTo>
                <a:lnTo>
                  <a:pt x="0" y="1379220"/>
                </a:lnTo>
                <a:lnTo>
                  <a:pt x="0" y="1234440"/>
                </a:lnTo>
                <a:lnTo>
                  <a:pt x="0" y="1104900"/>
                </a:lnTo>
                <a:lnTo>
                  <a:pt x="7620" y="1036320"/>
                </a:lnTo>
                <a:lnTo>
                  <a:pt x="30480" y="998220"/>
                </a:lnTo>
                <a:lnTo>
                  <a:pt x="30480" y="906780"/>
                </a:lnTo>
                <a:lnTo>
                  <a:pt x="160020" y="906780"/>
                </a:lnTo>
                <a:lnTo>
                  <a:pt x="160020" y="792480"/>
                </a:lnTo>
                <a:lnTo>
                  <a:pt x="502920" y="792480"/>
                </a:lnTo>
                <a:lnTo>
                  <a:pt x="502920" y="480060"/>
                </a:lnTo>
                <a:lnTo>
                  <a:pt x="411480" y="480060"/>
                </a:lnTo>
                <a:lnTo>
                  <a:pt x="403860" y="411480"/>
                </a:lnTo>
                <a:lnTo>
                  <a:pt x="327660" y="411480"/>
                </a:lnTo>
                <a:lnTo>
                  <a:pt x="342900" y="3048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4234737" y="4261694"/>
            <a:ext cx="713843" cy="1530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2336" y="6528008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6436519" y="4014788"/>
            <a:ext cx="266700" cy="919162"/>
          </a:xfrm>
          <a:custGeom>
            <a:avLst/>
            <a:gdLst>
              <a:gd name="connsiteX0" fmla="*/ 0 w 266700"/>
              <a:gd name="connsiteY0" fmla="*/ 919162 h 919162"/>
              <a:gd name="connsiteX1" fmla="*/ 102394 w 266700"/>
              <a:gd name="connsiteY1" fmla="*/ 916781 h 919162"/>
              <a:gd name="connsiteX2" fmla="*/ 107156 w 266700"/>
              <a:gd name="connsiteY2" fmla="*/ 750093 h 919162"/>
              <a:gd name="connsiteX3" fmla="*/ 171450 w 266700"/>
              <a:gd name="connsiteY3" fmla="*/ 745331 h 919162"/>
              <a:gd name="connsiteX4" fmla="*/ 197644 w 266700"/>
              <a:gd name="connsiteY4" fmla="*/ 690562 h 919162"/>
              <a:gd name="connsiteX5" fmla="*/ 219075 w 266700"/>
              <a:gd name="connsiteY5" fmla="*/ 638175 h 919162"/>
              <a:gd name="connsiteX6" fmla="*/ 242887 w 266700"/>
              <a:gd name="connsiteY6" fmla="*/ 545306 h 919162"/>
              <a:gd name="connsiteX7" fmla="*/ 254794 w 266700"/>
              <a:gd name="connsiteY7" fmla="*/ 459581 h 919162"/>
              <a:gd name="connsiteX8" fmla="*/ 266700 w 266700"/>
              <a:gd name="connsiteY8" fmla="*/ 345281 h 919162"/>
              <a:gd name="connsiteX9" fmla="*/ 245269 w 266700"/>
              <a:gd name="connsiteY9" fmla="*/ 109537 h 919162"/>
              <a:gd name="connsiteX10" fmla="*/ 221456 w 266700"/>
              <a:gd name="connsiteY10" fmla="*/ 11906 h 919162"/>
              <a:gd name="connsiteX11" fmla="*/ 207169 w 266700"/>
              <a:gd name="connsiteY11" fmla="*/ 0 h 91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6700" h="919162">
                <a:moveTo>
                  <a:pt x="0" y="919162"/>
                </a:moveTo>
                <a:lnTo>
                  <a:pt x="102394" y="916781"/>
                </a:lnTo>
                <a:lnTo>
                  <a:pt x="107156" y="750093"/>
                </a:lnTo>
                <a:lnTo>
                  <a:pt x="171450" y="745331"/>
                </a:lnTo>
                <a:lnTo>
                  <a:pt x="197644" y="690562"/>
                </a:lnTo>
                <a:lnTo>
                  <a:pt x="219075" y="638175"/>
                </a:lnTo>
                <a:lnTo>
                  <a:pt x="242887" y="545306"/>
                </a:lnTo>
                <a:lnTo>
                  <a:pt x="254794" y="459581"/>
                </a:lnTo>
                <a:lnTo>
                  <a:pt x="266700" y="345281"/>
                </a:lnTo>
                <a:lnTo>
                  <a:pt x="245269" y="109537"/>
                </a:lnTo>
                <a:lnTo>
                  <a:pt x="221456" y="11906"/>
                </a:lnTo>
                <a:lnTo>
                  <a:pt x="207169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Freeform 12"/>
          <p:cNvSpPr/>
          <p:nvPr/>
        </p:nvSpPr>
        <p:spPr>
          <a:xfrm>
            <a:off x="6300107" y="3741964"/>
            <a:ext cx="408214" cy="1191986"/>
          </a:xfrm>
          <a:custGeom>
            <a:avLst/>
            <a:gdLst>
              <a:gd name="connsiteX0" fmla="*/ 138793 w 408214"/>
              <a:gd name="connsiteY0" fmla="*/ 1191986 h 1191986"/>
              <a:gd name="connsiteX1" fmla="*/ 244929 w 408214"/>
              <a:gd name="connsiteY1" fmla="*/ 1189265 h 1191986"/>
              <a:gd name="connsiteX2" fmla="*/ 247650 w 408214"/>
              <a:gd name="connsiteY2" fmla="*/ 1028700 h 1191986"/>
              <a:gd name="connsiteX3" fmla="*/ 304800 w 408214"/>
              <a:gd name="connsiteY3" fmla="*/ 1025979 h 1191986"/>
              <a:gd name="connsiteX4" fmla="*/ 337457 w 408214"/>
              <a:gd name="connsiteY4" fmla="*/ 966107 h 1191986"/>
              <a:gd name="connsiteX5" fmla="*/ 375557 w 408214"/>
              <a:gd name="connsiteY5" fmla="*/ 859972 h 1191986"/>
              <a:gd name="connsiteX6" fmla="*/ 408214 w 408214"/>
              <a:gd name="connsiteY6" fmla="*/ 650422 h 1191986"/>
              <a:gd name="connsiteX7" fmla="*/ 394607 w 408214"/>
              <a:gd name="connsiteY7" fmla="*/ 470807 h 1191986"/>
              <a:gd name="connsiteX8" fmla="*/ 353786 w 408214"/>
              <a:gd name="connsiteY8" fmla="*/ 242207 h 1191986"/>
              <a:gd name="connsiteX9" fmla="*/ 348343 w 408214"/>
              <a:gd name="connsiteY9" fmla="*/ 163286 h 1191986"/>
              <a:gd name="connsiteX10" fmla="*/ 239486 w 408214"/>
              <a:gd name="connsiteY10" fmla="*/ 163286 h 1191986"/>
              <a:gd name="connsiteX11" fmla="*/ 239486 w 408214"/>
              <a:gd name="connsiteY11" fmla="*/ 0 h 1191986"/>
              <a:gd name="connsiteX12" fmla="*/ 122464 w 408214"/>
              <a:gd name="connsiteY12" fmla="*/ 2722 h 1191986"/>
              <a:gd name="connsiteX13" fmla="*/ 127907 w 408214"/>
              <a:gd name="connsiteY13" fmla="*/ 114300 h 1191986"/>
              <a:gd name="connsiteX14" fmla="*/ 8164 w 408214"/>
              <a:gd name="connsiteY14" fmla="*/ 119743 h 1191986"/>
              <a:gd name="connsiteX15" fmla="*/ 0 w 408214"/>
              <a:gd name="connsiteY15" fmla="*/ 247650 h 1191986"/>
              <a:gd name="connsiteX16" fmla="*/ 62593 w 408214"/>
              <a:gd name="connsiteY16" fmla="*/ 247650 h 1191986"/>
              <a:gd name="connsiteX17" fmla="*/ 65314 w 408214"/>
              <a:gd name="connsiteY17" fmla="*/ 898072 h 1191986"/>
              <a:gd name="connsiteX18" fmla="*/ 16329 w 408214"/>
              <a:gd name="connsiteY18" fmla="*/ 895350 h 1191986"/>
              <a:gd name="connsiteX19" fmla="*/ 10886 w 408214"/>
              <a:gd name="connsiteY19" fmla="*/ 1028700 h 1191986"/>
              <a:gd name="connsiteX20" fmla="*/ 127907 w 408214"/>
              <a:gd name="connsiteY20" fmla="*/ 1031422 h 1191986"/>
              <a:gd name="connsiteX21" fmla="*/ 138793 w 408214"/>
              <a:gd name="connsiteY21" fmla="*/ 1191986 h 119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08214" h="1191986">
                <a:moveTo>
                  <a:pt x="138793" y="1191986"/>
                </a:moveTo>
                <a:lnTo>
                  <a:pt x="244929" y="1189265"/>
                </a:lnTo>
                <a:lnTo>
                  <a:pt x="247650" y="1028700"/>
                </a:lnTo>
                <a:lnTo>
                  <a:pt x="304800" y="1025979"/>
                </a:lnTo>
                <a:lnTo>
                  <a:pt x="337457" y="966107"/>
                </a:lnTo>
                <a:lnTo>
                  <a:pt x="375557" y="859972"/>
                </a:lnTo>
                <a:lnTo>
                  <a:pt x="408214" y="650422"/>
                </a:lnTo>
                <a:lnTo>
                  <a:pt x="394607" y="470807"/>
                </a:lnTo>
                <a:lnTo>
                  <a:pt x="353786" y="242207"/>
                </a:lnTo>
                <a:lnTo>
                  <a:pt x="348343" y="163286"/>
                </a:lnTo>
                <a:lnTo>
                  <a:pt x="239486" y="163286"/>
                </a:lnTo>
                <a:lnTo>
                  <a:pt x="239486" y="0"/>
                </a:lnTo>
                <a:lnTo>
                  <a:pt x="122464" y="2722"/>
                </a:lnTo>
                <a:lnTo>
                  <a:pt x="127907" y="114300"/>
                </a:lnTo>
                <a:lnTo>
                  <a:pt x="8164" y="119743"/>
                </a:lnTo>
                <a:lnTo>
                  <a:pt x="0" y="247650"/>
                </a:lnTo>
                <a:lnTo>
                  <a:pt x="62593" y="247650"/>
                </a:lnTo>
                <a:lnTo>
                  <a:pt x="65314" y="898072"/>
                </a:lnTo>
                <a:lnTo>
                  <a:pt x="16329" y="895350"/>
                </a:lnTo>
                <a:lnTo>
                  <a:pt x="10886" y="1028700"/>
                </a:lnTo>
                <a:lnTo>
                  <a:pt x="127907" y="1031422"/>
                </a:lnTo>
                <a:lnTo>
                  <a:pt x="138793" y="1191986"/>
                </a:lnTo>
                <a:close/>
              </a:path>
            </a:pathLst>
          </a:custGeom>
          <a:solidFill>
            <a:srgbClr val="7FE9C1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Freeform 14"/>
          <p:cNvSpPr/>
          <p:nvPr/>
        </p:nvSpPr>
        <p:spPr>
          <a:xfrm>
            <a:off x="6400800" y="2918128"/>
            <a:ext cx="1113182" cy="2878372"/>
          </a:xfrm>
          <a:custGeom>
            <a:avLst/>
            <a:gdLst>
              <a:gd name="connsiteX0" fmla="*/ 47708 w 1113182"/>
              <a:gd name="connsiteY0" fmla="*/ 2584174 h 2878372"/>
              <a:gd name="connsiteX1" fmla="*/ 47708 w 1113182"/>
              <a:gd name="connsiteY1" fmla="*/ 258417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11131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26003 w 1113182"/>
              <a:gd name="connsiteY17" fmla="*/ 1558456 h 2878372"/>
              <a:gd name="connsiteX18" fmla="*/ 214685 w 1113182"/>
              <a:gd name="connsiteY18" fmla="*/ 1892411 h 2878372"/>
              <a:gd name="connsiteX19" fmla="*/ 159026 w 1113182"/>
              <a:gd name="connsiteY19" fmla="*/ 1892411 h 2878372"/>
              <a:gd name="connsiteX20" fmla="*/ 166977 w 1113182"/>
              <a:gd name="connsiteY20" fmla="*/ 2027583 h 2878372"/>
              <a:gd name="connsiteX21" fmla="*/ 55659 w 1113182"/>
              <a:gd name="connsiteY21" fmla="*/ 203553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47708 w 1113182"/>
              <a:gd name="connsiteY1" fmla="*/ 258417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11131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4685 w 1113182"/>
              <a:gd name="connsiteY18" fmla="*/ 1892411 h 2878372"/>
              <a:gd name="connsiteX19" fmla="*/ 159026 w 1113182"/>
              <a:gd name="connsiteY19" fmla="*/ 1892411 h 2878372"/>
              <a:gd name="connsiteX20" fmla="*/ 166977 w 1113182"/>
              <a:gd name="connsiteY20" fmla="*/ 2027583 h 2878372"/>
              <a:gd name="connsiteX21" fmla="*/ 55659 w 1113182"/>
              <a:gd name="connsiteY21" fmla="*/ 203553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47708 w 1113182"/>
              <a:gd name="connsiteY1" fmla="*/ 258417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11131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0875 w 1113182"/>
              <a:gd name="connsiteY18" fmla="*/ 1869551 h 2878372"/>
              <a:gd name="connsiteX19" fmla="*/ 159026 w 1113182"/>
              <a:gd name="connsiteY19" fmla="*/ 1892411 h 2878372"/>
              <a:gd name="connsiteX20" fmla="*/ 166977 w 1113182"/>
              <a:gd name="connsiteY20" fmla="*/ 2027583 h 2878372"/>
              <a:gd name="connsiteX21" fmla="*/ 55659 w 1113182"/>
              <a:gd name="connsiteY21" fmla="*/ 203553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47708 w 1113182"/>
              <a:gd name="connsiteY1" fmla="*/ 258417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11131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0875 w 1113182"/>
              <a:gd name="connsiteY18" fmla="*/ 1869551 h 2878372"/>
              <a:gd name="connsiteX19" fmla="*/ 166646 w 1113182"/>
              <a:gd name="connsiteY19" fmla="*/ 1854311 h 2878372"/>
              <a:gd name="connsiteX20" fmla="*/ 166977 w 1113182"/>
              <a:gd name="connsiteY20" fmla="*/ 2027583 h 2878372"/>
              <a:gd name="connsiteX21" fmla="*/ 55659 w 1113182"/>
              <a:gd name="connsiteY21" fmla="*/ 203553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47708 w 1113182"/>
              <a:gd name="connsiteY1" fmla="*/ 258417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11131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0875 w 1113182"/>
              <a:gd name="connsiteY18" fmla="*/ 1869551 h 2878372"/>
              <a:gd name="connsiteX19" fmla="*/ 166646 w 1113182"/>
              <a:gd name="connsiteY19" fmla="*/ 1854311 h 2878372"/>
              <a:gd name="connsiteX20" fmla="*/ 147927 w 1113182"/>
              <a:gd name="connsiteY20" fmla="*/ 2023773 h 2878372"/>
              <a:gd name="connsiteX21" fmla="*/ 55659 w 1113182"/>
              <a:gd name="connsiteY21" fmla="*/ 203553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47708 w 1113182"/>
              <a:gd name="connsiteY1" fmla="*/ 258417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11131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0875 w 1113182"/>
              <a:gd name="connsiteY18" fmla="*/ 1869551 h 2878372"/>
              <a:gd name="connsiteX19" fmla="*/ 155216 w 1113182"/>
              <a:gd name="connsiteY19" fmla="*/ 1854311 h 2878372"/>
              <a:gd name="connsiteX20" fmla="*/ 147927 w 1113182"/>
              <a:gd name="connsiteY20" fmla="*/ 2023773 h 2878372"/>
              <a:gd name="connsiteX21" fmla="*/ 55659 w 1113182"/>
              <a:gd name="connsiteY21" fmla="*/ 203553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47708 w 1113182"/>
              <a:gd name="connsiteY1" fmla="*/ 258417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11131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0875 w 1113182"/>
              <a:gd name="connsiteY18" fmla="*/ 1869551 h 2878372"/>
              <a:gd name="connsiteX19" fmla="*/ 155216 w 1113182"/>
              <a:gd name="connsiteY19" fmla="*/ 1854311 h 2878372"/>
              <a:gd name="connsiteX20" fmla="*/ 147927 w 1113182"/>
              <a:gd name="connsiteY20" fmla="*/ 2023773 h 2878372"/>
              <a:gd name="connsiteX21" fmla="*/ 36609 w 1113182"/>
              <a:gd name="connsiteY21" fmla="*/ 202410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11131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0875 w 1113182"/>
              <a:gd name="connsiteY18" fmla="*/ 1869551 h 2878372"/>
              <a:gd name="connsiteX19" fmla="*/ 155216 w 1113182"/>
              <a:gd name="connsiteY19" fmla="*/ 1854311 h 2878372"/>
              <a:gd name="connsiteX20" fmla="*/ 147927 w 1113182"/>
              <a:gd name="connsiteY20" fmla="*/ 2023773 h 2878372"/>
              <a:gd name="connsiteX21" fmla="*/ 36609 w 1113182"/>
              <a:gd name="connsiteY21" fmla="*/ 202410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9607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0875 w 1113182"/>
              <a:gd name="connsiteY18" fmla="*/ 1869551 h 2878372"/>
              <a:gd name="connsiteX19" fmla="*/ 155216 w 1113182"/>
              <a:gd name="connsiteY19" fmla="*/ 1854311 h 2878372"/>
              <a:gd name="connsiteX20" fmla="*/ 147927 w 1113182"/>
              <a:gd name="connsiteY20" fmla="*/ 2023773 h 2878372"/>
              <a:gd name="connsiteX21" fmla="*/ 36609 w 1113182"/>
              <a:gd name="connsiteY21" fmla="*/ 202410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73426 w 1113182"/>
              <a:gd name="connsiteY9" fmla="*/ 278296 h 2878372"/>
              <a:gd name="connsiteX10" fmla="*/ 397565 w 1113182"/>
              <a:gd name="connsiteY10" fmla="*/ 9607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0875 w 1113182"/>
              <a:gd name="connsiteY18" fmla="*/ 1869551 h 2878372"/>
              <a:gd name="connsiteX19" fmla="*/ 155216 w 1113182"/>
              <a:gd name="connsiteY19" fmla="*/ 1854311 h 2878372"/>
              <a:gd name="connsiteX20" fmla="*/ 147927 w 1113182"/>
              <a:gd name="connsiteY20" fmla="*/ 2023773 h 2878372"/>
              <a:gd name="connsiteX21" fmla="*/ 36609 w 1113182"/>
              <a:gd name="connsiteY21" fmla="*/ 202410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061996 w 1113182"/>
              <a:gd name="connsiteY9" fmla="*/ 270676 h 2878372"/>
              <a:gd name="connsiteX10" fmla="*/ 397565 w 1113182"/>
              <a:gd name="connsiteY10" fmla="*/ 96078 h 2878372"/>
              <a:gd name="connsiteX11" fmla="*/ 0 w 1113182"/>
              <a:gd name="connsiteY11" fmla="*/ 0 h 2878372"/>
              <a:gd name="connsiteX12" fmla="*/ 23854 w 1113182"/>
              <a:gd name="connsiteY12" fmla="*/ 850790 h 2878372"/>
              <a:gd name="connsiteX13" fmla="*/ 166977 w 1113182"/>
              <a:gd name="connsiteY13" fmla="*/ 834887 h 2878372"/>
              <a:gd name="connsiteX14" fmla="*/ 151074 w 1113182"/>
              <a:gd name="connsiteY14" fmla="*/ 1001864 h 2878372"/>
              <a:gd name="connsiteX15" fmla="*/ 254441 w 1113182"/>
              <a:gd name="connsiteY15" fmla="*/ 1001864 h 2878372"/>
              <a:gd name="connsiteX16" fmla="*/ 302149 w 1113182"/>
              <a:gd name="connsiteY16" fmla="*/ 1248355 h 2878372"/>
              <a:gd name="connsiteX17" fmla="*/ 318383 w 1113182"/>
              <a:gd name="connsiteY17" fmla="*/ 1562266 h 2878372"/>
              <a:gd name="connsiteX18" fmla="*/ 210875 w 1113182"/>
              <a:gd name="connsiteY18" fmla="*/ 1869551 h 2878372"/>
              <a:gd name="connsiteX19" fmla="*/ 155216 w 1113182"/>
              <a:gd name="connsiteY19" fmla="*/ 1854311 h 2878372"/>
              <a:gd name="connsiteX20" fmla="*/ 147927 w 1113182"/>
              <a:gd name="connsiteY20" fmla="*/ 2023773 h 2878372"/>
              <a:gd name="connsiteX21" fmla="*/ 36609 w 1113182"/>
              <a:gd name="connsiteY21" fmla="*/ 2024104 h 2878372"/>
              <a:gd name="connsiteX22" fmla="*/ 47708 w 1113182"/>
              <a:gd name="connsiteY22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108710 w 1113182"/>
              <a:gd name="connsiteY9" fmla="*/ 335612 h 2878372"/>
              <a:gd name="connsiteX10" fmla="*/ 1061996 w 1113182"/>
              <a:gd name="connsiteY10" fmla="*/ 270676 h 2878372"/>
              <a:gd name="connsiteX11" fmla="*/ 397565 w 1113182"/>
              <a:gd name="connsiteY11" fmla="*/ 96078 h 2878372"/>
              <a:gd name="connsiteX12" fmla="*/ 0 w 1113182"/>
              <a:gd name="connsiteY12" fmla="*/ 0 h 2878372"/>
              <a:gd name="connsiteX13" fmla="*/ 23854 w 1113182"/>
              <a:gd name="connsiteY13" fmla="*/ 850790 h 2878372"/>
              <a:gd name="connsiteX14" fmla="*/ 166977 w 1113182"/>
              <a:gd name="connsiteY14" fmla="*/ 834887 h 2878372"/>
              <a:gd name="connsiteX15" fmla="*/ 151074 w 1113182"/>
              <a:gd name="connsiteY15" fmla="*/ 1001864 h 2878372"/>
              <a:gd name="connsiteX16" fmla="*/ 254441 w 1113182"/>
              <a:gd name="connsiteY16" fmla="*/ 1001864 h 2878372"/>
              <a:gd name="connsiteX17" fmla="*/ 302149 w 1113182"/>
              <a:gd name="connsiteY17" fmla="*/ 1248355 h 2878372"/>
              <a:gd name="connsiteX18" fmla="*/ 318383 w 1113182"/>
              <a:gd name="connsiteY18" fmla="*/ 1562266 h 2878372"/>
              <a:gd name="connsiteX19" fmla="*/ 210875 w 1113182"/>
              <a:gd name="connsiteY19" fmla="*/ 1869551 h 2878372"/>
              <a:gd name="connsiteX20" fmla="*/ 155216 w 1113182"/>
              <a:gd name="connsiteY20" fmla="*/ 1854311 h 2878372"/>
              <a:gd name="connsiteX21" fmla="*/ 147927 w 1113182"/>
              <a:gd name="connsiteY21" fmla="*/ 2023773 h 2878372"/>
              <a:gd name="connsiteX22" fmla="*/ 36609 w 1113182"/>
              <a:gd name="connsiteY22" fmla="*/ 2024104 h 2878372"/>
              <a:gd name="connsiteX23" fmla="*/ 47708 w 1113182"/>
              <a:gd name="connsiteY23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108710 w 1113182"/>
              <a:gd name="connsiteY9" fmla="*/ 335612 h 2878372"/>
              <a:gd name="connsiteX10" fmla="*/ 1061996 w 1113182"/>
              <a:gd name="connsiteY10" fmla="*/ 270676 h 2878372"/>
              <a:gd name="connsiteX11" fmla="*/ 397565 w 1113182"/>
              <a:gd name="connsiteY11" fmla="*/ 96078 h 2878372"/>
              <a:gd name="connsiteX12" fmla="*/ 0 w 1113182"/>
              <a:gd name="connsiteY12" fmla="*/ 0 h 2878372"/>
              <a:gd name="connsiteX13" fmla="*/ 23854 w 1113182"/>
              <a:gd name="connsiteY13" fmla="*/ 850790 h 2878372"/>
              <a:gd name="connsiteX14" fmla="*/ 128877 w 1113182"/>
              <a:gd name="connsiteY14" fmla="*/ 857747 h 2878372"/>
              <a:gd name="connsiteX15" fmla="*/ 151074 w 1113182"/>
              <a:gd name="connsiteY15" fmla="*/ 1001864 h 2878372"/>
              <a:gd name="connsiteX16" fmla="*/ 254441 w 1113182"/>
              <a:gd name="connsiteY16" fmla="*/ 1001864 h 2878372"/>
              <a:gd name="connsiteX17" fmla="*/ 302149 w 1113182"/>
              <a:gd name="connsiteY17" fmla="*/ 1248355 h 2878372"/>
              <a:gd name="connsiteX18" fmla="*/ 318383 w 1113182"/>
              <a:gd name="connsiteY18" fmla="*/ 1562266 h 2878372"/>
              <a:gd name="connsiteX19" fmla="*/ 210875 w 1113182"/>
              <a:gd name="connsiteY19" fmla="*/ 1869551 h 2878372"/>
              <a:gd name="connsiteX20" fmla="*/ 155216 w 1113182"/>
              <a:gd name="connsiteY20" fmla="*/ 1854311 h 2878372"/>
              <a:gd name="connsiteX21" fmla="*/ 147927 w 1113182"/>
              <a:gd name="connsiteY21" fmla="*/ 2023773 h 2878372"/>
              <a:gd name="connsiteX22" fmla="*/ 36609 w 1113182"/>
              <a:gd name="connsiteY22" fmla="*/ 2024104 h 2878372"/>
              <a:gd name="connsiteX23" fmla="*/ 47708 w 1113182"/>
              <a:gd name="connsiteY23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108710 w 1113182"/>
              <a:gd name="connsiteY9" fmla="*/ 335612 h 2878372"/>
              <a:gd name="connsiteX10" fmla="*/ 1061996 w 1113182"/>
              <a:gd name="connsiteY10" fmla="*/ 270676 h 2878372"/>
              <a:gd name="connsiteX11" fmla="*/ 397565 w 1113182"/>
              <a:gd name="connsiteY11" fmla="*/ 96078 h 2878372"/>
              <a:gd name="connsiteX12" fmla="*/ 0 w 1113182"/>
              <a:gd name="connsiteY12" fmla="*/ 0 h 2878372"/>
              <a:gd name="connsiteX13" fmla="*/ 23854 w 1113182"/>
              <a:gd name="connsiteY13" fmla="*/ 850790 h 2878372"/>
              <a:gd name="connsiteX14" fmla="*/ 128877 w 1113182"/>
              <a:gd name="connsiteY14" fmla="*/ 857747 h 2878372"/>
              <a:gd name="connsiteX15" fmla="*/ 151074 w 1113182"/>
              <a:gd name="connsiteY15" fmla="*/ 1001864 h 2878372"/>
              <a:gd name="connsiteX16" fmla="*/ 254441 w 1113182"/>
              <a:gd name="connsiteY16" fmla="*/ 1001864 h 2878372"/>
              <a:gd name="connsiteX17" fmla="*/ 302149 w 1113182"/>
              <a:gd name="connsiteY17" fmla="*/ 1248355 h 2878372"/>
              <a:gd name="connsiteX18" fmla="*/ 295523 w 1113182"/>
              <a:gd name="connsiteY18" fmla="*/ 1562266 h 2878372"/>
              <a:gd name="connsiteX19" fmla="*/ 210875 w 1113182"/>
              <a:gd name="connsiteY19" fmla="*/ 1869551 h 2878372"/>
              <a:gd name="connsiteX20" fmla="*/ 155216 w 1113182"/>
              <a:gd name="connsiteY20" fmla="*/ 1854311 h 2878372"/>
              <a:gd name="connsiteX21" fmla="*/ 147927 w 1113182"/>
              <a:gd name="connsiteY21" fmla="*/ 2023773 h 2878372"/>
              <a:gd name="connsiteX22" fmla="*/ 36609 w 1113182"/>
              <a:gd name="connsiteY22" fmla="*/ 2024104 h 2878372"/>
              <a:gd name="connsiteX23" fmla="*/ 47708 w 1113182"/>
              <a:gd name="connsiteY23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108710 w 1113182"/>
              <a:gd name="connsiteY9" fmla="*/ 335612 h 2878372"/>
              <a:gd name="connsiteX10" fmla="*/ 1061996 w 1113182"/>
              <a:gd name="connsiteY10" fmla="*/ 270676 h 2878372"/>
              <a:gd name="connsiteX11" fmla="*/ 397565 w 1113182"/>
              <a:gd name="connsiteY11" fmla="*/ 96078 h 2878372"/>
              <a:gd name="connsiteX12" fmla="*/ 0 w 1113182"/>
              <a:gd name="connsiteY12" fmla="*/ 0 h 2878372"/>
              <a:gd name="connsiteX13" fmla="*/ 23854 w 1113182"/>
              <a:gd name="connsiteY13" fmla="*/ 850790 h 2878372"/>
              <a:gd name="connsiteX14" fmla="*/ 114300 w 1113182"/>
              <a:gd name="connsiteY14" fmla="*/ 846152 h 2878372"/>
              <a:gd name="connsiteX15" fmla="*/ 128877 w 1113182"/>
              <a:gd name="connsiteY15" fmla="*/ 857747 h 2878372"/>
              <a:gd name="connsiteX16" fmla="*/ 151074 w 1113182"/>
              <a:gd name="connsiteY16" fmla="*/ 1001864 h 2878372"/>
              <a:gd name="connsiteX17" fmla="*/ 254441 w 1113182"/>
              <a:gd name="connsiteY17" fmla="*/ 1001864 h 2878372"/>
              <a:gd name="connsiteX18" fmla="*/ 302149 w 1113182"/>
              <a:gd name="connsiteY18" fmla="*/ 1248355 h 2878372"/>
              <a:gd name="connsiteX19" fmla="*/ 295523 w 1113182"/>
              <a:gd name="connsiteY19" fmla="*/ 1562266 h 2878372"/>
              <a:gd name="connsiteX20" fmla="*/ 210875 w 1113182"/>
              <a:gd name="connsiteY20" fmla="*/ 1869551 h 2878372"/>
              <a:gd name="connsiteX21" fmla="*/ 155216 w 1113182"/>
              <a:gd name="connsiteY21" fmla="*/ 1854311 h 2878372"/>
              <a:gd name="connsiteX22" fmla="*/ 147927 w 1113182"/>
              <a:gd name="connsiteY22" fmla="*/ 2023773 h 2878372"/>
              <a:gd name="connsiteX23" fmla="*/ 36609 w 1113182"/>
              <a:gd name="connsiteY23" fmla="*/ 2024104 h 2878372"/>
              <a:gd name="connsiteX24" fmla="*/ 47708 w 1113182"/>
              <a:gd name="connsiteY24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108710 w 1113182"/>
              <a:gd name="connsiteY9" fmla="*/ 335612 h 2878372"/>
              <a:gd name="connsiteX10" fmla="*/ 1061996 w 1113182"/>
              <a:gd name="connsiteY10" fmla="*/ 270676 h 2878372"/>
              <a:gd name="connsiteX11" fmla="*/ 397565 w 1113182"/>
              <a:gd name="connsiteY11" fmla="*/ 96078 h 2878372"/>
              <a:gd name="connsiteX12" fmla="*/ 0 w 1113182"/>
              <a:gd name="connsiteY12" fmla="*/ 0 h 2878372"/>
              <a:gd name="connsiteX13" fmla="*/ 23854 w 1113182"/>
              <a:gd name="connsiteY13" fmla="*/ 850790 h 2878372"/>
              <a:gd name="connsiteX14" fmla="*/ 114300 w 1113182"/>
              <a:gd name="connsiteY14" fmla="*/ 846152 h 2878372"/>
              <a:gd name="connsiteX15" fmla="*/ 128877 w 1113182"/>
              <a:gd name="connsiteY15" fmla="*/ 857747 h 2878372"/>
              <a:gd name="connsiteX16" fmla="*/ 132024 w 1113182"/>
              <a:gd name="connsiteY16" fmla="*/ 1001864 h 2878372"/>
              <a:gd name="connsiteX17" fmla="*/ 254441 w 1113182"/>
              <a:gd name="connsiteY17" fmla="*/ 1001864 h 2878372"/>
              <a:gd name="connsiteX18" fmla="*/ 302149 w 1113182"/>
              <a:gd name="connsiteY18" fmla="*/ 1248355 h 2878372"/>
              <a:gd name="connsiteX19" fmla="*/ 295523 w 1113182"/>
              <a:gd name="connsiteY19" fmla="*/ 1562266 h 2878372"/>
              <a:gd name="connsiteX20" fmla="*/ 210875 w 1113182"/>
              <a:gd name="connsiteY20" fmla="*/ 1869551 h 2878372"/>
              <a:gd name="connsiteX21" fmla="*/ 155216 w 1113182"/>
              <a:gd name="connsiteY21" fmla="*/ 1854311 h 2878372"/>
              <a:gd name="connsiteX22" fmla="*/ 147927 w 1113182"/>
              <a:gd name="connsiteY22" fmla="*/ 2023773 h 2878372"/>
              <a:gd name="connsiteX23" fmla="*/ 36609 w 1113182"/>
              <a:gd name="connsiteY23" fmla="*/ 2024104 h 2878372"/>
              <a:gd name="connsiteX24" fmla="*/ 47708 w 1113182"/>
              <a:gd name="connsiteY24" fmla="*/ 2878372 h 2878372"/>
              <a:gd name="connsiteX0" fmla="*/ 47708 w 1113182"/>
              <a:gd name="connsiteY0" fmla="*/ 258417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108710 w 1113182"/>
              <a:gd name="connsiteY9" fmla="*/ 335612 h 2878372"/>
              <a:gd name="connsiteX10" fmla="*/ 1061996 w 1113182"/>
              <a:gd name="connsiteY10" fmla="*/ 270676 h 2878372"/>
              <a:gd name="connsiteX11" fmla="*/ 397565 w 1113182"/>
              <a:gd name="connsiteY11" fmla="*/ 96078 h 2878372"/>
              <a:gd name="connsiteX12" fmla="*/ 0 w 1113182"/>
              <a:gd name="connsiteY12" fmla="*/ 0 h 2878372"/>
              <a:gd name="connsiteX13" fmla="*/ 23854 w 1113182"/>
              <a:gd name="connsiteY13" fmla="*/ 850790 h 2878372"/>
              <a:gd name="connsiteX14" fmla="*/ 114300 w 1113182"/>
              <a:gd name="connsiteY14" fmla="*/ 846152 h 2878372"/>
              <a:gd name="connsiteX15" fmla="*/ 128877 w 1113182"/>
              <a:gd name="connsiteY15" fmla="*/ 857747 h 2878372"/>
              <a:gd name="connsiteX16" fmla="*/ 132024 w 1113182"/>
              <a:gd name="connsiteY16" fmla="*/ 1001864 h 2878372"/>
              <a:gd name="connsiteX17" fmla="*/ 254441 w 1113182"/>
              <a:gd name="connsiteY17" fmla="*/ 1001864 h 2878372"/>
              <a:gd name="connsiteX18" fmla="*/ 302149 w 1113182"/>
              <a:gd name="connsiteY18" fmla="*/ 1248355 h 2878372"/>
              <a:gd name="connsiteX19" fmla="*/ 295523 w 1113182"/>
              <a:gd name="connsiteY19" fmla="*/ 1562266 h 2878372"/>
              <a:gd name="connsiteX20" fmla="*/ 210875 w 1113182"/>
              <a:gd name="connsiteY20" fmla="*/ 1854311 h 2878372"/>
              <a:gd name="connsiteX21" fmla="*/ 155216 w 1113182"/>
              <a:gd name="connsiteY21" fmla="*/ 1854311 h 2878372"/>
              <a:gd name="connsiteX22" fmla="*/ 147927 w 1113182"/>
              <a:gd name="connsiteY22" fmla="*/ 2023773 h 2878372"/>
              <a:gd name="connsiteX23" fmla="*/ 36609 w 1113182"/>
              <a:gd name="connsiteY23" fmla="*/ 2024104 h 2878372"/>
              <a:gd name="connsiteX24" fmla="*/ 47708 w 1113182"/>
              <a:gd name="connsiteY24" fmla="*/ 2878372 h 2878372"/>
              <a:gd name="connsiteX0" fmla="*/ 13418 w 1113182"/>
              <a:gd name="connsiteY0" fmla="*/ 2587984 h 2878372"/>
              <a:gd name="connsiteX1" fmla="*/ 9608 w 1113182"/>
              <a:gd name="connsiteY1" fmla="*/ 2591794 h 2878372"/>
              <a:gd name="connsiteX2" fmla="*/ 47708 w 1113182"/>
              <a:gd name="connsiteY2" fmla="*/ 2854518 h 2878372"/>
              <a:gd name="connsiteX3" fmla="*/ 47708 w 1113182"/>
              <a:gd name="connsiteY3" fmla="*/ 2854518 h 2878372"/>
              <a:gd name="connsiteX4" fmla="*/ 636104 w 1113182"/>
              <a:gd name="connsiteY4" fmla="*/ 2838616 h 2878372"/>
              <a:gd name="connsiteX5" fmla="*/ 938254 w 1113182"/>
              <a:gd name="connsiteY5" fmla="*/ 2655736 h 2878372"/>
              <a:gd name="connsiteX6" fmla="*/ 1081377 w 1113182"/>
              <a:gd name="connsiteY6" fmla="*/ 2401294 h 2878372"/>
              <a:gd name="connsiteX7" fmla="*/ 1113182 w 1113182"/>
              <a:gd name="connsiteY7" fmla="*/ 1741336 h 2878372"/>
              <a:gd name="connsiteX8" fmla="*/ 1113182 w 1113182"/>
              <a:gd name="connsiteY8" fmla="*/ 556591 h 2878372"/>
              <a:gd name="connsiteX9" fmla="*/ 1108710 w 1113182"/>
              <a:gd name="connsiteY9" fmla="*/ 335612 h 2878372"/>
              <a:gd name="connsiteX10" fmla="*/ 1061996 w 1113182"/>
              <a:gd name="connsiteY10" fmla="*/ 270676 h 2878372"/>
              <a:gd name="connsiteX11" fmla="*/ 397565 w 1113182"/>
              <a:gd name="connsiteY11" fmla="*/ 96078 h 2878372"/>
              <a:gd name="connsiteX12" fmla="*/ 0 w 1113182"/>
              <a:gd name="connsiteY12" fmla="*/ 0 h 2878372"/>
              <a:gd name="connsiteX13" fmla="*/ 23854 w 1113182"/>
              <a:gd name="connsiteY13" fmla="*/ 850790 h 2878372"/>
              <a:gd name="connsiteX14" fmla="*/ 114300 w 1113182"/>
              <a:gd name="connsiteY14" fmla="*/ 846152 h 2878372"/>
              <a:gd name="connsiteX15" fmla="*/ 128877 w 1113182"/>
              <a:gd name="connsiteY15" fmla="*/ 857747 h 2878372"/>
              <a:gd name="connsiteX16" fmla="*/ 132024 w 1113182"/>
              <a:gd name="connsiteY16" fmla="*/ 1001864 h 2878372"/>
              <a:gd name="connsiteX17" fmla="*/ 254441 w 1113182"/>
              <a:gd name="connsiteY17" fmla="*/ 1001864 h 2878372"/>
              <a:gd name="connsiteX18" fmla="*/ 302149 w 1113182"/>
              <a:gd name="connsiteY18" fmla="*/ 1248355 h 2878372"/>
              <a:gd name="connsiteX19" fmla="*/ 295523 w 1113182"/>
              <a:gd name="connsiteY19" fmla="*/ 1562266 h 2878372"/>
              <a:gd name="connsiteX20" fmla="*/ 210875 w 1113182"/>
              <a:gd name="connsiteY20" fmla="*/ 1854311 h 2878372"/>
              <a:gd name="connsiteX21" fmla="*/ 155216 w 1113182"/>
              <a:gd name="connsiteY21" fmla="*/ 1854311 h 2878372"/>
              <a:gd name="connsiteX22" fmla="*/ 147927 w 1113182"/>
              <a:gd name="connsiteY22" fmla="*/ 2023773 h 2878372"/>
              <a:gd name="connsiteX23" fmla="*/ 36609 w 1113182"/>
              <a:gd name="connsiteY23" fmla="*/ 2024104 h 2878372"/>
              <a:gd name="connsiteX24" fmla="*/ 47708 w 1113182"/>
              <a:gd name="connsiteY24" fmla="*/ 2878372 h 287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113182" h="2878372">
                <a:moveTo>
                  <a:pt x="13418" y="2587984"/>
                </a:moveTo>
                <a:cubicBezTo>
                  <a:pt x="12148" y="2589254"/>
                  <a:pt x="3893" y="2547372"/>
                  <a:pt x="9608" y="2591794"/>
                </a:cubicBezTo>
                <a:cubicBezTo>
                  <a:pt x="15323" y="2636216"/>
                  <a:pt x="35008" y="2766943"/>
                  <a:pt x="47708" y="2854518"/>
                </a:cubicBezTo>
                <a:lnTo>
                  <a:pt x="47708" y="2854518"/>
                </a:lnTo>
                <a:lnTo>
                  <a:pt x="636104" y="2838616"/>
                </a:lnTo>
                <a:lnTo>
                  <a:pt x="938254" y="2655736"/>
                </a:lnTo>
                <a:lnTo>
                  <a:pt x="1081377" y="2401294"/>
                </a:lnTo>
                <a:lnTo>
                  <a:pt x="1113182" y="1741336"/>
                </a:lnTo>
                <a:lnTo>
                  <a:pt x="1113182" y="556591"/>
                </a:lnTo>
                <a:cubicBezTo>
                  <a:pt x="1100261" y="485471"/>
                  <a:pt x="1121631" y="406732"/>
                  <a:pt x="1108710" y="335612"/>
                </a:cubicBezTo>
                <a:lnTo>
                  <a:pt x="1061996" y="270676"/>
                </a:lnTo>
                <a:cubicBezTo>
                  <a:pt x="836709" y="209937"/>
                  <a:pt x="733342" y="149197"/>
                  <a:pt x="397565" y="96078"/>
                </a:cubicBezTo>
                <a:lnTo>
                  <a:pt x="0" y="0"/>
                </a:lnTo>
                <a:lnTo>
                  <a:pt x="23854" y="850790"/>
                </a:lnTo>
                <a:cubicBezTo>
                  <a:pt x="50193" y="851784"/>
                  <a:pt x="87961" y="845158"/>
                  <a:pt x="114300" y="846152"/>
                </a:cubicBezTo>
                <a:lnTo>
                  <a:pt x="128877" y="857747"/>
                </a:lnTo>
                <a:lnTo>
                  <a:pt x="132024" y="1001864"/>
                </a:lnTo>
                <a:lnTo>
                  <a:pt x="254441" y="1001864"/>
                </a:lnTo>
                <a:lnTo>
                  <a:pt x="302149" y="1248355"/>
                </a:lnTo>
                <a:lnTo>
                  <a:pt x="295523" y="1562266"/>
                </a:lnTo>
                <a:lnTo>
                  <a:pt x="210875" y="1854311"/>
                </a:lnTo>
                <a:lnTo>
                  <a:pt x="155216" y="1854311"/>
                </a:lnTo>
                <a:cubicBezTo>
                  <a:pt x="155326" y="1912068"/>
                  <a:pt x="147817" y="1966016"/>
                  <a:pt x="147927" y="2023773"/>
                </a:cubicBezTo>
                <a:lnTo>
                  <a:pt x="36609" y="2024104"/>
                </a:lnTo>
                <a:cubicBezTo>
                  <a:pt x="33959" y="2305050"/>
                  <a:pt x="50358" y="2597426"/>
                  <a:pt x="47708" y="2878372"/>
                </a:cubicBezTo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ight Arrow 15"/>
          <p:cNvSpPr/>
          <p:nvPr/>
        </p:nvSpPr>
        <p:spPr>
          <a:xfrm rot="5400000">
            <a:off x="3925971" y="3410902"/>
            <a:ext cx="1552773" cy="148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ight Arrow 16"/>
          <p:cNvSpPr/>
          <p:nvPr/>
        </p:nvSpPr>
        <p:spPr>
          <a:xfrm rot="5400000">
            <a:off x="6190974" y="3500607"/>
            <a:ext cx="1183504" cy="148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ight Arrow 17"/>
          <p:cNvSpPr/>
          <p:nvPr/>
        </p:nvSpPr>
        <p:spPr>
          <a:xfrm>
            <a:off x="5436097" y="2955872"/>
            <a:ext cx="1346630" cy="148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ight Arrow 18"/>
          <p:cNvSpPr/>
          <p:nvPr/>
        </p:nvSpPr>
        <p:spPr>
          <a:xfrm rot="5400000">
            <a:off x="5336078" y="2802068"/>
            <a:ext cx="335106" cy="1488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Freeform 21"/>
          <p:cNvSpPr/>
          <p:nvPr/>
        </p:nvSpPr>
        <p:spPr>
          <a:xfrm>
            <a:off x="4177823" y="4425351"/>
            <a:ext cx="734833" cy="1155940"/>
          </a:xfrm>
          <a:custGeom>
            <a:avLst/>
            <a:gdLst>
              <a:gd name="connsiteX0" fmla="*/ 353683 w 715992"/>
              <a:gd name="connsiteY0" fmla="*/ 1147313 h 1155940"/>
              <a:gd name="connsiteX1" fmla="*/ 698739 w 715992"/>
              <a:gd name="connsiteY1" fmla="*/ 1155940 h 1155940"/>
              <a:gd name="connsiteX2" fmla="*/ 698739 w 715992"/>
              <a:gd name="connsiteY2" fmla="*/ 362309 h 1155940"/>
              <a:gd name="connsiteX3" fmla="*/ 612475 w 715992"/>
              <a:gd name="connsiteY3" fmla="*/ 362309 h 1155940"/>
              <a:gd name="connsiteX4" fmla="*/ 603849 w 715992"/>
              <a:gd name="connsiteY4" fmla="*/ 69011 h 1155940"/>
              <a:gd name="connsiteX5" fmla="*/ 698739 w 715992"/>
              <a:gd name="connsiteY5" fmla="*/ 60385 h 1155940"/>
              <a:gd name="connsiteX6" fmla="*/ 715992 w 715992"/>
              <a:gd name="connsiteY6" fmla="*/ 0 h 1155940"/>
              <a:gd name="connsiteX7" fmla="*/ 86264 w 715992"/>
              <a:gd name="connsiteY7" fmla="*/ 8626 h 1155940"/>
              <a:gd name="connsiteX8" fmla="*/ 94890 w 715992"/>
              <a:gd name="connsiteY8" fmla="*/ 138023 h 1155940"/>
              <a:gd name="connsiteX9" fmla="*/ 0 w 715992"/>
              <a:gd name="connsiteY9" fmla="*/ 138023 h 1155940"/>
              <a:gd name="connsiteX10" fmla="*/ 0 w 715992"/>
              <a:gd name="connsiteY10" fmla="*/ 232913 h 1155940"/>
              <a:gd name="connsiteX11" fmla="*/ 172528 w 715992"/>
              <a:gd name="connsiteY11" fmla="*/ 215660 h 1155940"/>
              <a:gd name="connsiteX12" fmla="*/ 181154 w 715992"/>
              <a:gd name="connsiteY12" fmla="*/ 483079 h 1155940"/>
              <a:gd name="connsiteX13" fmla="*/ 396815 w 715992"/>
              <a:gd name="connsiteY13" fmla="*/ 457200 h 1155940"/>
              <a:gd name="connsiteX14" fmla="*/ 353683 w 715992"/>
              <a:gd name="connsiteY14" fmla="*/ 1147313 h 1155940"/>
              <a:gd name="connsiteX0" fmla="*/ 359819 w 722128"/>
              <a:gd name="connsiteY0" fmla="*/ 1147313 h 1155940"/>
              <a:gd name="connsiteX1" fmla="*/ 704875 w 722128"/>
              <a:gd name="connsiteY1" fmla="*/ 1155940 h 1155940"/>
              <a:gd name="connsiteX2" fmla="*/ 704875 w 722128"/>
              <a:gd name="connsiteY2" fmla="*/ 362309 h 1155940"/>
              <a:gd name="connsiteX3" fmla="*/ 618611 w 722128"/>
              <a:gd name="connsiteY3" fmla="*/ 362309 h 1155940"/>
              <a:gd name="connsiteX4" fmla="*/ 609985 w 722128"/>
              <a:gd name="connsiteY4" fmla="*/ 69011 h 1155940"/>
              <a:gd name="connsiteX5" fmla="*/ 704875 w 722128"/>
              <a:gd name="connsiteY5" fmla="*/ 60385 h 1155940"/>
              <a:gd name="connsiteX6" fmla="*/ 722128 w 722128"/>
              <a:gd name="connsiteY6" fmla="*/ 0 h 1155940"/>
              <a:gd name="connsiteX7" fmla="*/ 92400 w 722128"/>
              <a:gd name="connsiteY7" fmla="*/ 8626 h 1155940"/>
              <a:gd name="connsiteX8" fmla="*/ 101026 w 722128"/>
              <a:gd name="connsiteY8" fmla="*/ 138023 h 1155940"/>
              <a:gd name="connsiteX9" fmla="*/ 0 w 722128"/>
              <a:gd name="connsiteY9" fmla="*/ 128817 h 1155940"/>
              <a:gd name="connsiteX10" fmla="*/ 6136 w 722128"/>
              <a:gd name="connsiteY10" fmla="*/ 232913 h 1155940"/>
              <a:gd name="connsiteX11" fmla="*/ 178664 w 722128"/>
              <a:gd name="connsiteY11" fmla="*/ 215660 h 1155940"/>
              <a:gd name="connsiteX12" fmla="*/ 187290 w 722128"/>
              <a:gd name="connsiteY12" fmla="*/ 483079 h 1155940"/>
              <a:gd name="connsiteX13" fmla="*/ 402951 w 722128"/>
              <a:gd name="connsiteY13" fmla="*/ 457200 h 1155940"/>
              <a:gd name="connsiteX14" fmla="*/ 359819 w 722128"/>
              <a:gd name="connsiteY14" fmla="*/ 1147313 h 1155940"/>
              <a:gd name="connsiteX0" fmla="*/ 364726 w 727035"/>
              <a:gd name="connsiteY0" fmla="*/ 1147313 h 1155940"/>
              <a:gd name="connsiteX1" fmla="*/ 709782 w 727035"/>
              <a:gd name="connsiteY1" fmla="*/ 1155940 h 1155940"/>
              <a:gd name="connsiteX2" fmla="*/ 709782 w 727035"/>
              <a:gd name="connsiteY2" fmla="*/ 362309 h 1155940"/>
              <a:gd name="connsiteX3" fmla="*/ 623518 w 727035"/>
              <a:gd name="connsiteY3" fmla="*/ 362309 h 1155940"/>
              <a:gd name="connsiteX4" fmla="*/ 614892 w 727035"/>
              <a:gd name="connsiteY4" fmla="*/ 69011 h 1155940"/>
              <a:gd name="connsiteX5" fmla="*/ 709782 w 727035"/>
              <a:gd name="connsiteY5" fmla="*/ 60385 h 1155940"/>
              <a:gd name="connsiteX6" fmla="*/ 727035 w 727035"/>
              <a:gd name="connsiteY6" fmla="*/ 0 h 1155940"/>
              <a:gd name="connsiteX7" fmla="*/ 97307 w 727035"/>
              <a:gd name="connsiteY7" fmla="*/ 8626 h 1155940"/>
              <a:gd name="connsiteX8" fmla="*/ 105933 w 727035"/>
              <a:gd name="connsiteY8" fmla="*/ 138023 h 1155940"/>
              <a:gd name="connsiteX9" fmla="*/ 4907 w 727035"/>
              <a:gd name="connsiteY9" fmla="*/ 128817 h 1155940"/>
              <a:gd name="connsiteX10" fmla="*/ 17180 w 727035"/>
              <a:gd name="connsiteY10" fmla="*/ 211434 h 1155940"/>
              <a:gd name="connsiteX11" fmla="*/ 183571 w 727035"/>
              <a:gd name="connsiteY11" fmla="*/ 215660 h 1155940"/>
              <a:gd name="connsiteX12" fmla="*/ 192197 w 727035"/>
              <a:gd name="connsiteY12" fmla="*/ 483079 h 1155940"/>
              <a:gd name="connsiteX13" fmla="*/ 407858 w 727035"/>
              <a:gd name="connsiteY13" fmla="*/ 457200 h 1155940"/>
              <a:gd name="connsiteX14" fmla="*/ 364726 w 727035"/>
              <a:gd name="connsiteY14" fmla="*/ 1147313 h 1155940"/>
              <a:gd name="connsiteX0" fmla="*/ 368297 w 730606"/>
              <a:gd name="connsiteY0" fmla="*/ 1147313 h 1155940"/>
              <a:gd name="connsiteX1" fmla="*/ 713353 w 730606"/>
              <a:gd name="connsiteY1" fmla="*/ 1155940 h 1155940"/>
              <a:gd name="connsiteX2" fmla="*/ 713353 w 730606"/>
              <a:gd name="connsiteY2" fmla="*/ 362309 h 1155940"/>
              <a:gd name="connsiteX3" fmla="*/ 627089 w 730606"/>
              <a:gd name="connsiteY3" fmla="*/ 362309 h 1155940"/>
              <a:gd name="connsiteX4" fmla="*/ 618463 w 730606"/>
              <a:gd name="connsiteY4" fmla="*/ 69011 h 1155940"/>
              <a:gd name="connsiteX5" fmla="*/ 713353 w 730606"/>
              <a:gd name="connsiteY5" fmla="*/ 60385 h 1155940"/>
              <a:gd name="connsiteX6" fmla="*/ 730606 w 730606"/>
              <a:gd name="connsiteY6" fmla="*/ 0 h 1155940"/>
              <a:gd name="connsiteX7" fmla="*/ 100878 w 730606"/>
              <a:gd name="connsiteY7" fmla="*/ 8626 h 1155940"/>
              <a:gd name="connsiteX8" fmla="*/ 109504 w 730606"/>
              <a:gd name="connsiteY8" fmla="*/ 138023 h 1155940"/>
              <a:gd name="connsiteX9" fmla="*/ 8478 w 730606"/>
              <a:gd name="connsiteY9" fmla="*/ 128817 h 1155940"/>
              <a:gd name="connsiteX10" fmla="*/ 8478 w 730606"/>
              <a:gd name="connsiteY10" fmla="*/ 214502 h 1155940"/>
              <a:gd name="connsiteX11" fmla="*/ 187142 w 730606"/>
              <a:gd name="connsiteY11" fmla="*/ 215660 h 1155940"/>
              <a:gd name="connsiteX12" fmla="*/ 195768 w 730606"/>
              <a:gd name="connsiteY12" fmla="*/ 483079 h 1155940"/>
              <a:gd name="connsiteX13" fmla="*/ 411429 w 730606"/>
              <a:gd name="connsiteY13" fmla="*/ 457200 h 1155940"/>
              <a:gd name="connsiteX14" fmla="*/ 368297 w 730606"/>
              <a:gd name="connsiteY14" fmla="*/ 1147313 h 1155940"/>
              <a:gd name="connsiteX0" fmla="*/ 368297 w 730606"/>
              <a:gd name="connsiteY0" fmla="*/ 1147313 h 1155940"/>
              <a:gd name="connsiteX1" fmla="*/ 713353 w 730606"/>
              <a:gd name="connsiteY1" fmla="*/ 1155940 h 1155940"/>
              <a:gd name="connsiteX2" fmla="*/ 713353 w 730606"/>
              <a:gd name="connsiteY2" fmla="*/ 362309 h 1155940"/>
              <a:gd name="connsiteX3" fmla="*/ 627089 w 730606"/>
              <a:gd name="connsiteY3" fmla="*/ 362309 h 1155940"/>
              <a:gd name="connsiteX4" fmla="*/ 618463 w 730606"/>
              <a:gd name="connsiteY4" fmla="*/ 69011 h 1155940"/>
              <a:gd name="connsiteX5" fmla="*/ 713353 w 730606"/>
              <a:gd name="connsiteY5" fmla="*/ 60385 h 1155940"/>
              <a:gd name="connsiteX6" fmla="*/ 730606 w 730606"/>
              <a:gd name="connsiteY6" fmla="*/ 0 h 1155940"/>
              <a:gd name="connsiteX7" fmla="*/ 100878 w 730606"/>
              <a:gd name="connsiteY7" fmla="*/ 8626 h 1155940"/>
              <a:gd name="connsiteX8" fmla="*/ 109504 w 730606"/>
              <a:gd name="connsiteY8" fmla="*/ 138023 h 1155940"/>
              <a:gd name="connsiteX9" fmla="*/ 8478 w 730606"/>
              <a:gd name="connsiteY9" fmla="*/ 128817 h 1155940"/>
              <a:gd name="connsiteX10" fmla="*/ 8478 w 730606"/>
              <a:gd name="connsiteY10" fmla="*/ 214502 h 1155940"/>
              <a:gd name="connsiteX11" fmla="*/ 187142 w 730606"/>
              <a:gd name="connsiteY11" fmla="*/ 215660 h 1155940"/>
              <a:gd name="connsiteX12" fmla="*/ 180426 w 730606"/>
              <a:gd name="connsiteY12" fmla="*/ 443189 h 1155940"/>
              <a:gd name="connsiteX13" fmla="*/ 411429 w 730606"/>
              <a:gd name="connsiteY13" fmla="*/ 457200 h 1155940"/>
              <a:gd name="connsiteX14" fmla="*/ 368297 w 730606"/>
              <a:gd name="connsiteY14" fmla="*/ 1147313 h 1155940"/>
              <a:gd name="connsiteX0" fmla="*/ 368297 w 730606"/>
              <a:gd name="connsiteY0" fmla="*/ 1147313 h 1155940"/>
              <a:gd name="connsiteX1" fmla="*/ 713353 w 730606"/>
              <a:gd name="connsiteY1" fmla="*/ 1155940 h 1155940"/>
              <a:gd name="connsiteX2" fmla="*/ 713353 w 730606"/>
              <a:gd name="connsiteY2" fmla="*/ 362309 h 1155940"/>
              <a:gd name="connsiteX3" fmla="*/ 627089 w 730606"/>
              <a:gd name="connsiteY3" fmla="*/ 362309 h 1155940"/>
              <a:gd name="connsiteX4" fmla="*/ 618463 w 730606"/>
              <a:gd name="connsiteY4" fmla="*/ 69011 h 1155940"/>
              <a:gd name="connsiteX5" fmla="*/ 713353 w 730606"/>
              <a:gd name="connsiteY5" fmla="*/ 60385 h 1155940"/>
              <a:gd name="connsiteX6" fmla="*/ 730606 w 730606"/>
              <a:gd name="connsiteY6" fmla="*/ 0 h 1155940"/>
              <a:gd name="connsiteX7" fmla="*/ 100878 w 730606"/>
              <a:gd name="connsiteY7" fmla="*/ 8626 h 1155940"/>
              <a:gd name="connsiteX8" fmla="*/ 109504 w 730606"/>
              <a:gd name="connsiteY8" fmla="*/ 138023 h 1155940"/>
              <a:gd name="connsiteX9" fmla="*/ 8478 w 730606"/>
              <a:gd name="connsiteY9" fmla="*/ 128817 h 1155940"/>
              <a:gd name="connsiteX10" fmla="*/ 8478 w 730606"/>
              <a:gd name="connsiteY10" fmla="*/ 214502 h 1155940"/>
              <a:gd name="connsiteX11" fmla="*/ 187142 w 730606"/>
              <a:gd name="connsiteY11" fmla="*/ 215660 h 1155940"/>
              <a:gd name="connsiteX12" fmla="*/ 189631 w 730606"/>
              <a:gd name="connsiteY12" fmla="*/ 464669 h 1155940"/>
              <a:gd name="connsiteX13" fmla="*/ 411429 w 730606"/>
              <a:gd name="connsiteY13" fmla="*/ 457200 h 1155940"/>
              <a:gd name="connsiteX14" fmla="*/ 368297 w 730606"/>
              <a:gd name="connsiteY14" fmla="*/ 1147313 h 1155940"/>
              <a:gd name="connsiteX0" fmla="*/ 395914 w 730606"/>
              <a:gd name="connsiteY0" fmla="*/ 1147313 h 1155940"/>
              <a:gd name="connsiteX1" fmla="*/ 713353 w 730606"/>
              <a:gd name="connsiteY1" fmla="*/ 1155940 h 1155940"/>
              <a:gd name="connsiteX2" fmla="*/ 713353 w 730606"/>
              <a:gd name="connsiteY2" fmla="*/ 362309 h 1155940"/>
              <a:gd name="connsiteX3" fmla="*/ 627089 w 730606"/>
              <a:gd name="connsiteY3" fmla="*/ 362309 h 1155940"/>
              <a:gd name="connsiteX4" fmla="*/ 618463 w 730606"/>
              <a:gd name="connsiteY4" fmla="*/ 69011 h 1155940"/>
              <a:gd name="connsiteX5" fmla="*/ 713353 w 730606"/>
              <a:gd name="connsiteY5" fmla="*/ 60385 h 1155940"/>
              <a:gd name="connsiteX6" fmla="*/ 730606 w 730606"/>
              <a:gd name="connsiteY6" fmla="*/ 0 h 1155940"/>
              <a:gd name="connsiteX7" fmla="*/ 100878 w 730606"/>
              <a:gd name="connsiteY7" fmla="*/ 8626 h 1155940"/>
              <a:gd name="connsiteX8" fmla="*/ 109504 w 730606"/>
              <a:gd name="connsiteY8" fmla="*/ 138023 h 1155940"/>
              <a:gd name="connsiteX9" fmla="*/ 8478 w 730606"/>
              <a:gd name="connsiteY9" fmla="*/ 128817 h 1155940"/>
              <a:gd name="connsiteX10" fmla="*/ 8478 w 730606"/>
              <a:gd name="connsiteY10" fmla="*/ 214502 h 1155940"/>
              <a:gd name="connsiteX11" fmla="*/ 187142 w 730606"/>
              <a:gd name="connsiteY11" fmla="*/ 215660 h 1155940"/>
              <a:gd name="connsiteX12" fmla="*/ 189631 w 730606"/>
              <a:gd name="connsiteY12" fmla="*/ 464669 h 1155940"/>
              <a:gd name="connsiteX13" fmla="*/ 411429 w 730606"/>
              <a:gd name="connsiteY13" fmla="*/ 457200 h 1155940"/>
              <a:gd name="connsiteX14" fmla="*/ 395914 w 730606"/>
              <a:gd name="connsiteY14" fmla="*/ 1147313 h 1155940"/>
              <a:gd name="connsiteX0" fmla="*/ 417393 w 730606"/>
              <a:gd name="connsiteY0" fmla="*/ 1150381 h 1155940"/>
              <a:gd name="connsiteX1" fmla="*/ 713353 w 730606"/>
              <a:gd name="connsiteY1" fmla="*/ 1155940 h 1155940"/>
              <a:gd name="connsiteX2" fmla="*/ 713353 w 730606"/>
              <a:gd name="connsiteY2" fmla="*/ 362309 h 1155940"/>
              <a:gd name="connsiteX3" fmla="*/ 627089 w 730606"/>
              <a:gd name="connsiteY3" fmla="*/ 362309 h 1155940"/>
              <a:gd name="connsiteX4" fmla="*/ 618463 w 730606"/>
              <a:gd name="connsiteY4" fmla="*/ 69011 h 1155940"/>
              <a:gd name="connsiteX5" fmla="*/ 713353 w 730606"/>
              <a:gd name="connsiteY5" fmla="*/ 60385 h 1155940"/>
              <a:gd name="connsiteX6" fmla="*/ 730606 w 730606"/>
              <a:gd name="connsiteY6" fmla="*/ 0 h 1155940"/>
              <a:gd name="connsiteX7" fmla="*/ 100878 w 730606"/>
              <a:gd name="connsiteY7" fmla="*/ 8626 h 1155940"/>
              <a:gd name="connsiteX8" fmla="*/ 109504 w 730606"/>
              <a:gd name="connsiteY8" fmla="*/ 138023 h 1155940"/>
              <a:gd name="connsiteX9" fmla="*/ 8478 w 730606"/>
              <a:gd name="connsiteY9" fmla="*/ 128817 h 1155940"/>
              <a:gd name="connsiteX10" fmla="*/ 8478 w 730606"/>
              <a:gd name="connsiteY10" fmla="*/ 214502 h 1155940"/>
              <a:gd name="connsiteX11" fmla="*/ 187142 w 730606"/>
              <a:gd name="connsiteY11" fmla="*/ 215660 h 1155940"/>
              <a:gd name="connsiteX12" fmla="*/ 189631 w 730606"/>
              <a:gd name="connsiteY12" fmla="*/ 464669 h 1155940"/>
              <a:gd name="connsiteX13" fmla="*/ 411429 w 730606"/>
              <a:gd name="connsiteY13" fmla="*/ 457200 h 1155940"/>
              <a:gd name="connsiteX14" fmla="*/ 417393 w 730606"/>
              <a:gd name="connsiteY14" fmla="*/ 1150381 h 1155940"/>
              <a:gd name="connsiteX0" fmla="*/ 417393 w 734833"/>
              <a:gd name="connsiteY0" fmla="*/ 1150381 h 1155940"/>
              <a:gd name="connsiteX1" fmla="*/ 713353 w 734833"/>
              <a:gd name="connsiteY1" fmla="*/ 1155940 h 1155940"/>
              <a:gd name="connsiteX2" fmla="*/ 713353 w 734833"/>
              <a:gd name="connsiteY2" fmla="*/ 362309 h 1155940"/>
              <a:gd name="connsiteX3" fmla="*/ 627089 w 734833"/>
              <a:gd name="connsiteY3" fmla="*/ 362309 h 1155940"/>
              <a:gd name="connsiteX4" fmla="*/ 618463 w 734833"/>
              <a:gd name="connsiteY4" fmla="*/ 69011 h 1155940"/>
              <a:gd name="connsiteX5" fmla="*/ 734833 w 734833"/>
              <a:gd name="connsiteY5" fmla="*/ 72659 h 1155940"/>
              <a:gd name="connsiteX6" fmla="*/ 730606 w 734833"/>
              <a:gd name="connsiteY6" fmla="*/ 0 h 1155940"/>
              <a:gd name="connsiteX7" fmla="*/ 100878 w 734833"/>
              <a:gd name="connsiteY7" fmla="*/ 8626 h 1155940"/>
              <a:gd name="connsiteX8" fmla="*/ 109504 w 734833"/>
              <a:gd name="connsiteY8" fmla="*/ 138023 h 1155940"/>
              <a:gd name="connsiteX9" fmla="*/ 8478 w 734833"/>
              <a:gd name="connsiteY9" fmla="*/ 128817 h 1155940"/>
              <a:gd name="connsiteX10" fmla="*/ 8478 w 734833"/>
              <a:gd name="connsiteY10" fmla="*/ 214502 h 1155940"/>
              <a:gd name="connsiteX11" fmla="*/ 187142 w 734833"/>
              <a:gd name="connsiteY11" fmla="*/ 215660 h 1155940"/>
              <a:gd name="connsiteX12" fmla="*/ 189631 w 734833"/>
              <a:gd name="connsiteY12" fmla="*/ 464669 h 1155940"/>
              <a:gd name="connsiteX13" fmla="*/ 411429 w 734833"/>
              <a:gd name="connsiteY13" fmla="*/ 457200 h 1155940"/>
              <a:gd name="connsiteX14" fmla="*/ 417393 w 734833"/>
              <a:gd name="connsiteY14" fmla="*/ 1150381 h 1155940"/>
              <a:gd name="connsiteX0" fmla="*/ 417393 w 734833"/>
              <a:gd name="connsiteY0" fmla="*/ 1150381 h 1155940"/>
              <a:gd name="connsiteX1" fmla="*/ 713353 w 734833"/>
              <a:gd name="connsiteY1" fmla="*/ 1155940 h 1155940"/>
              <a:gd name="connsiteX2" fmla="*/ 713353 w 734833"/>
              <a:gd name="connsiteY2" fmla="*/ 362309 h 1155940"/>
              <a:gd name="connsiteX3" fmla="*/ 627089 w 734833"/>
              <a:gd name="connsiteY3" fmla="*/ 362309 h 1155940"/>
              <a:gd name="connsiteX4" fmla="*/ 618463 w 734833"/>
              <a:gd name="connsiteY4" fmla="*/ 69011 h 1155940"/>
              <a:gd name="connsiteX5" fmla="*/ 734833 w 734833"/>
              <a:gd name="connsiteY5" fmla="*/ 63454 h 1155940"/>
              <a:gd name="connsiteX6" fmla="*/ 730606 w 734833"/>
              <a:gd name="connsiteY6" fmla="*/ 0 h 1155940"/>
              <a:gd name="connsiteX7" fmla="*/ 100878 w 734833"/>
              <a:gd name="connsiteY7" fmla="*/ 8626 h 1155940"/>
              <a:gd name="connsiteX8" fmla="*/ 109504 w 734833"/>
              <a:gd name="connsiteY8" fmla="*/ 138023 h 1155940"/>
              <a:gd name="connsiteX9" fmla="*/ 8478 w 734833"/>
              <a:gd name="connsiteY9" fmla="*/ 128817 h 1155940"/>
              <a:gd name="connsiteX10" fmla="*/ 8478 w 734833"/>
              <a:gd name="connsiteY10" fmla="*/ 214502 h 1155940"/>
              <a:gd name="connsiteX11" fmla="*/ 187142 w 734833"/>
              <a:gd name="connsiteY11" fmla="*/ 215660 h 1155940"/>
              <a:gd name="connsiteX12" fmla="*/ 189631 w 734833"/>
              <a:gd name="connsiteY12" fmla="*/ 464669 h 1155940"/>
              <a:gd name="connsiteX13" fmla="*/ 411429 w 734833"/>
              <a:gd name="connsiteY13" fmla="*/ 457200 h 1155940"/>
              <a:gd name="connsiteX14" fmla="*/ 417393 w 734833"/>
              <a:gd name="connsiteY14" fmla="*/ 1150381 h 1155940"/>
              <a:gd name="connsiteX0" fmla="*/ 417393 w 734833"/>
              <a:gd name="connsiteY0" fmla="*/ 1150381 h 1155940"/>
              <a:gd name="connsiteX1" fmla="*/ 713353 w 734833"/>
              <a:gd name="connsiteY1" fmla="*/ 1155940 h 1155940"/>
              <a:gd name="connsiteX2" fmla="*/ 713353 w 734833"/>
              <a:gd name="connsiteY2" fmla="*/ 362309 h 1155940"/>
              <a:gd name="connsiteX3" fmla="*/ 627089 w 734833"/>
              <a:gd name="connsiteY3" fmla="*/ 362309 h 1155940"/>
              <a:gd name="connsiteX4" fmla="*/ 618463 w 734833"/>
              <a:gd name="connsiteY4" fmla="*/ 69011 h 1155940"/>
              <a:gd name="connsiteX5" fmla="*/ 734833 w 734833"/>
              <a:gd name="connsiteY5" fmla="*/ 63454 h 1155940"/>
              <a:gd name="connsiteX6" fmla="*/ 730606 w 734833"/>
              <a:gd name="connsiteY6" fmla="*/ 0 h 1155940"/>
              <a:gd name="connsiteX7" fmla="*/ 100878 w 734833"/>
              <a:gd name="connsiteY7" fmla="*/ 8626 h 1155940"/>
              <a:gd name="connsiteX8" fmla="*/ 109504 w 734833"/>
              <a:gd name="connsiteY8" fmla="*/ 119612 h 1155940"/>
              <a:gd name="connsiteX9" fmla="*/ 8478 w 734833"/>
              <a:gd name="connsiteY9" fmla="*/ 128817 h 1155940"/>
              <a:gd name="connsiteX10" fmla="*/ 8478 w 734833"/>
              <a:gd name="connsiteY10" fmla="*/ 214502 h 1155940"/>
              <a:gd name="connsiteX11" fmla="*/ 187142 w 734833"/>
              <a:gd name="connsiteY11" fmla="*/ 215660 h 1155940"/>
              <a:gd name="connsiteX12" fmla="*/ 189631 w 734833"/>
              <a:gd name="connsiteY12" fmla="*/ 464669 h 1155940"/>
              <a:gd name="connsiteX13" fmla="*/ 411429 w 734833"/>
              <a:gd name="connsiteY13" fmla="*/ 457200 h 1155940"/>
              <a:gd name="connsiteX14" fmla="*/ 417393 w 734833"/>
              <a:gd name="connsiteY14" fmla="*/ 1150381 h 1155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34833" h="1155940">
                <a:moveTo>
                  <a:pt x="417393" y="1150381"/>
                </a:moveTo>
                <a:lnTo>
                  <a:pt x="713353" y="1155940"/>
                </a:lnTo>
                <a:lnTo>
                  <a:pt x="713353" y="362309"/>
                </a:lnTo>
                <a:lnTo>
                  <a:pt x="627089" y="362309"/>
                </a:lnTo>
                <a:lnTo>
                  <a:pt x="618463" y="69011"/>
                </a:lnTo>
                <a:lnTo>
                  <a:pt x="734833" y="63454"/>
                </a:lnTo>
                <a:lnTo>
                  <a:pt x="730606" y="0"/>
                </a:lnTo>
                <a:lnTo>
                  <a:pt x="100878" y="8626"/>
                </a:lnTo>
                <a:lnTo>
                  <a:pt x="109504" y="119612"/>
                </a:lnTo>
                <a:cubicBezTo>
                  <a:pt x="75829" y="116543"/>
                  <a:pt x="25316" y="113002"/>
                  <a:pt x="8478" y="128817"/>
                </a:cubicBezTo>
                <a:cubicBezTo>
                  <a:pt x="-8360" y="144632"/>
                  <a:pt x="4387" y="186963"/>
                  <a:pt x="8478" y="214502"/>
                </a:cubicBezTo>
                <a:lnTo>
                  <a:pt x="187142" y="215660"/>
                </a:lnTo>
                <a:cubicBezTo>
                  <a:pt x="187972" y="298663"/>
                  <a:pt x="188801" y="381666"/>
                  <a:pt x="189631" y="464669"/>
                </a:cubicBezTo>
                <a:lnTo>
                  <a:pt x="411429" y="457200"/>
                </a:lnTo>
                <a:lnTo>
                  <a:pt x="417393" y="1150381"/>
                </a:lnTo>
                <a:close/>
              </a:path>
            </a:pathLst>
          </a:custGeom>
          <a:solidFill>
            <a:srgbClr val="DCEA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Isosceles Triangle 3"/>
          <p:cNvSpPr/>
          <p:nvPr/>
        </p:nvSpPr>
        <p:spPr>
          <a:xfrm rot="5400000">
            <a:off x="2483768" y="3217655"/>
            <a:ext cx="948928" cy="523631"/>
          </a:xfrm>
          <a:prstGeom prst="triangle">
            <a:avLst/>
          </a:prstGeom>
          <a:solidFill>
            <a:srgbClr val="7FE9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Isosceles Triangle 1"/>
          <p:cNvSpPr/>
          <p:nvPr/>
        </p:nvSpPr>
        <p:spPr>
          <a:xfrm rot="10800000">
            <a:off x="4558340" y="3953935"/>
            <a:ext cx="288033" cy="328638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Isosceles Triangle 22"/>
          <p:cNvSpPr/>
          <p:nvPr/>
        </p:nvSpPr>
        <p:spPr>
          <a:xfrm>
            <a:off x="4535896" y="4357314"/>
            <a:ext cx="288033" cy="328638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84215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8A8A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8A8A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6" grpId="0"/>
      <p:bldP spid="7" grpId="0"/>
      <p:bldP spid="8" grpId="0" animBg="1"/>
      <p:bldP spid="12" grpId="0" animBg="1"/>
      <p:bldP spid="14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2" grpId="0" animBg="1"/>
      <p:bldP spid="4" grpId="0" animBg="1"/>
      <p:bldP spid="2" grpId="0" animBg="1"/>
      <p:bldP spid="23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1"/>
            <a:ext cx="4788023" cy="889000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26876" y="2226960"/>
            <a:ext cx="6957492" cy="676836"/>
          </a:xfrm>
        </p:spPr>
        <p:txBody>
          <a:bodyPr lIns="61759" tIns="30879" rIns="61759" bIns="30879">
            <a:noAutofit/>
          </a:bodyPr>
          <a:lstStyle/>
          <a:p>
            <a:pPr marL="0" indent="0" algn="ctr" rtl="0">
              <a:buNone/>
            </a:pPr>
            <a:r>
              <a:rPr lang="en-US" sz="2800" dirty="0" smtClean="0"/>
              <a:t>The type of farm is intermediate </a:t>
            </a:r>
          </a:p>
          <a:p>
            <a:pPr marL="0" indent="0" algn="ctr" rtl="0">
              <a:buNone/>
            </a:pPr>
            <a:r>
              <a:rPr lang="en-US" sz="2800" dirty="0" smtClean="0"/>
              <a:t>Z= 0.2 </a:t>
            </a:r>
          </a:p>
          <a:p>
            <a:pPr marL="0" indent="0" algn="ctr" rtl="0">
              <a:buNone/>
            </a:pPr>
            <a:r>
              <a:rPr lang="en-US" sz="2800" dirty="0" smtClean="0"/>
              <a:t>Nablus city </a:t>
            </a:r>
          </a:p>
          <a:p>
            <a:pPr marL="0" indent="0" algn="ctr" rtl="0">
              <a:buNone/>
            </a:pPr>
            <a:endParaRPr lang="en-US" sz="2800" dirty="0" smtClean="0">
              <a:cs typeface="+mj-cs"/>
            </a:endParaRPr>
          </a:p>
          <a:p>
            <a:pPr marL="0" indent="0" algn="ctr" rtl="0">
              <a:buNone/>
            </a:pPr>
            <a:r>
              <a:rPr lang="en-US" sz="2800" dirty="0" err="1" smtClean="0">
                <a:cs typeface="+mj-cs"/>
              </a:rPr>
              <a:t>Cv</a:t>
            </a:r>
            <a:r>
              <a:rPr lang="en-US" sz="2800" dirty="0" smtClean="0">
                <a:cs typeface="+mj-cs"/>
              </a:rPr>
              <a:t> =.64</a:t>
            </a:r>
          </a:p>
          <a:p>
            <a:pPr marL="0" indent="0" algn="ctr" rtl="0">
              <a:buNone/>
            </a:pPr>
            <a:r>
              <a:rPr lang="en-US" sz="2800" dirty="0" smtClean="0">
                <a:cs typeface="+mj-cs"/>
              </a:rPr>
              <a:t>Ca =.34</a:t>
            </a:r>
          </a:p>
          <a:p>
            <a:pPr marL="0" indent="0" algn="ctr" rtl="0">
              <a:buNone/>
            </a:pPr>
            <a:r>
              <a:rPr lang="en-US" sz="2800" dirty="0" smtClean="0">
                <a:cs typeface="+mj-cs"/>
              </a:rPr>
              <a:t>Ct=.048</a:t>
            </a:r>
          </a:p>
          <a:p>
            <a:pPr marL="0" indent="0" algn="ctr" rtl="0">
              <a:buNone/>
            </a:pPr>
            <a:r>
              <a:rPr lang="en-US" sz="2800" dirty="0" smtClean="0">
                <a:cs typeface="+mj-cs"/>
              </a:rPr>
              <a:t>R=5.5</a:t>
            </a:r>
            <a:endParaRPr lang="en-US" sz="2800" dirty="0">
              <a:cs typeface="+mj-cs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539552" y="1273950"/>
            <a:ext cx="3770956" cy="7747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Seismic design block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617460" y="6477021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37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1"/>
            <a:ext cx="4788023" cy="889000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774700"/>
            <a:ext cx="9144000" cy="6083300"/>
          </a:xfrm>
        </p:spPr>
        <p:txBody>
          <a:bodyPr lIns="61759" tIns="30879" rIns="61759" bIns="30879"/>
          <a:lstStyle/>
          <a:p>
            <a:pPr marL="0" indent="0" algn="ctr" rtl="0">
              <a:buNone/>
            </a:pPr>
            <a:endParaRPr lang="en-US" dirty="0" smtClean="0"/>
          </a:p>
          <a:p>
            <a:pPr marL="0" indent="0" algn="ctr" rtl="0">
              <a:buNone/>
            </a:pPr>
            <a:endParaRPr lang="en-US" dirty="0"/>
          </a:p>
          <a:p>
            <a:pPr marL="0" indent="0" algn="ctr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80964" y="774700"/>
            <a:ext cx="3770956" cy="7747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</a:rPr>
              <a:t>SAP models for block A</a:t>
            </a:r>
            <a:endParaRPr lang="ar-SA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3"/>
          <a:stretch>
            <a:fillRect/>
          </a:stretch>
        </p:blipFill>
        <p:spPr>
          <a:xfrm>
            <a:off x="2066925" y="1997075"/>
            <a:ext cx="4733925" cy="43148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617460" y="6477021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53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1"/>
            <a:ext cx="5508103" cy="889000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b="1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774700"/>
            <a:ext cx="9144000" cy="6083300"/>
          </a:xfrm>
        </p:spPr>
        <p:txBody>
          <a:bodyPr lIns="61759" tIns="30879" rIns="61759" bIns="30879"/>
          <a:lstStyle/>
          <a:p>
            <a:pPr marL="0" indent="0" algn="ctr" rtl="0">
              <a:buNone/>
            </a:pPr>
            <a:endParaRPr lang="en-US" dirty="0" smtClean="0"/>
          </a:p>
          <a:p>
            <a:pPr marL="0" indent="0" algn="ctr" rtl="0">
              <a:buNone/>
            </a:pPr>
            <a:endParaRPr lang="en-US" dirty="0"/>
          </a:p>
          <a:p>
            <a:pPr marL="0" indent="0" algn="ctr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80964" y="884457"/>
            <a:ext cx="2505075" cy="774700"/>
          </a:xfrm>
          <a:prstGeom prst="rightArrow">
            <a:avLst/>
          </a:prstGeom>
          <a:solidFill>
            <a:srgbClr val="DCEA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Compatibility </a:t>
            </a:r>
            <a:r>
              <a:rPr lang="en-US" sz="2000" dirty="0">
                <a:solidFill>
                  <a:srgbClr val="002060"/>
                </a:solidFill>
              </a:rPr>
              <a:t>check</a:t>
            </a:r>
            <a:endParaRPr lang="ar-SA" sz="2000" dirty="0">
              <a:solidFill>
                <a:srgbClr val="002060"/>
              </a:solidFill>
            </a:endParaRPr>
          </a:p>
          <a:p>
            <a:pPr algn="ctr"/>
            <a:endParaRPr lang="ar-SA" dirty="0">
              <a:solidFill>
                <a:srgbClr val="002060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1" y="2190998"/>
            <a:ext cx="5362575" cy="40767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صورة 6"/>
          <p:cNvPicPr/>
          <p:nvPr/>
        </p:nvPicPr>
        <p:blipFill>
          <a:blip r:embed="rId3"/>
          <a:stretch>
            <a:fillRect/>
          </a:stretch>
        </p:blipFill>
        <p:spPr>
          <a:xfrm>
            <a:off x="971600" y="1784158"/>
            <a:ext cx="2376264" cy="31603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2767" y="6492786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8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0"/>
            <a:ext cx="5436095" cy="762000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b="1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762000"/>
            <a:ext cx="9144000" cy="6096000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11089" y="836712"/>
            <a:ext cx="4200871" cy="787400"/>
          </a:xfrm>
          <a:prstGeom prst="rightArrow">
            <a:avLst/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Equilibrium Checks:</a:t>
            </a:r>
            <a:endParaRPr lang="ar-SA" sz="2000" dirty="0">
              <a:solidFill>
                <a:srgbClr val="002060"/>
              </a:solidFill>
            </a:endParaRPr>
          </a:p>
          <a:p>
            <a:pPr algn="ctr"/>
            <a:endParaRPr lang="ar-SA" dirty="0">
              <a:solidFill>
                <a:srgbClr val="002060"/>
              </a:solidFill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754702"/>
              </p:ext>
            </p:extLst>
          </p:nvPr>
        </p:nvGraphicFramePr>
        <p:xfrm>
          <a:off x="467544" y="1988840"/>
          <a:ext cx="8005516" cy="303922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72180"/>
                <a:gridCol w="2330578"/>
                <a:gridCol w="2001379"/>
                <a:gridCol w="2001379"/>
              </a:tblGrid>
              <a:tr h="936104">
                <a:tc>
                  <a:txBody>
                    <a:bodyPr/>
                    <a:lstStyle/>
                    <a:p>
                      <a:pPr algn="l" rtl="0"/>
                      <a:r>
                        <a:rPr lang="en-US" sz="2700" b="0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Error</a:t>
                      </a:r>
                      <a:endParaRPr lang="ar-SA" sz="2700" b="0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700" b="0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SAP</a:t>
                      </a:r>
                      <a:r>
                        <a:rPr lang="en-US" sz="2700" b="0" baseline="0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 Calculations </a:t>
                      </a:r>
                      <a:endParaRPr lang="ar-SA" sz="2700" b="0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700" b="0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Hand</a:t>
                      </a:r>
                      <a:r>
                        <a:rPr lang="en-US" sz="2700" b="0" baseline="0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 Calculations</a:t>
                      </a:r>
                      <a:endParaRPr lang="ar-SA" sz="2700" b="0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700" b="0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Load</a:t>
                      </a:r>
                      <a:r>
                        <a:rPr lang="en-US" sz="2700" b="0" baseline="0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 Type </a:t>
                      </a:r>
                      <a:endParaRPr lang="ar-SA" sz="2700" b="0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Zero</a:t>
                      </a:r>
                      <a:endParaRPr lang="ar-SA" sz="2000" b="1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Andalus" pitchFamily="18" charset="-78"/>
                          <a:ea typeface="+mn-ea"/>
                          <a:cs typeface="Andalus" pitchFamily="18" charset="-78"/>
                        </a:rPr>
                        <a:t>10594.355 </a:t>
                      </a:r>
                      <a:endParaRPr lang="ar-SA" sz="2000" b="1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ar-SA" sz="2000" b="1" kern="1200" dirty="0" smtClean="0">
                          <a:solidFill>
                            <a:srgbClr val="002060"/>
                          </a:solidFill>
                          <a:effectLst/>
                          <a:latin typeface="Andalus" pitchFamily="18" charset="-78"/>
                          <a:ea typeface="+mn-ea"/>
                          <a:cs typeface="Andalus" pitchFamily="18" charset="-78"/>
                        </a:rPr>
                        <a:t>10594.35</a:t>
                      </a:r>
                      <a:endParaRPr kumimoji="0" lang="ar-SA" sz="2000" b="1" kern="1200" dirty="0">
                        <a:solidFill>
                          <a:srgbClr val="002060"/>
                        </a:solidFill>
                        <a:effectLst/>
                        <a:latin typeface="Andalus" pitchFamily="18" charset="-78"/>
                        <a:ea typeface="+mn-ea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Live Load</a:t>
                      </a:r>
                      <a:endParaRPr lang="ar-SA" sz="2000" b="1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5%</a:t>
                      </a:r>
                      <a:endParaRPr lang="ar-SA" sz="2000" b="1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Andalus" pitchFamily="18" charset="-78"/>
                          <a:ea typeface="+mn-ea"/>
                          <a:cs typeface="Andalus" pitchFamily="18" charset="-78"/>
                        </a:rPr>
                        <a:t>41682.8 </a:t>
                      </a:r>
                      <a:endParaRPr lang="ar-SA" sz="2000" b="1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1" kern="1200" dirty="0" smtClean="0">
                          <a:solidFill>
                            <a:srgbClr val="002060"/>
                          </a:solidFill>
                          <a:effectLst/>
                          <a:latin typeface="Andalus" pitchFamily="18" charset="-78"/>
                          <a:ea typeface="+mn-ea"/>
                          <a:cs typeface="Andalus" pitchFamily="18" charset="-78"/>
                        </a:rPr>
                        <a:t>39315.39</a:t>
                      </a:r>
                    </a:p>
                    <a:p>
                      <a:pPr algn="ctr" rtl="0"/>
                      <a:endParaRPr kumimoji="0" lang="ar-SA" sz="2000" b="1" kern="1200" dirty="0">
                        <a:solidFill>
                          <a:srgbClr val="002060"/>
                        </a:solidFill>
                        <a:effectLst/>
                        <a:latin typeface="Andalus" pitchFamily="18" charset="-78"/>
                        <a:ea typeface="+mn-ea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Dead Load</a:t>
                      </a:r>
                      <a:endParaRPr lang="ar-SA" sz="2000" b="1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Zero</a:t>
                      </a:r>
                      <a:endParaRPr lang="ar-SA" sz="2000" b="1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Andalus" pitchFamily="18" charset="-78"/>
                          <a:ea typeface="+mn-ea"/>
                          <a:cs typeface="Andalus" pitchFamily="18" charset="-78"/>
                        </a:rPr>
                        <a:t>8475.48 </a:t>
                      </a:r>
                      <a:endParaRPr lang="ar-SA" sz="2000" b="1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ar-SA" sz="2000" b="1" kern="1200" dirty="0" smtClean="0">
                          <a:solidFill>
                            <a:srgbClr val="002060"/>
                          </a:solidFill>
                          <a:effectLst/>
                          <a:latin typeface="Andalus" pitchFamily="18" charset="-78"/>
                          <a:ea typeface="+mn-ea"/>
                          <a:cs typeface="Andalus" pitchFamily="18" charset="-78"/>
                        </a:rPr>
                        <a:t>8475.48</a:t>
                      </a:r>
                      <a:endParaRPr kumimoji="0" lang="ar-SA" sz="2000" b="1" kern="1200" dirty="0">
                        <a:solidFill>
                          <a:srgbClr val="002060"/>
                        </a:solidFill>
                        <a:effectLst/>
                        <a:latin typeface="Andalus" pitchFamily="18" charset="-78"/>
                        <a:ea typeface="+mn-ea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Super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Andalus" pitchFamily="18" charset="-78"/>
                          <a:cs typeface="Andalus" pitchFamily="18" charset="-78"/>
                        </a:rPr>
                        <a:t> Imposed Load</a:t>
                      </a:r>
                      <a:endParaRPr lang="ar-SA" sz="2000" b="1" dirty="0">
                        <a:solidFill>
                          <a:srgbClr val="00206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638800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76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63842"/>
            <a:ext cx="4716016" cy="419100"/>
          </a:xfrm>
        </p:spPr>
        <p:txBody>
          <a:bodyPr lIns="61759" tIns="30879" rIns="61759" bIns="30879">
            <a:normAutofit fontScale="90000"/>
          </a:bodyPr>
          <a:lstStyle/>
          <a:p>
            <a:pPr algn="l" rtl="0"/>
            <a:r>
              <a:rPr lang="en-US" sz="3600" b="1" i="1" dirty="0"/>
              <a:t>Structural Design :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419102"/>
            <a:ext cx="9144000" cy="6551543"/>
          </a:xfrm>
        </p:spPr>
        <p:txBody>
          <a:bodyPr lIns="61759" tIns="30879" rIns="61759" bIns="30879"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181544" y="558437"/>
            <a:ext cx="4103440" cy="977142"/>
          </a:xfrm>
          <a:prstGeom prst="rightArrow">
            <a:avLst>
              <a:gd name="adj1" fmla="val 37342"/>
              <a:gd name="adj2" fmla="val 50000"/>
            </a:avLst>
          </a:prstGeom>
          <a:solidFill>
            <a:srgbClr val="F5ED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6" rIns="91434" bIns="45716" rtlCol="1" anchor="ctr"/>
          <a:lstStyle/>
          <a:p>
            <a:pPr algn="ctr"/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Internal Forces Checks:</a:t>
            </a:r>
            <a:endParaRPr lang="ar-SA" sz="2000" dirty="0">
              <a:solidFill>
                <a:srgbClr val="002060"/>
              </a:solidFill>
            </a:endParaRPr>
          </a:p>
          <a:p>
            <a:pPr algn="ctr"/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1544" y="1960136"/>
            <a:ext cx="98530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6" rIns="91434" bIns="45716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0" y="1498474"/>
            <a:ext cx="4572000" cy="646331"/>
          </a:xfrm>
          <a:prstGeom prst="rect">
            <a:avLst/>
          </a:prstGeom>
        </p:spPr>
        <p:txBody>
          <a:bodyPr lIns="91434" tIns="45716" rIns="91434" bIns="45716">
            <a:sp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Shows The Percent Difference In Moment In Slab In Block 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1553058" y="3417376"/>
            <a:ext cx="184718" cy="36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4" tIns="45716" rIns="91434" bIns="45716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3143319" y="2435684"/>
            <a:ext cx="184718" cy="36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4" tIns="45716" rIns="91434" bIns="45716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4572000" y="1483171"/>
            <a:ext cx="4572000" cy="646331"/>
          </a:xfrm>
          <a:prstGeom prst="rect">
            <a:avLst/>
          </a:prstGeom>
        </p:spPr>
        <p:txBody>
          <a:bodyPr lIns="91434" tIns="45716" rIns="91434" bIns="45716">
            <a:spAutoFit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Shows The Percent Difference In Beams in Block 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62190" y="649224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74</a:t>
            </a:fld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359574"/>
              </p:ext>
            </p:extLst>
          </p:nvPr>
        </p:nvGraphicFramePr>
        <p:xfrm>
          <a:off x="4572000" y="2435684"/>
          <a:ext cx="4320480" cy="2893587"/>
        </p:xfrm>
        <a:graphic>
          <a:graphicData uri="http://schemas.openxmlformats.org/drawingml/2006/table">
            <a:tbl>
              <a:tblPr rtl="1" firstRow="1" firstCol="1" bandRow="1"/>
              <a:tblGrid>
                <a:gridCol w="1080120"/>
                <a:gridCol w="1080120"/>
                <a:gridCol w="1080120"/>
                <a:gridCol w="1080120"/>
              </a:tblGrid>
              <a:tr h="4665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Times New Roman"/>
                          <a:cs typeface="+mj-cs"/>
                        </a:rPr>
                        <a:t>Difference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Manual Moment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Sap  Moment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</a:tr>
              <a:tr h="4665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13.62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484.75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471.13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+mj-cs"/>
                        </a:rPr>
                        <a:t>B1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14.33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422.48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408.15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+mj-cs"/>
                        </a:rPr>
                        <a:t>B2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12.7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443.5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430.8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+mj-cs"/>
                        </a:rPr>
                        <a:t>B3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15.5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211.5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196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+mj-cs"/>
                        </a:rPr>
                        <a:t>B4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12.9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288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276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B5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144425"/>
              </p:ext>
            </p:extLst>
          </p:nvPr>
        </p:nvGraphicFramePr>
        <p:xfrm>
          <a:off x="323528" y="2435684"/>
          <a:ext cx="4032448" cy="2788031"/>
        </p:xfrm>
        <a:graphic>
          <a:graphicData uri="http://schemas.openxmlformats.org/drawingml/2006/table">
            <a:tbl>
              <a:tblPr rtl="1" firstRow="1" firstCol="1" bandRow="1"/>
              <a:tblGrid>
                <a:gridCol w="1008112"/>
                <a:gridCol w="1008112"/>
                <a:gridCol w="1008112"/>
                <a:gridCol w="1008112"/>
              </a:tblGrid>
              <a:tr h="63327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Times New Roman"/>
                          <a:cs typeface="+mj-cs"/>
                        </a:rPr>
                        <a:t>Difference 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Manual Moment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Sap  Moment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</a:tr>
              <a:tr h="4309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7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75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68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+mj-cs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9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79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75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+mj-cs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9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9.7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105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95.3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+mj-cs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9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3.8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28.7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24.9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+mj-cs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95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2.55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34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31.45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57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0"/>
            <a:ext cx="5940151" cy="774700"/>
          </a:xfrm>
        </p:spPr>
        <p:txBody>
          <a:bodyPr lIns="61759" tIns="30879" rIns="61759" bIns="30879">
            <a:normAutofit/>
          </a:bodyPr>
          <a:lstStyle/>
          <a:p>
            <a:r>
              <a:rPr lang="en-US" sz="3600" b="1" i="1" dirty="0"/>
              <a:t>Structural Design </a:t>
            </a:r>
            <a:r>
              <a:rPr lang="en-US" b="1" i="1" dirty="0" smtClean="0"/>
              <a:t>:</a:t>
            </a:r>
            <a:endParaRPr lang="ar-S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956306" y="43938"/>
            <a:ext cx="184718" cy="36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4" tIns="45716" rIns="91434" bIns="45716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76382" y="1340768"/>
            <a:ext cx="7219522" cy="954099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l" rtl="0"/>
            <a:r>
              <a:rPr lang="en-US" sz="2800" dirty="0">
                <a:latin typeface="Andalus" pitchFamily="18" charset="-78"/>
                <a:cs typeface="Andalus" pitchFamily="18" charset="-78"/>
              </a:rPr>
              <a:t>Table Shows The Percent Difference In columns  in Block 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8800" y="6461255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75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820463"/>
              </p:ext>
            </p:extLst>
          </p:nvPr>
        </p:nvGraphicFramePr>
        <p:xfrm>
          <a:off x="971600" y="2492894"/>
          <a:ext cx="6882452" cy="3395075"/>
        </p:xfrm>
        <a:graphic>
          <a:graphicData uri="http://schemas.openxmlformats.org/drawingml/2006/table">
            <a:tbl>
              <a:tblPr rtl="1" firstRow="1" firstCol="1" bandRow="1"/>
              <a:tblGrid>
                <a:gridCol w="1720613"/>
                <a:gridCol w="1720613"/>
                <a:gridCol w="1720613"/>
                <a:gridCol w="1720613"/>
              </a:tblGrid>
              <a:tr h="53880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Times New Roman"/>
                          <a:cs typeface="+mj-cs"/>
                        </a:rPr>
                        <a:t>Difference </a:t>
                      </a:r>
                      <a:endParaRPr lang="en-US" sz="20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Manual Moment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Sap  Moment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EDEB"/>
                    </a:solidFill>
                  </a:tcPr>
                </a:tc>
              </a:tr>
              <a:tr h="53880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79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1264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1343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  <a:cs typeface="+mj-cs"/>
                        </a:rPr>
                        <a:t>C1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80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38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1058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1096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  <a:cs typeface="+mj-cs"/>
                        </a:rPr>
                        <a:t>C2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80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25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1195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1220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  <a:cs typeface="+mj-cs"/>
                        </a:rPr>
                        <a:t>C3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80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69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1410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1479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  <a:cs typeface="+mj-cs"/>
                        </a:rPr>
                        <a:t>C4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807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68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1483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+mj-cs"/>
                        </a:rPr>
                        <a:t>1551</a:t>
                      </a:r>
                      <a:endParaRPr lang="en-US" sz="20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Times New Roman"/>
                          <a:cs typeface="+mj-cs"/>
                        </a:rPr>
                        <a:t>C5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639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3429000"/>
            <a:ext cx="6245577" cy="615536"/>
          </a:xfrm>
        </p:spPr>
        <p:txBody>
          <a:bodyPr lIns="61759" tIns="30879" rIns="61759" bIns="30879">
            <a:noAutofit/>
          </a:bodyPr>
          <a:lstStyle/>
          <a:p>
            <a:pPr algn="ctr" rtl="0"/>
            <a:r>
              <a:rPr lang="en-US" sz="6600" b="1" i="1" dirty="0">
                <a:latin typeface="Andalus" pitchFamily="18" charset="-78"/>
                <a:cs typeface="Andalus" pitchFamily="18" charset="-78"/>
              </a:rPr>
              <a:t>Mechanical</a:t>
            </a:r>
            <a:r>
              <a:rPr lang="en-US" sz="6000" b="1" i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6000" b="1" i="1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6000" b="1" i="1" dirty="0" smtClean="0">
                <a:latin typeface="Andalus" pitchFamily="18" charset="-78"/>
                <a:cs typeface="Andalus" pitchFamily="18" charset="-78"/>
              </a:rPr>
            </a:br>
            <a:r>
              <a:rPr lang="en-US" sz="6000" b="1" i="1" dirty="0" smtClean="0">
                <a:latin typeface="Andalus" pitchFamily="18" charset="-78"/>
                <a:cs typeface="Andalus" pitchFamily="18" charset="-78"/>
              </a:rPr>
              <a:t>Design</a:t>
            </a:r>
            <a:endParaRPr lang="ar-SA" sz="6000" b="1" i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76</a:t>
            </a:fld>
            <a:endParaRPr lang="en-US" dirty="0"/>
          </a:p>
        </p:txBody>
      </p:sp>
      <p:sp>
        <p:nvSpPr>
          <p:cNvPr id="28" name="Footer Placeholder 3"/>
          <p:cNvSpPr txBox="1">
            <a:spLocks/>
          </p:cNvSpPr>
          <p:nvPr/>
        </p:nvSpPr>
        <p:spPr>
          <a:xfrm>
            <a:off x="5638800" y="6461255"/>
            <a:ext cx="35052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r" defTabSz="914400" rtl="0" eaLnBrk="1" latinLnBrk="0" hangingPunct="1">
              <a:defRPr kumimoji="0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18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39816"/>
            <a:ext cx="6245577" cy="615536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b="1" i="1" dirty="0"/>
              <a:t>Mechanical Design :</a:t>
            </a:r>
            <a:endParaRPr lang="ar-SA" sz="3600" b="1" i="1" dirty="0"/>
          </a:p>
        </p:txBody>
      </p:sp>
      <p:sp>
        <p:nvSpPr>
          <p:cNvPr id="5" name="مستطيل 4"/>
          <p:cNvSpPr/>
          <p:nvPr/>
        </p:nvSpPr>
        <p:spPr>
          <a:xfrm>
            <a:off x="-48354" y="955352"/>
            <a:ext cx="4188305" cy="461657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16" name="Picture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04"/>
          <a:stretch>
            <a:fillRect/>
          </a:stretch>
        </p:blipFill>
        <p:spPr bwMode="auto">
          <a:xfrm>
            <a:off x="179512" y="1819563"/>
            <a:ext cx="8632668" cy="4185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Elbow Connector 7"/>
          <p:cNvCxnSpPr/>
          <p:nvPr/>
        </p:nvCxnSpPr>
        <p:spPr>
          <a:xfrm rot="16200000" flipV="1">
            <a:off x="2427030" y="3428999"/>
            <a:ext cx="2736304" cy="432050"/>
          </a:xfrm>
          <a:prstGeom prst="bentConnector3">
            <a:avLst>
              <a:gd name="adj1" fmla="val -822"/>
            </a:avLst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rot="5400000" flipH="1" flipV="1">
            <a:off x="3853003" y="3554942"/>
            <a:ext cx="2241726" cy="956040"/>
          </a:xfrm>
          <a:prstGeom prst="bentConnector3">
            <a:avLst>
              <a:gd name="adj1" fmla="val -987"/>
            </a:avLst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3"/>
          <p:cNvSpPr txBox="1">
            <a:spLocks/>
          </p:cNvSpPr>
          <p:nvPr/>
        </p:nvSpPr>
        <p:spPr>
          <a:xfrm>
            <a:off x="5638800" y="6461255"/>
            <a:ext cx="35052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r" defTabSz="914400" rtl="0" eaLnBrk="1" latinLnBrk="0" hangingPunct="1">
              <a:defRPr kumimoji="0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3275856" y="2060848"/>
            <a:ext cx="216024" cy="2880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Rounded Rectangle 30"/>
          <p:cNvSpPr/>
          <p:nvPr/>
        </p:nvSpPr>
        <p:spPr>
          <a:xfrm>
            <a:off x="5487243" y="2708920"/>
            <a:ext cx="216024" cy="2880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ectangle 31"/>
          <p:cNvSpPr/>
          <p:nvPr/>
        </p:nvSpPr>
        <p:spPr>
          <a:xfrm>
            <a:off x="2926668" y="1976263"/>
            <a:ext cx="914400" cy="601216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ectangle 32"/>
          <p:cNvSpPr/>
          <p:nvPr/>
        </p:nvSpPr>
        <p:spPr>
          <a:xfrm>
            <a:off x="5138055" y="2611491"/>
            <a:ext cx="914400" cy="601216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39" name="Straight Connector 38"/>
          <p:cNvCxnSpPr/>
          <p:nvPr/>
        </p:nvCxnSpPr>
        <p:spPr>
          <a:xfrm>
            <a:off x="2987824" y="2276871"/>
            <a:ext cx="0" cy="2592289"/>
          </a:xfrm>
          <a:prstGeom prst="line">
            <a:avLst/>
          </a:prstGeom>
          <a:ln w="28575">
            <a:solidFill>
              <a:srgbClr val="DE8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987824" y="2276871"/>
            <a:ext cx="288032" cy="1"/>
          </a:xfrm>
          <a:prstGeom prst="line">
            <a:avLst/>
          </a:prstGeom>
          <a:ln w="28575">
            <a:solidFill>
              <a:srgbClr val="DE8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747927" y="2996950"/>
            <a:ext cx="0" cy="2156875"/>
          </a:xfrm>
          <a:prstGeom prst="line">
            <a:avLst/>
          </a:prstGeom>
          <a:ln w="28575">
            <a:solidFill>
              <a:srgbClr val="DE8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154908" y="2204863"/>
            <a:ext cx="0" cy="2592289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29" idx="1"/>
          </p:cNvCxnSpPr>
          <p:nvPr/>
        </p:nvCxnSpPr>
        <p:spPr>
          <a:xfrm flipV="1">
            <a:off x="3154908" y="2204864"/>
            <a:ext cx="120948" cy="1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811738" y="2911923"/>
            <a:ext cx="0" cy="2241902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5722738" y="2911923"/>
            <a:ext cx="89000" cy="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904809" y="4507898"/>
            <a:ext cx="837089" cy="369332"/>
          </a:xfrm>
          <a:prstGeom prst="rect">
            <a:avLst/>
          </a:prstGeom>
          <a:solidFill>
            <a:srgbClr val="E5C9DC"/>
          </a:solidFill>
        </p:spPr>
        <p:txBody>
          <a:bodyPr wrap="none">
            <a:spAutoFit/>
          </a:bodyPr>
          <a:lstStyle/>
          <a:p>
            <a:r>
              <a:rPr lang="en-US" dirty="0"/>
              <a:t>20 m3 </a:t>
            </a:r>
            <a:endParaRPr lang="ar-SA" dirty="0"/>
          </a:p>
        </p:txBody>
      </p:sp>
      <p:sp>
        <p:nvSpPr>
          <p:cNvPr id="64" name="Rectangle 63"/>
          <p:cNvSpPr/>
          <p:nvPr/>
        </p:nvSpPr>
        <p:spPr>
          <a:xfrm>
            <a:off x="3238238" y="1874336"/>
            <a:ext cx="772969" cy="369332"/>
          </a:xfrm>
          <a:prstGeom prst="rect">
            <a:avLst/>
          </a:prstGeom>
          <a:solidFill>
            <a:srgbClr val="E5C9DC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10m3 </a:t>
            </a:r>
            <a:endParaRPr lang="ar-SA" dirty="0"/>
          </a:p>
        </p:txBody>
      </p:sp>
      <p:sp>
        <p:nvSpPr>
          <p:cNvPr id="65" name="Rectangle 64"/>
          <p:cNvSpPr/>
          <p:nvPr/>
        </p:nvSpPr>
        <p:spPr>
          <a:xfrm>
            <a:off x="5304193" y="2577479"/>
            <a:ext cx="772969" cy="369332"/>
          </a:xfrm>
          <a:prstGeom prst="rect">
            <a:avLst/>
          </a:prstGeom>
          <a:solidFill>
            <a:srgbClr val="E5C9DC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10m3 </a:t>
            </a:r>
            <a:endParaRPr lang="ar-SA" dirty="0"/>
          </a:p>
        </p:txBody>
      </p:sp>
      <p:sp>
        <p:nvSpPr>
          <p:cNvPr id="67" name="Rounded Rectangle 66"/>
          <p:cNvSpPr/>
          <p:nvPr/>
        </p:nvSpPr>
        <p:spPr>
          <a:xfrm>
            <a:off x="4118638" y="4788957"/>
            <a:ext cx="377207" cy="2880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Rectangle 2"/>
          <p:cNvSpPr/>
          <p:nvPr/>
        </p:nvSpPr>
        <p:spPr>
          <a:xfrm>
            <a:off x="3499166" y="3427214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2"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5213419" y="3543168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2"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544122" y="5751521"/>
            <a:ext cx="395172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tabLst>
                <a:tab pos="4686300" algn="l"/>
              </a:tabLst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horizontal feeder (1.5")&amp;branches( 3/4")</a:t>
            </a:r>
            <a:endParaRPr lang="en-US" sz="1200" dirty="0"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034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62" grpId="0" animBg="1"/>
      <p:bldP spid="64" grpId="0" animBg="1"/>
      <p:bldP spid="65" grpId="0" animBg="1"/>
      <p:bldP spid="67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48353" y="188640"/>
            <a:ext cx="5943555" cy="615536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b="1" i="1" dirty="0"/>
              <a:t>Mechanical Design :</a:t>
            </a:r>
            <a:endParaRPr lang="ar-SA" sz="3600" b="1" i="1" dirty="0"/>
          </a:p>
        </p:txBody>
      </p:sp>
      <p:sp>
        <p:nvSpPr>
          <p:cNvPr id="5" name="مستطيل 4"/>
          <p:cNvSpPr/>
          <p:nvPr/>
        </p:nvSpPr>
        <p:spPr>
          <a:xfrm>
            <a:off x="-48354" y="955352"/>
            <a:ext cx="4548345" cy="461657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1"/>
          <a:stretch>
            <a:fillRect/>
          </a:stretch>
        </p:blipFill>
        <p:spPr bwMode="auto">
          <a:xfrm>
            <a:off x="978873" y="1706488"/>
            <a:ext cx="7200800" cy="4530824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461255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6444208" y="2636912"/>
            <a:ext cx="1030480" cy="2919113"/>
          </a:xfrm>
          <a:custGeom>
            <a:avLst/>
            <a:gdLst>
              <a:gd name="connsiteX0" fmla="*/ 0 w 988828"/>
              <a:gd name="connsiteY0" fmla="*/ 2775097 h 2775097"/>
              <a:gd name="connsiteX1" fmla="*/ 191387 w 988828"/>
              <a:gd name="connsiteY1" fmla="*/ 1148316 h 2775097"/>
              <a:gd name="connsiteX2" fmla="*/ 988828 w 988828"/>
              <a:gd name="connsiteY2" fmla="*/ 0 h 2775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8828" h="2775097">
                <a:moveTo>
                  <a:pt x="0" y="2775097"/>
                </a:moveTo>
                <a:cubicBezTo>
                  <a:pt x="13291" y="2192964"/>
                  <a:pt x="26582" y="1610832"/>
                  <a:pt x="191387" y="1148316"/>
                </a:cubicBezTo>
                <a:cubicBezTo>
                  <a:pt x="356192" y="685800"/>
                  <a:pt x="781493" y="62023"/>
                  <a:pt x="988828" y="0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Freeform 10"/>
          <p:cNvSpPr/>
          <p:nvPr/>
        </p:nvSpPr>
        <p:spPr>
          <a:xfrm>
            <a:off x="6516216" y="2700670"/>
            <a:ext cx="958472" cy="2855356"/>
          </a:xfrm>
          <a:custGeom>
            <a:avLst/>
            <a:gdLst>
              <a:gd name="connsiteX0" fmla="*/ 0 w 988828"/>
              <a:gd name="connsiteY0" fmla="*/ 2775097 h 2775097"/>
              <a:gd name="connsiteX1" fmla="*/ 191387 w 988828"/>
              <a:gd name="connsiteY1" fmla="*/ 1148316 h 2775097"/>
              <a:gd name="connsiteX2" fmla="*/ 988828 w 988828"/>
              <a:gd name="connsiteY2" fmla="*/ 0 h 2775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8828" h="2775097">
                <a:moveTo>
                  <a:pt x="0" y="2775097"/>
                </a:moveTo>
                <a:cubicBezTo>
                  <a:pt x="13291" y="2192964"/>
                  <a:pt x="26582" y="1610832"/>
                  <a:pt x="191387" y="1148316"/>
                </a:cubicBezTo>
                <a:cubicBezTo>
                  <a:pt x="356192" y="685800"/>
                  <a:pt x="781493" y="62023"/>
                  <a:pt x="988828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Freeform 13"/>
          <p:cNvSpPr/>
          <p:nvPr/>
        </p:nvSpPr>
        <p:spPr>
          <a:xfrm>
            <a:off x="4552950" y="2438400"/>
            <a:ext cx="1876425" cy="3038475"/>
          </a:xfrm>
          <a:custGeom>
            <a:avLst/>
            <a:gdLst>
              <a:gd name="connsiteX0" fmla="*/ 0 w 1876425"/>
              <a:gd name="connsiteY0" fmla="*/ 0 h 3038475"/>
              <a:gd name="connsiteX1" fmla="*/ 495300 w 1876425"/>
              <a:gd name="connsiteY1" fmla="*/ 990600 h 3038475"/>
              <a:gd name="connsiteX2" fmla="*/ 1171575 w 1876425"/>
              <a:gd name="connsiteY2" fmla="*/ 2028825 h 3038475"/>
              <a:gd name="connsiteX3" fmla="*/ 1876425 w 1876425"/>
              <a:gd name="connsiteY3" fmla="*/ 3038475 h 303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6425" h="3038475">
                <a:moveTo>
                  <a:pt x="0" y="0"/>
                </a:moveTo>
                <a:cubicBezTo>
                  <a:pt x="150018" y="326231"/>
                  <a:pt x="300037" y="652462"/>
                  <a:pt x="495300" y="990600"/>
                </a:cubicBezTo>
                <a:cubicBezTo>
                  <a:pt x="690563" y="1328738"/>
                  <a:pt x="941388" y="1687513"/>
                  <a:pt x="1171575" y="2028825"/>
                </a:cubicBezTo>
                <a:cubicBezTo>
                  <a:pt x="1401763" y="2370138"/>
                  <a:pt x="1762125" y="2855913"/>
                  <a:pt x="1876425" y="3038475"/>
                </a:cubicBezTo>
              </a:path>
            </a:pathLst>
          </a:cu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5" name="Freeform 14"/>
          <p:cNvSpPr/>
          <p:nvPr/>
        </p:nvSpPr>
        <p:spPr>
          <a:xfrm>
            <a:off x="4499992" y="2499269"/>
            <a:ext cx="1929383" cy="3038475"/>
          </a:xfrm>
          <a:custGeom>
            <a:avLst/>
            <a:gdLst>
              <a:gd name="connsiteX0" fmla="*/ 0 w 1876425"/>
              <a:gd name="connsiteY0" fmla="*/ 0 h 3038475"/>
              <a:gd name="connsiteX1" fmla="*/ 495300 w 1876425"/>
              <a:gd name="connsiteY1" fmla="*/ 990600 h 3038475"/>
              <a:gd name="connsiteX2" fmla="*/ 1171575 w 1876425"/>
              <a:gd name="connsiteY2" fmla="*/ 2028825 h 3038475"/>
              <a:gd name="connsiteX3" fmla="*/ 1876425 w 1876425"/>
              <a:gd name="connsiteY3" fmla="*/ 3038475 h 303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6425" h="3038475">
                <a:moveTo>
                  <a:pt x="0" y="0"/>
                </a:moveTo>
                <a:cubicBezTo>
                  <a:pt x="150018" y="326231"/>
                  <a:pt x="300037" y="652462"/>
                  <a:pt x="495300" y="990600"/>
                </a:cubicBezTo>
                <a:cubicBezTo>
                  <a:pt x="690563" y="1328738"/>
                  <a:pt x="941388" y="1687513"/>
                  <a:pt x="1171575" y="2028825"/>
                </a:cubicBezTo>
                <a:cubicBezTo>
                  <a:pt x="1401763" y="2370138"/>
                  <a:pt x="1762125" y="2855913"/>
                  <a:pt x="1876425" y="3038475"/>
                </a:cubicBezTo>
              </a:path>
            </a:pathLst>
          </a:cu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7" name="Freeform 16"/>
          <p:cNvSpPr/>
          <p:nvPr/>
        </p:nvSpPr>
        <p:spPr>
          <a:xfrm>
            <a:off x="5303861" y="5549900"/>
            <a:ext cx="1141389" cy="422323"/>
          </a:xfrm>
          <a:custGeom>
            <a:avLst/>
            <a:gdLst>
              <a:gd name="connsiteX0" fmla="*/ 1141389 w 1141389"/>
              <a:gd name="connsiteY0" fmla="*/ 0 h 422323"/>
              <a:gd name="connsiteX1" fmla="*/ 804839 w 1141389"/>
              <a:gd name="connsiteY1" fmla="*/ 247650 h 422323"/>
              <a:gd name="connsiteX2" fmla="*/ 461939 w 1141389"/>
              <a:gd name="connsiteY2" fmla="*/ 355600 h 422323"/>
              <a:gd name="connsiteX3" fmla="*/ 188889 w 1141389"/>
              <a:gd name="connsiteY3" fmla="*/ 412750 h 422323"/>
              <a:gd name="connsiteX4" fmla="*/ 11089 w 1141389"/>
              <a:gd name="connsiteY4" fmla="*/ 406400 h 4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389" h="422323">
                <a:moveTo>
                  <a:pt x="1141389" y="0"/>
                </a:moveTo>
                <a:cubicBezTo>
                  <a:pt x="1029735" y="94191"/>
                  <a:pt x="918081" y="188383"/>
                  <a:pt x="804839" y="247650"/>
                </a:cubicBezTo>
                <a:cubicBezTo>
                  <a:pt x="691597" y="306917"/>
                  <a:pt x="564597" y="328083"/>
                  <a:pt x="461939" y="355600"/>
                </a:cubicBezTo>
                <a:cubicBezTo>
                  <a:pt x="359281" y="383117"/>
                  <a:pt x="264031" y="404283"/>
                  <a:pt x="188889" y="412750"/>
                </a:cubicBezTo>
                <a:cubicBezTo>
                  <a:pt x="113747" y="421217"/>
                  <a:pt x="-42886" y="431800"/>
                  <a:pt x="11089" y="406400"/>
                </a:cubicBezTo>
              </a:path>
            </a:pathLst>
          </a:cu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Freeform 17"/>
          <p:cNvSpPr/>
          <p:nvPr/>
        </p:nvSpPr>
        <p:spPr>
          <a:xfrm>
            <a:off x="5350099" y="5556026"/>
            <a:ext cx="1152127" cy="504056"/>
          </a:xfrm>
          <a:custGeom>
            <a:avLst/>
            <a:gdLst>
              <a:gd name="connsiteX0" fmla="*/ 1141389 w 1141389"/>
              <a:gd name="connsiteY0" fmla="*/ 0 h 422323"/>
              <a:gd name="connsiteX1" fmla="*/ 804839 w 1141389"/>
              <a:gd name="connsiteY1" fmla="*/ 247650 h 422323"/>
              <a:gd name="connsiteX2" fmla="*/ 461939 w 1141389"/>
              <a:gd name="connsiteY2" fmla="*/ 355600 h 422323"/>
              <a:gd name="connsiteX3" fmla="*/ 188889 w 1141389"/>
              <a:gd name="connsiteY3" fmla="*/ 412750 h 422323"/>
              <a:gd name="connsiteX4" fmla="*/ 11089 w 1141389"/>
              <a:gd name="connsiteY4" fmla="*/ 406400 h 4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389" h="422323">
                <a:moveTo>
                  <a:pt x="1141389" y="0"/>
                </a:moveTo>
                <a:cubicBezTo>
                  <a:pt x="1029735" y="94191"/>
                  <a:pt x="918081" y="188383"/>
                  <a:pt x="804839" y="247650"/>
                </a:cubicBezTo>
                <a:cubicBezTo>
                  <a:pt x="691597" y="306917"/>
                  <a:pt x="564597" y="328083"/>
                  <a:pt x="461939" y="355600"/>
                </a:cubicBezTo>
                <a:cubicBezTo>
                  <a:pt x="359281" y="383117"/>
                  <a:pt x="264031" y="404283"/>
                  <a:pt x="188889" y="412750"/>
                </a:cubicBezTo>
                <a:cubicBezTo>
                  <a:pt x="113747" y="421217"/>
                  <a:pt x="-42886" y="431800"/>
                  <a:pt x="11089" y="406400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ounded Rectangle 18"/>
          <p:cNvSpPr/>
          <p:nvPr/>
        </p:nvSpPr>
        <p:spPr>
          <a:xfrm>
            <a:off x="6228184" y="5510307"/>
            <a:ext cx="576064" cy="7893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ounded Rectangle 19"/>
          <p:cNvSpPr/>
          <p:nvPr/>
        </p:nvSpPr>
        <p:spPr>
          <a:xfrm>
            <a:off x="4940332" y="5808054"/>
            <a:ext cx="559122" cy="42925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ounded Rectangle 20"/>
          <p:cNvSpPr/>
          <p:nvPr/>
        </p:nvSpPr>
        <p:spPr>
          <a:xfrm>
            <a:off x="4139952" y="2495902"/>
            <a:ext cx="288032" cy="28165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096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88640"/>
            <a:ext cx="5220071" cy="815975"/>
          </a:xfrm>
        </p:spPr>
        <p:txBody>
          <a:bodyPr lIns="61759" tIns="30879" rIns="61759" bIns="30879">
            <a:normAutofit/>
          </a:bodyPr>
          <a:lstStyle/>
          <a:p>
            <a:r>
              <a:rPr lang="en-US" sz="3600" i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Mechanical Design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65141"/>
          <a:stretch/>
        </p:blipFill>
        <p:spPr>
          <a:xfrm rot="5400000">
            <a:off x="2419881" y="563664"/>
            <a:ext cx="4304237" cy="64807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مستطيل 4"/>
          <p:cNvSpPr/>
          <p:nvPr/>
        </p:nvSpPr>
        <p:spPr>
          <a:xfrm>
            <a:off x="467544" y="1196752"/>
            <a:ext cx="2294206" cy="461657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79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6588224" y="2780928"/>
            <a:ext cx="288032" cy="648072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652120" y="2853132"/>
            <a:ext cx="288032" cy="648072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788024" y="2833896"/>
            <a:ext cx="288032" cy="648072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923928" y="2833896"/>
            <a:ext cx="288032" cy="648072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131840" y="2853132"/>
            <a:ext cx="288032" cy="648072"/>
          </a:xfrm>
          <a:prstGeom prst="lin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761750" y="3481968"/>
            <a:ext cx="3826474" cy="19236"/>
          </a:xfrm>
          <a:prstGeom prst="line">
            <a:avLst/>
          </a:prstGeo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5940152" y="4293096"/>
            <a:ext cx="648072" cy="79208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5910220" y="4293096"/>
            <a:ext cx="29932" cy="79208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220072" y="4288512"/>
            <a:ext cx="690148" cy="79667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4350951" y="4288512"/>
            <a:ext cx="221049" cy="79667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923928" y="4149080"/>
            <a:ext cx="427023" cy="9267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769742" y="4190804"/>
            <a:ext cx="3155444" cy="0"/>
          </a:xfrm>
          <a:prstGeom prst="line">
            <a:avLst/>
          </a:prstGeom>
          <a:ln w="76200">
            <a:solidFill>
              <a:srgbClr val="DCEA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123728" y="3177168"/>
            <a:ext cx="714360" cy="1097280"/>
          </a:xfrm>
          <a:prstGeom prst="line">
            <a:avLst/>
          </a:prstGeom>
          <a:ln w="1016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123728" y="3157932"/>
            <a:ext cx="721216" cy="361764"/>
          </a:xfrm>
          <a:prstGeom prst="line">
            <a:avLst/>
          </a:prstGeom>
          <a:ln w="1016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76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0" t="18414" r="33383" b="20279"/>
          <a:stretch/>
        </p:blipFill>
        <p:spPr bwMode="auto">
          <a:xfrm rot="16200000">
            <a:off x="2122252" y="-262018"/>
            <a:ext cx="4985109" cy="83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420386" y="310870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5575" y="740968"/>
            <a:ext cx="1869545" cy="512948"/>
          </a:xfrm>
          <a:prstGeom prst="rect">
            <a:avLst/>
          </a:prstGeom>
        </p:spPr>
        <p:txBody>
          <a:bodyPr wrap="none" lIns="61759" tIns="30879" rIns="61759" bIns="30879">
            <a:spAutoFit/>
          </a:bodyPr>
          <a:lstStyle/>
          <a:p>
            <a:pPr defTabSz="970385">
              <a:lnSpc>
                <a:spcPct val="90000"/>
              </a:lnSpc>
              <a:spcBef>
                <a:spcPts val="1061"/>
              </a:spcBef>
            </a:pPr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site plan 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893898" y="5562628"/>
            <a:ext cx="82175" cy="153151"/>
          </a:xfrm>
          <a:prstGeom prst="roundRect">
            <a:avLst/>
          </a:prstGeom>
          <a:solidFill>
            <a:srgbClr val="6EEC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7" name="Rounded Rectangle 16"/>
          <p:cNvSpPr/>
          <p:nvPr/>
        </p:nvSpPr>
        <p:spPr>
          <a:xfrm>
            <a:off x="2852811" y="2996952"/>
            <a:ext cx="82175" cy="153151"/>
          </a:xfrm>
          <a:prstGeom prst="roundRect">
            <a:avLst/>
          </a:prstGeom>
          <a:solidFill>
            <a:srgbClr val="6EEC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19" name="Rounded Rectangle 18"/>
          <p:cNvSpPr/>
          <p:nvPr/>
        </p:nvSpPr>
        <p:spPr>
          <a:xfrm>
            <a:off x="4789504" y="3820038"/>
            <a:ext cx="164352" cy="76576"/>
          </a:xfrm>
          <a:prstGeom prst="roundRect">
            <a:avLst/>
          </a:prstGeom>
          <a:solidFill>
            <a:srgbClr val="6EEC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20" name="Rounded Rectangle 19"/>
          <p:cNvSpPr/>
          <p:nvPr/>
        </p:nvSpPr>
        <p:spPr>
          <a:xfrm>
            <a:off x="6084168" y="5473417"/>
            <a:ext cx="82175" cy="153151"/>
          </a:xfrm>
          <a:prstGeom prst="roundRect">
            <a:avLst/>
          </a:prstGeom>
          <a:solidFill>
            <a:srgbClr val="6EEC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21" name="Rounded Rectangle 20"/>
          <p:cNvSpPr/>
          <p:nvPr/>
        </p:nvSpPr>
        <p:spPr>
          <a:xfrm>
            <a:off x="2811723" y="4774257"/>
            <a:ext cx="82175" cy="153151"/>
          </a:xfrm>
          <a:prstGeom prst="roundRect">
            <a:avLst/>
          </a:prstGeom>
          <a:solidFill>
            <a:srgbClr val="6EEC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9" name="Rounded Rectangle 8"/>
          <p:cNvSpPr/>
          <p:nvPr/>
        </p:nvSpPr>
        <p:spPr>
          <a:xfrm>
            <a:off x="3974781" y="5639204"/>
            <a:ext cx="739578" cy="667328"/>
          </a:xfrm>
          <a:prstGeom prst="roundRect">
            <a:avLst/>
          </a:prstGeom>
          <a:solidFill>
            <a:srgbClr val="F7D1F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22" name="Rectangle 21"/>
          <p:cNvSpPr/>
          <p:nvPr/>
        </p:nvSpPr>
        <p:spPr>
          <a:xfrm>
            <a:off x="6223675" y="5519288"/>
            <a:ext cx="205439" cy="2570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24" name="Rectangle 23"/>
          <p:cNvSpPr/>
          <p:nvPr/>
        </p:nvSpPr>
        <p:spPr>
          <a:xfrm>
            <a:off x="2961428" y="5639204"/>
            <a:ext cx="205439" cy="2570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6179242" y="5697875"/>
            <a:ext cx="88867" cy="5268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885914" y="5251188"/>
            <a:ext cx="88867" cy="5268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973949" y="5817038"/>
            <a:ext cx="971565" cy="810258"/>
          </a:xfrm>
          <a:prstGeom prst="rect">
            <a:avLst/>
          </a:prstGeom>
        </p:spPr>
        <p:txBody>
          <a:bodyPr wrap="square" lIns="61759" tIns="30879" rIns="61759" bIns="30879">
            <a:spAutoFit/>
          </a:bodyPr>
          <a:lstStyle/>
          <a:p>
            <a:pPr defTabSz="970385">
              <a:lnSpc>
                <a:spcPct val="90000"/>
              </a:lnSpc>
              <a:spcBef>
                <a:spcPts val="1061"/>
              </a:spcBef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under ground tank 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47928" y="6424957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234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C120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C120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C120"/>
                                      </p:to>
                                    </p:animClr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C120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7" grpId="0" animBg="1"/>
      <p:bldP spid="17" grpId="0" animBg="1"/>
      <p:bldP spid="19" grpId="0" animBg="1"/>
      <p:bldP spid="20" grpId="0" animBg="1"/>
      <p:bldP spid="21" grpId="0" animBg="1"/>
      <p:bldP spid="9" grpId="0" animBg="1"/>
      <p:bldP spid="22" grpId="0" animBg="1"/>
      <p:bldP spid="24" grpId="0" animBg="1"/>
      <p:bldP spid="30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85" t="18000" r="34990" b="17115"/>
          <a:stretch/>
        </p:blipFill>
        <p:spPr bwMode="auto">
          <a:xfrm rot="16200000">
            <a:off x="2278246" y="-574271"/>
            <a:ext cx="4680520" cy="8863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2077728" y="2348880"/>
            <a:ext cx="1607348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563888" y="2391502"/>
            <a:ext cx="657979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079108" y="2394941"/>
            <a:ext cx="852932" cy="241971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863123" y="2636912"/>
            <a:ext cx="1005021" cy="2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618077" y="5733256"/>
            <a:ext cx="4490091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291679" y="5423606"/>
            <a:ext cx="535783" cy="17374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767931" y="4783041"/>
            <a:ext cx="59531" cy="608122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827462" y="3523359"/>
            <a:ext cx="0" cy="1389995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Straight Arrow Connector 1024"/>
          <p:cNvCxnSpPr/>
          <p:nvPr/>
        </p:nvCxnSpPr>
        <p:spPr>
          <a:xfrm flipV="1">
            <a:off x="7884368" y="3042721"/>
            <a:ext cx="416720" cy="52124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Down Arrow 1025"/>
          <p:cNvSpPr/>
          <p:nvPr/>
        </p:nvSpPr>
        <p:spPr>
          <a:xfrm rot="16200000">
            <a:off x="5776152" y="2803627"/>
            <a:ext cx="143793" cy="3958828"/>
          </a:xfrm>
          <a:prstGeom prst="downArrow">
            <a:avLst/>
          </a:prstGeom>
          <a:solidFill>
            <a:srgbClr val="E5C9DC"/>
          </a:solidFill>
          <a:ln w="38100">
            <a:solidFill>
              <a:schemeClr val="accent4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60258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796136" y="2636912"/>
            <a:ext cx="1180520" cy="84853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703848" y="2721765"/>
            <a:ext cx="1597240" cy="320956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عنوان 1"/>
          <p:cNvSpPr txBox="1">
            <a:spLocks/>
          </p:cNvSpPr>
          <p:nvPr/>
        </p:nvSpPr>
        <p:spPr>
          <a:xfrm>
            <a:off x="113917" y="134904"/>
            <a:ext cx="6245577" cy="615536"/>
          </a:xfrm>
          <a:prstGeom prst="rect">
            <a:avLst/>
          </a:prstGeom>
        </p:spPr>
        <p:txBody>
          <a:bodyPr lIns="61759" tIns="30879" rIns="61759" bIns="30879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US" sz="3600" i="1" dirty="0" smtClean="0">
                <a:latin typeface="Andalus" pitchFamily="18" charset="-78"/>
                <a:cs typeface="Andalus" pitchFamily="18" charset="-78"/>
              </a:rPr>
              <a:t>Mechanical Design :</a:t>
            </a:r>
            <a:endParaRPr lang="ar-SA" sz="3600" i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0" name="مستطيل 4"/>
          <p:cNvSpPr/>
          <p:nvPr/>
        </p:nvSpPr>
        <p:spPr>
          <a:xfrm>
            <a:off x="65563" y="750440"/>
            <a:ext cx="4188305" cy="461657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Drainage System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8" name="Down Arrow 17"/>
          <p:cNvSpPr/>
          <p:nvPr/>
        </p:nvSpPr>
        <p:spPr>
          <a:xfrm rot="16200000">
            <a:off x="5864691" y="1812044"/>
            <a:ext cx="143793" cy="3958828"/>
          </a:xfrm>
          <a:prstGeom prst="downArrow">
            <a:avLst/>
          </a:prstGeom>
          <a:solidFill>
            <a:srgbClr val="E5C9DC"/>
          </a:solidFill>
          <a:ln w="38100">
            <a:solidFill>
              <a:schemeClr val="accent4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171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8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4"/>
            <a:ext cx="6084167" cy="815975"/>
          </a:xfrm>
        </p:spPr>
        <p:txBody>
          <a:bodyPr lIns="61759" tIns="30879" rIns="61759" bIns="30879">
            <a:normAutofit/>
          </a:bodyPr>
          <a:lstStyle/>
          <a:p>
            <a:r>
              <a:rPr lang="en-US" sz="3600" i="1" dirty="0">
                <a:solidFill>
                  <a:prstClr val="black"/>
                </a:solidFill>
              </a:rPr>
              <a:t>Mechanical Design</a:t>
            </a: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46806"/>
            <a:ext cx="7416824" cy="5262514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81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73430" y="1651475"/>
            <a:ext cx="419909" cy="654344"/>
          </a:xfrm>
          <a:prstGeom prst="line">
            <a:avLst/>
          </a:prstGeom>
          <a:ln w="19050">
            <a:solidFill>
              <a:srgbClr val="F7ABCD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873430" y="1680092"/>
            <a:ext cx="58594" cy="709622"/>
          </a:xfrm>
          <a:prstGeom prst="line">
            <a:avLst/>
          </a:prstGeom>
          <a:ln w="19050">
            <a:solidFill>
              <a:srgbClr val="F7ABCD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873430" y="1634876"/>
            <a:ext cx="710887" cy="530017"/>
          </a:xfrm>
          <a:prstGeom prst="line">
            <a:avLst/>
          </a:prstGeom>
          <a:ln w="19050">
            <a:solidFill>
              <a:srgbClr val="F7ABCD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873430" y="1634876"/>
            <a:ext cx="859312" cy="327172"/>
          </a:xfrm>
          <a:prstGeom prst="line">
            <a:avLst/>
          </a:prstGeom>
          <a:ln w="19050">
            <a:solidFill>
              <a:srgbClr val="F7ABCD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05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91880" y="476672"/>
            <a:ext cx="4320480" cy="3384376"/>
          </a:xfrm>
        </p:spPr>
        <p:txBody>
          <a:bodyPr lIns="61759" tIns="30879" rIns="61759" bIns="30879">
            <a:noAutofit/>
          </a:bodyPr>
          <a:lstStyle/>
          <a:p>
            <a:pPr algn="l" rtl="0"/>
            <a:r>
              <a:rPr lang="en-US" sz="6000" i="1" dirty="0"/>
              <a:t>Safety </a:t>
            </a:r>
            <a:r>
              <a:rPr lang="en-US" sz="6000" i="1" dirty="0" smtClean="0"/>
              <a:t/>
            </a:r>
            <a:br>
              <a:rPr lang="en-US" sz="6000" i="1" dirty="0" smtClean="0"/>
            </a:br>
            <a:r>
              <a:rPr lang="en-US" sz="6000" i="1" dirty="0" smtClean="0"/>
              <a:t>Design</a:t>
            </a:r>
            <a:endParaRPr lang="ar-SA" sz="6000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99400" y="630932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1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16632"/>
            <a:ext cx="6517502" cy="685800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Safety Design:</a:t>
            </a:r>
            <a:endParaRPr lang="ar-SA" sz="3600" i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41" y="1484784"/>
            <a:ext cx="2408853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7" y="1196752"/>
            <a:ext cx="2448272" cy="2494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6543750" y="4092123"/>
            <a:ext cx="1340623" cy="707886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Sprinkler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339709" y="3800507"/>
            <a:ext cx="2730222" cy="400101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20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Firefighting System</a:t>
            </a:r>
          </a:p>
        </p:txBody>
      </p:sp>
      <p:pic>
        <p:nvPicPr>
          <p:cNvPr id="8" name="Picture 7" descr="Description: http://img.directindustry.com/images_di/photo-g/fire-hose-reel-cabinet-32928-275119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223040"/>
            <a:ext cx="2043154" cy="318542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ستطيل 5"/>
          <p:cNvSpPr/>
          <p:nvPr/>
        </p:nvSpPr>
        <p:spPr>
          <a:xfrm>
            <a:off x="3858777" y="4446070"/>
            <a:ext cx="1340623" cy="707878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fair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House station 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99400" y="630932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32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88640"/>
            <a:ext cx="5148064" cy="685800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Safety Design:</a:t>
            </a:r>
            <a:endParaRPr lang="ar-SA" sz="3600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339306"/>
              </p:ext>
            </p:extLst>
          </p:nvPr>
        </p:nvGraphicFramePr>
        <p:xfrm>
          <a:off x="899592" y="1700808"/>
          <a:ext cx="5920105" cy="420624"/>
        </p:xfrm>
        <a:graphic>
          <a:graphicData uri="http://schemas.openxmlformats.org/drawingml/2006/table">
            <a:tbl>
              <a:tblPr firstRow="1" firstCol="1" bandRow="1"/>
              <a:tblGrid>
                <a:gridCol w="1179830"/>
                <a:gridCol w="1620520"/>
                <a:gridCol w="1619885"/>
                <a:gridCol w="1499870"/>
              </a:tblGrid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Type of hazard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D0D0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D0D0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moderate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D0D0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Max. Distance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D0D0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4.6 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D0D0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4.6m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D0D0D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3.7m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64905"/>
            <a:ext cx="5486400" cy="3535045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20072" y="630932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1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5256583" cy="676275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Safety Design:</a:t>
            </a:r>
            <a:endParaRPr lang="ar-SA" sz="36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5" t="8208" r="24057" b="11008"/>
          <a:stretch/>
        </p:blipFill>
        <p:spPr bwMode="auto">
          <a:xfrm>
            <a:off x="1187624" y="1268760"/>
            <a:ext cx="6624736" cy="48784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92080" y="630932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48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824" y="188640"/>
            <a:ext cx="4535997" cy="685800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Safety Design:</a:t>
            </a:r>
            <a:endParaRPr lang="ar-SA" sz="3600" i="1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7"/>
            <a:ext cx="8064895" cy="5256584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7" name="مستطيل 6"/>
          <p:cNvSpPr/>
          <p:nvPr/>
        </p:nvSpPr>
        <p:spPr>
          <a:xfrm>
            <a:off x="5148064" y="1052737"/>
            <a:ext cx="5112568" cy="584767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3200" dirty="0">
                <a:solidFill>
                  <a:srgbClr val="BC97D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Emergency exists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436096" y="6309321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86</a:t>
            </a:fld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1043608" y="4653136"/>
            <a:ext cx="642590" cy="411712"/>
          </a:xfrm>
          <a:custGeom>
            <a:avLst/>
            <a:gdLst>
              <a:gd name="connsiteX0" fmla="*/ 0 w 487680"/>
              <a:gd name="connsiteY0" fmla="*/ 137160 h 274320"/>
              <a:gd name="connsiteX1" fmla="*/ 0 w 487680"/>
              <a:gd name="connsiteY1" fmla="*/ 0 h 274320"/>
              <a:gd name="connsiteX2" fmla="*/ 487680 w 487680"/>
              <a:gd name="connsiteY2" fmla="*/ 0 h 274320"/>
              <a:gd name="connsiteX3" fmla="*/ 472440 w 487680"/>
              <a:gd name="connsiteY3" fmla="*/ 274320 h 274320"/>
              <a:gd name="connsiteX4" fmla="*/ 320040 w 487680"/>
              <a:gd name="connsiteY4" fmla="*/ 274320 h 274320"/>
              <a:gd name="connsiteX5" fmla="*/ 304800 w 487680"/>
              <a:gd name="connsiteY5" fmla="*/ 121920 h 274320"/>
              <a:gd name="connsiteX6" fmla="*/ 0 w 487680"/>
              <a:gd name="connsiteY6" fmla="*/ 137160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7680" h="274320">
                <a:moveTo>
                  <a:pt x="0" y="137160"/>
                </a:moveTo>
                <a:lnTo>
                  <a:pt x="0" y="0"/>
                </a:lnTo>
                <a:lnTo>
                  <a:pt x="487680" y="0"/>
                </a:lnTo>
                <a:lnTo>
                  <a:pt x="472440" y="274320"/>
                </a:lnTo>
                <a:lnTo>
                  <a:pt x="320040" y="274320"/>
                </a:lnTo>
                <a:lnTo>
                  <a:pt x="304800" y="121920"/>
                </a:lnTo>
                <a:lnTo>
                  <a:pt x="0" y="137160"/>
                </a:lnTo>
                <a:close/>
              </a:path>
            </a:pathLst>
          </a:cu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978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104456" cy="676275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Safety Design:</a:t>
            </a:r>
            <a:endParaRPr lang="ar-SA" sz="36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62455"/>
            <a:ext cx="7344816" cy="5112568"/>
          </a:xfrm>
          <a:prstGeom prst="rect">
            <a:avLst/>
          </a:prstGeom>
          <a:noFill/>
          <a:ln w="9525" cmpd="sng">
            <a:solidFill>
              <a:srgbClr val="F7ABCD"/>
            </a:solidFill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92080" y="62578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62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4104456" cy="676275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3600" i="1" dirty="0"/>
              <a:t>Safety Design:</a:t>
            </a:r>
            <a:endParaRPr lang="ar-SA" sz="36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416824" cy="4968552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64088" y="630932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93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64088" y="630932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89</a:t>
            </a:fld>
            <a:endParaRPr lang="en-US" dirty="0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1043608" y="1844824"/>
            <a:ext cx="6192688" cy="2016224"/>
          </a:xfrm>
          <a:prstGeom prst="rect">
            <a:avLst/>
          </a:prstGeom>
        </p:spPr>
        <p:txBody>
          <a:bodyPr vert="horz" lIns="61759" tIns="30879" rIns="61759" bIns="30879" anchor="b" anchorCtr="0">
            <a:normAutofit fontScale="975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en-US" sz="5400" b="1" i="1" dirty="0" smtClean="0"/>
              <a:t>Electrical Design </a:t>
            </a:r>
            <a:endParaRPr lang="ar-SA" sz="5400" b="1" i="1" dirty="0"/>
          </a:p>
        </p:txBody>
      </p:sp>
    </p:spTree>
    <p:extLst>
      <p:ext uri="{BB962C8B-B14F-4D97-AF65-F5344CB8AC3E}">
        <p14:creationId xmlns:p14="http://schemas.microsoft.com/office/powerpoint/2010/main" val="12423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85" t="18000" r="34990" b="17115"/>
          <a:stretch/>
        </p:blipFill>
        <p:spPr bwMode="auto">
          <a:xfrm rot="16200000">
            <a:off x="2278246" y="-574271"/>
            <a:ext cx="4680520" cy="8863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420386" y="310870"/>
            <a:ext cx="5029200" cy="604838"/>
          </a:xfrm>
          <a:prstGeom prst="rect">
            <a:avLst/>
          </a:prstGeom>
        </p:spPr>
        <p:txBody>
          <a:bodyPr lIns="91434" tIns="45716" rIns="91434" bIns="45716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  <a:t>Architectural Design</a:t>
            </a:r>
            <a:br>
              <a:rPr lang="en-US" sz="3200" b="1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ea typeface="Tahoma" pitchFamily="34" charset="0"/>
                <a:cs typeface="Andalus" pitchFamily="18" charset="-78"/>
              </a:rPr>
            </a:br>
            <a:endParaRPr lang="ar-SA" sz="2000" dirty="0">
              <a:solidFill>
                <a:schemeClr val="tx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5575" y="740968"/>
            <a:ext cx="1869545" cy="512948"/>
          </a:xfrm>
          <a:prstGeom prst="rect">
            <a:avLst/>
          </a:prstGeom>
        </p:spPr>
        <p:txBody>
          <a:bodyPr wrap="none" lIns="61759" tIns="30879" rIns="61759" bIns="30879">
            <a:spAutoFit/>
          </a:bodyPr>
          <a:lstStyle/>
          <a:p>
            <a:pPr defTabSz="970385">
              <a:lnSpc>
                <a:spcPct val="90000"/>
              </a:lnSpc>
              <a:spcBef>
                <a:spcPts val="1061"/>
              </a:spcBef>
            </a:pPr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site plan 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077728" y="2348880"/>
            <a:ext cx="1607348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563888" y="2391502"/>
            <a:ext cx="657979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079108" y="2394941"/>
            <a:ext cx="852932" cy="241971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863123" y="2636912"/>
            <a:ext cx="1005021" cy="2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618077" y="5733256"/>
            <a:ext cx="4490091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291679" y="5423606"/>
            <a:ext cx="535783" cy="17374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767931" y="4783041"/>
            <a:ext cx="59531" cy="608122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827462" y="3523359"/>
            <a:ext cx="0" cy="1389995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Straight Arrow Connector 1024"/>
          <p:cNvCxnSpPr/>
          <p:nvPr/>
        </p:nvCxnSpPr>
        <p:spPr>
          <a:xfrm flipV="1">
            <a:off x="7884368" y="3042721"/>
            <a:ext cx="416720" cy="52124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Down Arrow 1025"/>
          <p:cNvSpPr/>
          <p:nvPr/>
        </p:nvSpPr>
        <p:spPr>
          <a:xfrm rot="16200000">
            <a:off x="5895319" y="2639377"/>
            <a:ext cx="71895" cy="4071640"/>
          </a:xfrm>
          <a:prstGeom prst="downArrow">
            <a:avLst/>
          </a:prstGeom>
          <a:solidFill>
            <a:srgbClr val="E5C9DC"/>
          </a:solidFill>
          <a:ln w="38100">
            <a:solidFill>
              <a:schemeClr val="accent4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60258" y="649224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796136" y="2636912"/>
            <a:ext cx="1180520" cy="84853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703848" y="2721765"/>
            <a:ext cx="1597240" cy="320956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18"/>
          <p:cNvSpPr/>
          <p:nvPr/>
        </p:nvSpPr>
        <p:spPr>
          <a:xfrm rot="16200000">
            <a:off x="5802965" y="1877867"/>
            <a:ext cx="143793" cy="3958828"/>
          </a:xfrm>
          <a:prstGeom prst="downArrow">
            <a:avLst/>
          </a:prstGeom>
          <a:solidFill>
            <a:srgbClr val="E5C9DC"/>
          </a:solidFill>
          <a:ln w="38100">
            <a:solidFill>
              <a:schemeClr val="accent4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759" tIns="30879" rIns="61759" bIns="30879"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055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026" grpId="0" animBg="1"/>
      <p:bldP spid="19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764704"/>
            <a:ext cx="5004048" cy="447353"/>
          </a:xfrm>
        </p:spPr>
        <p:txBody>
          <a:bodyPr lIns="61759" tIns="30879" rIns="61759" bIns="30879">
            <a:normAutofit fontScale="90000"/>
          </a:bodyPr>
          <a:lstStyle/>
          <a:p>
            <a:pPr algn="l" rtl="0"/>
            <a:r>
              <a:rPr lang="en-US" sz="2700" b="1" i="1" dirty="0"/>
              <a:t>Electrical Design :</a:t>
            </a:r>
            <a:endParaRPr lang="ar-SA" sz="2700" b="1" i="1" dirty="0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9552" y="2492896"/>
            <a:ext cx="7879957" cy="2232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مستطيل 4"/>
          <p:cNvSpPr/>
          <p:nvPr/>
        </p:nvSpPr>
        <p:spPr>
          <a:xfrm>
            <a:off x="539552" y="1252310"/>
            <a:ext cx="3600400" cy="400110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illumination in Lux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48064" y="630932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79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20688"/>
            <a:ext cx="4932040" cy="591369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sz="2700" b="1" i="1" dirty="0"/>
              <a:t>Electrical Design :</a:t>
            </a:r>
            <a:endParaRPr lang="ar-SA" sz="2700" b="1" i="1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71600" y="1740066"/>
            <a:ext cx="7325257" cy="42092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مستطيل 4"/>
          <p:cNvSpPr/>
          <p:nvPr/>
        </p:nvSpPr>
        <p:spPr>
          <a:xfrm>
            <a:off x="1429772" y="1390606"/>
            <a:ext cx="3116559" cy="323165"/>
          </a:xfrm>
          <a:prstGeom prst="rect">
            <a:avLst/>
          </a:prstGeom>
        </p:spPr>
        <p:txBody>
          <a:bodyPr wrap="none" lIns="91434" tIns="45716" rIns="91434" bIns="45716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Lamps need for public service area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48064" y="630932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6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692696"/>
            <a:ext cx="5076055" cy="469354"/>
          </a:xfrm>
        </p:spPr>
        <p:txBody>
          <a:bodyPr lIns="61759" tIns="30879" rIns="61759" bIns="30879">
            <a:normAutofit fontScale="90000"/>
          </a:bodyPr>
          <a:lstStyle/>
          <a:p>
            <a:pPr algn="l" rtl="0"/>
            <a:r>
              <a:rPr lang="en-US" b="1" i="1" dirty="0"/>
              <a:t>Electrical Design :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71600" y="2204864"/>
            <a:ext cx="6986979" cy="37416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مستطيل 4"/>
          <p:cNvSpPr/>
          <p:nvPr/>
        </p:nvSpPr>
        <p:spPr>
          <a:xfrm>
            <a:off x="323528" y="1423575"/>
            <a:ext cx="6498513" cy="400101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Type of Lamps in public service room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92080" y="6381328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20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548680"/>
            <a:ext cx="5580112" cy="566987"/>
          </a:xfrm>
        </p:spPr>
        <p:txBody>
          <a:bodyPr lIns="61759" tIns="30879" rIns="61759" bIns="30879">
            <a:normAutofit/>
          </a:bodyPr>
          <a:lstStyle/>
          <a:p>
            <a:pPr algn="l" rtl="0"/>
            <a:r>
              <a:rPr lang="en-US" b="1" i="1" dirty="0"/>
              <a:t>Electrical Design :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59632" y="1124744"/>
            <a:ext cx="6527971" cy="50888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64088" y="630932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9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58" y="476672"/>
            <a:ext cx="4636749" cy="432047"/>
          </a:xfrm>
        </p:spPr>
        <p:txBody>
          <a:bodyPr lIns="61759" tIns="30879" rIns="61759" bIns="30879">
            <a:normAutofit fontScale="90000"/>
          </a:bodyPr>
          <a:lstStyle/>
          <a:p>
            <a:pPr algn="l" rtl="0"/>
            <a:r>
              <a:rPr lang="en-US" b="1" i="1" dirty="0"/>
              <a:t>Electrical Design :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89749"/>
            <a:ext cx="6624736" cy="4999801"/>
          </a:xfrm>
          <a:ln>
            <a:solidFill>
              <a:schemeClr val="tx1"/>
            </a:solidFill>
          </a:ln>
        </p:spPr>
      </p:pic>
      <p:sp>
        <p:nvSpPr>
          <p:cNvPr id="3" name="مستطيل 2"/>
          <p:cNvSpPr/>
          <p:nvPr/>
        </p:nvSpPr>
        <p:spPr>
          <a:xfrm>
            <a:off x="323528" y="908719"/>
            <a:ext cx="4752528" cy="461657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 out of switches and lamps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38800" y="6309320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29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4896544" cy="488156"/>
          </a:xfrm>
        </p:spPr>
        <p:txBody>
          <a:bodyPr lIns="61759" tIns="30879" rIns="61759" bIns="30879">
            <a:normAutofit fontScale="90000"/>
          </a:bodyPr>
          <a:lstStyle/>
          <a:p>
            <a:pPr algn="l" rtl="0"/>
            <a:r>
              <a:rPr lang="en-US" b="1" i="1" dirty="0"/>
              <a:t>Electrical Design :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12975"/>
          <a:stretch/>
        </p:blipFill>
        <p:spPr>
          <a:xfrm>
            <a:off x="2112578" y="1524855"/>
            <a:ext cx="6203837" cy="48542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مستطيل 2"/>
          <p:cNvSpPr/>
          <p:nvPr/>
        </p:nvSpPr>
        <p:spPr>
          <a:xfrm>
            <a:off x="393927" y="893916"/>
            <a:ext cx="4740820" cy="461657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Lay out of sockets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3248" y="6413500"/>
            <a:ext cx="3505200" cy="365760"/>
          </a:xfrm>
        </p:spPr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96</a:t>
            </a:fld>
            <a:endParaRPr lang="en-US" dirty="0"/>
          </a:p>
        </p:txBody>
      </p:sp>
      <p:sp>
        <p:nvSpPr>
          <p:cNvPr id="9" name="عنوان 1"/>
          <p:cNvSpPr>
            <a:spLocks noGrp="1"/>
          </p:cNvSpPr>
          <p:nvPr>
            <p:ph type="title"/>
          </p:nvPr>
        </p:nvSpPr>
        <p:spPr>
          <a:xfrm>
            <a:off x="1331640" y="3140968"/>
            <a:ext cx="6096000" cy="716756"/>
          </a:xfrm>
        </p:spPr>
        <p:txBody>
          <a:bodyPr lIns="61759" tIns="30879" rIns="61759" bIns="30879">
            <a:noAutofit/>
          </a:bodyPr>
          <a:lstStyle/>
          <a:p>
            <a:pPr algn="ctr" rtl="0"/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Estimation</a:t>
            </a:r>
            <a:endParaRPr lang="ar-SA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2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70" y="548680"/>
            <a:ext cx="8087022" cy="716756"/>
          </a:xfrm>
        </p:spPr>
        <p:txBody>
          <a:bodyPr lIns="61759" tIns="30879" rIns="61759" bIns="30879">
            <a:noAutofit/>
          </a:bodyPr>
          <a:lstStyle/>
          <a:p>
            <a:pPr algn="l" rtl="0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Estimation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428750"/>
            <a:ext cx="9144000" cy="4572000"/>
          </a:xfrm>
        </p:spPr>
        <p:txBody>
          <a:bodyPr lIns="61759" tIns="30879" rIns="61759" bIns="30879"/>
          <a:lstStyle/>
          <a:p>
            <a:pPr algn="l" rtl="0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price for m</a:t>
            </a:r>
            <a:r>
              <a:rPr lang="en-US" sz="24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for municipality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900 shekel.</a:t>
            </a:r>
          </a:p>
          <a:p>
            <a:pPr algn="l" rtl="0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(This price for :reinforcing,concret,tiling,, ribs ,blocks ,plaster and stone)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l" rtl="0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Nablus Municipality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306809"/>
              </p:ext>
            </p:extLst>
          </p:nvPr>
        </p:nvGraphicFramePr>
        <p:xfrm>
          <a:off x="827584" y="3645024"/>
          <a:ext cx="4032448" cy="1962912"/>
        </p:xfrm>
        <a:graphic>
          <a:graphicData uri="http://schemas.openxmlformats.org/drawingml/2006/table">
            <a:tbl>
              <a:tblPr firstRow="1" firstCol="1" bandRow="1"/>
              <a:tblGrid>
                <a:gridCol w="875990"/>
                <a:gridCol w="695000"/>
                <a:gridCol w="1071458"/>
                <a:gridCol w="695000"/>
                <a:gridCol w="695000"/>
              </a:tblGrid>
              <a:tr h="184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type</a:t>
                      </a:r>
                      <a:endParaRPr lang="en-US" sz="1400" dirty="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quantity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quantity/m^2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 </a:t>
                      </a:r>
                      <a:endParaRPr lang="en-US" sz="1400" dirty="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cost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reinforcemnt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350 ton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0.165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3500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577.5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col con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52.87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0.02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400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8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concrete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962.3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0.45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350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157.5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rib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7967 rib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3.76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2.7</a:t>
                      </a:r>
                      <a:endParaRPr lang="en-US" sz="140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Bell MT" pitchFamily="18" charset="0"/>
                          <a:ea typeface="Times New Roman"/>
                          <a:cs typeface="Calibri"/>
                        </a:rPr>
                        <a:t>10.152</a:t>
                      </a:r>
                      <a:endParaRPr lang="en-US" sz="1400" dirty="0">
                        <a:effectLst/>
                        <a:latin typeface="Bell MT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605748"/>
              </p:ext>
            </p:extLst>
          </p:nvPr>
        </p:nvGraphicFramePr>
        <p:xfrm>
          <a:off x="5148064" y="3645024"/>
          <a:ext cx="3600399" cy="2313432"/>
        </p:xfrm>
        <a:graphic>
          <a:graphicData uri="http://schemas.openxmlformats.org/drawingml/2006/table">
            <a:tbl>
              <a:tblPr firstRow="1" firstCol="1" bandRow="1"/>
              <a:tblGrid>
                <a:gridCol w="649696"/>
                <a:gridCol w="649696"/>
                <a:gridCol w="1001615"/>
                <a:gridCol w="649696"/>
                <a:gridCol w="649696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type </a:t>
                      </a:r>
                      <a:endParaRPr lang="en-US" sz="11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quintity</a:t>
                      </a:r>
                      <a:endParaRPr lang="en-US" sz="11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quintity/m^2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cost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tiles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47.18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1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20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20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plaster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89.52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0.95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20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19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painting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89.52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0.95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50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47.5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# of block 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520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0.24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2.5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0.6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# of stone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812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0.38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150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57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Total cost / meter = 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 </a:t>
                      </a:r>
                      <a:endParaRPr lang="en-US" sz="11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Calibri"/>
                        </a:rPr>
                        <a:t>897.252</a:t>
                      </a:r>
                      <a:endParaRPr lang="en-US" sz="11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058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2" y="516868"/>
            <a:ext cx="8885334" cy="5230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accent6">
                <a:lumMod val="60000"/>
                <a:lumOff val="40000"/>
                <a:alpha val="65000"/>
              </a:schemeClr>
            </a:outerShdw>
            <a:softEdge rad="317500"/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508104" y="6381328"/>
            <a:ext cx="3505200" cy="365760"/>
          </a:xfrm>
        </p:spPr>
        <p:txBody>
          <a:bodyPr/>
          <a:lstStyle/>
          <a:p>
            <a:r>
              <a:rPr lang="en-US" dirty="0" smtClean="0"/>
              <a:t>Nablus Municipality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98</a:t>
            </a:fld>
            <a:endParaRPr lang="en-US" dirty="0"/>
          </a:p>
        </p:txBody>
      </p:sp>
      <p:pic>
        <p:nvPicPr>
          <p:cNvPr id="7" name="عنصر نائب للمحتوى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28" y="516868"/>
            <a:ext cx="8885334" cy="5230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accent6">
                <a:lumMod val="60000"/>
                <a:lumOff val="40000"/>
                <a:alpha val="65000"/>
              </a:schemeClr>
            </a:outerShdw>
            <a:softEdge rad="317500"/>
          </a:effectLst>
        </p:spPr>
      </p:pic>
      <p:pic>
        <p:nvPicPr>
          <p:cNvPr id="8" name="عنصر نائب للمحتوى 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44" y="548680"/>
            <a:ext cx="8885334" cy="5230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accent6">
                <a:lumMod val="60000"/>
                <a:lumOff val="40000"/>
                <a:alpha val="65000"/>
              </a:schemeClr>
            </a:outerShdw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87764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945</TotalTime>
  <Words>1893</Words>
  <Application>Microsoft Office PowerPoint</Application>
  <PresentationFormat>On-screen Show (4:3)</PresentationFormat>
  <Paragraphs>864</Paragraphs>
  <Slides>98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99" baseType="lpstr">
      <vt:lpstr>Origin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Structural Design :</vt:lpstr>
      <vt:lpstr>Mechanical  Design</vt:lpstr>
      <vt:lpstr>Mechanical Design :</vt:lpstr>
      <vt:lpstr>Mechanical Design :</vt:lpstr>
      <vt:lpstr>Mechanical Design</vt:lpstr>
      <vt:lpstr>PowerPoint Presentation</vt:lpstr>
      <vt:lpstr>Mechanical Design</vt:lpstr>
      <vt:lpstr>Safety  Design</vt:lpstr>
      <vt:lpstr>Safety Design:</vt:lpstr>
      <vt:lpstr>Safety Design:</vt:lpstr>
      <vt:lpstr>Safety Design:</vt:lpstr>
      <vt:lpstr>Safety Design:</vt:lpstr>
      <vt:lpstr>Safety Design:</vt:lpstr>
      <vt:lpstr>Safety Design:</vt:lpstr>
      <vt:lpstr>PowerPoint Presentation</vt:lpstr>
      <vt:lpstr>Electrical Design :</vt:lpstr>
      <vt:lpstr>Electrical Design :</vt:lpstr>
      <vt:lpstr>Electrical Design :</vt:lpstr>
      <vt:lpstr>Electrical Design :</vt:lpstr>
      <vt:lpstr>Electrical Design :</vt:lpstr>
      <vt:lpstr>Electrical Design :</vt:lpstr>
      <vt:lpstr>Quantity Surveying and Cost Estimation</vt:lpstr>
      <vt:lpstr>Quantity Surveying and Cost Estimation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wasoon</dc:creator>
  <cp:lastModifiedBy>wasoon</cp:lastModifiedBy>
  <cp:revision>53</cp:revision>
  <dcterms:created xsi:type="dcterms:W3CDTF">2015-05-14T18:47:31Z</dcterms:created>
  <dcterms:modified xsi:type="dcterms:W3CDTF">2015-05-26T05:20:58Z</dcterms:modified>
</cp:coreProperties>
</file>