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744" r:id="rId1"/>
  </p:sldMasterIdLst>
  <p:sldIdLst>
    <p:sldId id="256" r:id="rId2"/>
    <p:sldId id="274" r:id="rId3"/>
    <p:sldId id="257" r:id="rId4"/>
    <p:sldId id="259" r:id="rId5"/>
    <p:sldId id="261" r:id="rId6"/>
    <p:sldId id="262" r:id="rId7"/>
    <p:sldId id="263" r:id="rId8"/>
    <p:sldId id="264" r:id="rId9"/>
    <p:sldId id="265" r:id="rId10"/>
    <p:sldId id="266" r:id="rId11"/>
    <p:sldId id="267" r:id="rId12"/>
    <p:sldId id="268" r:id="rId13"/>
    <p:sldId id="323" r:id="rId14"/>
    <p:sldId id="275" r:id="rId15"/>
    <p:sldId id="276" r:id="rId16"/>
    <p:sldId id="277" r:id="rId17"/>
    <p:sldId id="278" r:id="rId18"/>
    <p:sldId id="279" r:id="rId19"/>
    <p:sldId id="280"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306" r:id="rId34"/>
    <p:sldId id="307" r:id="rId35"/>
    <p:sldId id="308" r:id="rId36"/>
    <p:sldId id="309" r:id="rId37"/>
    <p:sldId id="310" r:id="rId38"/>
    <p:sldId id="319" r:id="rId39"/>
    <p:sldId id="320" r:id="rId40"/>
    <p:sldId id="321" r:id="rId41"/>
    <p:sldId id="322" r:id="rId42"/>
    <p:sldId id="313" r:id="rId43"/>
    <p:sldId id="315" r:id="rId44"/>
    <p:sldId id="27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5" d="100"/>
          <a:sy n="75" d="100"/>
        </p:scale>
        <p:origin x="1236" y="18"/>
      </p:cViewPr>
      <p:guideLst>
        <p:guide orient="horz" pos="2160"/>
        <p:guide pos="2880"/>
      </p:guideLst>
    </p:cSldViewPr>
  </p:slideViewPr>
  <p:outlineViewPr>
    <p:cViewPr>
      <p:scale>
        <a:sx n="33" d="100"/>
        <a:sy n="33" d="100"/>
      </p:scale>
      <p:origin x="0" y="4446"/>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18E95A-9EDB-4386-A5D6-E09ADCC917B1}"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en-US"/>
        </a:p>
      </dgm:t>
    </dgm:pt>
    <dgm:pt modelId="{D3A1D1EF-2B66-4DFA-8482-87B5DFD71DB7}">
      <dgm:prSet phldrT="[Text]"/>
      <dgm:spPr/>
      <dgm:t>
        <a:bodyPr/>
        <a:lstStyle/>
        <a:p>
          <a:r>
            <a:rPr lang="en-US" dirty="0" smtClean="0"/>
            <a:t>Maintenance </a:t>
          </a:r>
          <a:endParaRPr lang="en-US" dirty="0"/>
        </a:p>
      </dgm:t>
    </dgm:pt>
    <dgm:pt modelId="{955BD3D7-04D2-4128-B15A-0B6B094FCE06}" type="parTrans" cxnId="{EF797A40-B743-4D95-8306-34BCADF6BC13}">
      <dgm:prSet/>
      <dgm:spPr/>
      <dgm:t>
        <a:bodyPr/>
        <a:lstStyle/>
        <a:p>
          <a:endParaRPr lang="en-US"/>
        </a:p>
      </dgm:t>
    </dgm:pt>
    <dgm:pt modelId="{4D4BE198-C2C9-4F07-971D-727D6B4BEBFE}" type="sibTrans" cxnId="{EF797A40-B743-4D95-8306-34BCADF6BC13}">
      <dgm:prSet/>
      <dgm:spPr/>
      <dgm:t>
        <a:bodyPr/>
        <a:lstStyle/>
        <a:p>
          <a:endParaRPr lang="en-US"/>
        </a:p>
      </dgm:t>
    </dgm:pt>
    <dgm:pt modelId="{2F6E1BD5-3967-4269-8FDA-24CC81E5A83B}">
      <dgm:prSet phldrT="[Text]" custT="1"/>
      <dgm:spPr/>
      <dgm:t>
        <a:bodyPr/>
        <a:lstStyle/>
        <a:p>
          <a:r>
            <a:rPr lang="en-US" sz="1800" b="0" dirty="0" smtClean="0"/>
            <a:t>Maximization production</a:t>
          </a:r>
          <a:endParaRPr lang="en-US" sz="1800" b="0" dirty="0"/>
        </a:p>
      </dgm:t>
    </dgm:pt>
    <dgm:pt modelId="{1E2E3F8D-BFF1-4315-9FB2-8F59DD93DB79}" type="parTrans" cxnId="{0DC37970-BCA8-4F6E-817A-E5F116A1A815}">
      <dgm:prSet/>
      <dgm:spPr/>
      <dgm:t>
        <a:bodyPr/>
        <a:lstStyle/>
        <a:p>
          <a:endParaRPr lang="en-US"/>
        </a:p>
      </dgm:t>
    </dgm:pt>
    <dgm:pt modelId="{0473C4F3-5B3E-463B-ABA6-6385441B1256}" type="sibTrans" cxnId="{0DC37970-BCA8-4F6E-817A-E5F116A1A815}">
      <dgm:prSet/>
      <dgm:spPr/>
      <dgm:t>
        <a:bodyPr/>
        <a:lstStyle/>
        <a:p>
          <a:endParaRPr lang="en-US"/>
        </a:p>
      </dgm:t>
    </dgm:pt>
    <dgm:pt modelId="{EF4BB7DA-BE59-4ECC-9111-990C2CD12AD0}">
      <dgm:prSet phldrT="[Text]" custT="1"/>
      <dgm:spPr/>
      <dgm:t>
        <a:bodyPr/>
        <a:lstStyle/>
        <a:p>
          <a:r>
            <a:rPr lang="en-GB" sz="1800" b="0" dirty="0" smtClean="0">
              <a:latin typeface="Times New Roman" pitchFamily="18" charset="0"/>
              <a:cs typeface="Times New Roman" pitchFamily="18" charset="0"/>
            </a:rPr>
            <a:t>Optimising Useful Life of Equipment</a:t>
          </a:r>
          <a:endParaRPr lang="en-US" sz="1800" b="0" dirty="0"/>
        </a:p>
      </dgm:t>
    </dgm:pt>
    <dgm:pt modelId="{08DD41AF-4052-41CC-8457-F03B636E3FA6}" type="parTrans" cxnId="{8A4C493B-135D-4625-A659-8B1608A60C0E}">
      <dgm:prSet/>
      <dgm:spPr/>
      <dgm:t>
        <a:bodyPr/>
        <a:lstStyle/>
        <a:p>
          <a:endParaRPr lang="en-US"/>
        </a:p>
      </dgm:t>
    </dgm:pt>
    <dgm:pt modelId="{31ACB881-01A2-432D-A83C-FAB46A2E1779}" type="sibTrans" cxnId="{8A4C493B-135D-4625-A659-8B1608A60C0E}">
      <dgm:prSet/>
      <dgm:spPr/>
      <dgm:t>
        <a:bodyPr/>
        <a:lstStyle/>
        <a:p>
          <a:endParaRPr lang="en-US"/>
        </a:p>
      </dgm:t>
    </dgm:pt>
    <dgm:pt modelId="{0900FAD0-3AE9-42BA-88B8-9262833D6CF9}">
      <dgm:prSet phldrT="[Text]" custT="1"/>
      <dgm:spPr/>
      <dgm:t>
        <a:bodyPr/>
        <a:lstStyle/>
        <a:p>
          <a:r>
            <a:rPr lang="en-GB" sz="1800" b="0" dirty="0" smtClean="0">
              <a:latin typeface="Times New Roman" pitchFamily="18" charset="0"/>
              <a:cs typeface="Times New Roman" pitchFamily="18" charset="0"/>
            </a:rPr>
            <a:t>Providing Budgetary Control</a:t>
          </a:r>
          <a:endParaRPr lang="en-US" sz="1800" b="0" dirty="0"/>
        </a:p>
      </dgm:t>
    </dgm:pt>
    <dgm:pt modelId="{74820E12-52BC-4208-9063-93C017D46528}" type="parTrans" cxnId="{E75D7C19-39D6-469B-AA13-6B7A2DA0756A}">
      <dgm:prSet/>
      <dgm:spPr/>
      <dgm:t>
        <a:bodyPr/>
        <a:lstStyle/>
        <a:p>
          <a:endParaRPr lang="en-US"/>
        </a:p>
      </dgm:t>
    </dgm:pt>
    <dgm:pt modelId="{1880BD91-D097-4A8F-B5F8-B94CD977A6E6}" type="sibTrans" cxnId="{E75D7C19-39D6-469B-AA13-6B7A2DA0756A}">
      <dgm:prSet/>
      <dgm:spPr/>
      <dgm:t>
        <a:bodyPr/>
        <a:lstStyle/>
        <a:p>
          <a:endParaRPr lang="en-US"/>
        </a:p>
      </dgm:t>
    </dgm:pt>
    <dgm:pt modelId="{CBFD85C4-DBD2-4E7F-8B5B-669D78E10713}">
      <dgm:prSet phldrT="[Text]" custT="1"/>
      <dgm:spPr/>
      <dgm:t>
        <a:bodyPr/>
        <a:lstStyle/>
        <a:p>
          <a:r>
            <a:rPr lang="en-GB" sz="1800" b="0" dirty="0" smtClean="0">
              <a:solidFill>
                <a:srgbClr val="000000"/>
              </a:solidFill>
              <a:latin typeface="Times New Roman" pitchFamily="18" charset="0"/>
              <a:cs typeface="Times New Roman" pitchFamily="18" charset="0"/>
            </a:rPr>
            <a:t>Optimising Resources Utilisation</a:t>
          </a:r>
          <a:endParaRPr lang="en-US" sz="1800" b="0" dirty="0"/>
        </a:p>
      </dgm:t>
    </dgm:pt>
    <dgm:pt modelId="{D97F9A90-9C03-4E82-AFD3-FCD9CB94752B}" type="parTrans" cxnId="{63834ED2-1C7E-47A4-85E1-AFFD181B7D63}">
      <dgm:prSet/>
      <dgm:spPr/>
      <dgm:t>
        <a:bodyPr/>
        <a:lstStyle/>
        <a:p>
          <a:endParaRPr lang="en-US"/>
        </a:p>
      </dgm:t>
    </dgm:pt>
    <dgm:pt modelId="{E089CB63-6A17-4B79-BE5B-9C67A3241C9E}" type="sibTrans" cxnId="{63834ED2-1C7E-47A4-85E1-AFFD181B7D63}">
      <dgm:prSet/>
      <dgm:spPr/>
      <dgm:t>
        <a:bodyPr/>
        <a:lstStyle/>
        <a:p>
          <a:endParaRPr lang="en-US"/>
        </a:p>
      </dgm:t>
    </dgm:pt>
    <dgm:pt modelId="{AD7E54AC-BCDF-41C7-82F2-CDA55B9778E4}">
      <dgm:prSet phldrT="[Text]" custT="1"/>
      <dgm:spPr/>
      <dgm:t>
        <a:bodyPr/>
        <a:lstStyle/>
        <a:p>
          <a:r>
            <a:rPr lang="en-GB" sz="1800" b="0" dirty="0" smtClean="0">
              <a:solidFill>
                <a:srgbClr val="000000"/>
              </a:solidFill>
              <a:latin typeface="Times New Roman" pitchFamily="18" charset="0"/>
              <a:cs typeface="Times New Roman" pitchFamily="18" charset="0"/>
            </a:rPr>
            <a:t>Reduce Breakdowns</a:t>
          </a:r>
          <a:endParaRPr lang="en-US" sz="1800" b="0" dirty="0"/>
        </a:p>
      </dgm:t>
    </dgm:pt>
    <dgm:pt modelId="{6323598B-103C-4BA1-A62F-5508DE754999}" type="parTrans" cxnId="{8199E9A1-FDD5-4DAA-B8E0-1173224BA3FF}">
      <dgm:prSet/>
      <dgm:spPr/>
      <dgm:t>
        <a:bodyPr/>
        <a:lstStyle/>
        <a:p>
          <a:endParaRPr lang="en-US"/>
        </a:p>
      </dgm:t>
    </dgm:pt>
    <dgm:pt modelId="{DF77B148-377F-4211-8CFC-7681F0317097}" type="sibTrans" cxnId="{8199E9A1-FDD5-4DAA-B8E0-1173224BA3FF}">
      <dgm:prSet/>
      <dgm:spPr/>
      <dgm:t>
        <a:bodyPr/>
        <a:lstStyle/>
        <a:p>
          <a:endParaRPr lang="en-US"/>
        </a:p>
      </dgm:t>
    </dgm:pt>
    <dgm:pt modelId="{FD04AD46-913C-4C0A-A4ED-4EAC048F312C}">
      <dgm:prSet phldrT="[Text]" custT="1"/>
      <dgm:spPr/>
      <dgm:t>
        <a:bodyPr/>
        <a:lstStyle/>
        <a:p>
          <a:r>
            <a:rPr lang="en-GB" sz="1800" b="0" dirty="0" smtClean="0">
              <a:solidFill>
                <a:srgbClr val="000000"/>
              </a:solidFill>
              <a:latin typeface="Times New Roman" pitchFamily="18" charset="0"/>
              <a:cs typeface="Times New Roman" pitchFamily="18" charset="0"/>
            </a:rPr>
            <a:t>Reduce Downtime</a:t>
          </a:r>
          <a:endParaRPr lang="en-US" sz="1800" b="0" dirty="0"/>
        </a:p>
      </dgm:t>
    </dgm:pt>
    <dgm:pt modelId="{108050E0-A083-4482-A4A7-8708FB4E56F9}" type="parTrans" cxnId="{62822579-3A22-48D7-8ABC-E76211868CA3}">
      <dgm:prSet/>
      <dgm:spPr/>
      <dgm:t>
        <a:bodyPr/>
        <a:lstStyle/>
        <a:p>
          <a:endParaRPr lang="en-US"/>
        </a:p>
      </dgm:t>
    </dgm:pt>
    <dgm:pt modelId="{826804D2-4D41-4FB6-BCDA-2C3651A46406}" type="sibTrans" cxnId="{62822579-3A22-48D7-8ABC-E76211868CA3}">
      <dgm:prSet/>
      <dgm:spPr/>
      <dgm:t>
        <a:bodyPr/>
        <a:lstStyle/>
        <a:p>
          <a:endParaRPr lang="en-US"/>
        </a:p>
      </dgm:t>
    </dgm:pt>
    <dgm:pt modelId="{C3379E3F-6D10-4062-BF3A-9F4FE8D17DD0}">
      <dgm:prSet phldrT="[Text]" custT="1"/>
      <dgm:spPr/>
      <dgm:t>
        <a:bodyPr/>
        <a:lstStyle/>
        <a:p>
          <a:r>
            <a:rPr lang="en-GB" sz="1800" b="0" dirty="0" smtClean="0">
              <a:solidFill>
                <a:srgbClr val="000000"/>
              </a:solidFill>
              <a:latin typeface="Times New Roman" pitchFamily="18" charset="0"/>
              <a:cs typeface="Times New Roman" pitchFamily="18" charset="0"/>
            </a:rPr>
            <a:t>Improving Equipment Efficiency</a:t>
          </a:r>
          <a:endParaRPr lang="en-US" sz="1800" b="0" dirty="0"/>
        </a:p>
      </dgm:t>
    </dgm:pt>
    <dgm:pt modelId="{803B5E1A-B451-4DBA-9F14-EDE9F6E8FFF0}" type="parTrans" cxnId="{31D3C713-B4F6-4C43-9DB8-495683909456}">
      <dgm:prSet/>
      <dgm:spPr/>
      <dgm:t>
        <a:bodyPr/>
        <a:lstStyle/>
        <a:p>
          <a:endParaRPr lang="en-US"/>
        </a:p>
      </dgm:t>
    </dgm:pt>
    <dgm:pt modelId="{650DA575-8DB7-431F-8D23-1510F6A07214}" type="sibTrans" cxnId="{31D3C713-B4F6-4C43-9DB8-495683909456}">
      <dgm:prSet/>
      <dgm:spPr/>
      <dgm:t>
        <a:bodyPr/>
        <a:lstStyle/>
        <a:p>
          <a:endParaRPr lang="en-US"/>
        </a:p>
      </dgm:t>
    </dgm:pt>
    <dgm:pt modelId="{E1CE2A79-B4AC-488C-B6FC-B0A517ED6B88}">
      <dgm:prSet phldrT="[Text]" custT="1"/>
      <dgm:spPr/>
      <dgm:t>
        <a:bodyPr/>
        <a:lstStyle/>
        <a:p>
          <a:r>
            <a:rPr lang="en-GB" sz="1800" b="0" dirty="0" smtClean="0">
              <a:solidFill>
                <a:srgbClr val="000000"/>
              </a:solidFill>
              <a:latin typeface="Times New Roman" pitchFamily="18" charset="0"/>
              <a:cs typeface="Times New Roman" pitchFamily="18" charset="0"/>
            </a:rPr>
            <a:t>Implementing Cost Reduction</a:t>
          </a:r>
          <a:endParaRPr lang="en-US" sz="1800" b="0" dirty="0"/>
        </a:p>
      </dgm:t>
    </dgm:pt>
    <dgm:pt modelId="{79F9A8D9-7D75-463C-AD96-233C57A0631D}" type="parTrans" cxnId="{A55CE669-BACA-416E-AE7D-0E619902F37B}">
      <dgm:prSet/>
      <dgm:spPr/>
      <dgm:t>
        <a:bodyPr/>
        <a:lstStyle/>
        <a:p>
          <a:endParaRPr lang="en-US"/>
        </a:p>
      </dgm:t>
    </dgm:pt>
    <dgm:pt modelId="{02D61FEA-7B76-43B5-A3F3-F057BD24CA0F}" type="sibTrans" cxnId="{A55CE669-BACA-416E-AE7D-0E619902F37B}">
      <dgm:prSet/>
      <dgm:spPr/>
      <dgm:t>
        <a:bodyPr/>
        <a:lstStyle/>
        <a:p>
          <a:endParaRPr lang="en-US"/>
        </a:p>
      </dgm:t>
    </dgm:pt>
    <dgm:pt modelId="{7D399C0C-BEF3-4D0D-9DAE-19CD42A0379C}" type="pres">
      <dgm:prSet presAssocID="{BA18E95A-9EDB-4386-A5D6-E09ADCC917B1}" presName="Name0" presStyleCnt="0">
        <dgm:presLayoutVars>
          <dgm:dir/>
          <dgm:animLvl val="lvl"/>
          <dgm:resizeHandles val="exact"/>
        </dgm:presLayoutVars>
      </dgm:prSet>
      <dgm:spPr/>
      <dgm:t>
        <a:bodyPr/>
        <a:lstStyle/>
        <a:p>
          <a:endParaRPr lang="en-US"/>
        </a:p>
      </dgm:t>
    </dgm:pt>
    <dgm:pt modelId="{C58C2F88-391A-4FAA-A336-9947FB6DC073}" type="pres">
      <dgm:prSet presAssocID="{D3A1D1EF-2B66-4DFA-8482-87B5DFD71DB7}" presName="linNode" presStyleCnt="0"/>
      <dgm:spPr/>
    </dgm:pt>
    <dgm:pt modelId="{AB6D6AE2-65A9-4CD4-8C78-10DBC69001E1}" type="pres">
      <dgm:prSet presAssocID="{D3A1D1EF-2B66-4DFA-8482-87B5DFD71DB7}" presName="parentText" presStyleLbl="node1" presStyleIdx="0" presStyleCnt="1" custLinFactNeighborY="-1122">
        <dgm:presLayoutVars>
          <dgm:chMax val="1"/>
          <dgm:bulletEnabled val="1"/>
        </dgm:presLayoutVars>
      </dgm:prSet>
      <dgm:spPr/>
      <dgm:t>
        <a:bodyPr/>
        <a:lstStyle/>
        <a:p>
          <a:endParaRPr lang="en-US"/>
        </a:p>
      </dgm:t>
    </dgm:pt>
    <dgm:pt modelId="{D1EA73E7-5501-478F-B500-E215856575F7}" type="pres">
      <dgm:prSet presAssocID="{D3A1D1EF-2B66-4DFA-8482-87B5DFD71DB7}" presName="descendantText" presStyleLbl="alignAccFollowNode1" presStyleIdx="0" presStyleCnt="1">
        <dgm:presLayoutVars>
          <dgm:bulletEnabled val="1"/>
        </dgm:presLayoutVars>
      </dgm:prSet>
      <dgm:spPr/>
      <dgm:t>
        <a:bodyPr/>
        <a:lstStyle/>
        <a:p>
          <a:endParaRPr lang="en-US"/>
        </a:p>
      </dgm:t>
    </dgm:pt>
  </dgm:ptLst>
  <dgm:cxnLst>
    <dgm:cxn modelId="{A55CE669-BACA-416E-AE7D-0E619902F37B}" srcId="{D3A1D1EF-2B66-4DFA-8482-87B5DFD71DB7}" destId="{E1CE2A79-B4AC-488C-B6FC-B0A517ED6B88}" srcOrd="7" destOrd="0" parTransId="{79F9A8D9-7D75-463C-AD96-233C57A0631D}" sibTransId="{02D61FEA-7B76-43B5-A3F3-F057BD24CA0F}"/>
    <dgm:cxn modelId="{EF797A40-B743-4D95-8306-34BCADF6BC13}" srcId="{BA18E95A-9EDB-4386-A5D6-E09ADCC917B1}" destId="{D3A1D1EF-2B66-4DFA-8482-87B5DFD71DB7}" srcOrd="0" destOrd="0" parTransId="{955BD3D7-04D2-4128-B15A-0B6B094FCE06}" sibTransId="{4D4BE198-C2C9-4F07-971D-727D6B4BEBFE}"/>
    <dgm:cxn modelId="{4C89B69B-9A7F-496A-B2D7-13E5D5CCFFAC}" type="presOf" srcId="{FD04AD46-913C-4C0A-A4ED-4EAC048F312C}" destId="{D1EA73E7-5501-478F-B500-E215856575F7}" srcOrd="0" destOrd="5" presId="urn:microsoft.com/office/officeart/2005/8/layout/vList5"/>
    <dgm:cxn modelId="{31D3C713-B4F6-4C43-9DB8-495683909456}" srcId="{D3A1D1EF-2B66-4DFA-8482-87B5DFD71DB7}" destId="{C3379E3F-6D10-4062-BF3A-9F4FE8D17DD0}" srcOrd="6" destOrd="0" parTransId="{803B5E1A-B451-4DBA-9F14-EDE9F6E8FFF0}" sibTransId="{650DA575-8DB7-431F-8D23-1510F6A07214}"/>
    <dgm:cxn modelId="{05A0D9E0-964D-4F0B-8EB7-23479CAE9DC7}" type="presOf" srcId="{BA18E95A-9EDB-4386-A5D6-E09ADCC917B1}" destId="{7D399C0C-BEF3-4D0D-9DAE-19CD42A0379C}" srcOrd="0" destOrd="0" presId="urn:microsoft.com/office/officeart/2005/8/layout/vList5"/>
    <dgm:cxn modelId="{434F09F0-E77D-4491-B478-E749A4F182FA}" type="presOf" srcId="{0900FAD0-3AE9-42BA-88B8-9262833D6CF9}" destId="{D1EA73E7-5501-478F-B500-E215856575F7}" srcOrd="0" destOrd="2" presId="urn:microsoft.com/office/officeart/2005/8/layout/vList5"/>
    <dgm:cxn modelId="{60FD904B-7371-4739-B741-935984DE344E}" type="presOf" srcId="{C3379E3F-6D10-4062-BF3A-9F4FE8D17DD0}" destId="{D1EA73E7-5501-478F-B500-E215856575F7}" srcOrd="0" destOrd="6" presId="urn:microsoft.com/office/officeart/2005/8/layout/vList5"/>
    <dgm:cxn modelId="{63834ED2-1C7E-47A4-85E1-AFFD181B7D63}" srcId="{D3A1D1EF-2B66-4DFA-8482-87B5DFD71DB7}" destId="{CBFD85C4-DBD2-4E7F-8B5B-669D78E10713}" srcOrd="3" destOrd="0" parTransId="{D97F9A90-9C03-4E82-AFD3-FCD9CB94752B}" sibTransId="{E089CB63-6A17-4B79-BE5B-9C67A3241C9E}"/>
    <dgm:cxn modelId="{E75D7C19-39D6-469B-AA13-6B7A2DA0756A}" srcId="{D3A1D1EF-2B66-4DFA-8482-87B5DFD71DB7}" destId="{0900FAD0-3AE9-42BA-88B8-9262833D6CF9}" srcOrd="2" destOrd="0" parTransId="{74820E12-52BC-4208-9063-93C017D46528}" sibTransId="{1880BD91-D097-4A8F-B5F8-B94CD977A6E6}"/>
    <dgm:cxn modelId="{AFE5C422-6E89-4B7E-8898-5C7EFF96DB44}" type="presOf" srcId="{2F6E1BD5-3967-4269-8FDA-24CC81E5A83B}" destId="{D1EA73E7-5501-478F-B500-E215856575F7}" srcOrd="0" destOrd="0" presId="urn:microsoft.com/office/officeart/2005/8/layout/vList5"/>
    <dgm:cxn modelId="{7F5D120B-E7B2-4607-B58C-9CEAF3C4448F}" type="presOf" srcId="{EF4BB7DA-BE59-4ECC-9111-990C2CD12AD0}" destId="{D1EA73E7-5501-478F-B500-E215856575F7}" srcOrd="0" destOrd="1" presId="urn:microsoft.com/office/officeart/2005/8/layout/vList5"/>
    <dgm:cxn modelId="{B2C128C0-BD80-44BC-9966-8E1CD4E44E4C}" type="presOf" srcId="{D3A1D1EF-2B66-4DFA-8482-87B5DFD71DB7}" destId="{AB6D6AE2-65A9-4CD4-8C78-10DBC69001E1}" srcOrd="0" destOrd="0" presId="urn:microsoft.com/office/officeart/2005/8/layout/vList5"/>
    <dgm:cxn modelId="{8A4C493B-135D-4625-A659-8B1608A60C0E}" srcId="{D3A1D1EF-2B66-4DFA-8482-87B5DFD71DB7}" destId="{EF4BB7DA-BE59-4ECC-9111-990C2CD12AD0}" srcOrd="1" destOrd="0" parTransId="{08DD41AF-4052-41CC-8457-F03B636E3FA6}" sibTransId="{31ACB881-01A2-432D-A83C-FAB46A2E1779}"/>
    <dgm:cxn modelId="{62822579-3A22-48D7-8ABC-E76211868CA3}" srcId="{D3A1D1EF-2B66-4DFA-8482-87B5DFD71DB7}" destId="{FD04AD46-913C-4C0A-A4ED-4EAC048F312C}" srcOrd="5" destOrd="0" parTransId="{108050E0-A083-4482-A4A7-8708FB4E56F9}" sibTransId="{826804D2-4D41-4FB6-BCDA-2C3651A46406}"/>
    <dgm:cxn modelId="{0DC37970-BCA8-4F6E-817A-E5F116A1A815}" srcId="{D3A1D1EF-2B66-4DFA-8482-87B5DFD71DB7}" destId="{2F6E1BD5-3967-4269-8FDA-24CC81E5A83B}" srcOrd="0" destOrd="0" parTransId="{1E2E3F8D-BFF1-4315-9FB2-8F59DD93DB79}" sibTransId="{0473C4F3-5B3E-463B-ABA6-6385441B1256}"/>
    <dgm:cxn modelId="{F5ED9F1B-D705-417A-9030-349AE7E0190F}" type="presOf" srcId="{AD7E54AC-BCDF-41C7-82F2-CDA55B9778E4}" destId="{D1EA73E7-5501-478F-B500-E215856575F7}" srcOrd="0" destOrd="4" presId="urn:microsoft.com/office/officeart/2005/8/layout/vList5"/>
    <dgm:cxn modelId="{062F3236-87AB-4061-97DE-0C224306AEB9}" type="presOf" srcId="{CBFD85C4-DBD2-4E7F-8B5B-669D78E10713}" destId="{D1EA73E7-5501-478F-B500-E215856575F7}" srcOrd="0" destOrd="3" presId="urn:microsoft.com/office/officeart/2005/8/layout/vList5"/>
    <dgm:cxn modelId="{AFB7F5CC-C026-419D-8329-CAA917A4CA1E}" type="presOf" srcId="{E1CE2A79-B4AC-488C-B6FC-B0A517ED6B88}" destId="{D1EA73E7-5501-478F-B500-E215856575F7}" srcOrd="0" destOrd="7" presId="urn:microsoft.com/office/officeart/2005/8/layout/vList5"/>
    <dgm:cxn modelId="{8199E9A1-FDD5-4DAA-B8E0-1173224BA3FF}" srcId="{D3A1D1EF-2B66-4DFA-8482-87B5DFD71DB7}" destId="{AD7E54AC-BCDF-41C7-82F2-CDA55B9778E4}" srcOrd="4" destOrd="0" parTransId="{6323598B-103C-4BA1-A62F-5508DE754999}" sibTransId="{DF77B148-377F-4211-8CFC-7681F0317097}"/>
    <dgm:cxn modelId="{F27C59EC-9C38-46FD-BFC8-A82F2C3A7E0E}" type="presParOf" srcId="{7D399C0C-BEF3-4D0D-9DAE-19CD42A0379C}" destId="{C58C2F88-391A-4FAA-A336-9947FB6DC073}" srcOrd="0" destOrd="0" presId="urn:microsoft.com/office/officeart/2005/8/layout/vList5"/>
    <dgm:cxn modelId="{AC8AC410-8D64-41D2-89F9-7A2B87A21E1D}" type="presParOf" srcId="{C58C2F88-391A-4FAA-A336-9947FB6DC073}" destId="{AB6D6AE2-65A9-4CD4-8C78-10DBC69001E1}" srcOrd="0" destOrd="0" presId="urn:microsoft.com/office/officeart/2005/8/layout/vList5"/>
    <dgm:cxn modelId="{60D50189-73DD-435C-90E8-54EFCC4379FA}" type="presParOf" srcId="{C58C2F88-391A-4FAA-A336-9947FB6DC073}" destId="{D1EA73E7-5501-478F-B500-E215856575F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254FCB-682B-469A-9A4E-8A7AD38B13AE}"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71FF9A31-912F-40AF-8DC6-3785796314DB}">
      <dgm:prSet phldrT="[Text]"/>
      <dgm:spPr/>
      <dgm:t>
        <a:bodyPr/>
        <a:lstStyle/>
        <a:p>
          <a:pPr rtl="0"/>
          <a:r>
            <a:rPr lang="en-GB" smtClean="0">
              <a:latin typeface="Times New Roman" pitchFamily="18" charset="0"/>
              <a:cs typeface="Times New Roman" pitchFamily="18" charset="0"/>
            </a:rPr>
            <a:t>repair, replacement, or restore action performed on a machine or a facility after the occurrence of a failure in order to bring this machine or facility to at least its minimum acceptable condition. </a:t>
          </a:r>
          <a:endParaRPr lang="en-US" dirty="0"/>
        </a:p>
      </dgm:t>
    </dgm:pt>
    <dgm:pt modelId="{CF86DFAE-4EB4-486A-9BB1-C9965A4878DE}" type="parTrans" cxnId="{6EC45382-0155-4F71-B179-33AF0ED66183}">
      <dgm:prSet/>
      <dgm:spPr/>
      <dgm:t>
        <a:bodyPr/>
        <a:lstStyle/>
        <a:p>
          <a:endParaRPr lang="en-US"/>
        </a:p>
      </dgm:t>
    </dgm:pt>
    <dgm:pt modelId="{DE28B08E-1693-4FBF-9437-FE7FFE9A3057}" type="sibTrans" cxnId="{6EC45382-0155-4F71-B179-33AF0ED66183}">
      <dgm:prSet/>
      <dgm:spPr/>
      <dgm:t>
        <a:bodyPr/>
        <a:lstStyle/>
        <a:p>
          <a:endParaRPr lang="en-US"/>
        </a:p>
      </dgm:t>
    </dgm:pt>
    <dgm:pt modelId="{D433BB89-1C16-4708-B446-7BAB62E2C6B8}">
      <dgm:prSet phldrT="[Text]"/>
      <dgm:spPr/>
      <dgm:t>
        <a:bodyPr/>
        <a:lstStyle/>
        <a:p>
          <a:r>
            <a:rPr lang="en-US" dirty="0" smtClean="0"/>
            <a:t>Preventive maintenance </a:t>
          </a:r>
          <a:endParaRPr lang="en-US" dirty="0"/>
        </a:p>
      </dgm:t>
    </dgm:pt>
    <dgm:pt modelId="{DBBAC98D-A1F5-42DD-B509-D17DF02EAD87}" type="parTrans" cxnId="{025CAE5D-41F1-4536-91E5-D0FADB8F40CF}">
      <dgm:prSet/>
      <dgm:spPr/>
      <dgm:t>
        <a:bodyPr/>
        <a:lstStyle/>
        <a:p>
          <a:endParaRPr lang="en-US"/>
        </a:p>
      </dgm:t>
    </dgm:pt>
    <dgm:pt modelId="{B87C028A-18BA-48F5-9767-6DBC2241F64D}" type="sibTrans" cxnId="{025CAE5D-41F1-4536-91E5-D0FADB8F40CF}">
      <dgm:prSet/>
      <dgm:spPr/>
      <dgm:t>
        <a:bodyPr/>
        <a:lstStyle/>
        <a:p>
          <a:endParaRPr lang="en-US"/>
        </a:p>
      </dgm:t>
    </dgm:pt>
    <dgm:pt modelId="{507913DE-DBAC-4AF5-8F29-8E35DE08E3AF}">
      <dgm:prSet phldrT="[Text]"/>
      <dgm:spPr/>
      <dgm:t>
        <a:bodyPr/>
        <a:lstStyle/>
        <a:p>
          <a:pPr rtl="0"/>
          <a:r>
            <a:rPr lang="en-GB" dirty="0" smtClean="0">
              <a:latin typeface="Times New Roman" pitchFamily="18" charset="0"/>
              <a:cs typeface="Times New Roman" pitchFamily="18" charset="0"/>
            </a:rPr>
            <a:t>the maintenance carried out at predetermined intervals or according to prescribed criteria and intended to reduce the probability of failure or the degradation of the functioning and the effects limited.</a:t>
          </a:r>
          <a:endParaRPr lang="en-US" dirty="0"/>
        </a:p>
      </dgm:t>
    </dgm:pt>
    <dgm:pt modelId="{8773AE82-52A3-41DE-8EB1-54BAA8CBA80C}" type="parTrans" cxnId="{65FD0455-CA31-4524-BAD3-BBC65E83329A}">
      <dgm:prSet/>
      <dgm:spPr/>
      <dgm:t>
        <a:bodyPr/>
        <a:lstStyle/>
        <a:p>
          <a:endParaRPr lang="en-US"/>
        </a:p>
      </dgm:t>
    </dgm:pt>
    <dgm:pt modelId="{2775773D-977D-4173-A2C7-3FCAE780B526}" type="sibTrans" cxnId="{65FD0455-CA31-4524-BAD3-BBC65E83329A}">
      <dgm:prSet/>
      <dgm:spPr/>
      <dgm:t>
        <a:bodyPr/>
        <a:lstStyle/>
        <a:p>
          <a:endParaRPr lang="en-US"/>
        </a:p>
      </dgm:t>
    </dgm:pt>
    <dgm:pt modelId="{17FFEF40-0D70-484D-BFDC-172CDF421FD3}">
      <dgm:prSet phldrT="[Text]"/>
      <dgm:spPr/>
      <dgm:t>
        <a:bodyPr/>
        <a:lstStyle/>
        <a:p>
          <a:r>
            <a:rPr lang="en-US" dirty="0" smtClean="0"/>
            <a:t>Predictive maintenance </a:t>
          </a:r>
          <a:endParaRPr lang="en-US" dirty="0"/>
        </a:p>
      </dgm:t>
    </dgm:pt>
    <dgm:pt modelId="{E074E9F3-FA7A-485D-A246-176FF5DE2DBB}" type="parTrans" cxnId="{DFA1D689-3137-4D14-951B-6403D6C71348}">
      <dgm:prSet/>
      <dgm:spPr/>
      <dgm:t>
        <a:bodyPr/>
        <a:lstStyle/>
        <a:p>
          <a:endParaRPr lang="en-US"/>
        </a:p>
      </dgm:t>
    </dgm:pt>
    <dgm:pt modelId="{34839987-7E26-4E89-9DF0-9FB7BF5310AF}" type="sibTrans" cxnId="{DFA1D689-3137-4D14-951B-6403D6C71348}">
      <dgm:prSet/>
      <dgm:spPr/>
      <dgm:t>
        <a:bodyPr/>
        <a:lstStyle/>
        <a:p>
          <a:endParaRPr lang="en-US"/>
        </a:p>
      </dgm:t>
    </dgm:pt>
    <dgm:pt modelId="{DC317B30-C30F-4A61-9741-6096CCCB9C0B}">
      <dgm:prSet phldrT="[Text]"/>
      <dgm:spPr/>
      <dgm:t>
        <a:bodyPr/>
        <a:lstStyle/>
        <a:p>
          <a:r>
            <a:rPr lang="en-US" dirty="0" smtClean="0"/>
            <a:t>a process used to determine the maintenance requirements of any physical asset in its operating context." Basically, RCM methodology deals with some key issues not dealt with by other maintenance programs</a:t>
          </a:r>
          <a:endParaRPr lang="en-US" dirty="0"/>
        </a:p>
      </dgm:t>
    </dgm:pt>
    <dgm:pt modelId="{A8801F44-3359-4C8A-955B-22967DE5158A}" type="parTrans" cxnId="{9D7DD462-575C-45E1-B595-425CEDC308D4}">
      <dgm:prSet/>
      <dgm:spPr/>
      <dgm:t>
        <a:bodyPr/>
        <a:lstStyle/>
        <a:p>
          <a:endParaRPr lang="en-US"/>
        </a:p>
      </dgm:t>
    </dgm:pt>
    <dgm:pt modelId="{82853D2C-5ED0-4114-86F2-6F71C20D32E9}" type="sibTrans" cxnId="{9D7DD462-575C-45E1-B595-425CEDC308D4}">
      <dgm:prSet/>
      <dgm:spPr/>
      <dgm:t>
        <a:bodyPr/>
        <a:lstStyle/>
        <a:p>
          <a:endParaRPr lang="en-US"/>
        </a:p>
      </dgm:t>
    </dgm:pt>
    <dgm:pt modelId="{56F07F19-6D7D-4865-A7B3-5DFB786BF1D8}">
      <dgm:prSet phldrT="[Text]"/>
      <dgm:spPr/>
      <dgm:t>
        <a:bodyPr/>
        <a:lstStyle/>
        <a:p>
          <a:r>
            <a:rPr lang="en-US" dirty="0" smtClean="0"/>
            <a:t>Correction maintenance </a:t>
          </a:r>
          <a:endParaRPr lang="en-US" dirty="0"/>
        </a:p>
      </dgm:t>
    </dgm:pt>
    <dgm:pt modelId="{BF07FE91-FBAD-426D-BEC4-62AEED7523B1}" type="parTrans" cxnId="{9F4615AE-5672-40C2-AE88-BE099E9F5A55}">
      <dgm:prSet/>
      <dgm:spPr/>
      <dgm:t>
        <a:bodyPr/>
        <a:lstStyle/>
        <a:p>
          <a:endParaRPr lang="en-US"/>
        </a:p>
      </dgm:t>
    </dgm:pt>
    <dgm:pt modelId="{F2C35286-6851-4DF1-B162-95740951E1CC}" type="sibTrans" cxnId="{9F4615AE-5672-40C2-AE88-BE099E9F5A55}">
      <dgm:prSet/>
      <dgm:spPr/>
      <dgm:t>
        <a:bodyPr/>
        <a:lstStyle/>
        <a:p>
          <a:endParaRPr lang="en-US"/>
        </a:p>
      </dgm:t>
    </dgm:pt>
    <dgm:pt modelId="{2CF68F39-C5B8-4FBB-9046-D752A8A2E1F3}">
      <dgm:prSet phldrT="[Text]"/>
      <dgm:spPr/>
      <dgm:t>
        <a:bodyPr/>
        <a:lstStyle/>
        <a:p>
          <a:r>
            <a:rPr lang="en-US" dirty="0" smtClean="0"/>
            <a:t>Reliability </a:t>
          </a:r>
          <a:endParaRPr lang="en-US" dirty="0"/>
        </a:p>
      </dgm:t>
    </dgm:pt>
    <dgm:pt modelId="{E45FD1B1-64CA-4725-8483-4C1E1E22282C}" type="parTrans" cxnId="{4DD66F3C-FDCF-4B00-AA1D-13BDDD5DB7DD}">
      <dgm:prSet/>
      <dgm:spPr/>
      <dgm:t>
        <a:bodyPr/>
        <a:lstStyle/>
        <a:p>
          <a:endParaRPr lang="en-US"/>
        </a:p>
      </dgm:t>
    </dgm:pt>
    <dgm:pt modelId="{E8424F62-BC31-4516-BAB3-1F16388DE233}" type="sibTrans" cxnId="{4DD66F3C-FDCF-4B00-AA1D-13BDDD5DB7DD}">
      <dgm:prSet/>
      <dgm:spPr/>
      <dgm:t>
        <a:bodyPr/>
        <a:lstStyle/>
        <a:p>
          <a:endParaRPr lang="en-US"/>
        </a:p>
      </dgm:t>
    </dgm:pt>
    <dgm:pt modelId="{DF3093F9-9F3F-4612-BBDD-9412B1677D50}">
      <dgm:prSet/>
      <dgm:spPr/>
      <dgm:t>
        <a:bodyPr/>
        <a:lstStyle/>
        <a:p>
          <a:pPr rtl="0"/>
          <a:r>
            <a:rPr lang="en-GB" dirty="0" smtClean="0">
              <a:latin typeface="Times New Roman" pitchFamily="18" charset="0"/>
              <a:cs typeface="Times New Roman" pitchFamily="18" charset="0"/>
            </a:rPr>
            <a:t>Predictive maintenance is a set of activities that detect changes in the physical condition of equipment (signs of failure) in order to carry out the appropriate maintenance work for maximising the service life of equipment without increasing the risk of failure.</a:t>
          </a:r>
          <a:endParaRPr lang="en-US" dirty="0"/>
        </a:p>
      </dgm:t>
    </dgm:pt>
    <dgm:pt modelId="{6B7E21A8-B85F-4F66-917E-44FFE1DFF008}" type="parTrans" cxnId="{2BE2FC3C-BDBD-456A-A58C-1C3BA6B839C5}">
      <dgm:prSet/>
      <dgm:spPr/>
      <dgm:t>
        <a:bodyPr/>
        <a:lstStyle/>
        <a:p>
          <a:endParaRPr lang="en-US"/>
        </a:p>
      </dgm:t>
    </dgm:pt>
    <dgm:pt modelId="{8052BA14-6568-4AD5-A258-8B9FF80AFDA4}" type="sibTrans" cxnId="{2BE2FC3C-BDBD-456A-A58C-1C3BA6B839C5}">
      <dgm:prSet/>
      <dgm:spPr/>
      <dgm:t>
        <a:bodyPr/>
        <a:lstStyle/>
        <a:p>
          <a:endParaRPr lang="en-US"/>
        </a:p>
      </dgm:t>
    </dgm:pt>
    <dgm:pt modelId="{4A0EFA97-9D33-4C23-8EC8-50DBD0C7D881}" type="pres">
      <dgm:prSet presAssocID="{43254FCB-682B-469A-9A4E-8A7AD38B13AE}" presName="linearFlow" presStyleCnt="0">
        <dgm:presLayoutVars>
          <dgm:dir/>
          <dgm:animLvl val="lvl"/>
          <dgm:resizeHandles val="exact"/>
        </dgm:presLayoutVars>
      </dgm:prSet>
      <dgm:spPr/>
      <dgm:t>
        <a:bodyPr/>
        <a:lstStyle/>
        <a:p>
          <a:endParaRPr lang="en-US"/>
        </a:p>
      </dgm:t>
    </dgm:pt>
    <dgm:pt modelId="{DEDF6DF3-C7DE-4346-B86C-0665D819A765}" type="pres">
      <dgm:prSet presAssocID="{56F07F19-6D7D-4865-A7B3-5DFB786BF1D8}" presName="composite" presStyleCnt="0"/>
      <dgm:spPr/>
      <dgm:t>
        <a:bodyPr/>
        <a:lstStyle/>
        <a:p>
          <a:endParaRPr lang="en-US"/>
        </a:p>
      </dgm:t>
    </dgm:pt>
    <dgm:pt modelId="{AB108C8D-6A42-4AAF-B18B-111F71803D20}" type="pres">
      <dgm:prSet presAssocID="{56F07F19-6D7D-4865-A7B3-5DFB786BF1D8}" presName="parentText" presStyleLbl="alignNode1" presStyleIdx="0" presStyleCnt="4">
        <dgm:presLayoutVars>
          <dgm:chMax val="1"/>
          <dgm:bulletEnabled val="1"/>
        </dgm:presLayoutVars>
      </dgm:prSet>
      <dgm:spPr/>
      <dgm:t>
        <a:bodyPr/>
        <a:lstStyle/>
        <a:p>
          <a:endParaRPr lang="en-US"/>
        </a:p>
      </dgm:t>
    </dgm:pt>
    <dgm:pt modelId="{8F986E0F-DC47-4FDE-945B-35FFB75C49CF}" type="pres">
      <dgm:prSet presAssocID="{56F07F19-6D7D-4865-A7B3-5DFB786BF1D8}" presName="descendantText" presStyleLbl="alignAcc1" presStyleIdx="0" presStyleCnt="4">
        <dgm:presLayoutVars>
          <dgm:bulletEnabled val="1"/>
        </dgm:presLayoutVars>
      </dgm:prSet>
      <dgm:spPr/>
      <dgm:t>
        <a:bodyPr/>
        <a:lstStyle/>
        <a:p>
          <a:endParaRPr lang="en-US"/>
        </a:p>
      </dgm:t>
    </dgm:pt>
    <dgm:pt modelId="{D4DE9BD5-170E-4E11-9EFA-F5C184E6E91A}" type="pres">
      <dgm:prSet presAssocID="{F2C35286-6851-4DF1-B162-95740951E1CC}" presName="sp" presStyleCnt="0"/>
      <dgm:spPr/>
      <dgm:t>
        <a:bodyPr/>
        <a:lstStyle/>
        <a:p>
          <a:endParaRPr lang="en-US"/>
        </a:p>
      </dgm:t>
    </dgm:pt>
    <dgm:pt modelId="{15194D2B-D1B5-43A7-93AC-418FF9F32DD5}" type="pres">
      <dgm:prSet presAssocID="{D433BB89-1C16-4708-B446-7BAB62E2C6B8}" presName="composite" presStyleCnt="0"/>
      <dgm:spPr/>
      <dgm:t>
        <a:bodyPr/>
        <a:lstStyle/>
        <a:p>
          <a:endParaRPr lang="en-US"/>
        </a:p>
      </dgm:t>
    </dgm:pt>
    <dgm:pt modelId="{6E3ED3A8-69E0-4A38-846F-1275A7B43CA1}" type="pres">
      <dgm:prSet presAssocID="{D433BB89-1C16-4708-B446-7BAB62E2C6B8}" presName="parentText" presStyleLbl="alignNode1" presStyleIdx="1" presStyleCnt="4">
        <dgm:presLayoutVars>
          <dgm:chMax val="1"/>
          <dgm:bulletEnabled val="1"/>
        </dgm:presLayoutVars>
      </dgm:prSet>
      <dgm:spPr/>
      <dgm:t>
        <a:bodyPr/>
        <a:lstStyle/>
        <a:p>
          <a:endParaRPr lang="en-US"/>
        </a:p>
      </dgm:t>
    </dgm:pt>
    <dgm:pt modelId="{4A304A28-20E8-489C-97D2-2E4D87F36FD1}" type="pres">
      <dgm:prSet presAssocID="{D433BB89-1C16-4708-B446-7BAB62E2C6B8}" presName="descendantText" presStyleLbl="alignAcc1" presStyleIdx="1" presStyleCnt="4">
        <dgm:presLayoutVars>
          <dgm:bulletEnabled val="1"/>
        </dgm:presLayoutVars>
      </dgm:prSet>
      <dgm:spPr/>
      <dgm:t>
        <a:bodyPr/>
        <a:lstStyle/>
        <a:p>
          <a:endParaRPr lang="en-US"/>
        </a:p>
      </dgm:t>
    </dgm:pt>
    <dgm:pt modelId="{CE806B85-55B5-4B6A-A717-D6CE57057B70}" type="pres">
      <dgm:prSet presAssocID="{B87C028A-18BA-48F5-9767-6DBC2241F64D}" presName="sp" presStyleCnt="0"/>
      <dgm:spPr/>
      <dgm:t>
        <a:bodyPr/>
        <a:lstStyle/>
        <a:p>
          <a:endParaRPr lang="en-US"/>
        </a:p>
      </dgm:t>
    </dgm:pt>
    <dgm:pt modelId="{90FCCAC6-D337-4B27-AFEC-64899652B064}" type="pres">
      <dgm:prSet presAssocID="{17FFEF40-0D70-484D-BFDC-172CDF421FD3}" presName="composite" presStyleCnt="0"/>
      <dgm:spPr/>
      <dgm:t>
        <a:bodyPr/>
        <a:lstStyle/>
        <a:p>
          <a:endParaRPr lang="en-US"/>
        </a:p>
      </dgm:t>
    </dgm:pt>
    <dgm:pt modelId="{FC45C37B-85F7-482F-B8B9-1F66FB7B3209}" type="pres">
      <dgm:prSet presAssocID="{17FFEF40-0D70-484D-BFDC-172CDF421FD3}" presName="parentText" presStyleLbl="alignNode1" presStyleIdx="2" presStyleCnt="4">
        <dgm:presLayoutVars>
          <dgm:chMax val="1"/>
          <dgm:bulletEnabled val="1"/>
        </dgm:presLayoutVars>
      </dgm:prSet>
      <dgm:spPr/>
      <dgm:t>
        <a:bodyPr/>
        <a:lstStyle/>
        <a:p>
          <a:endParaRPr lang="en-US"/>
        </a:p>
      </dgm:t>
    </dgm:pt>
    <dgm:pt modelId="{6B7CCE87-248A-47C4-9DD3-D41D02E1E697}" type="pres">
      <dgm:prSet presAssocID="{17FFEF40-0D70-484D-BFDC-172CDF421FD3}" presName="descendantText" presStyleLbl="alignAcc1" presStyleIdx="2" presStyleCnt="4">
        <dgm:presLayoutVars>
          <dgm:bulletEnabled val="1"/>
        </dgm:presLayoutVars>
      </dgm:prSet>
      <dgm:spPr/>
      <dgm:t>
        <a:bodyPr/>
        <a:lstStyle/>
        <a:p>
          <a:endParaRPr lang="en-US"/>
        </a:p>
      </dgm:t>
    </dgm:pt>
    <dgm:pt modelId="{2D7F2215-238A-4111-A835-D670011313FB}" type="pres">
      <dgm:prSet presAssocID="{34839987-7E26-4E89-9DF0-9FB7BF5310AF}" presName="sp" presStyleCnt="0"/>
      <dgm:spPr/>
      <dgm:t>
        <a:bodyPr/>
        <a:lstStyle/>
        <a:p>
          <a:endParaRPr lang="en-US"/>
        </a:p>
      </dgm:t>
    </dgm:pt>
    <dgm:pt modelId="{1C1B6BC6-A709-468D-8526-976A8B5A5350}" type="pres">
      <dgm:prSet presAssocID="{2CF68F39-C5B8-4FBB-9046-D752A8A2E1F3}" presName="composite" presStyleCnt="0"/>
      <dgm:spPr/>
      <dgm:t>
        <a:bodyPr/>
        <a:lstStyle/>
        <a:p>
          <a:endParaRPr lang="en-US"/>
        </a:p>
      </dgm:t>
    </dgm:pt>
    <dgm:pt modelId="{EA08DF5B-E491-4ADF-91D8-7AE6E6D70E6E}" type="pres">
      <dgm:prSet presAssocID="{2CF68F39-C5B8-4FBB-9046-D752A8A2E1F3}" presName="parentText" presStyleLbl="alignNode1" presStyleIdx="3" presStyleCnt="4">
        <dgm:presLayoutVars>
          <dgm:chMax val="1"/>
          <dgm:bulletEnabled val="1"/>
        </dgm:presLayoutVars>
      </dgm:prSet>
      <dgm:spPr/>
      <dgm:t>
        <a:bodyPr/>
        <a:lstStyle/>
        <a:p>
          <a:endParaRPr lang="en-US"/>
        </a:p>
      </dgm:t>
    </dgm:pt>
    <dgm:pt modelId="{7B00D0BF-776F-46E2-92C5-1D109A7A073B}" type="pres">
      <dgm:prSet presAssocID="{2CF68F39-C5B8-4FBB-9046-D752A8A2E1F3}" presName="descendantText" presStyleLbl="alignAcc1" presStyleIdx="3" presStyleCnt="4">
        <dgm:presLayoutVars>
          <dgm:bulletEnabled val="1"/>
        </dgm:presLayoutVars>
      </dgm:prSet>
      <dgm:spPr/>
      <dgm:t>
        <a:bodyPr/>
        <a:lstStyle/>
        <a:p>
          <a:endParaRPr lang="en-US"/>
        </a:p>
      </dgm:t>
    </dgm:pt>
  </dgm:ptLst>
  <dgm:cxnLst>
    <dgm:cxn modelId="{9F4615AE-5672-40C2-AE88-BE099E9F5A55}" srcId="{43254FCB-682B-469A-9A4E-8A7AD38B13AE}" destId="{56F07F19-6D7D-4865-A7B3-5DFB786BF1D8}" srcOrd="0" destOrd="0" parTransId="{BF07FE91-FBAD-426D-BEC4-62AEED7523B1}" sibTransId="{F2C35286-6851-4DF1-B162-95740951E1CC}"/>
    <dgm:cxn modelId="{BD6EF160-05EB-4780-ADF9-D2FDA88CB857}" type="presOf" srcId="{43254FCB-682B-469A-9A4E-8A7AD38B13AE}" destId="{4A0EFA97-9D33-4C23-8EC8-50DBD0C7D881}" srcOrd="0" destOrd="0" presId="urn:microsoft.com/office/officeart/2005/8/layout/chevron2"/>
    <dgm:cxn modelId="{E8D5F5FD-AE5E-435C-A22E-20288E5A6F75}" type="presOf" srcId="{DF3093F9-9F3F-4612-BBDD-9412B1677D50}" destId="{6B7CCE87-248A-47C4-9DD3-D41D02E1E697}" srcOrd="0" destOrd="0" presId="urn:microsoft.com/office/officeart/2005/8/layout/chevron2"/>
    <dgm:cxn modelId="{EA9882C6-EB80-45CC-953E-A7BA51AE8480}" type="presOf" srcId="{17FFEF40-0D70-484D-BFDC-172CDF421FD3}" destId="{FC45C37B-85F7-482F-B8B9-1F66FB7B3209}" srcOrd="0" destOrd="0" presId="urn:microsoft.com/office/officeart/2005/8/layout/chevron2"/>
    <dgm:cxn modelId="{025CAE5D-41F1-4536-91E5-D0FADB8F40CF}" srcId="{43254FCB-682B-469A-9A4E-8A7AD38B13AE}" destId="{D433BB89-1C16-4708-B446-7BAB62E2C6B8}" srcOrd="1" destOrd="0" parTransId="{DBBAC98D-A1F5-42DD-B509-D17DF02EAD87}" sibTransId="{B87C028A-18BA-48F5-9767-6DBC2241F64D}"/>
    <dgm:cxn modelId="{5FD9F2B2-5B08-4F3D-88B8-C0999D93C5E5}" type="presOf" srcId="{71FF9A31-912F-40AF-8DC6-3785796314DB}" destId="{8F986E0F-DC47-4FDE-945B-35FFB75C49CF}" srcOrd="0" destOrd="0" presId="urn:microsoft.com/office/officeart/2005/8/layout/chevron2"/>
    <dgm:cxn modelId="{BB5F3E61-E273-4A01-B0DD-F692A396AA0D}" type="presOf" srcId="{56F07F19-6D7D-4865-A7B3-5DFB786BF1D8}" destId="{AB108C8D-6A42-4AAF-B18B-111F71803D20}" srcOrd="0" destOrd="0" presId="urn:microsoft.com/office/officeart/2005/8/layout/chevron2"/>
    <dgm:cxn modelId="{4C72A97A-351F-4CFB-BA51-D213EAAB20FB}" type="presOf" srcId="{DC317B30-C30F-4A61-9741-6096CCCB9C0B}" destId="{7B00D0BF-776F-46E2-92C5-1D109A7A073B}" srcOrd="0" destOrd="0" presId="urn:microsoft.com/office/officeart/2005/8/layout/chevron2"/>
    <dgm:cxn modelId="{DC583F87-1CBF-43AA-BF60-06A689B3A244}" type="presOf" srcId="{507913DE-DBAC-4AF5-8F29-8E35DE08E3AF}" destId="{4A304A28-20E8-489C-97D2-2E4D87F36FD1}" srcOrd="0" destOrd="0" presId="urn:microsoft.com/office/officeart/2005/8/layout/chevron2"/>
    <dgm:cxn modelId="{FC3CD094-0A5A-49A2-8794-073DD95D38EE}" type="presOf" srcId="{D433BB89-1C16-4708-B446-7BAB62E2C6B8}" destId="{6E3ED3A8-69E0-4A38-846F-1275A7B43CA1}" srcOrd="0" destOrd="0" presId="urn:microsoft.com/office/officeart/2005/8/layout/chevron2"/>
    <dgm:cxn modelId="{65FD0455-CA31-4524-BAD3-BBC65E83329A}" srcId="{D433BB89-1C16-4708-B446-7BAB62E2C6B8}" destId="{507913DE-DBAC-4AF5-8F29-8E35DE08E3AF}" srcOrd="0" destOrd="0" parTransId="{8773AE82-52A3-41DE-8EB1-54BAA8CBA80C}" sibTransId="{2775773D-977D-4173-A2C7-3FCAE780B526}"/>
    <dgm:cxn modelId="{2BE2FC3C-BDBD-456A-A58C-1C3BA6B839C5}" srcId="{17FFEF40-0D70-484D-BFDC-172CDF421FD3}" destId="{DF3093F9-9F3F-4612-BBDD-9412B1677D50}" srcOrd="0" destOrd="0" parTransId="{6B7E21A8-B85F-4F66-917E-44FFE1DFF008}" sibTransId="{8052BA14-6568-4AD5-A258-8B9FF80AFDA4}"/>
    <dgm:cxn modelId="{DFA1D689-3137-4D14-951B-6403D6C71348}" srcId="{43254FCB-682B-469A-9A4E-8A7AD38B13AE}" destId="{17FFEF40-0D70-484D-BFDC-172CDF421FD3}" srcOrd="2" destOrd="0" parTransId="{E074E9F3-FA7A-485D-A246-176FF5DE2DBB}" sibTransId="{34839987-7E26-4E89-9DF0-9FB7BF5310AF}"/>
    <dgm:cxn modelId="{4DD66F3C-FDCF-4B00-AA1D-13BDDD5DB7DD}" srcId="{43254FCB-682B-469A-9A4E-8A7AD38B13AE}" destId="{2CF68F39-C5B8-4FBB-9046-D752A8A2E1F3}" srcOrd="3" destOrd="0" parTransId="{E45FD1B1-64CA-4725-8483-4C1E1E22282C}" sibTransId="{E8424F62-BC31-4516-BAB3-1F16388DE233}"/>
    <dgm:cxn modelId="{9D7DD462-575C-45E1-B595-425CEDC308D4}" srcId="{2CF68F39-C5B8-4FBB-9046-D752A8A2E1F3}" destId="{DC317B30-C30F-4A61-9741-6096CCCB9C0B}" srcOrd="0" destOrd="0" parTransId="{A8801F44-3359-4C8A-955B-22967DE5158A}" sibTransId="{82853D2C-5ED0-4114-86F2-6F71C20D32E9}"/>
    <dgm:cxn modelId="{FF34A506-6BBA-441C-A0F2-A753337B942E}" type="presOf" srcId="{2CF68F39-C5B8-4FBB-9046-D752A8A2E1F3}" destId="{EA08DF5B-E491-4ADF-91D8-7AE6E6D70E6E}" srcOrd="0" destOrd="0" presId="urn:microsoft.com/office/officeart/2005/8/layout/chevron2"/>
    <dgm:cxn modelId="{6EC45382-0155-4F71-B179-33AF0ED66183}" srcId="{56F07F19-6D7D-4865-A7B3-5DFB786BF1D8}" destId="{71FF9A31-912F-40AF-8DC6-3785796314DB}" srcOrd="0" destOrd="0" parTransId="{CF86DFAE-4EB4-486A-9BB1-C9965A4878DE}" sibTransId="{DE28B08E-1693-4FBF-9437-FE7FFE9A3057}"/>
    <dgm:cxn modelId="{B38E119B-9AF6-4585-A0C3-7AC49073A910}" type="presParOf" srcId="{4A0EFA97-9D33-4C23-8EC8-50DBD0C7D881}" destId="{DEDF6DF3-C7DE-4346-B86C-0665D819A765}" srcOrd="0" destOrd="0" presId="urn:microsoft.com/office/officeart/2005/8/layout/chevron2"/>
    <dgm:cxn modelId="{1C22E281-0EBA-4982-85DE-CA8A8793100F}" type="presParOf" srcId="{DEDF6DF3-C7DE-4346-B86C-0665D819A765}" destId="{AB108C8D-6A42-4AAF-B18B-111F71803D20}" srcOrd="0" destOrd="0" presId="urn:microsoft.com/office/officeart/2005/8/layout/chevron2"/>
    <dgm:cxn modelId="{B2EA215D-AD3C-44E8-AF13-434ECF5658F8}" type="presParOf" srcId="{DEDF6DF3-C7DE-4346-B86C-0665D819A765}" destId="{8F986E0F-DC47-4FDE-945B-35FFB75C49CF}" srcOrd="1" destOrd="0" presId="urn:microsoft.com/office/officeart/2005/8/layout/chevron2"/>
    <dgm:cxn modelId="{73BFA58B-B547-4C46-959D-9D3D643A9B6F}" type="presParOf" srcId="{4A0EFA97-9D33-4C23-8EC8-50DBD0C7D881}" destId="{D4DE9BD5-170E-4E11-9EFA-F5C184E6E91A}" srcOrd="1" destOrd="0" presId="urn:microsoft.com/office/officeart/2005/8/layout/chevron2"/>
    <dgm:cxn modelId="{EA407FED-4B86-4196-BF80-8D81ED6F147E}" type="presParOf" srcId="{4A0EFA97-9D33-4C23-8EC8-50DBD0C7D881}" destId="{15194D2B-D1B5-43A7-93AC-418FF9F32DD5}" srcOrd="2" destOrd="0" presId="urn:microsoft.com/office/officeart/2005/8/layout/chevron2"/>
    <dgm:cxn modelId="{95E83C12-CFB9-457A-86CB-A547D8766355}" type="presParOf" srcId="{15194D2B-D1B5-43A7-93AC-418FF9F32DD5}" destId="{6E3ED3A8-69E0-4A38-846F-1275A7B43CA1}" srcOrd="0" destOrd="0" presId="urn:microsoft.com/office/officeart/2005/8/layout/chevron2"/>
    <dgm:cxn modelId="{5CE8C64A-021A-471A-B83D-485918042479}" type="presParOf" srcId="{15194D2B-D1B5-43A7-93AC-418FF9F32DD5}" destId="{4A304A28-20E8-489C-97D2-2E4D87F36FD1}" srcOrd="1" destOrd="0" presId="urn:microsoft.com/office/officeart/2005/8/layout/chevron2"/>
    <dgm:cxn modelId="{56F68D03-0CF4-4192-8ACE-6A67943A1EF4}" type="presParOf" srcId="{4A0EFA97-9D33-4C23-8EC8-50DBD0C7D881}" destId="{CE806B85-55B5-4B6A-A717-D6CE57057B70}" srcOrd="3" destOrd="0" presId="urn:microsoft.com/office/officeart/2005/8/layout/chevron2"/>
    <dgm:cxn modelId="{D0141DA5-3E3D-4D01-BE77-03972E18CD1E}" type="presParOf" srcId="{4A0EFA97-9D33-4C23-8EC8-50DBD0C7D881}" destId="{90FCCAC6-D337-4B27-AFEC-64899652B064}" srcOrd="4" destOrd="0" presId="urn:microsoft.com/office/officeart/2005/8/layout/chevron2"/>
    <dgm:cxn modelId="{16E768B5-E726-49C7-A311-3B537BB2DD2C}" type="presParOf" srcId="{90FCCAC6-D337-4B27-AFEC-64899652B064}" destId="{FC45C37B-85F7-482F-B8B9-1F66FB7B3209}" srcOrd="0" destOrd="0" presId="urn:microsoft.com/office/officeart/2005/8/layout/chevron2"/>
    <dgm:cxn modelId="{F71D1E59-A396-4D7E-B13A-63522B76FD74}" type="presParOf" srcId="{90FCCAC6-D337-4B27-AFEC-64899652B064}" destId="{6B7CCE87-248A-47C4-9DD3-D41D02E1E697}" srcOrd="1" destOrd="0" presId="urn:microsoft.com/office/officeart/2005/8/layout/chevron2"/>
    <dgm:cxn modelId="{953BFF85-5805-43B2-A294-7033D53F7891}" type="presParOf" srcId="{4A0EFA97-9D33-4C23-8EC8-50DBD0C7D881}" destId="{2D7F2215-238A-4111-A835-D670011313FB}" srcOrd="5" destOrd="0" presId="urn:microsoft.com/office/officeart/2005/8/layout/chevron2"/>
    <dgm:cxn modelId="{358991A9-F6D3-491E-A8A8-0816A930E915}" type="presParOf" srcId="{4A0EFA97-9D33-4C23-8EC8-50DBD0C7D881}" destId="{1C1B6BC6-A709-468D-8526-976A8B5A5350}" srcOrd="6" destOrd="0" presId="urn:microsoft.com/office/officeart/2005/8/layout/chevron2"/>
    <dgm:cxn modelId="{F1E8DABF-1799-455A-B2BF-2130183BDA08}" type="presParOf" srcId="{1C1B6BC6-A709-468D-8526-976A8B5A5350}" destId="{EA08DF5B-E491-4ADF-91D8-7AE6E6D70E6E}" srcOrd="0" destOrd="0" presId="urn:microsoft.com/office/officeart/2005/8/layout/chevron2"/>
    <dgm:cxn modelId="{204EA6E3-41FF-44BD-B293-C7528D40824C}" type="presParOf" srcId="{1C1B6BC6-A709-468D-8526-976A8B5A5350}" destId="{7B00D0BF-776F-46E2-92C5-1D109A7A073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970A26-32DB-457C-95B8-A96B7E6F5293}"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8CCE2262-B64A-4BCA-9774-B9148699F1A4}">
      <dgm:prSet phldrT="[Text]"/>
      <dgm:spPr/>
      <dgm:t>
        <a:bodyPr/>
        <a:lstStyle/>
        <a:p>
          <a:r>
            <a:rPr lang="en-US" dirty="0" smtClean="0"/>
            <a:t>Correction maintenance </a:t>
          </a:r>
          <a:endParaRPr lang="en-US" dirty="0"/>
        </a:p>
      </dgm:t>
    </dgm:pt>
    <dgm:pt modelId="{C7215599-FBAE-42DA-BDA5-8FB2AEEA72B2}" type="parTrans" cxnId="{C1B2C861-6F83-45AC-8084-4C2C83F16149}">
      <dgm:prSet/>
      <dgm:spPr/>
      <dgm:t>
        <a:bodyPr/>
        <a:lstStyle/>
        <a:p>
          <a:endParaRPr lang="en-US"/>
        </a:p>
      </dgm:t>
    </dgm:pt>
    <dgm:pt modelId="{27C790BD-B6D0-4F11-A418-CE2CFE921CA0}" type="sibTrans" cxnId="{C1B2C861-6F83-45AC-8084-4C2C83F16149}">
      <dgm:prSet/>
      <dgm:spPr/>
      <dgm:t>
        <a:bodyPr/>
        <a:lstStyle/>
        <a:p>
          <a:endParaRPr lang="en-US"/>
        </a:p>
      </dgm:t>
    </dgm:pt>
    <dgm:pt modelId="{1921AAC1-FFFD-4E59-9501-C49CC57C303B}">
      <dgm:prSet phldrT="[Text]"/>
      <dgm:spPr/>
      <dgm:t>
        <a:bodyPr/>
        <a:lstStyle/>
        <a:p>
          <a:r>
            <a:rPr lang="en-US" dirty="0" smtClean="0"/>
            <a:t>Improvement </a:t>
          </a:r>
          <a:endParaRPr lang="en-US" dirty="0"/>
        </a:p>
      </dgm:t>
    </dgm:pt>
    <dgm:pt modelId="{1C5576FA-6207-4A76-B16C-C9F1E22ED3E3}" type="parTrans" cxnId="{161A8F0F-ECFA-4EFE-A8F4-7C5CF822137F}">
      <dgm:prSet/>
      <dgm:spPr/>
      <dgm:t>
        <a:bodyPr/>
        <a:lstStyle/>
        <a:p>
          <a:endParaRPr lang="en-US"/>
        </a:p>
      </dgm:t>
    </dgm:pt>
    <dgm:pt modelId="{32849CD4-68B9-491C-8441-91B917CE9C2F}" type="sibTrans" cxnId="{161A8F0F-ECFA-4EFE-A8F4-7C5CF822137F}">
      <dgm:prSet/>
      <dgm:spPr/>
      <dgm:t>
        <a:bodyPr/>
        <a:lstStyle/>
        <a:p>
          <a:endParaRPr lang="en-US"/>
        </a:p>
      </dgm:t>
    </dgm:pt>
    <dgm:pt modelId="{418A473C-BCBB-4020-B1C3-6609E4A2CA48}">
      <dgm:prSet phldrT="[Text]"/>
      <dgm:spPr/>
      <dgm:t>
        <a:bodyPr/>
        <a:lstStyle/>
        <a:p>
          <a:r>
            <a:rPr lang="en-US" dirty="0" smtClean="0"/>
            <a:t>Build preventive maintenance programed </a:t>
          </a:r>
          <a:endParaRPr lang="en-US" dirty="0"/>
        </a:p>
      </dgm:t>
    </dgm:pt>
    <dgm:pt modelId="{38991F93-BC8F-4079-B629-1F8C76633B9F}" type="parTrans" cxnId="{C345079F-8922-4C54-B913-2D116273DAB8}">
      <dgm:prSet/>
      <dgm:spPr/>
      <dgm:t>
        <a:bodyPr/>
        <a:lstStyle/>
        <a:p>
          <a:endParaRPr lang="en-US"/>
        </a:p>
      </dgm:t>
    </dgm:pt>
    <dgm:pt modelId="{17C96B69-6B06-4EED-810E-AA1B994D90F9}" type="sibTrans" cxnId="{C345079F-8922-4C54-B913-2D116273DAB8}">
      <dgm:prSet/>
      <dgm:spPr/>
      <dgm:t>
        <a:bodyPr/>
        <a:lstStyle/>
        <a:p>
          <a:endParaRPr lang="en-US"/>
        </a:p>
      </dgm:t>
    </dgm:pt>
    <dgm:pt modelId="{40E10E3C-AAAC-439F-B6A9-F168C62E101A}" type="pres">
      <dgm:prSet presAssocID="{56970A26-32DB-457C-95B8-A96B7E6F5293}" presName="Name0" presStyleCnt="0">
        <dgm:presLayoutVars>
          <dgm:chMax val="7"/>
          <dgm:chPref val="5"/>
        </dgm:presLayoutVars>
      </dgm:prSet>
      <dgm:spPr/>
      <dgm:t>
        <a:bodyPr/>
        <a:lstStyle/>
        <a:p>
          <a:endParaRPr lang="en-US"/>
        </a:p>
      </dgm:t>
    </dgm:pt>
    <dgm:pt modelId="{A8F5E1AE-956E-4B22-ABD8-8A7C114DC526}" type="pres">
      <dgm:prSet presAssocID="{56970A26-32DB-457C-95B8-A96B7E6F5293}" presName="arrowNode" presStyleLbl="node1" presStyleIdx="0" presStyleCnt="1"/>
      <dgm:spPr/>
    </dgm:pt>
    <dgm:pt modelId="{8C5DE8DA-6BE8-4630-93A1-9E777E3D72DF}" type="pres">
      <dgm:prSet presAssocID="{8CCE2262-B64A-4BCA-9774-B9148699F1A4}" presName="txNode1" presStyleLbl="revTx" presStyleIdx="0" presStyleCnt="3">
        <dgm:presLayoutVars>
          <dgm:bulletEnabled val="1"/>
        </dgm:presLayoutVars>
      </dgm:prSet>
      <dgm:spPr/>
      <dgm:t>
        <a:bodyPr/>
        <a:lstStyle/>
        <a:p>
          <a:endParaRPr lang="en-US"/>
        </a:p>
      </dgm:t>
    </dgm:pt>
    <dgm:pt modelId="{41E3F492-C501-4EE5-BD7D-8A6736FF4E3D}" type="pres">
      <dgm:prSet presAssocID="{1921AAC1-FFFD-4E59-9501-C49CC57C303B}" presName="txNode2" presStyleLbl="revTx" presStyleIdx="1" presStyleCnt="3">
        <dgm:presLayoutVars>
          <dgm:bulletEnabled val="1"/>
        </dgm:presLayoutVars>
      </dgm:prSet>
      <dgm:spPr/>
      <dgm:t>
        <a:bodyPr/>
        <a:lstStyle/>
        <a:p>
          <a:endParaRPr lang="en-US"/>
        </a:p>
      </dgm:t>
    </dgm:pt>
    <dgm:pt modelId="{9E961FAE-36C7-47BD-B435-A86012039251}" type="pres">
      <dgm:prSet presAssocID="{32849CD4-68B9-491C-8441-91B917CE9C2F}" presName="dotNode2" presStyleCnt="0"/>
      <dgm:spPr/>
    </dgm:pt>
    <dgm:pt modelId="{D96B13D4-37EC-4CD5-A43C-CCEBE6BFCE46}" type="pres">
      <dgm:prSet presAssocID="{32849CD4-68B9-491C-8441-91B917CE9C2F}" presName="dotRepeatNode" presStyleLbl="fgShp" presStyleIdx="0" presStyleCnt="1"/>
      <dgm:spPr/>
      <dgm:t>
        <a:bodyPr/>
        <a:lstStyle/>
        <a:p>
          <a:endParaRPr lang="en-US"/>
        </a:p>
      </dgm:t>
    </dgm:pt>
    <dgm:pt modelId="{42365F2D-52C3-4422-A37C-128FEA50CFBB}" type="pres">
      <dgm:prSet presAssocID="{418A473C-BCBB-4020-B1C3-6609E4A2CA48}" presName="txNode3" presStyleLbl="revTx" presStyleIdx="2" presStyleCnt="3">
        <dgm:presLayoutVars>
          <dgm:bulletEnabled val="1"/>
        </dgm:presLayoutVars>
      </dgm:prSet>
      <dgm:spPr/>
      <dgm:t>
        <a:bodyPr/>
        <a:lstStyle/>
        <a:p>
          <a:endParaRPr lang="en-US"/>
        </a:p>
      </dgm:t>
    </dgm:pt>
  </dgm:ptLst>
  <dgm:cxnLst>
    <dgm:cxn modelId="{002090F2-B88F-4502-8884-ADF01808E440}" type="presOf" srcId="{32849CD4-68B9-491C-8441-91B917CE9C2F}" destId="{D96B13D4-37EC-4CD5-A43C-CCEBE6BFCE46}" srcOrd="0" destOrd="0" presId="urn:microsoft.com/office/officeart/2009/3/layout/DescendingProcess"/>
    <dgm:cxn modelId="{ACA36CA4-9A7A-41D1-BF9C-F61514345A00}" type="presOf" srcId="{8CCE2262-B64A-4BCA-9774-B9148699F1A4}" destId="{8C5DE8DA-6BE8-4630-93A1-9E777E3D72DF}" srcOrd="0" destOrd="0" presId="urn:microsoft.com/office/officeart/2009/3/layout/DescendingProcess"/>
    <dgm:cxn modelId="{C345079F-8922-4C54-B913-2D116273DAB8}" srcId="{56970A26-32DB-457C-95B8-A96B7E6F5293}" destId="{418A473C-BCBB-4020-B1C3-6609E4A2CA48}" srcOrd="2" destOrd="0" parTransId="{38991F93-BC8F-4079-B629-1F8C76633B9F}" sibTransId="{17C96B69-6B06-4EED-810E-AA1B994D90F9}"/>
    <dgm:cxn modelId="{C1B2C861-6F83-45AC-8084-4C2C83F16149}" srcId="{56970A26-32DB-457C-95B8-A96B7E6F5293}" destId="{8CCE2262-B64A-4BCA-9774-B9148699F1A4}" srcOrd="0" destOrd="0" parTransId="{C7215599-FBAE-42DA-BDA5-8FB2AEEA72B2}" sibTransId="{27C790BD-B6D0-4F11-A418-CE2CFE921CA0}"/>
    <dgm:cxn modelId="{161A8F0F-ECFA-4EFE-A8F4-7C5CF822137F}" srcId="{56970A26-32DB-457C-95B8-A96B7E6F5293}" destId="{1921AAC1-FFFD-4E59-9501-C49CC57C303B}" srcOrd="1" destOrd="0" parTransId="{1C5576FA-6207-4A76-B16C-C9F1E22ED3E3}" sibTransId="{32849CD4-68B9-491C-8441-91B917CE9C2F}"/>
    <dgm:cxn modelId="{D9EB4339-A0AE-460A-908D-80296E85E708}" type="presOf" srcId="{1921AAC1-FFFD-4E59-9501-C49CC57C303B}" destId="{41E3F492-C501-4EE5-BD7D-8A6736FF4E3D}" srcOrd="0" destOrd="0" presId="urn:microsoft.com/office/officeart/2009/3/layout/DescendingProcess"/>
    <dgm:cxn modelId="{3B868B9E-3420-46CE-B4E0-23DB03700B82}" type="presOf" srcId="{56970A26-32DB-457C-95B8-A96B7E6F5293}" destId="{40E10E3C-AAAC-439F-B6A9-F168C62E101A}" srcOrd="0" destOrd="0" presId="urn:microsoft.com/office/officeart/2009/3/layout/DescendingProcess"/>
    <dgm:cxn modelId="{5B5BE3DE-6612-4421-9EAF-819B11338DD5}" type="presOf" srcId="{418A473C-BCBB-4020-B1C3-6609E4A2CA48}" destId="{42365F2D-52C3-4422-A37C-128FEA50CFBB}" srcOrd="0" destOrd="0" presId="urn:microsoft.com/office/officeart/2009/3/layout/DescendingProcess"/>
    <dgm:cxn modelId="{388C03A3-3127-4E36-AF7E-4F8B88135182}" type="presParOf" srcId="{40E10E3C-AAAC-439F-B6A9-F168C62E101A}" destId="{A8F5E1AE-956E-4B22-ABD8-8A7C114DC526}" srcOrd="0" destOrd="0" presId="urn:microsoft.com/office/officeart/2009/3/layout/DescendingProcess"/>
    <dgm:cxn modelId="{A43322FB-5EF8-49C3-BCCB-16B301CB440F}" type="presParOf" srcId="{40E10E3C-AAAC-439F-B6A9-F168C62E101A}" destId="{8C5DE8DA-6BE8-4630-93A1-9E777E3D72DF}" srcOrd="1" destOrd="0" presId="urn:microsoft.com/office/officeart/2009/3/layout/DescendingProcess"/>
    <dgm:cxn modelId="{645336CE-B4E8-4CC0-88DC-EC59AB698F76}" type="presParOf" srcId="{40E10E3C-AAAC-439F-B6A9-F168C62E101A}" destId="{41E3F492-C501-4EE5-BD7D-8A6736FF4E3D}" srcOrd="2" destOrd="0" presId="urn:microsoft.com/office/officeart/2009/3/layout/DescendingProcess"/>
    <dgm:cxn modelId="{1D5C9C09-96F6-47DB-BA46-44F5BD78656A}" type="presParOf" srcId="{40E10E3C-AAAC-439F-B6A9-F168C62E101A}" destId="{9E961FAE-36C7-47BD-B435-A86012039251}" srcOrd="3" destOrd="0" presId="urn:microsoft.com/office/officeart/2009/3/layout/DescendingProcess"/>
    <dgm:cxn modelId="{84415A83-9EFB-4BFC-8595-1ECDB4E9BE14}" type="presParOf" srcId="{9E961FAE-36C7-47BD-B435-A86012039251}" destId="{D96B13D4-37EC-4CD5-A43C-CCEBE6BFCE46}" srcOrd="0" destOrd="0" presId="urn:microsoft.com/office/officeart/2009/3/layout/DescendingProcess"/>
    <dgm:cxn modelId="{EA310AA9-DD09-4106-AFEF-08CAF4887381}" type="presParOf" srcId="{40E10E3C-AAAC-439F-B6A9-F168C62E101A}" destId="{42365F2D-52C3-4422-A37C-128FEA50CFBB}" srcOrd="4"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63C7DF-7C1B-4113-97CF-C529B416EC9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752FE872-C2C9-4FB1-8627-18CD944BF1F2}">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smtClean="0"/>
            <a:t>Results of the study </a:t>
          </a:r>
          <a:endParaRPr lang="en-US" dirty="0"/>
        </a:p>
      </dgm:t>
    </dgm:pt>
    <dgm:pt modelId="{0AB315BD-F50E-427B-8A84-BFE4331163DB}" type="parTrans" cxnId="{38EE5BD0-433C-4020-A878-8D6237D595AF}">
      <dgm:prSet/>
      <dgm:spPr/>
      <dgm:t>
        <a:bodyPr/>
        <a:lstStyle/>
        <a:p>
          <a:endParaRPr lang="en-US"/>
        </a:p>
      </dgm:t>
    </dgm:pt>
    <dgm:pt modelId="{111C0269-7406-4AC9-90CC-0807A63C1E5E}" type="sibTrans" cxnId="{38EE5BD0-433C-4020-A878-8D6237D595AF}">
      <dgm:prSet/>
      <dgm:spPr/>
      <dgm:t>
        <a:bodyPr/>
        <a:lstStyle/>
        <a:p>
          <a:endParaRPr lang="en-US"/>
        </a:p>
      </dgm:t>
    </dgm:pt>
    <dgm:pt modelId="{40820E42-3CFF-48A7-8006-08862BC45BA8}">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smtClean="0"/>
            <a:t>Increased out of service time </a:t>
          </a:r>
          <a:endParaRPr lang="en-US" dirty="0"/>
        </a:p>
      </dgm:t>
    </dgm:pt>
    <dgm:pt modelId="{53F84CFE-D893-43ED-91C5-A2CABCEF4CA0}" type="parTrans" cxnId="{A5F5F5A1-F106-45A4-93B9-9F23533C9318}">
      <dgm:prSet/>
      <dgm:spPr/>
      <dgm:t>
        <a:bodyPr/>
        <a:lstStyle/>
        <a:p>
          <a:endParaRPr lang="en-US"/>
        </a:p>
      </dgm:t>
    </dgm:pt>
    <dgm:pt modelId="{309362FE-3F85-4327-9BE1-7D10595CF977}" type="sibTrans" cxnId="{A5F5F5A1-F106-45A4-93B9-9F23533C9318}">
      <dgm:prSet/>
      <dgm:spPr/>
      <dgm:t>
        <a:bodyPr/>
        <a:lstStyle/>
        <a:p>
          <a:endParaRPr lang="en-US"/>
        </a:p>
      </dgm:t>
    </dgm:pt>
    <dgm:pt modelId="{059A5487-4723-4450-BC4F-15C1C04DF157}">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smtClean="0"/>
            <a:t>decrease readiness of the fleet </a:t>
          </a:r>
          <a:endParaRPr lang="en-US" dirty="0"/>
        </a:p>
      </dgm:t>
    </dgm:pt>
    <dgm:pt modelId="{D3CA049E-720D-417D-817A-DE128C21708A}" type="parTrans" cxnId="{86DC210A-6FDF-44BC-8F41-5390B485EA16}">
      <dgm:prSet/>
      <dgm:spPr/>
      <dgm:t>
        <a:bodyPr/>
        <a:lstStyle/>
        <a:p>
          <a:endParaRPr lang="en-US"/>
        </a:p>
      </dgm:t>
    </dgm:pt>
    <dgm:pt modelId="{49A77BFB-745F-4FA3-AC96-C032E4101D42}" type="sibTrans" cxnId="{86DC210A-6FDF-44BC-8F41-5390B485EA16}">
      <dgm:prSet/>
      <dgm:spPr/>
      <dgm:t>
        <a:bodyPr/>
        <a:lstStyle/>
        <a:p>
          <a:endParaRPr lang="en-US"/>
        </a:p>
      </dgm:t>
    </dgm:pt>
    <dgm:pt modelId="{1D0A5336-11E5-44C7-ABF3-35221E4E6179}">
      <dgm:prSet phldrT="[Text]">
        <dgm:style>
          <a:lnRef idx="2">
            <a:schemeClr val="accent5"/>
          </a:lnRef>
          <a:fillRef idx="1">
            <a:schemeClr val="lt1"/>
          </a:fillRef>
          <a:effectRef idx="0">
            <a:schemeClr val="accent5"/>
          </a:effectRef>
          <a:fontRef idx="minor">
            <a:schemeClr val="dk1"/>
          </a:fontRef>
        </dgm:style>
      </dgm:prSet>
      <dgm:spPr/>
      <dgm:t>
        <a:bodyPr/>
        <a:lstStyle/>
        <a:p>
          <a:r>
            <a:rPr lang="en-US" dirty="0" smtClean="0"/>
            <a:t> reduce the possibility of unsafe apparatus responding to call for service</a:t>
          </a:r>
          <a:endParaRPr lang="en-US" dirty="0"/>
        </a:p>
      </dgm:t>
    </dgm:pt>
    <dgm:pt modelId="{2684BEB3-421E-4225-906B-EED6648E1EB7}" type="parTrans" cxnId="{B345C9AE-FFA6-443E-84EF-3D7D874BABDB}">
      <dgm:prSet/>
      <dgm:spPr/>
      <dgm:t>
        <a:bodyPr/>
        <a:lstStyle/>
        <a:p>
          <a:endParaRPr lang="en-US"/>
        </a:p>
      </dgm:t>
    </dgm:pt>
    <dgm:pt modelId="{CA3EB249-E34D-47D3-B9A6-1F657A68E55A}" type="sibTrans" cxnId="{B345C9AE-FFA6-443E-84EF-3D7D874BABDB}">
      <dgm:prSet/>
      <dgm:spPr/>
      <dgm:t>
        <a:bodyPr/>
        <a:lstStyle/>
        <a:p>
          <a:endParaRPr lang="en-US"/>
        </a:p>
      </dgm:t>
    </dgm:pt>
    <dgm:pt modelId="{F70DD596-E5A4-43A3-9252-34020D595898}" type="pres">
      <dgm:prSet presAssocID="{3563C7DF-7C1B-4113-97CF-C529B416EC9C}" presName="cycle" presStyleCnt="0">
        <dgm:presLayoutVars>
          <dgm:chMax val="1"/>
          <dgm:dir/>
          <dgm:animLvl val="ctr"/>
          <dgm:resizeHandles val="exact"/>
        </dgm:presLayoutVars>
      </dgm:prSet>
      <dgm:spPr/>
      <dgm:t>
        <a:bodyPr/>
        <a:lstStyle/>
        <a:p>
          <a:endParaRPr lang="en-US"/>
        </a:p>
      </dgm:t>
    </dgm:pt>
    <dgm:pt modelId="{25E2666E-80C5-47F9-8B7B-6EF56C30BDE3}" type="pres">
      <dgm:prSet presAssocID="{752FE872-C2C9-4FB1-8627-18CD944BF1F2}" presName="centerShape" presStyleLbl="node0" presStyleIdx="0" presStyleCnt="1"/>
      <dgm:spPr/>
      <dgm:t>
        <a:bodyPr/>
        <a:lstStyle/>
        <a:p>
          <a:endParaRPr lang="en-US"/>
        </a:p>
      </dgm:t>
    </dgm:pt>
    <dgm:pt modelId="{E9619AD6-1239-4CF9-8D5B-0CEC113F6AAF}" type="pres">
      <dgm:prSet presAssocID="{53F84CFE-D893-43ED-91C5-A2CABCEF4CA0}" presName="Name9" presStyleLbl="parChTrans1D2" presStyleIdx="0" presStyleCnt="3"/>
      <dgm:spPr/>
      <dgm:t>
        <a:bodyPr/>
        <a:lstStyle/>
        <a:p>
          <a:endParaRPr lang="en-US"/>
        </a:p>
      </dgm:t>
    </dgm:pt>
    <dgm:pt modelId="{4453EE6A-375F-4746-A77F-5B49B3292C3B}" type="pres">
      <dgm:prSet presAssocID="{53F84CFE-D893-43ED-91C5-A2CABCEF4CA0}" presName="connTx" presStyleLbl="parChTrans1D2" presStyleIdx="0" presStyleCnt="3"/>
      <dgm:spPr/>
      <dgm:t>
        <a:bodyPr/>
        <a:lstStyle/>
        <a:p>
          <a:endParaRPr lang="en-US"/>
        </a:p>
      </dgm:t>
    </dgm:pt>
    <dgm:pt modelId="{1E747A09-EC2B-44B5-9822-D4E4F5982AC3}" type="pres">
      <dgm:prSet presAssocID="{40820E42-3CFF-48A7-8006-08862BC45BA8}" presName="node" presStyleLbl="node1" presStyleIdx="0" presStyleCnt="3">
        <dgm:presLayoutVars>
          <dgm:bulletEnabled val="1"/>
        </dgm:presLayoutVars>
      </dgm:prSet>
      <dgm:spPr/>
      <dgm:t>
        <a:bodyPr/>
        <a:lstStyle/>
        <a:p>
          <a:endParaRPr lang="en-US"/>
        </a:p>
      </dgm:t>
    </dgm:pt>
    <dgm:pt modelId="{61253A9E-6DBF-402C-9A7F-BBB97591E920}" type="pres">
      <dgm:prSet presAssocID="{D3CA049E-720D-417D-817A-DE128C21708A}" presName="Name9" presStyleLbl="parChTrans1D2" presStyleIdx="1" presStyleCnt="3"/>
      <dgm:spPr/>
      <dgm:t>
        <a:bodyPr/>
        <a:lstStyle/>
        <a:p>
          <a:endParaRPr lang="en-US"/>
        </a:p>
      </dgm:t>
    </dgm:pt>
    <dgm:pt modelId="{8598016C-EDEC-4989-BF40-EB8A2CC158B4}" type="pres">
      <dgm:prSet presAssocID="{D3CA049E-720D-417D-817A-DE128C21708A}" presName="connTx" presStyleLbl="parChTrans1D2" presStyleIdx="1" presStyleCnt="3"/>
      <dgm:spPr/>
      <dgm:t>
        <a:bodyPr/>
        <a:lstStyle/>
        <a:p>
          <a:endParaRPr lang="en-US"/>
        </a:p>
      </dgm:t>
    </dgm:pt>
    <dgm:pt modelId="{EF7F0F18-F7C0-4D12-9A5E-C93FD5960667}" type="pres">
      <dgm:prSet presAssocID="{059A5487-4723-4450-BC4F-15C1C04DF157}" presName="node" presStyleLbl="node1" presStyleIdx="1" presStyleCnt="3">
        <dgm:presLayoutVars>
          <dgm:bulletEnabled val="1"/>
        </dgm:presLayoutVars>
      </dgm:prSet>
      <dgm:spPr/>
      <dgm:t>
        <a:bodyPr/>
        <a:lstStyle/>
        <a:p>
          <a:endParaRPr lang="en-US"/>
        </a:p>
      </dgm:t>
    </dgm:pt>
    <dgm:pt modelId="{F8463691-B70D-461D-9930-FC846445D0C7}" type="pres">
      <dgm:prSet presAssocID="{2684BEB3-421E-4225-906B-EED6648E1EB7}" presName="Name9" presStyleLbl="parChTrans1D2" presStyleIdx="2" presStyleCnt="3"/>
      <dgm:spPr/>
      <dgm:t>
        <a:bodyPr/>
        <a:lstStyle/>
        <a:p>
          <a:endParaRPr lang="en-US"/>
        </a:p>
      </dgm:t>
    </dgm:pt>
    <dgm:pt modelId="{E8F15C00-FB2F-45BA-921D-23010E603928}" type="pres">
      <dgm:prSet presAssocID="{2684BEB3-421E-4225-906B-EED6648E1EB7}" presName="connTx" presStyleLbl="parChTrans1D2" presStyleIdx="2" presStyleCnt="3"/>
      <dgm:spPr/>
      <dgm:t>
        <a:bodyPr/>
        <a:lstStyle/>
        <a:p>
          <a:endParaRPr lang="en-US"/>
        </a:p>
      </dgm:t>
    </dgm:pt>
    <dgm:pt modelId="{CF639924-B765-469F-BF6D-4250BC451247}" type="pres">
      <dgm:prSet presAssocID="{1D0A5336-11E5-44C7-ABF3-35221E4E6179}" presName="node" presStyleLbl="node1" presStyleIdx="2" presStyleCnt="3">
        <dgm:presLayoutVars>
          <dgm:bulletEnabled val="1"/>
        </dgm:presLayoutVars>
      </dgm:prSet>
      <dgm:spPr/>
      <dgm:t>
        <a:bodyPr/>
        <a:lstStyle/>
        <a:p>
          <a:endParaRPr lang="en-US"/>
        </a:p>
      </dgm:t>
    </dgm:pt>
  </dgm:ptLst>
  <dgm:cxnLst>
    <dgm:cxn modelId="{C9EDF550-A660-43F5-AE4D-04CCD9A7BAB9}" type="presOf" srcId="{2684BEB3-421E-4225-906B-EED6648E1EB7}" destId="{F8463691-B70D-461D-9930-FC846445D0C7}" srcOrd="0" destOrd="0" presId="urn:microsoft.com/office/officeart/2005/8/layout/radial1"/>
    <dgm:cxn modelId="{86DC210A-6FDF-44BC-8F41-5390B485EA16}" srcId="{752FE872-C2C9-4FB1-8627-18CD944BF1F2}" destId="{059A5487-4723-4450-BC4F-15C1C04DF157}" srcOrd="1" destOrd="0" parTransId="{D3CA049E-720D-417D-817A-DE128C21708A}" sibTransId="{49A77BFB-745F-4FA3-AC96-C032E4101D42}"/>
    <dgm:cxn modelId="{EFEEE58D-32A3-453D-9FD4-17711A2F5341}" type="presOf" srcId="{D3CA049E-720D-417D-817A-DE128C21708A}" destId="{8598016C-EDEC-4989-BF40-EB8A2CC158B4}" srcOrd="1" destOrd="0" presId="urn:microsoft.com/office/officeart/2005/8/layout/radial1"/>
    <dgm:cxn modelId="{38EE5BD0-433C-4020-A878-8D6237D595AF}" srcId="{3563C7DF-7C1B-4113-97CF-C529B416EC9C}" destId="{752FE872-C2C9-4FB1-8627-18CD944BF1F2}" srcOrd="0" destOrd="0" parTransId="{0AB315BD-F50E-427B-8A84-BFE4331163DB}" sibTransId="{111C0269-7406-4AC9-90CC-0807A63C1E5E}"/>
    <dgm:cxn modelId="{A5F5F5A1-F106-45A4-93B9-9F23533C9318}" srcId="{752FE872-C2C9-4FB1-8627-18CD944BF1F2}" destId="{40820E42-3CFF-48A7-8006-08862BC45BA8}" srcOrd="0" destOrd="0" parTransId="{53F84CFE-D893-43ED-91C5-A2CABCEF4CA0}" sibTransId="{309362FE-3F85-4327-9BE1-7D10595CF977}"/>
    <dgm:cxn modelId="{14F30A5A-93D9-4A45-A5D9-6F5644275008}" type="presOf" srcId="{53F84CFE-D893-43ED-91C5-A2CABCEF4CA0}" destId="{E9619AD6-1239-4CF9-8D5B-0CEC113F6AAF}" srcOrd="0" destOrd="0" presId="urn:microsoft.com/office/officeart/2005/8/layout/radial1"/>
    <dgm:cxn modelId="{FA2639DE-0F91-49AD-8584-B615BCBF92AF}" type="presOf" srcId="{40820E42-3CFF-48A7-8006-08862BC45BA8}" destId="{1E747A09-EC2B-44B5-9822-D4E4F5982AC3}" srcOrd="0" destOrd="0" presId="urn:microsoft.com/office/officeart/2005/8/layout/radial1"/>
    <dgm:cxn modelId="{020344FF-9BD9-4DC9-9249-4A3A1E94245D}" type="presOf" srcId="{752FE872-C2C9-4FB1-8627-18CD944BF1F2}" destId="{25E2666E-80C5-47F9-8B7B-6EF56C30BDE3}" srcOrd="0" destOrd="0" presId="urn:microsoft.com/office/officeart/2005/8/layout/radial1"/>
    <dgm:cxn modelId="{A515DF22-CA27-4C75-868B-685B7CE06020}" type="presOf" srcId="{2684BEB3-421E-4225-906B-EED6648E1EB7}" destId="{E8F15C00-FB2F-45BA-921D-23010E603928}" srcOrd="1" destOrd="0" presId="urn:microsoft.com/office/officeart/2005/8/layout/radial1"/>
    <dgm:cxn modelId="{BFB44FDE-F31E-476E-B5F1-74A7561F9EA3}" type="presOf" srcId="{D3CA049E-720D-417D-817A-DE128C21708A}" destId="{61253A9E-6DBF-402C-9A7F-BBB97591E920}" srcOrd="0" destOrd="0" presId="urn:microsoft.com/office/officeart/2005/8/layout/radial1"/>
    <dgm:cxn modelId="{0A6EEE6A-C3F8-428C-8411-CBAA3EA565B4}" type="presOf" srcId="{1D0A5336-11E5-44C7-ABF3-35221E4E6179}" destId="{CF639924-B765-469F-BF6D-4250BC451247}" srcOrd="0" destOrd="0" presId="urn:microsoft.com/office/officeart/2005/8/layout/radial1"/>
    <dgm:cxn modelId="{B345C9AE-FFA6-443E-84EF-3D7D874BABDB}" srcId="{752FE872-C2C9-4FB1-8627-18CD944BF1F2}" destId="{1D0A5336-11E5-44C7-ABF3-35221E4E6179}" srcOrd="2" destOrd="0" parTransId="{2684BEB3-421E-4225-906B-EED6648E1EB7}" sibTransId="{CA3EB249-E34D-47D3-B9A6-1F657A68E55A}"/>
    <dgm:cxn modelId="{74E41F9D-471E-486E-BBC1-67B6FAC1F20E}" type="presOf" srcId="{059A5487-4723-4450-BC4F-15C1C04DF157}" destId="{EF7F0F18-F7C0-4D12-9A5E-C93FD5960667}" srcOrd="0" destOrd="0" presId="urn:microsoft.com/office/officeart/2005/8/layout/radial1"/>
    <dgm:cxn modelId="{01E20104-2654-46D6-A3FD-67ECEBBBE9D8}" type="presOf" srcId="{53F84CFE-D893-43ED-91C5-A2CABCEF4CA0}" destId="{4453EE6A-375F-4746-A77F-5B49B3292C3B}" srcOrd="1" destOrd="0" presId="urn:microsoft.com/office/officeart/2005/8/layout/radial1"/>
    <dgm:cxn modelId="{4C4CCD97-1AB7-43DD-9019-FF0BEA243C09}" type="presOf" srcId="{3563C7DF-7C1B-4113-97CF-C529B416EC9C}" destId="{F70DD596-E5A4-43A3-9252-34020D595898}" srcOrd="0" destOrd="0" presId="urn:microsoft.com/office/officeart/2005/8/layout/radial1"/>
    <dgm:cxn modelId="{38CF221B-44AD-4542-A364-F4A2025C45F1}" type="presParOf" srcId="{F70DD596-E5A4-43A3-9252-34020D595898}" destId="{25E2666E-80C5-47F9-8B7B-6EF56C30BDE3}" srcOrd="0" destOrd="0" presId="urn:microsoft.com/office/officeart/2005/8/layout/radial1"/>
    <dgm:cxn modelId="{0D87ED81-5BB4-446B-B8C4-4C27C88B27B0}" type="presParOf" srcId="{F70DD596-E5A4-43A3-9252-34020D595898}" destId="{E9619AD6-1239-4CF9-8D5B-0CEC113F6AAF}" srcOrd="1" destOrd="0" presId="urn:microsoft.com/office/officeart/2005/8/layout/radial1"/>
    <dgm:cxn modelId="{D350874C-5C1B-406F-B603-9028E0A07245}" type="presParOf" srcId="{E9619AD6-1239-4CF9-8D5B-0CEC113F6AAF}" destId="{4453EE6A-375F-4746-A77F-5B49B3292C3B}" srcOrd="0" destOrd="0" presId="urn:microsoft.com/office/officeart/2005/8/layout/radial1"/>
    <dgm:cxn modelId="{8E845DF1-DEFF-4F9A-A7E0-7D618FCD5461}" type="presParOf" srcId="{F70DD596-E5A4-43A3-9252-34020D595898}" destId="{1E747A09-EC2B-44B5-9822-D4E4F5982AC3}" srcOrd="2" destOrd="0" presId="urn:microsoft.com/office/officeart/2005/8/layout/radial1"/>
    <dgm:cxn modelId="{12568417-A7D0-4459-B96B-F9F168BEBE9B}" type="presParOf" srcId="{F70DD596-E5A4-43A3-9252-34020D595898}" destId="{61253A9E-6DBF-402C-9A7F-BBB97591E920}" srcOrd="3" destOrd="0" presId="urn:microsoft.com/office/officeart/2005/8/layout/radial1"/>
    <dgm:cxn modelId="{6FE3A884-B95A-4184-A4D8-F3F8AE79E98D}" type="presParOf" srcId="{61253A9E-6DBF-402C-9A7F-BBB97591E920}" destId="{8598016C-EDEC-4989-BF40-EB8A2CC158B4}" srcOrd="0" destOrd="0" presId="urn:microsoft.com/office/officeart/2005/8/layout/radial1"/>
    <dgm:cxn modelId="{2E7B5DED-3F11-4352-8B6D-5DE9950A4AD4}" type="presParOf" srcId="{F70DD596-E5A4-43A3-9252-34020D595898}" destId="{EF7F0F18-F7C0-4D12-9A5E-C93FD5960667}" srcOrd="4" destOrd="0" presId="urn:microsoft.com/office/officeart/2005/8/layout/radial1"/>
    <dgm:cxn modelId="{F7CE8507-7023-4F00-A163-E27A4253D9E2}" type="presParOf" srcId="{F70DD596-E5A4-43A3-9252-34020D595898}" destId="{F8463691-B70D-461D-9930-FC846445D0C7}" srcOrd="5" destOrd="0" presId="urn:microsoft.com/office/officeart/2005/8/layout/radial1"/>
    <dgm:cxn modelId="{49760F9A-7A0A-463F-939D-F4A6CB1FDE79}" type="presParOf" srcId="{F8463691-B70D-461D-9930-FC846445D0C7}" destId="{E8F15C00-FB2F-45BA-921D-23010E603928}" srcOrd="0" destOrd="0" presId="urn:microsoft.com/office/officeart/2005/8/layout/radial1"/>
    <dgm:cxn modelId="{9A07049A-8868-4B41-9874-F01317B2E4B2}" type="presParOf" srcId="{F70DD596-E5A4-43A3-9252-34020D595898}" destId="{CF639924-B765-469F-BF6D-4250BC451247}"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8190E1-687C-458D-A8B6-65BA7ACECF2D}"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FE4009E1-00F1-461C-9F89-7C5DD661631B}">
      <dgm:prSet phldrT="[Text]"/>
      <dgm:spPr/>
      <dgm:t>
        <a:bodyPr/>
        <a:lstStyle/>
        <a:p>
          <a:r>
            <a:rPr lang="en-US" dirty="0" smtClean="0"/>
            <a:t>meager application of preventive maintenance in this research </a:t>
          </a:r>
          <a:endParaRPr lang="en-US" dirty="0"/>
        </a:p>
      </dgm:t>
    </dgm:pt>
    <dgm:pt modelId="{DF356298-3427-46BF-BEBE-E616E59173E4}" type="parTrans" cxnId="{6DBF085D-0B8E-416D-8E0C-ACEF55D2FD27}">
      <dgm:prSet/>
      <dgm:spPr/>
      <dgm:t>
        <a:bodyPr/>
        <a:lstStyle/>
        <a:p>
          <a:endParaRPr lang="en-US"/>
        </a:p>
      </dgm:t>
    </dgm:pt>
    <dgm:pt modelId="{D45B8506-BB8B-4E45-AA14-AE95572A3091}" type="sibTrans" cxnId="{6DBF085D-0B8E-416D-8E0C-ACEF55D2FD27}">
      <dgm:prSet/>
      <dgm:spPr/>
      <dgm:t>
        <a:bodyPr/>
        <a:lstStyle/>
        <a:p>
          <a:endParaRPr lang="en-US"/>
        </a:p>
      </dgm:t>
    </dgm:pt>
    <dgm:pt modelId="{C22EC895-5630-4666-9064-55D327DED17A}">
      <dgm:prSet phldrT="[Text]"/>
      <dgm:spPr/>
      <dgm:t>
        <a:bodyPr/>
        <a:lstStyle/>
        <a:p>
          <a:r>
            <a:rPr lang="en-US" dirty="0" smtClean="0"/>
            <a:t>Cost-effectiveness analysis of pavement treatment</a:t>
          </a:r>
          <a:endParaRPr lang="en-US" dirty="0"/>
        </a:p>
      </dgm:t>
    </dgm:pt>
    <dgm:pt modelId="{90C07B37-7D84-4676-A6B9-46C5A5A73042}" type="parTrans" cxnId="{FD226310-6E04-4DE7-9503-54996B903B63}">
      <dgm:prSet/>
      <dgm:spPr/>
      <dgm:t>
        <a:bodyPr/>
        <a:lstStyle/>
        <a:p>
          <a:endParaRPr lang="en-US"/>
        </a:p>
      </dgm:t>
    </dgm:pt>
    <dgm:pt modelId="{7BA2F677-CC0B-4046-A8C6-D2A9F5E6A343}" type="sibTrans" cxnId="{FD226310-6E04-4DE7-9503-54996B903B63}">
      <dgm:prSet/>
      <dgm:spPr/>
      <dgm:t>
        <a:bodyPr/>
        <a:lstStyle/>
        <a:p>
          <a:endParaRPr lang="en-US"/>
        </a:p>
      </dgm:t>
    </dgm:pt>
    <dgm:pt modelId="{671B8227-EA20-4435-B035-0769763D8940}">
      <dgm:prSet phldrT="[Text]"/>
      <dgm:spPr/>
      <dgm:t>
        <a:bodyPr/>
        <a:lstStyle/>
        <a:p>
          <a:r>
            <a:rPr lang="en-US" dirty="0" smtClean="0"/>
            <a:t>Integrating </a:t>
          </a:r>
          <a:r>
            <a:rPr lang="en-US" smtClean="0"/>
            <a:t>preventive maintenance</a:t>
          </a:r>
          <a:endParaRPr lang="en-US" dirty="0"/>
        </a:p>
      </dgm:t>
    </dgm:pt>
    <dgm:pt modelId="{62E505C3-0578-4EC9-805E-BDD210A9A8CF}" type="parTrans" cxnId="{D433BBB5-9AE6-4937-ADAE-38F7D19DF5D1}">
      <dgm:prSet/>
      <dgm:spPr/>
      <dgm:t>
        <a:bodyPr/>
        <a:lstStyle/>
        <a:p>
          <a:endParaRPr lang="en-US"/>
        </a:p>
      </dgm:t>
    </dgm:pt>
    <dgm:pt modelId="{BFF8D1AB-3B9A-4D91-A03B-175159A83E35}" type="sibTrans" cxnId="{D433BBB5-9AE6-4937-ADAE-38F7D19DF5D1}">
      <dgm:prSet/>
      <dgm:spPr/>
      <dgm:t>
        <a:bodyPr/>
        <a:lstStyle/>
        <a:p>
          <a:endParaRPr lang="en-US"/>
        </a:p>
      </dgm:t>
    </dgm:pt>
    <dgm:pt modelId="{981BCB77-B54B-4AC4-B605-5044280D7CC9}">
      <dgm:prSet phldrT="[Text]"/>
      <dgm:spPr/>
      <dgm:t>
        <a:bodyPr/>
        <a:lstStyle/>
        <a:p>
          <a:r>
            <a:rPr lang="en-US" dirty="0" smtClean="0"/>
            <a:t>Optimal timing analysis for preventive maintenance</a:t>
          </a:r>
          <a:endParaRPr lang="en-US" dirty="0"/>
        </a:p>
      </dgm:t>
    </dgm:pt>
    <dgm:pt modelId="{2DC09825-9353-43D1-AD39-D5B9A3CBED81}" type="parTrans" cxnId="{1BED4D21-8BE4-4BDC-8E86-E0FB4A499254}">
      <dgm:prSet/>
      <dgm:spPr/>
      <dgm:t>
        <a:bodyPr/>
        <a:lstStyle/>
        <a:p>
          <a:endParaRPr lang="en-US"/>
        </a:p>
      </dgm:t>
    </dgm:pt>
    <dgm:pt modelId="{673F9A68-13A4-4CD6-A649-08E3138D846A}" type="sibTrans" cxnId="{1BED4D21-8BE4-4BDC-8E86-E0FB4A499254}">
      <dgm:prSet/>
      <dgm:spPr/>
      <dgm:t>
        <a:bodyPr/>
        <a:lstStyle/>
        <a:p>
          <a:endParaRPr lang="en-US"/>
        </a:p>
      </dgm:t>
    </dgm:pt>
    <dgm:pt modelId="{51D1F9FD-B275-41E0-A7B3-936CA9C4480D}" type="pres">
      <dgm:prSet presAssocID="{418190E1-687C-458D-A8B6-65BA7ACECF2D}" presName="composite" presStyleCnt="0">
        <dgm:presLayoutVars>
          <dgm:chMax val="1"/>
          <dgm:dir/>
          <dgm:resizeHandles val="exact"/>
        </dgm:presLayoutVars>
      </dgm:prSet>
      <dgm:spPr/>
      <dgm:t>
        <a:bodyPr/>
        <a:lstStyle/>
        <a:p>
          <a:endParaRPr lang="en-US"/>
        </a:p>
      </dgm:t>
    </dgm:pt>
    <dgm:pt modelId="{ADB28FF2-2DBA-428A-B287-5F63AAEDCCB3}" type="pres">
      <dgm:prSet presAssocID="{418190E1-687C-458D-A8B6-65BA7ACECF2D}" presName="radial" presStyleCnt="0">
        <dgm:presLayoutVars>
          <dgm:animLvl val="ctr"/>
        </dgm:presLayoutVars>
      </dgm:prSet>
      <dgm:spPr/>
    </dgm:pt>
    <dgm:pt modelId="{F5A65D54-FCC1-424B-8833-9E509037AE46}" type="pres">
      <dgm:prSet presAssocID="{FE4009E1-00F1-461C-9F89-7C5DD661631B}" presName="centerShape" presStyleLbl="vennNode1" presStyleIdx="0" presStyleCnt="4"/>
      <dgm:spPr/>
      <dgm:t>
        <a:bodyPr/>
        <a:lstStyle/>
        <a:p>
          <a:endParaRPr lang="en-US"/>
        </a:p>
      </dgm:t>
    </dgm:pt>
    <dgm:pt modelId="{6ED63B3D-56A8-42DF-ADBE-23FA8D8BD8D2}" type="pres">
      <dgm:prSet presAssocID="{C22EC895-5630-4666-9064-55D327DED17A}" presName="node" presStyleLbl="vennNode1" presStyleIdx="1" presStyleCnt="4">
        <dgm:presLayoutVars>
          <dgm:bulletEnabled val="1"/>
        </dgm:presLayoutVars>
      </dgm:prSet>
      <dgm:spPr/>
      <dgm:t>
        <a:bodyPr/>
        <a:lstStyle/>
        <a:p>
          <a:endParaRPr lang="en-US"/>
        </a:p>
      </dgm:t>
    </dgm:pt>
    <dgm:pt modelId="{1EBE0C62-94E9-45D2-A5FD-B2914572DEB5}" type="pres">
      <dgm:prSet presAssocID="{671B8227-EA20-4435-B035-0769763D8940}" presName="node" presStyleLbl="vennNode1" presStyleIdx="2" presStyleCnt="4">
        <dgm:presLayoutVars>
          <dgm:bulletEnabled val="1"/>
        </dgm:presLayoutVars>
      </dgm:prSet>
      <dgm:spPr/>
      <dgm:t>
        <a:bodyPr/>
        <a:lstStyle/>
        <a:p>
          <a:endParaRPr lang="en-US"/>
        </a:p>
      </dgm:t>
    </dgm:pt>
    <dgm:pt modelId="{F99778E2-FF82-4E70-A313-18A3C4ABC8A7}" type="pres">
      <dgm:prSet presAssocID="{981BCB77-B54B-4AC4-B605-5044280D7CC9}" presName="node" presStyleLbl="vennNode1" presStyleIdx="3" presStyleCnt="4">
        <dgm:presLayoutVars>
          <dgm:bulletEnabled val="1"/>
        </dgm:presLayoutVars>
      </dgm:prSet>
      <dgm:spPr/>
      <dgm:t>
        <a:bodyPr/>
        <a:lstStyle/>
        <a:p>
          <a:endParaRPr lang="en-US"/>
        </a:p>
      </dgm:t>
    </dgm:pt>
  </dgm:ptLst>
  <dgm:cxnLst>
    <dgm:cxn modelId="{D433BBB5-9AE6-4937-ADAE-38F7D19DF5D1}" srcId="{FE4009E1-00F1-461C-9F89-7C5DD661631B}" destId="{671B8227-EA20-4435-B035-0769763D8940}" srcOrd="1" destOrd="0" parTransId="{62E505C3-0578-4EC9-805E-BDD210A9A8CF}" sibTransId="{BFF8D1AB-3B9A-4D91-A03B-175159A83E35}"/>
    <dgm:cxn modelId="{FD226310-6E04-4DE7-9503-54996B903B63}" srcId="{FE4009E1-00F1-461C-9F89-7C5DD661631B}" destId="{C22EC895-5630-4666-9064-55D327DED17A}" srcOrd="0" destOrd="0" parTransId="{90C07B37-7D84-4676-A6B9-46C5A5A73042}" sibTransId="{7BA2F677-CC0B-4046-A8C6-D2A9F5E6A343}"/>
    <dgm:cxn modelId="{1CC23316-B0BC-4132-A98D-A2F35F52C56B}" type="presOf" srcId="{C22EC895-5630-4666-9064-55D327DED17A}" destId="{6ED63B3D-56A8-42DF-ADBE-23FA8D8BD8D2}" srcOrd="0" destOrd="0" presId="urn:microsoft.com/office/officeart/2005/8/layout/radial3"/>
    <dgm:cxn modelId="{86AD70B8-349D-4B81-A486-1C302DC486DF}" type="presOf" srcId="{671B8227-EA20-4435-B035-0769763D8940}" destId="{1EBE0C62-94E9-45D2-A5FD-B2914572DEB5}" srcOrd="0" destOrd="0" presId="urn:microsoft.com/office/officeart/2005/8/layout/radial3"/>
    <dgm:cxn modelId="{432526CD-BFF9-4F77-AD70-2085C4067B63}" type="presOf" srcId="{FE4009E1-00F1-461C-9F89-7C5DD661631B}" destId="{F5A65D54-FCC1-424B-8833-9E509037AE46}" srcOrd="0" destOrd="0" presId="urn:microsoft.com/office/officeart/2005/8/layout/radial3"/>
    <dgm:cxn modelId="{6DBF085D-0B8E-416D-8E0C-ACEF55D2FD27}" srcId="{418190E1-687C-458D-A8B6-65BA7ACECF2D}" destId="{FE4009E1-00F1-461C-9F89-7C5DD661631B}" srcOrd="0" destOrd="0" parTransId="{DF356298-3427-46BF-BEBE-E616E59173E4}" sibTransId="{D45B8506-BB8B-4E45-AA14-AE95572A3091}"/>
    <dgm:cxn modelId="{181C47D4-AB3B-4B58-BFA3-60734E080A86}" type="presOf" srcId="{418190E1-687C-458D-A8B6-65BA7ACECF2D}" destId="{51D1F9FD-B275-41E0-A7B3-936CA9C4480D}" srcOrd="0" destOrd="0" presId="urn:microsoft.com/office/officeart/2005/8/layout/radial3"/>
    <dgm:cxn modelId="{1BED4D21-8BE4-4BDC-8E86-E0FB4A499254}" srcId="{FE4009E1-00F1-461C-9F89-7C5DD661631B}" destId="{981BCB77-B54B-4AC4-B605-5044280D7CC9}" srcOrd="2" destOrd="0" parTransId="{2DC09825-9353-43D1-AD39-D5B9A3CBED81}" sibTransId="{673F9A68-13A4-4CD6-A649-08E3138D846A}"/>
    <dgm:cxn modelId="{1AD0DDC3-77BA-4B8F-A3D5-8DA904447F89}" type="presOf" srcId="{981BCB77-B54B-4AC4-B605-5044280D7CC9}" destId="{F99778E2-FF82-4E70-A313-18A3C4ABC8A7}" srcOrd="0" destOrd="0" presId="urn:microsoft.com/office/officeart/2005/8/layout/radial3"/>
    <dgm:cxn modelId="{38D10068-0324-4119-9E59-990853FFEEB7}" type="presParOf" srcId="{51D1F9FD-B275-41E0-A7B3-936CA9C4480D}" destId="{ADB28FF2-2DBA-428A-B287-5F63AAEDCCB3}" srcOrd="0" destOrd="0" presId="urn:microsoft.com/office/officeart/2005/8/layout/radial3"/>
    <dgm:cxn modelId="{71C15828-8268-447E-8F7A-A88A8D19E003}" type="presParOf" srcId="{ADB28FF2-2DBA-428A-B287-5F63AAEDCCB3}" destId="{F5A65D54-FCC1-424B-8833-9E509037AE46}" srcOrd="0" destOrd="0" presId="urn:microsoft.com/office/officeart/2005/8/layout/radial3"/>
    <dgm:cxn modelId="{BED24318-95BF-42C0-85D2-4C6161A3B7A9}" type="presParOf" srcId="{ADB28FF2-2DBA-428A-B287-5F63AAEDCCB3}" destId="{6ED63B3D-56A8-42DF-ADBE-23FA8D8BD8D2}" srcOrd="1" destOrd="0" presId="urn:microsoft.com/office/officeart/2005/8/layout/radial3"/>
    <dgm:cxn modelId="{60FADC59-3DB4-4C87-A412-4A77A43C6D65}" type="presParOf" srcId="{ADB28FF2-2DBA-428A-B287-5F63AAEDCCB3}" destId="{1EBE0C62-94E9-45D2-A5FD-B2914572DEB5}" srcOrd="2" destOrd="0" presId="urn:microsoft.com/office/officeart/2005/8/layout/radial3"/>
    <dgm:cxn modelId="{1EC8D0EE-C467-4D44-A05A-BEF81177859C}" type="presParOf" srcId="{ADB28FF2-2DBA-428A-B287-5F63AAEDCCB3}" destId="{F99778E2-FF82-4E70-A313-18A3C4ABC8A7}"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5B1A56-9B20-4C5D-B555-D4C6EAFB6E87}"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4AF7B255-757F-4E3A-AEDC-CBB43A9A8A38}">
      <dgm:prSet phldrT="[Text]"/>
      <dgm:spPr/>
      <dgm:t>
        <a:bodyPr/>
        <a:lstStyle/>
        <a:p>
          <a:r>
            <a:rPr lang="en-US" dirty="0" smtClean="0"/>
            <a:t>Methodology </a:t>
          </a:r>
          <a:endParaRPr lang="en-US" dirty="0"/>
        </a:p>
      </dgm:t>
    </dgm:pt>
    <dgm:pt modelId="{B20D4972-3A0A-4811-9077-178B17CC6E1C}" type="parTrans" cxnId="{65137AEE-805F-461A-9556-2B4889178E7D}">
      <dgm:prSet/>
      <dgm:spPr/>
      <dgm:t>
        <a:bodyPr/>
        <a:lstStyle/>
        <a:p>
          <a:endParaRPr lang="en-US"/>
        </a:p>
      </dgm:t>
    </dgm:pt>
    <dgm:pt modelId="{2B058626-FC21-4887-8838-CEB9187660F1}" type="sibTrans" cxnId="{65137AEE-805F-461A-9556-2B4889178E7D}">
      <dgm:prSet/>
      <dgm:spPr/>
      <dgm:t>
        <a:bodyPr/>
        <a:lstStyle/>
        <a:p>
          <a:endParaRPr lang="en-US"/>
        </a:p>
      </dgm:t>
    </dgm:pt>
    <dgm:pt modelId="{1284EA16-0C84-4A8C-8EB4-810150C0C6A8}" type="asst">
      <dgm:prSet phldrT="[Text]" custT="1"/>
      <dgm:spPr/>
      <dgm:t>
        <a:bodyPr/>
        <a:lstStyle/>
        <a:p>
          <a:r>
            <a:rPr lang="en-US" sz="2000" dirty="0" smtClean="0"/>
            <a:t>Study the current situation</a:t>
          </a:r>
          <a:r>
            <a:rPr lang="en-US" sz="1600" dirty="0" smtClean="0"/>
            <a:t> </a:t>
          </a:r>
          <a:endParaRPr lang="en-US" sz="1600" dirty="0"/>
        </a:p>
      </dgm:t>
    </dgm:pt>
    <dgm:pt modelId="{811C76C7-7A35-4848-B30A-5799BF061E29}" type="parTrans" cxnId="{303D3739-E246-4318-8320-94BD2567F917}">
      <dgm:prSet/>
      <dgm:spPr>
        <a:ln>
          <a:solidFill>
            <a:schemeClr val="bg1"/>
          </a:solidFill>
        </a:ln>
      </dgm:spPr>
      <dgm:t>
        <a:bodyPr/>
        <a:lstStyle/>
        <a:p>
          <a:endParaRPr lang="en-US"/>
        </a:p>
      </dgm:t>
    </dgm:pt>
    <dgm:pt modelId="{3E75BDFF-0E2D-4A47-9A49-5ABF85C5EB41}" type="sibTrans" cxnId="{303D3739-E246-4318-8320-94BD2567F917}">
      <dgm:prSet/>
      <dgm:spPr/>
      <dgm:t>
        <a:bodyPr/>
        <a:lstStyle/>
        <a:p>
          <a:endParaRPr lang="en-US"/>
        </a:p>
      </dgm:t>
    </dgm:pt>
    <dgm:pt modelId="{7C0ECAE2-DBB5-4E38-9EC1-C7B19B512F64}" type="asst">
      <dgm:prSet phldrT="[Text]" custT="1"/>
      <dgm:spPr/>
      <dgm:t>
        <a:bodyPr/>
        <a:lstStyle/>
        <a:p>
          <a:r>
            <a:rPr lang="en-US" sz="2000" dirty="0" smtClean="0"/>
            <a:t>Development the correction maintenance </a:t>
          </a:r>
          <a:endParaRPr lang="en-US" sz="2000" dirty="0"/>
        </a:p>
      </dgm:t>
    </dgm:pt>
    <dgm:pt modelId="{F80B7B35-4E2C-4D72-8BC1-E6EDD75BBD03}" type="parTrans" cxnId="{03BF82F3-5EA7-4714-B365-7B1366F3B720}">
      <dgm:prSet/>
      <dgm:spPr>
        <a:ln>
          <a:solidFill>
            <a:schemeClr val="bg1"/>
          </a:solidFill>
        </a:ln>
      </dgm:spPr>
      <dgm:t>
        <a:bodyPr/>
        <a:lstStyle/>
        <a:p>
          <a:endParaRPr lang="en-US"/>
        </a:p>
      </dgm:t>
    </dgm:pt>
    <dgm:pt modelId="{ED5B7760-BA01-4490-A77B-67C085C34E27}" type="sibTrans" cxnId="{03BF82F3-5EA7-4714-B365-7B1366F3B720}">
      <dgm:prSet/>
      <dgm:spPr/>
      <dgm:t>
        <a:bodyPr/>
        <a:lstStyle/>
        <a:p>
          <a:endParaRPr lang="en-US"/>
        </a:p>
      </dgm:t>
    </dgm:pt>
    <dgm:pt modelId="{A2D1B422-035F-4A2D-A2AE-3CC7EFB17FD6}" type="asst">
      <dgm:prSet phldrT="[Text]" custT="1"/>
      <dgm:spPr/>
      <dgm:t>
        <a:bodyPr/>
        <a:lstStyle/>
        <a:p>
          <a:r>
            <a:rPr lang="en-US" sz="2000" dirty="0" smtClean="0"/>
            <a:t>Build preventive maintenance</a:t>
          </a:r>
          <a:endParaRPr lang="en-US" sz="2000" dirty="0"/>
        </a:p>
      </dgm:t>
    </dgm:pt>
    <dgm:pt modelId="{1CA73357-900A-4AB5-81A4-4062DA5173CE}" type="parTrans" cxnId="{2219D532-B045-4D92-915B-55D52B129A52}">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a:p>
      </dgm:t>
    </dgm:pt>
    <dgm:pt modelId="{A2F80929-C459-4049-8A1C-C9794443DA81}" type="sibTrans" cxnId="{2219D532-B045-4D92-915B-55D52B129A52}">
      <dgm:prSet/>
      <dgm:spPr/>
      <dgm:t>
        <a:bodyPr/>
        <a:lstStyle/>
        <a:p>
          <a:endParaRPr lang="en-US"/>
        </a:p>
      </dgm:t>
    </dgm:pt>
    <dgm:pt modelId="{A7856690-F18B-4F1F-BEE8-68910D06218D}" type="pres">
      <dgm:prSet presAssocID="{0C5B1A56-9B20-4C5D-B555-D4C6EAFB6E87}" presName="hierChild1" presStyleCnt="0">
        <dgm:presLayoutVars>
          <dgm:orgChart val="1"/>
          <dgm:chPref val="1"/>
          <dgm:dir/>
          <dgm:animOne val="branch"/>
          <dgm:animLvl val="lvl"/>
          <dgm:resizeHandles/>
        </dgm:presLayoutVars>
      </dgm:prSet>
      <dgm:spPr/>
      <dgm:t>
        <a:bodyPr/>
        <a:lstStyle/>
        <a:p>
          <a:endParaRPr lang="en-US"/>
        </a:p>
      </dgm:t>
    </dgm:pt>
    <dgm:pt modelId="{09065745-A24E-4248-BD67-D75C28E7CF54}" type="pres">
      <dgm:prSet presAssocID="{4AF7B255-757F-4E3A-AEDC-CBB43A9A8A38}" presName="hierRoot1" presStyleCnt="0">
        <dgm:presLayoutVars>
          <dgm:hierBranch val="init"/>
        </dgm:presLayoutVars>
      </dgm:prSet>
      <dgm:spPr/>
    </dgm:pt>
    <dgm:pt modelId="{30CC7CCA-DC54-4398-BAC9-BB63A699C2ED}" type="pres">
      <dgm:prSet presAssocID="{4AF7B255-757F-4E3A-AEDC-CBB43A9A8A38}" presName="rootComposite1" presStyleCnt="0"/>
      <dgm:spPr/>
    </dgm:pt>
    <dgm:pt modelId="{1685C12E-0B48-42C6-831C-1CB34F951218}" type="pres">
      <dgm:prSet presAssocID="{4AF7B255-757F-4E3A-AEDC-CBB43A9A8A38}" presName="rootText1" presStyleLbl="node0" presStyleIdx="0" presStyleCnt="1" custScaleX="78198" custScaleY="55262" custLinFactNeighborX="7790" custLinFactNeighborY="-1858">
        <dgm:presLayoutVars>
          <dgm:chPref val="3"/>
        </dgm:presLayoutVars>
      </dgm:prSet>
      <dgm:spPr/>
      <dgm:t>
        <a:bodyPr/>
        <a:lstStyle/>
        <a:p>
          <a:endParaRPr lang="en-US"/>
        </a:p>
      </dgm:t>
    </dgm:pt>
    <dgm:pt modelId="{7D30E490-66CD-424B-9172-BD44F53FE860}" type="pres">
      <dgm:prSet presAssocID="{4AF7B255-757F-4E3A-AEDC-CBB43A9A8A38}" presName="rootConnector1" presStyleLbl="node1" presStyleIdx="0" presStyleCnt="0"/>
      <dgm:spPr/>
      <dgm:t>
        <a:bodyPr/>
        <a:lstStyle/>
        <a:p>
          <a:endParaRPr lang="en-US"/>
        </a:p>
      </dgm:t>
    </dgm:pt>
    <dgm:pt modelId="{8BAAA5B2-0497-46A5-A7C9-0FB9CEB829F6}" type="pres">
      <dgm:prSet presAssocID="{4AF7B255-757F-4E3A-AEDC-CBB43A9A8A38}" presName="hierChild2" presStyleCnt="0"/>
      <dgm:spPr/>
    </dgm:pt>
    <dgm:pt modelId="{9DF46388-C070-4E80-819D-6C90478F4F6C}" type="pres">
      <dgm:prSet presAssocID="{4AF7B255-757F-4E3A-AEDC-CBB43A9A8A38}" presName="hierChild3" presStyleCnt="0"/>
      <dgm:spPr/>
    </dgm:pt>
    <dgm:pt modelId="{7A1574CF-4E8E-465D-850C-5FD98B4A5BA0}" type="pres">
      <dgm:prSet presAssocID="{811C76C7-7A35-4848-B30A-5799BF061E29}" presName="Name111" presStyleLbl="parChTrans1D2" presStyleIdx="0" presStyleCnt="3"/>
      <dgm:spPr/>
      <dgm:t>
        <a:bodyPr/>
        <a:lstStyle/>
        <a:p>
          <a:endParaRPr lang="en-US"/>
        </a:p>
      </dgm:t>
    </dgm:pt>
    <dgm:pt modelId="{628AB9BB-B261-43CD-9C2E-AAF4F1F87725}" type="pres">
      <dgm:prSet presAssocID="{1284EA16-0C84-4A8C-8EB4-810150C0C6A8}" presName="hierRoot3" presStyleCnt="0">
        <dgm:presLayoutVars>
          <dgm:hierBranch val="init"/>
        </dgm:presLayoutVars>
      </dgm:prSet>
      <dgm:spPr/>
    </dgm:pt>
    <dgm:pt modelId="{9E71CF21-4DF2-46D0-A3BE-6D61460352D7}" type="pres">
      <dgm:prSet presAssocID="{1284EA16-0C84-4A8C-8EB4-810150C0C6A8}" presName="rootComposite3" presStyleCnt="0"/>
      <dgm:spPr/>
    </dgm:pt>
    <dgm:pt modelId="{AE5F1CFB-5CFE-49F1-8E9A-AA2B8D4545A1}" type="pres">
      <dgm:prSet presAssocID="{1284EA16-0C84-4A8C-8EB4-810150C0C6A8}" presName="rootText3" presStyleLbl="asst1" presStyleIdx="0" presStyleCnt="3" custScaleX="71575" custScaleY="71019" custLinFactNeighborX="36192" custLinFactNeighborY="52102">
        <dgm:presLayoutVars>
          <dgm:chPref val="3"/>
        </dgm:presLayoutVars>
      </dgm:prSet>
      <dgm:spPr/>
      <dgm:t>
        <a:bodyPr/>
        <a:lstStyle/>
        <a:p>
          <a:endParaRPr lang="en-US"/>
        </a:p>
      </dgm:t>
    </dgm:pt>
    <dgm:pt modelId="{CF89BC7A-3316-4168-9E1D-68DFBEACA7ED}" type="pres">
      <dgm:prSet presAssocID="{1284EA16-0C84-4A8C-8EB4-810150C0C6A8}" presName="rootConnector3" presStyleLbl="asst1" presStyleIdx="0" presStyleCnt="3"/>
      <dgm:spPr/>
      <dgm:t>
        <a:bodyPr/>
        <a:lstStyle/>
        <a:p>
          <a:endParaRPr lang="en-US"/>
        </a:p>
      </dgm:t>
    </dgm:pt>
    <dgm:pt modelId="{2EEA71CA-C28C-4F4F-9780-9C6B893950A1}" type="pres">
      <dgm:prSet presAssocID="{1284EA16-0C84-4A8C-8EB4-810150C0C6A8}" presName="hierChild6" presStyleCnt="0"/>
      <dgm:spPr/>
    </dgm:pt>
    <dgm:pt modelId="{1AA70207-CA96-4CDD-9A82-05BFB5864990}" type="pres">
      <dgm:prSet presAssocID="{1284EA16-0C84-4A8C-8EB4-810150C0C6A8}" presName="hierChild7" presStyleCnt="0"/>
      <dgm:spPr/>
    </dgm:pt>
    <dgm:pt modelId="{86538F11-3678-43C0-AB57-0930FDB68A1D}" type="pres">
      <dgm:prSet presAssocID="{F80B7B35-4E2C-4D72-8BC1-E6EDD75BBD03}" presName="Name111" presStyleLbl="parChTrans1D2" presStyleIdx="1" presStyleCnt="3"/>
      <dgm:spPr/>
      <dgm:t>
        <a:bodyPr/>
        <a:lstStyle/>
        <a:p>
          <a:endParaRPr lang="en-US"/>
        </a:p>
      </dgm:t>
    </dgm:pt>
    <dgm:pt modelId="{25FEFC25-EE63-4AA7-B422-A4595E4B9648}" type="pres">
      <dgm:prSet presAssocID="{7C0ECAE2-DBB5-4E38-9EC1-C7B19B512F64}" presName="hierRoot3" presStyleCnt="0">
        <dgm:presLayoutVars>
          <dgm:hierBranch val="init"/>
        </dgm:presLayoutVars>
      </dgm:prSet>
      <dgm:spPr/>
    </dgm:pt>
    <dgm:pt modelId="{8CAA98F3-54BC-42D0-94DF-C7DF12E75338}" type="pres">
      <dgm:prSet presAssocID="{7C0ECAE2-DBB5-4E38-9EC1-C7B19B512F64}" presName="rootComposite3" presStyleCnt="0"/>
      <dgm:spPr/>
    </dgm:pt>
    <dgm:pt modelId="{558A41CD-B35D-40D8-9142-F9E715D29AED}" type="pres">
      <dgm:prSet presAssocID="{7C0ECAE2-DBB5-4E38-9EC1-C7B19B512F64}" presName="rootText3" presStyleLbl="asst1" presStyleIdx="1" presStyleCnt="3" custScaleX="71863" custScaleY="69843" custLinFactX="-70412" custLinFactNeighborX="-100000" custLinFactNeighborY="51514">
        <dgm:presLayoutVars>
          <dgm:chPref val="3"/>
        </dgm:presLayoutVars>
      </dgm:prSet>
      <dgm:spPr/>
      <dgm:t>
        <a:bodyPr/>
        <a:lstStyle/>
        <a:p>
          <a:endParaRPr lang="en-US"/>
        </a:p>
      </dgm:t>
    </dgm:pt>
    <dgm:pt modelId="{F8050D8B-39B2-4A3C-93E3-81658D07DB25}" type="pres">
      <dgm:prSet presAssocID="{7C0ECAE2-DBB5-4E38-9EC1-C7B19B512F64}" presName="rootConnector3" presStyleLbl="asst1" presStyleIdx="1" presStyleCnt="3"/>
      <dgm:spPr/>
      <dgm:t>
        <a:bodyPr/>
        <a:lstStyle/>
        <a:p>
          <a:endParaRPr lang="en-US"/>
        </a:p>
      </dgm:t>
    </dgm:pt>
    <dgm:pt modelId="{C0311BC8-6B46-4559-8BE5-043ED080669D}" type="pres">
      <dgm:prSet presAssocID="{7C0ECAE2-DBB5-4E38-9EC1-C7B19B512F64}" presName="hierChild6" presStyleCnt="0"/>
      <dgm:spPr/>
    </dgm:pt>
    <dgm:pt modelId="{91335CE0-8B61-471E-9C75-528E8D39B923}" type="pres">
      <dgm:prSet presAssocID="{7C0ECAE2-DBB5-4E38-9EC1-C7B19B512F64}" presName="hierChild7" presStyleCnt="0"/>
      <dgm:spPr/>
    </dgm:pt>
    <dgm:pt modelId="{3663B08D-1AF8-4749-A8A9-6902278C9E3D}" type="pres">
      <dgm:prSet presAssocID="{1CA73357-900A-4AB5-81A4-4062DA5173CE}" presName="Name111" presStyleLbl="parChTrans1D2" presStyleIdx="2" presStyleCnt="3"/>
      <dgm:spPr/>
      <dgm:t>
        <a:bodyPr/>
        <a:lstStyle/>
        <a:p>
          <a:endParaRPr lang="en-US"/>
        </a:p>
      </dgm:t>
    </dgm:pt>
    <dgm:pt modelId="{A8AC7615-8F05-432F-8444-373D7773C494}" type="pres">
      <dgm:prSet presAssocID="{A2D1B422-035F-4A2D-A2AE-3CC7EFB17FD6}" presName="hierRoot3" presStyleCnt="0">
        <dgm:presLayoutVars>
          <dgm:hierBranch val="init"/>
        </dgm:presLayoutVars>
      </dgm:prSet>
      <dgm:spPr/>
    </dgm:pt>
    <dgm:pt modelId="{36806334-8613-4F11-BD41-9172ED16CBAC}" type="pres">
      <dgm:prSet presAssocID="{A2D1B422-035F-4A2D-A2AE-3CC7EFB17FD6}" presName="rootComposite3" presStyleCnt="0"/>
      <dgm:spPr/>
    </dgm:pt>
    <dgm:pt modelId="{8DE41D1C-BFD5-4F1D-9AAA-984D5F6FB967}" type="pres">
      <dgm:prSet presAssocID="{A2D1B422-035F-4A2D-A2AE-3CC7EFB17FD6}" presName="rootText3" presStyleLbl="asst1" presStyleIdx="2" presStyleCnt="3" custAng="0" custScaleX="73105" custScaleY="69139" custLinFactX="35690" custLinFactNeighborX="100000" custLinFactNeighborY="-90838">
        <dgm:presLayoutVars>
          <dgm:chPref val="3"/>
        </dgm:presLayoutVars>
      </dgm:prSet>
      <dgm:spPr/>
      <dgm:t>
        <a:bodyPr/>
        <a:lstStyle/>
        <a:p>
          <a:endParaRPr lang="en-US"/>
        </a:p>
      </dgm:t>
    </dgm:pt>
    <dgm:pt modelId="{7DBA9738-9319-45C0-8481-993444CDB958}" type="pres">
      <dgm:prSet presAssocID="{A2D1B422-035F-4A2D-A2AE-3CC7EFB17FD6}" presName="rootConnector3" presStyleLbl="asst1" presStyleIdx="2" presStyleCnt="3"/>
      <dgm:spPr/>
      <dgm:t>
        <a:bodyPr/>
        <a:lstStyle/>
        <a:p>
          <a:endParaRPr lang="en-US"/>
        </a:p>
      </dgm:t>
    </dgm:pt>
    <dgm:pt modelId="{BE6F6E86-273C-4D56-86CF-FE0752DD9FA9}" type="pres">
      <dgm:prSet presAssocID="{A2D1B422-035F-4A2D-A2AE-3CC7EFB17FD6}" presName="hierChild6" presStyleCnt="0"/>
      <dgm:spPr/>
    </dgm:pt>
    <dgm:pt modelId="{9199493E-7027-4061-BD21-34A73E25D872}" type="pres">
      <dgm:prSet presAssocID="{A2D1B422-035F-4A2D-A2AE-3CC7EFB17FD6}" presName="hierChild7" presStyleCnt="0"/>
      <dgm:spPr/>
    </dgm:pt>
  </dgm:ptLst>
  <dgm:cxnLst>
    <dgm:cxn modelId="{2219D532-B045-4D92-915B-55D52B129A52}" srcId="{4AF7B255-757F-4E3A-AEDC-CBB43A9A8A38}" destId="{A2D1B422-035F-4A2D-A2AE-3CC7EFB17FD6}" srcOrd="2" destOrd="0" parTransId="{1CA73357-900A-4AB5-81A4-4062DA5173CE}" sibTransId="{A2F80929-C459-4049-8A1C-C9794443DA81}"/>
    <dgm:cxn modelId="{CCCFE7F7-71F4-4F51-BE01-29451E98D7E7}" type="presOf" srcId="{1284EA16-0C84-4A8C-8EB4-810150C0C6A8}" destId="{CF89BC7A-3316-4168-9E1D-68DFBEACA7ED}" srcOrd="1" destOrd="0" presId="urn:microsoft.com/office/officeart/2005/8/layout/orgChart1"/>
    <dgm:cxn modelId="{8788EF52-06EA-4A02-82DB-67F6EA9951B7}" type="presOf" srcId="{1CA73357-900A-4AB5-81A4-4062DA5173CE}" destId="{3663B08D-1AF8-4749-A8A9-6902278C9E3D}" srcOrd="0" destOrd="0" presId="urn:microsoft.com/office/officeart/2005/8/layout/orgChart1"/>
    <dgm:cxn modelId="{F5D7F86D-7553-47E4-BF8D-28FC29B4F540}" type="presOf" srcId="{A2D1B422-035F-4A2D-A2AE-3CC7EFB17FD6}" destId="{7DBA9738-9319-45C0-8481-993444CDB958}" srcOrd="1" destOrd="0" presId="urn:microsoft.com/office/officeart/2005/8/layout/orgChart1"/>
    <dgm:cxn modelId="{30D79997-2116-49D1-B678-CA775CD91031}" type="presOf" srcId="{811C76C7-7A35-4848-B30A-5799BF061E29}" destId="{7A1574CF-4E8E-465D-850C-5FD98B4A5BA0}" srcOrd="0" destOrd="0" presId="urn:microsoft.com/office/officeart/2005/8/layout/orgChart1"/>
    <dgm:cxn modelId="{303D3739-E246-4318-8320-94BD2567F917}" srcId="{4AF7B255-757F-4E3A-AEDC-CBB43A9A8A38}" destId="{1284EA16-0C84-4A8C-8EB4-810150C0C6A8}" srcOrd="0" destOrd="0" parTransId="{811C76C7-7A35-4848-B30A-5799BF061E29}" sibTransId="{3E75BDFF-0E2D-4A47-9A49-5ABF85C5EB41}"/>
    <dgm:cxn modelId="{91FAA2F9-AE8A-441C-ADA0-108010B73076}" type="presOf" srcId="{1284EA16-0C84-4A8C-8EB4-810150C0C6A8}" destId="{AE5F1CFB-5CFE-49F1-8E9A-AA2B8D4545A1}" srcOrd="0" destOrd="0" presId="urn:microsoft.com/office/officeart/2005/8/layout/orgChart1"/>
    <dgm:cxn modelId="{3AEE9CEB-EA8A-448A-A860-D7D6769E31C7}" type="presOf" srcId="{7C0ECAE2-DBB5-4E38-9EC1-C7B19B512F64}" destId="{F8050D8B-39B2-4A3C-93E3-81658D07DB25}" srcOrd="1" destOrd="0" presId="urn:microsoft.com/office/officeart/2005/8/layout/orgChart1"/>
    <dgm:cxn modelId="{10DF9623-BECB-4EE1-9648-5D3B919D65B3}" type="presOf" srcId="{A2D1B422-035F-4A2D-A2AE-3CC7EFB17FD6}" destId="{8DE41D1C-BFD5-4F1D-9AAA-984D5F6FB967}" srcOrd="0" destOrd="0" presId="urn:microsoft.com/office/officeart/2005/8/layout/orgChart1"/>
    <dgm:cxn modelId="{963D6497-3C03-4209-B92B-1B1F6A3EA41C}" type="presOf" srcId="{F80B7B35-4E2C-4D72-8BC1-E6EDD75BBD03}" destId="{86538F11-3678-43C0-AB57-0930FDB68A1D}" srcOrd="0" destOrd="0" presId="urn:microsoft.com/office/officeart/2005/8/layout/orgChart1"/>
    <dgm:cxn modelId="{863F2EAC-55A0-4673-BF6D-44C230FED832}" type="presOf" srcId="{4AF7B255-757F-4E3A-AEDC-CBB43A9A8A38}" destId="{7D30E490-66CD-424B-9172-BD44F53FE860}" srcOrd="1" destOrd="0" presId="urn:microsoft.com/office/officeart/2005/8/layout/orgChart1"/>
    <dgm:cxn modelId="{4FE046FF-0F3E-4533-96A9-347FDB7DF682}" type="presOf" srcId="{0C5B1A56-9B20-4C5D-B555-D4C6EAFB6E87}" destId="{A7856690-F18B-4F1F-BEE8-68910D06218D}" srcOrd="0" destOrd="0" presId="urn:microsoft.com/office/officeart/2005/8/layout/orgChart1"/>
    <dgm:cxn modelId="{03BF82F3-5EA7-4714-B365-7B1366F3B720}" srcId="{4AF7B255-757F-4E3A-AEDC-CBB43A9A8A38}" destId="{7C0ECAE2-DBB5-4E38-9EC1-C7B19B512F64}" srcOrd="1" destOrd="0" parTransId="{F80B7B35-4E2C-4D72-8BC1-E6EDD75BBD03}" sibTransId="{ED5B7760-BA01-4490-A77B-67C085C34E27}"/>
    <dgm:cxn modelId="{65137AEE-805F-461A-9556-2B4889178E7D}" srcId="{0C5B1A56-9B20-4C5D-B555-D4C6EAFB6E87}" destId="{4AF7B255-757F-4E3A-AEDC-CBB43A9A8A38}" srcOrd="0" destOrd="0" parTransId="{B20D4972-3A0A-4811-9077-178B17CC6E1C}" sibTransId="{2B058626-FC21-4887-8838-CEB9187660F1}"/>
    <dgm:cxn modelId="{6B1032F3-CDDE-4E72-9565-10D015B4C8A1}" type="presOf" srcId="{4AF7B255-757F-4E3A-AEDC-CBB43A9A8A38}" destId="{1685C12E-0B48-42C6-831C-1CB34F951218}" srcOrd="0" destOrd="0" presId="urn:microsoft.com/office/officeart/2005/8/layout/orgChart1"/>
    <dgm:cxn modelId="{69593AFF-C1CE-4E59-A702-91F6A7D06F72}" type="presOf" srcId="{7C0ECAE2-DBB5-4E38-9EC1-C7B19B512F64}" destId="{558A41CD-B35D-40D8-9142-F9E715D29AED}" srcOrd="0" destOrd="0" presId="urn:microsoft.com/office/officeart/2005/8/layout/orgChart1"/>
    <dgm:cxn modelId="{B0D5A5EF-E953-44DB-AF20-F0889F95E5D1}" type="presParOf" srcId="{A7856690-F18B-4F1F-BEE8-68910D06218D}" destId="{09065745-A24E-4248-BD67-D75C28E7CF54}" srcOrd="0" destOrd="0" presId="urn:microsoft.com/office/officeart/2005/8/layout/orgChart1"/>
    <dgm:cxn modelId="{5C25BED2-25F8-40E4-98A3-F01AADCFC3E5}" type="presParOf" srcId="{09065745-A24E-4248-BD67-D75C28E7CF54}" destId="{30CC7CCA-DC54-4398-BAC9-BB63A699C2ED}" srcOrd="0" destOrd="0" presId="urn:microsoft.com/office/officeart/2005/8/layout/orgChart1"/>
    <dgm:cxn modelId="{505DE827-12F5-41A0-ADD8-86788FAB7430}" type="presParOf" srcId="{30CC7CCA-DC54-4398-BAC9-BB63A699C2ED}" destId="{1685C12E-0B48-42C6-831C-1CB34F951218}" srcOrd="0" destOrd="0" presId="urn:microsoft.com/office/officeart/2005/8/layout/orgChart1"/>
    <dgm:cxn modelId="{20FF0E14-E911-448A-BA09-5163E04E9216}" type="presParOf" srcId="{30CC7CCA-DC54-4398-BAC9-BB63A699C2ED}" destId="{7D30E490-66CD-424B-9172-BD44F53FE860}" srcOrd="1" destOrd="0" presId="urn:microsoft.com/office/officeart/2005/8/layout/orgChart1"/>
    <dgm:cxn modelId="{73F25CDC-A8E3-47F3-806B-B0A6BE3D0F49}" type="presParOf" srcId="{09065745-A24E-4248-BD67-D75C28E7CF54}" destId="{8BAAA5B2-0497-46A5-A7C9-0FB9CEB829F6}" srcOrd="1" destOrd="0" presId="urn:microsoft.com/office/officeart/2005/8/layout/orgChart1"/>
    <dgm:cxn modelId="{5FE67019-3BEC-4D18-A02F-71F090053E9E}" type="presParOf" srcId="{09065745-A24E-4248-BD67-D75C28E7CF54}" destId="{9DF46388-C070-4E80-819D-6C90478F4F6C}" srcOrd="2" destOrd="0" presId="urn:microsoft.com/office/officeart/2005/8/layout/orgChart1"/>
    <dgm:cxn modelId="{5BBFB123-EFA5-4BEE-BCAF-039AE572BDD3}" type="presParOf" srcId="{9DF46388-C070-4E80-819D-6C90478F4F6C}" destId="{7A1574CF-4E8E-465D-850C-5FD98B4A5BA0}" srcOrd="0" destOrd="0" presId="urn:microsoft.com/office/officeart/2005/8/layout/orgChart1"/>
    <dgm:cxn modelId="{0DB041DD-A135-4B74-859C-3FABC439C677}" type="presParOf" srcId="{9DF46388-C070-4E80-819D-6C90478F4F6C}" destId="{628AB9BB-B261-43CD-9C2E-AAF4F1F87725}" srcOrd="1" destOrd="0" presId="urn:microsoft.com/office/officeart/2005/8/layout/orgChart1"/>
    <dgm:cxn modelId="{D0B2AA92-05E0-4D1F-989B-06D1112FC48E}" type="presParOf" srcId="{628AB9BB-B261-43CD-9C2E-AAF4F1F87725}" destId="{9E71CF21-4DF2-46D0-A3BE-6D61460352D7}" srcOrd="0" destOrd="0" presId="urn:microsoft.com/office/officeart/2005/8/layout/orgChart1"/>
    <dgm:cxn modelId="{00A2036B-FEFF-467A-9E56-F2D6ECA4D7A6}" type="presParOf" srcId="{9E71CF21-4DF2-46D0-A3BE-6D61460352D7}" destId="{AE5F1CFB-5CFE-49F1-8E9A-AA2B8D4545A1}" srcOrd="0" destOrd="0" presId="urn:microsoft.com/office/officeart/2005/8/layout/orgChart1"/>
    <dgm:cxn modelId="{55FE9E62-51F9-487D-B926-B27AD5BB09B4}" type="presParOf" srcId="{9E71CF21-4DF2-46D0-A3BE-6D61460352D7}" destId="{CF89BC7A-3316-4168-9E1D-68DFBEACA7ED}" srcOrd="1" destOrd="0" presId="urn:microsoft.com/office/officeart/2005/8/layout/orgChart1"/>
    <dgm:cxn modelId="{B4CE3412-401C-4A41-AEAA-CB3DBBB6428E}" type="presParOf" srcId="{628AB9BB-B261-43CD-9C2E-AAF4F1F87725}" destId="{2EEA71CA-C28C-4F4F-9780-9C6B893950A1}" srcOrd="1" destOrd="0" presId="urn:microsoft.com/office/officeart/2005/8/layout/orgChart1"/>
    <dgm:cxn modelId="{3DBF2771-67FF-46B6-8D04-3CF80AF3CE59}" type="presParOf" srcId="{628AB9BB-B261-43CD-9C2E-AAF4F1F87725}" destId="{1AA70207-CA96-4CDD-9A82-05BFB5864990}" srcOrd="2" destOrd="0" presId="urn:microsoft.com/office/officeart/2005/8/layout/orgChart1"/>
    <dgm:cxn modelId="{C0FC6B1F-D93F-40EF-807E-C23B4B66C2E3}" type="presParOf" srcId="{9DF46388-C070-4E80-819D-6C90478F4F6C}" destId="{86538F11-3678-43C0-AB57-0930FDB68A1D}" srcOrd="2" destOrd="0" presId="urn:microsoft.com/office/officeart/2005/8/layout/orgChart1"/>
    <dgm:cxn modelId="{3848D44B-C24C-4C7E-903D-7A2E43C6FC9D}" type="presParOf" srcId="{9DF46388-C070-4E80-819D-6C90478F4F6C}" destId="{25FEFC25-EE63-4AA7-B422-A4595E4B9648}" srcOrd="3" destOrd="0" presId="urn:microsoft.com/office/officeart/2005/8/layout/orgChart1"/>
    <dgm:cxn modelId="{DB7C1D03-50FD-4536-B704-04E0DB91FAC5}" type="presParOf" srcId="{25FEFC25-EE63-4AA7-B422-A4595E4B9648}" destId="{8CAA98F3-54BC-42D0-94DF-C7DF12E75338}" srcOrd="0" destOrd="0" presId="urn:microsoft.com/office/officeart/2005/8/layout/orgChart1"/>
    <dgm:cxn modelId="{87574569-245B-4910-B405-FC81D5D4D0B8}" type="presParOf" srcId="{8CAA98F3-54BC-42D0-94DF-C7DF12E75338}" destId="{558A41CD-B35D-40D8-9142-F9E715D29AED}" srcOrd="0" destOrd="0" presId="urn:microsoft.com/office/officeart/2005/8/layout/orgChart1"/>
    <dgm:cxn modelId="{3F42532F-A78B-4D98-B8A6-DAB4339FC5FC}" type="presParOf" srcId="{8CAA98F3-54BC-42D0-94DF-C7DF12E75338}" destId="{F8050D8B-39B2-4A3C-93E3-81658D07DB25}" srcOrd="1" destOrd="0" presId="urn:microsoft.com/office/officeart/2005/8/layout/orgChart1"/>
    <dgm:cxn modelId="{BD88C8C6-62A5-4D55-A138-66328EE2462B}" type="presParOf" srcId="{25FEFC25-EE63-4AA7-B422-A4595E4B9648}" destId="{C0311BC8-6B46-4559-8BE5-043ED080669D}" srcOrd="1" destOrd="0" presId="urn:microsoft.com/office/officeart/2005/8/layout/orgChart1"/>
    <dgm:cxn modelId="{C7C835FD-ADDC-4612-A80A-0E8E72614B5F}" type="presParOf" srcId="{25FEFC25-EE63-4AA7-B422-A4595E4B9648}" destId="{91335CE0-8B61-471E-9C75-528E8D39B923}" srcOrd="2" destOrd="0" presId="urn:microsoft.com/office/officeart/2005/8/layout/orgChart1"/>
    <dgm:cxn modelId="{C1522FD8-759D-416C-BA67-C7F8C8DD8409}" type="presParOf" srcId="{9DF46388-C070-4E80-819D-6C90478F4F6C}" destId="{3663B08D-1AF8-4749-A8A9-6902278C9E3D}" srcOrd="4" destOrd="0" presId="urn:microsoft.com/office/officeart/2005/8/layout/orgChart1"/>
    <dgm:cxn modelId="{7B824875-E268-4F72-9C22-64D441FC4610}" type="presParOf" srcId="{9DF46388-C070-4E80-819D-6C90478F4F6C}" destId="{A8AC7615-8F05-432F-8444-373D7773C494}" srcOrd="5" destOrd="0" presId="urn:microsoft.com/office/officeart/2005/8/layout/orgChart1"/>
    <dgm:cxn modelId="{6BFE0FC5-B458-4F12-A228-F79ED8DEFC03}" type="presParOf" srcId="{A8AC7615-8F05-432F-8444-373D7773C494}" destId="{36806334-8613-4F11-BD41-9172ED16CBAC}" srcOrd="0" destOrd="0" presId="urn:microsoft.com/office/officeart/2005/8/layout/orgChart1"/>
    <dgm:cxn modelId="{CB7ECDDF-06E4-4270-B75B-6F4315EB67F1}" type="presParOf" srcId="{36806334-8613-4F11-BD41-9172ED16CBAC}" destId="{8DE41D1C-BFD5-4F1D-9AAA-984D5F6FB967}" srcOrd="0" destOrd="0" presId="urn:microsoft.com/office/officeart/2005/8/layout/orgChart1"/>
    <dgm:cxn modelId="{C737D093-D53A-4F01-8E11-EAB8E6B0DB7F}" type="presParOf" srcId="{36806334-8613-4F11-BD41-9172ED16CBAC}" destId="{7DBA9738-9319-45C0-8481-993444CDB958}" srcOrd="1" destOrd="0" presId="urn:microsoft.com/office/officeart/2005/8/layout/orgChart1"/>
    <dgm:cxn modelId="{F2842EED-E71F-4975-B468-C00BFE2AB3BC}" type="presParOf" srcId="{A8AC7615-8F05-432F-8444-373D7773C494}" destId="{BE6F6E86-273C-4D56-86CF-FE0752DD9FA9}" srcOrd="1" destOrd="0" presId="urn:microsoft.com/office/officeart/2005/8/layout/orgChart1"/>
    <dgm:cxn modelId="{27DEC53F-79E2-4E60-A1DC-D5D727FC1166}" type="presParOf" srcId="{A8AC7615-8F05-432F-8444-373D7773C494}" destId="{9199493E-7027-4061-BD21-34A73E25D87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1329F7-1DDE-4565-9C18-E31EDC20EF88}"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en-US"/>
        </a:p>
      </dgm:t>
    </dgm:pt>
    <dgm:pt modelId="{EDC22835-1BF2-475E-97DF-B19855DD2B45}">
      <dgm:prSet phldrT="[Text]" custT="1"/>
      <dgm:spPr/>
      <dgm:t>
        <a:bodyPr/>
        <a:lstStyle/>
        <a:p>
          <a:r>
            <a:rPr lang="en-US" sz="2800" dirty="0" smtClean="0"/>
            <a:t>analysis</a:t>
          </a:r>
          <a:endParaRPr lang="en-US" sz="2800" dirty="0"/>
        </a:p>
      </dgm:t>
    </dgm:pt>
    <dgm:pt modelId="{97248ED3-910E-4F79-B480-CFF66F8804A9}" type="parTrans" cxnId="{A428DEF1-2CFB-4655-90F6-2D301412D323}">
      <dgm:prSet/>
      <dgm:spPr/>
      <dgm:t>
        <a:bodyPr/>
        <a:lstStyle/>
        <a:p>
          <a:endParaRPr lang="en-US"/>
        </a:p>
      </dgm:t>
    </dgm:pt>
    <dgm:pt modelId="{8377DE64-4C8A-48E7-831E-7E6B09820B89}" type="sibTrans" cxnId="{A428DEF1-2CFB-4655-90F6-2D301412D323}">
      <dgm:prSet/>
      <dgm:spPr/>
      <dgm:t>
        <a:bodyPr/>
        <a:lstStyle/>
        <a:p>
          <a:endParaRPr lang="en-US"/>
        </a:p>
      </dgm:t>
    </dgm:pt>
    <dgm:pt modelId="{75262F2F-89ED-4C0E-910E-1877C8FBDF14}">
      <dgm:prSet phldrT="[Text]" custT="1"/>
      <dgm:spPr/>
      <dgm:t>
        <a:bodyPr/>
        <a:lstStyle/>
        <a:p>
          <a:r>
            <a:rPr lang="en-US" sz="2800" dirty="0" err="1" smtClean="0"/>
            <a:t>Curioni</a:t>
          </a:r>
          <a:r>
            <a:rPr lang="en-US" sz="2800" dirty="0" smtClean="0"/>
            <a:t> </a:t>
          </a:r>
          <a:endParaRPr lang="en-US" sz="2800" dirty="0"/>
        </a:p>
      </dgm:t>
    </dgm:pt>
    <dgm:pt modelId="{760A5E28-9449-4FCA-BD41-1C8FEDA2950C}" type="parTrans" cxnId="{9A104D4B-22BE-4846-B44D-DC0DBD1E2A8E}">
      <dgm:prSet/>
      <dgm:spPr/>
      <dgm:t>
        <a:bodyPr/>
        <a:lstStyle/>
        <a:p>
          <a:endParaRPr lang="en-US"/>
        </a:p>
      </dgm:t>
    </dgm:pt>
    <dgm:pt modelId="{966731C8-513C-4EC2-A903-DFD02F1758FA}" type="sibTrans" cxnId="{9A104D4B-22BE-4846-B44D-DC0DBD1E2A8E}">
      <dgm:prSet/>
      <dgm:spPr/>
      <dgm:t>
        <a:bodyPr/>
        <a:lstStyle/>
        <a:p>
          <a:endParaRPr lang="en-US"/>
        </a:p>
      </dgm:t>
    </dgm:pt>
    <dgm:pt modelId="{3FD5C60D-A093-47BC-BDF5-9BA611708229}">
      <dgm:prSet phldrT="[Text]"/>
      <dgm:spPr/>
      <dgm:t>
        <a:bodyPr/>
        <a:lstStyle/>
        <a:p>
          <a:r>
            <a:rPr lang="en-US" dirty="0" smtClean="0"/>
            <a:t>Before </a:t>
          </a:r>
          <a:r>
            <a:rPr lang="en-US" dirty="0" smtClean="0"/>
            <a:t>starting </a:t>
          </a:r>
          <a:r>
            <a:rPr lang="en-US" dirty="0" smtClean="0"/>
            <a:t>implement preventive maintenance</a:t>
          </a:r>
          <a:endParaRPr lang="en-US" dirty="0"/>
        </a:p>
      </dgm:t>
    </dgm:pt>
    <dgm:pt modelId="{1F440308-0C85-4DD9-931E-988DCC10ECF7}" type="parTrans" cxnId="{8493D4D7-AD5A-42D9-87C6-5855E52DED85}">
      <dgm:prSet/>
      <dgm:spPr/>
      <dgm:t>
        <a:bodyPr/>
        <a:lstStyle/>
        <a:p>
          <a:endParaRPr lang="en-US"/>
        </a:p>
      </dgm:t>
    </dgm:pt>
    <dgm:pt modelId="{8F276AB0-C778-44FB-BA91-B7B614958D08}" type="sibTrans" cxnId="{8493D4D7-AD5A-42D9-87C6-5855E52DED85}">
      <dgm:prSet/>
      <dgm:spPr/>
      <dgm:t>
        <a:bodyPr/>
        <a:lstStyle/>
        <a:p>
          <a:endParaRPr lang="en-US"/>
        </a:p>
      </dgm:t>
    </dgm:pt>
    <dgm:pt modelId="{E2C72631-016E-4672-BA10-8B406E752258}">
      <dgm:prSet phldrT="[Text]"/>
      <dgm:spPr/>
      <dgm:t>
        <a:bodyPr/>
        <a:lstStyle/>
        <a:p>
          <a:r>
            <a:rPr lang="en-US" dirty="0" smtClean="0"/>
            <a:t>after </a:t>
          </a:r>
          <a:r>
            <a:rPr lang="en-US" dirty="0" smtClean="0"/>
            <a:t>starting </a:t>
          </a:r>
          <a:r>
            <a:rPr lang="en-US" dirty="0" smtClean="0"/>
            <a:t>implement preventive maintenance</a:t>
          </a:r>
          <a:endParaRPr lang="en-US" dirty="0"/>
        </a:p>
      </dgm:t>
    </dgm:pt>
    <dgm:pt modelId="{C62F3AA1-899D-4B33-AFFC-D7AA13175B57}" type="parTrans" cxnId="{7090D21B-FD21-4BD7-9B13-879FD59FF395}">
      <dgm:prSet/>
      <dgm:spPr/>
      <dgm:t>
        <a:bodyPr/>
        <a:lstStyle/>
        <a:p>
          <a:endParaRPr lang="en-US"/>
        </a:p>
      </dgm:t>
    </dgm:pt>
    <dgm:pt modelId="{1226847B-EAFA-4387-BE38-2B1C000887CB}" type="sibTrans" cxnId="{7090D21B-FD21-4BD7-9B13-879FD59FF395}">
      <dgm:prSet/>
      <dgm:spPr/>
      <dgm:t>
        <a:bodyPr/>
        <a:lstStyle/>
        <a:p>
          <a:endParaRPr lang="en-US"/>
        </a:p>
      </dgm:t>
    </dgm:pt>
    <dgm:pt modelId="{81551DDA-5A43-4B3B-AABF-77E3D5DE16E0}">
      <dgm:prSet phldrT="[Text]" custT="1"/>
      <dgm:spPr/>
      <dgm:t>
        <a:bodyPr/>
        <a:lstStyle/>
        <a:p>
          <a:r>
            <a:rPr lang="en-US" sz="3200" dirty="0" smtClean="0"/>
            <a:t>Die cutter</a:t>
          </a:r>
          <a:endParaRPr lang="en-US" sz="3200" dirty="0"/>
        </a:p>
      </dgm:t>
    </dgm:pt>
    <dgm:pt modelId="{28A84542-CFBB-4A09-AFBF-2528B67A9267}" type="parTrans" cxnId="{96A95531-57E6-416F-9944-FDE2A3FF4B0C}">
      <dgm:prSet/>
      <dgm:spPr/>
      <dgm:t>
        <a:bodyPr/>
        <a:lstStyle/>
        <a:p>
          <a:endParaRPr lang="en-US"/>
        </a:p>
      </dgm:t>
    </dgm:pt>
    <dgm:pt modelId="{3B22F2F4-CE2B-48DF-A16C-DB6953350EB2}" type="sibTrans" cxnId="{96A95531-57E6-416F-9944-FDE2A3FF4B0C}">
      <dgm:prSet/>
      <dgm:spPr/>
      <dgm:t>
        <a:bodyPr/>
        <a:lstStyle/>
        <a:p>
          <a:endParaRPr lang="en-US"/>
        </a:p>
      </dgm:t>
    </dgm:pt>
    <dgm:pt modelId="{943D016B-1162-4E7F-8519-A4C9CC2CC2FA}">
      <dgm:prSet phldrT="[Text]"/>
      <dgm:spPr/>
      <dgm:t>
        <a:bodyPr/>
        <a:lstStyle/>
        <a:p>
          <a:r>
            <a:rPr lang="en-US" dirty="0" smtClean="0"/>
            <a:t>Before </a:t>
          </a:r>
          <a:r>
            <a:rPr lang="en-US" dirty="0" smtClean="0"/>
            <a:t>starting implement </a:t>
          </a:r>
          <a:r>
            <a:rPr lang="en-US" dirty="0" smtClean="0"/>
            <a:t>preventive maintenance</a:t>
          </a:r>
          <a:endParaRPr lang="en-US" dirty="0"/>
        </a:p>
      </dgm:t>
    </dgm:pt>
    <dgm:pt modelId="{1BBE1700-773D-4863-9B57-D84E28B49B75}" type="parTrans" cxnId="{3C08D389-61BC-4669-A462-348E1154ABF6}">
      <dgm:prSet/>
      <dgm:spPr/>
      <dgm:t>
        <a:bodyPr/>
        <a:lstStyle/>
        <a:p>
          <a:endParaRPr lang="en-US"/>
        </a:p>
      </dgm:t>
    </dgm:pt>
    <dgm:pt modelId="{9ABD660E-A2A8-4081-901A-02C9DDAB1C69}" type="sibTrans" cxnId="{3C08D389-61BC-4669-A462-348E1154ABF6}">
      <dgm:prSet/>
      <dgm:spPr/>
      <dgm:t>
        <a:bodyPr/>
        <a:lstStyle/>
        <a:p>
          <a:endParaRPr lang="en-US"/>
        </a:p>
      </dgm:t>
    </dgm:pt>
    <dgm:pt modelId="{C806BB64-313C-407D-BFE7-4F6E9F826BBA}">
      <dgm:prSet phldrT="[Text]"/>
      <dgm:spPr/>
      <dgm:t>
        <a:bodyPr/>
        <a:lstStyle/>
        <a:p>
          <a:r>
            <a:rPr lang="en-US" dirty="0" smtClean="0"/>
            <a:t>after </a:t>
          </a:r>
          <a:r>
            <a:rPr lang="en-US" dirty="0" smtClean="0"/>
            <a:t>starting </a:t>
          </a:r>
          <a:r>
            <a:rPr lang="en-US" dirty="0" smtClean="0"/>
            <a:t>implement preventive maintenance</a:t>
          </a:r>
          <a:endParaRPr lang="en-US" dirty="0"/>
        </a:p>
      </dgm:t>
    </dgm:pt>
    <dgm:pt modelId="{EA965C8A-180C-4A32-8298-EB2BF9CC29B7}" type="parTrans" cxnId="{6240CC18-C026-4F67-84D3-6B3998E42EB3}">
      <dgm:prSet/>
      <dgm:spPr/>
      <dgm:t>
        <a:bodyPr/>
        <a:lstStyle/>
        <a:p>
          <a:endParaRPr lang="en-US"/>
        </a:p>
      </dgm:t>
    </dgm:pt>
    <dgm:pt modelId="{3D89E840-39E2-4127-A0B3-07B0586C3558}" type="sibTrans" cxnId="{6240CC18-C026-4F67-84D3-6B3998E42EB3}">
      <dgm:prSet/>
      <dgm:spPr/>
      <dgm:t>
        <a:bodyPr/>
        <a:lstStyle/>
        <a:p>
          <a:endParaRPr lang="en-US"/>
        </a:p>
      </dgm:t>
    </dgm:pt>
    <dgm:pt modelId="{3EEA5B67-8E96-41BD-B500-26058D502658}" type="pres">
      <dgm:prSet presAssocID="{1E1329F7-1DDE-4565-9C18-E31EDC20EF88}" presName="diagram" presStyleCnt="0">
        <dgm:presLayoutVars>
          <dgm:chPref val="1"/>
          <dgm:dir/>
          <dgm:animOne val="branch"/>
          <dgm:animLvl val="lvl"/>
          <dgm:resizeHandles val="exact"/>
        </dgm:presLayoutVars>
      </dgm:prSet>
      <dgm:spPr/>
      <dgm:t>
        <a:bodyPr/>
        <a:lstStyle/>
        <a:p>
          <a:endParaRPr lang="en-US"/>
        </a:p>
      </dgm:t>
    </dgm:pt>
    <dgm:pt modelId="{3BFAA219-106A-4F67-A81C-88EA90A6355B}" type="pres">
      <dgm:prSet presAssocID="{EDC22835-1BF2-475E-97DF-B19855DD2B45}" presName="root1" presStyleCnt="0"/>
      <dgm:spPr/>
    </dgm:pt>
    <dgm:pt modelId="{DD22EC1E-7AC4-4BE5-949A-63E1AD34F92C}" type="pres">
      <dgm:prSet presAssocID="{EDC22835-1BF2-475E-97DF-B19855DD2B45}" presName="LevelOneTextNode" presStyleLbl="node0" presStyleIdx="0" presStyleCnt="1">
        <dgm:presLayoutVars>
          <dgm:chPref val="3"/>
        </dgm:presLayoutVars>
      </dgm:prSet>
      <dgm:spPr/>
      <dgm:t>
        <a:bodyPr/>
        <a:lstStyle/>
        <a:p>
          <a:endParaRPr lang="en-US"/>
        </a:p>
      </dgm:t>
    </dgm:pt>
    <dgm:pt modelId="{9E0CD0DE-692C-428A-80F2-A98BC1F6EAA4}" type="pres">
      <dgm:prSet presAssocID="{EDC22835-1BF2-475E-97DF-B19855DD2B45}" presName="level2hierChild" presStyleCnt="0"/>
      <dgm:spPr/>
    </dgm:pt>
    <dgm:pt modelId="{A3B4E308-30B0-46A2-9EB1-80DFE56FFFC2}" type="pres">
      <dgm:prSet presAssocID="{760A5E28-9449-4FCA-BD41-1C8FEDA2950C}" presName="conn2-1" presStyleLbl="parChTrans1D2" presStyleIdx="0" presStyleCnt="2"/>
      <dgm:spPr/>
      <dgm:t>
        <a:bodyPr/>
        <a:lstStyle/>
        <a:p>
          <a:endParaRPr lang="en-US"/>
        </a:p>
      </dgm:t>
    </dgm:pt>
    <dgm:pt modelId="{ACBC9FD0-D240-4FB7-A947-408DD8863CC7}" type="pres">
      <dgm:prSet presAssocID="{760A5E28-9449-4FCA-BD41-1C8FEDA2950C}" presName="connTx" presStyleLbl="parChTrans1D2" presStyleIdx="0" presStyleCnt="2"/>
      <dgm:spPr/>
      <dgm:t>
        <a:bodyPr/>
        <a:lstStyle/>
        <a:p>
          <a:endParaRPr lang="en-US"/>
        </a:p>
      </dgm:t>
    </dgm:pt>
    <dgm:pt modelId="{8274A7DE-5586-408C-9627-1CA9108DEDA2}" type="pres">
      <dgm:prSet presAssocID="{75262F2F-89ED-4C0E-910E-1877C8FBDF14}" presName="root2" presStyleCnt="0"/>
      <dgm:spPr/>
    </dgm:pt>
    <dgm:pt modelId="{21A77F6E-CEBA-44B3-83FD-38F4E2FFA486}" type="pres">
      <dgm:prSet presAssocID="{75262F2F-89ED-4C0E-910E-1877C8FBDF14}" presName="LevelTwoTextNode" presStyleLbl="node2" presStyleIdx="0" presStyleCnt="2">
        <dgm:presLayoutVars>
          <dgm:chPref val="3"/>
        </dgm:presLayoutVars>
      </dgm:prSet>
      <dgm:spPr/>
      <dgm:t>
        <a:bodyPr/>
        <a:lstStyle/>
        <a:p>
          <a:endParaRPr lang="en-US"/>
        </a:p>
      </dgm:t>
    </dgm:pt>
    <dgm:pt modelId="{F89D34B7-E5BD-4C04-84AA-E5F29B3AC623}" type="pres">
      <dgm:prSet presAssocID="{75262F2F-89ED-4C0E-910E-1877C8FBDF14}" presName="level3hierChild" presStyleCnt="0"/>
      <dgm:spPr/>
    </dgm:pt>
    <dgm:pt modelId="{EC6635F8-298E-472B-886C-701E8E9D1123}" type="pres">
      <dgm:prSet presAssocID="{1F440308-0C85-4DD9-931E-988DCC10ECF7}" presName="conn2-1" presStyleLbl="parChTrans1D3" presStyleIdx="0" presStyleCnt="4"/>
      <dgm:spPr/>
      <dgm:t>
        <a:bodyPr/>
        <a:lstStyle/>
        <a:p>
          <a:endParaRPr lang="en-US"/>
        </a:p>
      </dgm:t>
    </dgm:pt>
    <dgm:pt modelId="{79383AFF-3AC6-49B1-854E-695FDB165731}" type="pres">
      <dgm:prSet presAssocID="{1F440308-0C85-4DD9-931E-988DCC10ECF7}" presName="connTx" presStyleLbl="parChTrans1D3" presStyleIdx="0" presStyleCnt="4"/>
      <dgm:spPr/>
      <dgm:t>
        <a:bodyPr/>
        <a:lstStyle/>
        <a:p>
          <a:endParaRPr lang="en-US"/>
        </a:p>
      </dgm:t>
    </dgm:pt>
    <dgm:pt modelId="{FD930275-5915-4AA0-A762-CBDC1B793E86}" type="pres">
      <dgm:prSet presAssocID="{3FD5C60D-A093-47BC-BDF5-9BA611708229}" presName="root2" presStyleCnt="0"/>
      <dgm:spPr/>
    </dgm:pt>
    <dgm:pt modelId="{29AA71EC-2D5E-41BD-A84D-737F8AA16490}" type="pres">
      <dgm:prSet presAssocID="{3FD5C60D-A093-47BC-BDF5-9BA611708229}" presName="LevelTwoTextNode" presStyleLbl="node3" presStyleIdx="0" presStyleCnt="4">
        <dgm:presLayoutVars>
          <dgm:chPref val="3"/>
        </dgm:presLayoutVars>
      </dgm:prSet>
      <dgm:spPr/>
      <dgm:t>
        <a:bodyPr/>
        <a:lstStyle/>
        <a:p>
          <a:endParaRPr lang="en-US"/>
        </a:p>
      </dgm:t>
    </dgm:pt>
    <dgm:pt modelId="{6BF07F20-CA50-480D-A7AA-0F546CD55482}" type="pres">
      <dgm:prSet presAssocID="{3FD5C60D-A093-47BC-BDF5-9BA611708229}" presName="level3hierChild" presStyleCnt="0"/>
      <dgm:spPr/>
    </dgm:pt>
    <dgm:pt modelId="{9F19174F-2514-4A67-A822-9187C8BE26D3}" type="pres">
      <dgm:prSet presAssocID="{C62F3AA1-899D-4B33-AFFC-D7AA13175B57}" presName="conn2-1" presStyleLbl="parChTrans1D3" presStyleIdx="1" presStyleCnt="4"/>
      <dgm:spPr/>
      <dgm:t>
        <a:bodyPr/>
        <a:lstStyle/>
        <a:p>
          <a:endParaRPr lang="en-US"/>
        </a:p>
      </dgm:t>
    </dgm:pt>
    <dgm:pt modelId="{BD1A8906-7B2E-43BE-A447-C711D18ED6A3}" type="pres">
      <dgm:prSet presAssocID="{C62F3AA1-899D-4B33-AFFC-D7AA13175B57}" presName="connTx" presStyleLbl="parChTrans1D3" presStyleIdx="1" presStyleCnt="4"/>
      <dgm:spPr/>
      <dgm:t>
        <a:bodyPr/>
        <a:lstStyle/>
        <a:p>
          <a:endParaRPr lang="en-US"/>
        </a:p>
      </dgm:t>
    </dgm:pt>
    <dgm:pt modelId="{89164F36-4EE6-4A87-BFEC-2F7584A23B9B}" type="pres">
      <dgm:prSet presAssocID="{E2C72631-016E-4672-BA10-8B406E752258}" presName="root2" presStyleCnt="0"/>
      <dgm:spPr/>
    </dgm:pt>
    <dgm:pt modelId="{2AA5BC64-AB9C-4353-B484-08ACB45DB8FC}" type="pres">
      <dgm:prSet presAssocID="{E2C72631-016E-4672-BA10-8B406E752258}" presName="LevelTwoTextNode" presStyleLbl="node3" presStyleIdx="1" presStyleCnt="4">
        <dgm:presLayoutVars>
          <dgm:chPref val="3"/>
        </dgm:presLayoutVars>
      </dgm:prSet>
      <dgm:spPr/>
      <dgm:t>
        <a:bodyPr/>
        <a:lstStyle/>
        <a:p>
          <a:endParaRPr lang="en-US"/>
        </a:p>
      </dgm:t>
    </dgm:pt>
    <dgm:pt modelId="{FCFD9F36-6ACE-44D9-BD67-2C3497AD182A}" type="pres">
      <dgm:prSet presAssocID="{E2C72631-016E-4672-BA10-8B406E752258}" presName="level3hierChild" presStyleCnt="0"/>
      <dgm:spPr/>
    </dgm:pt>
    <dgm:pt modelId="{0DC72B73-4CDB-486E-AE3D-0504B14AD734}" type="pres">
      <dgm:prSet presAssocID="{28A84542-CFBB-4A09-AFBF-2528B67A9267}" presName="conn2-1" presStyleLbl="parChTrans1D2" presStyleIdx="1" presStyleCnt="2"/>
      <dgm:spPr/>
      <dgm:t>
        <a:bodyPr/>
        <a:lstStyle/>
        <a:p>
          <a:endParaRPr lang="en-US"/>
        </a:p>
      </dgm:t>
    </dgm:pt>
    <dgm:pt modelId="{8F0D8262-3AC3-4428-BE55-B9BD42EA79B9}" type="pres">
      <dgm:prSet presAssocID="{28A84542-CFBB-4A09-AFBF-2528B67A9267}" presName="connTx" presStyleLbl="parChTrans1D2" presStyleIdx="1" presStyleCnt="2"/>
      <dgm:spPr/>
      <dgm:t>
        <a:bodyPr/>
        <a:lstStyle/>
        <a:p>
          <a:endParaRPr lang="en-US"/>
        </a:p>
      </dgm:t>
    </dgm:pt>
    <dgm:pt modelId="{7C9CBFFF-8E96-4FEB-A5BD-2105B36D5936}" type="pres">
      <dgm:prSet presAssocID="{81551DDA-5A43-4B3B-AABF-77E3D5DE16E0}" presName="root2" presStyleCnt="0"/>
      <dgm:spPr/>
    </dgm:pt>
    <dgm:pt modelId="{EE474D4C-73A2-4467-B45D-DB2B5C698380}" type="pres">
      <dgm:prSet presAssocID="{81551DDA-5A43-4B3B-AABF-77E3D5DE16E0}" presName="LevelTwoTextNode" presStyleLbl="node2" presStyleIdx="1" presStyleCnt="2">
        <dgm:presLayoutVars>
          <dgm:chPref val="3"/>
        </dgm:presLayoutVars>
      </dgm:prSet>
      <dgm:spPr/>
      <dgm:t>
        <a:bodyPr/>
        <a:lstStyle/>
        <a:p>
          <a:endParaRPr lang="en-US"/>
        </a:p>
      </dgm:t>
    </dgm:pt>
    <dgm:pt modelId="{B49D325E-3249-4674-8030-6C32DEA606BE}" type="pres">
      <dgm:prSet presAssocID="{81551DDA-5A43-4B3B-AABF-77E3D5DE16E0}" presName="level3hierChild" presStyleCnt="0"/>
      <dgm:spPr/>
    </dgm:pt>
    <dgm:pt modelId="{55862215-61DF-4406-9470-F6D82B542A51}" type="pres">
      <dgm:prSet presAssocID="{1BBE1700-773D-4863-9B57-D84E28B49B75}" presName="conn2-1" presStyleLbl="parChTrans1D3" presStyleIdx="2" presStyleCnt="4"/>
      <dgm:spPr/>
      <dgm:t>
        <a:bodyPr/>
        <a:lstStyle/>
        <a:p>
          <a:endParaRPr lang="en-US"/>
        </a:p>
      </dgm:t>
    </dgm:pt>
    <dgm:pt modelId="{A0342619-7275-4DDB-A49A-CF415C5AFE3E}" type="pres">
      <dgm:prSet presAssocID="{1BBE1700-773D-4863-9B57-D84E28B49B75}" presName="connTx" presStyleLbl="parChTrans1D3" presStyleIdx="2" presStyleCnt="4"/>
      <dgm:spPr/>
      <dgm:t>
        <a:bodyPr/>
        <a:lstStyle/>
        <a:p>
          <a:endParaRPr lang="en-US"/>
        </a:p>
      </dgm:t>
    </dgm:pt>
    <dgm:pt modelId="{1090C43C-D127-4447-8C5F-3B09F3C0ABB7}" type="pres">
      <dgm:prSet presAssocID="{943D016B-1162-4E7F-8519-A4C9CC2CC2FA}" presName="root2" presStyleCnt="0"/>
      <dgm:spPr/>
    </dgm:pt>
    <dgm:pt modelId="{0D7BC09A-6AC2-4EAA-AA17-99D97A7D257C}" type="pres">
      <dgm:prSet presAssocID="{943D016B-1162-4E7F-8519-A4C9CC2CC2FA}" presName="LevelTwoTextNode" presStyleLbl="node3" presStyleIdx="2" presStyleCnt="4">
        <dgm:presLayoutVars>
          <dgm:chPref val="3"/>
        </dgm:presLayoutVars>
      </dgm:prSet>
      <dgm:spPr/>
      <dgm:t>
        <a:bodyPr/>
        <a:lstStyle/>
        <a:p>
          <a:endParaRPr lang="en-US"/>
        </a:p>
      </dgm:t>
    </dgm:pt>
    <dgm:pt modelId="{711767A7-4BD9-4A43-8EDA-CCF0B25F10D0}" type="pres">
      <dgm:prSet presAssocID="{943D016B-1162-4E7F-8519-A4C9CC2CC2FA}" presName="level3hierChild" presStyleCnt="0"/>
      <dgm:spPr/>
    </dgm:pt>
    <dgm:pt modelId="{4E5B2CB6-6CD1-43EB-A577-DADC7A550402}" type="pres">
      <dgm:prSet presAssocID="{EA965C8A-180C-4A32-8298-EB2BF9CC29B7}" presName="conn2-1" presStyleLbl="parChTrans1D3" presStyleIdx="3" presStyleCnt="4"/>
      <dgm:spPr/>
      <dgm:t>
        <a:bodyPr/>
        <a:lstStyle/>
        <a:p>
          <a:endParaRPr lang="en-US"/>
        </a:p>
      </dgm:t>
    </dgm:pt>
    <dgm:pt modelId="{8C6ED043-A425-49AB-A81E-10893A1AEE62}" type="pres">
      <dgm:prSet presAssocID="{EA965C8A-180C-4A32-8298-EB2BF9CC29B7}" presName="connTx" presStyleLbl="parChTrans1D3" presStyleIdx="3" presStyleCnt="4"/>
      <dgm:spPr/>
      <dgm:t>
        <a:bodyPr/>
        <a:lstStyle/>
        <a:p>
          <a:endParaRPr lang="en-US"/>
        </a:p>
      </dgm:t>
    </dgm:pt>
    <dgm:pt modelId="{1C01018F-E109-401C-8E7E-F2ED73288DCA}" type="pres">
      <dgm:prSet presAssocID="{C806BB64-313C-407D-BFE7-4F6E9F826BBA}" presName="root2" presStyleCnt="0"/>
      <dgm:spPr/>
    </dgm:pt>
    <dgm:pt modelId="{8F10A403-87C1-48C7-A7FC-258AED1280EE}" type="pres">
      <dgm:prSet presAssocID="{C806BB64-313C-407D-BFE7-4F6E9F826BBA}" presName="LevelTwoTextNode" presStyleLbl="node3" presStyleIdx="3" presStyleCnt="4" custLinFactNeighborX="3697" custLinFactNeighborY="-303">
        <dgm:presLayoutVars>
          <dgm:chPref val="3"/>
        </dgm:presLayoutVars>
      </dgm:prSet>
      <dgm:spPr/>
      <dgm:t>
        <a:bodyPr/>
        <a:lstStyle/>
        <a:p>
          <a:endParaRPr lang="en-US"/>
        </a:p>
      </dgm:t>
    </dgm:pt>
    <dgm:pt modelId="{4E034848-5F9F-4C46-8E49-80865DF16D15}" type="pres">
      <dgm:prSet presAssocID="{C806BB64-313C-407D-BFE7-4F6E9F826BBA}" presName="level3hierChild" presStyleCnt="0"/>
      <dgm:spPr/>
    </dgm:pt>
  </dgm:ptLst>
  <dgm:cxnLst>
    <dgm:cxn modelId="{7090D21B-FD21-4BD7-9B13-879FD59FF395}" srcId="{75262F2F-89ED-4C0E-910E-1877C8FBDF14}" destId="{E2C72631-016E-4672-BA10-8B406E752258}" srcOrd="1" destOrd="0" parTransId="{C62F3AA1-899D-4B33-AFFC-D7AA13175B57}" sibTransId="{1226847B-EAFA-4387-BE38-2B1C000887CB}"/>
    <dgm:cxn modelId="{8493D4D7-AD5A-42D9-87C6-5855E52DED85}" srcId="{75262F2F-89ED-4C0E-910E-1877C8FBDF14}" destId="{3FD5C60D-A093-47BC-BDF5-9BA611708229}" srcOrd="0" destOrd="0" parTransId="{1F440308-0C85-4DD9-931E-988DCC10ECF7}" sibTransId="{8F276AB0-C778-44FB-BA91-B7B614958D08}"/>
    <dgm:cxn modelId="{A9F3C2E7-C656-47DB-A64A-7CD7FA211DE1}" type="presOf" srcId="{EDC22835-1BF2-475E-97DF-B19855DD2B45}" destId="{DD22EC1E-7AC4-4BE5-949A-63E1AD34F92C}" srcOrd="0" destOrd="0" presId="urn:microsoft.com/office/officeart/2005/8/layout/hierarchy2"/>
    <dgm:cxn modelId="{F68E8451-3C13-41FF-A39B-049445DDCC96}" type="presOf" srcId="{760A5E28-9449-4FCA-BD41-1C8FEDA2950C}" destId="{ACBC9FD0-D240-4FB7-A947-408DD8863CC7}" srcOrd="1" destOrd="0" presId="urn:microsoft.com/office/officeart/2005/8/layout/hierarchy2"/>
    <dgm:cxn modelId="{0D6C5E65-E7F9-46EA-BD2D-ACABDDF0E71D}" type="presOf" srcId="{EA965C8A-180C-4A32-8298-EB2BF9CC29B7}" destId="{8C6ED043-A425-49AB-A81E-10893A1AEE62}" srcOrd="1" destOrd="0" presId="urn:microsoft.com/office/officeart/2005/8/layout/hierarchy2"/>
    <dgm:cxn modelId="{A428DEF1-2CFB-4655-90F6-2D301412D323}" srcId="{1E1329F7-1DDE-4565-9C18-E31EDC20EF88}" destId="{EDC22835-1BF2-475E-97DF-B19855DD2B45}" srcOrd="0" destOrd="0" parTransId="{97248ED3-910E-4F79-B480-CFF66F8804A9}" sibTransId="{8377DE64-4C8A-48E7-831E-7E6B09820B89}"/>
    <dgm:cxn modelId="{532FEA96-2CDA-41FC-800B-D16488DB70E1}" type="presOf" srcId="{75262F2F-89ED-4C0E-910E-1877C8FBDF14}" destId="{21A77F6E-CEBA-44B3-83FD-38F4E2FFA486}" srcOrd="0" destOrd="0" presId="urn:microsoft.com/office/officeart/2005/8/layout/hierarchy2"/>
    <dgm:cxn modelId="{9A104D4B-22BE-4846-B44D-DC0DBD1E2A8E}" srcId="{EDC22835-1BF2-475E-97DF-B19855DD2B45}" destId="{75262F2F-89ED-4C0E-910E-1877C8FBDF14}" srcOrd="0" destOrd="0" parTransId="{760A5E28-9449-4FCA-BD41-1C8FEDA2950C}" sibTransId="{966731C8-513C-4EC2-A903-DFD02F1758FA}"/>
    <dgm:cxn modelId="{E714A785-8105-4AA1-879E-F43A10F2A428}" type="presOf" srcId="{760A5E28-9449-4FCA-BD41-1C8FEDA2950C}" destId="{A3B4E308-30B0-46A2-9EB1-80DFE56FFFC2}" srcOrd="0" destOrd="0" presId="urn:microsoft.com/office/officeart/2005/8/layout/hierarchy2"/>
    <dgm:cxn modelId="{2FC8E4E4-24C9-4311-A2F6-5B571C7500C4}" type="presOf" srcId="{28A84542-CFBB-4A09-AFBF-2528B67A9267}" destId="{8F0D8262-3AC3-4428-BE55-B9BD42EA79B9}" srcOrd="1" destOrd="0" presId="urn:microsoft.com/office/officeart/2005/8/layout/hierarchy2"/>
    <dgm:cxn modelId="{5706E4CA-8FE0-423C-B803-B10B5AE9FB6B}" type="presOf" srcId="{1E1329F7-1DDE-4565-9C18-E31EDC20EF88}" destId="{3EEA5B67-8E96-41BD-B500-26058D502658}" srcOrd="0" destOrd="0" presId="urn:microsoft.com/office/officeart/2005/8/layout/hierarchy2"/>
    <dgm:cxn modelId="{3C08D389-61BC-4669-A462-348E1154ABF6}" srcId="{81551DDA-5A43-4B3B-AABF-77E3D5DE16E0}" destId="{943D016B-1162-4E7F-8519-A4C9CC2CC2FA}" srcOrd="0" destOrd="0" parTransId="{1BBE1700-773D-4863-9B57-D84E28B49B75}" sibTransId="{9ABD660E-A2A8-4081-901A-02C9DDAB1C69}"/>
    <dgm:cxn modelId="{00F8A74E-D002-42D5-A8A2-212DACECA5F5}" type="presOf" srcId="{C62F3AA1-899D-4B33-AFFC-D7AA13175B57}" destId="{9F19174F-2514-4A67-A822-9187C8BE26D3}" srcOrd="0" destOrd="0" presId="urn:microsoft.com/office/officeart/2005/8/layout/hierarchy2"/>
    <dgm:cxn modelId="{DB103D73-D745-4E52-815D-04F55104019E}" type="presOf" srcId="{E2C72631-016E-4672-BA10-8B406E752258}" destId="{2AA5BC64-AB9C-4353-B484-08ACB45DB8FC}" srcOrd="0" destOrd="0" presId="urn:microsoft.com/office/officeart/2005/8/layout/hierarchy2"/>
    <dgm:cxn modelId="{6240CC18-C026-4F67-84D3-6B3998E42EB3}" srcId="{81551DDA-5A43-4B3B-AABF-77E3D5DE16E0}" destId="{C806BB64-313C-407D-BFE7-4F6E9F826BBA}" srcOrd="1" destOrd="0" parTransId="{EA965C8A-180C-4A32-8298-EB2BF9CC29B7}" sibTransId="{3D89E840-39E2-4127-A0B3-07B0586C3558}"/>
    <dgm:cxn modelId="{2A62F1FA-9F5D-4D62-AEA4-D51804CC0724}" type="presOf" srcId="{81551DDA-5A43-4B3B-AABF-77E3D5DE16E0}" destId="{EE474D4C-73A2-4467-B45D-DB2B5C698380}" srcOrd="0" destOrd="0" presId="urn:microsoft.com/office/officeart/2005/8/layout/hierarchy2"/>
    <dgm:cxn modelId="{FE8D6C18-26BE-43AB-A299-16636CF40577}" type="presOf" srcId="{943D016B-1162-4E7F-8519-A4C9CC2CC2FA}" destId="{0D7BC09A-6AC2-4EAA-AA17-99D97A7D257C}" srcOrd="0" destOrd="0" presId="urn:microsoft.com/office/officeart/2005/8/layout/hierarchy2"/>
    <dgm:cxn modelId="{FF001FBD-D974-4A28-A88A-7DBCE601089A}" type="presOf" srcId="{1F440308-0C85-4DD9-931E-988DCC10ECF7}" destId="{79383AFF-3AC6-49B1-854E-695FDB165731}" srcOrd="1" destOrd="0" presId="urn:microsoft.com/office/officeart/2005/8/layout/hierarchy2"/>
    <dgm:cxn modelId="{76022706-85CA-4CD8-BF2A-1799970D6847}" type="presOf" srcId="{C806BB64-313C-407D-BFE7-4F6E9F826BBA}" destId="{8F10A403-87C1-48C7-A7FC-258AED1280EE}" srcOrd="0" destOrd="0" presId="urn:microsoft.com/office/officeart/2005/8/layout/hierarchy2"/>
    <dgm:cxn modelId="{96A95531-57E6-416F-9944-FDE2A3FF4B0C}" srcId="{EDC22835-1BF2-475E-97DF-B19855DD2B45}" destId="{81551DDA-5A43-4B3B-AABF-77E3D5DE16E0}" srcOrd="1" destOrd="0" parTransId="{28A84542-CFBB-4A09-AFBF-2528B67A9267}" sibTransId="{3B22F2F4-CE2B-48DF-A16C-DB6953350EB2}"/>
    <dgm:cxn modelId="{95509D91-B64A-4C24-B86D-0DA381432312}" type="presOf" srcId="{1BBE1700-773D-4863-9B57-D84E28B49B75}" destId="{55862215-61DF-4406-9470-F6D82B542A51}" srcOrd="0" destOrd="0" presId="urn:microsoft.com/office/officeart/2005/8/layout/hierarchy2"/>
    <dgm:cxn modelId="{CE2A672E-57CE-49B2-8F2E-8B7C09746CA9}" type="presOf" srcId="{C62F3AA1-899D-4B33-AFFC-D7AA13175B57}" destId="{BD1A8906-7B2E-43BE-A447-C711D18ED6A3}" srcOrd="1" destOrd="0" presId="urn:microsoft.com/office/officeart/2005/8/layout/hierarchy2"/>
    <dgm:cxn modelId="{62A1D473-A407-4E86-9945-E2EC7C911482}" type="presOf" srcId="{1F440308-0C85-4DD9-931E-988DCC10ECF7}" destId="{EC6635F8-298E-472B-886C-701E8E9D1123}" srcOrd="0" destOrd="0" presId="urn:microsoft.com/office/officeart/2005/8/layout/hierarchy2"/>
    <dgm:cxn modelId="{2389C5CB-9457-402F-A79F-F9394BE2070B}" type="presOf" srcId="{1BBE1700-773D-4863-9B57-D84E28B49B75}" destId="{A0342619-7275-4DDB-A49A-CF415C5AFE3E}" srcOrd="1" destOrd="0" presId="urn:microsoft.com/office/officeart/2005/8/layout/hierarchy2"/>
    <dgm:cxn modelId="{93F1D0CE-8AF2-4E01-A7EA-573557AF0F39}" type="presOf" srcId="{3FD5C60D-A093-47BC-BDF5-9BA611708229}" destId="{29AA71EC-2D5E-41BD-A84D-737F8AA16490}" srcOrd="0" destOrd="0" presId="urn:microsoft.com/office/officeart/2005/8/layout/hierarchy2"/>
    <dgm:cxn modelId="{68A733E8-D9D1-48E7-B642-015D765CD857}" type="presOf" srcId="{EA965C8A-180C-4A32-8298-EB2BF9CC29B7}" destId="{4E5B2CB6-6CD1-43EB-A577-DADC7A550402}" srcOrd="0" destOrd="0" presId="urn:microsoft.com/office/officeart/2005/8/layout/hierarchy2"/>
    <dgm:cxn modelId="{B475DFCE-B44F-4BE1-98CC-4860568C3DD9}" type="presOf" srcId="{28A84542-CFBB-4A09-AFBF-2528B67A9267}" destId="{0DC72B73-4CDB-486E-AE3D-0504B14AD734}" srcOrd="0" destOrd="0" presId="urn:microsoft.com/office/officeart/2005/8/layout/hierarchy2"/>
    <dgm:cxn modelId="{83BB1625-0261-4CAA-BABB-EF924F540131}" type="presParOf" srcId="{3EEA5B67-8E96-41BD-B500-26058D502658}" destId="{3BFAA219-106A-4F67-A81C-88EA90A6355B}" srcOrd="0" destOrd="0" presId="urn:microsoft.com/office/officeart/2005/8/layout/hierarchy2"/>
    <dgm:cxn modelId="{B7E33345-33BE-4E5F-A595-5437E5186E56}" type="presParOf" srcId="{3BFAA219-106A-4F67-A81C-88EA90A6355B}" destId="{DD22EC1E-7AC4-4BE5-949A-63E1AD34F92C}" srcOrd="0" destOrd="0" presId="urn:microsoft.com/office/officeart/2005/8/layout/hierarchy2"/>
    <dgm:cxn modelId="{E4977C98-A6AD-4625-9F59-E2DE8E4E10FD}" type="presParOf" srcId="{3BFAA219-106A-4F67-A81C-88EA90A6355B}" destId="{9E0CD0DE-692C-428A-80F2-A98BC1F6EAA4}" srcOrd="1" destOrd="0" presId="urn:microsoft.com/office/officeart/2005/8/layout/hierarchy2"/>
    <dgm:cxn modelId="{D04BBEEC-01E2-42A9-87F6-241DB1548664}" type="presParOf" srcId="{9E0CD0DE-692C-428A-80F2-A98BC1F6EAA4}" destId="{A3B4E308-30B0-46A2-9EB1-80DFE56FFFC2}" srcOrd="0" destOrd="0" presId="urn:microsoft.com/office/officeart/2005/8/layout/hierarchy2"/>
    <dgm:cxn modelId="{711FFB94-2A39-44C9-93C4-8007404D5750}" type="presParOf" srcId="{A3B4E308-30B0-46A2-9EB1-80DFE56FFFC2}" destId="{ACBC9FD0-D240-4FB7-A947-408DD8863CC7}" srcOrd="0" destOrd="0" presId="urn:microsoft.com/office/officeart/2005/8/layout/hierarchy2"/>
    <dgm:cxn modelId="{29A0153A-E97C-49B5-A254-024126ED9B3D}" type="presParOf" srcId="{9E0CD0DE-692C-428A-80F2-A98BC1F6EAA4}" destId="{8274A7DE-5586-408C-9627-1CA9108DEDA2}" srcOrd="1" destOrd="0" presId="urn:microsoft.com/office/officeart/2005/8/layout/hierarchy2"/>
    <dgm:cxn modelId="{803C7541-8AEF-47A1-95C7-76B2A3ED5513}" type="presParOf" srcId="{8274A7DE-5586-408C-9627-1CA9108DEDA2}" destId="{21A77F6E-CEBA-44B3-83FD-38F4E2FFA486}" srcOrd="0" destOrd="0" presId="urn:microsoft.com/office/officeart/2005/8/layout/hierarchy2"/>
    <dgm:cxn modelId="{CEEF03DA-14C4-4FD4-8A5B-748ABB9C69F9}" type="presParOf" srcId="{8274A7DE-5586-408C-9627-1CA9108DEDA2}" destId="{F89D34B7-E5BD-4C04-84AA-E5F29B3AC623}" srcOrd="1" destOrd="0" presId="urn:microsoft.com/office/officeart/2005/8/layout/hierarchy2"/>
    <dgm:cxn modelId="{2B477331-FEA7-4724-A4A2-31E5342082AF}" type="presParOf" srcId="{F89D34B7-E5BD-4C04-84AA-E5F29B3AC623}" destId="{EC6635F8-298E-472B-886C-701E8E9D1123}" srcOrd="0" destOrd="0" presId="urn:microsoft.com/office/officeart/2005/8/layout/hierarchy2"/>
    <dgm:cxn modelId="{7064434E-CD3A-4A78-BC51-FCDCCCF2C2AD}" type="presParOf" srcId="{EC6635F8-298E-472B-886C-701E8E9D1123}" destId="{79383AFF-3AC6-49B1-854E-695FDB165731}" srcOrd="0" destOrd="0" presId="urn:microsoft.com/office/officeart/2005/8/layout/hierarchy2"/>
    <dgm:cxn modelId="{49D503CB-83AE-4F3A-98C4-4C2823602ED7}" type="presParOf" srcId="{F89D34B7-E5BD-4C04-84AA-E5F29B3AC623}" destId="{FD930275-5915-4AA0-A762-CBDC1B793E86}" srcOrd="1" destOrd="0" presId="urn:microsoft.com/office/officeart/2005/8/layout/hierarchy2"/>
    <dgm:cxn modelId="{673C8ECE-A013-4A3E-8826-2C2D614F7B59}" type="presParOf" srcId="{FD930275-5915-4AA0-A762-CBDC1B793E86}" destId="{29AA71EC-2D5E-41BD-A84D-737F8AA16490}" srcOrd="0" destOrd="0" presId="urn:microsoft.com/office/officeart/2005/8/layout/hierarchy2"/>
    <dgm:cxn modelId="{C0ED5208-8525-4170-AA9C-D0D3C6219662}" type="presParOf" srcId="{FD930275-5915-4AA0-A762-CBDC1B793E86}" destId="{6BF07F20-CA50-480D-A7AA-0F546CD55482}" srcOrd="1" destOrd="0" presId="urn:microsoft.com/office/officeart/2005/8/layout/hierarchy2"/>
    <dgm:cxn modelId="{D236B4EC-AF4F-401A-9222-0234709FCD8B}" type="presParOf" srcId="{F89D34B7-E5BD-4C04-84AA-E5F29B3AC623}" destId="{9F19174F-2514-4A67-A822-9187C8BE26D3}" srcOrd="2" destOrd="0" presId="urn:microsoft.com/office/officeart/2005/8/layout/hierarchy2"/>
    <dgm:cxn modelId="{370250E9-C7C0-4560-A073-5448688F2D1F}" type="presParOf" srcId="{9F19174F-2514-4A67-A822-9187C8BE26D3}" destId="{BD1A8906-7B2E-43BE-A447-C711D18ED6A3}" srcOrd="0" destOrd="0" presId="urn:microsoft.com/office/officeart/2005/8/layout/hierarchy2"/>
    <dgm:cxn modelId="{C88E2045-88C3-4DC7-8CA5-F1547B9E8BDE}" type="presParOf" srcId="{F89D34B7-E5BD-4C04-84AA-E5F29B3AC623}" destId="{89164F36-4EE6-4A87-BFEC-2F7584A23B9B}" srcOrd="3" destOrd="0" presId="urn:microsoft.com/office/officeart/2005/8/layout/hierarchy2"/>
    <dgm:cxn modelId="{47331F58-4EBC-4A94-850A-824C314D814F}" type="presParOf" srcId="{89164F36-4EE6-4A87-BFEC-2F7584A23B9B}" destId="{2AA5BC64-AB9C-4353-B484-08ACB45DB8FC}" srcOrd="0" destOrd="0" presId="urn:microsoft.com/office/officeart/2005/8/layout/hierarchy2"/>
    <dgm:cxn modelId="{DD66BE4A-75E6-460E-9D64-AB887D5FE7CA}" type="presParOf" srcId="{89164F36-4EE6-4A87-BFEC-2F7584A23B9B}" destId="{FCFD9F36-6ACE-44D9-BD67-2C3497AD182A}" srcOrd="1" destOrd="0" presId="urn:microsoft.com/office/officeart/2005/8/layout/hierarchy2"/>
    <dgm:cxn modelId="{18759A18-6EAF-489B-8BB8-E686C04816B6}" type="presParOf" srcId="{9E0CD0DE-692C-428A-80F2-A98BC1F6EAA4}" destId="{0DC72B73-4CDB-486E-AE3D-0504B14AD734}" srcOrd="2" destOrd="0" presId="urn:microsoft.com/office/officeart/2005/8/layout/hierarchy2"/>
    <dgm:cxn modelId="{536FF24A-E0CB-4337-9D78-B48B0EFBF0A6}" type="presParOf" srcId="{0DC72B73-4CDB-486E-AE3D-0504B14AD734}" destId="{8F0D8262-3AC3-4428-BE55-B9BD42EA79B9}" srcOrd="0" destOrd="0" presId="urn:microsoft.com/office/officeart/2005/8/layout/hierarchy2"/>
    <dgm:cxn modelId="{520DAF8A-1F85-4816-8C0E-16B37C41C22A}" type="presParOf" srcId="{9E0CD0DE-692C-428A-80F2-A98BC1F6EAA4}" destId="{7C9CBFFF-8E96-4FEB-A5BD-2105B36D5936}" srcOrd="3" destOrd="0" presId="urn:microsoft.com/office/officeart/2005/8/layout/hierarchy2"/>
    <dgm:cxn modelId="{A1809040-667D-4A95-B5C2-1685E9ECC4E0}" type="presParOf" srcId="{7C9CBFFF-8E96-4FEB-A5BD-2105B36D5936}" destId="{EE474D4C-73A2-4467-B45D-DB2B5C698380}" srcOrd="0" destOrd="0" presId="urn:microsoft.com/office/officeart/2005/8/layout/hierarchy2"/>
    <dgm:cxn modelId="{E417947A-2680-4AB6-9E91-F6CBFD4EB9DC}" type="presParOf" srcId="{7C9CBFFF-8E96-4FEB-A5BD-2105B36D5936}" destId="{B49D325E-3249-4674-8030-6C32DEA606BE}" srcOrd="1" destOrd="0" presId="urn:microsoft.com/office/officeart/2005/8/layout/hierarchy2"/>
    <dgm:cxn modelId="{A1879798-1958-4B24-BB5A-504CE7FB7CD0}" type="presParOf" srcId="{B49D325E-3249-4674-8030-6C32DEA606BE}" destId="{55862215-61DF-4406-9470-F6D82B542A51}" srcOrd="0" destOrd="0" presId="urn:microsoft.com/office/officeart/2005/8/layout/hierarchy2"/>
    <dgm:cxn modelId="{4C488912-2BCE-4049-A6CB-C628AD267530}" type="presParOf" srcId="{55862215-61DF-4406-9470-F6D82B542A51}" destId="{A0342619-7275-4DDB-A49A-CF415C5AFE3E}" srcOrd="0" destOrd="0" presId="urn:microsoft.com/office/officeart/2005/8/layout/hierarchy2"/>
    <dgm:cxn modelId="{9ADC986E-5402-4981-BA8C-962DC32771DE}" type="presParOf" srcId="{B49D325E-3249-4674-8030-6C32DEA606BE}" destId="{1090C43C-D127-4447-8C5F-3B09F3C0ABB7}" srcOrd="1" destOrd="0" presId="urn:microsoft.com/office/officeart/2005/8/layout/hierarchy2"/>
    <dgm:cxn modelId="{D6BC2DA4-63A0-4C07-AF80-1F87B47499E7}" type="presParOf" srcId="{1090C43C-D127-4447-8C5F-3B09F3C0ABB7}" destId="{0D7BC09A-6AC2-4EAA-AA17-99D97A7D257C}" srcOrd="0" destOrd="0" presId="urn:microsoft.com/office/officeart/2005/8/layout/hierarchy2"/>
    <dgm:cxn modelId="{5C514B38-7CD9-45D0-8364-128C5CD590C4}" type="presParOf" srcId="{1090C43C-D127-4447-8C5F-3B09F3C0ABB7}" destId="{711767A7-4BD9-4A43-8EDA-CCF0B25F10D0}" srcOrd="1" destOrd="0" presId="urn:microsoft.com/office/officeart/2005/8/layout/hierarchy2"/>
    <dgm:cxn modelId="{53D0C3CC-32FE-4732-B52D-2E856B197F22}" type="presParOf" srcId="{B49D325E-3249-4674-8030-6C32DEA606BE}" destId="{4E5B2CB6-6CD1-43EB-A577-DADC7A550402}" srcOrd="2" destOrd="0" presId="urn:microsoft.com/office/officeart/2005/8/layout/hierarchy2"/>
    <dgm:cxn modelId="{5B7650B8-1DBB-4EB6-9369-60DC57B6C53E}" type="presParOf" srcId="{4E5B2CB6-6CD1-43EB-A577-DADC7A550402}" destId="{8C6ED043-A425-49AB-A81E-10893A1AEE62}" srcOrd="0" destOrd="0" presId="urn:microsoft.com/office/officeart/2005/8/layout/hierarchy2"/>
    <dgm:cxn modelId="{46A7E9B0-EE25-4B8E-A981-A27D8DBD725B}" type="presParOf" srcId="{B49D325E-3249-4674-8030-6C32DEA606BE}" destId="{1C01018F-E109-401C-8E7E-F2ED73288DCA}" srcOrd="3" destOrd="0" presId="urn:microsoft.com/office/officeart/2005/8/layout/hierarchy2"/>
    <dgm:cxn modelId="{86DF625E-342F-4E94-8F81-136207C8422D}" type="presParOf" srcId="{1C01018F-E109-401C-8E7E-F2ED73288DCA}" destId="{8F10A403-87C1-48C7-A7FC-258AED1280EE}" srcOrd="0" destOrd="0" presId="urn:microsoft.com/office/officeart/2005/8/layout/hierarchy2"/>
    <dgm:cxn modelId="{0D68EBA0-EE1D-4516-874E-D695BEE01B25}" type="presParOf" srcId="{1C01018F-E109-401C-8E7E-F2ED73288DCA}" destId="{4E034848-5F9F-4C46-8E49-80865DF16D1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6A3E0D7-0001-46FD-88CF-7A85887FB8CF}"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pPr rtl="1"/>
          <a:endParaRPr lang="ar-SA"/>
        </a:p>
      </dgm:t>
    </dgm:pt>
    <dgm:pt modelId="{CAA74238-D599-4089-8568-057FDB26073C}">
      <dgm:prSet phldrT="[Text]" custT="1"/>
      <dgm:spPr/>
      <dgm:t>
        <a:bodyPr/>
        <a:lstStyle/>
        <a:p>
          <a:pPr rtl="1"/>
          <a:r>
            <a:rPr lang="en-US" sz="2800" dirty="0" smtClean="0"/>
            <a:t>conclusion </a:t>
          </a:r>
          <a:endParaRPr lang="ar-SA" sz="2800" dirty="0"/>
        </a:p>
      </dgm:t>
    </dgm:pt>
    <dgm:pt modelId="{BC0339B6-44B5-412E-82B8-93BC8BEEFFA3}" type="parTrans" cxnId="{8B09F5E9-8077-4689-9C10-57F06034229B}">
      <dgm:prSet/>
      <dgm:spPr/>
      <dgm:t>
        <a:bodyPr/>
        <a:lstStyle/>
        <a:p>
          <a:pPr rtl="1"/>
          <a:endParaRPr lang="ar-SA"/>
        </a:p>
      </dgm:t>
    </dgm:pt>
    <dgm:pt modelId="{74012CC8-5AE4-4EA3-AE9C-52AB3F693717}" type="sibTrans" cxnId="{8B09F5E9-8077-4689-9C10-57F06034229B}">
      <dgm:prSet/>
      <dgm:spPr/>
      <dgm:t>
        <a:bodyPr/>
        <a:lstStyle/>
        <a:p>
          <a:pPr rtl="1"/>
          <a:endParaRPr lang="ar-SA"/>
        </a:p>
      </dgm:t>
    </dgm:pt>
    <dgm:pt modelId="{FAA21DD9-0FF4-4095-98A7-8EF41B45ECBF}">
      <dgm:prSet phldrT="[Text]" custT="1"/>
      <dgm:spPr/>
      <dgm:t>
        <a:bodyPr/>
        <a:lstStyle/>
        <a:p>
          <a:pPr rtl="1"/>
          <a:r>
            <a:rPr lang="en-US" sz="1600" dirty="0" smtClean="0"/>
            <a:t>develop a model for preventive maintenance</a:t>
          </a:r>
          <a:endParaRPr lang="ar-SA" sz="1600" dirty="0"/>
        </a:p>
      </dgm:t>
    </dgm:pt>
    <dgm:pt modelId="{D7630BE7-CF24-46A4-9BD0-9D71D675493E}" type="parTrans" cxnId="{7688E6C4-EF2A-4DF1-815B-AEAAEC6BBB99}">
      <dgm:prSet custT="1"/>
      <dgm:spPr/>
      <dgm:t>
        <a:bodyPr/>
        <a:lstStyle/>
        <a:p>
          <a:pPr rtl="1"/>
          <a:endParaRPr lang="ar-SA" sz="1600"/>
        </a:p>
      </dgm:t>
    </dgm:pt>
    <dgm:pt modelId="{6855481B-1B5E-4B86-B54B-293D23E19E36}" type="sibTrans" cxnId="{7688E6C4-EF2A-4DF1-815B-AEAAEC6BBB99}">
      <dgm:prSet/>
      <dgm:spPr/>
      <dgm:t>
        <a:bodyPr/>
        <a:lstStyle/>
        <a:p>
          <a:pPr rtl="1"/>
          <a:endParaRPr lang="ar-SA"/>
        </a:p>
      </dgm:t>
    </dgm:pt>
    <dgm:pt modelId="{1DD564D4-AE89-4A32-A87A-D61B6FDED7A9}">
      <dgm:prSet phldrT="[Text]" custT="1"/>
      <dgm:spPr/>
      <dgm:t>
        <a:bodyPr/>
        <a:lstStyle/>
        <a:p>
          <a:pPr rtl="1"/>
          <a:r>
            <a:rPr lang="en-US" sz="1600" dirty="0" smtClean="0"/>
            <a:t>Build regular forms to make preventive maintenance (daily, weekly , monthly , and annually)</a:t>
          </a:r>
          <a:endParaRPr lang="ar-SA" sz="1600" dirty="0"/>
        </a:p>
      </dgm:t>
    </dgm:pt>
    <dgm:pt modelId="{2E74BAB2-EC91-443F-9FF0-44A8F21AA1C5}" type="parTrans" cxnId="{1D3BA164-8145-4374-9875-1190DD001A90}">
      <dgm:prSet custT="1"/>
      <dgm:spPr/>
      <dgm:t>
        <a:bodyPr/>
        <a:lstStyle/>
        <a:p>
          <a:pPr rtl="1"/>
          <a:endParaRPr lang="ar-SA" sz="1600"/>
        </a:p>
      </dgm:t>
    </dgm:pt>
    <dgm:pt modelId="{DEEDDDE8-B91F-4755-B3E7-200F75544882}" type="sibTrans" cxnId="{1D3BA164-8145-4374-9875-1190DD001A90}">
      <dgm:prSet/>
      <dgm:spPr/>
      <dgm:t>
        <a:bodyPr/>
        <a:lstStyle/>
        <a:p>
          <a:pPr rtl="1"/>
          <a:endParaRPr lang="ar-SA"/>
        </a:p>
      </dgm:t>
    </dgm:pt>
    <dgm:pt modelId="{59F0F1AF-84AB-4C77-9385-9F392ADA4863}">
      <dgm:prSet phldrT="[Text]" custT="1"/>
      <dgm:spPr/>
      <dgm:t>
        <a:bodyPr/>
        <a:lstStyle/>
        <a:p>
          <a:pPr rtl="1"/>
          <a:r>
            <a:rPr lang="en-US" sz="1600" dirty="0" smtClean="0"/>
            <a:t>Increase the availability after implementing preventive maintenance model</a:t>
          </a:r>
          <a:endParaRPr lang="ar-SA" sz="1600" dirty="0"/>
        </a:p>
      </dgm:t>
    </dgm:pt>
    <dgm:pt modelId="{F067A89B-4516-4208-BF9C-582746FE612E}" type="parTrans" cxnId="{B43B801A-7AC8-4ECF-B59B-8CF51F780A17}">
      <dgm:prSet custT="1"/>
      <dgm:spPr/>
      <dgm:t>
        <a:bodyPr/>
        <a:lstStyle/>
        <a:p>
          <a:pPr rtl="1"/>
          <a:endParaRPr lang="ar-SA" sz="1600"/>
        </a:p>
      </dgm:t>
    </dgm:pt>
    <dgm:pt modelId="{72B60AFD-0426-4EA7-A242-FD0AC2107CB8}" type="sibTrans" cxnId="{B43B801A-7AC8-4ECF-B59B-8CF51F780A17}">
      <dgm:prSet/>
      <dgm:spPr/>
      <dgm:t>
        <a:bodyPr/>
        <a:lstStyle/>
        <a:p>
          <a:pPr rtl="1"/>
          <a:endParaRPr lang="ar-SA"/>
        </a:p>
      </dgm:t>
    </dgm:pt>
    <dgm:pt modelId="{D85DEA6D-7A77-49B8-B108-981CB6990F56}">
      <dgm:prSet phldrT="[Text]" custT="1"/>
      <dgm:spPr/>
      <dgm:t>
        <a:bodyPr/>
        <a:lstStyle/>
        <a:p>
          <a:pPr rtl="1"/>
          <a:r>
            <a:rPr lang="en-US" sz="1600" dirty="0" smtClean="0"/>
            <a:t>Increase service level for orders </a:t>
          </a:r>
          <a:endParaRPr lang="ar-SA" sz="1600" dirty="0"/>
        </a:p>
      </dgm:t>
    </dgm:pt>
    <dgm:pt modelId="{FC64AD96-F264-4E59-99E7-1D7F6B5EF9C5}" type="parTrans" cxnId="{EA42A6B6-0859-48ED-9510-82DDFE2266B0}">
      <dgm:prSet custT="1"/>
      <dgm:spPr/>
      <dgm:t>
        <a:bodyPr/>
        <a:lstStyle/>
        <a:p>
          <a:pPr rtl="1"/>
          <a:endParaRPr lang="ar-SA" sz="1600"/>
        </a:p>
      </dgm:t>
    </dgm:pt>
    <dgm:pt modelId="{704280E4-305B-4D74-AC3E-F721CACB0870}" type="sibTrans" cxnId="{EA42A6B6-0859-48ED-9510-82DDFE2266B0}">
      <dgm:prSet/>
      <dgm:spPr/>
      <dgm:t>
        <a:bodyPr/>
        <a:lstStyle/>
        <a:p>
          <a:pPr rtl="1"/>
          <a:endParaRPr lang="ar-SA"/>
        </a:p>
      </dgm:t>
    </dgm:pt>
    <dgm:pt modelId="{3E2335CC-FF62-43CA-AD2E-A3CFF7D63926}">
      <dgm:prSet phldrT="[Text]" custT="1"/>
      <dgm:spPr/>
      <dgm:t>
        <a:bodyPr/>
        <a:lstStyle/>
        <a:p>
          <a:pPr rtl="1"/>
          <a:r>
            <a:rPr lang="en-US" sz="1600" dirty="0" smtClean="0"/>
            <a:t>Decrease interrupted in production </a:t>
          </a:r>
          <a:endParaRPr lang="ar-SA" sz="1600" dirty="0"/>
        </a:p>
      </dgm:t>
    </dgm:pt>
    <dgm:pt modelId="{0D4B2BEF-9254-4C87-8E0E-7D98CA5982A7}" type="parTrans" cxnId="{52633C22-665C-4D95-A622-EDC039A500FA}">
      <dgm:prSet custT="1"/>
      <dgm:spPr/>
      <dgm:t>
        <a:bodyPr/>
        <a:lstStyle/>
        <a:p>
          <a:endParaRPr lang="en-US" sz="1600"/>
        </a:p>
      </dgm:t>
    </dgm:pt>
    <dgm:pt modelId="{AAF3F583-8523-4867-96BC-8097A6E1D0A0}" type="sibTrans" cxnId="{52633C22-665C-4D95-A622-EDC039A500FA}">
      <dgm:prSet/>
      <dgm:spPr/>
      <dgm:t>
        <a:bodyPr/>
        <a:lstStyle/>
        <a:p>
          <a:endParaRPr lang="en-US"/>
        </a:p>
      </dgm:t>
    </dgm:pt>
    <dgm:pt modelId="{8E4E4BE4-73D3-4471-A447-2E308B5D845B}">
      <dgm:prSet phldrT="[Text]" custT="1"/>
      <dgm:spPr/>
      <dgm:t>
        <a:bodyPr/>
        <a:lstStyle/>
        <a:p>
          <a:pPr rtl="1"/>
          <a:r>
            <a:rPr lang="en-US" sz="1600" dirty="0" smtClean="0"/>
            <a:t>Decrease probability sudden failures in machines </a:t>
          </a:r>
          <a:endParaRPr lang="ar-SA" sz="1600" dirty="0"/>
        </a:p>
      </dgm:t>
    </dgm:pt>
    <dgm:pt modelId="{C24DC8CD-C615-4BE6-A5BD-C96CD4623933}" type="parTrans" cxnId="{D615030F-2368-4BFC-9A1D-25E38F2648C7}">
      <dgm:prSet custT="1"/>
      <dgm:spPr/>
      <dgm:t>
        <a:bodyPr/>
        <a:lstStyle/>
        <a:p>
          <a:endParaRPr lang="en-US" sz="1600"/>
        </a:p>
      </dgm:t>
    </dgm:pt>
    <dgm:pt modelId="{4A84ADB8-FF17-4084-A508-D49552EF7180}" type="sibTrans" cxnId="{D615030F-2368-4BFC-9A1D-25E38F2648C7}">
      <dgm:prSet/>
      <dgm:spPr/>
      <dgm:t>
        <a:bodyPr/>
        <a:lstStyle/>
        <a:p>
          <a:endParaRPr lang="en-US"/>
        </a:p>
      </dgm:t>
    </dgm:pt>
    <dgm:pt modelId="{B8B046B9-04B4-4E84-8EEE-74B28063D70E}">
      <dgm:prSet phldrT="[Text]" custT="1"/>
      <dgm:spPr/>
      <dgm:t>
        <a:bodyPr/>
        <a:lstStyle/>
        <a:p>
          <a:pPr rtl="1"/>
          <a:r>
            <a:rPr lang="en-US" sz="1600" dirty="0" smtClean="0"/>
            <a:t>Build manual for corrective maintenance and preventive maintenance</a:t>
          </a:r>
          <a:endParaRPr lang="ar-SA" sz="1600" dirty="0"/>
        </a:p>
      </dgm:t>
    </dgm:pt>
    <dgm:pt modelId="{5BEC1B94-714B-4FB1-8136-54A266399073}" type="sibTrans" cxnId="{4C4F4319-EC98-4609-BA5A-2575E00A08F3}">
      <dgm:prSet/>
      <dgm:spPr/>
      <dgm:t>
        <a:bodyPr/>
        <a:lstStyle/>
        <a:p>
          <a:endParaRPr lang="en-US"/>
        </a:p>
      </dgm:t>
    </dgm:pt>
    <dgm:pt modelId="{F285EF9D-D38A-4E7E-BE38-969D2655E4E8}" type="parTrans" cxnId="{4C4F4319-EC98-4609-BA5A-2575E00A08F3}">
      <dgm:prSet custT="1"/>
      <dgm:spPr/>
      <dgm:t>
        <a:bodyPr/>
        <a:lstStyle/>
        <a:p>
          <a:endParaRPr lang="en-US" sz="1600"/>
        </a:p>
      </dgm:t>
    </dgm:pt>
    <dgm:pt modelId="{74015315-8903-4995-B7E8-C629F5454C81}" type="pres">
      <dgm:prSet presAssocID="{76A3E0D7-0001-46FD-88CF-7A85887FB8CF}" presName="Name0" presStyleCnt="0">
        <dgm:presLayoutVars>
          <dgm:chPref val="1"/>
          <dgm:dir/>
          <dgm:animOne val="branch"/>
          <dgm:animLvl val="lvl"/>
          <dgm:resizeHandles val="exact"/>
        </dgm:presLayoutVars>
      </dgm:prSet>
      <dgm:spPr/>
      <dgm:t>
        <a:bodyPr/>
        <a:lstStyle/>
        <a:p>
          <a:endParaRPr lang="en-US"/>
        </a:p>
      </dgm:t>
    </dgm:pt>
    <dgm:pt modelId="{EDD49F2C-B5B4-41A9-BF37-B3A3EC60CB72}" type="pres">
      <dgm:prSet presAssocID="{CAA74238-D599-4089-8568-057FDB26073C}" presName="root1" presStyleCnt="0"/>
      <dgm:spPr/>
      <dgm:t>
        <a:bodyPr/>
        <a:lstStyle/>
        <a:p>
          <a:endParaRPr lang="en-US"/>
        </a:p>
      </dgm:t>
    </dgm:pt>
    <dgm:pt modelId="{5AC467AB-E210-415A-B622-2AFE658AC330}" type="pres">
      <dgm:prSet presAssocID="{CAA74238-D599-4089-8568-057FDB26073C}" presName="LevelOneTextNode" presStyleLbl="node0" presStyleIdx="0" presStyleCnt="1" custScaleY="144621">
        <dgm:presLayoutVars>
          <dgm:chPref val="3"/>
        </dgm:presLayoutVars>
      </dgm:prSet>
      <dgm:spPr/>
      <dgm:t>
        <a:bodyPr/>
        <a:lstStyle/>
        <a:p>
          <a:endParaRPr lang="en-US"/>
        </a:p>
      </dgm:t>
    </dgm:pt>
    <dgm:pt modelId="{B581FCAF-4A5B-402B-B521-D6B04A29C9D0}" type="pres">
      <dgm:prSet presAssocID="{CAA74238-D599-4089-8568-057FDB26073C}" presName="level2hierChild" presStyleCnt="0"/>
      <dgm:spPr/>
      <dgm:t>
        <a:bodyPr/>
        <a:lstStyle/>
        <a:p>
          <a:endParaRPr lang="en-US"/>
        </a:p>
      </dgm:t>
    </dgm:pt>
    <dgm:pt modelId="{B182876E-B252-437B-8306-A373B4717653}" type="pres">
      <dgm:prSet presAssocID="{D7630BE7-CF24-46A4-9BD0-9D71D675493E}" presName="conn2-1" presStyleLbl="parChTrans1D2" presStyleIdx="0" presStyleCnt="7"/>
      <dgm:spPr/>
      <dgm:t>
        <a:bodyPr/>
        <a:lstStyle/>
        <a:p>
          <a:endParaRPr lang="en-US"/>
        </a:p>
      </dgm:t>
    </dgm:pt>
    <dgm:pt modelId="{B2647FCF-05F9-43EE-9F3B-75A5AF6C6FE5}" type="pres">
      <dgm:prSet presAssocID="{D7630BE7-CF24-46A4-9BD0-9D71D675493E}" presName="connTx" presStyleLbl="parChTrans1D2" presStyleIdx="0" presStyleCnt="7"/>
      <dgm:spPr/>
      <dgm:t>
        <a:bodyPr/>
        <a:lstStyle/>
        <a:p>
          <a:endParaRPr lang="en-US"/>
        </a:p>
      </dgm:t>
    </dgm:pt>
    <dgm:pt modelId="{D7B7303D-627E-4C9C-93E6-E9B1AEFB9320}" type="pres">
      <dgm:prSet presAssocID="{FAA21DD9-0FF4-4095-98A7-8EF41B45ECBF}" presName="root2" presStyleCnt="0"/>
      <dgm:spPr/>
      <dgm:t>
        <a:bodyPr/>
        <a:lstStyle/>
        <a:p>
          <a:endParaRPr lang="en-US"/>
        </a:p>
      </dgm:t>
    </dgm:pt>
    <dgm:pt modelId="{0057247C-0C97-4E0B-BB9F-8C1FDE160C27}" type="pres">
      <dgm:prSet presAssocID="{FAA21DD9-0FF4-4095-98A7-8EF41B45ECBF}" presName="LevelTwoTextNode" presStyleLbl="node2" presStyleIdx="0" presStyleCnt="7" custScaleX="699191">
        <dgm:presLayoutVars>
          <dgm:chPref val="3"/>
        </dgm:presLayoutVars>
      </dgm:prSet>
      <dgm:spPr/>
      <dgm:t>
        <a:bodyPr/>
        <a:lstStyle/>
        <a:p>
          <a:pPr rtl="1"/>
          <a:endParaRPr lang="ar-SA"/>
        </a:p>
      </dgm:t>
    </dgm:pt>
    <dgm:pt modelId="{A45C216A-228D-426F-9BDB-78B6DBC01189}" type="pres">
      <dgm:prSet presAssocID="{FAA21DD9-0FF4-4095-98A7-8EF41B45ECBF}" presName="level3hierChild" presStyleCnt="0"/>
      <dgm:spPr/>
      <dgm:t>
        <a:bodyPr/>
        <a:lstStyle/>
        <a:p>
          <a:endParaRPr lang="en-US"/>
        </a:p>
      </dgm:t>
    </dgm:pt>
    <dgm:pt modelId="{E6969CB6-FB51-4A4A-946E-DDE2891B91A7}" type="pres">
      <dgm:prSet presAssocID="{2E74BAB2-EC91-443F-9FF0-44A8F21AA1C5}" presName="conn2-1" presStyleLbl="parChTrans1D2" presStyleIdx="1" presStyleCnt="7"/>
      <dgm:spPr/>
      <dgm:t>
        <a:bodyPr/>
        <a:lstStyle/>
        <a:p>
          <a:endParaRPr lang="en-US"/>
        </a:p>
      </dgm:t>
    </dgm:pt>
    <dgm:pt modelId="{011C4B7C-9AF1-4DB2-BAC9-DD08F0130D35}" type="pres">
      <dgm:prSet presAssocID="{2E74BAB2-EC91-443F-9FF0-44A8F21AA1C5}" presName="connTx" presStyleLbl="parChTrans1D2" presStyleIdx="1" presStyleCnt="7"/>
      <dgm:spPr/>
      <dgm:t>
        <a:bodyPr/>
        <a:lstStyle/>
        <a:p>
          <a:endParaRPr lang="en-US"/>
        </a:p>
      </dgm:t>
    </dgm:pt>
    <dgm:pt modelId="{68EEFDEA-34EA-487C-94C9-E72250988970}" type="pres">
      <dgm:prSet presAssocID="{1DD564D4-AE89-4A32-A87A-D61B6FDED7A9}" presName="root2" presStyleCnt="0"/>
      <dgm:spPr/>
      <dgm:t>
        <a:bodyPr/>
        <a:lstStyle/>
        <a:p>
          <a:endParaRPr lang="en-US"/>
        </a:p>
      </dgm:t>
    </dgm:pt>
    <dgm:pt modelId="{CF8EEFD4-C240-4FBC-93E7-5DBA71E3776A}" type="pres">
      <dgm:prSet presAssocID="{1DD564D4-AE89-4A32-A87A-D61B6FDED7A9}" presName="LevelTwoTextNode" presStyleLbl="node2" presStyleIdx="1" presStyleCnt="7" custScaleX="697016">
        <dgm:presLayoutVars>
          <dgm:chPref val="3"/>
        </dgm:presLayoutVars>
      </dgm:prSet>
      <dgm:spPr/>
      <dgm:t>
        <a:bodyPr/>
        <a:lstStyle/>
        <a:p>
          <a:endParaRPr lang="en-US"/>
        </a:p>
      </dgm:t>
    </dgm:pt>
    <dgm:pt modelId="{A283632D-F405-4EF1-8517-F1DA158FE66C}" type="pres">
      <dgm:prSet presAssocID="{1DD564D4-AE89-4A32-A87A-D61B6FDED7A9}" presName="level3hierChild" presStyleCnt="0"/>
      <dgm:spPr/>
      <dgm:t>
        <a:bodyPr/>
        <a:lstStyle/>
        <a:p>
          <a:endParaRPr lang="en-US"/>
        </a:p>
      </dgm:t>
    </dgm:pt>
    <dgm:pt modelId="{1B56E87F-A407-4DBA-84F1-2E17382D9137}" type="pres">
      <dgm:prSet presAssocID="{F285EF9D-D38A-4E7E-BE38-969D2655E4E8}" presName="conn2-1" presStyleLbl="parChTrans1D2" presStyleIdx="2" presStyleCnt="7"/>
      <dgm:spPr/>
      <dgm:t>
        <a:bodyPr/>
        <a:lstStyle/>
        <a:p>
          <a:endParaRPr lang="en-US"/>
        </a:p>
      </dgm:t>
    </dgm:pt>
    <dgm:pt modelId="{0BAAF203-3600-451D-9FB4-D7DC8FB0DA48}" type="pres">
      <dgm:prSet presAssocID="{F285EF9D-D38A-4E7E-BE38-969D2655E4E8}" presName="connTx" presStyleLbl="parChTrans1D2" presStyleIdx="2" presStyleCnt="7"/>
      <dgm:spPr/>
      <dgm:t>
        <a:bodyPr/>
        <a:lstStyle/>
        <a:p>
          <a:endParaRPr lang="en-US"/>
        </a:p>
      </dgm:t>
    </dgm:pt>
    <dgm:pt modelId="{10FB37D6-E5DA-413B-93E3-587C80BCFB09}" type="pres">
      <dgm:prSet presAssocID="{B8B046B9-04B4-4E84-8EEE-74B28063D70E}" presName="root2" presStyleCnt="0"/>
      <dgm:spPr/>
      <dgm:t>
        <a:bodyPr/>
        <a:lstStyle/>
        <a:p>
          <a:endParaRPr lang="en-US"/>
        </a:p>
      </dgm:t>
    </dgm:pt>
    <dgm:pt modelId="{1C4499E4-F8B3-4229-8BA4-55358F20BD1F}" type="pres">
      <dgm:prSet presAssocID="{B8B046B9-04B4-4E84-8EEE-74B28063D70E}" presName="LevelTwoTextNode" presStyleLbl="node2" presStyleIdx="2" presStyleCnt="7" custScaleX="697600">
        <dgm:presLayoutVars>
          <dgm:chPref val="3"/>
        </dgm:presLayoutVars>
      </dgm:prSet>
      <dgm:spPr/>
      <dgm:t>
        <a:bodyPr/>
        <a:lstStyle/>
        <a:p>
          <a:endParaRPr lang="en-US"/>
        </a:p>
      </dgm:t>
    </dgm:pt>
    <dgm:pt modelId="{84EDA630-87F4-48D3-A0E1-39EB3C6F8F94}" type="pres">
      <dgm:prSet presAssocID="{B8B046B9-04B4-4E84-8EEE-74B28063D70E}" presName="level3hierChild" presStyleCnt="0"/>
      <dgm:spPr/>
      <dgm:t>
        <a:bodyPr/>
        <a:lstStyle/>
        <a:p>
          <a:endParaRPr lang="en-US"/>
        </a:p>
      </dgm:t>
    </dgm:pt>
    <dgm:pt modelId="{85AC00BB-1FA6-458E-ABED-39E5F71D8222}" type="pres">
      <dgm:prSet presAssocID="{F067A89B-4516-4208-BF9C-582746FE612E}" presName="conn2-1" presStyleLbl="parChTrans1D2" presStyleIdx="3" presStyleCnt="7"/>
      <dgm:spPr/>
      <dgm:t>
        <a:bodyPr/>
        <a:lstStyle/>
        <a:p>
          <a:endParaRPr lang="en-US"/>
        </a:p>
      </dgm:t>
    </dgm:pt>
    <dgm:pt modelId="{E1037400-2CAC-4FA2-9A18-FEF63BF96F33}" type="pres">
      <dgm:prSet presAssocID="{F067A89B-4516-4208-BF9C-582746FE612E}" presName="connTx" presStyleLbl="parChTrans1D2" presStyleIdx="3" presStyleCnt="7"/>
      <dgm:spPr/>
      <dgm:t>
        <a:bodyPr/>
        <a:lstStyle/>
        <a:p>
          <a:endParaRPr lang="en-US"/>
        </a:p>
      </dgm:t>
    </dgm:pt>
    <dgm:pt modelId="{4830308C-509E-4705-8EF2-197745CA0EEF}" type="pres">
      <dgm:prSet presAssocID="{59F0F1AF-84AB-4C77-9385-9F392ADA4863}" presName="root2" presStyleCnt="0"/>
      <dgm:spPr/>
      <dgm:t>
        <a:bodyPr/>
        <a:lstStyle/>
        <a:p>
          <a:endParaRPr lang="en-US"/>
        </a:p>
      </dgm:t>
    </dgm:pt>
    <dgm:pt modelId="{2B10AED3-76D7-49B7-B84F-BB646C22E6E1}" type="pres">
      <dgm:prSet presAssocID="{59F0F1AF-84AB-4C77-9385-9F392ADA4863}" presName="LevelTwoTextNode" presStyleLbl="node2" presStyleIdx="3" presStyleCnt="7" custScaleX="697017">
        <dgm:presLayoutVars>
          <dgm:chPref val="3"/>
        </dgm:presLayoutVars>
      </dgm:prSet>
      <dgm:spPr/>
      <dgm:t>
        <a:bodyPr/>
        <a:lstStyle/>
        <a:p>
          <a:endParaRPr lang="en-US"/>
        </a:p>
      </dgm:t>
    </dgm:pt>
    <dgm:pt modelId="{6A15D125-9C0D-4EB2-8356-732FF1C6E32E}" type="pres">
      <dgm:prSet presAssocID="{59F0F1AF-84AB-4C77-9385-9F392ADA4863}" presName="level3hierChild" presStyleCnt="0"/>
      <dgm:spPr/>
      <dgm:t>
        <a:bodyPr/>
        <a:lstStyle/>
        <a:p>
          <a:endParaRPr lang="en-US"/>
        </a:p>
      </dgm:t>
    </dgm:pt>
    <dgm:pt modelId="{92D51497-BAF5-41D4-AB80-11FF6B4AD0AC}" type="pres">
      <dgm:prSet presAssocID="{FC64AD96-F264-4E59-99E7-1D7F6B5EF9C5}" presName="conn2-1" presStyleLbl="parChTrans1D2" presStyleIdx="4" presStyleCnt="7"/>
      <dgm:spPr/>
      <dgm:t>
        <a:bodyPr/>
        <a:lstStyle/>
        <a:p>
          <a:endParaRPr lang="en-US"/>
        </a:p>
      </dgm:t>
    </dgm:pt>
    <dgm:pt modelId="{7D84ACCE-53AE-4C0C-B285-1A029AC2AF48}" type="pres">
      <dgm:prSet presAssocID="{FC64AD96-F264-4E59-99E7-1D7F6B5EF9C5}" presName="connTx" presStyleLbl="parChTrans1D2" presStyleIdx="4" presStyleCnt="7"/>
      <dgm:spPr/>
      <dgm:t>
        <a:bodyPr/>
        <a:lstStyle/>
        <a:p>
          <a:endParaRPr lang="en-US"/>
        </a:p>
      </dgm:t>
    </dgm:pt>
    <dgm:pt modelId="{44417690-E4BB-47F0-B314-3179835E64EC}" type="pres">
      <dgm:prSet presAssocID="{D85DEA6D-7A77-49B8-B108-981CB6990F56}" presName="root2" presStyleCnt="0"/>
      <dgm:spPr/>
      <dgm:t>
        <a:bodyPr/>
        <a:lstStyle/>
        <a:p>
          <a:endParaRPr lang="en-US"/>
        </a:p>
      </dgm:t>
    </dgm:pt>
    <dgm:pt modelId="{17440822-BF9C-4C84-BDFE-1B0B83242FF5}" type="pres">
      <dgm:prSet presAssocID="{D85DEA6D-7A77-49B8-B108-981CB6990F56}" presName="LevelTwoTextNode" presStyleLbl="node2" presStyleIdx="4" presStyleCnt="7" custScaleX="697016">
        <dgm:presLayoutVars>
          <dgm:chPref val="3"/>
        </dgm:presLayoutVars>
      </dgm:prSet>
      <dgm:spPr/>
      <dgm:t>
        <a:bodyPr/>
        <a:lstStyle/>
        <a:p>
          <a:endParaRPr lang="en-US"/>
        </a:p>
      </dgm:t>
    </dgm:pt>
    <dgm:pt modelId="{436E5C9E-51FE-4D09-95A7-F5EB4C194D00}" type="pres">
      <dgm:prSet presAssocID="{D85DEA6D-7A77-49B8-B108-981CB6990F56}" presName="level3hierChild" presStyleCnt="0"/>
      <dgm:spPr/>
      <dgm:t>
        <a:bodyPr/>
        <a:lstStyle/>
        <a:p>
          <a:endParaRPr lang="en-US"/>
        </a:p>
      </dgm:t>
    </dgm:pt>
    <dgm:pt modelId="{5E373D5D-875E-4200-890C-ACE214F1504D}" type="pres">
      <dgm:prSet presAssocID="{0D4B2BEF-9254-4C87-8E0E-7D98CA5982A7}" presName="conn2-1" presStyleLbl="parChTrans1D2" presStyleIdx="5" presStyleCnt="7"/>
      <dgm:spPr/>
      <dgm:t>
        <a:bodyPr/>
        <a:lstStyle/>
        <a:p>
          <a:endParaRPr lang="en-US"/>
        </a:p>
      </dgm:t>
    </dgm:pt>
    <dgm:pt modelId="{2AA30AF2-CA1C-4721-8C2A-B433F4E89FF7}" type="pres">
      <dgm:prSet presAssocID="{0D4B2BEF-9254-4C87-8E0E-7D98CA5982A7}" presName="connTx" presStyleLbl="parChTrans1D2" presStyleIdx="5" presStyleCnt="7"/>
      <dgm:spPr/>
      <dgm:t>
        <a:bodyPr/>
        <a:lstStyle/>
        <a:p>
          <a:endParaRPr lang="en-US"/>
        </a:p>
      </dgm:t>
    </dgm:pt>
    <dgm:pt modelId="{C8BF6641-CB4B-4677-AFF1-55148E4F0172}" type="pres">
      <dgm:prSet presAssocID="{3E2335CC-FF62-43CA-AD2E-A3CFF7D63926}" presName="root2" presStyleCnt="0"/>
      <dgm:spPr/>
      <dgm:t>
        <a:bodyPr/>
        <a:lstStyle/>
        <a:p>
          <a:endParaRPr lang="en-US"/>
        </a:p>
      </dgm:t>
    </dgm:pt>
    <dgm:pt modelId="{31FA0CA4-9686-4226-B07D-9D6300E08F94}" type="pres">
      <dgm:prSet presAssocID="{3E2335CC-FF62-43CA-AD2E-A3CFF7D63926}" presName="LevelTwoTextNode" presStyleLbl="node2" presStyleIdx="5" presStyleCnt="7" custScaleX="687681">
        <dgm:presLayoutVars>
          <dgm:chPref val="3"/>
        </dgm:presLayoutVars>
      </dgm:prSet>
      <dgm:spPr/>
      <dgm:t>
        <a:bodyPr/>
        <a:lstStyle/>
        <a:p>
          <a:endParaRPr lang="en-US"/>
        </a:p>
      </dgm:t>
    </dgm:pt>
    <dgm:pt modelId="{D6E59E55-CE6D-4579-99B4-5C06FF88C04F}" type="pres">
      <dgm:prSet presAssocID="{3E2335CC-FF62-43CA-AD2E-A3CFF7D63926}" presName="level3hierChild" presStyleCnt="0"/>
      <dgm:spPr/>
      <dgm:t>
        <a:bodyPr/>
        <a:lstStyle/>
        <a:p>
          <a:endParaRPr lang="en-US"/>
        </a:p>
      </dgm:t>
    </dgm:pt>
    <dgm:pt modelId="{26542A88-7A17-4D04-86D4-3F79FAA14F6A}" type="pres">
      <dgm:prSet presAssocID="{C24DC8CD-C615-4BE6-A5BD-C96CD4623933}" presName="conn2-1" presStyleLbl="parChTrans1D2" presStyleIdx="6" presStyleCnt="7"/>
      <dgm:spPr/>
      <dgm:t>
        <a:bodyPr/>
        <a:lstStyle/>
        <a:p>
          <a:endParaRPr lang="en-US"/>
        </a:p>
      </dgm:t>
    </dgm:pt>
    <dgm:pt modelId="{A15403AE-5415-467E-8754-7F742756E8AE}" type="pres">
      <dgm:prSet presAssocID="{C24DC8CD-C615-4BE6-A5BD-C96CD4623933}" presName="connTx" presStyleLbl="parChTrans1D2" presStyleIdx="6" presStyleCnt="7"/>
      <dgm:spPr/>
      <dgm:t>
        <a:bodyPr/>
        <a:lstStyle/>
        <a:p>
          <a:endParaRPr lang="en-US"/>
        </a:p>
      </dgm:t>
    </dgm:pt>
    <dgm:pt modelId="{66F29211-64B4-46B5-A3D8-C3FFA4C66449}" type="pres">
      <dgm:prSet presAssocID="{8E4E4BE4-73D3-4471-A447-2E308B5D845B}" presName="root2" presStyleCnt="0"/>
      <dgm:spPr/>
      <dgm:t>
        <a:bodyPr/>
        <a:lstStyle/>
        <a:p>
          <a:endParaRPr lang="en-US"/>
        </a:p>
      </dgm:t>
    </dgm:pt>
    <dgm:pt modelId="{BAF5DE57-A079-4086-9061-D9E9CC58F669}" type="pres">
      <dgm:prSet presAssocID="{8E4E4BE4-73D3-4471-A447-2E308B5D845B}" presName="LevelTwoTextNode" presStyleLbl="node2" presStyleIdx="6" presStyleCnt="7" custScaleX="697601">
        <dgm:presLayoutVars>
          <dgm:chPref val="3"/>
        </dgm:presLayoutVars>
      </dgm:prSet>
      <dgm:spPr/>
      <dgm:t>
        <a:bodyPr/>
        <a:lstStyle/>
        <a:p>
          <a:endParaRPr lang="en-US"/>
        </a:p>
      </dgm:t>
    </dgm:pt>
    <dgm:pt modelId="{0AFCABA7-83EE-4541-B6EB-B333979081E1}" type="pres">
      <dgm:prSet presAssocID="{8E4E4BE4-73D3-4471-A447-2E308B5D845B}" presName="level3hierChild" presStyleCnt="0"/>
      <dgm:spPr/>
      <dgm:t>
        <a:bodyPr/>
        <a:lstStyle/>
        <a:p>
          <a:endParaRPr lang="en-US"/>
        </a:p>
      </dgm:t>
    </dgm:pt>
  </dgm:ptLst>
  <dgm:cxnLst>
    <dgm:cxn modelId="{DEEFD7E8-B7A8-404F-AD2E-3FC005B16724}" type="presOf" srcId="{FC64AD96-F264-4E59-99E7-1D7F6B5EF9C5}" destId="{7D84ACCE-53AE-4C0C-B285-1A029AC2AF48}" srcOrd="1" destOrd="0" presId="urn:microsoft.com/office/officeart/2008/layout/HorizontalMultiLevelHierarchy"/>
    <dgm:cxn modelId="{A179078C-BDA2-408D-BD80-D80215568272}" type="presOf" srcId="{8E4E4BE4-73D3-4471-A447-2E308B5D845B}" destId="{BAF5DE57-A079-4086-9061-D9E9CC58F669}" srcOrd="0" destOrd="0" presId="urn:microsoft.com/office/officeart/2008/layout/HorizontalMultiLevelHierarchy"/>
    <dgm:cxn modelId="{0C3EC047-099A-4DFD-AFF1-CF01B6628491}" type="presOf" srcId="{F285EF9D-D38A-4E7E-BE38-969D2655E4E8}" destId="{1B56E87F-A407-4DBA-84F1-2E17382D9137}" srcOrd="0" destOrd="0" presId="urn:microsoft.com/office/officeart/2008/layout/HorizontalMultiLevelHierarchy"/>
    <dgm:cxn modelId="{EA42A6B6-0859-48ED-9510-82DDFE2266B0}" srcId="{CAA74238-D599-4089-8568-057FDB26073C}" destId="{D85DEA6D-7A77-49B8-B108-981CB6990F56}" srcOrd="4" destOrd="0" parTransId="{FC64AD96-F264-4E59-99E7-1D7F6B5EF9C5}" sibTransId="{704280E4-305B-4D74-AC3E-F721CACB0870}"/>
    <dgm:cxn modelId="{01C4D5CC-D48C-42AE-AB5E-E08C33E58310}" type="presOf" srcId="{0D4B2BEF-9254-4C87-8E0E-7D98CA5982A7}" destId="{5E373D5D-875E-4200-890C-ACE214F1504D}" srcOrd="0" destOrd="0" presId="urn:microsoft.com/office/officeart/2008/layout/HorizontalMultiLevelHierarchy"/>
    <dgm:cxn modelId="{4C4F4319-EC98-4609-BA5A-2575E00A08F3}" srcId="{CAA74238-D599-4089-8568-057FDB26073C}" destId="{B8B046B9-04B4-4E84-8EEE-74B28063D70E}" srcOrd="2" destOrd="0" parTransId="{F285EF9D-D38A-4E7E-BE38-969D2655E4E8}" sibTransId="{5BEC1B94-714B-4FB1-8136-54A266399073}"/>
    <dgm:cxn modelId="{B43B801A-7AC8-4ECF-B59B-8CF51F780A17}" srcId="{CAA74238-D599-4089-8568-057FDB26073C}" destId="{59F0F1AF-84AB-4C77-9385-9F392ADA4863}" srcOrd="3" destOrd="0" parTransId="{F067A89B-4516-4208-BF9C-582746FE612E}" sibTransId="{72B60AFD-0426-4EA7-A242-FD0AC2107CB8}"/>
    <dgm:cxn modelId="{39259C38-F4BA-4546-A0B6-063271579157}" type="presOf" srcId="{1DD564D4-AE89-4A32-A87A-D61B6FDED7A9}" destId="{CF8EEFD4-C240-4FBC-93E7-5DBA71E3776A}" srcOrd="0" destOrd="0" presId="urn:microsoft.com/office/officeart/2008/layout/HorizontalMultiLevelHierarchy"/>
    <dgm:cxn modelId="{787D71BC-3283-4EF1-BD2C-77DEECFBC7F6}" type="presOf" srcId="{59F0F1AF-84AB-4C77-9385-9F392ADA4863}" destId="{2B10AED3-76D7-49B7-B84F-BB646C22E6E1}" srcOrd="0" destOrd="0" presId="urn:microsoft.com/office/officeart/2008/layout/HorizontalMultiLevelHierarchy"/>
    <dgm:cxn modelId="{C4E5A391-CFCE-4A6C-9D06-B74F654436B0}" type="presOf" srcId="{F067A89B-4516-4208-BF9C-582746FE612E}" destId="{E1037400-2CAC-4FA2-9A18-FEF63BF96F33}" srcOrd="1" destOrd="0" presId="urn:microsoft.com/office/officeart/2008/layout/HorizontalMultiLevelHierarchy"/>
    <dgm:cxn modelId="{B54AD158-2AAC-4BC2-B1EF-7F0FC33E1979}" type="presOf" srcId="{76A3E0D7-0001-46FD-88CF-7A85887FB8CF}" destId="{74015315-8903-4995-B7E8-C629F5454C81}" srcOrd="0" destOrd="0" presId="urn:microsoft.com/office/officeart/2008/layout/HorizontalMultiLevelHierarchy"/>
    <dgm:cxn modelId="{E8D4CC53-F588-4750-8A1C-3138BF9E80D4}" type="presOf" srcId="{D7630BE7-CF24-46A4-9BD0-9D71D675493E}" destId="{B182876E-B252-437B-8306-A373B4717653}" srcOrd="0" destOrd="0" presId="urn:microsoft.com/office/officeart/2008/layout/HorizontalMultiLevelHierarchy"/>
    <dgm:cxn modelId="{8B6EF7B8-AEA9-4180-9A53-EABE45DAC181}" type="presOf" srcId="{2E74BAB2-EC91-443F-9FF0-44A8F21AA1C5}" destId="{E6969CB6-FB51-4A4A-946E-DDE2891B91A7}" srcOrd="0" destOrd="0" presId="urn:microsoft.com/office/officeart/2008/layout/HorizontalMultiLevelHierarchy"/>
    <dgm:cxn modelId="{DD73999E-7DC2-4D00-B8C4-D08DB9A29F6F}" type="presOf" srcId="{C24DC8CD-C615-4BE6-A5BD-C96CD4623933}" destId="{A15403AE-5415-467E-8754-7F742756E8AE}" srcOrd="1" destOrd="0" presId="urn:microsoft.com/office/officeart/2008/layout/HorizontalMultiLevelHierarchy"/>
    <dgm:cxn modelId="{43ADEB2F-730F-451C-B103-32C916788C2C}" type="presOf" srcId="{D85DEA6D-7A77-49B8-B108-981CB6990F56}" destId="{17440822-BF9C-4C84-BDFE-1B0B83242FF5}" srcOrd="0" destOrd="0" presId="urn:microsoft.com/office/officeart/2008/layout/HorizontalMultiLevelHierarchy"/>
    <dgm:cxn modelId="{74CC3FC2-42B2-40BC-908F-69DDD3A2DCCC}" type="presOf" srcId="{FC64AD96-F264-4E59-99E7-1D7F6B5EF9C5}" destId="{92D51497-BAF5-41D4-AB80-11FF6B4AD0AC}" srcOrd="0" destOrd="0" presId="urn:microsoft.com/office/officeart/2008/layout/HorizontalMultiLevelHierarchy"/>
    <dgm:cxn modelId="{72A3135D-536B-4B09-8CFD-6A6E7DDD3703}" type="presOf" srcId="{3E2335CC-FF62-43CA-AD2E-A3CFF7D63926}" destId="{31FA0CA4-9686-4226-B07D-9D6300E08F94}" srcOrd="0" destOrd="0" presId="urn:microsoft.com/office/officeart/2008/layout/HorizontalMultiLevelHierarchy"/>
    <dgm:cxn modelId="{15793300-FB46-4A1C-BE25-BCA779024E9A}" type="presOf" srcId="{F067A89B-4516-4208-BF9C-582746FE612E}" destId="{85AC00BB-1FA6-458E-ABED-39E5F71D8222}" srcOrd="0" destOrd="0" presId="urn:microsoft.com/office/officeart/2008/layout/HorizontalMultiLevelHierarchy"/>
    <dgm:cxn modelId="{19341838-3251-478F-872B-F60FB0360B21}" type="presOf" srcId="{C24DC8CD-C615-4BE6-A5BD-C96CD4623933}" destId="{26542A88-7A17-4D04-86D4-3F79FAA14F6A}" srcOrd="0" destOrd="0" presId="urn:microsoft.com/office/officeart/2008/layout/HorizontalMultiLevelHierarchy"/>
    <dgm:cxn modelId="{D615030F-2368-4BFC-9A1D-25E38F2648C7}" srcId="{CAA74238-D599-4089-8568-057FDB26073C}" destId="{8E4E4BE4-73D3-4471-A447-2E308B5D845B}" srcOrd="6" destOrd="0" parTransId="{C24DC8CD-C615-4BE6-A5BD-C96CD4623933}" sibTransId="{4A84ADB8-FF17-4084-A508-D49552EF7180}"/>
    <dgm:cxn modelId="{132FDB64-FF56-45D0-8280-928EFF39ECFE}" type="presOf" srcId="{F285EF9D-D38A-4E7E-BE38-969D2655E4E8}" destId="{0BAAF203-3600-451D-9FB4-D7DC8FB0DA48}" srcOrd="1" destOrd="0" presId="urn:microsoft.com/office/officeart/2008/layout/HorizontalMultiLevelHierarchy"/>
    <dgm:cxn modelId="{0DF02CF7-AF62-42BD-BAA3-91D25C244795}" type="presOf" srcId="{CAA74238-D599-4089-8568-057FDB26073C}" destId="{5AC467AB-E210-415A-B622-2AFE658AC330}" srcOrd="0" destOrd="0" presId="urn:microsoft.com/office/officeart/2008/layout/HorizontalMultiLevelHierarchy"/>
    <dgm:cxn modelId="{335FD420-03D7-48FD-9776-F580C38EBB9C}" type="presOf" srcId="{2E74BAB2-EC91-443F-9FF0-44A8F21AA1C5}" destId="{011C4B7C-9AF1-4DB2-BAC9-DD08F0130D35}" srcOrd="1" destOrd="0" presId="urn:microsoft.com/office/officeart/2008/layout/HorizontalMultiLevelHierarchy"/>
    <dgm:cxn modelId="{52633C22-665C-4D95-A622-EDC039A500FA}" srcId="{CAA74238-D599-4089-8568-057FDB26073C}" destId="{3E2335CC-FF62-43CA-AD2E-A3CFF7D63926}" srcOrd="5" destOrd="0" parTransId="{0D4B2BEF-9254-4C87-8E0E-7D98CA5982A7}" sibTransId="{AAF3F583-8523-4867-96BC-8097A6E1D0A0}"/>
    <dgm:cxn modelId="{1D3BA164-8145-4374-9875-1190DD001A90}" srcId="{CAA74238-D599-4089-8568-057FDB26073C}" destId="{1DD564D4-AE89-4A32-A87A-D61B6FDED7A9}" srcOrd="1" destOrd="0" parTransId="{2E74BAB2-EC91-443F-9FF0-44A8F21AA1C5}" sibTransId="{DEEDDDE8-B91F-4755-B3E7-200F75544882}"/>
    <dgm:cxn modelId="{7688E6C4-EF2A-4DF1-815B-AEAAEC6BBB99}" srcId="{CAA74238-D599-4089-8568-057FDB26073C}" destId="{FAA21DD9-0FF4-4095-98A7-8EF41B45ECBF}" srcOrd="0" destOrd="0" parTransId="{D7630BE7-CF24-46A4-9BD0-9D71D675493E}" sibTransId="{6855481B-1B5E-4B86-B54B-293D23E19E36}"/>
    <dgm:cxn modelId="{3F8EBEF9-6B99-4981-9C75-ABDC48F99557}" type="presOf" srcId="{FAA21DD9-0FF4-4095-98A7-8EF41B45ECBF}" destId="{0057247C-0C97-4E0B-BB9F-8C1FDE160C27}" srcOrd="0" destOrd="0" presId="urn:microsoft.com/office/officeart/2008/layout/HorizontalMultiLevelHierarchy"/>
    <dgm:cxn modelId="{3BDEA275-1C2B-4A15-97E5-A86647AD9EDB}" type="presOf" srcId="{0D4B2BEF-9254-4C87-8E0E-7D98CA5982A7}" destId="{2AA30AF2-CA1C-4721-8C2A-B433F4E89FF7}" srcOrd="1" destOrd="0" presId="urn:microsoft.com/office/officeart/2008/layout/HorizontalMultiLevelHierarchy"/>
    <dgm:cxn modelId="{8B09F5E9-8077-4689-9C10-57F06034229B}" srcId="{76A3E0D7-0001-46FD-88CF-7A85887FB8CF}" destId="{CAA74238-D599-4089-8568-057FDB26073C}" srcOrd="0" destOrd="0" parTransId="{BC0339B6-44B5-412E-82B8-93BC8BEEFFA3}" sibTransId="{74012CC8-5AE4-4EA3-AE9C-52AB3F693717}"/>
    <dgm:cxn modelId="{738D2AAC-2D69-4E33-A6ED-69EE16D4ADB1}" type="presOf" srcId="{D7630BE7-CF24-46A4-9BD0-9D71D675493E}" destId="{B2647FCF-05F9-43EE-9F3B-75A5AF6C6FE5}" srcOrd="1" destOrd="0" presId="urn:microsoft.com/office/officeart/2008/layout/HorizontalMultiLevelHierarchy"/>
    <dgm:cxn modelId="{44CBAE00-5FBB-45B1-93D0-10C39363FB6E}" type="presOf" srcId="{B8B046B9-04B4-4E84-8EEE-74B28063D70E}" destId="{1C4499E4-F8B3-4229-8BA4-55358F20BD1F}" srcOrd="0" destOrd="0" presId="urn:microsoft.com/office/officeart/2008/layout/HorizontalMultiLevelHierarchy"/>
    <dgm:cxn modelId="{7ED2005E-2BDF-438F-BF6B-459F442DA04D}" type="presParOf" srcId="{74015315-8903-4995-B7E8-C629F5454C81}" destId="{EDD49F2C-B5B4-41A9-BF37-B3A3EC60CB72}" srcOrd="0" destOrd="0" presId="urn:microsoft.com/office/officeart/2008/layout/HorizontalMultiLevelHierarchy"/>
    <dgm:cxn modelId="{7565FD1B-09B5-4911-A095-07895E08EAD3}" type="presParOf" srcId="{EDD49F2C-B5B4-41A9-BF37-B3A3EC60CB72}" destId="{5AC467AB-E210-415A-B622-2AFE658AC330}" srcOrd="0" destOrd="0" presId="urn:microsoft.com/office/officeart/2008/layout/HorizontalMultiLevelHierarchy"/>
    <dgm:cxn modelId="{A3A6E724-61AA-46EA-A619-3F14B3CA64D0}" type="presParOf" srcId="{EDD49F2C-B5B4-41A9-BF37-B3A3EC60CB72}" destId="{B581FCAF-4A5B-402B-B521-D6B04A29C9D0}" srcOrd="1" destOrd="0" presId="urn:microsoft.com/office/officeart/2008/layout/HorizontalMultiLevelHierarchy"/>
    <dgm:cxn modelId="{E50BC5FC-F2D1-4BEA-8C47-A0D55009E30C}" type="presParOf" srcId="{B581FCAF-4A5B-402B-B521-D6B04A29C9D0}" destId="{B182876E-B252-437B-8306-A373B4717653}" srcOrd="0" destOrd="0" presId="urn:microsoft.com/office/officeart/2008/layout/HorizontalMultiLevelHierarchy"/>
    <dgm:cxn modelId="{224D9FC0-D8E0-45C1-99A3-D13389B761FB}" type="presParOf" srcId="{B182876E-B252-437B-8306-A373B4717653}" destId="{B2647FCF-05F9-43EE-9F3B-75A5AF6C6FE5}" srcOrd="0" destOrd="0" presId="urn:microsoft.com/office/officeart/2008/layout/HorizontalMultiLevelHierarchy"/>
    <dgm:cxn modelId="{B7C2737B-7250-4A8C-8BB7-0A67B30B8A4F}" type="presParOf" srcId="{B581FCAF-4A5B-402B-B521-D6B04A29C9D0}" destId="{D7B7303D-627E-4C9C-93E6-E9B1AEFB9320}" srcOrd="1" destOrd="0" presId="urn:microsoft.com/office/officeart/2008/layout/HorizontalMultiLevelHierarchy"/>
    <dgm:cxn modelId="{B17D90B7-D130-4D74-BE1B-89C80B023069}" type="presParOf" srcId="{D7B7303D-627E-4C9C-93E6-E9B1AEFB9320}" destId="{0057247C-0C97-4E0B-BB9F-8C1FDE160C27}" srcOrd="0" destOrd="0" presId="urn:microsoft.com/office/officeart/2008/layout/HorizontalMultiLevelHierarchy"/>
    <dgm:cxn modelId="{0219829A-CD53-4F2B-B2D5-3517F2951C05}" type="presParOf" srcId="{D7B7303D-627E-4C9C-93E6-E9B1AEFB9320}" destId="{A45C216A-228D-426F-9BDB-78B6DBC01189}" srcOrd="1" destOrd="0" presId="urn:microsoft.com/office/officeart/2008/layout/HorizontalMultiLevelHierarchy"/>
    <dgm:cxn modelId="{C130712F-283A-4BFD-BE3A-453DADCC96AD}" type="presParOf" srcId="{B581FCAF-4A5B-402B-B521-D6B04A29C9D0}" destId="{E6969CB6-FB51-4A4A-946E-DDE2891B91A7}" srcOrd="2" destOrd="0" presId="urn:microsoft.com/office/officeart/2008/layout/HorizontalMultiLevelHierarchy"/>
    <dgm:cxn modelId="{658EE71A-2967-4758-A4AD-B4DC60DAB8C6}" type="presParOf" srcId="{E6969CB6-FB51-4A4A-946E-DDE2891B91A7}" destId="{011C4B7C-9AF1-4DB2-BAC9-DD08F0130D35}" srcOrd="0" destOrd="0" presId="urn:microsoft.com/office/officeart/2008/layout/HorizontalMultiLevelHierarchy"/>
    <dgm:cxn modelId="{41D6E814-2229-410A-8D7F-E4B7D1A60C2E}" type="presParOf" srcId="{B581FCAF-4A5B-402B-B521-D6B04A29C9D0}" destId="{68EEFDEA-34EA-487C-94C9-E72250988970}" srcOrd="3" destOrd="0" presId="urn:microsoft.com/office/officeart/2008/layout/HorizontalMultiLevelHierarchy"/>
    <dgm:cxn modelId="{4EF361A1-5F57-4468-B97A-E63463DEB148}" type="presParOf" srcId="{68EEFDEA-34EA-487C-94C9-E72250988970}" destId="{CF8EEFD4-C240-4FBC-93E7-5DBA71E3776A}" srcOrd="0" destOrd="0" presId="urn:microsoft.com/office/officeart/2008/layout/HorizontalMultiLevelHierarchy"/>
    <dgm:cxn modelId="{7A1D15B7-4B2E-4801-92FE-369A78C2E68B}" type="presParOf" srcId="{68EEFDEA-34EA-487C-94C9-E72250988970}" destId="{A283632D-F405-4EF1-8517-F1DA158FE66C}" srcOrd="1" destOrd="0" presId="urn:microsoft.com/office/officeart/2008/layout/HorizontalMultiLevelHierarchy"/>
    <dgm:cxn modelId="{2A0C49EE-1EAC-493C-9134-BA26E7FB8609}" type="presParOf" srcId="{B581FCAF-4A5B-402B-B521-D6B04A29C9D0}" destId="{1B56E87F-A407-4DBA-84F1-2E17382D9137}" srcOrd="4" destOrd="0" presId="urn:microsoft.com/office/officeart/2008/layout/HorizontalMultiLevelHierarchy"/>
    <dgm:cxn modelId="{18F14636-7D7C-4DD0-BC75-A3E06E060D25}" type="presParOf" srcId="{1B56E87F-A407-4DBA-84F1-2E17382D9137}" destId="{0BAAF203-3600-451D-9FB4-D7DC8FB0DA48}" srcOrd="0" destOrd="0" presId="urn:microsoft.com/office/officeart/2008/layout/HorizontalMultiLevelHierarchy"/>
    <dgm:cxn modelId="{1FF08DEF-DE64-4671-998D-594F429C5664}" type="presParOf" srcId="{B581FCAF-4A5B-402B-B521-D6B04A29C9D0}" destId="{10FB37D6-E5DA-413B-93E3-587C80BCFB09}" srcOrd="5" destOrd="0" presId="urn:microsoft.com/office/officeart/2008/layout/HorizontalMultiLevelHierarchy"/>
    <dgm:cxn modelId="{801E3EBC-9A4E-4B86-9ED1-9A112E671448}" type="presParOf" srcId="{10FB37D6-E5DA-413B-93E3-587C80BCFB09}" destId="{1C4499E4-F8B3-4229-8BA4-55358F20BD1F}" srcOrd="0" destOrd="0" presId="urn:microsoft.com/office/officeart/2008/layout/HorizontalMultiLevelHierarchy"/>
    <dgm:cxn modelId="{9C42C062-A330-431B-893E-D2F1936C7475}" type="presParOf" srcId="{10FB37D6-E5DA-413B-93E3-587C80BCFB09}" destId="{84EDA630-87F4-48D3-A0E1-39EB3C6F8F94}" srcOrd="1" destOrd="0" presId="urn:microsoft.com/office/officeart/2008/layout/HorizontalMultiLevelHierarchy"/>
    <dgm:cxn modelId="{6B66074B-B721-4367-89A7-6472EF909107}" type="presParOf" srcId="{B581FCAF-4A5B-402B-B521-D6B04A29C9D0}" destId="{85AC00BB-1FA6-458E-ABED-39E5F71D8222}" srcOrd="6" destOrd="0" presId="urn:microsoft.com/office/officeart/2008/layout/HorizontalMultiLevelHierarchy"/>
    <dgm:cxn modelId="{4A6FF4E4-2046-4430-9951-6C25A2982CDE}" type="presParOf" srcId="{85AC00BB-1FA6-458E-ABED-39E5F71D8222}" destId="{E1037400-2CAC-4FA2-9A18-FEF63BF96F33}" srcOrd="0" destOrd="0" presId="urn:microsoft.com/office/officeart/2008/layout/HorizontalMultiLevelHierarchy"/>
    <dgm:cxn modelId="{C80DA4B8-07F3-4CA7-BA59-BDDB86CD327B}" type="presParOf" srcId="{B581FCAF-4A5B-402B-B521-D6B04A29C9D0}" destId="{4830308C-509E-4705-8EF2-197745CA0EEF}" srcOrd="7" destOrd="0" presId="urn:microsoft.com/office/officeart/2008/layout/HorizontalMultiLevelHierarchy"/>
    <dgm:cxn modelId="{DBB485CC-8971-411B-986C-BC2A7C7A1B90}" type="presParOf" srcId="{4830308C-509E-4705-8EF2-197745CA0EEF}" destId="{2B10AED3-76D7-49B7-B84F-BB646C22E6E1}" srcOrd="0" destOrd="0" presId="urn:microsoft.com/office/officeart/2008/layout/HorizontalMultiLevelHierarchy"/>
    <dgm:cxn modelId="{E1855ECB-6A5D-48D1-8052-399EC3C722DD}" type="presParOf" srcId="{4830308C-509E-4705-8EF2-197745CA0EEF}" destId="{6A15D125-9C0D-4EB2-8356-732FF1C6E32E}" srcOrd="1" destOrd="0" presId="urn:microsoft.com/office/officeart/2008/layout/HorizontalMultiLevelHierarchy"/>
    <dgm:cxn modelId="{37102893-6136-491C-A2F8-2A8C40F02C3C}" type="presParOf" srcId="{B581FCAF-4A5B-402B-B521-D6B04A29C9D0}" destId="{92D51497-BAF5-41D4-AB80-11FF6B4AD0AC}" srcOrd="8" destOrd="0" presId="urn:microsoft.com/office/officeart/2008/layout/HorizontalMultiLevelHierarchy"/>
    <dgm:cxn modelId="{DEC77016-EA63-4C19-A9E1-76F924B00D71}" type="presParOf" srcId="{92D51497-BAF5-41D4-AB80-11FF6B4AD0AC}" destId="{7D84ACCE-53AE-4C0C-B285-1A029AC2AF48}" srcOrd="0" destOrd="0" presId="urn:microsoft.com/office/officeart/2008/layout/HorizontalMultiLevelHierarchy"/>
    <dgm:cxn modelId="{04E40E7B-3DAB-47D6-8CF2-EFC04B08CA92}" type="presParOf" srcId="{B581FCAF-4A5B-402B-B521-D6B04A29C9D0}" destId="{44417690-E4BB-47F0-B314-3179835E64EC}" srcOrd="9" destOrd="0" presId="urn:microsoft.com/office/officeart/2008/layout/HorizontalMultiLevelHierarchy"/>
    <dgm:cxn modelId="{1FB3A09F-4349-4245-B518-7A315668EA5F}" type="presParOf" srcId="{44417690-E4BB-47F0-B314-3179835E64EC}" destId="{17440822-BF9C-4C84-BDFE-1B0B83242FF5}" srcOrd="0" destOrd="0" presId="urn:microsoft.com/office/officeart/2008/layout/HorizontalMultiLevelHierarchy"/>
    <dgm:cxn modelId="{7F2DEC13-A7AF-4A1D-A301-2D68824C41DE}" type="presParOf" srcId="{44417690-E4BB-47F0-B314-3179835E64EC}" destId="{436E5C9E-51FE-4D09-95A7-F5EB4C194D00}" srcOrd="1" destOrd="0" presId="urn:microsoft.com/office/officeart/2008/layout/HorizontalMultiLevelHierarchy"/>
    <dgm:cxn modelId="{0904347D-15EF-4C4B-AE77-BFA92FB36F03}" type="presParOf" srcId="{B581FCAF-4A5B-402B-B521-D6B04A29C9D0}" destId="{5E373D5D-875E-4200-890C-ACE214F1504D}" srcOrd="10" destOrd="0" presId="urn:microsoft.com/office/officeart/2008/layout/HorizontalMultiLevelHierarchy"/>
    <dgm:cxn modelId="{CE91AC66-E7D6-460A-92B9-F13FBD2A4178}" type="presParOf" srcId="{5E373D5D-875E-4200-890C-ACE214F1504D}" destId="{2AA30AF2-CA1C-4721-8C2A-B433F4E89FF7}" srcOrd="0" destOrd="0" presId="urn:microsoft.com/office/officeart/2008/layout/HorizontalMultiLevelHierarchy"/>
    <dgm:cxn modelId="{F2201943-539B-4DB6-A89A-27A01D3A2430}" type="presParOf" srcId="{B581FCAF-4A5B-402B-B521-D6B04A29C9D0}" destId="{C8BF6641-CB4B-4677-AFF1-55148E4F0172}" srcOrd="11" destOrd="0" presId="urn:microsoft.com/office/officeart/2008/layout/HorizontalMultiLevelHierarchy"/>
    <dgm:cxn modelId="{2C8BE546-B395-40C4-BC88-7BD6FADDF481}" type="presParOf" srcId="{C8BF6641-CB4B-4677-AFF1-55148E4F0172}" destId="{31FA0CA4-9686-4226-B07D-9D6300E08F94}" srcOrd="0" destOrd="0" presId="urn:microsoft.com/office/officeart/2008/layout/HorizontalMultiLevelHierarchy"/>
    <dgm:cxn modelId="{561FA674-9E56-4229-83D2-60A5193358FB}" type="presParOf" srcId="{C8BF6641-CB4B-4677-AFF1-55148E4F0172}" destId="{D6E59E55-CE6D-4579-99B4-5C06FF88C04F}" srcOrd="1" destOrd="0" presId="urn:microsoft.com/office/officeart/2008/layout/HorizontalMultiLevelHierarchy"/>
    <dgm:cxn modelId="{F52BEF66-ACBB-4DB6-8D7D-C649F671541E}" type="presParOf" srcId="{B581FCAF-4A5B-402B-B521-D6B04A29C9D0}" destId="{26542A88-7A17-4D04-86D4-3F79FAA14F6A}" srcOrd="12" destOrd="0" presId="urn:microsoft.com/office/officeart/2008/layout/HorizontalMultiLevelHierarchy"/>
    <dgm:cxn modelId="{03496D85-AE53-4D76-BCC2-CF8D1300A611}" type="presParOf" srcId="{26542A88-7A17-4D04-86D4-3F79FAA14F6A}" destId="{A15403AE-5415-467E-8754-7F742756E8AE}" srcOrd="0" destOrd="0" presId="urn:microsoft.com/office/officeart/2008/layout/HorizontalMultiLevelHierarchy"/>
    <dgm:cxn modelId="{F04485A1-1432-4B4C-B1B1-362484ED86CB}" type="presParOf" srcId="{B581FCAF-4A5B-402B-B521-D6B04A29C9D0}" destId="{66F29211-64B4-46B5-A3D8-C3FFA4C66449}" srcOrd="13" destOrd="0" presId="urn:microsoft.com/office/officeart/2008/layout/HorizontalMultiLevelHierarchy"/>
    <dgm:cxn modelId="{2FEA2D7C-7B43-4713-ACF2-EB564A21343D}" type="presParOf" srcId="{66F29211-64B4-46B5-A3D8-C3FFA4C66449}" destId="{BAF5DE57-A079-4086-9061-D9E9CC58F669}" srcOrd="0" destOrd="0" presId="urn:microsoft.com/office/officeart/2008/layout/HorizontalMultiLevelHierarchy"/>
    <dgm:cxn modelId="{903434EF-86DA-4751-9071-629B16F67E85}" type="presParOf" srcId="{66F29211-64B4-46B5-A3D8-C3FFA4C66449}" destId="{0AFCABA7-83EE-4541-B6EB-B333979081E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EA73E7-5501-478F-B500-E215856575F7}">
      <dsp:nvSpPr>
        <dsp:cNvPr id="0" name=""/>
        <dsp:cNvSpPr/>
      </dsp:nvSpPr>
      <dsp:spPr>
        <a:xfrm rot="5400000">
          <a:off x="3785742" y="-370490"/>
          <a:ext cx="3620770"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dirty="0" smtClean="0"/>
            <a:t>Maximization production</a:t>
          </a:r>
          <a:endParaRPr lang="en-US" sz="1800" b="0" kern="1200" dirty="0"/>
        </a:p>
        <a:p>
          <a:pPr marL="171450" lvl="1" indent="-171450" algn="l" defTabSz="800100">
            <a:lnSpc>
              <a:spcPct val="90000"/>
            </a:lnSpc>
            <a:spcBef>
              <a:spcPct val="0"/>
            </a:spcBef>
            <a:spcAft>
              <a:spcPct val="15000"/>
            </a:spcAft>
            <a:buChar char="••"/>
          </a:pPr>
          <a:r>
            <a:rPr lang="en-GB" sz="1800" b="0" kern="1200" dirty="0" smtClean="0">
              <a:latin typeface="Times New Roman" pitchFamily="18" charset="0"/>
              <a:cs typeface="Times New Roman" pitchFamily="18" charset="0"/>
            </a:rPr>
            <a:t>Optimising Useful Life of Equipment</a:t>
          </a:r>
          <a:endParaRPr lang="en-US" sz="1800" b="0" kern="1200" dirty="0"/>
        </a:p>
        <a:p>
          <a:pPr marL="171450" lvl="1" indent="-171450" algn="l" defTabSz="800100">
            <a:lnSpc>
              <a:spcPct val="90000"/>
            </a:lnSpc>
            <a:spcBef>
              <a:spcPct val="0"/>
            </a:spcBef>
            <a:spcAft>
              <a:spcPct val="15000"/>
            </a:spcAft>
            <a:buChar char="••"/>
          </a:pPr>
          <a:r>
            <a:rPr lang="en-GB" sz="1800" b="0" kern="1200" dirty="0" smtClean="0">
              <a:latin typeface="Times New Roman" pitchFamily="18" charset="0"/>
              <a:cs typeface="Times New Roman" pitchFamily="18" charset="0"/>
            </a:rPr>
            <a:t>Providing Budgetary Control</a:t>
          </a:r>
          <a:endParaRPr lang="en-US" sz="1800" b="0" kern="1200" dirty="0"/>
        </a:p>
        <a:p>
          <a:pPr marL="171450" lvl="1" indent="-171450" algn="l" defTabSz="800100">
            <a:lnSpc>
              <a:spcPct val="90000"/>
            </a:lnSpc>
            <a:spcBef>
              <a:spcPct val="0"/>
            </a:spcBef>
            <a:spcAft>
              <a:spcPct val="15000"/>
            </a:spcAft>
            <a:buChar char="••"/>
          </a:pPr>
          <a:r>
            <a:rPr lang="en-GB" sz="1800" b="0" kern="1200" dirty="0" smtClean="0">
              <a:solidFill>
                <a:srgbClr val="000000"/>
              </a:solidFill>
              <a:latin typeface="Times New Roman" pitchFamily="18" charset="0"/>
              <a:cs typeface="Times New Roman" pitchFamily="18" charset="0"/>
            </a:rPr>
            <a:t>Optimising Resources Utilisation</a:t>
          </a:r>
          <a:endParaRPr lang="en-US" sz="1800" b="0" kern="1200" dirty="0"/>
        </a:p>
        <a:p>
          <a:pPr marL="171450" lvl="1" indent="-171450" algn="l" defTabSz="800100">
            <a:lnSpc>
              <a:spcPct val="90000"/>
            </a:lnSpc>
            <a:spcBef>
              <a:spcPct val="0"/>
            </a:spcBef>
            <a:spcAft>
              <a:spcPct val="15000"/>
            </a:spcAft>
            <a:buChar char="••"/>
          </a:pPr>
          <a:r>
            <a:rPr lang="en-GB" sz="1800" b="0" kern="1200" dirty="0" smtClean="0">
              <a:solidFill>
                <a:srgbClr val="000000"/>
              </a:solidFill>
              <a:latin typeface="Times New Roman" pitchFamily="18" charset="0"/>
              <a:cs typeface="Times New Roman" pitchFamily="18" charset="0"/>
            </a:rPr>
            <a:t>Reduce Breakdowns</a:t>
          </a:r>
          <a:endParaRPr lang="en-US" sz="1800" b="0" kern="1200" dirty="0"/>
        </a:p>
        <a:p>
          <a:pPr marL="171450" lvl="1" indent="-171450" algn="l" defTabSz="800100">
            <a:lnSpc>
              <a:spcPct val="90000"/>
            </a:lnSpc>
            <a:spcBef>
              <a:spcPct val="0"/>
            </a:spcBef>
            <a:spcAft>
              <a:spcPct val="15000"/>
            </a:spcAft>
            <a:buChar char="••"/>
          </a:pPr>
          <a:r>
            <a:rPr lang="en-GB" sz="1800" b="0" kern="1200" dirty="0" smtClean="0">
              <a:solidFill>
                <a:srgbClr val="000000"/>
              </a:solidFill>
              <a:latin typeface="Times New Roman" pitchFamily="18" charset="0"/>
              <a:cs typeface="Times New Roman" pitchFamily="18" charset="0"/>
            </a:rPr>
            <a:t>Reduce Downtime</a:t>
          </a:r>
          <a:endParaRPr lang="en-US" sz="1800" b="0" kern="1200" dirty="0"/>
        </a:p>
        <a:p>
          <a:pPr marL="171450" lvl="1" indent="-171450" algn="l" defTabSz="800100">
            <a:lnSpc>
              <a:spcPct val="90000"/>
            </a:lnSpc>
            <a:spcBef>
              <a:spcPct val="0"/>
            </a:spcBef>
            <a:spcAft>
              <a:spcPct val="15000"/>
            </a:spcAft>
            <a:buChar char="••"/>
          </a:pPr>
          <a:r>
            <a:rPr lang="en-GB" sz="1800" b="0" kern="1200" dirty="0" smtClean="0">
              <a:solidFill>
                <a:srgbClr val="000000"/>
              </a:solidFill>
              <a:latin typeface="Times New Roman" pitchFamily="18" charset="0"/>
              <a:cs typeface="Times New Roman" pitchFamily="18" charset="0"/>
            </a:rPr>
            <a:t>Improving Equipment Efficiency</a:t>
          </a:r>
          <a:endParaRPr lang="en-US" sz="1800" b="0" kern="1200" dirty="0"/>
        </a:p>
        <a:p>
          <a:pPr marL="171450" lvl="1" indent="-171450" algn="l" defTabSz="800100">
            <a:lnSpc>
              <a:spcPct val="90000"/>
            </a:lnSpc>
            <a:spcBef>
              <a:spcPct val="0"/>
            </a:spcBef>
            <a:spcAft>
              <a:spcPct val="15000"/>
            </a:spcAft>
            <a:buChar char="••"/>
          </a:pPr>
          <a:r>
            <a:rPr lang="en-GB" sz="1800" b="0" kern="1200" dirty="0" smtClean="0">
              <a:solidFill>
                <a:srgbClr val="000000"/>
              </a:solidFill>
              <a:latin typeface="Times New Roman" pitchFamily="18" charset="0"/>
              <a:cs typeface="Times New Roman" pitchFamily="18" charset="0"/>
            </a:rPr>
            <a:t>Implementing Cost Reduction</a:t>
          </a:r>
          <a:endParaRPr lang="en-US" sz="1800" b="0" kern="1200" dirty="0"/>
        </a:p>
      </dsp:txBody>
      <dsp:txXfrm rot="-5400000">
        <a:off x="2962656" y="629347"/>
        <a:ext cx="5090193" cy="3267268"/>
      </dsp:txXfrm>
    </dsp:sp>
    <dsp:sp modelId="{AB6D6AE2-65A9-4CD4-8C78-10DBC69001E1}">
      <dsp:nvSpPr>
        <dsp:cNvPr id="0" name=""/>
        <dsp:cNvSpPr/>
      </dsp:nvSpPr>
      <dsp:spPr>
        <a:xfrm>
          <a:off x="0" y="0"/>
          <a:ext cx="2962656" cy="4525963"/>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Maintenance </a:t>
          </a:r>
          <a:endParaRPr lang="en-US" sz="3500" kern="1200" dirty="0"/>
        </a:p>
      </dsp:txBody>
      <dsp:txXfrm>
        <a:off x="144625" y="144625"/>
        <a:ext cx="2673406" cy="42367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08C8D-6A42-4AAF-B18B-111F71803D20}">
      <dsp:nvSpPr>
        <dsp:cNvPr id="0" name=""/>
        <dsp:cNvSpPr/>
      </dsp:nvSpPr>
      <dsp:spPr>
        <a:xfrm rot="5400000">
          <a:off x="-185966" y="189497"/>
          <a:ext cx="1239777" cy="867844"/>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Correction maintenance </a:t>
          </a:r>
          <a:endParaRPr lang="en-US" sz="1200" kern="1200" dirty="0"/>
        </a:p>
      </dsp:txBody>
      <dsp:txXfrm rot="-5400000">
        <a:off x="1" y="437452"/>
        <a:ext cx="867844" cy="371933"/>
      </dsp:txXfrm>
    </dsp:sp>
    <dsp:sp modelId="{8F986E0F-DC47-4FDE-945B-35FFB75C49CF}">
      <dsp:nvSpPr>
        <dsp:cNvPr id="0" name=""/>
        <dsp:cNvSpPr/>
      </dsp:nvSpPr>
      <dsp:spPr>
        <a:xfrm rot="5400000">
          <a:off x="4145794" y="-3274419"/>
          <a:ext cx="805855" cy="736175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GB" sz="1500" kern="1200" smtClean="0">
              <a:latin typeface="Times New Roman" pitchFamily="18" charset="0"/>
              <a:cs typeface="Times New Roman" pitchFamily="18" charset="0"/>
            </a:rPr>
            <a:t>repair, replacement, or restore action performed on a machine or a facility after the occurrence of a failure in order to bring this machine or facility to at least its minimum acceptable condition. </a:t>
          </a:r>
          <a:endParaRPr lang="en-US" sz="1500" kern="1200" dirty="0"/>
        </a:p>
      </dsp:txBody>
      <dsp:txXfrm rot="-5400000">
        <a:off x="867845" y="42869"/>
        <a:ext cx="7322416" cy="727177"/>
      </dsp:txXfrm>
    </dsp:sp>
    <dsp:sp modelId="{6E3ED3A8-69E0-4A38-846F-1275A7B43CA1}">
      <dsp:nvSpPr>
        <dsp:cNvPr id="0" name=""/>
        <dsp:cNvSpPr/>
      </dsp:nvSpPr>
      <dsp:spPr>
        <a:xfrm rot="5400000">
          <a:off x="-185966" y="1282538"/>
          <a:ext cx="1239777" cy="867844"/>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Preventive maintenance </a:t>
          </a:r>
          <a:endParaRPr lang="en-US" sz="1200" kern="1200" dirty="0"/>
        </a:p>
      </dsp:txBody>
      <dsp:txXfrm rot="-5400000">
        <a:off x="1" y="1530493"/>
        <a:ext cx="867844" cy="371933"/>
      </dsp:txXfrm>
    </dsp:sp>
    <dsp:sp modelId="{4A304A28-20E8-489C-97D2-2E4D87F36FD1}">
      <dsp:nvSpPr>
        <dsp:cNvPr id="0" name=""/>
        <dsp:cNvSpPr/>
      </dsp:nvSpPr>
      <dsp:spPr>
        <a:xfrm rot="5400000">
          <a:off x="4145794" y="-2181378"/>
          <a:ext cx="805855" cy="736175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GB" sz="1500" kern="1200" dirty="0" smtClean="0">
              <a:latin typeface="Times New Roman" pitchFamily="18" charset="0"/>
              <a:cs typeface="Times New Roman" pitchFamily="18" charset="0"/>
            </a:rPr>
            <a:t>the maintenance carried out at predetermined intervals or according to prescribed criteria and intended to reduce the probability of failure or the degradation of the functioning and the effects limited.</a:t>
          </a:r>
          <a:endParaRPr lang="en-US" sz="1500" kern="1200" dirty="0"/>
        </a:p>
      </dsp:txBody>
      <dsp:txXfrm rot="-5400000">
        <a:off x="867845" y="1135910"/>
        <a:ext cx="7322416" cy="727177"/>
      </dsp:txXfrm>
    </dsp:sp>
    <dsp:sp modelId="{FC45C37B-85F7-482F-B8B9-1F66FB7B3209}">
      <dsp:nvSpPr>
        <dsp:cNvPr id="0" name=""/>
        <dsp:cNvSpPr/>
      </dsp:nvSpPr>
      <dsp:spPr>
        <a:xfrm rot="5400000">
          <a:off x="-185966" y="2375579"/>
          <a:ext cx="1239777" cy="867844"/>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Predictive maintenance </a:t>
          </a:r>
          <a:endParaRPr lang="en-US" sz="1200" kern="1200" dirty="0"/>
        </a:p>
      </dsp:txBody>
      <dsp:txXfrm rot="-5400000">
        <a:off x="1" y="2623534"/>
        <a:ext cx="867844" cy="371933"/>
      </dsp:txXfrm>
    </dsp:sp>
    <dsp:sp modelId="{6B7CCE87-248A-47C4-9DD3-D41D02E1E697}">
      <dsp:nvSpPr>
        <dsp:cNvPr id="0" name=""/>
        <dsp:cNvSpPr/>
      </dsp:nvSpPr>
      <dsp:spPr>
        <a:xfrm rot="5400000">
          <a:off x="4145794" y="-1088336"/>
          <a:ext cx="805855" cy="736175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GB" sz="1500" kern="1200" dirty="0" smtClean="0">
              <a:latin typeface="Times New Roman" pitchFamily="18" charset="0"/>
              <a:cs typeface="Times New Roman" pitchFamily="18" charset="0"/>
            </a:rPr>
            <a:t>Predictive maintenance is a set of activities that detect changes in the physical condition of equipment (signs of failure) in order to carry out the appropriate maintenance work for maximising the service life of equipment without increasing the risk of failure.</a:t>
          </a:r>
          <a:endParaRPr lang="en-US" sz="1500" kern="1200" dirty="0"/>
        </a:p>
      </dsp:txBody>
      <dsp:txXfrm rot="-5400000">
        <a:off x="867845" y="2228952"/>
        <a:ext cx="7322416" cy="727177"/>
      </dsp:txXfrm>
    </dsp:sp>
    <dsp:sp modelId="{EA08DF5B-E491-4ADF-91D8-7AE6E6D70E6E}">
      <dsp:nvSpPr>
        <dsp:cNvPr id="0" name=""/>
        <dsp:cNvSpPr/>
      </dsp:nvSpPr>
      <dsp:spPr>
        <a:xfrm rot="5400000">
          <a:off x="-185966" y="3468621"/>
          <a:ext cx="1239777" cy="867844"/>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Reliability </a:t>
          </a:r>
          <a:endParaRPr lang="en-US" sz="1200" kern="1200" dirty="0"/>
        </a:p>
      </dsp:txBody>
      <dsp:txXfrm rot="-5400000">
        <a:off x="1" y="3716576"/>
        <a:ext cx="867844" cy="371933"/>
      </dsp:txXfrm>
    </dsp:sp>
    <dsp:sp modelId="{7B00D0BF-776F-46E2-92C5-1D109A7A073B}">
      <dsp:nvSpPr>
        <dsp:cNvPr id="0" name=""/>
        <dsp:cNvSpPr/>
      </dsp:nvSpPr>
      <dsp:spPr>
        <a:xfrm rot="5400000">
          <a:off x="4145794" y="4704"/>
          <a:ext cx="805855" cy="736175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a process used to determine the maintenance requirements of any physical asset in its operating context." Basically, RCM methodology deals with some key issues not dealt with by other maintenance programs</a:t>
          </a:r>
          <a:endParaRPr lang="en-US" sz="1500" kern="1200" dirty="0"/>
        </a:p>
      </dsp:txBody>
      <dsp:txXfrm rot="-5400000">
        <a:off x="867845" y="3321993"/>
        <a:ext cx="7322416" cy="7271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5E1AE-956E-4B22-ABD8-8A7C114DC526}">
      <dsp:nvSpPr>
        <dsp:cNvPr id="0" name=""/>
        <dsp:cNvSpPr/>
      </dsp:nvSpPr>
      <dsp:spPr>
        <a:xfrm rot="4396374">
          <a:off x="1887439" y="900631"/>
          <a:ext cx="3907079" cy="2724700"/>
        </a:xfrm>
        <a:prstGeom prst="swooshArrow">
          <a:avLst>
            <a:gd name="adj1" fmla="val 16310"/>
            <a:gd name="adj2" fmla="val 3137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6B13D4-37EC-4CD5-A43C-CCEBE6BFCE46}">
      <dsp:nvSpPr>
        <dsp:cNvPr id="0" name=""/>
        <dsp:cNvSpPr/>
      </dsp:nvSpPr>
      <dsp:spPr>
        <a:xfrm>
          <a:off x="3956934" y="1757431"/>
          <a:ext cx="98665" cy="98665"/>
        </a:xfrm>
        <a:prstGeom prst="ellipse">
          <a:avLst/>
        </a:prstGeom>
        <a:solidFill>
          <a:schemeClr val="accent1">
            <a:tint val="6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5DE8DA-6BE8-4630-93A1-9E777E3D72DF}">
      <dsp:nvSpPr>
        <dsp:cNvPr id="0" name=""/>
        <dsp:cNvSpPr/>
      </dsp:nvSpPr>
      <dsp:spPr>
        <a:xfrm>
          <a:off x="1625520" y="0"/>
          <a:ext cx="1842066"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b" anchorCtr="0">
          <a:noAutofit/>
        </a:bodyPr>
        <a:lstStyle/>
        <a:p>
          <a:pPr lvl="0" algn="ctr" defTabSz="844550">
            <a:lnSpc>
              <a:spcPct val="90000"/>
            </a:lnSpc>
            <a:spcBef>
              <a:spcPct val="0"/>
            </a:spcBef>
            <a:spcAft>
              <a:spcPct val="35000"/>
            </a:spcAft>
          </a:pPr>
          <a:r>
            <a:rPr lang="en-US" sz="1900" kern="1200" dirty="0" smtClean="0"/>
            <a:t>Correction maintenance </a:t>
          </a:r>
          <a:endParaRPr lang="en-US" sz="1900" kern="1200" dirty="0"/>
        </a:p>
      </dsp:txBody>
      <dsp:txXfrm>
        <a:off x="1625520" y="0"/>
        <a:ext cx="1842066" cy="724154"/>
      </dsp:txXfrm>
    </dsp:sp>
    <dsp:sp modelId="{41E3F492-C501-4EE5-BD7D-8A6736FF4E3D}">
      <dsp:nvSpPr>
        <dsp:cNvPr id="0" name=""/>
        <dsp:cNvSpPr/>
      </dsp:nvSpPr>
      <dsp:spPr>
        <a:xfrm>
          <a:off x="4413513" y="1444687"/>
          <a:ext cx="2190566"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l" defTabSz="844550">
            <a:lnSpc>
              <a:spcPct val="90000"/>
            </a:lnSpc>
            <a:spcBef>
              <a:spcPct val="0"/>
            </a:spcBef>
            <a:spcAft>
              <a:spcPct val="35000"/>
            </a:spcAft>
          </a:pPr>
          <a:r>
            <a:rPr lang="en-US" sz="1900" kern="1200" dirty="0" smtClean="0"/>
            <a:t>Improvement </a:t>
          </a:r>
          <a:endParaRPr lang="en-US" sz="1900" kern="1200" dirty="0"/>
        </a:p>
      </dsp:txBody>
      <dsp:txXfrm>
        <a:off x="4413513" y="1444687"/>
        <a:ext cx="2190566" cy="724154"/>
      </dsp:txXfrm>
    </dsp:sp>
    <dsp:sp modelId="{42365F2D-52C3-4422-A37C-128FEA50CFBB}">
      <dsp:nvSpPr>
        <dsp:cNvPr id="0" name=""/>
        <dsp:cNvSpPr/>
      </dsp:nvSpPr>
      <dsp:spPr>
        <a:xfrm>
          <a:off x="4114800" y="3801808"/>
          <a:ext cx="2489279"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t" anchorCtr="0">
          <a:noAutofit/>
        </a:bodyPr>
        <a:lstStyle/>
        <a:p>
          <a:pPr lvl="0" algn="ctr" defTabSz="844550">
            <a:lnSpc>
              <a:spcPct val="90000"/>
            </a:lnSpc>
            <a:spcBef>
              <a:spcPct val="0"/>
            </a:spcBef>
            <a:spcAft>
              <a:spcPct val="35000"/>
            </a:spcAft>
          </a:pPr>
          <a:r>
            <a:rPr lang="en-US" sz="1900" kern="1200" dirty="0" smtClean="0"/>
            <a:t>Build preventive maintenance programed </a:t>
          </a:r>
          <a:endParaRPr lang="en-US" sz="1900" kern="1200" dirty="0"/>
        </a:p>
      </dsp:txBody>
      <dsp:txXfrm>
        <a:off x="4114800" y="3801808"/>
        <a:ext cx="2489279" cy="7241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E2666E-80C5-47F9-8B7B-6EF56C30BDE3}">
      <dsp:nvSpPr>
        <dsp:cNvPr id="0" name=""/>
        <dsp:cNvSpPr/>
      </dsp:nvSpPr>
      <dsp:spPr>
        <a:xfrm>
          <a:off x="3349302" y="1995680"/>
          <a:ext cx="1530994" cy="1530994"/>
        </a:xfrm>
        <a:prstGeom prst="ellipse">
          <a:avLst/>
        </a:prstGeom>
        <a:solidFill>
          <a:schemeClr val="lt1"/>
        </a:solidFill>
        <a:ln w="285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Results of the study </a:t>
          </a:r>
          <a:endParaRPr lang="en-US" sz="2500" kern="1200" dirty="0"/>
        </a:p>
      </dsp:txBody>
      <dsp:txXfrm>
        <a:off x="3573511" y="2219889"/>
        <a:ext cx="1082576" cy="1082576"/>
      </dsp:txXfrm>
    </dsp:sp>
    <dsp:sp modelId="{E9619AD6-1239-4CF9-8D5B-0CEC113F6AAF}">
      <dsp:nvSpPr>
        <dsp:cNvPr id="0" name=""/>
        <dsp:cNvSpPr/>
      </dsp:nvSpPr>
      <dsp:spPr>
        <a:xfrm rot="16200000">
          <a:off x="3883904" y="1748042"/>
          <a:ext cx="461790" cy="33486"/>
        </a:xfrm>
        <a:custGeom>
          <a:avLst/>
          <a:gdLst/>
          <a:ahLst/>
          <a:cxnLst/>
          <a:rect l="0" t="0" r="0" b="0"/>
          <a:pathLst>
            <a:path>
              <a:moveTo>
                <a:pt x="0" y="16743"/>
              </a:moveTo>
              <a:lnTo>
                <a:pt x="461790" y="16743"/>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03255" y="1753240"/>
        <a:ext cx="23089" cy="23089"/>
      </dsp:txXfrm>
    </dsp:sp>
    <dsp:sp modelId="{1E747A09-EC2B-44B5-9822-D4E4F5982AC3}">
      <dsp:nvSpPr>
        <dsp:cNvPr id="0" name=""/>
        <dsp:cNvSpPr/>
      </dsp:nvSpPr>
      <dsp:spPr>
        <a:xfrm>
          <a:off x="3349302" y="2895"/>
          <a:ext cx="1530994" cy="1530994"/>
        </a:xfrm>
        <a:prstGeom prst="ellipse">
          <a:avLst/>
        </a:prstGeom>
        <a:solidFill>
          <a:schemeClr val="lt1"/>
        </a:solidFill>
        <a:ln w="285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Increased out of service time </a:t>
          </a:r>
          <a:endParaRPr lang="en-US" sz="1200" kern="1200" dirty="0"/>
        </a:p>
      </dsp:txBody>
      <dsp:txXfrm>
        <a:off x="3573511" y="227104"/>
        <a:ext cx="1082576" cy="1082576"/>
      </dsp:txXfrm>
    </dsp:sp>
    <dsp:sp modelId="{61253A9E-6DBF-402C-9A7F-BBB97591E920}">
      <dsp:nvSpPr>
        <dsp:cNvPr id="0" name=""/>
        <dsp:cNvSpPr/>
      </dsp:nvSpPr>
      <dsp:spPr>
        <a:xfrm rot="1800000">
          <a:off x="4746806" y="3242630"/>
          <a:ext cx="461790" cy="33486"/>
        </a:xfrm>
        <a:custGeom>
          <a:avLst/>
          <a:gdLst/>
          <a:ahLst/>
          <a:cxnLst/>
          <a:rect l="0" t="0" r="0" b="0"/>
          <a:pathLst>
            <a:path>
              <a:moveTo>
                <a:pt x="0" y="16743"/>
              </a:moveTo>
              <a:lnTo>
                <a:pt x="461790" y="16743"/>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66156" y="3247829"/>
        <a:ext cx="23089" cy="23089"/>
      </dsp:txXfrm>
    </dsp:sp>
    <dsp:sp modelId="{EF7F0F18-F7C0-4D12-9A5E-C93FD5960667}">
      <dsp:nvSpPr>
        <dsp:cNvPr id="0" name=""/>
        <dsp:cNvSpPr/>
      </dsp:nvSpPr>
      <dsp:spPr>
        <a:xfrm>
          <a:off x="5075104" y="2992072"/>
          <a:ext cx="1530994" cy="1530994"/>
        </a:xfrm>
        <a:prstGeom prst="ellipse">
          <a:avLst/>
        </a:prstGeom>
        <a:solidFill>
          <a:schemeClr val="lt1"/>
        </a:solidFill>
        <a:ln w="285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decrease readiness of the fleet </a:t>
          </a:r>
          <a:endParaRPr lang="en-US" sz="1200" kern="1200" dirty="0"/>
        </a:p>
      </dsp:txBody>
      <dsp:txXfrm>
        <a:off x="5299313" y="3216281"/>
        <a:ext cx="1082576" cy="1082576"/>
      </dsp:txXfrm>
    </dsp:sp>
    <dsp:sp modelId="{F8463691-B70D-461D-9930-FC846445D0C7}">
      <dsp:nvSpPr>
        <dsp:cNvPr id="0" name=""/>
        <dsp:cNvSpPr/>
      </dsp:nvSpPr>
      <dsp:spPr>
        <a:xfrm rot="9000000">
          <a:off x="3021003" y="3242630"/>
          <a:ext cx="461790" cy="33486"/>
        </a:xfrm>
        <a:custGeom>
          <a:avLst/>
          <a:gdLst/>
          <a:ahLst/>
          <a:cxnLst/>
          <a:rect l="0" t="0" r="0" b="0"/>
          <a:pathLst>
            <a:path>
              <a:moveTo>
                <a:pt x="0" y="16743"/>
              </a:moveTo>
              <a:lnTo>
                <a:pt x="461790" y="16743"/>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240354" y="3247829"/>
        <a:ext cx="23089" cy="23089"/>
      </dsp:txXfrm>
    </dsp:sp>
    <dsp:sp modelId="{CF639924-B765-469F-BF6D-4250BC451247}">
      <dsp:nvSpPr>
        <dsp:cNvPr id="0" name=""/>
        <dsp:cNvSpPr/>
      </dsp:nvSpPr>
      <dsp:spPr>
        <a:xfrm>
          <a:off x="1623500" y="2992072"/>
          <a:ext cx="1530994" cy="1530994"/>
        </a:xfrm>
        <a:prstGeom prst="ellipse">
          <a:avLst/>
        </a:prstGeom>
        <a:solidFill>
          <a:schemeClr val="lt1"/>
        </a:solidFill>
        <a:ln w="28575"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 reduce the possibility of unsafe apparatus responding to call for service</a:t>
          </a:r>
          <a:endParaRPr lang="en-US" sz="1200" kern="1200" dirty="0"/>
        </a:p>
      </dsp:txBody>
      <dsp:txXfrm>
        <a:off x="1847709" y="3216281"/>
        <a:ext cx="1082576" cy="10825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65D54-FCC1-424B-8833-9E509037AE46}">
      <dsp:nvSpPr>
        <dsp:cNvPr id="0" name=""/>
        <dsp:cNvSpPr/>
      </dsp:nvSpPr>
      <dsp:spPr>
        <a:xfrm>
          <a:off x="1572133" y="1152671"/>
          <a:ext cx="2418333" cy="2418333"/>
        </a:xfrm>
        <a:prstGeom prst="ellipse">
          <a:avLst/>
        </a:prstGeom>
        <a:solidFill>
          <a:schemeClr val="accent1">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meager application of preventive maintenance in this research </a:t>
          </a:r>
          <a:endParaRPr lang="en-US" sz="2100" kern="1200" dirty="0"/>
        </a:p>
      </dsp:txBody>
      <dsp:txXfrm>
        <a:off x="1926290" y="1506828"/>
        <a:ext cx="1710019" cy="1710019"/>
      </dsp:txXfrm>
    </dsp:sp>
    <dsp:sp modelId="{6ED63B3D-56A8-42DF-ADBE-23FA8D8BD8D2}">
      <dsp:nvSpPr>
        <dsp:cNvPr id="0" name=""/>
        <dsp:cNvSpPr/>
      </dsp:nvSpPr>
      <dsp:spPr>
        <a:xfrm>
          <a:off x="2176716" y="183903"/>
          <a:ext cx="1209166" cy="1209166"/>
        </a:xfrm>
        <a:prstGeom prst="ellipse">
          <a:avLst/>
        </a:prstGeom>
        <a:solidFill>
          <a:schemeClr val="accent1">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Cost-effectiveness analysis of pavement treatment</a:t>
          </a:r>
          <a:endParaRPr lang="en-US" sz="1100" kern="1200" dirty="0"/>
        </a:p>
      </dsp:txBody>
      <dsp:txXfrm>
        <a:off x="2353794" y="360981"/>
        <a:ext cx="855010" cy="855010"/>
      </dsp:txXfrm>
    </dsp:sp>
    <dsp:sp modelId="{1EBE0C62-94E9-45D2-A5FD-B2914572DEB5}">
      <dsp:nvSpPr>
        <dsp:cNvPr id="0" name=""/>
        <dsp:cNvSpPr/>
      </dsp:nvSpPr>
      <dsp:spPr>
        <a:xfrm>
          <a:off x="3539279" y="2543930"/>
          <a:ext cx="1209166" cy="1209166"/>
        </a:xfrm>
        <a:prstGeom prst="ellipse">
          <a:avLst/>
        </a:prstGeom>
        <a:solidFill>
          <a:schemeClr val="accent1">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Integrating </a:t>
          </a:r>
          <a:r>
            <a:rPr lang="en-US" sz="1100" kern="1200" smtClean="0"/>
            <a:t>preventive maintenance</a:t>
          </a:r>
          <a:endParaRPr lang="en-US" sz="1100" kern="1200" dirty="0"/>
        </a:p>
      </dsp:txBody>
      <dsp:txXfrm>
        <a:off x="3716357" y="2721008"/>
        <a:ext cx="855010" cy="855010"/>
      </dsp:txXfrm>
    </dsp:sp>
    <dsp:sp modelId="{F99778E2-FF82-4E70-A313-18A3C4ABC8A7}">
      <dsp:nvSpPr>
        <dsp:cNvPr id="0" name=""/>
        <dsp:cNvSpPr/>
      </dsp:nvSpPr>
      <dsp:spPr>
        <a:xfrm>
          <a:off x="814154" y="2543930"/>
          <a:ext cx="1209166" cy="1209166"/>
        </a:xfrm>
        <a:prstGeom prst="ellipse">
          <a:avLst/>
        </a:prstGeom>
        <a:solidFill>
          <a:schemeClr val="accent1">
            <a:alpha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Optimal timing analysis for preventive maintenance</a:t>
          </a:r>
          <a:endParaRPr lang="en-US" sz="1100" kern="1200" dirty="0"/>
        </a:p>
      </dsp:txBody>
      <dsp:txXfrm>
        <a:off x="991232" y="2721008"/>
        <a:ext cx="855010" cy="8550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3B08D-1AF8-4749-A8A9-6902278C9E3D}">
      <dsp:nvSpPr>
        <dsp:cNvPr id="0" name=""/>
        <dsp:cNvSpPr/>
      </dsp:nvSpPr>
      <dsp:spPr>
        <a:xfrm>
          <a:off x="4513199" y="839108"/>
          <a:ext cx="1345167" cy="2177380"/>
        </a:xfrm>
        <a:custGeom>
          <a:avLst/>
          <a:gdLst/>
          <a:ahLst/>
          <a:cxnLst/>
          <a:rect l="0" t="0" r="0" b="0"/>
          <a:pathLst>
            <a:path>
              <a:moveTo>
                <a:pt x="0" y="0"/>
              </a:moveTo>
              <a:lnTo>
                <a:pt x="0" y="2177380"/>
              </a:lnTo>
              <a:lnTo>
                <a:pt x="1345167" y="2177380"/>
              </a:lnTo>
            </a:path>
          </a:pathLst>
        </a:custGeom>
        <a:noFill/>
        <a:ln w="28575"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0">
          <a:scrgbClr r="0" g="0" b="0"/>
        </a:fillRef>
        <a:effectRef idx="0">
          <a:scrgbClr r="0" g="0" b="0"/>
        </a:effectRef>
        <a:fontRef idx="minor"/>
      </dsp:style>
    </dsp:sp>
    <dsp:sp modelId="{86538F11-3678-43C0-AB57-0930FDB68A1D}">
      <dsp:nvSpPr>
        <dsp:cNvPr id="0" name=""/>
        <dsp:cNvSpPr/>
      </dsp:nvSpPr>
      <dsp:spPr>
        <a:xfrm>
          <a:off x="2182362" y="839108"/>
          <a:ext cx="2330836" cy="2182725"/>
        </a:xfrm>
        <a:custGeom>
          <a:avLst/>
          <a:gdLst/>
          <a:ahLst/>
          <a:cxnLst/>
          <a:rect l="0" t="0" r="0" b="0"/>
          <a:pathLst>
            <a:path>
              <a:moveTo>
                <a:pt x="2330836" y="0"/>
              </a:moveTo>
              <a:lnTo>
                <a:pt x="2330836" y="2182725"/>
              </a:lnTo>
              <a:lnTo>
                <a:pt x="0" y="2182725"/>
              </a:lnTo>
            </a:path>
          </a:pathLst>
        </a:custGeom>
        <a:noFill/>
        <a:ln w="28575" cap="flat" cmpd="sng" algn="ctr">
          <a:solidFill>
            <a:schemeClr val="bg1"/>
          </a:solidFill>
          <a:prstDash val="solid"/>
        </a:ln>
        <a:effectLst/>
      </dsp:spPr>
      <dsp:style>
        <a:lnRef idx="2">
          <a:scrgbClr r="0" g="0" b="0"/>
        </a:lnRef>
        <a:fillRef idx="0">
          <a:scrgbClr r="0" g="0" b="0"/>
        </a:fillRef>
        <a:effectRef idx="0">
          <a:scrgbClr r="0" g="0" b="0"/>
        </a:effectRef>
        <a:fontRef idx="minor"/>
      </dsp:style>
    </dsp:sp>
    <dsp:sp modelId="{7A1574CF-4E8E-465D-850C-5FD98B4A5BA0}">
      <dsp:nvSpPr>
        <dsp:cNvPr id="0" name=""/>
        <dsp:cNvSpPr/>
      </dsp:nvSpPr>
      <dsp:spPr>
        <a:xfrm>
          <a:off x="4513199" y="839108"/>
          <a:ext cx="520422" cy="2191653"/>
        </a:xfrm>
        <a:custGeom>
          <a:avLst/>
          <a:gdLst/>
          <a:ahLst/>
          <a:cxnLst/>
          <a:rect l="0" t="0" r="0" b="0"/>
          <a:pathLst>
            <a:path>
              <a:moveTo>
                <a:pt x="0" y="0"/>
              </a:moveTo>
              <a:lnTo>
                <a:pt x="520422" y="2191653"/>
              </a:lnTo>
            </a:path>
          </a:pathLst>
        </a:custGeom>
        <a:noFill/>
        <a:ln w="28575" cap="flat" cmpd="sng" algn="ctr">
          <a:solidFill>
            <a:schemeClr val="bg1"/>
          </a:solidFill>
          <a:prstDash val="solid"/>
        </a:ln>
        <a:effectLst/>
      </dsp:spPr>
      <dsp:style>
        <a:lnRef idx="2">
          <a:scrgbClr r="0" g="0" b="0"/>
        </a:lnRef>
        <a:fillRef idx="0">
          <a:scrgbClr r="0" g="0" b="0"/>
        </a:fillRef>
        <a:effectRef idx="0">
          <a:scrgbClr r="0" g="0" b="0"/>
        </a:effectRef>
        <a:fontRef idx="minor"/>
      </dsp:style>
    </dsp:sp>
    <dsp:sp modelId="{1685C12E-0B48-42C6-831C-1CB34F951218}">
      <dsp:nvSpPr>
        <dsp:cNvPr id="0" name=""/>
        <dsp:cNvSpPr/>
      </dsp:nvSpPr>
      <dsp:spPr>
        <a:xfrm>
          <a:off x="3325825" y="0"/>
          <a:ext cx="2374746" cy="83910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Methodology </a:t>
          </a:r>
          <a:endParaRPr lang="en-US" sz="3300" kern="1200" dirty="0"/>
        </a:p>
      </dsp:txBody>
      <dsp:txXfrm>
        <a:off x="3325825" y="0"/>
        <a:ext cx="2374746" cy="839108"/>
      </dsp:txXfrm>
    </dsp:sp>
    <dsp:sp modelId="{AE5F1CFB-5CFE-49F1-8E9A-AA2B8D4545A1}">
      <dsp:nvSpPr>
        <dsp:cNvPr id="0" name=""/>
        <dsp:cNvSpPr/>
      </dsp:nvSpPr>
      <dsp:spPr>
        <a:xfrm>
          <a:off x="2860005" y="2491579"/>
          <a:ext cx="2173616" cy="107836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Study the current situation</a:t>
          </a:r>
          <a:r>
            <a:rPr lang="en-US" sz="1600" kern="1200" dirty="0" smtClean="0"/>
            <a:t> </a:t>
          </a:r>
          <a:endParaRPr lang="en-US" sz="1600" kern="1200" dirty="0"/>
        </a:p>
      </dsp:txBody>
      <dsp:txXfrm>
        <a:off x="2860005" y="2491579"/>
        <a:ext cx="2173616" cy="1078365"/>
      </dsp:txXfrm>
    </dsp:sp>
    <dsp:sp modelId="{558A41CD-B35D-40D8-9142-F9E715D29AED}">
      <dsp:nvSpPr>
        <dsp:cNvPr id="0" name=""/>
        <dsp:cNvSpPr/>
      </dsp:nvSpPr>
      <dsp:spPr>
        <a:xfrm>
          <a:off x="0" y="2491579"/>
          <a:ext cx="2182362" cy="106050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Development the correction maintenance </a:t>
          </a:r>
          <a:endParaRPr lang="en-US" sz="2000" kern="1200" dirty="0"/>
        </a:p>
      </dsp:txBody>
      <dsp:txXfrm>
        <a:off x="0" y="2491579"/>
        <a:ext cx="2182362" cy="1060509"/>
      </dsp:txXfrm>
    </dsp:sp>
    <dsp:sp modelId="{8DE41D1C-BFD5-4F1D-9AAA-984D5F6FB967}">
      <dsp:nvSpPr>
        <dsp:cNvPr id="0" name=""/>
        <dsp:cNvSpPr/>
      </dsp:nvSpPr>
      <dsp:spPr>
        <a:xfrm>
          <a:off x="5858366" y="2491579"/>
          <a:ext cx="2220080" cy="104981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Build preventive maintenance</a:t>
          </a:r>
          <a:endParaRPr lang="en-US" sz="2000" kern="1200" dirty="0"/>
        </a:p>
      </dsp:txBody>
      <dsp:txXfrm>
        <a:off x="5858366" y="2491579"/>
        <a:ext cx="2220080" cy="104981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2EC1E-7AC4-4BE5-949A-63E1AD34F92C}">
      <dsp:nvSpPr>
        <dsp:cNvPr id="0" name=""/>
        <dsp:cNvSpPr/>
      </dsp:nvSpPr>
      <dsp:spPr>
        <a:xfrm>
          <a:off x="251819" y="175469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analysis</a:t>
          </a:r>
          <a:endParaRPr lang="en-US" sz="2800" kern="1200" dirty="0"/>
        </a:p>
      </dsp:txBody>
      <dsp:txXfrm>
        <a:off x="281593" y="1784468"/>
        <a:ext cx="1973599" cy="957025"/>
      </dsp:txXfrm>
    </dsp:sp>
    <dsp:sp modelId="{A3B4E308-30B0-46A2-9EB1-80DFE56FFFC2}">
      <dsp:nvSpPr>
        <dsp:cNvPr id="0" name=""/>
        <dsp:cNvSpPr/>
      </dsp:nvSpPr>
      <dsp:spPr>
        <a:xfrm rot="18289469">
          <a:off x="1979541" y="1658236"/>
          <a:ext cx="1424110" cy="40429"/>
        </a:xfrm>
        <a:custGeom>
          <a:avLst/>
          <a:gdLst/>
          <a:ahLst/>
          <a:cxnLst/>
          <a:rect l="0" t="0" r="0" b="0"/>
          <a:pathLst>
            <a:path>
              <a:moveTo>
                <a:pt x="0" y="20214"/>
              </a:moveTo>
              <a:lnTo>
                <a:pt x="1424110" y="20214"/>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55994" y="1642848"/>
        <a:ext cx="71205" cy="71205"/>
      </dsp:txXfrm>
    </dsp:sp>
    <dsp:sp modelId="{21A77F6E-CEBA-44B3-83FD-38F4E2FFA486}">
      <dsp:nvSpPr>
        <dsp:cNvPr id="0" name=""/>
        <dsp:cNvSpPr/>
      </dsp:nvSpPr>
      <dsp:spPr>
        <a:xfrm>
          <a:off x="3098226" y="58563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err="1" smtClean="0"/>
            <a:t>Curioni</a:t>
          </a:r>
          <a:r>
            <a:rPr lang="en-US" sz="2800" kern="1200" dirty="0" smtClean="0"/>
            <a:t> </a:t>
          </a:r>
          <a:endParaRPr lang="en-US" sz="2800" kern="1200" dirty="0"/>
        </a:p>
      </dsp:txBody>
      <dsp:txXfrm>
        <a:off x="3128000" y="615408"/>
        <a:ext cx="1973599" cy="957025"/>
      </dsp:txXfrm>
    </dsp:sp>
    <dsp:sp modelId="{EC6635F8-298E-472B-886C-701E8E9D1123}">
      <dsp:nvSpPr>
        <dsp:cNvPr id="0" name=""/>
        <dsp:cNvSpPr/>
      </dsp:nvSpPr>
      <dsp:spPr>
        <a:xfrm rot="19457599">
          <a:off x="5037237" y="781441"/>
          <a:ext cx="1001531" cy="40429"/>
        </a:xfrm>
        <a:custGeom>
          <a:avLst/>
          <a:gdLst/>
          <a:ahLst/>
          <a:cxnLst/>
          <a:rect l="0" t="0" r="0" b="0"/>
          <a:pathLst>
            <a:path>
              <a:moveTo>
                <a:pt x="0" y="20214"/>
              </a:moveTo>
              <a:lnTo>
                <a:pt x="1001531" y="20214"/>
              </a:lnTo>
            </a:path>
          </a:pathLst>
        </a:custGeom>
        <a:noFill/>
        <a:ln w="285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2964" y="776618"/>
        <a:ext cx="50076" cy="50076"/>
      </dsp:txXfrm>
    </dsp:sp>
    <dsp:sp modelId="{29AA71EC-2D5E-41BD-A84D-737F8AA16490}">
      <dsp:nvSpPr>
        <dsp:cNvPr id="0" name=""/>
        <dsp:cNvSpPr/>
      </dsp:nvSpPr>
      <dsp:spPr>
        <a:xfrm>
          <a:off x="5944632" y="110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Before </a:t>
          </a:r>
          <a:r>
            <a:rPr lang="en-US" sz="1700" kern="1200" dirty="0" smtClean="0"/>
            <a:t>starting </a:t>
          </a:r>
          <a:r>
            <a:rPr lang="en-US" sz="1700" kern="1200" dirty="0" smtClean="0"/>
            <a:t>implement preventive maintenance</a:t>
          </a:r>
          <a:endParaRPr lang="en-US" sz="1700" kern="1200" dirty="0"/>
        </a:p>
      </dsp:txBody>
      <dsp:txXfrm>
        <a:off x="5974406" y="30878"/>
        <a:ext cx="1973599" cy="957025"/>
      </dsp:txXfrm>
    </dsp:sp>
    <dsp:sp modelId="{9F19174F-2514-4A67-A822-9187C8BE26D3}">
      <dsp:nvSpPr>
        <dsp:cNvPr id="0" name=""/>
        <dsp:cNvSpPr/>
      </dsp:nvSpPr>
      <dsp:spPr>
        <a:xfrm rot="2142401">
          <a:off x="5037237" y="1365971"/>
          <a:ext cx="1001531" cy="40429"/>
        </a:xfrm>
        <a:custGeom>
          <a:avLst/>
          <a:gdLst/>
          <a:ahLst/>
          <a:cxnLst/>
          <a:rect l="0" t="0" r="0" b="0"/>
          <a:pathLst>
            <a:path>
              <a:moveTo>
                <a:pt x="0" y="20214"/>
              </a:moveTo>
              <a:lnTo>
                <a:pt x="1001531" y="20214"/>
              </a:lnTo>
            </a:path>
          </a:pathLst>
        </a:custGeom>
        <a:noFill/>
        <a:ln w="285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2964" y="1361148"/>
        <a:ext cx="50076" cy="50076"/>
      </dsp:txXfrm>
    </dsp:sp>
    <dsp:sp modelId="{2AA5BC64-AB9C-4353-B484-08ACB45DB8FC}">
      <dsp:nvSpPr>
        <dsp:cNvPr id="0" name=""/>
        <dsp:cNvSpPr/>
      </dsp:nvSpPr>
      <dsp:spPr>
        <a:xfrm>
          <a:off x="5944632" y="117016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after </a:t>
          </a:r>
          <a:r>
            <a:rPr lang="en-US" sz="1700" kern="1200" dirty="0" smtClean="0"/>
            <a:t>starting </a:t>
          </a:r>
          <a:r>
            <a:rPr lang="en-US" sz="1700" kern="1200" dirty="0" smtClean="0"/>
            <a:t>implement preventive maintenance</a:t>
          </a:r>
          <a:endParaRPr lang="en-US" sz="1700" kern="1200" dirty="0"/>
        </a:p>
      </dsp:txBody>
      <dsp:txXfrm>
        <a:off x="5974406" y="1199938"/>
        <a:ext cx="1973599" cy="957025"/>
      </dsp:txXfrm>
    </dsp:sp>
    <dsp:sp modelId="{0DC72B73-4CDB-486E-AE3D-0504B14AD734}">
      <dsp:nvSpPr>
        <dsp:cNvPr id="0" name=""/>
        <dsp:cNvSpPr/>
      </dsp:nvSpPr>
      <dsp:spPr>
        <a:xfrm rot="3310531">
          <a:off x="1979541" y="2827296"/>
          <a:ext cx="1424110" cy="40429"/>
        </a:xfrm>
        <a:custGeom>
          <a:avLst/>
          <a:gdLst/>
          <a:ahLst/>
          <a:cxnLst/>
          <a:rect l="0" t="0" r="0" b="0"/>
          <a:pathLst>
            <a:path>
              <a:moveTo>
                <a:pt x="0" y="20214"/>
              </a:moveTo>
              <a:lnTo>
                <a:pt x="1424110" y="20214"/>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55994" y="2811908"/>
        <a:ext cx="71205" cy="71205"/>
      </dsp:txXfrm>
    </dsp:sp>
    <dsp:sp modelId="{EE474D4C-73A2-4467-B45D-DB2B5C698380}">
      <dsp:nvSpPr>
        <dsp:cNvPr id="0" name=""/>
        <dsp:cNvSpPr/>
      </dsp:nvSpPr>
      <dsp:spPr>
        <a:xfrm>
          <a:off x="3098226" y="292375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Die cutter</a:t>
          </a:r>
          <a:endParaRPr lang="en-US" sz="3200" kern="1200" dirty="0"/>
        </a:p>
      </dsp:txBody>
      <dsp:txXfrm>
        <a:off x="3128000" y="2953528"/>
        <a:ext cx="1973599" cy="957025"/>
      </dsp:txXfrm>
    </dsp:sp>
    <dsp:sp modelId="{55862215-61DF-4406-9470-F6D82B542A51}">
      <dsp:nvSpPr>
        <dsp:cNvPr id="0" name=""/>
        <dsp:cNvSpPr/>
      </dsp:nvSpPr>
      <dsp:spPr>
        <a:xfrm rot="19457599">
          <a:off x="5037237" y="3119561"/>
          <a:ext cx="1001531" cy="40429"/>
        </a:xfrm>
        <a:custGeom>
          <a:avLst/>
          <a:gdLst/>
          <a:ahLst/>
          <a:cxnLst/>
          <a:rect l="0" t="0" r="0" b="0"/>
          <a:pathLst>
            <a:path>
              <a:moveTo>
                <a:pt x="0" y="20214"/>
              </a:moveTo>
              <a:lnTo>
                <a:pt x="1001531" y="20214"/>
              </a:lnTo>
            </a:path>
          </a:pathLst>
        </a:custGeom>
        <a:noFill/>
        <a:ln w="285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2964" y="3114738"/>
        <a:ext cx="50076" cy="50076"/>
      </dsp:txXfrm>
    </dsp:sp>
    <dsp:sp modelId="{0D7BC09A-6AC2-4EAA-AA17-99D97A7D257C}">
      <dsp:nvSpPr>
        <dsp:cNvPr id="0" name=""/>
        <dsp:cNvSpPr/>
      </dsp:nvSpPr>
      <dsp:spPr>
        <a:xfrm>
          <a:off x="5944632" y="233922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Before </a:t>
          </a:r>
          <a:r>
            <a:rPr lang="en-US" sz="1700" kern="1200" dirty="0" smtClean="0"/>
            <a:t>starting implement </a:t>
          </a:r>
          <a:r>
            <a:rPr lang="en-US" sz="1700" kern="1200" dirty="0" smtClean="0"/>
            <a:t>preventive maintenance</a:t>
          </a:r>
          <a:endParaRPr lang="en-US" sz="1700" kern="1200" dirty="0"/>
        </a:p>
      </dsp:txBody>
      <dsp:txXfrm>
        <a:off x="5974406" y="2368998"/>
        <a:ext cx="1973599" cy="957025"/>
      </dsp:txXfrm>
    </dsp:sp>
    <dsp:sp modelId="{4E5B2CB6-6CD1-43EB-A577-DADC7A550402}">
      <dsp:nvSpPr>
        <dsp:cNvPr id="0" name=""/>
        <dsp:cNvSpPr/>
      </dsp:nvSpPr>
      <dsp:spPr>
        <a:xfrm rot="1992219">
          <a:off x="5044694" y="3702551"/>
          <a:ext cx="1061782" cy="40429"/>
        </a:xfrm>
        <a:custGeom>
          <a:avLst/>
          <a:gdLst/>
          <a:ahLst/>
          <a:cxnLst/>
          <a:rect l="0" t="0" r="0" b="0"/>
          <a:pathLst>
            <a:path>
              <a:moveTo>
                <a:pt x="0" y="20214"/>
              </a:moveTo>
              <a:lnTo>
                <a:pt x="1061782" y="20214"/>
              </a:lnTo>
            </a:path>
          </a:pathLst>
        </a:custGeom>
        <a:noFill/>
        <a:ln w="285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49041" y="3696221"/>
        <a:ext cx="53089" cy="53089"/>
      </dsp:txXfrm>
    </dsp:sp>
    <dsp:sp modelId="{8F10A403-87C1-48C7-A7FC-258AED1280EE}">
      <dsp:nvSpPr>
        <dsp:cNvPr id="0" name=""/>
        <dsp:cNvSpPr/>
      </dsp:nvSpPr>
      <dsp:spPr>
        <a:xfrm>
          <a:off x="6019798" y="3505204"/>
          <a:ext cx="2033147" cy="1016573"/>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after </a:t>
          </a:r>
          <a:r>
            <a:rPr lang="en-US" sz="1700" kern="1200" dirty="0" smtClean="0"/>
            <a:t>starting </a:t>
          </a:r>
          <a:r>
            <a:rPr lang="en-US" sz="1700" kern="1200" dirty="0" smtClean="0"/>
            <a:t>implement preventive maintenance</a:t>
          </a:r>
          <a:endParaRPr lang="en-US" sz="1700" kern="1200" dirty="0"/>
        </a:p>
      </dsp:txBody>
      <dsp:txXfrm>
        <a:off x="6049572" y="3534978"/>
        <a:ext cx="1973599" cy="9570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542A88-7A17-4D04-86D4-3F79FAA14F6A}">
      <dsp:nvSpPr>
        <dsp:cNvPr id="0" name=""/>
        <dsp:cNvSpPr/>
      </dsp:nvSpPr>
      <dsp:spPr>
        <a:xfrm>
          <a:off x="348756" y="2262981"/>
          <a:ext cx="225371" cy="1288325"/>
        </a:xfrm>
        <a:custGeom>
          <a:avLst/>
          <a:gdLst/>
          <a:ahLst/>
          <a:cxnLst/>
          <a:rect l="0" t="0" r="0" b="0"/>
          <a:pathLst>
            <a:path>
              <a:moveTo>
                <a:pt x="0" y="0"/>
              </a:moveTo>
              <a:lnTo>
                <a:pt x="112685" y="0"/>
              </a:lnTo>
              <a:lnTo>
                <a:pt x="112685" y="1288325"/>
              </a:lnTo>
              <a:lnTo>
                <a:pt x="225371" y="1288325"/>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p>
      </dsp:txBody>
      <dsp:txXfrm>
        <a:off x="428744" y="2874446"/>
        <a:ext cx="65394" cy="65394"/>
      </dsp:txXfrm>
    </dsp:sp>
    <dsp:sp modelId="{5E373D5D-875E-4200-890C-ACE214F1504D}">
      <dsp:nvSpPr>
        <dsp:cNvPr id="0" name=""/>
        <dsp:cNvSpPr/>
      </dsp:nvSpPr>
      <dsp:spPr>
        <a:xfrm>
          <a:off x="348756" y="2262981"/>
          <a:ext cx="225371" cy="858883"/>
        </a:xfrm>
        <a:custGeom>
          <a:avLst/>
          <a:gdLst/>
          <a:ahLst/>
          <a:cxnLst/>
          <a:rect l="0" t="0" r="0" b="0"/>
          <a:pathLst>
            <a:path>
              <a:moveTo>
                <a:pt x="0" y="0"/>
              </a:moveTo>
              <a:lnTo>
                <a:pt x="112685" y="0"/>
              </a:lnTo>
              <a:lnTo>
                <a:pt x="112685" y="858883"/>
              </a:lnTo>
              <a:lnTo>
                <a:pt x="225371" y="858883"/>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p>
      </dsp:txBody>
      <dsp:txXfrm>
        <a:off x="439243" y="2670224"/>
        <a:ext cx="44397" cy="44397"/>
      </dsp:txXfrm>
    </dsp:sp>
    <dsp:sp modelId="{92D51497-BAF5-41D4-AB80-11FF6B4AD0AC}">
      <dsp:nvSpPr>
        <dsp:cNvPr id="0" name=""/>
        <dsp:cNvSpPr/>
      </dsp:nvSpPr>
      <dsp:spPr>
        <a:xfrm>
          <a:off x="348756" y="2262981"/>
          <a:ext cx="225371" cy="429441"/>
        </a:xfrm>
        <a:custGeom>
          <a:avLst/>
          <a:gdLst/>
          <a:ahLst/>
          <a:cxnLst/>
          <a:rect l="0" t="0" r="0" b="0"/>
          <a:pathLst>
            <a:path>
              <a:moveTo>
                <a:pt x="0" y="0"/>
              </a:moveTo>
              <a:lnTo>
                <a:pt x="112685" y="0"/>
              </a:lnTo>
              <a:lnTo>
                <a:pt x="112685" y="429441"/>
              </a:lnTo>
              <a:lnTo>
                <a:pt x="225371" y="429441"/>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49317" y="2465577"/>
        <a:ext cx="24249" cy="24249"/>
      </dsp:txXfrm>
    </dsp:sp>
    <dsp:sp modelId="{85AC00BB-1FA6-458E-ABED-39E5F71D8222}">
      <dsp:nvSpPr>
        <dsp:cNvPr id="0" name=""/>
        <dsp:cNvSpPr/>
      </dsp:nvSpPr>
      <dsp:spPr>
        <a:xfrm>
          <a:off x="348756" y="2217261"/>
          <a:ext cx="225371" cy="91440"/>
        </a:xfrm>
        <a:custGeom>
          <a:avLst/>
          <a:gdLst/>
          <a:ahLst/>
          <a:cxnLst/>
          <a:rect l="0" t="0" r="0" b="0"/>
          <a:pathLst>
            <a:path>
              <a:moveTo>
                <a:pt x="0" y="45720"/>
              </a:moveTo>
              <a:lnTo>
                <a:pt x="225371" y="4572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55807" y="2257347"/>
        <a:ext cx="11268" cy="11268"/>
      </dsp:txXfrm>
    </dsp:sp>
    <dsp:sp modelId="{1B56E87F-A407-4DBA-84F1-2E17382D9137}">
      <dsp:nvSpPr>
        <dsp:cNvPr id="0" name=""/>
        <dsp:cNvSpPr/>
      </dsp:nvSpPr>
      <dsp:spPr>
        <a:xfrm>
          <a:off x="348756" y="1833539"/>
          <a:ext cx="225371" cy="429441"/>
        </a:xfrm>
        <a:custGeom>
          <a:avLst/>
          <a:gdLst/>
          <a:ahLst/>
          <a:cxnLst/>
          <a:rect l="0" t="0" r="0" b="0"/>
          <a:pathLst>
            <a:path>
              <a:moveTo>
                <a:pt x="0" y="429441"/>
              </a:moveTo>
              <a:lnTo>
                <a:pt x="112685" y="429441"/>
              </a:lnTo>
              <a:lnTo>
                <a:pt x="112685" y="0"/>
              </a:lnTo>
              <a:lnTo>
                <a:pt x="225371" y="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en-US" sz="1600" kern="1200"/>
        </a:p>
      </dsp:txBody>
      <dsp:txXfrm>
        <a:off x="449317" y="2036135"/>
        <a:ext cx="24249" cy="24249"/>
      </dsp:txXfrm>
    </dsp:sp>
    <dsp:sp modelId="{E6969CB6-FB51-4A4A-946E-DDE2891B91A7}">
      <dsp:nvSpPr>
        <dsp:cNvPr id="0" name=""/>
        <dsp:cNvSpPr/>
      </dsp:nvSpPr>
      <dsp:spPr>
        <a:xfrm>
          <a:off x="348756" y="1404098"/>
          <a:ext cx="225371" cy="858883"/>
        </a:xfrm>
        <a:custGeom>
          <a:avLst/>
          <a:gdLst/>
          <a:ahLst/>
          <a:cxnLst/>
          <a:rect l="0" t="0" r="0" b="0"/>
          <a:pathLst>
            <a:path>
              <a:moveTo>
                <a:pt x="0" y="858883"/>
              </a:moveTo>
              <a:lnTo>
                <a:pt x="112685" y="858883"/>
              </a:lnTo>
              <a:lnTo>
                <a:pt x="112685" y="0"/>
              </a:lnTo>
              <a:lnTo>
                <a:pt x="225371" y="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39243" y="1811340"/>
        <a:ext cx="44397" cy="44397"/>
      </dsp:txXfrm>
    </dsp:sp>
    <dsp:sp modelId="{B182876E-B252-437B-8306-A373B4717653}">
      <dsp:nvSpPr>
        <dsp:cNvPr id="0" name=""/>
        <dsp:cNvSpPr/>
      </dsp:nvSpPr>
      <dsp:spPr>
        <a:xfrm>
          <a:off x="348756" y="974656"/>
          <a:ext cx="225371" cy="1288325"/>
        </a:xfrm>
        <a:custGeom>
          <a:avLst/>
          <a:gdLst/>
          <a:ahLst/>
          <a:cxnLst/>
          <a:rect l="0" t="0" r="0" b="0"/>
          <a:pathLst>
            <a:path>
              <a:moveTo>
                <a:pt x="0" y="1288325"/>
              </a:moveTo>
              <a:lnTo>
                <a:pt x="112685" y="1288325"/>
              </a:lnTo>
              <a:lnTo>
                <a:pt x="112685" y="0"/>
              </a:lnTo>
              <a:lnTo>
                <a:pt x="225371" y="0"/>
              </a:lnTo>
            </a:path>
          </a:pathLst>
        </a:custGeom>
        <a:noFill/>
        <a:ln w="285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28744" y="1586121"/>
        <a:ext cx="65394" cy="65394"/>
      </dsp:txXfrm>
    </dsp:sp>
    <dsp:sp modelId="{5AC467AB-E210-415A-B622-2AFE658AC330}">
      <dsp:nvSpPr>
        <dsp:cNvPr id="0" name=""/>
        <dsp:cNvSpPr/>
      </dsp:nvSpPr>
      <dsp:spPr>
        <a:xfrm rot="16200000">
          <a:off x="-1130521" y="2091204"/>
          <a:ext cx="2615001"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en-US" sz="2800" kern="1200" dirty="0" smtClean="0"/>
            <a:t>conclusion </a:t>
          </a:r>
          <a:endParaRPr lang="ar-SA" sz="2800" kern="1200" dirty="0"/>
        </a:p>
      </dsp:txBody>
      <dsp:txXfrm>
        <a:off x="-1130521" y="2091204"/>
        <a:ext cx="2615001" cy="343553"/>
      </dsp:txXfrm>
    </dsp:sp>
    <dsp:sp modelId="{0057247C-0C97-4E0B-BB9F-8C1FDE160C27}">
      <dsp:nvSpPr>
        <dsp:cNvPr id="0" name=""/>
        <dsp:cNvSpPr/>
      </dsp:nvSpPr>
      <dsp:spPr>
        <a:xfrm>
          <a:off x="574127" y="802879"/>
          <a:ext cx="7878869"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develop a model for preventive maintenance</a:t>
          </a:r>
          <a:endParaRPr lang="ar-SA" sz="1600" kern="1200" dirty="0"/>
        </a:p>
      </dsp:txBody>
      <dsp:txXfrm>
        <a:off x="574127" y="802879"/>
        <a:ext cx="7878869" cy="343553"/>
      </dsp:txXfrm>
    </dsp:sp>
    <dsp:sp modelId="{CF8EEFD4-C240-4FBC-93E7-5DBA71E3776A}">
      <dsp:nvSpPr>
        <dsp:cNvPr id="0" name=""/>
        <dsp:cNvSpPr/>
      </dsp:nvSpPr>
      <dsp:spPr>
        <a:xfrm>
          <a:off x="574127" y="1232321"/>
          <a:ext cx="7854360"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Build regular forms to make preventive maintenance (daily, weekly , monthly , and annually)</a:t>
          </a:r>
          <a:endParaRPr lang="ar-SA" sz="1600" kern="1200" dirty="0"/>
        </a:p>
      </dsp:txBody>
      <dsp:txXfrm>
        <a:off x="574127" y="1232321"/>
        <a:ext cx="7854360" cy="343553"/>
      </dsp:txXfrm>
    </dsp:sp>
    <dsp:sp modelId="{1C4499E4-F8B3-4229-8BA4-55358F20BD1F}">
      <dsp:nvSpPr>
        <dsp:cNvPr id="0" name=""/>
        <dsp:cNvSpPr/>
      </dsp:nvSpPr>
      <dsp:spPr>
        <a:xfrm>
          <a:off x="574127" y="1661763"/>
          <a:ext cx="7860941"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Build manual for corrective maintenance and preventive maintenance</a:t>
          </a:r>
          <a:endParaRPr lang="ar-SA" sz="1600" kern="1200" dirty="0"/>
        </a:p>
      </dsp:txBody>
      <dsp:txXfrm>
        <a:off x="574127" y="1661763"/>
        <a:ext cx="7860941" cy="343553"/>
      </dsp:txXfrm>
    </dsp:sp>
    <dsp:sp modelId="{2B10AED3-76D7-49B7-B84F-BB646C22E6E1}">
      <dsp:nvSpPr>
        <dsp:cNvPr id="0" name=""/>
        <dsp:cNvSpPr/>
      </dsp:nvSpPr>
      <dsp:spPr>
        <a:xfrm>
          <a:off x="574127" y="2091204"/>
          <a:ext cx="7854371"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Increase the availability after implementing preventive maintenance model</a:t>
          </a:r>
          <a:endParaRPr lang="ar-SA" sz="1600" kern="1200" dirty="0"/>
        </a:p>
      </dsp:txBody>
      <dsp:txXfrm>
        <a:off x="574127" y="2091204"/>
        <a:ext cx="7854371" cy="343553"/>
      </dsp:txXfrm>
    </dsp:sp>
    <dsp:sp modelId="{17440822-BF9C-4C84-BDFE-1B0B83242FF5}">
      <dsp:nvSpPr>
        <dsp:cNvPr id="0" name=""/>
        <dsp:cNvSpPr/>
      </dsp:nvSpPr>
      <dsp:spPr>
        <a:xfrm>
          <a:off x="574127" y="2520646"/>
          <a:ext cx="7854360"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Increase service level for orders </a:t>
          </a:r>
          <a:endParaRPr lang="ar-SA" sz="1600" kern="1200" dirty="0"/>
        </a:p>
      </dsp:txBody>
      <dsp:txXfrm>
        <a:off x="574127" y="2520646"/>
        <a:ext cx="7854360" cy="343553"/>
      </dsp:txXfrm>
    </dsp:sp>
    <dsp:sp modelId="{31FA0CA4-9686-4226-B07D-9D6300E08F94}">
      <dsp:nvSpPr>
        <dsp:cNvPr id="0" name=""/>
        <dsp:cNvSpPr/>
      </dsp:nvSpPr>
      <dsp:spPr>
        <a:xfrm>
          <a:off x="574127" y="2950088"/>
          <a:ext cx="7749168"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Decrease interrupted in production </a:t>
          </a:r>
          <a:endParaRPr lang="ar-SA" sz="1600" kern="1200" dirty="0"/>
        </a:p>
      </dsp:txBody>
      <dsp:txXfrm>
        <a:off x="574127" y="2950088"/>
        <a:ext cx="7749168" cy="343553"/>
      </dsp:txXfrm>
    </dsp:sp>
    <dsp:sp modelId="{BAF5DE57-A079-4086-9061-D9E9CC58F669}">
      <dsp:nvSpPr>
        <dsp:cNvPr id="0" name=""/>
        <dsp:cNvSpPr/>
      </dsp:nvSpPr>
      <dsp:spPr>
        <a:xfrm>
          <a:off x="574127" y="3379529"/>
          <a:ext cx="7860952" cy="34355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Decrease probability sudden failures in machines </a:t>
          </a:r>
          <a:endParaRPr lang="ar-SA" sz="1600" kern="1200" dirty="0"/>
        </a:p>
      </dsp:txBody>
      <dsp:txXfrm>
        <a:off x="574127" y="3379529"/>
        <a:ext cx="7860952" cy="34355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1913E5-5D7D-4186-B939-262907DE81D5}"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914533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1913E5-5D7D-4186-B939-262907DE81D5}"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1791014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1913E5-5D7D-4186-B939-262907DE81D5}"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989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1913E5-5D7D-4186-B939-262907DE81D5}"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225118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1913E5-5D7D-4186-B939-262907DE81D5}"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3735745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1913E5-5D7D-4186-B939-262907DE81D5}"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859472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1913E5-5D7D-4186-B939-262907DE81D5}" type="datetimeFigureOut">
              <a:rPr lang="en-US" smtClean="0"/>
              <a:t>5/21/2013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2102589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1913E5-5D7D-4186-B939-262907DE81D5}" type="datetimeFigureOut">
              <a:rPr lang="en-US" smtClean="0"/>
              <a:t>5/21/2013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3469076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1913E5-5D7D-4186-B939-262907DE81D5}" type="datetimeFigureOut">
              <a:rPr lang="en-US" smtClean="0"/>
              <a:t>5/21/2013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4015329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1913E5-5D7D-4186-B939-262907DE81D5}"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5860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1913E5-5D7D-4186-B939-262907DE81D5}"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D8951-9179-45AD-A56E-7E21D96C2E59}" type="slidenum">
              <a:rPr lang="en-US" smtClean="0"/>
              <a:t>‹#›</a:t>
            </a:fld>
            <a:endParaRPr lang="en-US"/>
          </a:p>
        </p:txBody>
      </p:sp>
    </p:spTree>
    <p:extLst>
      <p:ext uri="{BB962C8B-B14F-4D97-AF65-F5344CB8AC3E}">
        <p14:creationId xmlns:p14="http://schemas.microsoft.com/office/powerpoint/2010/main" val="2120095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1913E5-5D7D-4186-B939-262907DE81D5}" type="datetimeFigureOut">
              <a:rPr lang="en-US" smtClean="0"/>
              <a:t>5/21/2013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AD8951-9179-45AD-A56E-7E21D96C2E59}" type="slidenum">
              <a:rPr lang="en-US" smtClean="0"/>
              <a:t>‹#›</a:t>
            </a:fld>
            <a:endParaRPr lang="en-US"/>
          </a:p>
        </p:txBody>
      </p:sp>
    </p:spTree>
    <p:extLst>
      <p:ext uri="{BB962C8B-B14F-4D97-AF65-F5344CB8AC3E}">
        <p14:creationId xmlns:p14="http://schemas.microsoft.com/office/powerpoint/2010/main" val="253991880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9.jp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9.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0.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1.jp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20.png"/><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3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59.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3.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1.xml"/><Relationship Id="rId7" Type="http://schemas.openxmlformats.org/officeDocument/2006/relationships/image" Target="../media/image4.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3.xml"/><Relationship Id="rId7" Type="http://schemas.openxmlformats.org/officeDocument/2006/relationships/image" Target="../media/image7.jp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4038600" cy="3276600"/>
          </a:xfrm>
        </p:spPr>
        <p:txBody>
          <a:bodyPr>
            <a:normAutofit/>
          </a:bodyPr>
          <a:lstStyle/>
          <a:p>
            <a:pPr algn="l"/>
            <a:r>
              <a:rPr lang="en-US" sz="4800" dirty="0" smtClean="0">
                <a:latin typeface="Gabriola" pitchFamily="82" charset="0"/>
              </a:rPr>
              <a:t>Building Preventive Maintenance Model at National Carton Company </a:t>
            </a:r>
            <a:endParaRPr lang="en-US" sz="4800" dirty="0">
              <a:latin typeface="Gabriola" pitchFamily="82" charset="0"/>
            </a:endParaRPr>
          </a:p>
        </p:txBody>
      </p:sp>
      <p:sp>
        <p:nvSpPr>
          <p:cNvPr id="3" name="Subtitle 2"/>
          <p:cNvSpPr>
            <a:spLocks noGrp="1"/>
          </p:cNvSpPr>
          <p:nvPr>
            <p:ph type="subTitle" idx="1"/>
          </p:nvPr>
        </p:nvSpPr>
        <p:spPr>
          <a:xfrm>
            <a:off x="914400" y="3733800"/>
            <a:ext cx="7543800" cy="2895600"/>
          </a:xfrm>
        </p:spPr>
        <p:txBody>
          <a:bodyPr>
            <a:normAutofit fontScale="92500" lnSpcReduction="20000"/>
          </a:bodyPr>
          <a:lstStyle/>
          <a:p>
            <a:pPr algn="l"/>
            <a:endParaRPr lang="en-US" dirty="0" smtClean="0">
              <a:solidFill>
                <a:schemeClr val="tx1"/>
              </a:solidFill>
            </a:endParaRPr>
          </a:p>
          <a:p>
            <a:pPr algn="l"/>
            <a:endParaRPr lang="en-US" dirty="0">
              <a:solidFill>
                <a:schemeClr val="tx1"/>
              </a:solidFill>
            </a:endParaRPr>
          </a:p>
          <a:p>
            <a:pPr algn="l"/>
            <a:r>
              <a:rPr lang="en-US" dirty="0" err="1" smtClean="0">
                <a:solidFill>
                  <a:schemeClr val="tx1"/>
                </a:solidFill>
              </a:rPr>
              <a:t>Preperd</a:t>
            </a:r>
            <a:r>
              <a:rPr lang="en-US" dirty="0" smtClean="0">
                <a:solidFill>
                  <a:schemeClr val="tx1"/>
                </a:solidFill>
              </a:rPr>
              <a:t> by:                                 supervisor:</a:t>
            </a:r>
          </a:p>
          <a:p>
            <a:pPr algn="l"/>
            <a:r>
              <a:rPr lang="en-US" dirty="0" err="1" smtClean="0">
                <a:solidFill>
                  <a:schemeClr val="tx1"/>
                </a:solidFill>
              </a:rPr>
              <a:t>Abdulrahman</a:t>
            </a:r>
            <a:r>
              <a:rPr lang="en-US" dirty="0" smtClean="0">
                <a:solidFill>
                  <a:schemeClr val="tx1"/>
                </a:solidFill>
              </a:rPr>
              <a:t> </a:t>
            </a:r>
            <a:r>
              <a:rPr lang="en-US" dirty="0" err="1" smtClean="0">
                <a:solidFill>
                  <a:schemeClr val="tx1"/>
                </a:solidFill>
              </a:rPr>
              <a:t>Saed</a:t>
            </a:r>
            <a:r>
              <a:rPr lang="en-US" dirty="0" smtClean="0">
                <a:solidFill>
                  <a:schemeClr val="tx1"/>
                </a:solidFill>
              </a:rPr>
              <a:t>                   Dr. </a:t>
            </a:r>
            <a:r>
              <a:rPr lang="en-US" dirty="0" err="1" smtClean="0">
                <a:solidFill>
                  <a:schemeClr val="tx1"/>
                </a:solidFill>
              </a:rPr>
              <a:t>Yahya</a:t>
            </a:r>
            <a:r>
              <a:rPr lang="en-US" dirty="0" smtClean="0">
                <a:solidFill>
                  <a:schemeClr val="tx1"/>
                </a:solidFill>
              </a:rPr>
              <a:t> </a:t>
            </a:r>
            <a:r>
              <a:rPr lang="en-US" dirty="0" err="1" smtClean="0">
                <a:solidFill>
                  <a:schemeClr val="tx1"/>
                </a:solidFill>
              </a:rPr>
              <a:t>Saleh</a:t>
            </a:r>
            <a:endParaRPr lang="en-US" dirty="0" smtClean="0">
              <a:solidFill>
                <a:schemeClr val="tx1"/>
              </a:solidFill>
            </a:endParaRPr>
          </a:p>
          <a:p>
            <a:pPr algn="l"/>
            <a:r>
              <a:rPr lang="en-US" dirty="0" err="1" smtClean="0">
                <a:solidFill>
                  <a:schemeClr val="tx1"/>
                </a:solidFill>
              </a:rPr>
              <a:t>Malak</a:t>
            </a:r>
            <a:r>
              <a:rPr lang="en-US" dirty="0" smtClean="0">
                <a:solidFill>
                  <a:schemeClr val="tx1"/>
                </a:solidFill>
              </a:rPr>
              <a:t> Ahmad</a:t>
            </a:r>
          </a:p>
          <a:p>
            <a:pPr algn="l"/>
            <a:r>
              <a:rPr lang="en-US" dirty="0" err="1" smtClean="0">
                <a:solidFill>
                  <a:schemeClr val="tx1"/>
                </a:solidFill>
              </a:rPr>
              <a:t>Yasmeen</a:t>
            </a:r>
            <a:r>
              <a:rPr lang="en-US" dirty="0" smtClean="0">
                <a:solidFill>
                  <a:schemeClr val="tx1"/>
                </a:solidFill>
              </a:rPr>
              <a:t> </a:t>
            </a:r>
            <a:r>
              <a:rPr lang="en-US" dirty="0" err="1" smtClean="0">
                <a:solidFill>
                  <a:schemeClr val="tx1"/>
                </a:solidFill>
              </a:rPr>
              <a:t>Jaone</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3059" y="381000"/>
            <a:ext cx="4680941" cy="3414641"/>
          </a:xfrm>
          <a:prstGeom prst="rect">
            <a:avLst/>
          </a:prstGeom>
        </p:spPr>
      </p:pic>
    </p:spTree>
    <p:extLst>
      <p:ext uri="{BB962C8B-B14F-4D97-AF65-F5344CB8AC3E}">
        <p14:creationId xmlns:p14="http://schemas.microsoft.com/office/powerpoint/2010/main" val="324987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70125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96980" y="637309"/>
            <a:ext cx="2147732" cy="2334491"/>
          </a:xfrm>
          <a:prstGeom prst="rect">
            <a:avLst/>
          </a:prstGeom>
        </p:spPr>
      </p:pic>
    </p:spTree>
    <p:extLst>
      <p:ext uri="{BB962C8B-B14F-4D97-AF65-F5344CB8AC3E}">
        <p14:creationId xmlns:p14="http://schemas.microsoft.com/office/powerpoint/2010/main" val="124231121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sp>
        <p:nvSpPr>
          <p:cNvPr id="3" name="Content Placeholder 2"/>
          <p:cNvSpPr>
            <a:spLocks noGrp="1"/>
          </p:cNvSpPr>
          <p:nvPr>
            <p:ph idx="1"/>
          </p:nvPr>
        </p:nvSpPr>
        <p:spPr/>
        <p:txBody>
          <a:bodyPr/>
          <a:lstStyle/>
          <a:p>
            <a:pPr lvl="0">
              <a:buFont typeface="Wingdings" pitchFamily="2" charset="2"/>
              <a:buChar char="Ø"/>
            </a:pPr>
            <a:endParaRPr lang="en-US" sz="2400" dirty="0" smtClean="0"/>
          </a:p>
          <a:p>
            <a:pPr>
              <a:buFont typeface="Wingdings" pitchFamily="2" charset="2"/>
              <a:buChar char="Ø"/>
            </a:pPr>
            <a:r>
              <a:rPr lang="en-US" sz="2400" b="1" dirty="0"/>
              <a:t>OPTIMIZING PAVEMENT PREVENTIVE </a:t>
            </a:r>
          </a:p>
          <a:p>
            <a:pPr>
              <a:buFont typeface="Wingdings" pitchFamily="2" charset="2"/>
              <a:buChar char="Ø"/>
            </a:pPr>
            <a:endParaRPr lang="en-US" sz="1400" dirty="0"/>
          </a:p>
          <a:p>
            <a:pPr marL="0" lvl="0" indent="0">
              <a:buNone/>
            </a:pPr>
            <a:r>
              <a:rPr lang="en-US" sz="1600" b="1" dirty="0"/>
              <a:t>APPLICATIONS IN  TENNESSEE (2009)</a:t>
            </a:r>
            <a:endParaRPr lang="en-US" sz="1600" dirty="0"/>
          </a:p>
          <a:p>
            <a:pPr marL="0" indent="0">
              <a:buNone/>
            </a:pPr>
            <a:endParaRPr lang="en-US" sz="1600" b="1" dirty="0"/>
          </a:p>
        </p:txBody>
      </p:sp>
      <p:graphicFrame>
        <p:nvGraphicFramePr>
          <p:cNvPr id="5" name="Diagram 4"/>
          <p:cNvGraphicFramePr/>
          <p:nvPr>
            <p:extLst>
              <p:ext uri="{D42A27DB-BD31-4B8C-83A1-F6EECF244321}">
                <p14:modId xmlns:p14="http://schemas.microsoft.com/office/powerpoint/2010/main" val="1905868305"/>
              </p:ext>
            </p:extLst>
          </p:nvPr>
        </p:nvGraphicFramePr>
        <p:xfrm>
          <a:off x="2133600" y="2514600"/>
          <a:ext cx="5562600" cy="393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96980" y="561108"/>
            <a:ext cx="2147732" cy="2334491"/>
          </a:xfrm>
          <a:prstGeom prst="rect">
            <a:avLst/>
          </a:prstGeom>
        </p:spPr>
      </p:pic>
    </p:spTree>
    <p:extLst>
      <p:ext uri="{BB962C8B-B14F-4D97-AF65-F5344CB8AC3E}">
        <p14:creationId xmlns:p14="http://schemas.microsoft.com/office/powerpoint/2010/main" val="282890102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43053898"/>
              </p:ext>
            </p:extLst>
          </p:nvPr>
        </p:nvGraphicFramePr>
        <p:xfrm>
          <a:off x="381000" y="1470818"/>
          <a:ext cx="8534400" cy="5158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3" name="Rectangle 32"/>
          <p:cNvSpPr/>
          <p:nvPr/>
        </p:nvSpPr>
        <p:spPr>
          <a:xfrm>
            <a:off x="6324600" y="2819400"/>
            <a:ext cx="1752600" cy="76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Phase 2</a:t>
            </a:r>
            <a:endParaRPr lang="en-US" dirty="0"/>
          </a:p>
        </p:txBody>
      </p:sp>
      <p:sp>
        <p:nvSpPr>
          <p:cNvPr id="34" name="Rectangle 33"/>
          <p:cNvSpPr/>
          <p:nvPr/>
        </p:nvSpPr>
        <p:spPr>
          <a:xfrm>
            <a:off x="2026227" y="2819400"/>
            <a:ext cx="1752600" cy="76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Phase 1</a:t>
            </a:r>
            <a:endParaRPr lang="en-US" dirty="0"/>
          </a:p>
        </p:txBody>
      </p:sp>
      <p:cxnSp>
        <p:nvCxnSpPr>
          <p:cNvPr id="40" name="Straight Connector 39"/>
          <p:cNvCxnSpPr/>
          <p:nvPr/>
        </p:nvCxnSpPr>
        <p:spPr>
          <a:xfrm>
            <a:off x="4876800" y="2286000"/>
            <a:ext cx="0" cy="914400"/>
          </a:xfrm>
          <a:prstGeom prst="line">
            <a:avLst/>
          </a:prstGeom>
        </p:spPr>
        <p:style>
          <a:lnRef idx="2">
            <a:schemeClr val="accent5"/>
          </a:lnRef>
          <a:fillRef idx="0">
            <a:schemeClr val="accent5"/>
          </a:fillRef>
          <a:effectRef idx="1">
            <a:schemeClr val="accent5"/>
          </a:effectRef>
          <a:fontRef idx="minor">
            <a:schemeClr val="tx1"/>
          </a:fontRef>
        </p:style>
      </p:cxnSp>
      <p:cxnSp>
        <p:nvCxnSpPr>
          <p:cNvPr id="43" name="Straight Connector 42"/>
          <p:cNvCxnSpPr>
            <a:endCxn id="33" idx="1"/>
          </p:cNvCxnSpPr>
          <p:nvPr/>
        </p:nvCxnSpPr>
        <p:spPr>
          <a:xfrm>
            <a:off x="4876800" y="3200400"/>
            <a:ext cx="1447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45" name="Straight Connector 44"/>
          <p:cNvCxnSpPr>
            <a:endCxn id="34" idx="3"/>
          </p:cNvCxnSpPr>
          <p:nvPr/>
        </p:nvCxnSpPr>
        <p:spPr>
          <a:xfrm flipH="1">
            <a:off x="3778827" y="3200400"/>
            <a:ext cx="1097973" cy="0"/>
          </a:xfrm>
          <a:prstGeom prst="line">
            <a:avLst/>
          </a:prstGeom>
        </p:spPr>
        <p:style>
          <a:lnRef idx="2">
            <a:schemeClr val="accent5"/>
          </a:lnRef>
          <a:fillRef idx="0">
            <a:schemeClr val="accent5"/>
          </a:fillRef>
          <a:effectRef idx="1">
            <a:schemeClr val="accent5"/>
          </a:effectRef>
          <a:fontRef idx="minor">
            <a:schemeClr val="tx1"/>
          </a:fontRef>
        </p:style>
      </p:cxnSp>
      <p:sp>
        <p:nvSpPr>
          <p:cNvPr id="54" name="Rectangle 53"/>
          <p:cNvSpPr/>
          <p:nvPr/>
        </p:nvSpPr>
        <p:spPr>
          <a:xfrm>
            <a:off x="3375313" y="5624945"/>
            <a:ext cx="1905000" cy="990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Data collection </a:t>
            </a:r>
            <a:endParaRPr lang="en-US" dirty="0"/>
          </a:p>
        </p:txBody>
      </p:sp>
      <p:cxnSp>
        <p:nvCxnSpPr>
          <p:cNvPr id="56" name="Straight Connector 55"/>
          <p:cNvCxnSpPr>
            <a:stCxn id="33" idx="2"/>
          </p:cNvCxnSpPr>
          <p:nvPr/>
        </p:nvCxnSpPr>
        <p:spPr>
          <a:xfrm>
            <a:off x="7200900" y="3581400"/>
            <a:ext cx="0" cy="381000"/>
          </a:xfrm>
          <a:prstGeom prst="line">
            <a:avLst/>
          </a:prstGeom>
        </p:spPr>
        <p:style>
          <a:lnRef idx="2">
            <a:schemeClr val="accent5"/>
          </a:lnRef>
          <a:fillRef idx="0">
            <a:schemeClr val="accent5"/>
          </a:fillRef>
          <a:effectRef idx="1">
            <a:schemeClr val="accent5"/>
          </a:effectRef>
          <a:fontRef idx="minor">
            <a:schemeClr val="tx1"/>
          </a:fontRef>
        </p:style>
      </p:cxnSp>
      <p:cxnSp>
        <p:nvCxnSpPr>
          <p:cNvPr id="60" name="Straight Connector 59"/>
          <p:cNvCxnSpPr>
            <a:stCxn id="34" idx="2"/>
          </p:cNvCxnSpPr>
          <p:nvPr/>
        </p:nvCxnSpPr>
        <p:spPr>
          <a:xfrm>
            <a:off x="2902527" y="3581400"/>
            <a:ext cx="0" cy="838200"/>
          </a:xfrm>
          <a:prstGeom prst="line">
            <a:avLst/>
          </a:prstGeom>
        </p:spPr>
        <p:style>
          <a:lnRef idx="2">
            <a:schemeClr val="accent5"/>
          </a:lnRef>
          <a:fillRef idx="0">
            <a:schemeClr val="accent5"/>
          </a:fillRef>
          <a:effectRef idx="1">
            <a:schemeClr val="accent5"/>
          </a:effectRef>
          <a:fontRef idx="minor">
            <a:schemeClr val="tx1"/>
          </a:fontRef>
        </p:style>
      </p:cxnSp>
      <p:cxnSp>
        <p:nvCxnSpPr>
          <p:cNvPr id="62" name="Straight Connector 61"/>
          <p:cNvCxnSpPr/>
          <p:nvPr/>
        </p:nvCxnSpPr>
        <p:spPr>
          <a:xfrm flipH="1">
            <a:off x="2590800" y="4419600"/>
            <a:ext cx="311727"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4" name="Straight Connector 63"/>
          <p:cNvCxnSpPr/>
          <p:nvPr/>
        </p:nvCxnSpPr>
        <p:spPr>
          <a:xfrm>
            <a:off x="2902527" y="4419600"/>
            <a:ext cx="374073"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8" name="Straight Connector 67"/>
          <p:cNvCxnSpPr/>
          <p:nvPr/>
        </p:nvCxnSpPr>
        <p:spPr>
          <a:xfrm>
            <a:off x="4327813" y="5029200"/>
            <a:ext cx="0" cy="595745"/>
          </a:xfrm>
          <a:prstGeom prst="line">
            <a:avLst/>
          </a:prstGeom>
        </p:spPr>
        <p:style>
          <a:lnRef idx="2">
            <a:schemeClr val="accent5"/>
          </a:lnRef>
          <a:fillRef idx="0">
            <a:schemeClr val="accent5"/>
          </a:fillRef>
          <a:effectRef idx="1">
            <a:schemeClr val="accent5"/>
          </a:effectRef>
          <a:fontRef idx="minor">
            <a:schemeClr val="tx1"/>
          </a:fontRef>
        </p:style>
      </p:cxnSp>
      <p:cxnSp>
        <p:nvCxnSpPr>
          <p:cNvPr id="76" name="Elbow Connector 75"/>
          <p:cNvCxnSpPr>
            <a:endCxn id="54" idx="1"/>
          </p:cNvCxnSpPr>
          <p:nvPr/>
        </p:nvCxnSpPr>
        <p:spPr>
          <a:xfrm>
            <a:off x="1371600" y="5029200"/>
            <a:ext cx="2003713" cy="1091045"/>
          </a:xfrm>
          <a:prstGeom prst="bentConnector3">
            <a:avLst>
              <a:gd name="adj1" fmla="val -1167"/>
            </a:avLst>
          </a:prstGeom>
        </p:spPr>
        <p:style>
          <a:lnRef idx="2">
            <a:schemeClr val="accent5"/>
          </a:lnRef>
          <a:fillRef idx="0">
            <a:schemeClr val="accent5"/>
          </a:fillRef>
          <a:effectRef idx="1">
            <a:schemeClr val="accent5"/>
          </a:effectRef>
          <a:fontRef idx="minor">
            <a:schemeClr val="tx1"/>
          </a:fontRef>
        </p:style>
      </p:cxnSp>
      <p:cxnSp>
        <p:nvCxnSpPr>
          <p:cNvPr id="78" name="Elbow Connector 77"/>
          <p:cNvCxnSpPr>
            <a:endCxn id="54" idx="3"/>
          </p:cNvCxnSpPr>
          <p:nvPr/>
        </p:nvCxnSpPr>
        <p:spPr>
          <a:xfrm rot="10800000" flipV="1">
            <a:off x="5280314" y="5029199"/>
            <a:ext cx="2263487" cy="1091045"/>
          </a:xfrm>
          <a:prstGeom prst="bentConnector3">
            <a:avLst>
              <a:gd name="adj1" fmla="val -191"/>
            </a:avLst>
          </a:prstGeom>
        </p:spPr>
        <p:style>
          <a:lnRef idx="2">
            <a:schemeClr val="accent5"/>
          </a:lnRef>
          <a:fillRef idx="0">
            <a:schemeClr val="accent5"/>
          </a:fillRef>
          <a:effectRef idx="1">
            <a:schemeClr val="accent5"/>
          </a:effectRef>
          <a:fontRef idx="minor">
            <a:schemeClr val="tx1"/>
          </a:fontRef>
        </p:style>
      </p:cxnSp>
      <p:pic>
        <p:nvPicPr>
          <p:cNvPr id="84" name="Picture 8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1514" y="304800"/>
            <a:ext cx="2449286" cy="2438400"/>
          </a:xfrm>
          <a:prstGeom prst="rect">
            <a:avLst/>
          </a:prstGeom>
        </p:spPr>
      </p:pic>
    </p:spTree>
    <p:extLst>
      <p:ext uri="{BB962C8B-B14F-4D97-AF65-F5344CB8AC3E}">
        <p14:creationId xmlns:p14="http://schemas.microsoft.com/office/powerpoint/2010/main" val="38564305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and Results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8982997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609600"/>
            <a:ext cx="1914525" cy="2390775"/>
          </a:xfrm>
          <a:prstGeom prst="rect">
            <a:avLst/>
          </a:prstGeom>
        </p:spPr>
      </p:pic>
    </p:spTree>
    <p:extLst>
      <p:ext uri="{BB962C8B-B14F-4D97-AF65-F5344CB8AC3E}">
        <p14:creationId xmlns:p14="http://schemas.microsoft.com/office/powerpoint/2010/main" val="3410517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229600" cy="808038"/>
          </a:xfrm>
        </p:spPr>
        <p:txBody>
          <a:bodyPr>
            <a:noAutofit/>
          </a:bodyPr>
          <a:lstStyle/>
          <a:p>
            <a:r>
              <a:rPr lang="en-US" sz="4000" dirty="0">
                <a:latin typeface="Times New Roman" panose="02020603050405020304" pitchFamily="18" charset="0"/>
                <a:cs typeface="Times New Roman" panose="02020603050405020304" pitchFamily="18" charset="0"/>
              </a:rPr>
              <a:t>Analysis and </a:t>
            </a:r>
            <a:r>
              <a:rPr lang="en-US" sz="4000" dirty="0" smtClean="0">
                <a:latin typeface="Times New Roman" panose="02020603050405020304" pitchFamily="18" charset="0"/>
                <a:cs typeface="Times New Roman" panose="02020603050405020304" pitchFamily="18" charset="0"/>
              </a:rPr>
              <a:t>result</a:t>
            </a:r>
            <a:r>
              <a:rPr lang="en-US" sz="4000" dirty="0">
                <a:latin typeface="Times New Roman" panose="02020603050405020304" pitchFamily="18" charset="0"/>
                <a:cs typeface="Times New Roman" panose="02020603050405020304" pitchFamily="18" charset="0"/>
              </a:rPr>
              <a:t/>
            </a: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
        <p:nvSpPr>
          <p:cNvPr id="5" name="Rectangle 4"/>
          <p:cNvSpPr/>
          <p:nvPr/>
        </p:nvSpPr>
        <p:spPr>
          <a:xfrm>
            <a:off x="4183781" y="3276600"/>
            <a:ext cx="3434595" cy="1754326"/>
          </a:xfrm>
          <a:prstGeom prst="rect">
            <a:avLst/>
          </a:prstGeom>
        </p:spPr>
        <p:txBody>
          <a:bodyPr wrap="none">
            <a:spAutoFit/>
          </a:bodyPr>
          <a:lstStyle/>
          <a:p>
            <a:endParaRPr lang="ar-JO" b="1" dirty="0" smtClean="0"/>
          </a:p>
          <a:p>
            <a:endParaRPr lang="ar-JO" b="1" dirty="0"/>
          </a:p>
          <a:p>
            <a:endParaRPr lang="ar-JO" b="1" dirty="0" smtClean="0"/>
          </a:p>
          <a:p>
            <a:endParaRPr lang="ar-JO" b="1" dirty="0"/>
          </a:p>
          <a:p>
            <a:endParaRPr lang="ar-JO" b="1" dirty="0" smtClean="0"/>
          </a:p>
          <a:p>
            <a:pPr algn="ctr"/>
            <a:r>
              <a:rPr lang="en-US" b="1" dirty="0" err="1" smtClean="0"/>
              <a:t>markov</a:t>
            </a:r>
            <a:r>
              <a:rPr lang="en-US" b="1" dirty="0" smtClean="0"/>
              <a:t> </a:t>
            </a:r>
            <a:r>
              <a:rPr lang="en-US" b="1" dirty="0"/>
              <a:t>chain for </a:t>
            </a:r>
            <a:r>
              <a:rPr lang="en-US" b="1" dirty="0" err="1" smtClean="0"/>
              <a:t>curioni</a:t>
            </a:r>
            <a:r>
              <a:rPr lang="en-US" b="1" dirty="0" smtClean="0"/>
              <a:t> </a:t>
            </a:r>
            <a:r>
              <a:rPr lang="en-US" b="1" dirty="0"/>
              <a:t>analysis</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57600" y="1580253"/>
            <a:ext cx="4070047" cy="2903775"/>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69" y="1089818"/>
            <a:ext cx="3560950" cy="3558381"/>
          </a:xfrm>
          <a:prstGeom prst="rect">
            <a:avLst/>
          </a:prstGeom>
        </p:spPr>
      </p:pic>
    </p:spTree>
    <p:extLst>
      <p:ext uri="{BB962C8B-B14F-4D97-AF65-F5344CB8AC3E}">
        <p14:creationId xmlns:p14="http://schemas.microsoft.com/office/powerpoint/2010/main" val="38778707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708817"/>
            <a:ext cx="8229600" cy="5440363"/>
          </a:xfrm>
        </p:spPr>
        <p:txBody>
          <a:bodyPr>
            <a:normAutofit/>
          </a:bodyPr>
          <a:lstStyle/>
          <a:p>
            <a:pPr marL="0" indent="0" algn="ctr">
              <a:buNone/>
            </a:pPr>
            <a:r>
              <a:rPr lang="en-US" b="1" dirty="0" smtClean="0"/>
              <a:t>1) Down </a:t>
            </a:r>
            <a:r>
              <a:rPr lang="en-US" b="1" dirty="0"/>
              <a:t>time 1 (D1</a:t>
            </a:r>
            <a:r>
              <a:rPr lang="en-US" b="1" dirty="0" smtClean="0"/>
              <a:t>)</a:t>
            </a:r>
            <a:endParaRPr lang="ar-JO" sz="1000" b="1" dirty="0" smtClean="0"/>
          </a:p>
          <a:p>
            <a:pPr marL="0" indent="0" algn="ctr">
              <a:buNone/>
            </a:pPr>
            <a:endParaRPr lang="ar-JO" sz="1000" b="1" dirty="0"/>
          </a:p>
          <a:p>
            <a:endParaRPr lang="en-US" dirty="0" smtClean="0"/>
          </a:p>
          <a:p>
            <a:endParaRPr lang="en-US" dirty="0"/>
          </a:p>
          <a:p>
            <a:endParaRPr lang="ar-JO" dirty="0" smtClean="0"/>
          </a:p>
          <a:p>
            <a:endParaRPr lang="ar-JO" dirty="0"/>
          </a:p>
          <a:p>
            <a:endParaRPr lang="ar-JO" dirty="0" smtClean="0"/>
          </a:p>
          <a:p>
            <a:endParaRPr lang="ar-JO" dirty="0" smtClean="0"/>
          </a:p>
          <a:p>
            <a:pPr marL="0" indent="0" algn="ctr">
              <a:buNone/>
            </a:pPr>
            <a:endParaRPr lang="ar-JO" sz="1400" b="1" dirty="0" smtClean="0"/>
          </a:p>
          <a:p>
            <a:pPr marL="0" indent="0" algn="ctr">
              <a:buNone/>
            </a:pPr>
            <a:endParaRPr lang="ar-JO" sz="1400" b="1" dirty="0"/>
          </a:p>
          <a:p>
            <a:pPr marL="0" indent="0" algn="ctr">
              <a:buNone/>
            </a:pPr>
            <a:r>
              <a:rPr lang="en-US" sz="1400" b="1" dirty="0" smtClean="0"/>
              <a:t>MTTR </a:t>
            </a:r>
            <a:r>
              <a:rPr lang="en-US" sz="1400" b="1" dirty="0"/>
              <a:t>&amp; MTBF for </a:t>
            </a:r>
            <a:r>
              <a:rPr lang="en-US" sz="1400" b="1" dirty="0" smtClean="0"/>
              <a:t>D1</a:t>
            </a:r>
            <a:endParaRPr lang="ar-JO" sz="1400" b="1" dirty="0"/>
          </a:p>
          <a:p>
            <a:pPr marL="0" indent="0" algn="ctr">
              <a:buNone/>
            </a:pPr>
            <a:endParaRPr lang="en-US" sz="1400" b="1" dirty="0" smtClean="0"/>
          </a:p>
          <a:p>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177119" y="4266063"/>
            <a:ext cx="8001000" cy="1071563"/>
          </a:xfrm>
          <a:prstGeom prst="rect">
            <a:avLst/>
          </a:prstGeom>
          <a:noFill/>
          <a:ln>
            <a:noFill/>
          </a:ln>
        </p:spPr>
      </p:pic>
      <p:pic>
        <p:nvPicPr>
          <p:cNvPr id="12" name="Picture 1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785145"/>
            <a:ext cx="6858000" cy="2389921"/>
          </a:xfrm>
          <a:prstGeom prst="rect">
            <a:avLst/>
          </a:prstGeom>
          <a:noFill/>
          <a:ln>
            <a:no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27273"/>
            <a:ext cx="2743200" cy="1666875"/>
          </a:xfrm>
          <a:prstGeom prst="rect">
            <a:avLst/>
          </a:prstGeom>
        </p:spPr>
      </p:pic>
    </p:spTree>
    <p:extLst>
      <p:ext uri="{BB962C8B-B14F-4D97-AF65-F5344CB8AC3E}">
        <p14:creationId xmlns:p14="http://schemas.microsoft.com/office/powerpoint/2010/main" val="6540332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04800" y="152400"/>
                <a:ext cx="9220200" cy="6400800"/>
              </a:xfrm>
            </p:spPr>
            <p:txBody>
              <a:bodyPr>
                <a:normAutofit fontScale="92500" lnSpcReduction="10000"/>
              </a:bodyPr>
              <a:lstStyle/>
              <a:p>
                <a:pPr marL="0" indent="0" algn="ctr">
                  <a:buNone/>
                </a:pPr>
                <a:endParaRPr lang="en-US" b="1" dirty="0" smtClean="0"/>
              </a:p>
              <a:p>
                <a:pPr marL="0" indent="0" algn="ctr">
                  <a:buNone/>
                </a:pPr>
                <a:r>
                  <a:rPr lang="en-US" b="1" dirty="0" smtClean="0"/>
                  <a:t> Sample calculation:</a:t>
                </a:r>
              </a:p>
              <a:p>
                <a:pPr marL="0" indent="0" algn="ctr">
                  <a:buNone/>
                </a:pPr>
                <a:endParaRPr lang="en-US" dirty="0"/>
              </a:p>
              <a:p>
                <a:r>
                  <a:rPr lang="en-US" sz="2300" dirty="0" smtClean="0"/>
                  <a:t>MTBF </a:t>
                </a:r>
                <a:r>
                  <a:rPr lang="en-US" sz="2300" dirty="0" err="1"/>
                  <a:t>avg</a:t>
                </a:r>
                <a:r>
                  <a:rPr lang="en-US" sz="2300" dirty="0"/>
                  <a:t> = </a:t>
                </a:r>
                <a14:m>
                  <m:oMath xmlns:m="http://schemas.openxmlformats.org/officeDocument/2006/math">
                    <m:nary>
                      <m:naryPr>
                        <m:chr m:val="∑"/>
                        <m:limLoc m:val="undOvr"/>
                        <m:subHide m:val="on"/>
                        <m:supHide m:val="on"/>
                        <m:ctrlPr>
                          <a:rPr lang="en-US" sz="2300" i="1">
                            <a:latin typeface="Cambria Math" panose="02040503050406030204" pitchFamily="18" charset="0"/>
                          </a:rPr>
                        </m:ctrlPr>
                      </m:naryPr>
                      <m:sub/>
                      <m:sup/>
                      <m:e>
                        <m:r>
                          <a:rPr lang="en-US" sz="2300" i="1">
                            <a:latin typeface="Cambria Math"/>
                          </a:rPr>
                          <m:t>𝑡h𝑒</m:t>
                        </m:r>
                        <m:r>
                          <a:rPr lang="en-US" sz="2300" i="1">
                            <a:latin typeface="Cambria Math"/>
                          </a:rPr>
                          <m:t> </m:t>
                        </m:r>
                        <m:r>
                          <a:rPr lang="en-US" sz="2300" i="1">
                            <a:latin typeface="Cambria Math"/>
                          </a:rPr>
                          <m:t>𝑡𝑖𝑚𝑒</m:t>
                        </m:r>
                        <m:r>
                          <a:rPr lang="en-US" sz="2300" i="1">
                            <a:latin typeface="Cambria Math"/>
                          </a:rPr>
                          <m:t> </m:t>
                        </m:r>
                        <m:r>
                          <a:rPr lang="en-US" sz="2300" i="1">
                            <a:latin typeface="Cambria Math"/>
                          </a:rPr>
                          <m:t>𝑤𝑜𝑟𝑘</m:t>
                        </m:r>
                        <m:r>
                          <a:rPr lang="en-US" sz="2300" i="1">
                            <a:latin typeface="Cambria Math"/>
                          </a:rPr>
                          <m:t>/</m:t>
                        </m:r>
                        <m:r>
                          <a:rPr lang="en-US" sz="2300" i="1">
                            <a:latin typeface="Cambria Math"/>
                          </a:rPr>
                          <m:t>𝑛</m:t>
                        </m:r>
                      </m:e>
                    </m:nary>
                  </m:oMath>
                </a14:m>
                <a:r>
                  <a:rPr lang="en-US" sz="2300" dirty="0"/>
                  <a:t> = </a:t>
                </a:r>
                <a:endParaRPr lang="ar-JO" sz="2300" dirty="0" smtClean="0"/>
              </a:p>
              <a:p>
                <a:pPr marL="0" indent="0" algn="ctr">
                  <a:buNone/>
                </a:pPr>
                <a:r>
                  <a:rPr lang="ar-JO" sz="2300" dirty="0" smtClean="0"/>
                  <a:t>	</a:t>
                </a:r>
                <a:r>
                  <a:rPr lang="en-US" sz="2300" dirty="0" smtClean="0"/>
                  <a:t>4+10+5+5+5+5+5+2+8+8+7+10+5/13</a:t>
                </a:r>
                <a:endParaRPr lang="en-US" sz="2300" dirty="0"/>
              </a:p>
              <a:p>
                <a:r>
                  <a:rPr lang="en-US" sz="2300" dirty="0"/>
                  <a:t>MTBF </a:t>
                </a:r>
                <a:r>
                  <a:rPr lang="en-US" sz="2300" dirty="0" err="1"/>
                  <a:t>avg</a:t>
                </a:r>
                <a:r>
                  <a:rPr lang="en-US" sz="2300" dirty="0"/>
                  <a:t> = </a:t>
                </a:r>
                <a:r>
                  <a:rPr lang="en-US" sz="2300" dirty="0" smtClean="0"/>
                  <a:t>6.07 day = 364.6 </a:t>
                </a:r>
                <a:r>
                  <a:rPr lang="en-US" sz="2300" dirty="0" err="1" smtClean="0"/>
                  <a:t>hr</a:t>
                </a:r>
                <a:r>
                  <a:rPr lang="en-US" sz="2300" dirty="0" smtClean="0"/>
                  <a:t> </a:t>
                </a:r>
              </a:p>
              <a:p>
                <a:endParaRPr lang="en-US" sz="2300" dirty="0"/>
              </a:p>
              <a:p>
                <a14:m>
                  <m:oMath xmlns:m="http://schemas.openxmlformats.org/officeDocument/2006/math">
                    <m:r>
                      <a:rPr lang="en-US" sz="2300" i="1">
                        <a:latin typeface="Cambria Math"/>
                      </a:rPr>
                      <m:t>𝜆</m:t>
                    </m:r>
                    <m:r>
                      <a:rPr lang="en-US" sz="2300" i="1">
                        <a:latin typeface="Cambria Math"/>
                      </a:rPr>
                      <m:t>1</m:t>
                    </m:r>
                    <m:r>
                      <a:rPr lang="en-US" sz="2300" i="1">
                        <a:latin typeface="Cambria Math"/>
                      </a:rPr>
                      <m:t>=</m:t>
                    </m:r>
                    <m:f>
                      <m:fPr>
                        <m:ctrlPr>
                          <a:rPr lang="en-US" sz="2300" i="1">
                            <a:latin typeface="Cambria Math" panose="02040503050406030204" pitchFamily="18" charset="0"/>
                          </a:rPr>
                        </m:ctrlPr>
                      </m:fPr>
                      <m:num>
                        <m:r>
                          <a:rPr lang="en-US" sz="2300" i="1">
                            <a:latin typeface="Cambria Math"/>
                          </a:rPr>
                          <m:t>1</m:t>
                        </m:r>
                      </m:num>
                      <m:den>
                        <m:r>
                          <a:rPr lang="en-US" sz="2300" b="0" i="1" smtClean="0">
                            <a:latin typeface="Cambria Math" panose="02040503050406030204" pitchFamily="18" charset="0"/>
                          </a:rPr>
                          <m:t>364</m:t>
                        </m:r>
                        <m:r>
                          <a:rPr lang="en-US" sz="2300" b="0" i="1" smtClean="0">
                            <a:latin typeface="Cambria Math" panose="02040503050406030204" pitchFamily="18" charset="0"/>
                          </a:rPr>
                          <m:t>.</m:t>
                        </m:r>
                        <m:r>
                          <a:rPr lang="en-US" sz="2300" b="0" i="1" smtClean="0">
                            <a:latin typeface="Cambria Math" panose="02040503050406030204" pitchFamily="18" charset="0"/>
                          </a:rPr>
                          <m:t>6</m:t>
                        </m:r>
                      </m:den>
                    </m:f>
                  </m:oMath>
                </a14:m>
                <a:r>
                  <a:rPr lang="en-US" sz="2300" dirty="0"/>
                  <a:t> = </a:t>
                </a:r>
                <a:r>
                  <a:rPr lang="en-US" sz="2300" dirty="0" smtClean="0"/>
                  <a:t>2.7*10^-</a:t>
                </a:r>
                <a:r>
                  <a:rPr lang="en-US" sz="2300" dirty="0" smtClean="0"/>
                  <a:t>3 </a:t>
                </a:r>
                <a:r>
                  <a:rPr lang="en-US" sz="2300" dirty="0" err="1" smtClean="0"/>
                  <a:t>hr</a:t>
                </a:r>
                <a:endParaRPr lang="en-US" sz="2300" dirty="0" smtClean="0"/>
              </a:p>
              <a:p>
                <a:endParaRPr lang="en-US" sz="2300" dirty="0"/>
              </a:p>
              <a:p>
                <a:r>
                  <a:rPr lang="en-US" sz="2300" dirty="0" err="1" smtClean="0"/>
                  <a:t>MTTRavg</a:t>
                </a:r>
                <a:r>
                  <a:rPr lang="en-US" sz="2300" dirty="0"/>
                  <a:t>=</a:t>
                </a:r>
                <a14:m>
                  <m:oMath xmlns:m="http://schemas.openxmlformats.org/officeDocument/2006/math">
                    <m:nary>
                      <m:naryPr>
                        <m:chr m:val="∑"/>
                        <m:limLoc m:val="undOvr"/>
                        <m:subHide m:val="on"/>
                        <m:supHide m:val="on"/>
                        <m:ctrlPr>
                          <a:rPr lang="en-US" sz="2300" i="1">
                            <a:latin typeface="Cambria Math" panose="02040503050406030204" pitchFamily="18" charset="0"/>
                          </a:rPr>
                        </m:ctrlPr>
                      </m:naryPr>
                      <m:sub/>
                      <m:sup/>
                      <m:e>
                        <m:r>
                          <a:rPr lang="en-US" sz="2300" i="1">
                            <a:latin typeface="Cambria Math"/>
                          </a:rPr>
                          <m:t>𝑡𝑖𝑚𝑒</m:t>
                        </m:r>
                        <m:r>
                          <a:rPr lang="en-US" sz="2300" i="1">
                            <a:latin typeface="Cambria Math"/>
                          </a:rPr>
                          <m:t> </m:t>
                        </m:r>
                        <m:r>
                          <a:rPr lang="en-US" sz="2300" i="1">
                            <a:latin typeface="Cambria Math"/>
                          </a:rPr>
                          <m:t>𝑠𝑝𝑒𝑛𝑑</m:t>
                        </m:r>
                        <m:r>
                          <a:rPr lang="en-US" sz="2300" i="1">
                            <a:latin typeface="Cambria Math"/>
                          </a:rPr>
                          <m:t> </m:t>
                        </m:r>
                        <m:r>
                          <a:rPr lang="en-US" sz="2300" i="1">
                            <a:latin typeface="Cambria Math"/>
                          </a:rPr>
                          <m:t>𝑖𝑛</m:t>
                        </m:r>
                        <m:r>
                          <a:rPr lang="en-US" sz="2300" i="1">
                            <a:latin typeface="Cambria Math"/>
                          </a:rPr>
                          <m:t> </m:t>
                        </m:r>
                        <m:r>
                          <a:rPr lang="en-US" sz="2300" i="1">
                            <a:latin typeface="Cambria Math"/>
                          </a:rPr>
                          <m:t>𝑟𝑒𝑝𝑎𝑖𝑟</m:t>
                        </m:r>
                        <m:r>
                          <a:rPr lang="en-US" sz="2300" i="1">
                            <a:latin typeface="Cambria Math"/>
                          </a:rPr>
                          <m:t> </m:t>
                        </m:r>
                        <m:r>
                          <a:rPr lang="en-US" sz="2300" i="1">
                            <a:latin typeface="Cambria Math"/>
                          </a:rPr>
                          <m:t>𝑡h𝑒</m:t>
                        </m:r>
                        <m:r>
                          <a:rPr lang="en-US" sz="2300" i="1">
                            <a:latin typeface="Cambria Math"/>
                          </a:rPr>
                          <m:t> </m:t>
                        </m:r>
                        <m:r>
                          <a:rPr lang="en-US" sz="2300" i="1">
                            <a:latin typeface="Cambria Math"/>
                          </a:rPr>
                          <m:t>𝑚𝑎𝑐h𝑖𝑛𝑒</m:t>
                        </m:r>
                        <m:r>
                          <a:rPr lang="en-US" sz="2300" i="1">
                            <a:latin typeface="Cambria Math"/>
                          </a:rPr>
                          <m:t>/</m:t>
                        </m:r>
                        <m:r>
                          <a:rPr lang="en-US" sz="2300" i="1">
                            <a:latin typeface="Cambria Math"/>
                          </a:rPr>
                          <m:t>𝑛</m:t>
                        </m:r>
                        <m:r>
                          <a:rPr lang="en-US" sz="2300" i="1">
                            <a:latin typeface="Cambria Math"/>
                          </a:rPr>
                          <m:t> </m:t>
                        </m:r>
                      </m:e>
                    </m:nary>
                  </m:oMath>
                </a14:m>
                <a:r>
                  <a:rPr lang="en-US" sz="2300" dirty="0"/>
                  <a:t>= </a:t>
                </a:r>
                <a:endParaRPr lang="ar-JO" sz="2300" dirty="0" smtClean="0"/>
              </a:p>
              <a:p>
                <a:pPr marL="0" indent="0" algn="ctr">
                  <a:buNone/>
                </a:pPr>
                <a:r>
                  <a:rPr lang="en-US" sz="2300" dirty="0" smtClean="0"/>
                  <a:t>             70+30+50+20+30+50+30+70+20+50+30+35+30/13</a:t>
                </a:r>
                <a:endParaRPr lang="ar-JO" sz="2300" dirty="0" smtClean="0"/>
              </a:p>
              <a:p>
                <a:pPr marL="0" indent="0" algn="ctr">
                  <a:buNone/>
                </a:pPr>
                <a:r>
                  <a:rPr lang="en-US" sz="2300" dirty="0" smtClean="0"/>
                  <a:t>= </a:t>
                </a:r>
                <a:r>
                  <a:rPr lang="en-US" sz="2300" dirty="0"/>
                  <a:t>39.6 min =0.66 </a:t>
                </a:r>
                <a:r>
                  <a:rPr lang="en-US" sz="2300" dirty="0" err="1" smtClean="0"/>
                  <a:t>hr</a:t>
                </a:r>
                <a:endParaRPr lang="en-US" sz="2300" dirty="0" smtClean="0"/>
              </a:p>
              <a:p>
                <a:pPr marL="0" indent="0" algn="ctr">
                  <a:buNone/>
                </a:pPr>
                <a:endParaRPr lang="en-US" sz="2300" dirty="0"/>
              </a:p>
              <a:p>
                <a:pPr marL="0" indent="0" algn="ctr">
                  <a:buNone/>
                </a:pPr>
                <a:r>
                  <a:rPr lang="en-US" sz="2200" dirty="0"/>
                  <a:t> </a:t>
                </a:r>
                <a14:m>
                  <m:oMath xmlns:m="http://schemas.openxmlformats.org/officeDocument/2006/math">
                    <m:r>
                      <a:rPr lang="en-US" sz="2200" i="1">
                        <a:latin typeface="Cambria Math"/>
                      </a:rPr>
                      <m:t>𝜇</m:t>
                    </m:r>
                    <m:r>
                      <a:rPr lang="en-US" sz="2200" i="1">
                        <a:latin typeface="Cambria Math"/>
                      </a:rPr>
                      <m:t>1</m:t>
                    </m:r>
                    <m:r>
                      <a:rPr lang="en-US" sz="2200" i="1">
                        <a:latin typeface="Cambria Math"/>
                      </a:rPr>
                      <m:t>=</m:t>
                    </m:r>
                    <m:f>
                      <m:fPr>
                        <m:ctrlPr>
                          <a:rPr lang="en-US" sz="2200" i="1">
                            <a:latin typeface="Cambria Math" panose="02040503050406030204" pitchFamily="18" charset="0"/>
                          </a:rPr>
                        </m:ctrlPr>
                      </m:fPr>
                      <m:num>
                        <m:r>
                          <a:rPr lang="en-US" sz="2200" i="1">
                            <a:latin typeface="Cambria Math"/>
                          </a:rPr>
                          <m:t>1</m:t>
                        </m:r>
                      </m:num>
                      <m:den>
                        <m:r>
                          <a:rPr lang="en-US" sz="2200" i="1">
                            <a:latin typeface="Cambria Math"/>
                          </a:rPr>
                          <m:t>0</m:t>
                        </m:r>
                        <m:r>
                          <a:rPr lang="en-US" sz="2200" i="1">
                            <a:latin typeface="Cambria Math"/>
                          </a:rPr>
                          <m:t>.</m:t>
                        </m:r>
                        <m:r>
                          <a:rPr lang="en-US" sz="2200" i="1">
                            <a:latin typeface="Cambria Math"/>
                          </a:rPr>
                          <m:t>66</m:t>
                        </m:r>
                      </m:den>
                    </m:f>
                  </m:oMath>
                </a14:m>
                <a:r>
                  <a:rPr lang="en-US" sz="2200" dirty="0"/>
                  <a:t> = </a:t>
                </a:r>
                <a:r>
                  <a:rPr lang="en-US" sz="2200" dirty="0" smtClean="0"/>
                  <a:t>1.5 </a:t>
                </a:r>
                <a:r>
                  <a:rPr lang="en-US" sz="2200" dirty="0" err="1" smtClean="0"/>
                  <a:t>hr</a:t>
                </a:r>
                <a:endParaRPr lang="en-US" sz="2200" dirty="0"/>
              </a:p>
              <a:p>
                <a:pPr marL="0" indent="0" algn="ctr">
                  <a:buNone/>
                </a:pPr>
                <a14:m>
                  <m:oMath xmlns:m="http://schemas.openxmlformats.org/officeDocument/2006/math">
                    <m:f>
                      <m:fPr>
                        <m:ctrlPr>
                          <a:rPr lang="en-US" sz="2000" i="1">
                            <a:latin typeface="Cambria Math" panose="02040503050406030204" pitchFamily="18" charset="0"/>
                          </a:rPr>
                        </m:ctrlPr>
                      </m:fPr>
                      <m:num>
                        <m:r>
                          <a:rPr lang="en-US" sz="2000" i="1">
                            <a:latin typeface="Cambria Math"/>
                          </a:rPr>
                          <m:t>𝜆</m:t>
                        </m:r>
                        <m:r>
                          <a:rPr lang="en-US" sz="2000" i="1">
                            <a:latin typeface="Cambria Math"/>
                          </a:rPr>
                          <m:t>1</m:t>
                        </m:r>
                      </m:num>
                      <m:den>
                        <m:r>
                          <a:rPr lang="en-US" sz="2000" i="1">
                            <a:latin typeface="Cambria Math"/>
                          </a:rPr>
                          <m:t>𝜇</m:t>
                        </m:r>
                        <m:r>
                          <a:rPr lang="en-US" sz="2000" i="1">
                            <a:latin typeface="Cambria Math"/>
                          </a:rPr>
                          <m:t>1</m:t>
                        </m:r>
                      </m:den>
                    </m:f>
                  </m:oMath>
                </a14:m>
                <a:r>
                  <a:rPr lang="en-US" sz="2200" dirty="0"/>
                  <a:t> = </a:t>
                </a:r>
                <a14:m>
                  <m:oMath xmlns:m="http://schemas.openxmlformats.org/officeDocument/2006/math">
                    <m:f>
                      <m:fPr>
                        <m:ctrlPr>
                          <a:rPr lang="en-US" sz="2200" i="1">
                            <a:latin typeface="Cambria Math" panose="02040503050406030204" pitchFamily="18" charset="0"/>
                          </a:rPr>
                        </m:ctrlPr>
                      </m:fPr>
                      <m:num>
                        <m:r>
                          <a:rPr lang="en-US" sz="2200" b="0" i="1" smtClean="0">
                            <a:latin typeface="Cambria Math" panose="02040503050406030204" pitchFamily="18" charset="0"/>
                          </a:rPr>
                          <m:t>2</m:t>
                        </m:r>
                        <m:r>
                          <a:rPr lang="en-US" sz="2200" b="0" i="1" smtClean="0">
                            <a:latin typeface="Cambria Math" panose="02040503050406030204" pitchFamily="18" charset="0"/>
                          </a:rPr>
                          <m:t>.</m:t>
                        </m:r>
                        <m:r>
                          <a:rPr lang="en-US" sz="2200" b="0" i="1" smtClean="0">
                            <a:latin typeface="Cambria Math" panose="02040503050406030204" pitchFamily="18" charset="0"/>
                          </a:rPr>
                          <m:t>7</m:t>
                        </m:r>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10</m:t>
                            </m:r>
                          </m:e>
                          <m:sup>
                            <m:r>
                              <a:rPr lang="en-US" sz="2200" b="0" i="1" smtClean="0">
                                <a:latin typeface="Cambria Math" panose="02040503050406030204" pitchFamily="18" charset="0"/>
                              </a:rPr>
                              <m:t>−</m:t>
                            </m:r>
                            <m:r>
                              <a:rPr lang="en-US" sz="2200" b="0" i="1" smtClean="0">
                                <a:latin typeface="Cambria Math" panose="02040503050406030204" pitchFamily="18" charset="0"/>
                              </a:rPr>
                              <m:t>3</m:t>
                            </m:r>
                          </m:sup>
                        </m:sSup>
                      </m:num>
                      <m:den>
                        <m:r>
                          <a:rPr lang="en-US" sz="2200" i="1">
                            <a:latin typeface="Cambria Math"/>
                          </a:rPr>
                          <m:t>1</m:t>
                        </m:r>
                        <m:r>
                          <a:rPr lang="en-US" sz="2200" i="1">
                            <a:latin typeface="Cambria Math"/>
                          </a:rPr>
                          <m:t>.</m:t>
                        </m:r>
                        <m:r>
                          <a:rPr lang="en-US" sz="2200" i="1">
                            <a:latin typeface="Cambria Math"/>
                          </a:rPr>
                          <m:t>5</m:t>
                        </m:r>
                      </m:den>
                    </m:f>
                  </m:oMath>
                </a14:m>
                <a:r>
                  <a:rPr lang="en-US" sz="2200" dirty="0"/>
                  <a:t> = </a:t>
                </a:r>
                <a:r>
                  <a:rPr lang="en-US" sz="2200" dirty="0" smtClean="0"/>
                  <a:t>1.8*10^-3</a:t>
                </a:r>
                <a:endParaRPr lang="en-US" sz="22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04800" y="152400"/>
                <a:ext cx="9220200" cy="6400800"/>
              </a:xfrm>
              <a:blipFill rotWithShape="0">
                <a:blip r:embed="rId2"/>
                <a:stretch>
                  <a:fillRect l="-661"/>
                </a:stretch>
              </a:blipFill>
            </p:spPr>
            <p:txBody>
              <a:bodyPr/>
              <a:lstStyle/>
              <a:p>
                <a:r>
                  <a:rPr lang="en-US">
                    <a:noFill/>
                  </a:rPr>
                  <a:t> </a:t>
                </a:r>
              </a:p>
            </p:txBody>
          </p:sp>
        </mc:Fallback>
      </mc:AlternateContent>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0" y="457200"/>
            <a:ext cx="1143000" cy="1593402"/>
          </a:xfrm>
          <a:prstGeom prst="rect">
            <a:avLst/>
          </a:prstGeom>
        </p:spPr>
      </p:pic>
    </p:spTree>
    <p:extLst>
      <p:ext uri="{BB962C8B-B14F-4D97-AF65-F5344CB8AC3E}">
        <p14:creationId xmlns:p14="http://schemas.microsoft.com/office/powerpoint/2010/main" val="1674142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81000" y="381000"/>
                <a:ext cx="8229600" cy="6019800"/>
              </a:xfrm>
            </p:spPr>
            <p:txBody>
              <a:bodyPr>
                <a:normAutofit/>
              </a:bodyPr>
              <a:lstStyle/>
              <a:p>
                <a:pPr marL="0" indent="0" algn="ctr">
                  <a:buNone/>
                </a:pPr>
                <a:r>
                  <a:rPr lang="en-US" b="1" dirty="0" smtClean="0"/>
                  <a:t>2) Down </a:t>
                </a:r>
                <a:r>
                  <a:rPr lang="en-US" b="1" dirty="0"/>
                  <a:t>time 2 (D2</a:t>
                </a:r>
                <a:r>
                  <a:rPr lang="en-US" b="1" dirty="0" smtClean="0"/>
                  <a:t>)</a:t>
                </a:r>
              </a:p>
              <a:p>
                <a:pPr marL="0" indent="0" algn="ctr">
                  <a:buNone/>
                </a:pPr>
                <a:endParaRPr lang="ar-JO" b="1" dirty="0" smtClean="0"/>
              </a:p>
              <a:p>
                <a:pPr marL="0" indent="0">
                  <a:buNone/>
                </a:pPr>
                <a:endParaRPr lang="ar-JO" sz="1600" dirty="0"/>
              </a:p>
              <a:p>
                <a:pPr marL="0" indent="0">
                  <a:buNone/>
                </a:pPr>
                <a:endParaRPr lang="ar-JO" sz="1600" dirty="0" smtClean="0"/>
              </a:p>
              <a:p>
                <a:pPr marL="0" indent="0">
                  <a:buNone/>
                </a:pPr>
                <a:endParaRPr lang="ar-JO" sz="1600" dirty="0"/>
              </a:p>
              <a:p>
                <a:pPr marL="0" indent="0">
                  <a:buNone/>
                </a:pPr>
                <a:endParaRPr lang="ar-JO" sz="1600" dirty="0" smtClean="0"/>
              </a:p>
              <a:p>
                <a:pPr marL="0" indent="0" algn="ctr">
                  <a:buNone/>
                </a:pPr>
                <a:r>
                  <a:rPr lang="en-US" sz="1400" b="1" dirty="0" smtClean="0"/>
                  <a:t>MTTR </a:t>
                </a:r>
                <a:r>
                  <a:rPr lang="en-US" sz="1400" b="1" dirty="0" smtClean="0"/>
                  <a:t>&amp; MTBF for D2</a:t>
                </a:r>
                <a:endParaRPr lang="ar-JO" sz="1400" b="1" dirty="0" smtClean="0"/>
              </a:p>
              <a:p>
                <a:pPr marL="0" indent="0" algn="ctr">
                  <a:buNone/>
                </a:pPr>
                <a:endParaRPr lang="en-US" sz="1400" b="1" dirty="0"/>
              </a:p>
              <a:p>
                <a:pPr marL="0" indent="0" algn="ctr">
                  <a:buNone/>
                </a:pPr>
                <a14:m>
                  <m:oMath xmlns:m="http://schemas.openxmlformats.org/officeDocument/2006/math">
                    <m:r>
                      <a:rPr lang="en-US" sz="2000" i="1">
                        <a:latin typeface="Cambria Math"/>
                      </a:rPr>
                      <m:t>𝜆</m:t>
                    </m:r>
                    <m:r>
                      <a:rPr lang="en-US" sz="2000" i="1">
                        <a:latin typeface="Cambria Math"/>
                      </a:rPr>
                      <m:t>2</m:t>
                    </m:r>
                  </m:oMath>
                </a14:m>
                <a:r>
                  <a:rPr lang="en-US" sz="2000" dirty="0"/>
                  <a:t>=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𝑀𝑇𝐵𝐹𝑎𝑣𝑔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174.5</m:t>
                        </m:r>
                      </m:den>
                    </m:f>
                  </m:oMath>
                </a14:m>
                <a:r>
                  <a:rPr lang="en-US" sz="2000" dirty="0"/>
                  <a:t> = 5.7*10^-</a:t>
                </a:r>
                <a:r>
                  <a:rPr lang="en-US" sz="2000" dirty="0" smtClean="0"/>
                  <a:t>3 </a:t>
                </a:r>
                <a:r>
                  <a:rPr lang="en-US" sz="2000" dirty="0" err="1" smtClean="0"/>
                  <a:t>hr</a:t>
                </a:r>
                <a:endParaRPr lang="en-US" sz="2000" dirty="0" smtClean="0"/>
              </a:p>
              <a:p>
                <a:pPr marL="0" indent="0" algn="ctr">
                  <a:buNone/>
                </a:pPr>
                <a:endParaRPr lang="en-US" sz="2000" dirty="0"/>
              </a:p>
              <a:p>
                <a:pPr marL="0" indent="0" algn="ctr">
                  <a:buNone/>
                </a:pPr>
                <a14:m>
                  <m:oMath xmlns:m="http://schemas.openxmlformats.org/officeDocument/2006/math">
                    <m:r>
                      <a:rPr lang="en-US" sz="2000" i="1">
                        <a:latin typeface="Cambria Math"/>
                      </a:rPr>
                      <m:t>𝜇</m:t>
                    </m:r>
                    <m:r>
                      <a:rPr lang="en-US" sz="2000" i="1">
                        <a:latin typeface="Cambria Math"/>
                      </a:rPr>
                      <m:t>2</m:t>
                    </m:r>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𝑀𝑇𝑇𝑅𝑎𝑣𝑔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.65</m:t>
                        </m:r>
                      </m:den>
                    </m:f>
                  </m:oMath>
                </a14:m>
                <a:r>
                  <a:rPr lang="en-US" sz="2000" dirty="0"/>
                  <a:t> = </a:t>
                </a:r>
                <a:r>
                  <a:rPr lang="en-US" sz="2000" dirty="0" smtClean="0"/>
                  <a:t>1.43 </a:t>
                </a:r>
                <a:r>
                  <a:rPr lang="en-US" sz="2000" dirty="0" err="1" smtClean="0"/>
                  <a:t>hr</a:t>
                </a:r>
                <a:endParaRPr lang="en-US" sz="2000" dirty="0" smtClean="0"/>
              </a:p>
              <a:p>
                <a:pPr marL="0" indent="0" algn="ctr">
                  <a:buNone/>
                </a:pPr>
                <a:endParaRPr lang="en-US" sz="2000" dirty="0"/>
              </a:p>
              <a:p>
                <a:pPr marL="0" indent="0" algn="ctr">
                  <a:buNone/>
                </a:pPr>
                <a14:m>
                  <m:oMath xmlns:m="http://schemas.openxmlformats.org/officeDocument/2006/math">
                    <m:f>
                      <m:fPr>
                        <m:ctrlPr>
                          <a:rPr lang="en-US" sz="2000" i="1">
                            <a:latin typeface="Cambria Math" panose="02040503050406030204" pitchFamily="18" charset="0"/>
                          </a:rPr>
                        </m:ctrlPr>
                      </m:fPr>
                      <m:num>
                        <m:r>
                          <a:rPr lang="en-US" sz="2000" i="1">
                            <a:latin typeface="Cambria Math"/>
                          </a:rPr>
                          <m:t>𝜆</m:t>
                        </m:r>
                        <m:r>
                          <a:rPr lang="en-US" sz="2000" i="1">
                            <a:latin typeface="Cambria Math"/>
                          </a:rPr>
                          <m:t>2</m:t>
                        </m:r>
                      </m:num>
                      <m:den>
                        <m:r>
                          <a:rPr lang="en-US" sz="2000" i="1">
                            <a:latin typeface="Cambria Math"/>
                          </a:rPr>
                          <m:t>𝜇</m:t>
                        </m:r>
                        <m:r>
                          <a:rPr lang="en-US" sz="2000" i="1">
                            <a:latin typeface="Cambria Math"/>
                          </a:rPr>
                          <m:t>2</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5.7∗</m:t>
                        </m:r>
                        <m:sSup>
                          <m:sSupPr>
                            <m:ctrlPr>
                              <a:rPr lang="en-US" sz="2000" i="1">
                                <a:latin typeface="Cambria Math" panose="02040503050406030204" pitchFamily="18" charset="0"/>
                              </a:rPr>
                            </m:ctrlPr>
                          </m:sSupPr>
                          <m:e>
                            <m:r>
                              <a:rPr lang="en-US" sz="2000" i="1">
                                <a:latin typeface="Cambria Math"/>
                              </a:rPr>
                              <m:t>10</m:t>
                            </m:r>
                          </m:e>
                          <m:sup>
                            <m:r>
                              <a:rPr lang="en-US" sz="2000" i="1">
                                <a:latin typeface="Cambria Math"/>
                              </a:rPr>
                              <m:t>−3</m:t>
                            </m:r>
                          </m:sup>
                        </m:sSup>
                      </m:num>
                      <m:den>
                        <m:r>
                          <a:rPr lang="en-US" sz="2000" i="1">
                            <a:latin typeface="Cambria Math"/>
                          </a:rPr>
                          <m:t>.696</m:t>
                        </m:r>
                      </m:den>
                    </m:f>
                  </m:oMath>
                </a14:m>
                <a:r>
                  <a:rPr lang="en-US" sz="2000" dirty="0"/>
                  <a:t> = 8.1*10^-</a:t>
                </a:r>
                <a:r>
                  <a:rPr lang="en-US" sz="2000" dirty="0" smtClean="0"/>
                  <a:t>3</a:t>
                </a:r>
                <a:endParaRPr lang="ar-JO" sz="2000" dirty="0" smtClean="0"/>
              </a:p>
              <a:p>
                <a:endParaRPr lang="en-US" sz="16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81000" y="381000"/>
                <a:ext cx="8229600" cy="6019800"/>
              </a:xfrm>
              <a:blipFill rotWithShape="0">
                <a:blip r:embed="rId2"/>
                <a:stretch>
                  <a:fillRect t="-1317"/>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181100" y="1657754"/>
            <a:ext cx="6781800" cy="1066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27273"/>
            <a:ext cx="2743200" cy="1666875"/>
          </a:xfrm>
          <a:prstGeom prst="rect">
            <a:avLst/>
          </a:prstGeom>
        </p:spPr>
      </p:pic>
    </p:spTree>
    <p:extLst>
      <p:ext uri="{BB962C8B-B14F-4D97-AF65-F5344CB8AC3E}">
        <p14:creationId xmlns:p14="http://schemas.microsoft.com/office/powerpoint/2010/main" val="4026753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304800"/>
                <a:ext cx="8229600" cy="6096000"/>
              </a:xfrm>
            </p:spPr>
            <p:txBody>
              <a:bodyPr>
                <a:normAutofit/>
              </a:bodyPr>
              <a:lstStyle/>
              <a:p>
                <a:pPr marL="0" indent="0" algn="ctr">
                  <a:buNone/>
                </a:pPr>
                <a:endParaRPr lang="en-US" b="1" dirty="0" smtClean="0">
                  <a:cs typeface="+mj-cs"/>
                </a:endParaRPr>
              </a:p>
              <a:p>
                <a:pPr marL="0" indent="0" algn="ctr">
                  <a:buNone/>
                </a:pPr>
                <a:r>
                  <a:rPr lang="en-US" b="1" dirty="0" smtClean="0">
                    <a:cs typeface="+mj-cs"/>
                  </a:rPr>
                  <a:t> 3) Down time 3 (D3)</a:t>
                </a:r>
                <a:endParaRPr lang="ar-JO" b="1" dirty="0" smtClean="0">
                  <a:cs typeface="+mj-cs"/>
                </a:endParaRPr>
              </a:p>
              <a:p>
                <a:endParaRPr lang="ar-JO" sz="1600" dirty="0" smtClean="0"/>
              </a:p>
              <a:p>
                <a:endParaRPr lang="en-US" sz="1600" dirty="0"/>
              </a:p>
              <a:p>
                <a:endParaRPr lang="ar-JO" sz="1600" b="1" dirty="0" smtClean="0"/>
              </a:p>
              <a:p>
                <a:endParaRPr lang="ar-JO" sz="1600" b="1" dirty="0"/>
              </a:p>
              <a:p>
                <a:pPr marL="0" indent="0" algn="ctr">
                  <a:buNone/>
                </a:pPr>
                <a:r>
                  <a:rPr lang="en-US" sz="1400" b="1" dirty="0" smtClean="0"/>
                  <a:t>MTTR </a:t>
                </a:r>
                <a:r>
                  <a:rPr lang="en-US" sz="1400" b="1" dirty="0"/>
                  <a:t>&amp; MTTR for </a:t>
                </a:r>
                <a:r>
                  <a:rPr lang="en-US" sz="1400" b="1" dirty="0" smtClean="0"/>
                  <a:t>D3</a:t>
                </a:r>
              </a:p>
              <a:p>
                <a:pPr marL="0" indent="0" algn="ctr">
                  <a:buNone/>
                </a:pPr>
                <a:endParaRPr lang="en-US" sz="1400" b="1" dirty="0"/>
              </a:p>
              <a:p>
                <a:pPr marL="0" indent="0" algn="ctr">
                  <a:buNone/>
                </a:pPr>
                <a14:m>
                  <m:oMath xmlns:m="http://schemas.openxmlformats.org/officeDocument/2006/math">
                    <m:r>
                      <a:rPr lang="en-US" sz="2000" i="1">
                        <a:latin typeface="Cambria Math"/>
                      </a:rPr>
                      <m:t>𝛾</m:t>
                    </m:r>
                  </m:oMath>
                </a14:m>
                <a:r>
                  <a:rPr lang="en-US" sz="2000" dirty="0"/>
                  <a:t>3=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𝑀𝑇𝐵𝐹𝑎𝑣𝑔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324</m:t>
                        </m:r>
                      </m:den>
                    </m:f>
                  </m:oMath>
                </a14:m>
                <a:r>
                  <a:rPr lang="en-US" sz="2000" dirty="0"/>
                  <a:t> = 3.08*10^-</a:t>
                </a:r>
                <a:r>
                  <a:rPr lang="en-US" sz="2000" dirty="0" smtClean="0"/>
                  <a:t>3 </a:t>
                </a:r>
                <a:r>
                  <a:rPr lang="en-US" sz="2000" dirty="0" err="1" smtClean="0"/>
                  <a:t>hr</a:t>
                </a:r>
                <a:endParaRPr lang="en-US" sz="2000" dirty="0"/>
              </a:p>
              <a:p>
                <a:pPr marL="0" indent="0" algn="ctr">
                  <a:buNone/>
                </a:pPr>
                <a14:m>
                  <m:oMath xmlns:m="http://schemas.openxmlformats.org/officeDocument/2006/math">
                    <m:r>
                      <a:rPr lang="en-US" sz="2000" i="1">
                        <a:latin typeface="Cambria Math"/>
                      </a:rPr>
                      <m:t>𝜇</m:t>
                    </m:r>
                  </m:oMath>
                </a14:m>
                <a:r>
                  <a:rPr lang="en-US" sz="2000" dirty="0"/>
                  <a:t>3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𝑀𝑇𝑇𝑅𝑎𝑣𝑔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.708</m:t>
                        </m:r>
                      </m:den>
                    </m:f>
                  </m:oMath>
                </a14:m>
                <a:r>
                  <a:rPr lang="en-US" sz="2000" dirty="0"/>
                  <a:t> = </a:t>
                </a:r>
                <a:r>
                  <a:rPr lang="en-US" sz="2000" dirty="0" smtClean="0"/>
                  <a:t>1.41 </a:t>
                </a:r>
                <a:r>
                  <a:rPr lang="en-US" sz="2000" dirty="0" err="1" smtClean="0"/>
                  <a:t>hr</a:t>
                </a:r>
                <a:endParaRPr lang="en-US" sz="2000" dirty="0"/>
              </a:p>
              <a:p>
                <a:pPr marL="0" indent="0" algn="ctr">
                  <a:buNone/>
                </a:pPr>
                <a14:m>
                  <m:oMath xmlns:m="http://schemas.openxmlformats.org/officeDocument/2006/math">
                    <m:f>
                      <m:fPr>
                        <m:ctrlPr>
                          <a:rPr lang="en-US" sz="2000" i="1">
                            <a:latin typeface="Cambria Math" panose="02040503050406030204" pitchFamily="18" charset="0"/>
                          </a:rPr>
                        </m:ctrlPr>
                      </m:fPr>
                      <m:num>
                        <m:r>
                          <a:rPr lang="en-US" sz="2000" i="1">
                            <a:latin typeface="Cambria Math"/>
                          </a:rPr>
                          <m:t>𝛾</m:t>
                        </m:r>
                        <m:r>
                          <a:rPr lang="en-US" sz="2000" i="1">
                            <a:latin typeface="Cambria Math"/>
                          </a:rPr>
                          <m:t>3</m:t>
                        </m:r>
                      </m:num>
                      <m:den>
                        <m:r>
                          <a:rPr lang="en-US" sz="2000" i="1">
                            <a:latin typeface="Cambria Math"/>
                          </a:rPr>
                          <m:t>𝜇</m:t>
                        </m:r>
                        <m:r>
                          <a:rPr lang="en-US" sz="2000" i="1">
                            <a:latin typeface="Cambria Math"/>
                          </a:rPr>
                          <m:t>3</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5.7∗10^−3</m:t>
                        </m:r>
                      </m:num>
                      <m:den>
                        <m:r>
                          <a:rPr lang="en-US" sz="2000" i="1">
                            <a:latin typeface="Cambria Math"/>
                          </a:rPr>
                          <m:t>.696</m:t>
                        </m:r>
                      </m:den>
                    </m:f>
                  </m:oMath>
                </a14:m>
                <a:r>
                  <a:rPr lang="en-US" sz="2000" dirty="0"/>
                  <a:t> = 2.18*10^-</a:t>
                </a:r>
                <a:r>
                  <a:rPr lang="en-US" sz="2000" dirty="0" smtClean="0"/>
                  <a:t>3</a:t>
                </a:r>
                <a:endParaRPr lang="ar-JO" sz="2000" dirty="0" smtClean="0"/>
              </a:p>
              <a:p>
                <a:pPr marL="0" indent="0" algn="ctr">
                  <a:buNone/>
                </a:pPr>
                <a:endParaRPr lang="en-US" sz="1600" dirty="0"/>
              </a:p>
              <a:p>
                <a:r>
                  <a:rPr lang="en-US" sz="2000" b="1" dirty="0" smtClean="0"/>
                  <a:t>Now the availability </a:t>
                </a:r>
                <a:r>
                  <a:rPr lang="en-US" sz="1600" b="1" dirty="0" smtClean="0"/>
                  <a:t>:</a:t>
                </a:r>
              </a:p>
              <a:p>
                <a:pPr marL="0" indent="0">
                  <a:buNone/>
                </a:pPr>
                <a:r>
                  <a:rPr lang="en-US" sz="1600" dirty="0"/>
                  <a:t> </a:t>
                </a:r>
                <a:r>
                  <a:rPr lang="en-US" sz="1600" dirty="0" smtClean="0"/>
                  <a:t>       A  =              </a:t>
                </a:r>
                <a14:m>
                  <m:oMath xmlns:m="http://schemas.openxmlformats.org/officeDocument/2006/math">
                    <m:r>
                      <a:rPr lang="ar-JO" sz="1600" b="0" i="1" smtClean="0">
                        <a:latin typeface="Cambria Math"/>
                      </a:rPr>
                      <m:t>  =</m:t>
                    </m:r>
                    <m:f>
                      <m:fPr>
                        <m:ctrlPr>
                          <a:rPr lang="en-US" sz="1600" i="1">
                            <a:latin typeface="Cambria Math" panose="02040503050406030204" pitchFamily="18" charset="0"/>
                          </a:rPr>
                        </m:ctrlPr>
                      </m:fPr>
                      <m:num>
                        <m:r>
                          <a:rPr lang="en-US" sz="1600" i="1">
                            <a:latin typeface="Cambria Math"/>
                          </a:rPr>
                          <m:t>1</m:t>
                        </m:r>
                      </m:num>
                      <m:den>
                        <m:r>
                          <a:rPr lang="en-US" sz="1600" i="1">
                            <a:latin typeface="Cambria Math"/>
                          </a:rPr>
                          <m:t>1</m:t>
                        </m:r>
                        <m:r>
                          <a:rPr lang="en-US" sz="1600" i="1">
                            <a:latin typeface="Cambria Math"/>
                          </a:rPr>
                          <m:t>+(.</m:t>
                        </m:r>
                        <m:r>
                          <a:rPr lang="en-US" sz="1600" i="1">
                            <a:latin typeface="Cambria Math"/>
                          </a:rPr>
                          <m:t>048</m:t>
                        </m:r>
                        <m:r>
                          <a:rPr lang="en-US" sz="1600" i="1">
                            <a:latin typeface="Cambria Math"/>
                          </a:rPr>
                          <m:t>+</m:t>
                        </m:r>
                        <m:r>
                          <a:rPr lang="en-US" sz="1600" i="1">
                            <a:latin typeface="Cambria Math"/>
                          </a:rPr>
                          <m:t>8</m:t>
                        </m:r>
                        <m:r>
                          <a:rPr lang="en-US" sz="1600" i="1">
                            <a:latin typeface="Cambria Math"/>
                          </a:rPr>
                          <m:t>.</m:t>
                        </m:r>
                        <m:r>
                          <a:rPr lang="en-US" sz="1600" i="1">
                            <a:latin typeface="Cambria Math"/>
                          </a:rPr>
                          <m:t>1</m:t>
                        </m:r>
                        <m:r>
                          <a:rPr lang="en-US" sz="1600" i="1">
                            <a:latin typeface="Cambria Math"/>
                          </a:rPr>
                          <m:t>∗</m:t>
                        </m:r>
                        <m:sSup>
                          <m:sSupPr>
                            <m:ctrlPr>
                              <a:rPr lang="en-US" sz="1600" i="1">
                                <a:latin typeface="Cambria Math" panose="02040503050406030204" pitchFamily="18" charset="0"/>
                              </a:rPr>
                            </m:ctrlPr>
                          </m:sSupPr>
                          <m:e>
                            <m:r>
                              <a:rPr lang="en-US" sz="1600" i="1">
                                <a:latin typeface="Cambria Math"/>
                              </a:rPr>
                              <m:t>10</m:t>
                            </m:r>
                          </m:e>
                          <m:sup>
                            <m:r>
                              <a:rPr lang="en-US" sz="1600" i="1">
                                <a:latin typeface="Cambria Math"/>
                              </a:rPr>
                              <m:t>−</m:t>
                            </m:r>
                            <m:r>
                              <a:rPr lang="en-US" sz="1600" i="1">
                                <a:latin typeface="Cambria Math"/>
                              </a:rPr>
                              <m:t>3</m:t>
                            </m:r>
                          </m:sup>
                        </m:sSup>
                        <m:r>
                          <a:rPr lang="en-US" sz="1600" i="1">
                            <a:latin typeface="Cambria Math"/>
                          </a:rPr>
                          <m:t>+</m:t>
                        </m:r>
                        <m:r>
                          <a:rPr lang="en-US" sz="1600" i="1">
                            <a:latin typeface="Cambria Math"/>
                          </a:rPr>
                          <m:t>2</m:t>
                        </m:r>
                        <m:r>
                          <a:rPr lang="en-US" sz="1600" i="1">
                            <a:latin typeface="Cambria Math"/>
                          </a:rPr>
                          <m:t>.</m:t>
                        </m:r>
                        <m:r>
                          <a:rPr lang="en-US" sz="1600" i="1">
                            <a:latin typeface="Cambria Math"/>
                          </a:rPr>
                          <m:t>18</m:t>
                        </m:r>
                        <m:r>
                          <a:rPr lang="en-US" sz="1600" i="1">
                            <a:latin typeface="Cambria Math"/>
                          </a:rPr>
                          <m:t>∗</m:t>
                        </m:r>
                        <m:sSup>
                          <m:sSupPr>
                            <m:ctrlPr>
                              <a:rPr lang="en-US" sz="1600" i="1">
                                <a:latin typeface="Cambria Math" panose="02040503050406030204" pitchFamily="18" charset="0"/>
                              </a:rPr>
                            </m:ctrlPr>
                          </m:sSupPr>
                          <m:e>
                            <m:r>
                              <a:rPr lang="en-US" sz="1600" i="1">
                                <a:latin typeface="Cambria Math"/>
                              </a:rPr>
                              <m:t>10</m:t>
                            </m:r>
                          </m:e>
                          <m:sup>
                            <m:r>
                              <a:rPr lang="en-US" sz="1600" i="1">
                                <a:latin typeface="Cambria Math"/>
                              </a:rPr>
                              <m:t>−</m:t>
                            </m:r>
                            <m:r>
                              <a:rPr lang="en-US" sz="1600" i="1">
                                <a:latin typeface="Cambria Math"/>
                              </a:rPr>
                              <m:t>3</m:t>
                            </m:r>
                          </m:sup>
                        </m:sSup>
                        <m:r>
                          <a:rPr lang="en-US" sz="1600" i="1">
                            <a:latin typeface="Cambria Math"/>
                          </a:rPr>
                          <m:t>)</m:t>
                        </m:r>
                      </m:den>
                    </m:f>
                  </m:oMath>
                </a14:m>
                <a:r>
                  <a:rPr lang="en-US" sz="1600" dirty="0"/>
                  <a:t> = 94%.</a:t>
                </a:r>
              </a:p>
              <a:p>
                <a:pPr marL="0" indent="0">
                  <a:buNone/>
                </a:pPr>
                <a:endParaRPr lang="en-US" sz="16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304800"/>
                <a:ext cx="8229600" cy="6096000"/>
              </a:xfrm>
              <a:blipFill rotWithShape="0">
                <a:blip r:embed="rId2"/>
                <a:stretch>
                  <a:fillRect l="-667"/>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600200" y="1709199"/>
            <a:ext cx="5725160" cy="90011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743200" cy="1666875"/>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1160432" y="5486400"/>
                <a:ext cx="879536" cy="634341"/>
              </a:xfrm>
              <a:prstGeom prst="rect">
                <a:avLst/>
              </a:prstGeom>
            </p:spPr>
            <p:txBody>
              <a:bodyPr wrap="none">
                <a:spAutoFit/>
              </a:bodyPr>
              <a:lstStyle/>
              <a:p>
                <a:r>
                  <a:rPr lang="en-US" dirty="0"/>
                  <a:t>(</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 </m:t>
                        </m:r>
                        <m:nary>
                          <m:naryPr>
                            <m:chr m:val="∑"/>
                            <m:limLoc m:val="undOvr"/>
                            <m:subHide m:val="on"/>
                            <m:supHide m:val="on"/>
                            <m:ctrlPr>
                              <a:rPr lang="en-US" i="1">
                                <a:latin typeface="Cambria Math" panose="02040503050406030204" pitchFamily="18" charset="0"/>
                              </a:rPr>
                            </m:ctrlPr>
                          </m:naryPr>
                          <m:sub/>
                          <m:sup/>
                          <m:e>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a:rPr>
                                  <m:t>𝜇</m:t>
                                </m:r>
                              </m:den>
                            </m:f>
                          </m:e>
                        </m:nary>
                      </m:den>
                    </m:f>
                    <m:r>
                      <a:rPr lang="en-US" i="1">
                        <a:latin typeface="Cambria Math"/>
                      </a:rPr>
                      <m:t>) </m:t>
                    </m:r>
                  </m:oMath>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160432" y="5486400"/>
                <a:ext cx="879536" cy="634341"/>
              </a:xfrm>
              <a:prstGeom prst="rect">
                <a:avLst/>
              </a:prstGeom>
              <a:blipFill rotWithShape="0">
                <a:blip r:embed="rId5"/>
                <a:stretch>
                  <a:fillRect l="-5517" t="-8654" r="-36552" b="-67308"/>
                </a:stretch>
              </a:blipFill>
            </p:spPr>
            <p:txBody>
              <a:bodyPr/>
              <a:lstStyle/>
              <a:p>
                <a:r>
                  <a:rPr lang="en-US">
                    <a:noFill/>
                  </a:rPr>
                  <a:t> </a:t>
                </a:r>
              </a:p>
            </p:txBody>
          </p:sp>
        </mc:Fallback>
      </mc:AlternateContent>
    </p:spTree>
    <p:extLst>
      <p:ext uri="{BB962C8B-B14F-4D97-AF65-F5344CB8AC3E}">
        <p14:creationId xmlns:p14="http://schemas.microsoft.com/office/powerpoint/2010/main" val="321313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533400"/>
            <a:ext cx="8229600" cy="4724400"/>
          </a:xfrm>
        </p:spPr>
        <p:txBody>
          <a:bodyPr>
            <a:normAutofit/>
          </a:bodyPr>
          <a:lstStyle/>
          <a:p>
            <a:pPr marL="0" indent="0" algn="ctr">
              <a:buNone/>
            </a:pPr>
            <a:r>
              <a:rPr lang="en-US" b="1" dirty="0" smtClean="0"/>
              <a:t>         Analysis </a:t>
            </a:r>
            <a:r>
              <a:rPr lang="en-US" b="1" dirty="0"/>
              <a:t>for die cutter </a:t>
            </a:r>
            <a:r>
              <a:rPr lang="en-US" b="1" dirty="0" smtClean="0"/>
              <a:t>machine</a:t>
            </a:r>
            <a:endParaRPr lang="ar-JO" b="1" dirty="0" smtClean="0"/>
          </a:p>
          <a:p>
            <a:pPr marL="0" indent="0">
              <a:buNone/>
            </a:pPr>
            <a:endParaRPr lang="ar-JO" b="1" dirty="0" smtClean="0"/>
          </a:p>
          <a:p>
            <a:pPr marL="0" indent="0">
              <a:buNone/>
            </a:pPr>
            <a:endParaRPr lang="ar-JO" b="1" dirty="0"/>
          </a:p>
          <a:p>
            <a:pPr marL="0" indent="0">
              <a:buNone/>
            </a:pPr>
            <a:endParaRPr lang="ar-JO" b="1" dirty="0" smtClean="0"/>
          </a:p>
          <a:p>
            <a:pPr marL="0" indent="0">
              <a:buNone/>
            </a:pPr>
            <a:endParaRPr lang="ar-JO" b="1" dirty="0"/>
          </a:p>
          <a:p>
            <a:pPr marL="0" indent="0">
              <a:buNone/>
            </a:pPr>
            <a:endParaRPr lang="ar-JO" b="1" dirty="0" smtClean="0"/>
          </a:p>
          <a:p>
            <a:pPr marL="0" indent="0">
              <a:buNone/>
            </a:pPr>
            <a:endParaRPr lang="ar-JO" b="1" dirty="0"/>
          </a:p>
          <a:p>
            <a:pPr marL="0" indent="0" algn="ctr">
              <a:buNone/>
            </a:pPr>
            <a:r>
              <a:rPr lang="en-US" sz="1400" b="1" dirty="0"/>
              <a:t> </a:t>
            </a:r>
            <a:r>
              <a:rPr lang="en-US" sz="1400" b="1" dirty="0" smtClean="0"/>
              <a:t>                                                         Markov </a:t>
            </a:r>
            <a:r>
              <a:rPr lang="en-US" sz="1400" b="1" dirty="0"/>
              <a:t>chain for die cutter</a:t>
            </a:r>
          </a:p>
          <a:p>
            <a:pPr marL="0" indent="0">
              <a:buNone/>
            </a:pPr>
            <a:endParaRPr lang="ar-JO" b="1" dirty="0"/>
          </a:p>
          <a:p>
            <a:pPr marL="0" indent="0">
              <a:buNone/>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600200"/>
            <a:ext cx="3357224" cy="358340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9624" y="1295400"/>
            <a:ext cx="4725059" cy="2857899"/>
          </a:xfrm>
          <a:prstGeom prst="rect">
            <a:avLst/>
          </a:prstGeom>
        </p:spPr>
      </p:pic>
    </p:spTree>
    <p:extLst>
      <p:ext uri="{BB962C8B-B14F-4D97-AF65-F5344CB8AC3E}">
        <p14:creationId xmlns:p14="http://schemas.microsoft.com/office/powerpoint/2010/main" val="6503942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Agenda </a:t>
            </a:r>
            <a:endParaRPr lang="en-US" dirty="0"/>
          </a:p>
        </p:txBody>
      </p:sp>
      <p:sp>
        <p:nvSpPr>
          <p:cNvPr id="3" name="Content Placeholder 2"/>
          <p:cNvSpPr>
            <a:spLocks noGrp="1"/>
          </p:cNvSpPr>
          <p:nvPr>
            <p:ph idx="1"/>
          </p:nvPr>
        </p:nvSpPr>
        <p:spPr/>
        <p:txBody>
          <a:bodyPr>
            <a:normAutofit fontScale="62500" lnSpcReduction="20000"/>
          </a:bodyPr>
          <a:lstStyle/>
          <a:p>
            <a:pPr>
              <a:buFont typeface="Wingdings" pitchFamily="2" charset="2"/>
              <a:buChar char="Ø"/>
            </a:pPr>
            <a:r>
              <a:rPr lang="en-US" sz="3600" dirty="0" smtClean="0"/>
              <a:t>Introduction</a:t>
            </a:r>
          </a:p>
          <a:p>
            <a:r>
              <a:rPr lang="en-US" sz="3600" dirty="0" smtClean="0"/>
              <a:t>Maintenance definition </a:t>
            </a:r>
          </a:p>
          <a:p>
            <a:r>
              <a:rPr lang="en-US" sz="3600" dirty="0" smtClean="0"/>
              <a:t>Maintenance activity </a:t>
            </a:r>
          </a:p>
          <a:p>
            <a:r>
              <a:rPr lang="en-US" sz="3600" dirty="0" smtClean="0"/>
              <a:t>Maintenance objective </a:t>
            </a:r>
          </a:p>
          <a:p>
            <a:r>
              <a:rPr lang="en-US" sz="3600" dirty="0" smtClean="0"/>
              <a:t>Maintenance types </a:t>
            </a:r>
          </a:p>
          <a:p>
            <a:pPr>
              <a:buFont typeface="Wingdings" pitchFamily="2" charset="2"/>
              <a:buChar char="Ø"/>
            </a:pPr>
            <a:r>
              <a:rPr lang="en-US" sz="3600" dirty="0" smtClean="0"/>
              <a:t>Problem definition</a:t>
            </a:r>
          </a:p>
          <a:p>
            <a:pPr>
              <a:buFont typeface="Wingdings" pitchFamily="2" charset="2"/>
              <a:buChar char="Ø"/>
            </a:pPr>
            <a:r>
              <a:rPr lang="en-US" sz="3600" dirty="0" smtClean="0"/>
              <a:t>Literature review </a:t>
            </a:r>
          </a:p>
          <a:p>
            <a:pPr>
              <a:buFont typeface="Wingdings" pitchFamily="2" charset="2"/>
              <a:buChar char="Ø"/>
            </a:pPr>
            <a:r>
              <a:rPr lang="en-US" sz="3600" dirty="0" smtClean="0"/>
              <a:t>Methodology of </a:t>
            </a:r>
            <a:r>
              <a:rPr lang="en-US" sz="3600" dirty="0" smtClean="0"/>
              <a:t>analysis</a:t>
            </a:r>
            <a:endParaRPr lang="en-US" sz="3600" dirty="0" smtClean="0"/>
          </a:p>
          <a:p>
            <a:pPr>
              <a:buFont typeface="Wingdings" pitchFamily="2" charset="2"/>
              <a:buChar char="Ø"/>
            </a:pPr>
            <a:r>
              <a:rPr lang="en-US" sz="3600" dirty="0" smtClean="0"/>
              <a:t>Analysis and results </a:t>
            </a:r>
          </a:p>
          <a:p>
            <a:pPr>
              <a:buFont typeface="Wingdings" pitchFamily="2" charset="2"/>
              <a:buChar char="Ø"/>
            </a:pPr>
            <a:r>
              <a:rPr lang="en-US" sz="3600" dirty="0" smtClean="0"/>
              <a:t>Preventive maintenance model </a:t>
            </a:r>
            <a:endParaRPr lang="en-US" sz="3600" dirty="0"/>
          </a:p>
          <a:p>
            <a:pPr>
              <a:buFont typeface="Wingdings" pitchFamily="2" charset="2"/>
              <a:buChar char="Ø"/>
            </a:pPr>
            <a:r>
              <a:rPr lang="en-US" sz="3600" dirty="0" smtClean="0"/>
              <a:t>Conclusion </a:t>
            </a:r>
          </a:p>
          <a:p>
            <a:pPr>
              <a:buFont typeface="Wingdings" pitchFamily="2" charset="2"/>
              <a:buChar char="Ø"/>
            </a:pPr>
            <a:r>
              <a:rPr lang="en-US" sz="3600" dirty="0" smtClean="0"/>
              <a:t>Recommendation</a:t>
            </a:r>
          </a:p>
          <a:p>
            <a:endParaRPr lang="en-US" dirty="0" smtClean="0"/>
          </a:p>
          <a:p>
            <a:endParaRPr lang="en-US" dirty="0" smtClean="0"/>
          </a:p>
          <a:p>
            <a:endParaRPr lang="en-US"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9622" y="1524001"/>
            <a:ext cx="4601322" cy="3962400"/>
          </a:xfrm>
          <a:prstGeom prst="rect">
            <a:avLst/>
          </a:prstGeom>
        </p:spPr>
      </p:pic>
    </p:spTree>
    <p:extLst>
      <p:ext uri="{BB962C8B-B14F-4D97-AF65-F5344CB8AC3E}">
        <p14:creationId xmlns:p14="http://schemas.microsoft.com/office/powerpoint/2010/main" val="25994579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60445"/>
            <a:ext cx="8229600" cy="1143000"/>
          </a:xfrm>
        </p:spPr>
        <p:txBody>
          <a:bodyPr>
            <a:normAutofit/>
          </a:bodyPr>
          <a:lstStyle/>
          <a:p>
            <a:pPr lvl="0"/>
            <a:r>
              <a:rPr lang="en-US" sz="3200" b="1" dirty="0" smtClean="0"/>
              <a:t>1) Down </a:t>
            </a:r>
            <a:r>
              <a:rPr lang="en-US" sz="3200" b="1" dirty="0"/>
              <a:t>time 1 (D1</a:t>
            </a:r>
            <a:r>
              <a:rPr lang="en-US" sz="3200" b="1" dirty="0" smtClean="0"/>
              <a:t>)</a:t>
            </a:r>
            <a:r>
              <a:rPr lang="en-US" sz="3200" b="1" dirty="0"/>
              <a:t/>
            </a:r>
            <a:br>
              <a:rPr lang="en-US" sz="3200" b="1" dirty="0"/>
            </a:br>
            <a:endParaRPr lang="en-US" sz="3200" b="1" dirty="0"/>
          </a:p>
        </p:txBody>
      </p:sp>
      <p:sp>
        <p:nvSpPr>
          <p:cNvPr id="8" name="Content Placeholder 7"/>
          <p:cNvSpPr>
            <a:spLocks noGrp="1"/>
          </p:cNvSpPr>
          <p:nvPr>
            <p:ph idx="1"/>
          </p:nvPr>
        </p:nvSpPr>
        <p:spPr>
          <a:xfrm>
            <a:off x="455994" y="990600"/>
            <a:ext cx="8229600" cy="457199"/>
          </a:xfrm>
        </p:spPr>
        <p:txBody>
          <a:bodyPr/>
          <a:lstStyle/>
          <a:p>
            <a:pPr marL="0" indent="0" algn="ctr">
              <a:buNone/>
            </a:pPr>
            <a:r>
              <a:rPr lang="en-US" sz="1400" b="1" dirty="0" smtClean="0"/>
              <a:t>                                   </a:t>
            </a:r>
            <a:r>
              <a:rPr lang="en-US" sz="1400" b="1" dirty="0"/>
              <a:t>D1 </a:t>
            </a:r>
            <a:r>
              <a:rPr lang="en-US" sz="1400" b="1" dirty="0" smtClean="0"/>
              <a:t>failure </a:t>
            </a:r>
            <a:r>
              <a:rPr lang="en-US" sz="1400" b="1" dirty="0"/>
              <a:t>in die </a:t>
            </a:r>
            <a:r>
              <a:rPr lang="en-US" sz="1400" b="1" dirty="0" smtClean="0"/>
              <a:t>cutter</a:t>
            </a:r>
            <a:endParaRPr lang="ar-JO" sz="1400" b="1" dirty="0" smtClean="0"/>
          </a:p>
          <a:p>
            <a:pPr marL="0" indent="0" algn="ctr">
              <a:buNone/>
            </a:pPr>
            <a:endParaRPr lang="en-US" sz="1400" b="1" dirty="0"/>
          </a:p>
        </p:txBody>
      </p:sp>
      <p:graphicFrame>
        <p:nvGraphicFramePr>
          <p:cNvPr id="11" name="Table 10"/>
          <p:cNvGraphicFramePr>
            <a:graphicFrameLocks noGrp="1"/>
          </p:cNvGraphicFramePr>
          <p:nvPr>
            <p:extLst>
              <p:ext uri="{D42A27DB-BD31-4B8C-83A1-F6EECF244321}">
                <p14:modId xmlns:p14="http://schemas.microsoft.com/office/powerpoint/2010/main" val="2756892870"/>
              </p:ext>
            </p:extLst>
          </p:nvPr>
        </p:nvGraphicFramePr>
        <p:xfrm>
          <a:off x="2133600" y="1388206"/>
          <a:ext cx="6400800" cy="1036320"/>
        </p:xfrm>
        <a:graphic>
          <a:graphicData uri="http://schemas.openxmlformats.org/drawingml/2006/table">
            <a:tbl>
              <a:tblPr firstRow="1" firstCol="1" bandRow="1"/>
              <a:tblGrid>
                <a:gridCol w="1284605"/>
                <a:gridCol w="921385"/>
                <a:gridCol w="1451610"/>
                <a:gridCol w="2133600"/>
                <a:gridCol w="609600"/>
              </a:tblGrid>
              <a:tr h="0">
                <a:tc>
                  <a:txBody>
                    <a:bodyPr/>
                    <a:lstStyle/>
                    <a:p>
                      <a:pPr marL="0" marR="0" algn="ctr">
                        <a:lnSpc>
                          <a:spcPct val="200000"/>
                        </a:lnSpc>
                        <a:spcBef>
                          <a:spcPts val="0"/>
                        </a:spcBef>
                        <a:spcAft>
                          <a:spcPts val="0"/>
                        </a:spcAft>
                      </a:pPr>
                      <a:r>
                        <a:rPr lang="en-US" sz="1200" dirty="0">
                          <a:effectLst/>
                        </a:rPr>
                        <a:t>Number of failure</a:t>
                      </a:r>
                      <a:endParaRPr lang="en-US" sz="12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200" dirty="0">
                          <a:effectLst/>
                        </a:rPr>
                        <a:t>Time in min</a:t>
                      </a:r>
                      <a:endParaRPr lang="en-US" sz="12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200" dirty="0">
                          <a:effectLst/>
                        </a:rPr>
                        <a:t>date</a:t>
                      </a:r>
                      <a:endParaRPr lang="en-US" sz="12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200" dirty="0">
                          <a:effectLst/>
                        </a:rPr>
                        <a:t>Type of failure</a:t>
                      </a:r>
                      <a:endParaRPr lang="en-US" sz="12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a:effectLst/>
                        </a:rPr>
                        <a:t>#</a:t>
                      </a:r>
                      <a:endParaRPr lang="en-US" sz="1100">
                        <a:effectLst/>
                        <a:latin typeface="Calibri"/>
                        <a:ea typeface="Calibri"/>
                        <a:cs typeface="Arial"/>
                      </a:endParaRPr>
                    </a:p>
                  </a:txBody>
                  <a:tcPr marL="68580" marR="68580" marT="0" marB="0"/>
                </a:tc>
              </a:tr>
              <a:tr h="0">
                <a:tc>
                  <a:txBody>
                    <a:bodyPr/>
                    <a:lstStyle/>
                    <a:p>
                      <a:pPr marL="0" marR="0" algn="ctr">
                        <a:lnSpc>
                          <a:spcPct val="200000"/>
                        </a:lnSpc>
                        <a:spcBef>
                          <a:spcPts val="0"/>
                        </a:spcBef>
                        <a:spcAft>
                          <a:spcPts val="0"/>
                        </a:spcAft>
                      </a:pPr>
                      <a:r>
                        <a:rPr lang="en-US" sz="1100" dirty="0">
                          <a:effectLst/>
                        </a:rPr>
                        <a:t>2</a:t>
                      </a:r>
                      <a:endParaRPr lang="en-US" sz="11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a:effectLst/>
                        </a:rPr>
                        <a:t>40</a:t>
                      </a:r>
                      <a:endParaRPr lang="en-US" sz="110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a:effectLst/>
                        </a:rPr>
                        <a:t>3/8, 10/9</a:t>
                      </a:r>
                      <a:endParaRPr lang="en-US" sz="1100">
                        <a:effectLst/>
                        <a:latin typeface="Calibri"/>
                        <a:ea typeface="Calibri"/>
                        <a:cs typeface="Arial"/>
                      </a:endParaRPr>
                    </a:p>
                  </a:txBody>
                  <a:tcPr marL="68580" marR="68580" marT="0" marB="0"/>
                </a:tc>
                <a:tc>
                  <a:txBody>
                    <a:bodyPr/>
                    <a:lstStyle/>
                    <a:p>
                      <a:pPr marL="0" marR="0" algn="r">
                        <a:lnSpc>
                          <a:spcPct val="200000"/>
                        </a:lnSpc>
                        <a:spcBef>
                          <a:spcPts val="0"/>
                        </a:spcBef>
                        <a:spcAft>
                          <a:spcPts val="0"/>
                        </a:spcAft>
                      </a:pPr>
                      <a:r>
                        <a:rPr lang="ar-SA" sz="1000" dirty="0">
                          <a:effectLst/>
                        </a:rPr>
                        <a:t>صيانة الفوتوسل و السنسور ل ماكينة الداي كتر</a:t>
                      </a:r>
                      <a:endParaRPr lang="en-US" sz="11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r>
              <a:tr h="0">
                <a:tc>
                  <a:txBody>
                    <a:bodyPr/>
                    <a:lstStyle/>
                    <a:p>
                      <a:pPr marL="0" marR="0" algn="ctr">
                        <a:lnSpc>
                          <a:spcPct val="200000"/>
                        </a:lnSpc>
                        <a:spcBef>
                          <a:spcPts val="0"/>
                        </a:spcBef>
                        <a:spcAft>
                          <a:spcPts val="0"/>
                        </a:spcAft>
                      </a:pPr>
                      <a:r>
                        <a:rPr lang="en-US" sz="1100">
                          <a:effectLst/>
                        </a:rPr>
                        <a:t>3</a:t>
                      </a:r>
                      <a:endParaRPr lang="en-US" sz="110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dirty="0">
                          <a:effectLst/>
                        </a:rPr>
                        <a:t>20</a:t>
                      </a:r>
                      <a:endParaRPr lang="en-US" sz="11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dirty="0">
                          <a:effectLst/>
                        </a:rPr>
                        <a:t>10/8, 2/10, 15/10</a:t>
                      </a:r>
                      <a:endParaRPr lang="en-US" sz="1100" dirty="0">
                        <a:effectLst/>
                        <a:latin typeface="Calibri"/>
                        <a:ea typeface="Calibri"/>
                        <a:cs typeface="Arial"/>
                      </a:endParaRPr>
                    </a:p>
                  </a:txBody>
                  <a:tcPr marL="68580" marR="68580" marT="0" marB="0"/>
                </a:tc>
                <a:tc>
                  <a:txBody>
                    <a:bodyPr/>
                    <a:lstStyle/>
                    <a:p>
                      <a:pPr marL="0" marR="0" algn="r">
                        <a:lnSpc>
                          <a:spcPct val="200000"/>
                        </a:lnSpc>
                        <a:spcBef>
                          <a:spcPts val="0"/>
                        </a:spcBef>
                        <a:spcAft>
                          <a:spcPts val="0"/>
                        </a:spcAft>
                      </a:pPr>
                      <a:r>
                        <a:rPr lang="ar-SA" sz="1000" dirty="0">
                          <a:effectLst/>
                        </a:rPr>
                        <a:t>اصلاح ماكينة التربيط الخاصة ل ماكينة </a:t>
                      </a:r>
                      <a:r>
                        <a:rPr lang="ar-SA" sz="1000" dirty="0" smtClean="0">
                          <a:effectLst/>
                        </a:rPr>
                        <a:t>الدا </a:t>
                      </a:r>
                      <a:r>
                        <a:rPr lang="ar-SA" sz="1000" dirty="0">
                          <a:effectLst/>
                        </a:rPr>
                        <a:t>كتر</a:t>
                      </a:r>
                      <a:endParaRPr lang="en-US" sz="1100" dirty="0">
                        <a:effectLst/>
                        <a:latin typeface="Calibri"/>
                        <a:ea typeface="Calibri"/>
                        <a:cs typeface="Arial"/>
                      </a:endParaRPr>
                    </a:p>
                  </a:txBody>
                  <a:tcPr marL="68580" marR="68580" marT="0" marB="0"/>
                </a:tc>
                <a:tc>
                  <a:txBody>
                    <a:bodyPr/>
                    <a:lstStyle/>
                    <a:p>
                      <a:pPr marL="0" marR="0" algn="ctr">
                        <a:lnSpc>
                          <a:spcPct val="200000"/>
                        </a:lnSpc>
                        <a:spcBef>
                          <a:spcPts val="0"/>
                        </a:spcBef>
                        <a:spcAft>
                          <a:spcPts val="0"/>
                        </a:spcAft>
                      </a:pPr>
                      <a:r>
                        <a:rPr lang="en-US" sz="1100" dirty="0">
                          <a:effectLst/>
                        </a:rPr>
                        <a:t>2</a:t>
                      </a:r>
                      <a:endParaRPr lang="en-US" sz="1100" dirty="0">
                        <a:effectLst/>
                        <a:latin typeface="Calibri"/>
                        <a:ea typeface="Calibri"/>
                        <a:cs typeface="Arial"/>
                      </a:endParaRPr>
                    </a:p>
                  </a:txBody>
                  <a:tcPr marL="68580" marR="68580" marT="0" marB="0"/>
                </a:tc>
              </a:tr>
            </a:tbl>
          </a:graphicData>
        </a:graphic>
      </p:graphicFrame>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2590800" y="2592288"/>
            <a:ext cx="5553710" cy="1133475"/>
          </a:xfrm>
          <a:prstGeom prst="rect">
            <a:avLst/>
          </a:prstGeom>
        </p:spPr>
      </p:pic>
      <p:sp>
        <p:nvSpPr>
          <p:cNvPr id="15" name="Rectangle 14"/>
          <p:cNvSpPr/>
          <p:nvPr/>
        </p:nvSpPr>
        <p:spPr>
          <a:xfrm>
            <a:off x="3200400" y="3417986"/>
            <a:ext cx="2917273" cy="307777"/>
          </a:xfrm>
          <a:prstGeom prst="rect">
            <a:avLst/>
          </a:prstGeom>
        </p:spPr>
        <p:txBody>
          <a:bodyPr wrap="none">
            <a:spAutoFit/>
          </a:bodyPr>
          <a:lstStyle/>
          <a:p>
            <a:r>
              <a:rPr lang="en-US" sz="1400" b="1" dirty="0"/>
              <a:t> </a:t>
            </a:r>
            <a:r>
              <a:rPr lang="en-US" sz="1400" b="1" dirty="0" smtClean="0"/>
              <a:t>                            </a:t>
            </a:r>
            <a:r>
              <a:rPr lang="en-US" sz="1400" b="1" dirty="0"/>
              <a:t>MTBF &amp; MTTR for D1</a:t>
            </a:r>
          </a:p>
        </p:txBody>
      </p:sp>
      <mc:AlternateContent xmlns:mc="http://schemas.openxmlformats.org/markup-compatibility/2006">
        <mc:Choice xmlns:a14="http://schemas.microsoft.com/office/drawing/2010/main" Requires="a14">
          <p:sp>
            <p:nvSpPr>
              <p:cNvPr id="17" name="Rectangle 16"/>
              <p:cNvSpPr/>
              <p:nvPr/>
            </p:nvSpPr>
            <p:spPr>
              <a:xfrm>
                <a:off x="1600200" y="4267200"/>
                <a:ext cx="6553200" cy="1800173"/>
              </a:xfrm>
              <a:prstGeom prst="rect">
                <a:avLst/>
              </a:prstGeom>
            </p:spPr>
            <p:txBody>
              <a:bodyPr wrap="square">
                <a:spAutoFit/>
              </a:bodyPr>
              <a:lstStyle/>
              <a:p>
                <a:r>
                  <a:rPr lang="en-US" dirty="0"/>
                  <a:t>The calculation:</a:t>
                </a:r>
              </a:p>
              <a:p>
                <a:pPr algn="ctr"/>
                <a:r>
                  <a:rPr lang="en-US" sz="2000" dirty="0" smtClean="0"/>
                  <a:t>      </a:t>
                </a:r>
                <a14:m>
                  <m:oMath xmlns:m="http://schemas.openxmlformats.org/officeDocument/2006/math">
                    <m:r>
                      <a:rPr lang="en-US" sz="2000" i="1">
                        <a:latin typeface="Cambria Math"/>
                      </a:rPr>
                      <m:t>𝜆</m:t>
                    </m:r>
                  </m:oMath>
                </a14:m>
                <a:r>
                  <a:rPr lang="en-US" sz="2000" dirty="0" smtClean="0"/>
                  <a:t>1=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𝑀𝑇𝐵𝐹𝑎𝑣𝑔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364.8</m:t>
                        </m:r>
                      </m:den>
                    </m:f>
                  </m:oMath>
                </a14:m>
                <a:r>
                  <a:rPr lang="en-US" sz="2000" dirty="0"/>
                  <a:t> = 2.7*10^-</a:t>
                </a:r>
                <a:r>
                  <a:rPr lang="en-US" sz="2000" dirty="0" smtClean="0"/>
                  <a:t>3 </a:t>
                </a:r>
                <a:r>
                  <a:rPr lang="en-US" sz="2000" dirty="0" err="1" smtClean="0"/>
                  <a:t>hr</a:t>
                </a:r>
                <a:r>
                  <a:rPr lang="en-US" sz="2000" dirty="0" smtClean="0"/>
                  <a:t> </a:t>
                </a:r>
                <a:endParaRPr lang="en-US" sz="2000" dirty="0" smtClean="0"/>
              </a:p>
              <a:p>
                <a:pPr algn="ctr"/>
                <a14:m>
                  <m:oMath xmlns:m="http://schemas.openxmlformats.org/officeDocument/2006/math">
                    <m:r>
                      <a:rPr lang="en-US" sz="2000" i="1">
                        <a:latin typeface="Cambria Math"/>
                      </a:rPr>
                      <m:t>𝜇</m:t>
                    </m:r>
                    <m:r>
                      <a:rPr lang="en-US" sz="2000" i="1">
                        <a:latin typeface="Cambria Math"/>
                      </a:rPr>
                      <m:t>1</m:t>
                    </m:r>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𝑀𝑇𝑇𝑅𝑎𝑣𝑔</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1</m:t>
                        </m:r>
                      </m:num>
                      <m:den>
                        <m:r>
                          <a:rPr lang="en-US" sz="2000" i="1">
                            <a:latin typeface="Cambria Math"/>
                          </a:rPr>
                          <m:t>.4</m:t>
                        </m:r>
                      </m:den>
                    </m:f>
                  </m:oMath>
                </a14:m>
                <a:r>
                  <a:rPr lang="en-US" sz="2000" dirty="0"/>
                  <a:t> = </a:t>
                </a:r>
                <a:r>
                  <a:rPr lang="en-US" sz="2000" dirty="0" smtClean="0"/>
                  <a:t>2.5 </a:t>
                </a:r>
                <a:r>
                  <a:rPr lang="en-US" sz="2000" dirty="0" err="1" smtClean="0"/>
                  <a:t>hr</a:t>
                </a:r>
                <a:endParaRPr lang="en-US" sz="2000" dirty="0"/>
              </a:p>
              <a:p>
                <a:pPr algn="ctr"/>
                <a14:m>
                  <m:oMath xmlns:m="http://schemas.openxmlformats.org/officeDocument/2006/math">
                    <m:f>
                      <m:fPr>
                        <m:ctrlPr>
                          <a:rPr lang="en-US" sz="2000" i="1">
                            <a:latin typeface="Cambria Math" panose="02040503050406030204" pitchFamily="18" charset="0"/>
                          </a:rPr>
                        </m:ctrlPr>
                      </m:fPr>
                      <m:num>
                        <m:r>
                          <a:rPr lang="en-US" sz="2000" i="1">
                            <a:latin typeface="Cambria Math"/>
                          </a:rPr>
                          <m:t>𝜆</m:t>
                        </m:r>
                        <m:r>
                          <a:rPr lang="en-US" sz="2000" i="1">
                            <a:latin typeface="Cambria Math"/>
                          </a:rPr>
                          <m:t>1</m:t>
                        </m:r>
                      </m:num>
                      <m:den>
                        <m:r>
                          <a:rPr lang="en-US" sz="2000" i="1">
                            <a:latin typeface="Cambria Math"/>
                          </a:rPr>
                          <m:t>𝜇</m:t>
                        </m:r>
                        <m:r>
                          <a:rPr lang="en-US" sz="2000" i="1">
                            <a:latin typeface="Cambria Math"/>
                          </a:rPr>
                          <m:t>1</m:t>
                        </m:r>
                      </m:den>
                    </m:f>
                  </m:oMath>
                </a14:m>
                <a:r>
                  <a:rPr lang="en-US" sz="2000"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2.7∗</m:t>
                        </m:r>
                        <m:sSup>
                          <m:sSupPr>
                            <m:ctrlPr>
                              <a:rPr lang="en-US" sz="2000" i="1">
                                <a:latin typeface="Cambria Math" panose="02040503050406030204" pitchFamily="18" charset="0"/>
                              </a:rPr>
                            </m:ctrlPr>
                          </m:sSupPr>
                          <m:e>
                            <m:r>
                              <a:rPr lang="en-US" sz="2000" i="1">
                                <a:latin typeface="Cambria Math"/>
                              </a:rPr>
                              <m:t>10</m:t>
                            </m:r>
                          </m:e>
                          <m:sup>
                            <m:r>
                              <a:rPr lang="en-US" sz="2000" i="1">
                                <a:latin typeface="Cambria Math"/>
                              </a:rPr>
                              <m:t>−3</m:t>
                            </m:r>
                          </m:sup>
                        </m:sSup>
                      </m:num>
                      <m:den>
                        <m:r>
                          <a:rPr lang="en-US" sz="2000" i="1">
                            <a:latin typeface="Cambria Math"/>
                          </a:rPr>
                          <m:t>.4</m:t>
                        </m:r>
                      </m:den>
                    </m:f>
                  </m:oMath>
                </a14:m>
                <a:r>
                  <a:rPr lang="en-US" sz="2000" dirty="0"/>
                  <a:t> = 1.08*1</a:t>
                </a:r>
                <a:r>
                  <a:rPr lang="en-US" dirty="0"/>
                  <a:t>0^-3</a:t>
                </a:r>
              </a:p>
            </p:txBody>
          </p:sp>
        </mc:Choice>
        <mc:Fallback>
          <p:sp>
            <p:nvSpPr>
              <p:cNvPr id="17" name="Rectangle 16"/>
              <p:cNvSpPr>
                <a:spLocks noRot="1" noChangeAspect="1" noMove="1" noResize="1" noEditPoints="1" noAdjustHandles="1" noChangeArrowheads="1" noChangeShapeType="1" noTextEdit="1"/>
              </p:cNvSpPr>
              <p:nvPr/>
            </p:nvSpPr>
            <p:spPr>
              <a:xfrm>
                <a:off x="1600200" y="4267200"/>
                <a:ext cx="6553200" cy="1800173"/>
              </a:xfrm>
              <a:prstGeom prst="rect">
                <a:avLst/>
              </a:prstGeom>
              <a:blipFill rotWithShape="0">
                <a:blip r:embed="rId3"/>
                <a:stretch>
                  <a:fillRect l="-837" t="-1695" b="-339"/>
                </a:stretch>
              </a:blipFill>
            </p:spPr>
            <p:txBody>
              <a:bodyPr/>
              <a:lstStyle/>
              <a:p>
                <a:r>
                  <a:rPr lang="en-US">
                    <a:noFill/>
                  </a:rPr>
                  <a:t> </a:t>
                </a:r>
              </a:p>
            </p:txBody>
          </p:sp>
        </mc:Fallback>
      </mc:AlternateContent>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50686"/>
            <a:ext cx="2108260" cy="1281061"/>
          </a:xfrm>
          <a:prstGeom prst="rect">
            <a:avLst/>
          </a:prstGeom>
        </p:spPr>
      </p:pic>
    </p:spTree>
    <p:extLst>
      <p:ext uri="{BB962C8B-B14F-4D97-AF65-F5344CB8AC3E}">
        <p14:creationId xmlns:p14="http://schemas.microsoft.com/office/powerpoint/2010/main" val="176692413"/>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705320"/>
            <a:ext cx="8229600" cy="639762"/>
          </a:xfrm>
        </p:spPr>
        <p:txBody>
          <a:bodyPr>
            <a:normAutofit/>
          </a:bodyPr>
          <a:lstStyle/>
          <a:p>
            <a:pPr lvl="0"/>
            <a:r>
              <a:rPr lang="en-US" sz="3200" b="1" dirty="0" smtClean="0"/>
              <a:t>2) Down </a:t>
            </a:r>
            <a:r>
              <a:rPr lang="en-US" sz="3200" b="1" dirty="0"/>
              <a:t>time 2 (D2) </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687991" y="2029793"/>
            <a:ext cx="5601482" cy="866896"/>
          </a:xfrm>
          <a:prstGeom prst="rect">
            <a:avLst/>
          </a:prstGeom>
        </p:spPr>
      </p:pic>
      <p:sp>
        <p:nvSpPr>
          <p:cNvPr id="4" name="Rectangle 3"/>
          <p:cNvSpPr/>
          <p:nvPr/>
        </p:nvSpPr>
        <p:spPr>
          <a:xfrm>
            <a:off x="4038600" y="3069767"/>
            <a:ext cx="1985865" cy="338554"/>
          </a:xfrm>
          <a:prstGeom prst="rect">
            <a:avLst/>
          </a:prstGeom>
        </p:spPr>
        <p:txBody>
          <a:bodyPr wrap="none">
            <a:spAutoFit/>
          </a:bodyPr>
          <a:lstStyle/>
          <a:p>
            <a:r>
              <a:rPr lang="en-US" sz="1600" b="1" dirty="0" smtClean="0"/>
              <a:t>MTBF </a:t>
            </a:r>
            <a:r>
              <a:rPr lang="en-US" sz="1600" b="1" dirty="0"/>
              <a:t>&amp; MTTR for D2</a:t>
            </a:r>
          </a:p>
        </p:txBody>
      </p:sp>
      <mc:AlternateContent xmlns:mc="http://schemas.openxmlformats.org/markup-compatibility/2006">
        <mc:Choice xmlns:a14="http://schemas.microsoft.com/office/drawing/2010/main" Requires="a14">
          <p:sp>
            <p:nvSpPr>
              <p:cNvPr id="6" name="Rectangle 5"/>
              <p:cNvSpPr/>
              <p:nvPr/>
            </p:nvSpPr>
            <p:spPr>
              <a:xfrm>
                <a:off x="2362200" y="3587085"/>
                <a:ext cx="5181600" cy="2487091"/>
              </a:xfrm>
              <a:prstGeom prst="rect">
                <a:avLst/>
              </a:prstGeom>
            </p:spPr>
            <p:txBody>
              <a:bodyPr wrap="square">
                <a:spAutoFit/>
              </a:bodyPr>
              <a:lstStyle/>
              <a:p>
                <a:r>
                  <a:rPr lang="en-US" dirty="0"/>
                  <a:t>Calculation</a:t>
                </a:r>
                <a:r>
                  <a:rPr lang="en-US" dirty="0" smtClean="0"/>
                  <a:t>:</a:t>
                </a:r>
              </a:p>
              <a:p>
                <a:endParaRPr lang="en-US" dirty="0"/>
              </a:p>
              <a:p>
                <a14:m>
                  <m:oMath xmlns:m="http://schemas.openxmlformats.org/officeDocument/2006/math">
                    <m:r>
                      <a:rPr lang="en-US" i="1">
                        <a:latin typeface="Cambria Math"/>
                      </a:rPr>
                      <m:t>𝜆</m:t>
                    </m:r>
                  </m:oMath>
                </a14:m>
                <a:r>
                  <a:rPr lang="en-US" dirty="0"/>
                  <a:t>2=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438</m:t>
                        </m:r>
                      </m:den>
                    </m:f>
                  </m:oMath>
                </a14:m>
                <a:r>
                  <a:rPr lang="en-US" dirty="0"/>
                  <a:t> = 2.2*10^-</a:t>
                </a:r>
                <a:r>
                  <a:rPr lang="en-US" dirty="0" smtClean="0"/>
                  <a:t>3 </a:t>
                </a:r>
                <a:r>
                  <a:rPr lang="en-US" dirty="0" err="1" smtClean="0"/>
                  <a:t>hr</a:t>
                </a:r>
                <a:r>
                  <a:rPr lang="en-US" dirty="0" smtClean="0"/>
                  <a:t> </a:t>
                </a:r>
                <a:endParaRPr lang="en-US" dirty="0" smtClean="0"/>
              </a:p>
              <a:p>
                <a:endParaRPr lang="en-US" dirty="0"/>
              </a:p>
              <a:p>
                <a14:m>
                  <m:oMath xmlns:m="http://schemas.openxmlformats.org/officeDocument/2006/math">
                    <m:r>
                      <a:rPr lang="en-US" i="1">
                        <a:latin typeface="Cambria Math"/>
                      </a:rPr>
                      <m:t>𝜇</m:t>
                    </m:r>
                  </m:oMath>
                </a14:m>
                <a:r>
                  <a:rPr lang="en-US" dirty="0"/>
                  <a:t>2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den>
                    </m:f>
                  </m:oMath>
                </a14:m>
                <a:r>
                  <a:rPr lang="en-US" dirty="0"/>
                  <a:t> = </a:t>
                </a:r>
                <a:r>
                  <a:rPr lang="en-US" dirty="0" smtClean="0"/>
                  <a:t>1 </a:t>
                </a:r>
                <a:r>
                  <a:rPr lang="en-US" dirty="0" err="1" smtClean="0"/>
                  <a:t>hr</a:t>
                </a:r>
                <a:endParaRPr lang="en-US" dirty="0" smtClean="0"/>
              </a:p>
              <a:p>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2</m:t>
                        </m:r>
                      </m:num>
                      <m:den>
                        <m:r>
                          <a:rPr lang="en-US" i="1">
                            <a:latin typeface="Cambria Math"/>
                          </a:rPr>
                          <m:t>𝜇</m:t>
                        </m:r>
                        <m:r>
                          <a:rPr lang="en-US" i="1">
                            <a:latin typeface="Cambria Math"/>
                          </a:rPr>
                          <m:t>2</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2.2∗</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num>
                      <m:den>
                        <m:r>
                          <a:rPr lang="en-US" i="1">
                            <a:latin typeface="Cambria Math"/>
                          </a:rPr>
                          <m:t>1</m:t>
                        </m:r>
                      </m:den>
                    </m:f>
                  </m:oMath>
                </a14:m>
                <a:r>
                  <a:rPr lang="en-US" dirty="0"/>
                  <a:t> = 2.2*10^-3</a:t>
                </a:r>
              </a:p>
            </p:txBody>
          </p:sp>
        </mc:Choice>
        <mc:Fallback>
          <p:sp>
            <p:nvSpPr>
              <p:cNvPr id="6" name="Rectangle 5"/>
              <p:cNvSpPr>
                <a:spLocks noRot="1" noChangeAspect="1" noMove="1" noResize="1" noEditPoints="1" noAdjustHandles="1" noChangeArrowheads="1" noChangeShapeType="1" noTextEdit="1"/>
              </p:cNvSpPr>
              <p:nvPr/>
            </p:nvSpPr>
            <p:spPr>
              <a:xfrm>
                <a:off x="2362200" y="3587085"/>
                <a:ext cx="5181600" cy="2487091"/>
              </a:xfrm>
              <a:prstGeom prst="rect">
                <a:avLst/>
              </a:prstGeom>
              <a:blipFill rotWithShape="0">
                <a:blip r:embed="rId3"/>
                <a:stretch>
                  <a:fillRect l="-1059" t="-1225" b="-490"/>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33" y="319029"/>
            <a:ext cx="3237073" cy="1966971"/>
          </a:xfrm>
          <a:prstGeom prst="rect">
            <a:avLst/>
          </a:prstGeom>
        </p:spPr>
      </p:pic>
    </p:spTree>
    <p:extLst>
      <p:ext uri="{BB962C8B-B14F-4D97-AF65-F5344CB8AC3E}">
        <p14:creationId xmlns:p14="http://schemas.microsoft.com/office/powerpoint/2010/main" val="523576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48197"/>
            <a:ext cx="8229600" cy="868362"/>
          </a:xfrm>
        </p:spPr>
        <p:txBody>
          <a:bodyPr>
            <a:noAutofit/>
          </a:bodyPr>
          <a:lstStyle/>
          <a:p>
            <a:r>
              <a:rPr lang="en-US" sz="3200" b="1" dirty="0"/>
              <a:t> </a:t>
            </a:r>
            <a:br>
              <a:rPr lang="en-US" sz="3200" b="1" dirty="0"/>
            </a:br>
            <a:r>
              <a:rPr lang="en-US" sz="3200" b="1" dirty="0" smtClean="0"/>
              <a:t>3) Down </a:t>
            </a:r>
            <a:r>
              <a:rPr lang="en-US" sz="3200" b="1" dirty="0"/>
              <a:t>time 3 (D3)</a:t>
            </a:r>
            <a:br>
              <a:rPr lang="en-US" sz="3200" b="1" dirty="0"/>
            </a:br>
            <a:endParaRPr lang="en-US" sz="3200" b="1" dirty="0"/>
          </a:p>
        </p:txBody>
      </p:sp>
      <p:sp>
        <p:nvSpPr>
          <p:cNvPr id="3" name="Content Placeholder 2"/>
          <p:cNvSpPr>
            <a:spLocks noGrp="1"/>
          </p:cNvSpPr>
          <p:nvPr>
            <p:ph idx="1"/>
          </p:nvPr>
        </p:nvSpPr>
        <p:spPr/>
        <p:txBody>
          <a:bodyPr/>
          <a:lstStyle/>
          <a:p>
            <a:pPr marL="0" indent="0">
              <a:buNone/>
            </a:pPr>
            <a:r>
              <a:rPr lang="en-US" dirty="0"/>
              <a:t> </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057400" y="2138049"/>
            <a:ext cx="5943600" cy="647700"/>
          </a:xfrm>
          <a:prstGeom prst="rect">
            <a:avLst/>
          </a:prstGeom>
        </p:spPr>
      </p:pic>
      <p:sp>
        <p:nvSpPr>
          <p:cNvPr id="5" name="Rectangle 4"/>
          <p:cNvSpPr/>
          <p:nvPr/>
        </p:nvSpPr>
        <p:spPr>
          <a:xfrm>
            <a:off x="3810000" y="2954337"/>
            <a:ext cx="2088457" cy="338554"/>
          </a:xfrm>
          <a:prstGeom prst="rect">
            <a:avLst/>
          </a:prstGeom>
        </p:spPr>
        <p:txBody>
          <a:bodyPr wrap="none">
            <a:spAutoFit/>
          </a:bodyPr>
          <a:lstStyle/>
          <a:p>
            <a:r>
              <a:rPr lang="en-US" sz="1600" b="1" dirty="0" smtClean="0"/>
              <a:t> </a:t>
            </a:r>
            <a:r>
              <a:rPr lang="en-US" sz="1600" b="1" dirty="0"/>
              <a:t>MTBF &amp; MTTR for D3</a:t>
            </a:r>
          </a:p>
        </p:txBody>
      </p:sp>
      <mc:AlternateContent xmlns:mc="http://schemas.openxmlformats.org/markup-compatibility/2006">
        <mc:Choice xmlns:a14="http://schemas.microsoft.com/office/drawing/2010/main" Requires="a14">
          <p:sp>
            <p:nvSpPr>
              <p:cNvPr id="6" name="Rectangle 5"/>
              <p:cNvSpPr/>
              <p:nvPr/>
            </p:nvSpPr>
            <p:spPr>
              <a:xfrm>
                <a:off x="2286000" y="3809798"/>
                <a:ext cx="4572000" cy="2210092"/>
              </a:xfrm>
              <a:prstGeom prst="rect">
                <a:avLst/>
              </a:prstGeom>
            </p:spPr>
            <p:txBody>
              <a:bodyPr>
                <a:spAutoFit/>
              </a:bodyPr>
              <a:lstStyle/>
              <a:p>
                <a:r>
                  <a:rPr lang="en-US" dirty="0"/>
                  <a:t>The calculation:</a:t>
                </a:r>
              </a:p>
              <a:p>
                <a14:m>
                  <m:oMath xmlns:m="http://schemas.openxmlformats.org/officeDocument/2006/math">
                    <m:r>
                      <a:rPr lang="en-US" i="1">
                        <a:latin typeface="Cambria Math"/>
                      </a:rPr>
                      <m:t>𝜆</m:t>
                    </m:r>
                  </m:oMath>
                </a14:m>
                <a:r>
                  <a:rPr lang="en-US" dirty="0" smtClean="0"/>
                  <a:t>3</a:t>
                </a:r>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170</m:t>
                        </m:r>
                      </m:den>
                    </m:f>
                  </m:oMath>
                </a14:m>
                <a:r>
                  <a:rPr lang="en-US" dirty="0"/>
                  <a:t> = 5.8*10^-3 </a:t>
                </a:r>
                <a:r>
                  <a:rPr lang="en-US" dirty="0" err="1" smtClean="0"/>
                  <a:t>hr</a:t>
                </a:r>
                <a:endParaRPr lang="en-US" dirty="0" smtClean="0"/>
              </a:p>
              <a:p>
                <a:endParaRPr lang="en-US" dirty="0"/>
              </a:p>
              <a:p>
                <a14:m>
                  <m:oMath xmlns:m="http://schemas.openxmlformats.org/officeDocument/2006/math">
                    <m:r>
                      <a:rPr lang="en-US" i="1">
                        <a:latin typeface="Cambria Math"/>
                      </a:rPr>
                      <m:t>𝜇</m:t>
                    </m:r>
                  </m:oMath>
                </a14:m>
                <a:r>
                  <a:rPr lang="en-US" dirty="0"/>
                  <a:t>3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1.52</m:t>
                        </m:r>
                      </m:den>
                    </m:f>
                  </m:oMath>
                </a14:m>
                <a:r>
                  <a:rPr lang="en-US" dirty="0"/>
                  <a:t> = </a:t>
                </a:r>
                <a:r>
                  <a:rPr lang="en-US" dirty="0" smtClean="0"/>
                  <a:t>1.92 </a:t>
                </a:r>
                <a:r>
                  <a:rPr lang="en-US" dirty="0" err="1" smtClean="0"/>
                  <a:t>hr</a:t>
                </a:r>
                <a:endParaRPr lang="en-US" dirty="0" smtClean="0"/>
              </a:p>
              <a:p>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3</m:t>
                        </m:r>
                      </m:num>
                      <m:den>
                        <m:r>
                          <a:rPr lang="en-US" i="1">
                            <a:latin typeface="Cambria Math"/>
                          </a:rPr>
                          <m:t>𝜇</m:t>
                        </m:r>
                        <m:r>
                          <a:rPr lang="en-US" i="1">
                            <a:latin typeface="Cambria Math"/>
                          </a:rPr>
                          <m:t>3</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5.8∗</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num>
                      <m:den>
                        <m:r>
                          <a:rPr lang="en-US" i="1">
                            <a:latin typeface="Cambria Math"/>
                          </a:rPr>
                          <m:t>1.92</m:t>
                        </m:r>
                      </m:den>
                    </m:f>
                  </m:oMath>
                </a14:m>
                <a:r>
                  <a:rPr lang="en-US" dirty="0"/>
                  <a:t> = 3.2*10^-3</a:t>
                </a:r>
              </a:p>
            </p:txBody>
          </p:sp>
        </mc:Choice>
        <mc:Fallback>
          <p:sp>
            <p:nvSpPr>
              <p:cNvPr id="6" name="Rectangle 5"/>
              <p:cNvSpPr>
                <a:spLocks noRot="1" noChangeAspect="1" noMove="1" noResize="1" noEditPoints="1" noAdjustHandles="1" noChangeArrowheads="1" noChangeShapeType="1" noTextEdit="1"/>
              </p:cNvSpPr>
              <p:nvPr/>
            </p:nvSpPr>
            <p:spPr>
              <a:xfrm>
                <a:off x="2286000" y="3809798"/>
                <a:ext cx="4572000" cy="2210092"/>
              </a:xfrm>
              <a:prstGeom prst="rect">
                <a:avLst/>
              </a:prstGeom>
              <a:blipFill rotWithShape="0">
                <a:blip r:embed="rId3"/>
                <a:stretch>
                  <a:fillRect l="-1067" t="-1653" b="-275"/>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743200" cy="1666875"/>
          </a:xfrm>
          <a:prstGeom prst="rect">
            <a:avLst/>
          </a:prstGeom>
        </p:spPr>
      </p:pic>
    </p:spTree>
    <p:extLst>
      <p:ext uri="{BB962C8B-B14F-4D97-AF65-F5344CB8AC3E}">
        <p14:creationId xmlns:p14="http://schemas.microsoft.com/office/powerpoint/2010/main" val="128130562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56412"/>
            <a:ext cx="8229600" cy="792162"/>
          </a:xfrm>
        </p:spPr>
        <p:txBody>
          <a:bodyPr>
            <a:noAutofit/>
          </a:bodyPr>
          <a:lstStyle/>
          <a:p>
            <a:pPr lvl="0"/>
            <a:r>
              <a:rPr lang="en-US" sz="3200" b="1" dirty="0" smtClean="0"/>
              <a:t>4) Down </a:t>
            </a:r>
            <a:r>
              <a:rPr lang="en-US" sz="3200" b="1" dirty="0"/>
              <a:t>time 4 (D4)</a:t>
            </a:r>
            <a:br>
              <a:rPr lang="en-US" sz="3200" b="1" dirty="0"/>
            </a:br>
            <a:endParaRPr lang="en-US" sz="32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33400" y="1546142"/>
            <a:ext cx="8229600" cy="1349458"/>
          </a:xfrm>
          <a:prstGeom prst="rect">
            <a:avLst/>
          </a:prstGeom>
        </p:spPr>
      </p:pic>
      <p:sp>
        <p:nvSpPr>
          <p:cNvPr id="5" name="Rectangle 4"/>
          <p:cNvSpPr/>
          <p:nvPr/>
        </p:nvSpPr>
        <p:spPr>
          <a:xfrm>
            <a:off x="3276600" y="2895600"/>
            <a:ext cx="2088457" cy="338554"/>
          </a:xfrm>
          <a:prstGeom prst="rect">
            <a:avLst/>
          </a:prstGeom>
        </p:spPr>
        <p:txBody>
          <a:bodyPr wrap="none">
            <a:spAutoFit/>
          </a:bodyPr>
          <a:lstStyle/>
          <a:p>
            <a:r>
              <a:rPr lang="en-US" sz="1600" b="1" dirty="0" smtClean="0"/>
              <a:t> </a:t>
            </a:r>
            <a:r>
              <a:rPr lang="en-US" sz="1600" b="1" dirty="0"/>
              <a:t>MTBF &amp; MTTR for D4</a:t>
            </a:r>
          </a:p>
        </p:txBody>
      </p:sp>
      <mc:AlternateContent xmlns:mc="http://schemas.openxmlformats.org/markup-compatibility/2006">
        <mc:Choice xmlns:a14="http://schemas.microsoft.com/office/drawing/2010/main" Requires="a14">
          <p:sp>
            <p:nvSpPr>
              <p:cNvPr id="6" name="Rectangle 5"/>
              <p:cNvSpPr/>
              <p:nvPr/>
            </p:nvSpPr>
            <p:spPr>
              <a:xfrm>
                <a:off x="1371600" y="3352800"/>
                <a:ext cx="7010400" cy="2759410"/>
              </a:xfrm>
              <a:prstGeom prst="rect">
                <a:avLst/>
              </a:prstGeom>
            </p:spPr>
            <p:txBody>
              <a:bodyPr wrap="square">
                <a:spAutoFit/>
              </a:bodyPr>
              <a:lstStyle/>
              <a:p>
                <a:r>
                  <a:rPr lang="en-US" dirty="0"/>
                  <a:t>Calculation:</a:t>
                </a:r>
              </a:p>
              <a:p>
                <a14:m>
                  <m:oMath xmlns:m="http://schemas.openxmlformats.org/officeDocument/2006/math">
                    <m:r>
                      <a:rPr lang="en-US" i="1">
                        <a:latin typeface="Cambria Math"/>
                      </a:rPr>
                      <m:t>𝜆</m:t>
                    </m:r>
                  </m:oMath>
                </a14:m>
                <a:r>
                  <a:rPr lang="en-US" dirty="0"/>
                  <a:t>4=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185</m:t>
                        </m:r>
                        <m:r>
                          <a:rPr lang="en-US" i="1">
                            <a:latin typeface="Cambria Math"/>
                          </a:rPr>
                          <m:t>.</m:t>
                        </m:r>
                        <m:r>
                          <a:rPr lang="en-US" i="1">
                            <a:latin typeface="Cambria Math"/>
                          </a:rPr>
                          <m:t>4</m:t>
                        </m:r>
                      </m:den>
                    </m:f>
                  </m:oMath>
                </a14:m>
                <a:r>
                  <a:rPr lang="en-US" dirty="0"/>
                  <a:t> = 5.3*10^-3 </a:t>
                </a:r>
                <a:r>
                  <a:rPr lang="en-US" dirty="0" err="1" smtClean="0"/>
                  <a:t>hr</a:t>
                </a:r>
                <a:endParaRPr lang="en-US" dirty="0"/>
              </a:p>
              <a:p>
                <a14:m>
                  <m:oMath xmlns:m="http://schemas.openxmlformats.org/officeDocument/2006/math">
                    <m:r>
                      <a:rPr lang="en-US" i="1">
                        <a:latin typeface="Cambria Math"/>
                      </a:rPr>
                      <m:t>𝜇</m:t>
                    </m:r>
                  </m:oMath>
                </a14:m>
                <a:r>
                  <a:rPr lang="en-US" dirty="0"/>
                  <a:t>4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0</m:t>
                        </m:r>
                        <m:r>
                          <a:rPr lang="en-US" i="1">
                            <a:latin typeface="Cambria Math"/>
                          </a:rPr>
                          <m:t>.</m:t>
                        </m:r>
                        <m:r>
                          <a:rPr lang="en-US" i="1">
                            <a:latin typeface="Cambria Math"/>
                          </a:rPr>
                          <m:t>77</m:t>
                        </m:r>
                      </m:den>
                    </m:f>
                  </m:oMath>
                </a14:m>
                <a:r>
                  <a:rPr lang="en-US" dirty="0"/>
                  <a:t> = </a:t>
                </a:r>
                <a:r>
                  <a:rPr lang="en-US" dirty="0" smtClean="0"/>
                  <a:t>1.2 </a:t>
                </a:r>
                <a:r>
                  <a:rPr lang="en-US" dirty="0" err="1" smtClean="0"/>
                  <a:t>hr</a:t>
                </a:r>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4</m:t>
                        </m:r>
                      </m:num>
                      <m:den>
                        <m:r>
                          <a:rPr lang="en-US" i="1">
                            <a:latin typeface="Cambria Math"/>
                          </a:rPr>
                          <m:t>𝜇</m:t>
                        </m:r>
                        <m:r>
                          <a:rPr lang="en-US" i="1">
                            <a:latin typeface="Cambria Math"/>
                          </a:rPr>
                          <m:t>4</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5</m:t>
                        </m:r>
                        <m:r>
                          <a:rPr lang="en-US" i="1">
                            <a:latin typeface="Cambria Math"/>
                          </a:rPr>
                          <m:t>.</m:t>
                        </m:r>
                        <m:r>
                          <a:rPr lang="en-US" i="1">
                            <a:latin typeface="Cambria Math"/>
                          </a:rPr>
                          <m:t>3</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num>
                      <m:den>
                        <m:r>
                          <a:rPr lang="en-US" i="1">
                            <a:latin typeface="Cambria Math"/>
                          </a:rPr>
                          <m:t>1</m:t>
                        </m:r>
                        <m:r>
                          <a:rPr lang="en-US" i="1">
                            <a:latin typeface="Cambria Math"/>
                          </a:rPr>
                          <m:t>.</m:t>
                        </m:r>
                        <m:r>
                          <a:rPr lang="en-US" i="1">
                            <a:latin typeface="Cambria Math"/>
                          </a:rPr>
                          <m:t>2</m:t>
                        </m:r>
                      </m:den>
                    </m:f>
                  </m:oMath>
                </a14:m>
                <a:r>
                  <a:rPr lang="en-US" dirty="0"/>
                  <a:t> = 4.095*10^-</a:t>
                </a:r>
                <a:r>
                  <a:rPr lang="en-US" dirty="0" smtClean="0"/>
                  <a:t>3</a:t>
                </a:r>
              </a:p>
              <a:p>
                <a:endParaRPr lang="en-US" dirty="0"/>
              </a:p>
              <a:p>
                <a:r>
                  <a:rPr lang="en-US" b="1" dirty="0" smtClean="0"/>
                  <a:t>Now The availability: </a:t>
                </a:r>
                <a:endParaRPr lang="en-US" b="1" dirty="0"/>
              </a:p>
              <a:p>
                <a:r>
                  <a:rPr lang="en-US" dirty="0"/>
                  <a:t>A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 </m:t>
                        </m:r>
                        <m:nary>
                          <m:naryPr>
                            <m:chr m:val="∑"/>
                            <m:limLoc m:val="undOvr"/>
                            <m:subHide m:val="on"/>
                            <m:supHide m:val="on"/>
                            <m:ctrlPr>
                              <a:rPr lang="en-US" i="1">
                                <a:latin typeface="Cambria Math" panose="02040503050406030204" pitchFamily="18" charset="0"/>
                              </a:rPr>
                            </m:ctrlPr>
                          </m:naryPr>
                          <m:sub/>
                          <m:sup/>
                          <m:e>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a:rPr>
                                  <m:t>𝜇</m:t>
                                </m:r>
                              </m:den>
                            </m:f>
                          </m:e>
                        </m:nary>
                      </m:den>
                    </m:f>
                    <m:r>
                      <a:rPr lang="en-US" i="1">
                        <a:latin typeface="Cambria Math"/>
                      </a:rPr>
                      <m:t>)= </m:t>
                    </m:r>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m:t>
                        </m:r>
                        <m:r>
                          <a:rPr lang="en-US" i="1">
                            <a:latin typeface="Cambria Math"/>
                          </a:rPr>
                          <m:t>1</m:t>
                        </m:r>
                        <m:r>
                          <a:rPr lang="en-US" i="1">
                            <a:latin typeface="Cambria Math"/>
                          </a:rPr>
                          <m:t>.</m:t>
                        </m:r>
                        <m:r>
                          <a:rPr lang="en-US" i="1">
                            <a:latin typeface="Cambria Math"/>
                          </a:rPr>
                          <m:t>08</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r>
                          <a:rPr lang="en-US" i="1">
                            <a:latin typeface="Cambria Math"/>
                          </a:rPr>
                          <m:t>4</m:t>
                        </m:r>
                        <m:r>
                          <a:rPr lang="en-US" i="1">
                            <a:latin typeface="Cambria Math"/>
                          </a:rPr>
                          <m:t>.</m:t>
                        </m:r>
                        <m:r>
                          <a:rPr lang="en-US" i="1">
                            <a:latin typeface="Cambria Math"/>
                          </a:rPr>
                          <m:t>78</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r>
                          <a:rPr lang="en-US" i="1">
                            <a:latin typeface="Cambria Math"/>
                          </a:rPr>
                          <m:t>4</m:t>
                        </m:r>
                        <m:r>
                          <a:rPr lang="en-US" i="1">
                            <a:latin typeface="Cambria Math"/>
                          </a:rPr>
                          <m:t>.</m:t>
                        </m:r>
                        <m:r>
                          <a:rPr lang="en-US" i="1">
                            <a:latin typeface="Cambria Math"/>
                          </a:rPr>
                          <m:t>095</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r>
                          <a:rPr lang="en-US" i="1">
                            <a:latin typeface="Cambria Math"/>
                          </a:rPr>
                          <m:t>3</m:t>
                        </m:r>
                        <m:r>
                          <a:rPr lang="en-US" i="1">
                            <a:latin typeface="Cambria Math"/>
                          </a:rPr>
                          <m:t>.</m:t>
                        </m:r>
                        <m:r>
                          <a:rPr lang="en-US" i="1">
                            <a:latin typeface="Cambria Math"/>
                          </a:rPr>
                          <m:t>2</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den>
                    </m:f>
                  </m:oMath>
                </a14:m>
                <a:r>
                  <a:rPr lang="en-US" dirty="0"/>
                  <a:t> = 96%.</a:t>
                </a:r>
              </a:p>
            </p:txBody>
          </p:sp>
        </mc:Choice>
        <mc:Fallback>
          <p:sp>
            <p:nvSpPr>
              <p:cNvPr id="6" name="Rectangle 5"/>
              <p:cNvSpPr>
                <a:spLocks noRot="1" noChangeAspect="1" noMove="1" noResize="1" noEditPoints="1" noAdjustHandles="1" noChangeArrowheads="1" noChangeShapeType="1" noTextEdit="1"/>
              </p:cNvSpPr>
              <p:nvPr/>
            </p:nvSpPr>
            <p:spPr>
              <a:xfrm>
                <a:off x="1371600" y="3352800"/>
                <a:ext cx="7010400" cy="2759410"/>
              </a:xfrm>
              <a:prstGeom prst="rect">
                <a:avLst/>
              </a:prstGeom>
              <a:blipFill rotWithShape="0">
                <a:blip r:embed="rId3"/>
                <a:stretch>
                  <a:fillRect l="-696" t="-1104" b="-14349"/>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38293154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800" dirty="0"/>
              <a:t>analysis after implement preventive maintenance</a:t>
            </a:r>
          </a:p>
        </p:txBody>
      </p:sp>
      <p:sp>
        <p:nvSpPr>
          <p:cNvPr id="3" name="Content Placeholder 2"/>
          <p:cNvSpPr>
            <a:spLocks noGrp="1"/>
          </p:cNvSpPr>
          <p:nvPr>
            <p:ph idx="1"/>
          </p:nvPr>
        </p:nvSpPr>
        <p:spPr>
          <a:xfrm>
            <a:off x="457200" y="1219200"/>
            <a:ext cx="8229600" cy="4906963"/>
          </a:xfrm>
        </p:spPr>
        <p:txBody>
          <a:bodyPr/>
          <a:lstStyle/>
          <a:p>
            <a:pPr marL="0" lvl="0" indent="0" algn="ctr">
              <a:buNone/>
            </a:pPr>
            <a:r>
              <a:rPr lang="en-US" sz="1800" b="1" dirty="0" smtClean="0"/>
              <a:t>                                              Analysis </a:t>
            </a:r>
            <a:r>
              <a:rPr lang="en-US" sz="1800" b="1" dirty="0"/>
              <a:t>for </a:t>
            </a:r>
            <a:r>
              <a:rPr lang="en-US" sz="1800" b="1" dirty="0" err="1" smtClean="0"/>
              <a:t>Curioni</a:t>
            </a:r>
            <a:r>
              <a:rPr lang="en-US" sz="1800" b="1" dirty="0" smtClean="0"/>
              <a:t> </a:t>
            </a:r>
            <a:r>
              <a:rPr lang="en-US" sz="1800" b="1" dirty="0"/>
              <a:t>machine</a:t>
            </a:r>
          </a:p>
          <a:p>
            <a:endParaRPr lang="en-US" dirty="0"/>
          </a:p>
        </p:txBody>
      </p:sp>
      <p:sp>
        <p:nvSpPr>
          <p:cNvPr id="5" name="Rectangle 4"/>
          <p:cNvSpPr/>
          <p:nvPr/>
        </p:nvSpPr>
        <p:spPr>
          <a:xfrm>
            <a:off x="4038600" y="4998936"/>
            <a:ext cx="3549883" cy="369332"/>
          </a:xfrm>
          <a:prstGeom prst="rect">
            <a:avLst/>
          </a:prstGeom>
        </p:spPr>
        <p:txBody>
          <a:bodyPr wrap="none">
            <a:spAutoFit/>
          </a:bodyPr>
          <a:lstStyle/>
          <a:p>
            <a:r>
              <a:rPr lang="en-US" b="1" dirty="0" smtClean="0"/>
              <a:t>  </a:t>
            </a:r>
            <a:r>
              <a:rPr lang="en-US" b="1" dirty="0" err="1" smtClean="0"/>
              <a:t>markov</a:t>
            </a:r>
            <a:r>
              <a:rPr lang="en-US" b="1" dirty="0" smtClean="0"/>
              <a:t> </a:t>
            </a:r>
            <a:r>
              <a:rPr lang="en-US" b="1" dirty="0"/>
              <a:t>chain for </a:t>
            </a:r>
            <a:r>
              <a:rPr lang="en-US" b="1" dirty="0" err="1" smtClean="0"/>
              <a:t>curioni</a:t>
            </a:r>
            <a:r>
              <a:rPr lang="en-US" b="1" dirty="0" smtClean="0"/>
              <a:t> </a:t>
            </a:r>
            <a:r>
              <a:rPr lang="en-US" b="1" dirty="0"/>
              <a:t>machine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3036" y="1636154"/>
            <a:ext cx="4296002" cy="306498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600200"/>
            <a:ext cx="3357224" cy="3583402"/>
          </a:xfrm>
          <a:prstGeom prst="rect">
            <a:avLst/>
          </a:prstGeom>
        </p:spPr>
      </p:pic>
    </p:spTree>
    <p:extLst>
      <p:ext uri="{BB962C8B-B14F-4D97-AF65-F5344CB8AC3E}">
        <p14:creationId xmlns:p14="http://schemas.microsoft.com/office/powerpoint/2010/main" val="3100637613"/>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609600"/>
          </a:xfrm>
        </p:spPr>
        <p:txBody>
          <a:bodyPr>
            <a:noAutofit/>
          </a:bodyPr>
          <a:lstStyle/>
          <a:p>
            <a:pPr lvl="0"/>
            <a:r>
              <a:rPr lang="en-US" sz="3200" b="1" dirty="0" smtClean="0"/>
              <a:t>1) Down </a:t>
            </a:r>
            <a:r>
              <a:rPr lang="en-US" sz="3200" b="1" dirty="0"/>
              <a:t>time 1(D1)</a:t>
            </a:r>
            <a:br>
              <a:rPr lang="en-US" sz="3200" b="1" dirty="0"/>
            </a:br>
            <a:endParaRPr lang="en-US" sz="3200" b="1" dirty="0"/>
          </a:p>
        </p:txBody>
      </p:sp>
      <p:sp>
        <p:nvSpPr>
          <p:cNvPr id="3" name="Content Placeholder 2"/>
          <p:cNvSpPr>
            <a:spLocks noGrp="1"/>
          </p:cNvSpPr>
          <p:nvPr>
            <p:ph idx="1"/>
          </p:nvPr>
        </p:nvSpPr>
        <p:spPr>
          <a:xfrm>
            <a:off x="457200" y="838200"/>
            <a:ext cx="8229600" cy="5287963"/>
          </a:xfrm>
        </p:spPr>
        <p:txBody>
          <a:bodyPr>
            <a:normAutofit/>
          </a:bodyPr>
          <a:lstStyle/>
          <a:p>
            <a:pPr marL="0" indent="0" algn="ctr">
              <a:buNone/>
            </a:pPr>
            <a:endParaRPr lang="en-US" sz="1600" b="1" dirty="0"/>
          </a:p>
          <a:p>
            <a:pPr marL="0" indent="0" algn="ctr">
              <a:buNone/>
            </a:pPr>
            <a:endParaRPr lang="en-US" sz="1600" b="1" dirty="0" smtClean="0"/>
          </a:p>
          <a:p>
            <a:pPr marL="0" indent="0" algn="ctr">
              <a:buNone/>
            </a:pPr>
            <a:r>
              <a:rPr lang="en-US" sz="1600" b="1" dirty="0" smtClean="0"/>
              <a:t>   failures </a:t>
            </a:r>
            <a:r>
              <a:rPr lang="en-US" sz="1600" b="1" dirty="0"/>
              <a:t>on </a:t>
            </a:r>
            <a:r>
              <a:rPr lang="en-US" sz="1600" b="1" dirty="0" err="1" smtClean="0"/>
              <a:t>curioni</a:t>
            </a:r>
            <a:r>
              <a:rPr lang="en-US" sz="1600" b="1" dirty="0" smtClean="0"/>
              <a:t> machine</a:t>
            </a:r>
            <a:endParaRPr lang="ar-JO" sz="1600" b="1" dirty="0" smtClean="0"/>
          </a:p>
          <a:p>
            <a:pPr marL="0" indent="0" algn="ctr">
              <a:buNone/>
            </a:pPr>
            <a:endParaRPr lang="en-US" sz="1600" b="1" dirty="0"/>
          </a:p>
        </p:txBody>
      </p:sp>
      <p:pic>
        <p:nvPicPr>
          <p:cNvPr id="4" name="Picture 3"/>
          <p:cNvPicPr/>
          <p:nvPr/>
        </p:nvPicPr>
        <p:blipFill>
          <a:blip r:embed="rId2"/>
          <a:stretch>
            <a:fillRect/>
          </a:stretch>
        </p:blipFill>
        <p:spPr>
          <a:xfrm>
            <a:off x="2590800" y="2057400"/>
            <a:ext cx="5105400" cy="36671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693486116"/>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85800" y="1575338"/>
            <a:ext cx="8229600" cy="1399548"/>
          </a:xfrm>
          <a:prstGeom prst="rect">
            <a:avLst/>
          </a:prstGeom>
        </p:spPr>
      </p:pic>
      <p:sp>
        <p:nvSpPr>
          <p:cNvPr id="7" name="Rectangle 6"/>
          <p:cNvSpPr/>
          <p:nvPr/>
        </p:nvSpPr>
        <p:spPr>
          <a:xfrm>
            <a:off x="3352800" y="2971800"/>
            <a:ext cx="1985865" cy="338554"/>
          </a:xfrm>
          <a:prstGeom prst="rect">
            <a:avLst/>
          </a:prstGeom>
        </p:spPr>
        <p:txBody>
          <a:bodyPr wrap="none">
            <a:spAutoFit/>
          </a:bodyPr>
          <a:lstStyle/>
          <a:p>
            <a:r>
              <a:rPr lang="en-US" sz="1600" b="1" dirty="0" smtClean="0"/>
              <a:t>MTBF </a:t>
            </a:r>
            <a:r>
              <a:rPr lang="en-US" sz="1600" b="1" dirty="0"/>
              <a:t>&amp; MTTR for D1</a:t>
            </a:r>
          </a:p>
        </p:txBody>
      </p:sp>
      <mc:AlternateContent xmlns:mc="http://schemas.openxmlformats.org/markup-compatibility/2006">
        <mc:Choice xmlns:a14="http://schemas.microsoft.com/office/drawing/2010/main" Requires="a14">
          <p:sp>
            <p:nvSpPr>
              <p:cNvPr id="8" name="Rectangle 7"/>
              <p:cNvSpPr/>
              <p:nvPr/>
            </p:nvSpPr>
            <p:spPr>
              <a:xfrm>
                <a:off x="2362200" y="3386554"/>
                <a:ext cx="4572000" cy="3034870"/>
              </a:xfrm>
              <a:prstGeom prst="rect">
                <a:avLst/>
              </a:prstGeom>
            </p:spPr>
            <p:txBody>
              <a:bodyPr>
                <a:spAutoFit/>
              </a:bodyPr>
              <a:lstStyle/>
              <a:p>
                <a:endParaRPr lang="en-US" dirty="0" smtClean="0"/>
              </a:p>
              <a:p>
                <a:endParaRPr lang="en-US" dirty="0"/>
              </a:p>
              <a:p>
                <a:r>
                  <a:rPr lang="en-US" dirty="0" smtClean="0"/>
                  <a:t> Sample Calculation</a:t>
                </a:r>
                <a:r>
                  <a:rPr lang="en-US" dirty="0"/>
                  <a:t>:</a:t>
                </a:r>
                <a:r>
                  <a:rPr lang="en-US" b="1" dirty="0"/>
                  <a:t>     </a:t>
                </a:r>
                <a:endParaRPr lang="en-US" b="1" dirty="0" smtClean="0"/>
              </a:p>
              <a:p>
                <a:r>
                  <a:rPr lang="en-US" b="1" dirty="0" smtClean="0"/>
                  <a:t>          </a:t>
                </a:r>
                <a:endParaRPr lang="en-US" dirty="0"/>
              </a:p>
              <a:p>
                <a14:m>
                  <m:oMath xmlns:m="http://schemas.openxmlformats.org/officeDocument/2006/math">
                    <m:r>
                      <a:rPr lang="en-US" i="1">
                        <a:latin typeface="Cambria Math"/>
                      </a:rPr>
                      <m:t>𝜆</m:t>
                    </m:r>
                    <m:r>
                      <a:rPr lang="en-US" i="1">
                        <a:latin typeface="Cambria Math"/>
                      </a:rPr>
                      <m:t>1</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r>
                      <a:rPr lang="en-US" i="1">
                        <a:latin typeface="Cambria Math"/>
                      </a:rPr>
                      <m:t> </m:t>
                    </m:r>
                  </m:oMath>
                </a14:m>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226</m:t>
                        </m:r>
                      </m:den>
                    </m:f>
                  </m:oMath>
                </a14:m>
                <a:r>
                  <a:rPr lang="en-US" dirty="0"/>
                  <a:t> = 4.4*10^-3 </a:t>
                </a:r>
                <a:r>
                  <a:rPr lang="en-US" dirty="0" err="1" smtClean="0"/>
                  <a:t>hr</a:t>
                </a:r>
                <a:endParaRPr lang="en-US" dirty="0" smtClean="0"/>
              </a:p>
              <a:p>
                <a:endParaRPr lang="en-US" dirty="0"/>
              </a:p>
              <a:p>
                <a14:m>
                  <m:oMath xmlns:m="http://schemas.openxmlformats.org/officeDocument/2006/math">
                    <m:r>
                      <a:rPr lang="en-US" i="1">
                        <a:latin typeface="Cambria Math"/>
                      </a:rPr>
                      <m:t>𝜇</m:t>
                    </m:r>
                    <m:r>
                      <a:rPr lang="en-US" i="1">
                        <a:latin typeface="Cambria Math"/>
                      </a:rPr>
                      <m:t>1</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r>
                      <a:rPr lang="en-US" i="1">
                        <a:latin typeface="Cambria Math"/>
                      </a:rPr>
                      <m:t> </m:t>
                    </m:r>
                  </m:oMath>
                </a14:m>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m:t>
                        </m:r>
                        <m:r>
                          <a:rPr lang="en-US" i="1">
                            <a:latin typeface="Cambria Math"/>
                          </a:rPr>
                          <m:t>29</m:t>
                        </m:r>
                      </m:den>
                    </m:f>
                  </m:oMath>
                </a14:m>
                <a:r>
                  <a:rPr lang="en-US" dirty="0"/>
                  <a:t> = </a:t>
                </a:r>
                <a:r>
                  <a:rPr lang="en-US" dirty="0" smtClean="0"/>
                  <a:t>0.77 </a:t>
                </a:r>
                <a:r>
                  <a:rPr lang="en-US" dirty="0" err="1" smtClean="0"/>
                  <a:t>hr</a:t>
                </a:r>
                <a:endParaRPr lang="en-US" dirty="0" smtClean="0"/>
              </a:p>
              <a:p>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1</m:t>
                        </m:r>
                      </m:num>
                      <m:den>
                        <m:r>
                          <a:rPr lang="en-US" i="1">
                            <a:latin typeface="Cambria Math"/>
                          </a:rPr>
                          <m:t>𝜇</m:t>
                        </m:r>
                        <m:r>
                          <a:rPr lang="en-US" i="1">
                            <a:latin typeface="Cambria Math"/>
                          </a:rPr>
                          <m:t>1</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4</m:t>
                        </m:r>
                        <m:r>
                          <a:rPr lang="en-US" i="1">
                            <a:latin typeface="Cambria Math"/>
                          </a:rPr>
                          <m:t>.</m:t>
                        </m:r>
                        <m:r>
                          <a:rPr lang="en-US" i="1">
                            <a:latin typeface="Cambria Math"/>
                          </a:rPr>
                          <m:t>4</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num>
                      <m:den>
                        <m:r>
                          <a:rPr lang="en-US" i="1">
                            <a:latin typeface="Cambria Math"/>
                          </a:rPr>
                          <m:t>0</m:t>
                        </m:r>
                        <m:r>
                          <a:rPr lang="en-US" i="1">
                            <a:latin typeface="Cambria Math"/>
                          </a:rPr>
                          <m:t>.</m:t>
                        </m:r>
                        <m:r>
                          <a:rPr lang="en-US" i="1">
                            <a:latin typeface="Cambria Math"/>
                          </a:rPr>
                          <m:t>77</m:t>
                        </m:r>
                      </m:den>
                    </m:f>
                  </m:oMath>
                </a14:m>
                <a:r>
                  <a:rPr lang="en-US" dirty="0"/>
                  <a:t> = 5.7*10^-3</a:t>
                </a:r>
              </a:p>
            </p:txBody>
          </p:sp>
        </mc:Choice>
        <mc:Fallback>
          <p:sp>
            <p:nvSpPr>
              <p:cNvPr id="8" name="Rectangle 7"/>
              <p:cNvSpPr>
                <a:spLocks noRot="1" noChangeAspect="1" noMove="1" noResize="1" noEditPoints="1" noAdjustHandles="1" noChangeArrowheads="1" noChangeShapeType="1" noTextEdit="1"/>
              </p:cNvSpPr>
              <p:nvPr/>
            </p:nvSpPr>
            <p:spPr>
              <a:xfrm>
                <a:off x="2362200" y="3386554"/>
                <a:ext cx="4572000" cy="3034870"/>
              </a:xfrm>
              <a:prstGeom prst="rect">
                <a:avLst/>
              </a:prstGeom>
              <a:blipFill rotWithShape="0">
                <a:blip r:embed="rId3"/>
                <a:stretch>
                  <a:fillRect/>
                </a:stretch>
              </a:blipFill>
            </p:spPr>
            <p:txBody>
              <a:bodyPr/>
              <a:lstStyle/>
              <a:p>
                <a:r>
                  <a:rPr lang="en-US">
                    <a:noFill/>
                  </a:rPr>
                  <a:t> </a:t>
                </a:r>
              </a:p>
            </p:txBody>
          </p:sp>
        </mc:Fallback>
      </mc:AlternateContent>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18843455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lvl="0"/>
            <a:r>
              <a:rPr lang="en-US" sz="3200" b="1" dirty="0" smtClean="0"/>
              <a:t>2) Down </a:t>
            </a:r>
            <a:r>
              <a:rPr lang="en-US" sz="3200" b="1" dirty="0"/>
              <a:t>time 2 (D2)</a:t>
            </a:r>
            <a:br>
              <a:rPr lang="en-US" sz="3200" b="1" dirty="0"/>
            </a:br>
            <a:endParaRPr lang="en-US" sz="32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83475" y="1342063"/>
            <a:ext cx="6001588" cy="1571844"/>
          </a:xfrm>
          <a:prstGeom prst="rect">
            <a:avLst/>
          </a:prstGeom>
        </p:spPr>
      </p:pic>
      <p:sp>
        <p:nvSpPr>
          <p:cNvPr id="5" name="Rectangle 4"/>
          <p:cNvSpPr/>
          <p:nvPr/>
        </p:nvSpPr>
        <p:spPr>
          <a:xfrm>
            <a:off x="3783273" y="2943693"/>
            <a:ext cx="1985865" cy="338554"/>
          </a:xfrm>
          <a:prstGeom prst="rect">
            <a:avLst/>
          </a:prstGeom>
        </p:spPr>
        <p:txBody>
          <a:bodyPr wrap="none">
            <a:spAutoFit/>
          </a:bodyPr>
          <a:lstStyle/>
          <a:p>
            <a:r>
              <a:rPr lang="en-US" sz="1600" b="1" dirty="0" smtClean="0"/>
              <a:t>MTBF </a:t>
            </a:r>
            <a:r>
              <a:rPr lang="en-US" sz="1600" b="1" dirty="0"/>
              <a:t>&amp; MTTR for D1</a:t>
            </a:r>
          </a:p>
        </p:txBody>
      </p:sp>
      <mc:AlternateContent xmlns:mc="http://schemas.openxmlformats.org/markup-compatibility/2006">
        <mc:Choice xmlns:a14="http://schemas.microsoft.com/office/drawing/2010/main" Requires="a14">
          <p:sp>
            <p:nvSpPr>
              <p:cNvPr id="6" name="Rectangle 5"/>
              <p:cNvSpPr/>
              <p:nvPr/>
            </p:nvSpPr>
            <p:spPr>
              <a:xfrm>
                <a:off x="990600" y="3581400"/>
                <a:ext cx="5562600" cy="2487091"/>
              </a:xfrm>
              <a:prstGeom prst="rect">
                <a:avLst/>
              </a:prstGeom>
            </p:spPr>
            <p:txBody>
              <a:bodyPr wrap="square">
                <a:spAutoFit/>
              </a:bodyPr>
              <a:lstStyle/>
              <a:p>
                <a:r>
                  <a:rPr lang="en-US" dirty="0" smtClean="0"/>
                  <a:t> Sample Calculation:</a:t>
                </a:r>
              </a:p>
              <a:p>
                <a:endParaRPr lang="en-US" dirty="0"/>
              </a:p>
              <a:p>
                <a:r>
                  <a:rPr lang="en-US" dirty="0"/>
                  <a:t> </a:t>
                </a:r>
                <a14:m>
                  <m:oMath xmlns:m="http://schemas.openxmlformats.org/officeDocument/2006/math">
                    <m:r>
                      <a:rPr lang="en-US" i="1">
                        <a:latin typeface="Cambria Math"/>
                      </a:rPr>
                      <m:t>𝜆</m:t>
                    </m:r>
                    <m:r>
                      <a:rPr lang="en-US" i="1">
                        <a:latin typeface="Cambria Math"/>
                      </a:rPr>
                      <m:t>2</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396</m:t>
                        </m:r>
                      </m:den>
                    </m:f>
                  </m:oMath>
                </a14:m>
                <a:r>
                  <a:rPr lang="en-US" dirty="0"/>
                  <a:t> = 2.5*10^-</a:t>
                </a:r>
                <a:r>
                  <a:rPr lang="en-US" dirty="0" smtClean="0"/>
                  <a:t>3 </a:t>
                </a:r>
                <a:r>
                  <a:rPr lang="en-US" dirty="0" err="1" smtClean="0"/>
                  <a:t>hr</a:t>
                </a:r>
                <a:r>
                  <a:rPr lang="en-US" dirty="0" smtClean="0"/>
                  <a:t> </a:t>
                </a:r>
                <a:endParaRPr lang="en-US" dirty="0" smtClean="0"/>
              </a:p>
              <a:p>
                <a:endParaRPr lang="en-US" dirty="0"/>
              </a:p>
              <a:p>
                <a:r>
                  <a:rPr lang="en-US" dirty="0"/>
                  <a:t> </a:t>
                </a:r>
                <a14:m>
                  <m:oMath xmlns:m="http://schemas.openxmlformats.org/officeDocument/2006/math">
                    <m:r>
                      <a:rPr lang="en-US" i="1">
                        <a:latin typeface="Cambria Math"/>
                      </a:rPr>
                      <m:t>𝜇</m:t>
                    </m:r>
                    <m:r>
                      <a:rPr lang="en-US" i="1">
                        <a:latin typeface="Cambria Math"/>
                      </a:rPr>
                      <m:t>2</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0</m:t>
                        </m:r>
                        <m:r>
                          <a:rPr lang="en-US" i="1">
                            <a:latin typeface="Cambria Math"/>
                          </a:rPr>
                          <m:t>.</m:t>
                        </m:r>
                        <m:r>
                          <a:rPr lang="en-US" i="1">
                            <a:latin typeface="Cambria Math"/>
                          </a:rPr>
                          <m:t>666</m:t>
                        </m:r>
                      </m:den>
                    </m:f>
                  </m:oMath>
                </a14:m>
                <a:r>
                  <a:rPr lang="en-US" dirty="0"/>
                  <a:t> = </a:t>
                </a:r>
                <a:r>
                  <a:rPr lang="en-US" dirty="0" smtClean="0"/>
                  <a:t>1.5 </a:t>
                </a:r>
                <a:r>
                  <a:rPr lang="en-US" dirty="0" err="1" smtClean="0"/>
                  <a:t>hr</a:t>
                </a:r>
                <a:endParaRPr lang="en-US" dirty="0" smtClean="0"/>
              </a:p>
              <a:p>
                <a:endParaRPr lang="en-US" dirty="0"/>
              </a:p>
              <a:p>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2</m:t>
                        </m:r>
                      </m:num>
                      <m:den>
                        <m:r>
                          <a:rPr lang="en-US" i="1">
                            <a:latin typeface="Cambria Math"/>
                          </a:rPr>
                          <m:t>𝜇</m:t>
                        </m:r>
                        <m:r>
                          <a:rPr lang="en-US" i="1">
                            <a:latin typeface="Cambria Math"/>
                          </a:rPr>
                          <m:t>2</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5</m:t>
                        </m:r>
                        <m:r>
                          <a:rPr lang="en-US" i="1">
                            <a:latin typeface="Cambria Math"/>
                          </a:rPr>
                          <m:t>.</m:t>
                        </m:r>
                        <m:r>
                          <a:rPr lang="en-US" i="1">
                            <a:latin typeface="Cambria Math"/>
                          </a:rPr>
                          <m:t>3</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num>
                      <m:den>
                        <m:r>
                          <a:rPr lang="en-US" i="1">
                            <a:latin typeface="Cambria Math"/>
                          </a:rPr>
                          <m:t>1</m:t>
                        </m:r>
                        <m:r>
                          <a:rPr lang="en-US" i="1">
                            <a:latin typeface="Cambria Math"/>
                          </a:rPr>
                          <m:t>.</m:t>
                        </m:r>
                        <m:r>
                          <a:rPr lang="en-US" i="1">
                            <a:latin typeface="Cambria Math"/>
                          </a:rPr>
                          <m:t>2</m:t>
                        </m:r>
                      </m:den>
                    </m:f>
                  </m:oMath>
                </a14:m>
                <a:r>
                  <a:rPr lang="en-US" dirty="0"/>
                  <a:t> = 1.6*10^-3</a:t>
                </a:r>
              </a:p>
            </p:txBody>
          </p:sp>
        </mc:Choice>
        <mc:Fallback>
          <p:sp>
            <p:nvSpPr>
              <p:cNvPr id="6" name="Rectangle 5"/>
              <p:cNvSpPr>
                <a:spLocks noRot="1" noChangeAspect="1" noMove="1" noResize="1" noEditPoints="1" noAdjustHandles="1" noChangeArrowheads="1" noChangeShapeType="1" noTextEdit="1"/>
              </p:cNvSpPr>
              <p:nvPr/>
            </p:nvSpPr>
            <p:spPr>
              <a:xfrm>
                <a:off x="990600" y="3581400"/>
                <a:ext cx="5562600" cy="2487091"/>
              </a:xfrm>
              <a:prstGeom prst="rect">
                <a:avLst/>
              </a:prstGeom>
              <a:blipFill rotWithShape="0">
                <a:blip r:embed="rId3"/>
                <a:stretch>
                  <a:fillRect t="-1474"/>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25104311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lvl="0"/>
            <a:r>
              <a:rPr lang="en-US" sz="3200" b="1" dirty="0" smtClean="0"/>
              <a:t>3) Down </a:t>
            </a:r>
            <a:r>
              <a:rPr lang="en-US" sz="3200" b="1" dirty="0"/>
              <a:t>time 3 :</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97283" y="1637396"/>
            <a:ext cx="7391400" cy="1490186"/>
          </a:xfrm>
          <a:prstGeom prst="rect">
            <a:avLst/>
          </a:prstGeom>
        </p:spPr>
      </p:pic>
      <p:sp>
        <p:nvSpPr>
          <p:cNvPr id="5" name="Rectangle 4"/>
          <p:cNvSpPr/>
          <p:nvPr/>
        </p:nvSpPr>
        <p:spPr>
          <a:xfrm>
            <a:off x="3579067" y="2804950"/>
            <a:ext cx="1985865" cy="338554"/>
          </a:xfrm>
          <a:prstGeom prst="rect">
            <a:avLst/>
          </a:prstGeom>
        </p:spPr>
        <p:txBody>
          <a:bodyPr wrap="none">
            <a:spAutoFit/>
          </a:bodyPr>
          <a:lstStyle/>
          <a:p>
            <a:r>
              <a:rPr lang="en-US" sz="1600" b="1" dirty="0" smtClean="0"/>
              <a:t>MTBF </a:t>
            </a:r>
            <a:r>
              <a:rPr lang="en-US" sz="1600" b="1" dirty="0"/>
              <a:t>&amp; MTTR for D3</a:t>
            </a:r>
          </a:p>
        </p:txBody>
      </p:sp>
      <mc:AlternateContent xmlns:mc="http://schemas.openxmlformats.org/markup-compatibility/2006">
        <mc:Choice xmlns:a14="http://schemas.microsoft.com/office/drawing/2010/main" Requires="a14">
          <p:sp>
            <p:nvSpPr>
              <p:cNvPr id="6" name="Rectangle 5"/>
              <p:cNvSpPr/>
              <p:nvPr/>
            </p:nvSpPr>
            <p:spPr>
              <a:xfrm>
                <a:off x="1143000" y="3429000"/>
                <a:ext cx="6705600" cy="2759410"/>
              </a:xfrm>
              <a:prstGeom prst="rect">
                <a:avLst/>
              </a:prstGeom>
            </p:spPr>
            <p:txBody>
              <a:bodyPr wrap="square">
                <a:spAutoFit/>
              </a:bodyPr>
              <a:lstStyle/>
              <a:p>
                <a:r>
                  <a:rPr lang="en-US" dirty="0"/>
                  <a:t>Calculation:</a:t>
                </a:r>
              </a:p>
              <a:p>
                <a:pPr lvl="2"/>
                <a:r>
                  <a:rPr lang="en-US" dirty="0"/>
                  <a:t> </a:t>
                </a:r>
                <a14:m>
                  <m:oMath xmlns:m="http://schemas.openxmlformats.org/officeDocument/2006/math">
                    <m:r>
                      <a:rPr lang="en-US" i="1">
                        <a:latin typeface="Cambria Math"/>
                      </a:rPr>
                      <m:t>𝜆</m:t>
                    </m:r>
                    <m:r>
                      <a:rPr lang="en-US" i="1">
                        <a:latin typeface="Cambria Math"/>
                      </a:rPr>
                      <m:t>3</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300</m:t>
                        </m:r>
                      </m:den>
                    </m:f>
                  </m:oMath>
                </a14:m>
                <a:r>
                  <a:rPr lang="en-US" dirty="0"/>
                  <a:t> = 3.3*10^-3 </a:t>
                </a:r>
                <a:r>
                  <a:rPr lang="en-US" dirty="0" smtClean="0"/>
                  <a:t> </a:t>
                </a:r>
                <a:r>
                  <a:rPr lang="en-US" dirty="0" err="1" smtClean="0"/>
                  <a:t>hr</a:t>
                </a:r>
                <a:endParaRPr lang="en-US" dirty="0"/>
              </a:p>
              <a:p>
                <a:pPr lvl="2"/>
                <a:r>
                  <a:rPr lang="en-US" dirty="0"/>
                  <a:t> </a:t>
                </a:r>
                <a14:m>
                  <m:oMath xmlns:m="http://schemas.openxmlformats.org/officeDocument/2006/math">
                    <m:r>
                      <a:rPr lang="en-US" i="1">
                        <a:latin typeface="Cambria Math"/>
                      </a:rPr>
                      <m:t>𝜇</m:t>
                    </m:r>
                    <m:r>
                      <a:rPr lang="en-US" i="1">
                        <a:latin typeface="Cambria Math"/>
                      </a:rPr>
                      <m:t>3</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m:t>
                        </m:r>
                        <m:r>
                          <a:rPr lang="en-US" i="1">
                            <a:latin typeface="Cambria Math"/>
                          </a:rPr>
                          <m:t>08</m:t>
                        </m:r>
                      </m:den>
                    </m:f>
                  </m:oMath>
                </a14:m>
                <a:r>
                  <a:rPr lang="en-US" dirty="0"/>
                  <a:t> = </a:t>
                </a:r>
                <a:r>
                  <a:rPr lang="en-US" dirty="0" smtClean="0"/>
                  <a:t>0.92 </a:t>
                </a:r>
                <a:r>
                  <a:rPr lang="en-US" dirty="0" err="1" smtClean="0"/>
                  <a:t>hr</a:t>
                </a:r>
                <a:endParaRPr lang="en-US" dirty="0"/>
              </a:p>
              <a:p>
                <a:pPr lvl="2"/>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3</m:t>
                        </m:r>
                      </m:num>
                      <m:den>
                        <m:r>
                          <a:rPr lang="en-US" i="1">
                            <a:latin typeface="Cambria Math"/>
                          </a:rPr>
                          <m:t>𝜇</m:t>
                        </m:r>
                        <m:r>
                          <a:rPr lang="en-US" i="1">
                            <a:latin typeface="Cambria Math"/>
                          </a:rPr>
                          <m:t>3</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3</m:t>
                        </m:r>
                        <m:r>
                          <a:rPr lang="en-US" i="1">
                            <a:latin typeface="Cambria Math"/>
                          </a:rPr>
                          <m:t>.</m:t>
                        </m:r>
                        <m:r>
                          <a:rPr lang="en-US" i="1">
                            <a:latin typeface="Cambria Math"/>
                          </a:rPr>
                          <m:t>3</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num>
                      <m:den>
                        <m:r>
                          <a:rPr lang="en-US" i="1">
                            <a:latin typeface="Cambria Math"/>
                          </a:rPr>
                          <m:t>0</m:t>
                        </m:r>
                        <m:r>
                          <a:rPr lang="en-US" i="1">
                            <a:latin typeface="Cambria Math"/>
                          </a:rPr>
                          <m:t>.</m:t>
                        </m:r>
                        <m:r>
                          <a:rPr lang="en-US" i="1">
                            <a:latin typeface="Cambria Math"/>
                          </a:rPr>
                          <m:t>92</m:t>
                        </m:r>
                      </m:den>
                    </m:f>
                  </m:oMath>
                </a14:m>
                <a:r>
                  <a:rPr lang="en-US" dirty="0"/>
                  <a:t> = 3.4*10^-</a:t>
                </a:r>
                <a:r>
                  <a:rPr lang="en-US" dirty="0" smtClean="0"/>
                  <a:t>3</a:t>
                </a:r>
              </a:p>
              <a:p>
                <a:pPr lvl="2"/>
                <a:endParaRPr lang="en-US" dirty="0"/>
              </a:p>
              <a:p>
                <a:pPr lvl="2"/>
                <a:r>
                  <a:rPr lang="en-US" dirty="0"/>
                  <a:t> Now the availability (A):</a:t>
                </a:r>
              </a:p>
              <a:p>
                <a:pPr lvl="2"/>
                <a:r>
                  <a:rPr lang="en-US" dirty="0"/>
                  <a:t>A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 </m:t>
                        </m:r>
                        <m:nary>
                          <m:naryPr>
                            <m:chr m:val="∑"/>
                            <m:limLoc m:val="undOvr"/>
                            <m:subHide m:val="on"/>
                            <m:supHide m:val="on"/>
                            <m:ctrlPr>
                              <a:rPr lang="en-US" i="1">
                                <a:latin typeface="Cambria Math" panose="02040503050406030204" pitchFamily="18" charset="0"/>
                              </a:rPr>
                            </m:ctrlPr>
                          </m:naryPr>
                          <m:sub/>
                          <m:sup/>
                          <m:e>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a:rPr>
                                  <m:t>𝜇</m:t>
                                </m:r>
                              </m:den>
                            </m:f>
                          </m:e>
                        </m:nary>
                      </m:den>
                    </m:f>
                    <m:r>
                      <a:rPr lang="en-US" i="1">
                        <a:latin typeface="Cambria Math"/>
                      </a:rPr>
                      <m:t>)</m:t>
                    </m:r>
                  </m:oMath>
                </a14:m>
                <a:r>
                  <a:rPr lang="en-US" dirty="0"/>
                  <a:t>  </a:t>
                </a:r>
                <a14:m>
                  <m:oMath xmlns:m="http://schemas.openxmlformats.org/officeDocument/2006/math">
                    <m:r>
                      <a:rPr lang="en-US" i="1">
                        <a:latin typeface="Cambria Math"/>
                      </a:rPr>
                      <m:t>= </m:t>
                    </m:r>
                    <m:f>
                      <m:fPr>
                        <m:ctrlPr>
                          <a:rPr lang="en-US" i="1">
                            <a:latin typeface="Cambria Math" panose="02040503050406030204" pitchFamily="18" charset="0"/>
                          </a:rPr>
                        </m:ctrlPr>
                      </m:fPr>
                      <m:num>
                        <m:r>
                          <a:rPr lang="en-US" i="1">
                            <a:latin typeface="Cambria Math"/>
                          </a:rPr>
                          <m:t>1</m:t>
                        </m:r>
                      </m:num>
                      <m:den>
                        <m:r>
                          <a:rPr lang="en-US" i="1">
                            <a:latin typeface="Cambria Math"/>
                          </a:rPr>
                          <m:t>1</m:t>
                        </m:r>
                        <m:r>
                          <a:rPr lang="en-US" i="1">
                            <a:latin typeface="Cambria Math"/>
                          </a:rPr>
                          <m:t>+(</m:t>
                        </m:r>
                        <m:r>
                          <a:rPr lang="en-US" i="1">
                            <a:latin typeface="Cambria Math"/>
                          </a:rPr>
                          <m:t>5</m:t>
                        </m:r>
                        <m:r>
                          <a:rPr lang="en-US" i="1">
                            <a:latin typeface="Cambria Math"/>
                          </a:rPr>
                          <m:t>.</m:t>
                        </m:r>
                        <m:r>
                          <a:rPr lang="en-US" i="1">
                            <a:latin typeface="Cambria Math"/>
                          </a:rPr>
                          <m:t>7</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r>
                          <a:rPr lang="en-US" i="1">
                            <a:latin typeface="Cambria Math"/>
                          </a:rPr>
                          <m:t>1</m:t>
                        </m:r>
                        <m:r>
                          <a:rPr lang="en-US" i="1">
                            <a:latin typeface="Cambria Math"/>
                          </a:rPr>
                          <m:t>.</m:t>
                        </m:r>
                        <m:r>
                          <a:rPr lang="en-US" i="1">
                            <a:latin typeface="Cambria Math"/>
                          </a:rPr>
                          <m:t>6</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r>
                          <a:rPr lang="en-US" i="1">
                            <a:latin typeface="Cambria Math"/>
                          </a:rPr>
                          <m:t>0</m:t>
                        </m:r>
                        <m:r>
                          <a:rPr lang="en-US" i="1">
                            <a:latin typeface="Cambria Math"/>
                          </a:rPr>
                          <m:t>.</m:t>
                        </m:r>
                        <m:r>
                          <a:rPr lang="en-US" i="1">
                            <a:latin typeface="Cambria Math"/>
                          </a:rPr>
                          <m:t>97</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r>
                          <a:rPr lang="en-US" i="1">
                            <a:latin typeface="Cambria Math"/>
                          </a:rPr>
                          <m:t>)</m:t>
                        </m:r>
                      </m:den>
                    </m:f>
                  </m:oMath>
                </a14:m>
                <a:r>
                  <a:rPr lang="en-US" dirty="0"/>
                  <a:t> = 98%.</a:t>
                </a:r>
              </a:p>
            </p:txBody>
          </p:sp>
        </mc:Choice>
        <mc:Fallback>
          <p:sp>
            <p:nvSpPr>
              <p:cNvPr id="6" name="Rectangle 5"/>
              <p:cNvSpPr>
                <a:spLocks noRot="1" noChangeAspect="1" noMove="1" noResize="1" noEditPoints="1" noAdjustHandles="1" noChangeArrowheads="1" noChangeShapeType="1" noTextEdit="1"/>
              </p:cNvSpPr>
              <p:nvPr/>
            </p:nvSpPr>
            <p:spPr>
              <a:xfrm>
                <a:off x="1143000" y="3429000"/>
                <a:ext cx="6705600" cy="2759410"/>
              </a:xfrm>
              <a:prstGeom prst="rect">
                <a:avLst/>
              </a:prstGeom>
              <a:blipFill rotWithShape="0">
                <a:blip r:embed="rId3"/>
                <a:stretch>
                  <a:fillRect l="-818" t="-1327" b="-14381"/>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3414479385"/>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Autofit/>
          </a:bodyPr>
          <a:lstStyle/>
          <a:p>
            <a:pPr lvl="0"/>
            <a:r>
              <a:rPr lang="en-US" sz="3200" b="1" dirty="0"/>
              <a:t>Analysis for die </a:t>
            </a:r>
            <a:r>
              <a:rPr lang="en-US" sz="3200" b="1" dirty="0" smtClean="0"/>
              <a:t>cutter </a:t>
            </a:r>
            <a:r>
              <a:rPr lang="en-US" sz="3200" b="1" dirty="0"/>
              <a:t>machine</a:t>
            </a:r>
            <a:r>
              <a:rPr lang="en-US" sz="3200" dirty="0"/>
              <a:t>:</a:t>
            </a:r>
            <a:br>
              <a:rPr lang="en-US" sz="3200" dirty="0"/>
            </a:br>
            <a:endParaRPr lang="en-US" sz="3200" dirty="0"/>
          </a:p>
        </p:txBody>
      </p:sp>
      <p:sp>
        <p:nvSpPr>
          <p:cNvPr id="5" name="Rectangle 4"/>
          <p:cNvSpPr/>
          <p:nvPr/>
        </p:nvSpPr>
        <p:spPr>
          <a:xfrm>
            <a:off x="4800600" y="4267200"/>
            <a:ext cx="2502608" cy="338554"/>
          </a:xfrm>
          <a:prstGeom prst="rect">
            <a:avLst/>
          </a:prstGeom>
        </p:spPr>
        <p:txBody>
          <a:bodyPr wrap="none">
            <a:spAutoFit/>
          </a:bodyPr>
          <a:lstStyle/>
          <a:p>
            <a:r>
              <a:rPr lang="en-US" sz="1600" b="1" dirty="0" smtClean="0"/>
              <a:t>Markov </a:t>
            </a:r>
            <a:r>
              <a:rPr lang="en-US" sz="1600" b="1" dirty="0"/>
              <a:t>chain for die cutter</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676400"/>
            <a:ext cx="3285834" cy="3507202"/>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5534" y="1218801"/>
            <a:ext cx="4725059" cy="2857899"/>
          </a:xfrm>
        </p:spPr>
      </p:pic>
    </p:spTree>
    <p:extLst>
      <p:ext uri="{BB962C8B-B14F-4D97-AF65-F5344CB8AC3E}">
        <p14:creationId xmlns:p14="http://schemas.microsoft.com/office/powerpoint/2010/main" val="190641752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Definition </a:t>
            </a:r>
            <a:endParaRPr lang="en-US" dirty="0"/>
          </a:p>
        </p:txBody>
      </p:sp>
      <p:sp>
        <p:nvSpPr>
          <p:cNvPr id="5" name="Content Placeholder 4"/>
          <p:cNvSpPr>
            <a:spLocks noGrp="1"/>
          </p:cNvSpPr>
          <p:nvPr>
            <p:ph idx="1"/>
          </p:nvPr>
        </p:nvSpPr>
        <p:spPr>
          <a:xfrm>
            <a:off x="568037" y="1602436"/>
            <a:ext cx="8229600" cy="4525963"/>
          </a:xfrm>
        </p:spPr>
        <p:txBody>
          <a:bodyPr/>
          <a:lstStyle/>
          <a:p>
            <a:pPr marL="0" indent="0" algn="just">
              <a:buNone/>
            </a:pPr>
            <a:endParaRPr lang="en-GB" dirty="0" smtClean="0">
              <a:latin typeface="Times New Roman" pitchFamily="18" charset="0"/>
              <a:cs typeface="Times New Roman" pitchFamily="18" charset="0"/>
            </a:endParaRPr>
          </a:p>
          <a:p>
            <a:pPr marL="0" indent="0" algn="just">
              <a:buNone/>
            </a:pPr>
            <a:r>
              <a:rPr lang="en-GB" sz="2400" dirty="0" smtClean="0">
                <a:latin typeface="Times New Roman" pitchFamily="18" charset="0"/>
                <a:cs typeface="Times New Roman" pitchFamily="18" charset="0"/>
              </a:rPr>
              <a:t>maintenance is a set of organised activities that are carried out in order to keep an item in its best operational condition with minimum cost acquired</a:t>
            </a:r>
            <a:endParaRPr lang="en-US" sz="24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7200" y="3035877"/>
            <a:ext cx="3581400" cy="3316432"/>
          </a:xfrm>
          <a:prstGeom prst="rect">
            <a:avLst/>
          </a:prstGeom>
        </p:spPr>
      </p:pic>
    </p:spTree>
    <p:extLst>
      <p:ext uri="{BB962C8B-B14F-4D97-AF65-F5344CB8AC3E}">
        <p14:creationId xmlns:p14="http://schemas.microsoft.com/office/powerpoint/2010/main" val="2088588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pPr lvl="0"/>
            <a:r>
              <a:rPr lang="en-US" sz="3200" b="1" dirty="0" smtClean="0"/>
              <a:t>1) Down </a:t>
            </a:r>
            <a:r>
              <a:rPr lang="en-US" sz="3200" b="1" dirty="0"/>
              <a:t>time 1 (D1</a:t>
            </a:r>
            <a:r>
              <a:rPr lang="en-US" sz="3200" b="1" dirty="0" smtClean="0"/>
              <a:t>)</a:t>
            </a:r>
            <a:endParaRPr lang="en-US" sz="3200" b="1" dirty="0"/>
          </a:p>
        </p:txBody>
      </p:sp>
      <p:sp>
        <p:nvSpPr>
          <p:cNvPr id="3" name="Content Placeholder 2"/>
          <p:cNvSpPr>
            <a:spLocks noGrp="1"/>
          </p:cNvSpPr>
          <p:nvPr>
            <p:ph idx="1"/>
          </p:nvPr>
        </p:nvSpPr>
        <p:spPr>
          <a:xfrm>
            <a:off x="457200" y="838200"/>
            <a:ext cx="8229600" cy="5287963"/>
          </a:xfrm>
        </p:spPr>
        <p:txBody>
          <a:bodyPr/>
          <a:lstStyle/>
          <a:p>
            <a:pPr marL="0" indent="0" algn="ctr">
              <a:buNone/>
            </a:pPr>
            <a:r>
              <a:rPr lang="en-US" sz="1400" b="1" dirty="0" smtClean="0"/>
              <a:t>             failures </a:t>
            </a:r>
            <a:r>
              <a:rPr lang="en-US" sz="1400" b="1" dirty="0"/>
              <a:t>on die cutter machine</a:t>
            </a:r>
          </a:p>
          <a:p>
            <a:endParaRPr lang="en-US" dirty="0"/>
          </a:p>
        </p:txBody>
      </p:sp>
      <p:pic>
        <p:nvPicPr>
          <p:cNvPr id="4" name="Picture 3"/>
          <p:cNvPicPr/>
          <p:nvPr/>
        </p:nvPicPr>
        <p:blipFill>
          <a:blip r:embed="rId2"/>
          <a:stretch>
            <a:fillRect/>
          </a:stretch>
        </p:blipFill>
        <p:spPr>
          <a:xfrm>
            <a:off x="2500952" y="1141856"/>
            <a:ext cx="5229225" cy="2362200"/>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286000" y="3355824"/>
            <a:ext cx="5943600" cy="1113154"/>
          </a:xfrm>
          <a:prstGeom prst="rect">
            <a:avLst/>
          </a:prstGeom>
        </p:spPr>
      </p:pic>
      <p:sp>
        <p:nvSpPr>
          <p:cNvPr id="6" name="Rectangle 5"/>
          <p:cNvSpPr/>
          <p:nvPr/>
        </p:nvSpPr>
        <p:spPr>
          <a:xfrm>
            <a:off x="4589060" y="4580186"/>
            <a:ext cx="1755096" cy="307777"/>
          </a:xfrm>
          <a:prstGeom prst="rect">
            <a:avLst/>
          </a:prstGeom>
        </p:spPr>
        <p:txBody>
          <a:bodyPr wrap="none">
            <a:spAutoFit/>
          </a:bodyPr>
          <a:lstStyle/>
          <a:p>
            <a:r>
              <a:rPr lang="en-US" sz="1400" b="1" dirty="0" smtClean="0"/>
              <a:t>MTBF </a:t>
            </a:r>
            <a:r>
              <a:rPr lang="en-US" sz="1400" b="1" dirty="0"/>
              <a:t>&amp; MTTR for D1</a:t>
            </a:r>
          </a:p>
        </p:txBody>
      </p:sp>
      <mc:AlternateContent xmlns:mc="http://schemas.openxmlformats.org/markup-compatibility/2006">
        <mc:Choice xmlns:a14="http://schemas.microsoft.com/office/drawing/2010/main" Requires="a14">
          <p:sp>
            <p:nvSpPr>
              <p:cNvPr id="7" name="Rectangle 6"/>
              <p:cNvSpPr/>
              <p:nvPr/>
            </p:nvSpPr>
            <p:spPr>
              <a:xfrm>
                <a:off x="1066800" y="5019267"/>
                <a:ext cx="5599307" cy="1657185"/>
              </a:xfrm>
              <a:prstGeom prst="rect">
                <a:avLst/>
              </a:prstGeom>
            </p:spPr>
            <p:txBody>
              <a:bodyPr wrap="square">
                <a:spAutoFit/>
              </a:bodyPr>
              <a:lstStyle/>
              <a:p>
                <a:r>
                  <a:rPr lang="en-US" dirty="0" smtClean="0"/>
                  <a:t>Sample Calculation</a:t>
                </a:r>
                <a:r>
                  <a:rPr lang="en-US" dirty="0"/>
                  <a:t>:</a:t>
                </a:r>
              </a:p>
              <a:p>
                <a:pPr lvl="3"/>
                <a:r>
                  <a:rPr lang="en-US" dirty="0"/>
                  <a:t> </a:t>
                </a:r>
                <a14:m>
                  <m:oMath xmlns:m="http://schemas.openxmlformats.org/officeDocument/2006/math">
                    <m:r>
                      <a:rPr lang="en-US" i="1">
                        <a:latin typeface="Cambria Math"/>
                      </a:rPr>
                      <m:t>𝜆</m:t>
                    </m:r>
                    <m:r>
                      <a:rPr lang="en-US" i="1">
                        <a:latin typeface="Cambria Math"/>
                      </a:rPr>
                      <m:t>1</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600</m:t>
                        </m:r>
                      </m:den>
                    </m:f>
                  </m:oMath>
                </a14:m>
                <a:r>
                  <a:rPr lang="en-US" dirty="0"/>
                  <a:t> = 1.6*10^-3 </a:t>
                </a:r>
                <a:r>
                  <a:rPr lang="en-US" dirty="0" smtClean="0"/>
                  <a:t> </a:t>
                </a:r>
                <a:r>
                  <a:rPr lang="en-US" dirty="0" err="1" smtClean="0"/>
                  <a:t>hr</a:t>
                </a:r>
                <a:endParaRPr lang="en-US" dirty="0"/>
              </a:p>
              <a:p>
                <a:pPr lvl="3"/>
                <a:r>
                  <a:rPr lang="en-US" dirty="0"/>
                  <a:t> </a:t>
                </a:r>
                <a14:m>
                  <m:oMath xmlns:m="http://schemas.openxmlformats.org/officeDocument/2006/math">
                    <m:r>
                      <a:rPr lang="en-US" i="1">
                        <a:latin typeface="Cambria Math"/>
                      </a:rPr>
                      <m:t>𝜇</m:t>
                    </m:r>
                    <m:r>
                      <a:rPr lang="en-US" i="1">
                        <a:latin typeface="Cambria Math"/>
                      </a:rPr>
                      <m:t>1</m:t>
                    </m:r>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0</m:t>
                        </m:r>
                        <m:r>
                          <a:rPr lang="en-US" i="1">
                            <a:latin typeface="Cambria Math"/>
                          </a:rPr>
                          <m:t>.</m:t>
                        </m:r>
                        <m:r>
                          <a:rPr lang="en-US" i="1">
                            <a:latin typeface="Cambria Math"/>
                          </a:rPr>
                          <m:t>44</m:t>
                        </m:r>
                      </m:den>
                    </m:f>
                  </m:oMath>
                </a14:m>
                <a:r>
                  <a:rPr lang="en-US" dirty="0"/>
                  <a:t> = </a:t>
                </a:r>
                <a:r>
                  <a:rPr lang="en-US" dirty="0" smtClean="0"/>
                  <a:t>2.25 </a:t>
                </a:r>
                <a:r>
                  <a:rPr lang="en-US" dirty="0" err="1" smtClean="0"/>
                  <a:t>hr</a:t>
                </a:r>
                <a:endParaRPr lang="en-US" dirty="0"/>
              </a:p>
              <a:p>
                <a:pPr lvl="3"/>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1</m:t>
                        </m:r>
                      </m:num>
                      <m:den>
                        <m:r>
                          <a:rPr lang="en-US" i="1">
                            <a:latin typeface="Cambria Math"/>
                          </a:rPr>
                          <m:t>𝜇</m:t>
                        </m:r>
                        <m:r>
                          <a:rPr lang="en-US" i="1">
                            <a:latin typeface="Cambria Math"/>
                          </a:rPr>
                          <m:t>1</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r>
                          <a:rPr lang="en-US" i="1">
                            <a:latin typeface="Cambria Math"/>
                          </a:rPr>
                          <m:t>.</m:t>
                        </m:r>
                        <m:r>
                          <a:rPr lang="en-US" i="1">
                            <a:latin typeface="Cambria Math"/>
                          </a:rPr>
                          <m:t>6</m:t>
                        </m:r>
                        <m:r>
                          <a:rPr lang="en-US" i="1">
                            <a:latin typeface="Cambria Math"/>
                          </a:rPr>
                          <m:t>∗</m:t>
                        </m:r>
                        <m:sSup>
                          <m:sSupPr>
                            <m:ctrlPr>
                              <a:rPr lang="en-US" i="1">
                                <a:latin typeface="Cambria Math" panose="02040503050406030204" pitchFamily="18" charset="0"/>
                              </a:rPr>
                            </m:ctrlPr>
                          </m:sSupPr>
                          <m:e>
                            <m:r>
                              <a:rPr lang="en-US" i="1">
                                <a:latin typeface="Cambria Math"/>
                              </a:rPr>
                              <m:t>10</m:t>
                            </m:r>
                          </m:e>
                          <m:sup>
                            <m:r>
                              <a:rPr lang="en-US" i="1">
                                <a:latin typeface="Cambria Math"/>
                              </a:rPr>
                              <m:t>−</m:t>
                            </m:r>
                            <m:r>
                              <a:rPr lang="en-US" i="1">
                                <a:latin typeface="Cambria Math"/>
                              </a:rPr>
                              <m:t>3</m:t>
                            </m:r>
                          </m:sup>
                        </m:sSup>
                      </m:num>
                      <m:den>
                        <m:r>
                          <a:rPr lang="en-US" i="1">
                            <a:latin typeface="Cambria Math"/>
                          </a:rPr>
                          <m:t>2</m:t>
                        </m:r>
                        <m:r>
                          <a:rPr lang="en-US" i="1">
                            <a:latin typeface="Cambria Math"/>
                          </a:rPr>
                          <m:t>.</m:t>
                        </m:r>
                        <m:r>
                          <a:rPr lang="en-US" i="1">
                            <a:latin typeface="Cambria Math"/>
                          </a:rPr>
                          <m:t>25</m:t>
                        </m:r>
                      </m:den>
                    </m:f>
                  </m:oMath>
                </a14:m>
                <a:r>
                  <a:rPr lang="en-US" dirty="0"/>
                  <a:t> = 7.11*10^-3</a:t>
                </a:r>
              </a:p>
            </p:txBody>
          </p:sp>
        </mc:Choice>
        <mc:Fallback>
          <p:sp>
            <p:nvSpPr>
              <p:cNvPr id="7" name="Rectangle 6"/>
              <p:cNvSpPr>
                <a:spLocks noRot="1" noChangeAspect="1" noMove="1" noResize="1" noEditPoints="1" noAdjustHandles="1" noChangeArrowheads="1" noChangeShapeType="1" noTextEdit="1"/>
              </p:cNvSpPr>
              <p:nvPr/>
            </p:nvSpPr>
            <p:spPr>
              <a:xfrm>
                <a:off x="1066800" y="5019267"/>
                <a:ext cx="5599307" cy="1657185"/>
              </a:xfrm>
              <a:prstGeom prst="rect">
                <a:avLst/>
              </a:prstGeom>
              <a:blipFill rotWithShape="0">
                <a:blip r:embed="rId4"/>
                <a:stretch>
                  <a:fillRect l="-871" t="-1838" b="-368"/>
                </a:stretch>
              </a:blipFill>
            </p:spPr>
            <p:txBody>
              <a:bodyPr/>
              <a:lstStyle/>
              <a:p>
                <a:r>
                  <a:rPr lang="en-US">
                    <a:noFill/>
                  </a:rPr>
                  <a:t> </a:t>
                </a:r>
              </a:p>
            </p:txBody>
          </p:sp>
        </mc:Fallback>
      </mc:AlternateContent>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402603253"/>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8006"/>
            <a:ext cx="8229600" cy="715962"/>
          </a:xfrm>
        </p:spPr>
        <p:txBody>
          <a:bodyPr>
            <a:noAutofit/>
          </a:bodyPr>
          <a:lstStyle/>
          <a:p>
            <a:pPr lvl="0"/>
            <a:r>
              <a:rPr lang="en-US" sz="3200" b="1" dirty="0" smtClean="0"/>
              <a:t>2) Down </a:t>
            </a:r>
            <a:r>
              <a:rPr lang="en-US" sz="3200" b="1" dirty="0"/>
              <a:t>time 2 (D2)</a:t>
            </a:r>
            <a:br>
              <a:rPr lang="en-US" sz="3200" b="1" dirty="0"/>
            </a:br>
            <a:endParaRPr lang="en-US" sz="3200" b="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705134" y="2770496"/>
                <a:ext cx="8229600" cy="3249304"/>
              </a:xfrm>
            </p:spPr>
            <p:txBody>
              <a:bodyPr>
                <a:normAutofit fontScale="92500" lnSpcReduction="20000"/>
              </a:bodyPr>
              <a:lstStyle/>
              <a:p>
                <a:pPr marL="0" indent="0" algn="ctr">
                  <a:buNone/>
                </a:pPr>
                <a:r>
                  <a:rPr lang="en-US" sz="1300" b="1" dirty="0"/>
                  <a:t>MTBF &amp; MTTR for </a:t>
                </a:r>
                <a:r>
                  <a:rPr lang="en-US" sz="1300" b="1" dirty="0" smtClean="0"/>
                  <a:t>D2</a:t>
                </a:r>
                <a:endParaRPr lang="en-US" sz="1300" b="1" dirty="0"/>
              </a:p>
              <a:p>
                <a:pPr algn="ctr"/>
                <a:endParaRPr lang="en-US" b="1" dirty="0"/>
              </a:p>
              <a:p>
                <a:pPr marL="0" indent="0" algn="ctr">
                  <a:buNone/>
                </a:pPr>
                <a:endParaRPr lang="en-US" sz="1600" b="1" dirty="0" smtClean="0"/>
              </a:p>
              <a:p>
                <a:pPr marL="0" indent="0">
                  <a:buNone/>
                </a:pPr>
                <a:r>
                  <a:rPr lang="ar-JO" sz="1800" dirty="0" smtClean="0"/>
                  <a:t>	</a:t>
                </a:r>
                <a:endParaRPr lang="en-US" sz="1800" dirty="0" smtClean="0"/>
              </a:p>
              <a:p>
                <a:pPr marL="0" indent="0">
                  <a:buNone/>
                </a:pPr>
                <a:r>
                  <a:rPr lang="en-US" sz="1800" dirty="0" smtClean="0"/>
                  <a:t>Calculation</a:t>
                </a:r>
                <a:r>
                  <a:rPr lang="en-US" sz="1800" dirty="0"/>
                  <a:t>:</a:t>
                </a:r>
              </a:p>
              <a:p>
                <a:pPr marL="0" indent="0">
                  <a:buNone/>
                </a:pPr>
                <a:r>
                  <a:rPr lang="ar-JO" sz="1800" dirty="0" smtClean="0"/>
                  <a:t>		</a:t>
                </a:r>
                <a:r>
                  <a:rPr lang="en-US" sz="1800" dirty="0" smtClean="0"/>
                  <a:t> </a:t>
                </a:r>
                <a14:m>
                  <m:oMath xmlns:m="http://schemas.openxmlformats.org/officeDocument/2006/math">
                    <m:r>
                      <a:rPr lang="en-US" sz="1800" i="1">
                        <a:latin typeface="Cambria Math"/>
                      </a:rPr>
                      <m:t>𝜆</m:t>
                    </m:r>
                    <m:r>
                      <a:rPr lang="en-US" sz="1800" i="1">
                        <a:latin typeface="Cambria Math"/>
                      </a:rPr>
                      <m:t>2=</m:t>
                    </m:r>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𝑀𝑇𝐵𝐹𝑎𝑣𝑔</m:t>
                        </m:r>
                      </m:den>
                    </m:f>
                  </m:oMath>
                </a14:m>
                <a:r>
                  <a:rPr lang="en-US" sz="1800" dirty="0"/>
                  <a:t> = </a:t>
                </a:r>
                <a14:m>
                  <m:oMath xmlns:m="http://schemas.openxmlformats.org/officeDocument/2006/math">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282</m:t>
                        </m:r>
                      </m:den>
                    </m:f>
                  </m:oMath>
                </a14:m>
                <a:r>
                  <a:rPr lang="en-US" sz="1800" dirty="0"/>
                  <a:t> = 3.5*10^-3 </a:t>
                </a:r>
                <a:r>
                  <a:rPr lang="en-US" sz="1800" dirty="0" smtClean="0"/>
                  <a:t> </a:t>
                </a:r>
                <a:r>
                  <a:rPr lang="en-US" sz="1800" dirty="0" err="1" smtClean="0"/>
                  <a:t>hr</a:t>
                </a:r>
                <a:endParaRPr lang="en-US" sz="1800" dirty="0" smtClean="0"/>
              </a:p>
              <a:p>
                <a:pPr marL="0" indent="0">
                  <a:buNone/>
                </a:pPr>
                <a:endParaRPr lang="en-US" sz="1800" dirty="0"/>
              </a:p>
              <a:p>
                <a:pPr marL="0" indent="0">
                  <a:buNone/>
                </a:pPr>
                <a:r>
                  <a:rPr lang="ar-JO" sz="1800" dirty="0" smtClean="0"/>
                  <a:t>		</a:t>
                </a:r>
                <a:r>
                  <a:rPr lang="en-US" sz="1800" dirty="0" smtClean="0"/>
                  <a:t> </a:t>
                </a:r>
                <a14:m>
                  <m:oMath xmlns:m="http://schemas.openxmlformats.org/officeDocument/2006/math">
                    <m:r>
                      <a:rPr lang="en-US" sz="1800" i="1">
                        <a:latin typeface="Cambria Math"/>
                      </a:rPr>
                      <m:t>𝜇</m:t>
                    </m:r>
                    <m:r>
                      <a:rPr lang="en-US" sz="1800" i="1">
                        <a:latin typeface="Cambria Math"/>
                      </a:rPr>
                      <m:t>2=</m:t>
                    </m:r>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𝑀𝑇𝑇𝑅𝑎𝑣𝑔</m:t>
                        </m:r>
                      </m:den>
                    </m:f>
                  </m:oMath>
                </a14:m>
                <a:r>
                  <a:rPr lang="en-US" sz="1800" dirty="0"/>
                  <a:t> =  </a:t>
                </a:r>
                <a14:m>
                  <m:oMath xmlns:m="http://schemas.openxmlformats.org/officeDocument/2006/math">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0.75</m:t>
                        </m:r>
                      </m:den>
                    </m:f>
                  </m:oMath>
                </a14:m>
                <a:r>
                  <a:rPr lang="en-US" sz="1800" dirty="0"/>
                  <a:t> = </a:t>
                </a:r>
                <a:r>
                  <a:rPr lang="en-US" sz="1800" dirty="0" smtClean="0"/>
                  <a:t>1.33 </a:t>
                </a:r>
                <a:r>
                  <a:rPr lang="en-US" sz="1800" dirty="0" err="1" smtClean="0"/>
                  <a:t>hr</a:t>
                </a:r>
                <a:endParaRPr lang="en-US" sz="1800" dirty="0" smtClean="0"/>
              </a:p>
              <a:p>
                <a:pPr marL="0" indent="0">
                  <a:buNone/>
                </a:pPr>
                <a:endParaRPr lang="en-US" sz="1800" dirty="0"/>
              </a:p>
              <a:p>
                <a:pPr marL="0" indent="0">
                  <a:buNone/>
                </a:pPr>
                <a:r>
                  <a:rPr lang="ar-JO" sz="1800" dirty="0" smtClean="0"/>
                  <a:t>		</a:t>
                </a:r>
                <a14:m>
                  <m:oMath xmlns:m="http://schemas.openxmlformats.org/officeDocument/2006/math">
                    <m:f>
                      <m:fPr>
                        <m:ctrlPr>
                          <a:rPr lang="en-US" sz="1800" i="1">
                            <a:latin typeface="Cambria Math" panose="02040503050406030204" pitchFamily="18" charset="0"/>
                          </a:rPr>
                        </m:ctrlPr>
                      </m:fPr>
                      <m:num>
                        <m:r>
                          <a:rPr lang="en-US" sz="1800" i="1">
                            <a:latin typeface="Cambria Math"/>
                          </a:rPr>
                          <m:t>𝜆</m:t>
                        </m:r>
                        <m:r>
                          <a:rPr lang="en-US" sz="1800" i="1">
                            <a:latin typeface="Cambria Math"/>
                          </a:rPr>
                          <m:t>2</m:t>
                        </m:r>
                      </m:num>
                      <m:den>
                        <m:r>
                          <a:rPr lang="en-US" sz="1800" i="1">
                            <a:latin typeface="Cambria Math"/>
                          </a:rPr>
                          <m:t>𝜇</m:t>
                        </m:r>
                        <m:r>
                          <a:rPr lang="en-US" sz="1800" i="1">
                            <a:latin typeface="Cambria Math"/>
                          </a:rPr>
                          <m:t>2</m:t>
                        </m:r>
                      </m:den>
                    </m:f>
                  </m:oMath>
                </a14:m>
                <a:r>
                  <a:rPr lang="en-US" sz="1800" dirty="0"/>
                  <a:t> = </a:t>
                </a:r>
                <a14:m>
                  <m:oMath xmlns:m="http://schemas.openxmlformats.org/officeDocument/2006/math">
                    <m:f>
                      <m:fPr>
                        <m:ctrlPr>
                          <a:rPr lang="en-US" sz="1800" i="1">
                            <a:latin typeface="Cambria Math" panose="02040503050406030204" pitchFamily="18" charset="0"/>
                          </a:rPr>
                        </m:ctrlPr>
                      </m:fPr>
                      <m:num>
                        <m:r>
                          <a:rPr lang="en-US" sz="1800" i="1">
                            <a:latin typeface="Cambria Math"/>
                          </a:rPr>
                          <m:t>3.5∗</m:t>
                        </m:r>
                        <m:sSup>
                          <m:sSupPr>
                            <m:ctrlPr>
                              <a:rPr lang="en-US" sz="1800" i="1">
                                <a:latin typeface="Cambria Math" panose="02040503050406030204" pitchFamily="18" charset="0"/>
                              </a:rPr>
                            </m:ctrlPr>
                          </m:sSupPr>
                          <m:e>
                            <m:r>
                              <a:rPr lang="en-US" sz="1800" i="1">
                                <a:latin typeface="Cambria Math"/>
                              </a:rPr>
                              <m:t>10</m:t>
                            </m:r>
                          </m:e>
                          <m:sup>
                            <m:r>
                              <a:rPr lang="en-US" sz="1800" i="1">
                                <a:latin typeface="Cambria Math"/>
                              </a:rPr>
                              <m:t>−3</m:t>
                            </m:r>
                          </m:sup>
                        </m:sSup>
                      </m:num>
                      <m:den>
                        <m:r>
                          <a:rPr lang="en-US" sz="1800" i="1">
                            <a:latin typeface="Cambria Math"/>
                          </a:rPr>
                          <m:t>1.33</m:t>
                        </m:r>
                      </m:den>
                    </m:f>
                  </m:oMath>
                </a14:m>
                <a:r>
                  <a:rPr lang="en-US" sz="1800" dirty="0"/>
                  <a:t> = 2.6*10^-3</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705134" y="2770496"/>
                <a:ext cx="8229600" cy="3249304"/>
              </a:xfrm>
              <a:blipFill rotWithShape="0">
                <a:blip r:embed="rId2"/>
                <a:stretch>
                  <a:fillRect l="-519" t="-936"/>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133600" y="1757045"/>
            <a:ext cx="5943600" cy="98615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11875917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35001"/>
            <a:ext cx="8229600" cy="944562"/>
          </a:xfrm>
        </p:spPr>
        <p:txBody>
          <a:bodyPr>
            <a:noAutofit/>
          </a:bodyPr>
          <a:lstStyle/>
          <a:p>
            <a:pPr lvl="0"/>
            <a:r>
              <a:rPr lang="en-US" sz="3200" b="1" dirty="0" smtClean="0"/>
              <a:t>3) Down </a:t>
            </a:r>
            <a:r>
              <a:rPr lang="en-US" sz="3200" b="1" dirty="0"/>
              <a:t>time 3 (D3):</a:t>
            </a:r>
            <a:br>
              <a:rPr lang="en-US" sz="3200" b="1" dirty="0"/>
            </a:br>
            <a:endParaRPr lang="en-US" sz="32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25916" y="1687340"/>
            <a:ext cx="8229600" cy="1228411"/>
          </a:xfrm>
          <a:prstGeom prst="rect">
            <a:avLst/>
          </a:prstGeom>
        </p:spPr>
      </p:pic>
      <p:sp>
        <p:nvSpPr>
          <p:cNvPr id="5" name="Rectangle 4"/>
          <p:cNvSpPr/>
          <p:nvPr/>
        </p:nvSpPr>
        <p:spPr>
          <a:xfrm>
            <a:off x="3581400" y="2915751"/>
            <a:ext cx="1755096" cy="307777"/>
          </a:xfrm>
          <a:prstGeom prst="rect">
            <a:avLst/>
          </a:prstGeom>
        </p:spPr>
        <p:txBody>
          <a:bodyPr wrap="none">
            <a:spAutoFit/>
          </a:bodyPr>
          <a:lstStyle/>
          <a:p>
            <a:r>
              <a:rPr lang="en-US" sz="1400" b="1" dirty="0" smtClean="0"/>
              <a:t>MTBF </a:t>
            </a:r>
            <a:r>
              <a:rPr lang="en-US" sz="1400" b="1" dirty="0"/>
              <a:t>&amp; MTTR for D3</a:t>
            </a:r>
          </a:p>
        </p:txBody>
      </p:sp>
      <mc:AlternateContent xmlns:mc="http://schemas.openxmlformats.org/markup-compatibility/2006">
        <mc:Choice xmlns:a14="http://schemas.microsoft.com/office/drawing/2010/main" Requires="a14">
          <p:sp>
            <p:nvSpPr>
              <p:cNvPr id="6" name="Rectangle 5"/>
              <p:cNvSpPr/>
              <p:nvPr/>
            </p:nvSpPr>
            <p:spPr>
              <a:xfrm>
                <a:off x="1143000" y="3733800"/>
                <a:ext cx="7395432" cy="2210092"/>
              </a:xfrm>
              <a:prstGeom prst="rect">
                <a:avLst/>
              </a:prstGeom>
            </p:spPr>
            <p:txBody>
              <a:bodyPr wrap="square">
                <a:spAutoFit/>
              </a:bodyPr>
              <a:lstStyle/>
              <a:p>
                <a:r>
                  <a:rPr lang="en-US" dirty="0"/>
                  <a:t>Calculation:</a:t>
                </a:r>
              </a:p>
              <a:p>
                <a:pPr lvl="2"/>
                <a:r>
                  <a:rPr lang="en-US" dirty="0"/>
                  <a:t> </a:t>
                </a:r>
                <a14:m>
                  <m:oMath xmlns:m="http://schemas.openxmlformats.org/officeDocument/2006/math">
                    <m:r>
                      <a:rPr lang="en-US" i="1">
                        <a:latin typeface="Cambria Math"/>
                      </a:rPr>
                      <m:t>𝜆</m:t>
                    </m:r>
                    <m:r>
                      <a:rPr lang="en-US" i="1">
                        <a:latin typeface="Cambria Math"/>
                      </a:rPr>
                      <m:t>3=</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206.4</m:t>
                        </m:r>
                      </m:den>
                    </m:f>
                  </m:oMath>
                </a14:m>
                <a:r>
                  <a:rPr lang="en-US" dirty="0"/>
                  <a:t> = 4.8*10^-</a:t>
                </a:r>
                <a:r>
                  <a:rPr lang="en-US" dirty="0" smtClean="0"/>
                  <a:t>3 </a:t>
                </a:r>
                <a:r>
                  <a:rPr lang="en-US" dirty="0" err="1" smtClean="0"/>
                  <a:t>hr</a:t>
                </a:r>
                <a:r>
                  <a:rPr lang="en-US" dirty="0" smtClean="0"/>
                  <a:t> </a:t>
                </a:r>
                <a:endParaRPr lang="en-US" dirty="0"/>
              </a:p>
              <a:p>
                <a:pPr lvl="2"/>
                <a:endParaRPr lang="en-US" dirty="0"/>
              </a:p>
              <a:p>
                <a:pPr lvl="2"/>
                <a:r>
                  <a:rPr lang="en-US" dirty="0"/>
                  <a:t> </a:t>
                </a:r>
                <a14:m>
                  <m:oMath xmlns:m="http://schemas.openxmlformats.org/officeDocument/2006/math">
                    <m:r>
                      <a:rPr lang="en-US" i="1">
                        <a:latin typeface="Cambria Math"/>
                      </a:rPr>
                      <m:t>𝜇</m:t>
                    </m:r>
                    <m:r>
                      <a:rPr lang="en-US" i="1">
                        <a:latin typeface="Cambria Math"/>
                      </a:rPr>
                      <m:t>3=</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1.2</m:t>
                        </m:r>
                      </m:den>
                    </m:f>
                  </m:oMath>
                </a14:m>
                <a:r>
                  <a:rPr lang="en-US" dirty="0"/>
                  <a:t> = </a:t>
                </a:r>
                <a:r>
                  <a:rPr lang="en-US" dirty="0" smtClean="0"/>
                  <a:t>0.83 </a:t>
                </a:r>
                <a:r>
                  <a:rPr lang="en-US" dirty="0" err="1" smtClean="0"/>
                  <a:t>hr</a:t>
                </a:r>
                <a:endParaRPr lang="en-US" dirty="0" smtClean="0"/>
              </a:p>
              <a:p>
                <a:pPr lvl="2"/>
                <a:endParaRPr lang="en-US" dirty="0"/>
              </a:p>
              <a:p>
                <a:pPr lvl="2"/>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i="1">
                            <a:latin typeface="Cambria Math"/>
                          </a:rPr>
                          <m:t>3</m:t>
                        </m:r>
                      </m:num>
                      <m:den>
                        <m:r>
                          <a:rPr lang="en-US" i="1">
                            <a:latin typeface="Cambria Math"/>
                          </a:rPr>
                          <m:t>𝜇</m:t>
                        </m:r>
                        <m:r>
                          <a:rPr lang="en-US" i="1">
                            <a:latin typeface="Cambria Math"/>
                          </a:rPr>
                          <m:t>3</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4.8∗</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num>
                      <m:den>
                        <m:r>
                          <a:rPr lang="en-US" i="1">
                            <a:latin typeface="Cambria Math"/>
                          </a:rPr>
                          <m:t>0.83</m:t>
                        </m:r>
                      </m:den>
                    </m:f>
                  </m:oMath>
                </a14:m>
                <a:r>
                  <a:rPr lang="en-US" dirty="0"/>
                  <a:t> = 5.76*10^-3</a:t>
                </a:r>
              </a:p>
            </p:txBody>
          </p:sp>
        </mc:Choice>
        <mc:Fallback>
          <p:sp>
            <p:nvSpPr>
              <p:cNvPr id="6" name="Rectangle 5"/>
              <p:cNvSpPr>
                <a:spLocks noRot="1" noChangeAspect="1" noMove="1" noResize="1" noEditPoints="1" noAdjustHandles="1" noChangeArrowheads="1" noChangeShapeType="1" noTextEdit="1"/>
              </p:cNvSpPr>
              <p:nvPr/>
            </p:nvSpPr>
            <p:spPr>
              <a:xfrm>
                <a:off x="1143000" y="3733800"/>
                <a:ext cx="7395432" cy="2210092"/>
              </a:xfrm>
              <a:prstGeom prst="rect">
                <a:avLst/>
              </a:prstGeom>
              <a:blipFill rotWithShape="0">
                <a:blip r:embed="rId3"/>
                <a:stretch>
                  <a:fillRect l="-742" t="-1657" b="-552"/>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2967589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10751"/>
            <a:ext cx="8229600" cy="792162"/>
          </a:xfrm>
        </p:spPr>
        <p:txBody>
          <a:bodyPr>
            <a:noAutofit/>
          </a:bodyPr>
          <a:lstStyle/>
          <a:p>
            <a:pPr lvl="0"/>
            <a:r>
              <a:rPr lang="en-US" sz="3200" b="1" dirty="0" smtClean="0"/>
              <a:t>4) Down </a:t>
            </a:r>
            <a:r>
              <a:rPr lang="en-US" sz="3200" b="1" dirty="0"/>
              <a:t>time 4 ( D4):</a:t>
            </a:r>
            <a:br>
              <a:rPr lang="en-US" sz="3200" b="1" dirty="0"/>
            </a:br>
            <a:endParaRPr lang="en-US" sz="32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85800" y="1735014"/>
            <a:ext cx="8229600" cy="1306285"/>
          </a:xfrm>
          <a:prstGeom prst="rect">
            <a:avLst/>
          </a:prstGeom>
        </p:spPr>
      </p:pic>
      <p:sp>
        <p:nvSpPr>
          <p:cNvPr id="5" name="Rectangle 4"/>
          <p:cNvSpPr/>
          <p:nvPr/>
        </p:nvSpPr>
        <p:spPr>
          <a:xfrm>
            <a:off x="3694452" y="2904387"/>
            <a:ext cx="1755096" cy="307777"/>
          </a:xfrm>
          <a:prstGeom prst="rect">
            <a:avLst/>
          </a:prstGeom>
        </p:spPr>
        <p:txBody>
          <a:bodyPr wrap="none">
            <a:spAutoFit/>
          </a:bodyPr>
          <a:lstStyle/>
          <a:p>
            <a:r>
              <a:rPr lang="en-US" sz="1400" b="1" dirty="0" smtClean="0"/>
              <a:t>MTBF </a:t>
            </a:r>
            <a:r>
              <a:rPr lang="en-US" sz="1400" b="1" dirty="0"/>
              <a:t>&amp; MTTR for D4</a:t>
            </a:r>
          </a:p>
        </p:txBody>
      </p:sp>
      <mc:AlternateContent xmlns:mc="http://schemas.openxmlformats.org/markup-compatibility/2006">
        <mc:Choice xmlns:a14="http://schemas.microsoft.com/office/drawing/2010/main" Requires="a14">
          <p:sp>
            <p:nvSpPr>
              <p:cNvPr id="6" name="Rectangle 5"/>
              <p:cNvSpPr/>
              <p:nvPr/>
            </p:nvSpPr>
            <p:spPr>
              <a:xfrm>
                <a:off x="838200" y="3705502"/>
                <a:ext cx="7467600" cy="2482411"/>
              </a:xfrm>
              <a:prstGeom prst="rect">
                <a:avLst/>
              </a:prstGeom>
            </p:spPr>
            <p:txBody>
              <a:bodyPr wrap="square">
                <a:spAutoFit/>
              </a:bodyPr>
              <a:lstStyle/>
              <a:p>
                <a:r>
                  <a:rPr lang="en-US" dirty="0" smtClean="0"/>
                  <a:t>Calculation:</a:t>
                </a:r>
              </a:p>
              <a:p>
                <a:pPr lvl="2"/>
                <a:r>
                  <a:rPr lang="en-US" dirty="0"/>
                  <a:t> </a:t>
                </a:r>
                <a14:m>
                  <m:oMath xmlns:m="http://schemas.openxmlformats.org/officeDocument/2006/math">
                    <m:r>
                      <a:rPr lang="en-US" i="1">
                        <a:latin typeface="Cambria Math"/>
                      </a:rPr>
                      <m:t>𝜆</m:t>
                    </m:r>
                    <m:r>
                      <a:rPr lang="en-US" i="1">
                        <a:latin typeface="Cambria Math"/>
                      </a:rPr>
                      <m:t>4=</m:t>
                    </m:r>
                    <m:f>
                      <m:fPr>
                        <m:ctrlPr>
                          <a:rPr lang="en-US" i="1">
                            <a:latin typeface="Cambria Math" panose="02040503050406030204" pitchFamily="18" charset="0"/>
                          </a:rPr>
                        </m:ctrlPr>
                      </m:fPr>
                      <m:num>
                        <m:r>
                          <a:rPr lang="en-US" i="1">
                            <a:latin typeface="Cambria Math"/>
                          </a:rPr>
                          <m:t>1</m:t>
                        </m:r>
                      </m:num>
                      <m:den>
                        <m:r>
                          <a:rPr lang="en-US" i="1">
                            <a:latin typeface="Cambria Math"/>
                          </a:rPr>
                          <m:t>𝑀𝑇𝐵𝐹𝑎𝑣𝑔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273.6</m:t>
                        </m:r>
                      </m:den>
                    </m:f>
                  </m:oMath>
                </a14:m>
                <a:r>
                  <a:rPr lang="en-US" dirty="0"/>
                  <a:t> = 3.6*10^-3 </a:t>
                </a:r>
                <a:r>
                  <a:rPr lang="en-US" dirty="0" err="1" smtClean="0"/>
                  <a:t>hr</a:t>
                </a:r>
                <a:endParaRPr lang="en-US" dirty="0"/>
              </a:p>
              <a:p>
                <a:pPr lvl="2"/>
                <a14:m>
                  <m:oMath xmlns:m="http://schemas.openxmlformats.org/officeDocument/2006/math">
                    <m:r>
                      <a:rPr lang="en-US" i="1">
                        <a:latin typeface="Cambria Math"/>
                      </a:rPr>
                      <m:t>𝜇</m:t>
                    </m:r>
                    <m:r>
                      <a:rPr lang="en-US" i="1">
                        <a:latin typeface="Cambria Math"/>
                      </a:rPr>
                      <m:t>4=</m:t>
                    </m:r>
                    <m:f>
                      <m:fPr>
                        <m:ctrlPr>
                          <a:rPr lang="en-US" i="1">
                            <a:latin typeface="Cambria Math" panose="02040503050406030204" pitchFamily="18" charset="0"/>
                          </a:rPr>
                        </m:ctrlPr>
                      </m:fPr>
                      <m:num>
                        <m:r>
                          <a:rPr lang="en-US" i="1">
                            <a:latin typeface="Cambria Math"/>
                          </a:rPr>
                          <m:t>1</m:t>
                        </m:r>
                      </m:num>
                      <m:den>
                        <m:r>
                          <a:rPr lang="en-US" i="1">
                            <a:latin typeface="Cambria Math"/>
                          </a:rPr>
                          <m:t>𝑀𝑇𝑇𝑅𝑎𝑣𝑔</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0.71</m:t>
                        </m:r>
                      </m:den>
                    </m:f>
                  </m:oMath>
                </a14:m>
                <a:r>
                  <a:rPr lang="en-US" dirty="0"/>
                  <a:t> = </a:t>
                </a:r>
                <a:r>
                  <a:rPr lang="en-US" dirty="0" smtClean="0"/>
                  <a:t>1.3 </a:t>
                </a:r>
                <a:r>
                  <a:rPr lang="en-US" dirty="0" err="1" smtClean="0"/>
                  <a:t>hr</a:t>
                </a:r>
                <a:endParaRPr lang="en-US" dirty="0"/>
              </a:p>
              <a:p>
                <a:pPr lvl="2"/>
                <a14:m>
                  <m:oMath xmlns:m="http://schemas.openxmlformats.org/officeDocument/2006/math">
                    <m:f>
                      <m:fPr>
                        <m:ctrlPr>
                          <a:rPr lang="en-US" i="1">
                            <a:latin typeface="Cambria Math" panose="02040503050406030204" pitchFamily="18" charset="0"/>
                          </a:rPr>
                        </m:ctrlPr>
                      </m:fPr>
                      <m:num>
                        <m:r>
                          <a:rPr lang="en-US" i="1">
                            <a:latin typeface="Cambria Math"/>
                          </a:rPr>
                          <m:t>𝜆</m:t>
                        </m:r>
                        <m:r>
                          <a:rPr lang="en-US" b="0" i="1" smtClean="0">
                            <a:latin typeface="Cambria Math" panose="02040503050406030204" pitchFamily="18" charset="0"/>
                          </a:rPr>
                          <m:t>4</m:t>
                        </m:r>
                      </m:num>
                      <m:den>
                        <m:r>
                          <a:rPr lang="en-US" i="1">
                            <a:latin typeface="Cambria Math"/>
                          </a:rPr>
                          <m:t>𝜇</m:t>
                        </m:r>
                        <m:r>
                          <a:rPr lang="en-US" b="0" i="1" smtClean="0">
                            <a:latin typeface="Cambria Math" panose="02040503050406030204" pitchFamily="18" charset="0"/>
                          </a:rPr>
                          <m:t>4</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a:rPr>
                          <m:t>3.6∗</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num>
                      <m:den>
                        <m:r>
                          <a:rPr lang="en-US" i="1">
                            <a:latin typeface="Cambria Math"/>
                          </a:rPr>
                          <m:t>1.3</m:t>
                        </m:r>
                      </m:den>
                    </m:f>
                  </m:oMath>
                </a14:m>
                <a:r>
                  <a:rPr lang="en-US" dirty="0"/>
                  <a:t> = 2.76*10^-3</a:t>
                </a:r>
              </a:p>
              <a:p>
                <a:pPr lvl="2"/>
                <a:r>
                  <a:rPr lang="en-US" dirty="0"/>
                  <a:t>Now the availability (A):</a:t>
                </a:r>
              </a:p>
              <a:p>
                <a:pPr lvl="2"/>
                <a:r>
                  <a:rPr lang="en-US" dirty="0"/>
                  <a:t>  A = (</a:t>
                </a:r>
                <a14:m>
                  <m:oMath xmlns:m="http://schemas.openxmlformats.org/officeDocument/2006/math">
                    <m:f>
                      <m:fPr>
                        <m:ctrlPr>
                          <a:rPr lang="en-US" i="1">
                            <a:latin typeface="Cambria Math" panose="02040503050406030204" pitchFamily="18" charset="0"/>
                          </a:rPr>
                        </m:ctrlPr>
                      </m:fPr>
                      <m:num>
                        <m:r>
                          <a:rPr lang="en-US" i="1">
                            <a:latin typeface="Cambria Math"/>
                          </a:rPr>
                          <m:t>1</m:t>
                        </m:r>
                      </m:num>
                      <m:den>
                        <m:r>
                          <a:rPr lang="en-US" i="1">
                            <a:latin typeface="Cambria Math"/>
                          </a:rPr>
                          <m:t>1+ </m:t>
                        </m:r>
                        <m:nary>
                          <m:naryPr>
                            <m:chr m:val="∑"/>
                            <m:limLoc m:val="undOvr"/>
                            <m:subHide m:val="on"/>
                            <m:supHide m:val="on"/>
                            <m:ctrlPr>
                              <a:rPr lang="en-US" i="1">
                                <a:latin typeface="Cambria Math" panose="02040503050406030204" pitchFamily="18" charset="0"/>
                              </a:rPr>
                            </m:ctrlPr>
                          </m:naryPr>
                          <m:sub/>
                          <m:sup/>
                          <m:e>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a:rPr>
                                  <m:t>𝜇</m:t>
                                </m:r>
                              </m:den>
                            </m:f>
                          </m:e>
                        </m:nary>
                      </m:den>
                    </m:f>
                    <m:r>
                      <a:rPr lang="en-US" i="1">
                        <a:latin typeface="Cambria Math"/>
                      </a:rPr>
                      <m:t>)= </m:t>
                    </m:r>
                    <m:f>
                      <m:fPr>
                        <m:ctrlPr>
                          <a:rPr lang="en-US" i="1">
                            <a:latin typeface="Cambria Math" panose="02040503050406030204" pitchFamily="18" charset="0"/>
                          </a:rPr>
                        </m:ctrlPr>
                      </m:fPr>
                      <m:num>
                        <m:r>
                          <a:rPr lang="en-US" i="1">
                            <a:latin typeface="Cambria Math"/>
                          </a:rPr>
                          <m:t>1</m:t>
                        </m:r>
                      </m:num>
                      <m:den>
                        <m:r>
                          <a:rPr lang="en-US" i="1">
                            <a:latin typeface="Cambria Math"/>
                          </a:rPr>
                          <m:t>1+(7.11∗</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r>
                          <a:rPr lang="en-US" i="1">
                            <a:latin typeface="Cambria Math"/>
                          </a:rPr>
                          <m:t>+5.76∗</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r>
                          <a:rPr lang="en-US" i="1">
                            <a:latin typeface="Cambria Math"/>
                          </a:rPr>
                          <m:t>+2.6∗</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r>
                          <a:rPr lang="en-US" i="1">
                            <a:latin typeface="Cambria Math"/>
                          </a:rPr>
                          <m:t>+2.76∗</m:t>
                        </m:r>
                        <m:sSup>
                          <m:sSupPr>
                            <m:ctrlPr>
                              <a:rPr lang="en-US" i="1">
                                <a:latin typeface="Cambria Math" panose="02040503050406030204" pitchFamily="18" charset="0"/>
                              </a:rPr>
                            </m:ctrlPr>
                          </m:sSupPr>
                          <m:e>
                            <m:r>
                              <a:rPr lang="en-US" i="1">
                                <a:latin typeface="Cambria Math"/>
                              </a:rPr>
                              <m:t>10</m:t>
                            </m:r>
                          </m:e>
                          <m:sup>
                            <m:r>
                              <a:rPr lang="en-US" i="1">
                                <a:latin typeface="Cambria Math"/>
                              </a:rPr>
                              <m:t>−3</m:t>
                            </m:r>
                          </m:sup>
                        </m:sSup>
                        <m:r>
                          <a:rPr lang="en-US" i="1">
                            <a:latin typeface="Cambria Math"/>
                          </a:rPr>
                          <m:t>)</m:t>
                        </m:r>
                      </m:den>
                    </m:f>
                  </m:oMath>
                </a14:m>
                <a:r>
                  <a:rPr lang="en-US" dirty="0"/>
                  <a:t> = 98%.</a:t>
                </a:r>
              </a:p>
            </p:txBody>
          </p:sp>
        </mc:Choice>
        <mc:Fallback>
          <p:sp>
            <p:nvSpPr>
              <p:cNvPr id="6" name="Rectangle 5"/>
              <p:cNvSpPr>
                <a:spLocks noRot="1" noChangeAspect="1" noMove="1" noResize="1" noEditPoints="1" noAdjustHandles="1" noChangeArrowheads="1" noChangeShapeType="1" noTextEdit="1"/>
              </p:cNvSpPr>
              <p:nvPr/>
            </p:nvSpPr>
            <p:spPr>
              <a:xfrm>
                <a:off x="838200" y="3705502"/>
                <a:ext cx="7467600" cy="2482411"/>
              </a:xfrm>
              <a:prstGeom prst="rect">
                <a:avLst/>
              </a:prstGeom>
              <a:blipFill rotWithShape="0">
                <a:blip r:embed="rId3"/>
                <a:stretch>
                  <a:fillRect l="-735" t="-1474" b="-16216"/>
                </a:stretch>
              </a:blipFill>
            </p:spPr>
            <p:txBody>
              <a:bodyPr/>
              <a:lstStyle/>
              <a:p>
                <a:r>
                  <a:rPr lang="en-US">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6738"/>
            <a:ext cx="2514600" cy="1527969"/>
          </a:xfrm>
          <a:prstGeom prst="rect">
            <a:avLst/>
          </a:prstGeom>
        </p:spPr>
      </p:pic>
    </p:spTree>
    <p:extLst>
      <p:ext uri="{BB962C8B-B14F-4D97-AF65-F5344CB8AC3E}">
        <p14:creationId xmlns:p14="http://schemas.microsoft.com/office/powerpoint/2010/main" val="254386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200400" y="838200"/>
            <a:ext cx="3276600" cy="14478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2400" dirty="0"/>
              <a:t>Result of analysis</a:t>
            </a:r>
          </a:p>
        </p:txBody>
      </p:sp>
      <p:sp>
        <p:nvSpPr>
          <p:cNvPr id="5" name="Up Arrow 4"/>
          <p:cNvSpPr/>
          <p:nvPr/>
        </p:nvSpPr>
        <p:spPr>
          <a:xfrm rot="10800000">
            <a:off x="4703360" y="2324099"/>
            <a:ext cx="304800" cy="1066800"/>
          </a:xfrm>
          <a:prstGeom prst="up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Explosion 2 5"/>
          <p:cNvSpPr/>
          <p:nvPr/>
        </p:nvSpPr>
        <p:spPr>
          <a:xfrm>
            <a:off x="2998989" y="3191784"/>
            <a:ext cx="4114800" cy="2514600"/>
          </a:xfrm>
          <a:prstGeom prst="irregularSeal2">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the availability for the machines increases from 2012 to 2013</a:t>
            </a:r>
          </a:p>
        </p:txBody>
      </p:sp>
      <p:sp>
        <p:nvSpPr>
          <p:cNvPr id="7" name="TextBox 6"/>
          <p:cNvSpPr txBox="1"/>
          <p:nvPr/>
        </p:nvSpPr>
        <p:spPr>
          <a:xfrm>
            <a:off x="3522260" y="2626667"/>
            <a:ext cx="2971800" cy="461665"/>
          </a:xfrm>
          <a:prstGeom prst="rect">
            <a:avLst/>
          </a:prstGeom>
          <a:noFill/>
          <a:effectLst>
            <a:outerShdw blurRad="50800" dist="50800" dir="5400000" algn="ctr" rotWithShape="0">
              <a:schemeClr val="tx2">
                <a:lumMod val="40000"/>
                <a:lumOff val="60000"/>
              </a:schemeClr>
            </a:outerShdw>
          </a:effectLst>
        </p:spPr>
        <p:txBody>
          <a:bodyPr wrap="square" rtlCol="0">
            <a:spAutoFit/>
          </a:bodyPr>
          <a:lstStyle/>
          <a:p>
            <a:pPr algn="ctr"/>
            <a:r>
              <a:rPr lang="en-US" sz="1200" dirty="0" smtClean="0"/>
              <a:t>After starting implements preventive </a:t>
            </a:r>
            <a:r>
              <a:rPr lang="en-US" sz="1200" dirty="0"/>
              <a:t>maintenance on machines</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570" y="609600"/>
            <a:ext cx="2877830" cy="3047999"/>
          </a:xfrm>
          <a:prstGeom prst="rect">
            <a:avLst/>
          </a:prstGeom>
        </p:spPr>
      </p:pic>
    </p:spTree>
    <p:extLst>
      <p:ext uri="{BB962C8B-B14F-4D97-AF65-F5344CB8AC3E}">
        <p14:creationId xmlns:p14="http://schemas.microsoft.com/office/powerpoint/2010/main" val="15859031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wn Arrow Callout 4"/>
          <p:cNvSpPr/>
          <p:nvPr/>
        </p:nvSpPr>
        <p:spPr>
          <a:xfrm>
            <a:off x="457200" y="457200"/>
            <a:ext cx="4038600" cy="1295400"/>
          </a:xfrm>
          <a:prstGeom prst="downArrow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b="1" i="1" dirty="0"/>
              <a:t>Service level for </a:t>
            </a:r>
            <a:r>
              <a:rPr lang="en-US" b="1" i="1" dirty="0" err="1" smtClean="0"/>
              <a:t>curioni</a:t>
            </a:r>
            <a:r>
              <a:rPr lang="en-US" b="1" i="1" dirty="0" smtClean="0"/>
              <a:t> </a:t>
            </a:r>
            <a:r>
              <a:rPr lang="en-US" b="1" i="1" dirty="0"/>
              <a:t>before implement preventive maintenance</a:t>
            </a:r>
          </a:p>
          <a:p>
            <a:pPr algn="ctr"/>
            <a:r>
              <a:rPr lang="en-US" dirty="0"/>
              <a:t> </a:t>
            </a:r>
          </a:p>
        </p:txBody>
      </p:sp>
      <p:sp>
        <p:nvSpPr>
          <p:cNvPr id="7" name="Rectangle 2"/>
          <p:cNvSpPr>
            <a:spLocks noChangeArrowheads="1"/>
          </p:cNvSpPr>
          <p:nvPr/>
        </p:nvSpPr>
        <p:spPr bwMode="auto">
          <a:xfrm>
            <a:off x="2438400" y="1752600"/>
            <a:ext cx="4876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average number of orders per month = 340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average number of delay orders = 102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5"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756" y="2262664"/>
            <a:ext cx="4057569" cy="78533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Rectangle 3"/>
              <p:cNvSpPr>
                <a:spLocks noChangeArrowheads="1"/>
              </p:cNvSpPr>
              <p:nvPr/>
            </p:nvSpPr>
            <p:spPr bwMode="auto">
              <a:xfrm>
                <a:off x="4860167" y="2343810"/>
                <a:ext cx="1676400" cy="39831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a:t>
                </a:r>
                <a14:m>
                  <m:oMath xmlns:m="http://schemas.openxmlformats.org/officeDocument/2006/math">
                    <m:f>
                      <m:fPr>
                        <m:ctrlPr>
                          <a:rPr lang="en-US" sz="1400" i="1">
                            <a:latin typeface="Cambria Math" panose="02040503050406030204" pitchFamily="18" charset="0"/>
                          </a:rPr>
                        </m:ctrlPr>
                      </m:fPr>
                      <m:num>
                        <m:r>
                          <a:rPr lang="en-US" sz="1400" i="1">
                            <a:latin typeface="Cambria Math"/>
                          </a:rPr>
                          <m:t> </m:t>
                        </m:r>
                        <m:r>
                          <a:rPr lang="en-US" sz="1400" b="0" i="1" smtClean="0">
                            <a:latin typeface="Cambria Math" panose="02040503050406030204" pitchFamily="18" charset="0"/>
                          </a:rPr>
                          <m:t>120</m:t>
                        </m:r>
                        <m:r>
                          <a:rPr lang="en-US" sz="1400" b="0" i="1" smtClean="0">
                            <a:latin typeface="Cambria Math" panose="02040503050406030204" pitchFamily="18" charset="0"/>
                          </a:rPr>
                          <m:t> </m:t>
                        </m:r>
                      </m:num>
                      <m:den>
                        <m:r>
                          <a:rPr lang="en-US" sz="1400" b="0" i="1" smtClean="0">
                            <a:latin typeface="Cambria Math" panose="02040503050406030204" pitchFamily="18" charset="0"/>
                          </a:rPr>
                          <m:t>340</m:t>
                        </m:r>
                      </m:den>
                    </m:f>
                  </m:oMath>
                </a14:m>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70%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mc:Choice>
        <mc:Fallback xmlns="">
          <p:sp>
            <p:nvSpPr>
              <p:cNvPr id="8" name="Rectangle 3"/>
              <p:cNvSpPr>
                <a:spLocks noRot="1" noChangeAspect="1" noMove="1" noResize="1" noEditPoints="1" noAdjustHandles="1" noChangeArrowheads="1" noChangeShapeType="1" noTextEdit="1"/>
              </p:cNvSpPr>
              <p:nvPr/>
            </p:nvSpPr>
            <p:spPr bwMode="auto">
              <a:xfrm>
                <a:off x="4860167" y="2343810"/>
                <a:ext cx="1676400" cy="398314"/>
              </a:xfrm>
              <a:prstGeom prst="rect">
                <a:avLst/>
              </a:prstGeom>
              <a:blipFill rotWithShape="0">
                <a:blip r:embed="rId3"/>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1" name="Down Arrow Callout 10"/>
          <p:cNvSpPr/>
          <p:nvPr/>
        </p:nvSpPr>
        <p:spPr>
          <a:xfrm>
            <a:off x="2590800" y="3353753"/>
            <a:ext cx="4038600" cy="1295400"/>
          </a:xfrm>
          <a:prstGeom prst="downArrow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b="1" i="1" dirty="0"/>
              <a:t>Service level for </a:t>
            </a:r>
            <a:r>
              <a:rPr lang="en-US" b="1" i="1" dirty="0" err="1" smtClean="0"/>
              <a:t>curioni</a:t>
            </a:r>
            <a:r>
              <a:rPr lang="en-US" b="1" i="1" dirty="0" smtClean="0"/>
              <a:t> </a:t>
            </a:r>
            <a:r>
              <a:rPr lang="en-US" b="1" i="1" dirty="0"/>
              <a:t>after implement preventive maintenance</a:t>
            </a:r>
          </a:p>
          <a:p>
            <a:pPr algn="ctr"/>
            <a:endParaRPr lang="en-US" dirty="0"/>
          </a:p>
        </p:txBody>
      </p:sp>
      <mc:AlternateContent xmlns:mc="http://schemas.openxmlformats.org/markup-compatibility/2006" xmlns:a14="http://schemas.microsoft.com/office/drawing/2010/main">
        <mc:Choice Requires="a14">
          <p:sp>
            <p:nvSpPr>
              <p:cNvPr id="10" name="Rectangle 9"/>
              <p:cNvSpPr/>
              <p:nvPr/>
            </p:nvSpPr>
            <p:spPr>
              <a:xfrm>
                <a:off x="1143000" y="4697542"/>
                <a:ext cx="7813525" cy="1219757"/>
              </a:xfrm>
              <a:prstGeom prst="rect">
                <a:avLst/>
              </a:prstGeom>
            </p:spPr>
            <p:txBody>
              <a:bodyPr wrap="square">
                <a:spAutoFit/>
              </a:bodyPr>
              <a:lstStyle/>
              <a:p>
                <a:pPr lvl="8"/>
                <a:r>
                  <a:rPr lang="en-US" sz="1400" dirty="0"/>
                  <a:t>The average number of orders per month = </a:t>
                </a:r>
                <a:r>
                  <a:rPr lang="en-US" sz="1400" dirty="0" smtClean="0"/>
                  <a:t>340</a:t>
                </a:r>
              </a:p>
              <a:p>
                <a:pPr lvl="8"/>
                <a:r>
                  <a:rPr lang="en-US" sz="1400" dirty="0" smtClean="0"/>
                  <a:t>The </a:t>
                </a:r>
                <a:r>
                  <a:rPr lang="en-US" sz="1400" dirty="0"/>
                  <a:t>average number of delay orders = </a:t>
                </a:r>
                <a:r>
                  <a:rPr lang="en-US" sz="1400" dirty="0" smtClean="0"/>
                  <a:t>60</a:t>
                </a:r>
              </a:p>
              <a:p>
                <a:endParaRPr lang="en-US" sz="1400" dirty="0"/>
              </a:p>
              <a:p>
                <a:pPr lvl="4"/>
                <a:r>
                  <a:rPr lang="en-US" sz="2000" dirty="0" smtClean="0"/>
                  <a:t>                                                            = 1- </a:t>
                </a:r>
                <a14:m>
                  <m:oMath xmlns:m="http://schemas.openxmlformats.org/officeDocument/2006/math">
                    <m:f>
                      <m:fPr>
                        <m:ctrlPr>
                          <a:rPr lang="en-US" sz="2000" i="1">
                            <a:latin typeface="Cambria Math" panose="02040503050406030204" pitchFamily="18" charset="0"/>
                          </a:rPr>
                        </m:ctrlPr>
                      </m:fPr>
                      <m:num>
                        <m:r>
                          <a:rPr lang="en-US" sz="2000" i="1">
                            <a:latin typeface="Cambria Math"/>
                          </a:rPr>
                          <m:t>60</m:t>
                        </m:r>
                        <m:r>
                          <a:rPr lang="en-US" sz="2000" i="1">
                            <a:latin typeface="Cambria Math"/>
                          </a:rPr>
                          <m:t> </m:t>
                        </m:r>
                      </m:num>
                      <m:den>
                        <m:r>
                          <a:rPr lang="en-US" sz="2000" i="1">
                            <a:latin typeface="Cambria Math"/>
                          </a:rPr>
                          <m:t>340</m:t>
                        </m:r>
                      </m:den>
                    </m:f>
                    <m:r>
                      <a:rPr lang="en-US" sz="2000" i="1">
                        <a:latin typeface="Cambria Math"/>
                      </a:rPr>
                      <m:t> </m:t>
                    </m:r>
                  </m:oMath>
                </a14:m>
                <a:r>
                  <a:rPr lang="en-US" sz="2000" dirty="0"/>
                  <a:t>= 82%</a:t>
                </a:r>
              </a:p>
            </p:txBody>
          </p:sp>
        </mc:Choice>
        <mc:Fallback xmlns="">
          <p:sp>
            <p:nvSpPr>
              <p:cNvPr id="10" name="Rectangle 9"/>
              <p:cNvSpPr>
                <a:spLocks noRot="1" noChangeAspect="1" noMove="1" noResize="1" noEditPoints="1" noAdjustHandles="1" noChangeArrowheads="1" noChangeShapeType="1" noTextEdit="1"/>
              </p:cNvSpPr>
              <p:nvPr/>
            </p:nvSpPr>
            <p:spPr>
              <a:xfrm>
                <a:off x="1143000" y="4697542"/>
                <a:ext cx="7813525" cy="1219757"/>
              </a:xfrm>
              <a:prstGeom prst="rect">
                <a:avLst/>
              </a:prstGeom>
              <a:blipFill rotWithShape="0">
                <a:blip r:embed="rId4"/>
                <a:stretch>
                  <a:fillRect t="-1000"/>
                </a:stretch>
              </a:blipFill>
            </p:spPr>
            <p:txBody>
              <a:bodyPr/>
              <a:lstStyle/>
              <a:p>
                <a:r>
                  <a:rPr lang="en-US">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0" y="163906"/>
            <a:ext cx="2653366" cy="2884093"/>
          </a:xfrm>
          <a:prstGeom prst="rect">
            <a:avLst/>
          </a:prstGeom>
        </p:spPr>
      </p:pic>
      <p:pic>
        <p:nvPicPr>
          <p:cNvPr id="9"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3231" y="5307420"/>
            <a:ext cx="4057569" cy="785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600902"/>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Callout 3"/>
          <p:cNvSpPr/>
          <p:nvPr/>
        </p:nvSpPr>
        <p:spPr>
          <a:xfrm>
            <a:off x="685800" y="457200"/>
            <a:ext cx="4038600" cy="1295400"/>
          </a:xfrm>
          <a:prstGeom prst="downArrow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Service level for die cutter before </a:t>
            </a:r>
            <a:r>
              <a:rPr lang="en-US" dirty="0" smtClean="0"/>
              <a:t> starting  implement </a:t>
            </a:r>
            <a:r>
              <a:rPr lang="en-US" dirty="0"/>
              <a:t>preventive maintenance</a:t>
            </a:r>
          </a:p>
        </p:txBody>
      </p:sp>
      <p:sp>
        <p:nvSpPr>
          <p:cNvPr id="5" name="Down Arrow Callout 4"/>
          <p:cNvSpPr/>
          <p:nvPr/>
        </p:nvSpPr>
        <p:spPr>
          <a:xfrm>
            <a:off x="2705100" y="3264971"/>
            <a:ext cx="4038600" cy="1295400"/>
          </a:xfrm>
          <a:prstGeom prst="downArrowCallou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a:t>Service level for die cutter after </a:t>
            </a:r>
            <a:r>
              <a:rPr lang="en-US" dirty="0" smtClean="0"/>
              <a:t>starting implement </a:t>
            </a:r>
            <a:r>
              <a:rPr lang="en-US" dirty="0"/>
              <a:t>preventive maintenance</a:t>
            </a:r>
          </a:p>
        </p:txBody>
      </p:sp>
      <mc:AlternateContent xmlns:mc="http://schemas.openxmlformats.org/markup-compatibility/2006" xmlns:a14="http://schemas.microsoft.com/office/drawing/2010/main">
        <mc:Choice Requires="a14">
          <p:sp>
            <p:nvSpPr>
              <p:cNvPr id="6" name="Rectangle 5"/>
              <p:cNvSpPr/>
              <p:nvPr/>
            </p:nvSpPr>
            <p:spPr>
              <a:xfrm>
                <a:off x="533400" y="1788615"/>
                <a:ext cx="6477000" cy="1219757"/>
              </a:xfrm>
              <a:prstGeom prst="rect">
                <a:avLst/>
              </a:prstGeom>
            </p:spPr>
            <p:txBody>
              <a:bodyPr wrap="square">
                <a:spAutoFit/>
              </a:bodyPr>
              <a:lstStyle/>
              <a:p>
                <a:pPr lvl="4"/>
                <a:r>
                  <a:rPr lang="en-US" sz="1400" dirty="0"/>
                  <a:t>The average number of orders per month = 290</a:t>
                </a:r>
              </a:p>
              <a:p>
                <a:pPr lvl="4"/>
                <a:r>
                  <a:rPr lang="en-US" sz="1400" dirty="0" smtClean="0"/>
                  <a:t>The </a:t>
                </a:r>
                <a:r>
                  <a:rPr lang="en-US" sz="1400" dirty="0"/>
                  <a:t>average number of delay orders = </a:t>
                </a:r>
                <a:r>
                  <a:rPr lang="en-US" sz="1400" dirty="0" smtClean="0"/>
                  <a:t>107</a:t>
                </a:r>
              </a:p>
              <a:p>
                <a:pPr lvl="4"/>
                <a:endParaRPr lang="en-US" sz="1400" dirty="0" smtClean="0"/>
              </a:p>
              <a:p>
                <a:pPr lvl="1"/>
                <a:r>
                  <a:rPr lang="en-US" sz="2000" dirty="0" smtClean="0"/>
                  <a:t>Service </a:t>
                </a:r>
                <a:r>
                  <a:rPr lang="en-US" sz="2000" dirty="0"/>
                  <a:t>level = </a:t>
                </a:r>
                <a:r>
                  <a:rPr lang="en-US" sz="2000" dirty="0" smtClean="0"/>
                  <a:t>1- </a:t>
                </a:r>
                <a14:m>
                  <m:oMath xmlns:m="http://schemas.openxmlformats.org/officeDocument/2006/math">
                    <m:f>
                      <m:fPr>
                        <m:ctrlPr>
                          <a:rPr lang="en-US" sz="2000" i="1">
                            <a:latin typeface="Cambria Math" panose="02040503050406030204" pitchFamily="18" charset="0"/>
                          </a:rPr>
                        </m:ctrlPr>
                      </m:fPr>
                      <m:num>
                        <m:r>
                          <a:rPr lang="en-US" sz="2000" i="1">
                            <a:latin typeface="Cambria Math"/>
                          </a:rPr>
                          <m:t># </m:t>
                        </m:r>
                        <m:r>
                          <a:rPr lang="en-US" sz="2000" i="1">
                            <a:latin typeface="Cambria Math"/>
                          </a:rPr>
                          <m:t>𝑜𝑓</m:t>
                        </m:r>
                        <m:r>
                          <a:rPr lang="en-US" sz="2000" i="1">
                            <a:latin typeface="Cambria Math"/>
                          </a:rPr>
                          <m:t> </m:t>
                        </m:r>
                        <m:r>
                          <a:rPr lang="en-US" sz="2000" i="1">
                            <a:latin typeface="Cambria Math"/>
                          </a:rPr>
                          <m:t>𝑑𝑒𝑙𝑎𝑦</m:t>
                        </m:r>
                        <m:r>
                          <a:rPr lang="en-US" sz="2000" i="1">
                            <a:latin typeface="Cambria Math"/>
                          </a:rPr>
                          <m:t> </m:t>
                        </m:r>
                        <m:r>
                          <a:rPr lang="en-US" sz="2000" i="1">
                            <a:latin typeface="Cambria Math"/>
                          </a:rPr>
                          <m:t>𝑜𝑟𝑑𝑒𝑟</m:t>
                        </m:r>
                        <m:r>
                          <a:rPr lang="en-US" sz="2000" i="1">
                            <a:latin typeface="Cambria Math"/>
                          </a:rPr>
                          <m:t> </m:t>
                        </m:r>
                      </m:num>
                      <m:den>
                        <m:r>
                          <a:rPr lang="en-US" sz="2000" i="1">
                            <a:latin typeface="Cambria Math"/>
                          </a:rPr>
                          <m:t># </m:t>
                        </m:r>
                        <m:r>
                          <a:rPr lang="en-US" sz="2000" i="1">
                            <a:latin typeface="Cambria Math"/>
                          </a:rPr>
                          <m:t>𝑜𝑓</m:t>
                        </m:r>
                        <m:r>
                          <a:rPr lang="en-US" sz="2000" i="1">
                            <a:latin typeface="Cambria Math"/>
                          </a:rPr>
                          <m:t> </m:t>
                        </m:r>
                        <m:r>
                          <a:rPr lang="en-US" sz="2000" i="1">
                            <a:latin typeface="Cambria Math"/>
                          </a:rPr>
                          <m:t>𝑜𝑟𝑑𝑒𝑟</m:t>
                        </m:r>
                      </m:den>
                    </m:f>
                  </m:oMath>
                </a14:m>
                <a:r>
                  <a:rPr lang="en-US" sz="2000" dirty="0"/>
                  <a:t> = 1-</a:t>
                </a:r>
                <a14:m>
                  <m:oMath xmlns:m="http://schemas.openxmlformats.org/officeDocument/2006/math">
                    <m:f>
                      <m:fPr>
                        <m:ctrlPr>
                          <a:rPr lang="en-US" sz="2000" i="1">
                            <a:latin typeface="Cambria Math" panose="02040503050406030204" pitchFamily="18" charset="0"/>
                          </a:rPr>
                        </m:ctrlPr>
                      </m:fPr>
                      <m:num>
                        <m:r>
                          <a:rPr lang="en-US" sz="2000" i="1">
                            <a:latin typeface="Cambria Math"/>
                          </a:rPr>
                          <m:t>107</m:t>
                        </m:r>
                        <m:r>
                          <a:rPr lang="en-US" sz="2000" i="1">
                            <a:latin typeface="Cambria Math"/>
                          </a:rPr>
                          <m:t> </m:t>
                        </m:r>
                      </m:num>
                      <m:den>
                        <m:r>
                          <a:rPr lang="en-US" sz="2000" i="1">
                            <a:latin typeface="Cambria Math"/>
                          </a:rPr>
                          <m:t>290</m:t>
                        </m:r>
                      </m:den>
                    </m:f>
                    <m:r>
                      <a:rPr lang="en-US" sz="2000" i="1">
                        <a:latin typeface="Cambria Math"/>
                      </a:rPr>
                      <m:t> </m:t>
                    </m:r>
                  </m:oMath>
                </a14:m>
                <a:r>
                  <a:rPr lang="en-US" sz="2000" dirty="0"/>
                  <a:t>= 64%</a:t>
                </a:r>
              </a:p>
            </p:txBody>
          </p:sp>
        </mc:Choice>
        <mc:Fallback xmlns="">
          <p:sp>
            <p:nvSpPr>
              <p:cNvPr id="6" name="Rectangle 5"/>
              <p:cNvSpPr>
                <a:spLocks noRot="1" noChangeAspect="1" noMove="1" noResize="1" noEditPoints="1" noAdjustHandles="1" noChangeArrowheads="1" noChangeShapeType="1" noTextEdit="1"/>
              </p:cNvSpPr>
              <p:nvPr/>
            </p:nvSpPr>
            <p:spPr>
              <a:xfrm>
                <a:off x="533400" y="1788615"/>
                <a:ext cx="6477000" cy="1219757"/>
              </a:xfrm>
              <a:prstGeom prst="rect">
                <a:avLst/>
              </a:prstGeom>
              <a:blipFill rotWithShape="0">
                <a:blip r:embed="rId2"/>
                <a:stretch>
                  <a:fillRect t="-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38200" y="5029200"/>
                <a:ext cx="7391400" cy="1219757"/>
              </a:xfrm>
              <a:prstGeom prst="rect">
                <a:avLst/>
              </a:prstGeom>
            </p:spPr>
            <p:txBody>
              <a:bodyPr wrap="square">
                <a:spAutoFit/>
              </a:bodyPr>
              <a:lstStyle/>
              <a:p>
                <a:pPr lvl="8"/>
                <a:r>
                  <a:rPr lang="en-US" sz="1400" dirty="0"/>
                  <a:t>The average number of orders per month = 290</a:t>
                </a:r>
              </a:p>
              <a:p>
                <a:pPr lvl="8"/>
                <a:r>
                  <a:rPr lang="en-US" sz="1400" dirty="0" smtClean="0"/>
                  <a:t>The average number of delay orders = 85</a:t>
                </a:r>
              </a:p>
              <a:p>
                <a:pPr lvl="8"/>
                <a:endParaRPr lang="en-US" sz="1400" dirty="0" smtClean="0"/>
              </a:p>
              <a:p>
                <a:pPr lvl="4"/>
                <a:r>
                  <a:rPr lang="en-US" sz="2000" dirty="0" smtClean="0"/>
                  <a:t>Service level = 1- </a:t>
                </a:r>
                <a14:m>
                  <m:oMath xmlns:m="http://schemas.openxmlformats.org/officeDocument/2006/math">
                    <m:f>
                      <m:fPr>
                        <m:ctrlPr>
                          <a:rPr lang="en-US" sz="2000" i="1">
                            <a:latin typeface="Cambria Math" panose="02040503050406030204" pitchFamily="18" charset="0"/>
                          </a:rPr>
                        </m:ctrlPr>
                      </m:fPr>
                      <m:num>
                        <m:r>
                          <a:rPr lang="en-US" sz="2000" i="1">
                            <a:latin typeface="Cambria Math"/>
                          </a:rPr>
                          <m:t># </m:t>
                        </m:r>
                        <m:r>
                          <a:rPr lang="en-US" sz="2000" i="1">
                            <a:latin typeface="Cambria Math"/>
                          </a:rPr>
                          <m:t>𝑜𝑓</m:t>
                        </m:r>
                        <m:r>
                          <a:rPr lang="en-US" sz="2000" i="1">
                            <a:latin typeface="Cambria Math"/>
                          </a:rPr>
                          <m:t> </m:t>
                        </m:r>
                        <m:r>
                          <a:rPr lang="en-US" sz="2000" i="1">
                            <a:latin typeface="Cambria Math"/>
                          </a:rPr>
                          <m:t>𝑑𝑒𝑙𝑎𝑦</m:t>
                        </m:r>
                        <m:r>
                          <a:rPr lang="en-US" sz="2000" i="1">
                            <a:latin typeface="Cambria Math"/>
                          </a:rPr>
                          <m:t> </m:t>
                        </m:r>
                        <m:r>
                          <a:rPr lang="en-US" sz="2000" i="1">
                            <a:latin typeface="Cambria Math"/>
                          </a:rPr>
                          <m:t>𝑜𝑟𝑑𝑒𝑟</m:t>
                        </m:r>
                        <m:r>
                          <a:rPr lang="en-US" sz="2000" i="1">
                            <a:latin typeface="Cambria Math"/>
                          </a:rPr>
                          <m:t> </m:t>
                        </m:r>
                      </m:num>
                      <m:den>
                        <m:r>
                          <a:rPr lang="en-US" sz="2000" i="1">
                            <a:latin typeface="Cambria Math"/>
                          </a:rPr>
                          <m:t># </m:t>
                        </m:r>
                        <m:r>
                          <a:rPr lang="en-US" sz="2000" i="1">
                            <a:latin typeface="Cambria Math"/>
                          </a:rPr>
                          <m:t>𝑜𝑓</m:t>
                        </m:r>
                        <m:r>
                          <a:rPr lang="en-US" sz="2000" i="1">
                            <a:latin typeface="Cambria Math"/>
                          </a:rPr>
                          <m:t> </m:t>
                        </m:r>
                        <m:r>
                          <a:rPr lang="en-US" sz="2000" i="1">
                            <a:latin typeface="Cambria Math"/>
                          </a:rPr>
                          <m:t>𝑜𝑟𝑑𝑒𝑟</m:t>
                        </m:r>
                      </m:den>
                    </m:f>
                  </m:oMath>
                </a14:m>
                <a:r>
                  <a:rPr lang="en-US" sz="2000" dirty="0"/>
                  <a:t> = 1-</a:t>
                </a:r>
                <a14:m>
                  <m:oMath xmlns:m="http://schemas.openxmlformats.org/officeDocument/2006/math">
                    <m:f>
                      <m:fPr>
                        <m:ctrlPr>
                          <a:rPr lang="en-US" sz="2000" i="1">
                            <a:latin typeface="Cambria Math" panose="02040503050406030204" pitchFamily="18" charset="0"/>
                          </a:rPr>
                        </m:ctrlPr>
                      </m:fPr>
                      <m:num>
                        <m:r>
                          <a:rPr lang="en-US" sz="2000" i="1">
                            <a:latin typeface="Cambria Math"/>
                          </a:rPr>
                          <m:t>85</m:t>
                        </m:r>
                        <m:r>
                          <a:rPr lang="en-US" sz="2000" i="1">
                            <a:latin typeface="Cambria Math"/>
                          </a:rPr>
                          <m:t> </m:t>
                        </m:r>
                      </m:num>
                      <m:den>
                        <m:r>
                          <a:rPr lang="en-US" sz="2000" i="1">
                            <a:latin typeface="Cambria Math"/>
                          </a:rPr>
                          <m:t>290</m:t>
                        </m:r>
                      </m:den>
                    </m:f>
                    <m:r>
                      <a:rPr lang="en-US" sz="2000" i="1">
                        <a:latin typeface="Cambria Math"/>
                      </a:rPr>
                      <m:t> </m:t>
                    </m:r>
                  </m:oMath>
                </a14:m>
                <a:r>
                  <a:rPr lang="en-US" sz="2000" dirty="0"/>
                  <a:t>= 70%</a:t>
                </a:r>
              </a:p>
            </p:txBody>
          </p:sp>
        </mc:Choice>
        <mc:Fallback xmlns="">
          <p:sp>
            <p:nvSpPr>
              <p:cNvPr id="7" name="Rectangle 6"/>
              <p:cNvSpPr>
                <a:spLocks noRot="1" noChangeAspect="1" noMove="1" noResize="1" noEditPoints="1" noAdjustHandles="1" noChangeArrowheads="1" noChangeShapeType="1" noTextEdit="1"/>
              </p:cNvSpPr>
              <p:nvPr/>
            </p:nvSpPr>
            <p:spPr>
              <a:xfrm>
                <a:off x="838200" y="5029200"/>
                <a:ext cx="7391400" cy="1219757"/>
              </a:xfrm>
              <a:prstGeom prst="rect">
                <a:avLst/>
              </a:prstGeom>
              <a:blipFill rotWithShape="0">
                <a:blip r:embed="rId3"/>
                <a:stretch>
                  <a:fillRect t="-1000"/>
                </a:stretch>
              </a:blipFill>
            </p:spPr>
            <p:txBody>
              <a:bodyPr/>
              <a:lstStyle/>
              <a:p>
                <a:r>
                  <a:rPr lang="en-US">
                    <a:noFill/>
                  </a:rPr>
                  <a:t> </a:t>
                </a:r>
              </a:p>
            </p:txBody>
          </p:sp>
        </mc:Fallback>
      </mc:AlternateContent>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163906"/>
            <a:ext cx="2653366" cy="2884093"/>
          </a:xfrm>
          <a:prstGeom prst="rect">
            <a:avLst/>
          </a:prstGeom>
        </p:spPr>
      </p:pic>
    </p:spTree>
    <p:extLst>
      <p:ext uri="{BB962C8B-B14F-4D97-AF65-F5344CB8AC3E}">
        <p14:creationId xmlns:p14="http://schemas.microsoft.com/office/powerpoint/2010/main" val="1946203802"/>
      </p:ext>
    </p:extLst>
  </p:cSld>
  <p:clrMapOvr>
    <a:masterClrMapping/>
  </p:clrMapOvr>
  <p:transition spd="med">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9871"/>
            <a:ext cx="8229600" cy="792162"/>
          </a:xfrm>
        </p:spPr>
        <p:txBody>
          <a:bodyPr>
            <a:noAutofit/>
          </a:bodyPr>
          <a:lstStyle/>
          <a:p>
            <a:r>
              <a:rPr lang="en-US" sz="3200" b="1" smtClean="0"/>
              <a:t>Preventive </a:t>
            </a:r>
            <a:r>
              <a:rPr lang="en-US" sz="3200" b="1" dirty="0" smtClean="0"/>
              <a:t>Maintenance </a:t>
            </a:r>
            <a:r>
              <a:rPr lang="en-US" sz="3200" b="1" dirty="0"/>
              <a:t>Model</a:t>
            </a:r>
            <a:br>
              <a:rPr lang="en-US" sz="3200" b="1" dirty="0"/>
            </a:br>
            <a:endParaRPr lang="en-US" sz="32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0" y="595952"/>
            <a:ext cx="9144000" cy="5715000"/>
          </a:xfrm>
          <a:prstGeom prst="rect">
            <a:avLst/>
          </a:prstGeom>
        </p:spPr>
      </p:pic>
      <p:sp>
        <p:nvSpPr>
          <p:cNvPr id="5" name="Rectangle 4"/>
          <p:cNvSpPr/>
          <p:nvPr/>
        </p:nvSpPr>
        <p:spPr>
          <a:xfrm>
            <a:off x="2667000" y="6336704"/>
            <a:ext cx="4572000" cy="307777"/>
          </a:xfrm>
          <a:prstGeom prst="rect">
            <a:avLst/>
          </a:prstGeom>
        </p:spPr>
        <p:txBody>
          <a:bodyPr>
            <a:spAutoFit/>
          </a:bodyPr>
          <a:lstStyle/>
          <a:p>
            <a:r>
              <a:rPr lang="en-US" sz="1400" b="1" dirty="0" smtClean="0"/>
              <a:t>preventive </a:t>
            </a:r>
            <a:r>
              <a:rPr lang="en-US" sz="1400" b="1" dirty="0"/>
              <a:t>maintenance model in general</a:t>
            </a:r>
          </a:p>
        </p:txBody>
      </p:sp>
    </p:spTree>
    <p:extLst>
      <p:ext uri="{BB962C8B-B14F-4D97-AF65-F5344CB8AC3E}">
        <p14:creationId xmlns:p14="http://schemas.microsoft.com/office/powerpoint/2010/main" val="16265036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229" y="304800"/>
            <a:ext cx="2895600" cy="3154362"/>
          </a:xfrm>
        </p:spPr>
        <p:txBody>
          <a:bodyPr>
            <a:normAutofit/>
          </a:bodyPr>
          <a:lstStyle/>
          <a:p>
            <a:r>
              <a:rPr lang="en-US" sz="2800" dirty="0" smtClean="0"/>
              <a:t>Sample Manuel for </a:t>
            </a:r>
            <a:br>
              <a:rPr lang="en-US" sz="2800" dirty="0" smtClean="0"/>
            </a:br>
            <a:r>
              <a:rPr lang="en-US" sz="2800" dirty="0" smtClean="0"/>
              <a:t>corrective maintenance model </a:t>
            </a:r>
            <a:endParaRPr lang="ar-SA" sz="28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124200" y="0"/>
            <a:ext cx="3646084" cy="6019800"/>
          </a:xfrm>
          <a:prstGeom prst="rect">
            <a:avLst/>
          </a:prstGeom>
        </p:spPr>
      </p:pic>
      <p:sp>
        <p:nvSpPr>
          <p:cNvPr id="5" name="Rectangle 4"/>
          <p:cNvSpPr/>
          <p:nvPr/>
        </p:nvSpPr>
        <p:spPr>
          <a:xfrm>
            <a:off x="3429000" y="6232774"/>
            <a:ext cx="3487237" cy="369332"/>
          </a:xfrm>
          <a:prstGeom prst="rect">
            <a:avLst/>
          </a:prstGeom>
        </p:spPr>
        <p:txBody>
          <a:bodyPr wrap="none">
            <a:spAutoFit/>
          </a:bodyPr>
          <a:lstStyle/>
          <a:p>
            <a:r>
              <a:rPr lang="en-US" b="1" dirty="0" smtClean="0"/>
              <a:t>correction </a:t>
            </a:r>
            <a:r>
              <a:rPr lang="en-US" b="1" dirty="0"/>
              <a:t>maintenance procedure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7381" y="212974"/>
            <a:ext cx="2412474" cy="2620962"/>
          </a:xfrm>
          <a:prstGeom prst="rect">
            <a:avLst/>
          </a:prstGeom>
        </p:spPr>
      </p:pic>
    </p:spTree>
    <p:extLst>
      <p:ext uri="{BB962C8B-B14F-4D97-AF65-F5344CB8AC3E}">
        <p14:creationId xmlns:p14="http://schemas.microsoft.com/office/powerpoint/2010/main" val="349098633"/>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0292800"/>
              </p:ext>
            </p:extLst>
          </p:nvPr>
        </p:nvGraphicFramePr>
        <p:xfrm>
          <a:off x="152400" y="228600"/>
          <a:ext cx="8991600" cy="6498430"/>
        </p:xfrm>
        <a:graphic>
          <a:graphicData uri="http://schemas.openxmlformats.org/drawingml/2006/table">
            <a:tbl>
              <a:tblPr firstRow="1" firstCol="1" bandRow="1">
                <a:tableStyleId>{5C22544A-7EE6-4342-B048-85BDC9FD1C3A}</a:tableStyleId>
              </a:tblPr>
              <a:tblGrid>
                <a:gridCol w="2214097"/>
                <a:gridCol w="6777503"/>
              </a:tblGrid>
              <a:tr h="374810">
                <a:tc gridSpan="2">
                  <a:txBody>
                    <a:bodyPr/>
                    <a:lstStyle/>
                    <a:p>
                      <a:pPr algn="ctr">
                        <a:lnSpc>
                          <a:spcPct val="200000"/>
                        </a:lnSpc>
                        <a:spcAft>
                          <a:spcPts val="0"/>
                        </a:spcAft>
                      </a:pPr>
                      <a:r>
                        <a:rPr lang="en-US" sz="1800" dirty="0">
                          <a:effectLst/>
                        </a:rPr>
                        <a:t>Process name : notification of failure </a:t>
                      </a:r>
                      <a:endParaRPr lang="en-US" sz="1800" dirty="0">
                        <a:effectLst/>
                        <a:latin typeface="Calibri"/>
                        <a:ea typeface="Calibri"/>
                        <a:cs typeface="Arial"/>
                      </a:endParaRPr>
                    </a:p>
                  </a:txBody>
                  <a:tcPr marL="68580" marR="68580" marT="0" marB="0"/>
                </a:tc>
                <a:tc hMerge="1">
                  <a:txBody>
                    <a:bodyPr/>
                    <a:lstStyle/>
                    <a:p>
                      <a:pPr rtl="1"/>
                      <a:endParaRPr lang="ar-SA"/>
                    </a:p>
                  </a:txBody>
                  <a:tcPr/>
                </a:tc>
              </a:tr>
              <a:tr h="1189958">
                <a:tc>
                  <a:txBody>
                    <a:bodyPr/>
                    <a:lstStyle/>
                    <a:p>
                      <a:pPr algn="l">
                        <a:lnSpc>
                          <a:spcPct val="200000"/>
                        </a:lnSpc>
                        <a:spcAft>
                          <a:spcPts val="0"/>
                        </a:spcAft>
                      </a:pPr>
                      <a:r>
                        <a:rPr lang="en-US" sz="1800" dirty="0">
                          <a:effectLst/>
                        </a:rPr>
                        <a:t>Objective </a:t>
                      </a:r>
                      <a:endParaRPr lang="en-US" sz="1800" dirty="0">
                        <a:effectLst/>
                        <a:latin typeface="Calibri"/>
                        <a:ea typeface="Calibri"/>
                        <a:cs typeface="Arial"/>
                      </a:endParaRPr>
                    </a:p>
                  </a:txBody>
                  <a:tcPr marL="68580" marR="68580" marT="0" marB="0"/>
                </a:tc>
                <a:tc>
                  <a:txBody>
                    <a:bodyPr/>
                    <a:lstStyle/>
                    <a:p>
                      <a:pPr algn="just">
                        <a:lnSpc>
                          <a:spcPct val="200000"/>
                        </a:lnSpc>
                        <a:spcAft>
                          <a:spcPts val="0"/>
                        </a:spcAft>
                      </a:pPr>
                      <a:r>
                        <a:rPr lang="en-US" sz="1800" dirty="0">
                          <a:effectLst/>
                        </a:rPr>
                        <a:t>To alarm the maintenance department or the manager about failure </a:t>
                      </a:r>
                      <a:r>
                        <a:rPr lang="en-US" sz="1800" dirty="0" smtClean="0">
                          <a:effectLst/>
                        </a:rPr>
                        <a:t>occur </a:t>
                      </a:r>
                      <a:r>
                        <a:rPr lang="en-US" sz="1800" dirty="0" smtClean="0">
                          <a:effectLst/>
                        </a:rPr>
                        <a:t>when </a:t>
                      </a:r>
                      <a:r>
                        <a:rPr lang="en-US" sz="1800" dirty="0">
                          <a:effectLst/>
                        </a:rPr>
                        <a:t>the machines stop work </a:t>
                      </a:r>
                      <a:endParaRPr lang="en-US" sz="1800" dirty="0">
                        <a:effectLst/>
                        <a:latin typeface="Calibri"/>
                        <a:ea typeface="Calibri"/>
                        <a:cs typeface="Arial"/>
                      </a:endParaRPr>
                    </a:p>
                  </a:txBody>
                  <a:tcPr marL="68580" marR="68580" marT="0" marB="0"/>
                </a:tc>
              </a:tr>
              <a:tr h="1829706">
                <a:tc>
                  <a:txBody>
                    <a:bodyPr/>
                    <a:lstStyle/>
                    <a:p>
                      <a:pPr algn="l">
                        <a:lnSpc>
                          <a:spcPct val="200000"/>
                        </a:lnSpc>
                        <a:spcAft>
                          <a:spcPts val="0"/>
                        </a:spcAft>
                      </a:pPr>
                      <a:r>
                        <a:rPr lang="en-US" sz="1800" dirty="0">
                          <a:effectLst/>
                        </a:rPr>
                        <a:t>Activity of the processes </a:t>
                      </a:r>
                      <a:endParaRPr lang="en-US" sz="1800" dirty="0">
                        <a:effectLst/>
                        <a:latin typeface="Calibri"/>
                        <a:ea typeface="Calibri"/>
                        <a:cs typeface="Arial"/>
                      </a:endParaRPr>
                    </a:p>
                  </a:txBody>
                  <a:tcPr marL="68580" marR="68580" marT="0" marB="0"/>
                </a:tc>
                <a:tc>
                  <a:txBody>
                    <a:bodyPr/>
                    <a:lstStyle/>
                    <a:p>
                      <a:pPr marL="342900" lvl="0" indent="-342900" algn="just" rtl="0">
                        <a:lnSpc>
                          <a:spcPct val="200000"/>
                        </a:lnSpc>
                        <a:spcAft>
                          <a:spcPts val="0"/>
                        </a:spcAft>
                        <a:buFont typeface="+mj-lt"/>
                        <a:buAutoNum type="arabicPeriod"/>
                      </a:pPr>
                      <a:r>
                        <a:rPr lang="en-US" sz="1800" dirty="0">
                          <a:effectLst/>
                        </a:rPr>
                        <a:t>Failure </a:t>
                      </a:r>
                      <a:r>
                        <a:rPr lang="en-US" sz="1800" dirty="0" smtClean="0">
                          <a:effectLst/>
                        </a:rPr>
                        <a:t>occur </a:t>
                      </a:r>
                      <a:r>
                        <a:rPr lang="en-US" sz="1800" dirty="0">
                          <a:effectLst/>
                        </a:rPr>
                        <a:t>in the machines </a:t>
                      </a:r>
                    </a:p>
                    <a:p>
                      <a:pPr marL="342900" lvl="0" indent="-342900" algn="just">
                        <a:lnSpc>
                          <a:spcPct val="200000"/>
                        </a:lnSpc>
                        <a:spcAft>
                          <a:spcPts val="0"/>
                        </a:spcAft>
                        <a:buFont typeface="+mj-lt"/>
                        <a:buAutoNum type="arabicPeriod"/>
                      </a:pPr>
                      <a:r>
                        <a:rPr lang="en-US" sz="1800" dirty="0">
                          <a:effectLst/>
                        </a:rPr>
                        <a:t>Alarm the labor of maintenance or the manager  about failure </a:t>
                      </a:r>
                    </a:p>
                    <a:p>
                      <a:pPr marL="342900" lvl="0" indent="-342900" algn="just">
                        <a:lnSpc>
                          <a:spcPct val="200000"/>
                        </a:lnSpc>
                        <a:spcAft>
                          <a:spcPts val="0"/>
                        </a:spcAft>
                        <a:buFont typeface="+mj-lt"/>
                        <a:buAutoNum type="arabicPeriod"/>
                      </a:pPr>
                      <a:r>
                        <a:rPr lang="en-US" sz="1800" dirty="0" smtClean="0">
                          <a:effectLst/>
                        </a:rPr>
                        <a:t>alarm </a:t>
                      </a:r>
                      <a:r>
                        <a:rPr lang="en-US" sz="1800" dirty="0">
                          <a:effectLst/>
                        </a:rPr>
                        <a:t>maintenance team about the failure </a:t>
                      </a:r>
                      <a:endParaRPr lang="en-US" sz="1800" dirty="0">
                        <a:effectLst/>
                        <a:latin typeface="Calibri"/>
                        <a:ea typeface="Calibri"/>
                        <a:cs typeface="Arial"/>
                      </a:endParaRPr>
                    </a:p>
                  </a:txBody>
                  <a:tcPr marL="68580" marR="68580" marT="0" marB="0"/>
                </a:tc>
              </a:tr>
              <a:tr h="1829706">
                <a:tc>
                  <a:txBody>
                    <a:bodyPr/>
                    <a:lstStyle/>
                    <a:p>
                      <a:pPr algn="l">
                        <a:lnSpc>
                          <a:spcPct val="200000"/>
                        </a:lnSpc>
                        <a:spcAft>
                          <a:spcPts val="0"/>
                        </a:spcAft>
                      </a:pPr>
                      <a:r>
                        <a:rPr lang="en-US" sz="1800">
                          <a:effectLst/>
                        </a:rPr>
                        <a:t>Activities detail description </a:t>
                      </a:r>
                      <a:endParaRPr lang="en-US" sz="1800">
                        <a:effectLst/>
                        <a:latin typeface="Calibri"/>
                        <a:ea typeface="Calibri"/>
                        <a:cs typeface="Arial"/>
                      </a:endParaRPr>
                    </a:p>
                  </a:txBody>
                  <a:tcPr marL="68580" marR="68580" marT="0" marB="0"/>
                </a:tc>
                <a:tc>
                  <a:txBody>
                    <a:bodyPr/>
                    <a:lstStyle/>
                    <a:p>
                      <a:pPr algn="just">
                        <a:lnSpc>
                          <a:spcPct val="200000"/>
                        </a:lnSpc>
                        <a:spcAft>
                          <a:spcPts val="0"/>
                        </a:spcAft>
                      </a:pPr>
                      <a:r>
                        <a:rPr lang="en-US" sz="1800" dirty="0">
                          <a:effectLst/>
                        </a:rPr>
                        <a:t>When failure </a:t>
                      </a:r>
                      <a:r>
                        <a:rPr lang="en-US" sz="1800" dirty="0" smtClean="0">
                          <a:effectLst/>
                        </a:rPr>
                        <a:t>occur </a:t>
                      </a:r>
                      <a:r>
                        <a:rPr lang="en-US" sz="1800" dirty="0">
                          <a:effectLst/>
                        </a:rPr>
                        <a:t>or the labor noticed </a:t>
                      </a:r>
                      <a:r>
                        <a:rPr lang="en-US" sz="1800" dirty="0" smtClean="0">
                          <a:effectLst/>
                        </a:rPr>
                        <a:t>a problem in the </a:t>
                      </a:r>
                      <a:r>
                        <a:rPr lang="en-US" sz="1800" dirty="0" smtClean="0">
                          <a:effectLst/>
                        </a:rPr>
                        <a:t>machine, </a:t>
                      </a:r>
                      <a:r>
                        <a:rPr lang="en-US" sz="1800" baseline="0" dirty="0" smtClean="0">
                          <a:effectLst/>
                        </a:rPr>
                        <a:t> the </a:t>
                      </a:r>
                      <a:r>
                        <a:rPr lang="en-US" sz="1800" dirty="0" smtClean="0">
                          <a:effectLst/>
                        </a:rPr>
                        <a:t>manager should be informed and he gives a report to the  </a:t>
                      </a:r>
                      <a:r>
                        <a:rPr lang="en-US" sz="1800" dirty="0">
                          <a:effectLst/>
                        </a:rPr>
                        <a:t>maintenance team to </a:t>
                      </a:r>
                      <a:r>
                        <a:rPr lang="en-US" sz="1800" dirty="0" smtClean="0">
                          <a:effectLst/>
                        </a:rPr>
                        <a:t>maintain</a:t>
                      </a:r>
                      <a:r>
                        <a:rPr lang="en-US" sz="1800" baseline="0" dirty="0" smtClean="0">
                          <a:effectLst/>
                        </a:rPr>
                        <a:t> </a:t>
                      </a:r>
                      <a:r>
                        <a:rPr lang="en-US" sz="1800" dirty="0" smtClean="0">
                          <a:effectLst/>
                        </a:rPr>
                        <a:t> </a:t>
                      </a:r>
                      <a:r>
                        <a:rPr lang="en-US" sz="1800" dirty="0">
                          <a:effectLst/>
                        </a:rPr>
                        <a:t>the failure </a:t>
                      </a:r>
                      <a:endParaRPr lang="en-US" sz="1800" dirty="0">
                        <a:effectLst/>
                        <a:latin typeface="Calibri"/>
                        <a:ea typeface="Calibri"/>
                        <a:cs typeface="Arial"/>
                      </a:endParaRPr>
                    </a:p>
                  </a:txBody>
                  <a:tcPr marL="68580" marR="68580" marT="0" marB="0"/>
                </a:tc>
              </a:tr>
              <a:tr h="550210">
                <a:tc>
                  <a:txBody>
                    <a:bodyPr/>
                    <a:lstStyle/>
                    <a:p>
                      <a:pPr algn="l">
                        <a:lnSpc>
                          <a:spcPct val="200000"/>
                        </a:lnSpc>
                        <a:spcAft>
                          <a:spcPts val="0"/>
                        </a:spcAft>
                      </a:pPr>
                      <a:r>
                        <a:rPr lang="en-US" sz="1800">
                          <a:effectLst/>
                        </a:rPr>
                        <a:t>Responsibilities </a:t>
                      </a:r>
                      <a:endParaRPr lang="en-US" sz="1800">
                        <a:effectLst/>
                        <a:latin typeface="Calibri"/>
                        <a:ea typeface="Calibri"/>
                        <a:cs typeface="Arial"/>
                      </a:endParaRPr>
                    </a:p>
                  </a:txBody>
                  <a:tcPr marL="68580" marR="68580" marT="0" marB="0"/>
                </a:tc>
                <a:tc>
                  <a:txBody>
                    <a:bodyPr/>
                    <a:lstStyle/>
                    <a:p>
                      <a:pPr algn="just">
                        <a:lnSpc>
                          <a:spcPct val="200000"/>
                        </a:lnSpc>
                        <a:spcAft>
                          <a:spcPts val="0"/>
                        </a:spcAft>
                      </a:pPr>
                      <a:r>
                        <a:rPr lang="en-US" sz="1800" dirty="0">
                          <a:effectLst/>
                        </a:rPr>
                        <a:t>Labor </a:t>
                      </a:r>
                      <a:r>
                        <a:rPr lang="en-US" sz="1800" dirty="0" smtClean="0">
                          <a:effectLst/>
                        </a:rPr>
                        <a:t>operate  </a:t>
                      </a:r>
                      <a:r>
                        <a:rPr lang="en-US" sz="1800" dirty="0">
                          <a:effectLst/>
                        </a:rPr>
                        <a:t>the machines </a:t>
                      </a:r>
                      <a:endParaRPr lang="en-US" sz="1800" dirty="0">
                        <a:effectLst/>
                        <a:latin typeface="Calibri"/>
                        <a:ea typeface="Calibri"/>
                        <a:cs typeface="Arial"/>
                      </a:endParaRPr>
                    </a:p>
                  </a:txBody>
                  <a:tcPr marL="68580" marR="68580" marT="0" marB="0"/>
                </a:tc>
              </a:tr>
              <a:tr h="550210">
                <a:tc>
                  <a:txBody>
                    <a:bodyPr/>
                    <a:lstStyle/>
                    <a:p>
                      <a:pPr algn="l">
                        <a:lnSpc>
                          <a:spcPct val="200000"/>
                        </a:lnSpc>
                        <a:spcAft>
                          <a:spcPts val="0"/>
                        </a:spcAft>
                      </a:pPr>
                      <a:r>
                        <a:rPr lang="en-US" sz="1800" dirty="0">
                          <a:effectLst/>
                        </a:rPr>
                        <a:t>Related forms </a:t>
                      </a:r>
                      <a:endParaRPr lang="en-US" sz="1800" dirty="0">
                        <a:effectLst/>
                        <a:latin typeface="Calibri"/>
                        <a:ea typeface="Calibri"/>
                        <a:cs typeface="Arial"/>
                      </a:endParaRPr>
                    </a:p>
                  </a:txBody>
                  <a:tcPr marL="68580" marR="68580" marT="0" marB="0"/>
                </a:tc>
                <a:tc>
                  <a:txBody>
                    <a:bodyPr/>
                    <a:lstStyle/>
                    <a:p>
                      <a:pPr algn="just">
                        <a:lnSpc>
                          <a:spcPct val="200000"/>
                        </a:lnSpc>
                        <a:spcAft>
                          <a:spcPts val="0"/>
                        </a:spcAft>
                      </a:pPr>
                      <a:r>
                        <a:rPr lang="en-US" sz="1800" dirty="0">
                          <a:effectLst/>
                        </a:rPr>
                        <a:t>RFM01</a:t>
                      </a:r>
                      <a:endParaRPr lang="en-US" sz="18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995776301"/>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Maintenance activities </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
        <p:nvSpPr>
          <p:cNvPr id="11" name="Rectangle 10"/>
          <p:cNvSpPr/>
          <p:nvPr/>
        </p:nvSpPr>
        <p:spPr>
          <a:xfrm>
            <a:off x="914400" y="2001103"/>
            <a:ext cx="16764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Repair</a:t>
            </a:r>
            <a:r>
              <a:rPr lang="en-US" dirty="0" smtClean="0"/>
              <a:t> </a:t>
            </a:r>
            <a:endParaRPr lang="en-US" dirty="0"/>
          </a:p>
        </p:txBody>
      </p:sp>
      <p:sp>
        <p:nvSpPr>
          <p:cNvPr id="12" name="Rectangle 11"/>
          <p:cNvSpPr/>
          <p:nvPr/>
        </p:nvSpPr>
        <p:spPr>
          <a:xfrm>
            <a:off x="914400" y="3380509"/>
            <a:ext cx="16764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replacement</a:t>
            </a:r>
            <a:endParaRPr lang="en-US" dirty="0"/>
          </a:p>
        </p:txBody>
      </p:sp>
      <p:cxnSp>
        <p:nvCxnSpPr>
          <p:cNvPr id="29" name="Curved Connector 28"/>
          <p:cNvCxnSpPr>
            <a:stCxn id="11" idx="3"/>
          </p:cNvCxnSpPr>
          <p:nvPr/>
        </p:nvCxnSpPr>
        <p:spPr>
          <a:xfrm>
            <a:off x="2590800" y="2458303"/>
            <a:ext cx="838200" cy="609600"/>
          </a:xfrm>
          <a:prstGeom prst="curvedConnector3">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4" name="Curved Connector 33"/>
          <p:cNvCxnSpPr>
            <a:stCxn id="12" idx="3"/>
          </p:cNvCxnSpPr>
          <p:nvPr/>
        </p:nvCxnSpPr>
        <p:spPr>
          <a:xfrm flipV="1">
            <a:off x="2590800" y="3124200"/>
            <a:ext cx="838200" cy="713509"/>
          </a:xfrm>
          <a:prstGeom prst="curvedConnector3">
            <a:avLst/>
          </a:prstGeom>
          <a:ln>
            <a:tailEnd type="arrow"/>
          </a:ln>
        </p:spPr>
        <p:style>
          <a:lnRef idx="2">
            <a:schemeClr val="accent5"/>
          </a:lnRef>
          <a:fillRef idx="0">
            <a:schemeClr val="accent5"/>
          </a:fillRef>
          <a:effectRef idx="1">
            <a:schemeClr val="accent5"/>
          </a:effectRef>
          <a:fontRef idx="minor">
            <a:schemeClr val="tx1"/>
          </a:fontRef>
        </p:style>
      </p:cxnSp>
      <p:sp>
        <p:nvSpPr>
          <p:cNvPr id="35" name="Rectangle 34"/>
          <p:cNvSpPr/>
          <p:nvPr/>
        </p:nvSpPr>
        <p:spPr>
          <a:xfrm>
            <a:off x="3429000" y="2705100"/>
            <a:ext cx="1905000" cy="838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Item </a:t>
            </a:r>
            <a:endParaRPr lang="en-US" dirty="0"/>
          </a:p>
        </p:txBody>
      </p:sp>
      <p:cxnSp>
        <p:nvCxnSpPr>
          <p:cNvPr id="37" name="Elbow Connector 36"/>
          <p:cNvCxnSpPr>
            <a:stCxn id="35" idx="3"/>
            <a:endCxn id="46" idx="1"/>
          </p:cNvCxnSpPr>
          <p:nvPr/>
        </p:nvCxnSpPr>
        <p:spPr>
          <a:xfrm flipV="1">
            <a:off x="5334000" y="2592532"/>
            <a:ext cx="1066800" cy="531668"/>
          </a:xfrm>
          <a:prstGeom prst="bentConnector3">
            <a:avLst/>
          </a:prstGeom>
          <a:ln>
            <a:tailEnd type="arrow"/>
          </a:ln>
        </p:spPr>
        <p:style>
          <a:lnRef idx="2">
            <a:schemeClr val="accent5"/>
          </a:lnRef>
          <a:fillRef idx="0">
            <a:schemeClr val="accent5"/>
          </a:fillRef>
          <a:effectRef idx="1">
            <a:schemeClr val="accent5"/>
          </a:effectRef>
          <a:fontRef idx="minor">
            <a:schemeClr val="tx1"/>
          </a:fontRef>
        </p:style>
      </p:cxnSp>
      <p:cxnSp>
        <p:nvCxnSpPr>
          <p:cNvPr id="43" name="Elbow Connector 42"/>
          <p:cNvCxnSpPr/>
          <p:nvPr/>
        </p:nvCxnSpPr>
        <p:spPr>
          <a:xfrm>
            <a:off x="5334000" y="3124200"/>
            <a:ext cx="1066800" cy="419100"/>
          </a:xfrm>
          <a:prstGeom prst="bentConnector3">
            <a:avLst/>
          </a:prstGeom>
          <a:ln>
            <a:tailEnd type="arrow"/>
          </a:ln>
        </p:spPr>
        <p:style>
          <a:lnRef idx="2">
            <a:schemeClr val="accent5"/>
          </a:lnRef>
          <a:fillRef idx="0">
            <a:schemeClr val="accent5"/>
          </a:fillRef>
          <a:effectRef idx="1">
            <a:schemeClr val="accent5"/>
          </a:effectRef>
          <a:fontRef idx="minor">
            <a:schemeClr val="tx1"/>
          </a:fontRef>
        </p:style>
      </p:cxnSp>
      <p:sp>
        <p:nvSpPr>
          <p:cNvPr id="46" name="Rectangle 45"/>
          <p:cNvSpPr/>
          <p:nvPr/>
        </p:nvSpPr>
        <p:spPr>
          <a:xfrm>
            <a:off x="6400800" y="2209800"/>
            <a:ext cx="1600200" cy="7654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Productivity condition</a:t>
            </a:r>
            <a:endParaRPr lang="en-US" dirty="0"/>
          </a:p>
        </p:txBody>
      </p:sp>
      <p:sp>
        <p:nvSpPr>
          <p:cNvPr id="47" name="Rectangle 46"/>
          <p:cNvSpPr/>
          <p:nvPr/>
        </p:nvSpPr>
        <p:spPr>
          <a:xfrm>
            <a:off x="6400800" y="3106882"/>
            <a:ext cx="1600200" cy="8001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Minimum cost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1" y="4114800"/>
            <a:ext cx="3352800" cy="2524125"/>
          </a:xfrm>
          <a:prstGeom prst="rect">
            <a:avLst/>
          </a:prstGeom>
        </p:spPr>
      </p:pic>
    </p:spTree>
    <p:extLst>
      <p:ext uri="{BB962C8B-B14F-4D97-AF65-F5344CB8AC3E}">
        <p14:creationId xmlns:p14="http://schemas.microsoft.com/office/powerpoint/2010/main" val="1361974609"/>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2955"/>
            <a:ext cx="4114801" cy="3689445"/>
          </a:xfrm>
        </p:spPr>
        <p:txBody>
          <a:bodyPr>
            <a:normAutofit/>
          </a:bodyPr>
          <a:lstStyle/>
          <a:p>
            <a:r>
              <a:rPr lang="en-US" sz="2800" dirty="0" smtClean="0"/>
              <a:t>Sample manual for preventive maintenance model </a:t>
            </a:r>
            <a:endParaRPr lang="ar-SA" sz="28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800600" y="381000"/>
            <a:ext cx="3069180" cy="597376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799" y="3200400"/>
            <a:ext cx="2594897" cy="2819150"/>
          </a:xfrm>
          <a:prstGeom prst="rect">
            <a:avLst/>
          </a:prstGeom>
        </p:spPr>
      </p:pic>
    </p:spTree>
    <p:extLst>
      <p:ext uri="{BB962C8B-B14F-4D97-AF65-F5344CB8AC3E}">
        <p14:creationId xmlns:p14="http://schemas.microsoft.com/office/powerpoint/2010/main" val="851884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74576256"/>
              </p:ext>
            </p:extLst>
          </p:nvPr>
        </p:nvGraphicFramePr>
        <p:xfrm>
          <a:off x="0" y="0"/>
          <a:ext cx="9144000" cy="6858001"/>
        </p:xfrm>
        <a:graphic>
          <a:graphicData uri="http://schemas.openxmlformats.org/drawingml/2006/table">
            <a:tbl>
              <a:tblPr firstRow="1" firstCol="1" bandRow="1">
                <a:tableStyleId>{5C22544A-7EE6-4342-B048-85BDC9FD1C3A}</a:tableStyleId>
              </a:tblPr>
              <a:tblGrid>
                <a:gridCol w="2251624"/>
                <a:gridCol w="6892376"/>
              </a:tblGrid>
              <a:tr h="614681">
                <a:tc gridSpan="2">
                  <a:txBody>
                    <a:bodyPr/>
                    <a:lstStyle/>
                    <a:p>
                      <a:pPr algn="ctr">
                        <a:lnSpc>
                          <a:spcPct val="200000"/>
                        </a:lnSpc>
                        <a:spcAft>
                          <a:spcPts val="0"/>
                        </a:spcAft>
                      </a:pPr>
                      <a:r>
                        <a:rPr lang="en-US" sz="1600" dirty="0">
                          <a:effectLst/>
                        </a:rPr>
                        <a:t>Process name : prepared preventive maintenance   </a:t>
                      </a:r>
                      <a:endParaRPr lang="en-US" sz="1600" dirty="0">
                        <a:effectLst/>
                        <a:latin typeface="Calibri"/>
                        <a:ea typeface="Calibri"/>
                        <a:cs typeface="Arial"/>
                      </a:endParaRPr>
                    </a:p>
                  </a:txBody>
                  <a:tcPr marL="68580" marR="68580" marT="0" marB="0"/>
                </a:tc>
                <a:tc hMerge="1">
                  <a:txBody>
                    <a:bodyPr/>
                    <a:lstStyle/>
                    <a:p>
                      <a:pPr rtl="1"/>
                      <a:endParaRPr lang="ar-SA"/>
                    </a:p>
                  </a:txBody>
                  <a:tcPr/>
                </a:tc>
              </a:tr>
              <a:tr h="1302186">
                <a:tc>
                  <a:txBody>
                    <a:bodyPr/>
                    <a:lstStyle/>
                    <a:p>
                      <a:pPr>
                        <a:lnSpc>
                          <a:spcPct val="200000"/>
                        </a:lnSpc>
                        <a:spcAft>
                          <a:spcPts val="0"/>
                        </a:spcAft>
                      </a:pPr>
                      <a:r>
                        <a:rPr lang="en-US" sz="1600">
                          <a:effectLst/>
                        </a:rPr>
                        <a:t>Objective </a:t>
                      </a:r>
                      <a:endParaRPr lang="en-US" sz="1600">
                        <a:effectLst/>
                        <a:latin typeface="Calibri"/>
                        <a:ea typeface="Calibri"/>
                        <a:cs typeface="Arial"/>
                      </a:endParaRPr>
                    </a:p>
                  </a:txBody>
                  <a:tcPr marL="68580" marR="68580" marT="0" marB="0"/>
                </a:tc>
                <a:tc>
                  <a:txBody>
                    <a:bodyPr/>
                    <a:lstStyle/>
                    <a:p>
                      <a:pPr algn="just">
                        <a:lnSpc>
                          <a:spcPct val="200000"/>
                        </a:lnSpc>
                        <a:spcAft>
                          <a:spcPts val="0"/>
                        </a:spcAft>
                      </a:pPr>
                      <a:r>
                        <a:rPr lang="en-US" sz="1600">
                          <a:effectLst/>
                        </a:rPr>
                        <a:t>To know when and how to do the maintenance </a:t>
                      </a:r>
                      <a:endParaRPr lang="en-US" sz="1600">
                        <a:effectLst/>
                        <a:latin typeface="Calibri"/>
                        <a:ea typeface="Calibri"/>
                        <a:cs typeface="Arial"/>
                      </a:endParaRPr>
                    </a:p>
                  </a:txBody>
                  <a:tcPr marL="68580" marR="68580" marT="0" marB="0"/>
                </a:tc>
              </a:tr>
              <a:tr h="2044108">
                <a:tc>
                  <a:txBody>
                    <a:bodyPr/>
                    <a:lstStyle/>
                    <a:p>
                      <a:pPr>
                        <a:lnSpc>
                          <a:spcPct val="200000"/>
                        </a:lnSpc>
                        <a:spcAft>
                          <a:spcPts val="0"/>
                        </a:spcAft>
                      </a:pPr>
                      <a:r>
                        <a:rPr lang="en-US" sz="1600">
                          <a:effectLst/>
                        </a:rPr>
                        <a:t>Activity of the processes </a:t>
                      </a:r>
                      <a:endParaRPr lang="en-US" sz="1600">
                        <a:effectLst/>
                        <a:latin typeface="Calibri"/>
                        <a:ea typeface="Calibri"/>
                        <a:cs typeface="Arial"/>
                      </a:endParaRPr>
                    </a:p>
                  </a:txBody>
                  <a:tcPr marL="68580" marR="68580" marT="0" marB="0"/>
                </a:tc>
                <a:tc>
                  <a:txBody>
                    <a:bodyPr/>
                    <a:lstStyle/>
                    <a:p>
                      <a:pPr marL="342900" lvl="0" indent="-342900" algn="just" rtl="0">
                        <a:lnSpc>
                          <a:spcPct val="200000"/>
                        </a:lnSpc>
                        <a:spcAft>
                          <a:spcPts val="0"/>
                        </a:spcAft>
                        <a:buFont typeface="+mj-lt"/>
                        <a:buAutoNum type="arabicPeriod"/>
                      </a:pPr>
                      <a:r>
                        <a:rPr lang="en-US" sz="1600" dirty="0">
                          <a:effectLst/>
                        </a:rPr>
                        <a:t>Prepared tables for maintenance </a:t>
                      </a:r>
                    </a:p>
                    <a:p>
                      <a:pPr marL="342900" lvl="0" indent="-342900" algn="just">
                        <a:lnSpc>
                          <a:spcPct val="200000"/>
                        </a:lnSpc>
                        <a:spcAft>
                          <a:spcPts val="0"/>
                        </a:spcAft>
                        <a:buFont typeface="+mj-lt"/>
                        <a:buAutoNum type="arabicPeriod"/>
                      </a:pPr>
                      <a:r>
                        <a:rPr lang="en-US" sz="1600" dirty="0">
                          <a:effectLst/>
                        </a:rPr>
                        <a:t>Decided when do the maintenance </a:t>
                      </a:r>
                    </a:p>
                    <a:p>
                      <a:pPr marL="342900" lvl="0" indent="-342900" algn="just">
                        <a:lnSpc>
                          <a:spcPct val="200000"/>
                        </a:lnSpc>
                        <a:spcAft>
                          <a:spcPts val="0"/>
                        </a:spcAft>
                        <a:buFont typeface="+mj-lt"/>
                        <a:buAutoNum type="arabicPeriod"/>
                      </a:pPr>
                      <a:r>
                        <a:rPr lang="en-US" sz="1600" dirty="0">
                          <a:effectLst/>
                        </a:rPr>
                        <a:t>Decided who do the maintenance.</a:t>
                      </a:r>
                      <a:endParaRPr lang="en-US" sz="1600" dirty="0">
                        <a:effectLst/>
                        <a:latin typeface="Calibri"/>
                        <a:ea typeface="Calibri"/>
                        <a:cs typeface="Arial"/>
                      </a:endParaRPr>
                    </a:p>
                  </a:txBody>
                  <a:tcPr marL="68580" marR="68580" marT="0" marB="0"/>
                </a:tc>
              </a:tr>
              <a:tr h="1667664">
                <a:tc>
                  <a:txBody>
                    <a:bodyPr/>
                    <a:lstStyle/>
                    <a:p>
                      <a:pPr>
                        <a:lnSpc>
                          <a:spcPct val="200000"/>
                        </a:lnSpc>
                        <a:spcAft>
                          <a:spcPts val="0"/>
                        </a:spcAft>
                      </a:pPr>
                      <a:r>
                        <a:rPr lang="en-US" sz="1600">
                          <a:effectLst/>
                        </a:rPr>
                        <a:t>Activities detail description </a:t>
                      </a:r>
                      <a:endParaRPr lang="en-US" sz="1600">
                        <a:effectLst/>
                        <a:latin typeface="Calibri"/>
                        <a:ea typeface="Calibri"/>
                        <a:cs typeface="Arial"/>
                      </a:endParaRPr>
                    </a:p>
                  </a:txBody>
                  <a:tcPr marL="68580" marR="68580" marT="0" marB="0"/>
                </a:tc>
                <a:tc>
                  <a:txBody>
                    <a:bodyPr/>
                    <a:lstStyle/>
                    <a:p>
                      <a:pPr algn="just">
                        <a:lnSpc>
                          <a:spcPct val="200000"/>
                        </a:lnSpc>
                        <a:spcAft>
                          <a:spcPts val="0"/>
                        </a:spcAft>
                      </a:pPr>
                      <a:r>
                        <a:rPr lang="en-US" sz="1600">
                          <a:effectLst/>
                        </a:rPr>
                        <a:t>Maintenance department prepared tables for do the maintenance and the steps to implement the maintenance in the right way in right time </a:t>
                      </a:r>
                      <a:endParaRPr lang="en-US" sz="1600">
                        <a:effectLst/>
                        <a:latin typeface="Calibri"/>
                        <a:ea typeface="Calibri"/>
                        <a:cs typeface="Arial"/>
                      </a:endParaRPr>
                    </a:p>
                  </a:txBody>
                  <a:tcPr marL="68580" marR="68580" marT="0" marB="0"/>
                </a:tc>
              </a:tr>
              <a:tr h="614681">
                <a:tc>
                  <a:txBody>
                    <a:bodyPr/>
                    <a:lstStyle/>
                    <a:p>
                      <a:pPr>
                        <a:lnSpc>
                          <a:spcPct val="200000"/>
                        </a:lnSpc>
                        <a:spcAft>
                          <a:spcPts val="0"/>
                        </a:spcAft>
                      </a:pPr>
                      <a:r>
                        <a:rPr lang="en-US" sz="1600">
                          <a:effectLst/>
                        </a:rPr>
                        <a:t>Responsibilities </a:t>
                      </a:r>
                      <a:endParaRPr lang="en-US" sz="1600">
                        <a:effectLst/>
                        <a:latin typeface="Calibri"/>
                        <a:ea typeface="Calibri"/>
                        <a:cs typeface="Arial"/>
                      </a:endParaRPr>
                    </a:p>
                  </a:txBody>
                  <a:tcPr marL="68580" marR="68580" marT="0" marB="0"/>
                </a:tc>
                <a:tc>
                  <a:txBody>
                    <a:bodyPr/>
                    <a:lstStyle/>
                    <a:p>
                      <a:pPr algn="just">
                        <a:lnSpc>
                          <a:spcPct val="200000"/>
                        </a:lnSpc>
                        <a:spcAft>
                          <a:spcPts val="0"/>
                        </a:spcAft>
                      </a:pPr>
                      <a:r>
                        <a:rPr lang="en-US" sz="1600">
                          <a:effectLst/>
                        </a:rPr>
                        <a:t>Maintenance department </a:t>
                      </a:r>
                      <a:endParaRPr lang="en-US" sz="1600">
                        <a:effectLst/>
                        <a:latin typeface="Calibri"/>
                        <a:ea typeface="Calibri"/>
                        <a:cs typeface="Arial"/>
                      </a:endParaRPr>
                    </a:p>
                  </a:txBody>
                  <a:tcPr marL="68580" marR="68580" marT="0" marB="0"/>
                </a:tc>
              </a:tr>
              <a:tr h="614681">
                <a:tc>
                  <a:txBody>
                    <a:bodyPr/>
                    <a:lstStyle/>
                    <a:p>
                      <a:pPr>
                        <a:lnSpc>
                          <a:spcPct val="200000"/>
                        </a:lnSpc>
                        <a:spcAft>
                          <a:spcPts val="0"/>
                        </a:spcAft>
                      </a:pPr>
                      <a:r>
                        <a:rPr lang="en-US" sz="1600">
                          <a:effectLst/>
                        </a:rPr>
                        <a:t>Related forms </a:t>
                      </a:r>
                      <a:endParaRPr lang="en-US" sz="1600">
                        <a:effectLst/>
                        <a:latin typeface="Calibri"/>
                        <a:ea typeface="Calibri"/>
                        <a:cs typeface="Arial"/>
                      </a:endParaRPr>
                    </a:p>
                  </a:txBody>
                  <a:tcPr marL="68580" marR="68580" marT="0" marB="0"/>
                </a:tc>
                <a:tc>
                  <a:txBody>
                    <a:bodyPr/>
                    <a:lstStyle/>
                    <a:p>
                      <a:pPr algn="just">
                        <a:lnSpc>
                          <a:spcPct val="200000"/>
                        </a:lnSpc>
                        <a:spcAft>
                          <a:spcPts val="0"/>
                        </a:spcAft>
                      </a:pPr>
                      <a:r>
                        <a:rPr lang="en-US" sz="1600" dirty="0" smtClean="0">
                          <a:effectLst/>
                        </a:rPr>
                        <a:t>PM</a:t>
                      </a:r>
                      <a:r>
                        <a:rPr lang="en-US" sz="1600" baseline="0" dirty="0" smtClean="0">
                          <a:effectLst/>
                        </a:rPr>
                        <a:t> tables</a:t>
                      </a:r>
                      <a:endParaRPr lang="en-US" sz="16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27369037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t>conclusion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6925575"/>
              </p:ext>
            </p:extLst>
          </p:nvPr>
        </p:nvGraphicFramePr>
        <p:xfrm>
          <a:off x="292290" y="1981200"/>
          <a:ext cx="84582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601" y="48476"/>
            <a:ext cx="2971799" cy="2486405"/>
          </a:xfrm>
          <a:prstGeom prst="rect">
            <a:avLst/>
          </a:prstGeom>
        </p:spPr>
      </p:pic>
    </p:spTree>
    <p:extLst>
      <p:ext uri="{BB962C8B-B14F-4D97-AF65-F5344CB8AC3E}">
        <p14:creationId xmlns:p14="http://schemas.microsoft.com/office/powerpoint/2010/main" val="2011422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830" y="381000"/>
            <a:ext cx="8229600" cy="1143000"/>
          </a:xfrm>
        </p:spPr>
        <p:txBody>
          <a:bodyPr/>
          <a:lstStyle/>
          <a:p>
            <a:r>
              <a:rPr lang="en-US" dirty="0" smtClean="0"/>
              <a:t>Recommendation </a:t>
            </a:r>
            <a:endParaRPr lang="en-US" dirty="0"/>
          </a:p>
        </p:txBody>
      </p:sp>
      <p:sp>
        <p:nvSpPr>
          <p:cNvPr id="3" name="Content Placeholder 2"/>
          <p:cNvSpPr>
            <a:spLocks noGrp="1"/>
          </p:cNvSpPr>
          <p:nvPr>
            <p:ph idx="1"/>
          </p:nvPr>
        </p:nvSpPr>
        <p:spPr>
          <a:xfrm>
            <a:off x="457200" y="2133600"/>
            <a:ext cx="8229600" cy="4525963"/>
          </a:xfrm>
        </p:spPr>
        <p:txBody>
          <a:bodyPr>
            <a:normAutofit fontScale="92500"/>
          </a:bodyPr>
          <a:lstStyle/>
          <a:p>
            <a:pPr marL="0" lvl="0" indent="0">
              <a:buNone/>
            </a:pPr>
            <a:r>
              <a:rPr lang="en-US" sz="3000" b="1" dirty="0" smtClean="0"/>
              <a:t>The recommendation summarize in  </a:t>
            </a:r>
          </a:p>
          <a:p>
            <a:pPr lvl="0"/>
            <a:r>
              <a:rPr lang="en-US" sz="2600" dirty="0" smtClean="0"/>
              <a:t>apply the preventive maintenance model on the machines to:</a:t>
            </a:r>
          </a:p>
          <a:p>
            <a:pPr lvl="2">
              <a:buFont typeface="Wingdings" panose="05000000000000000000" pitchFamily="2" charset="2"/>
              <a:buChar char="Ø"/>
            </a:pPr>
            <a:r>
              <a:rPr lang="en-US" dirty="0" smtClean="0"/>
              <a:t>to prevent the sudden failure on machines</a:t>
            </a:r>
            <a:endParaRPr lang="ar-SA" dirty="0" smtClean="0"/>
          </a:p>
          <a:p>
            <a:pPr lvl="2">
              <a:buFont typeface="Wingdings" panose="05000000000000000000" pitchFamily="2" charset="2"/>
              <a:buChar char="Ø"/>
            </a:pPr>
            <a:r>
              <a:rPr lang="en-US" dirty="0" smtClean="0"/>
              <a:t>reducing </a:t>
            </a:r>
            <a:r>
              <a:rPr lang="en-US" dirty="0"/>
              <a:t>the cost and waste time.</a:t>
            </a:r>
            <a:endParaRPr lang="ar-SA" dirty="0"/>
          </a:p>
          <a:p>
            <a:pPr lvl="2">
              <a:buFont typeface="Wingdings" panose="05000000000000000000" pitchFamily="2" charset="2"/>
              <a:buChar char="Ø"/>
            </a:pPr>
            <a:r>
              <a:rPr lang="en-US" dirty="0"/>
              <a:t>improving the production </a:t>
            </a:r>
            <a:r>
              <a:rPr lang="en-US" dirty="0" smtClean="0"/>
              <a:t>rate</a:t>
            </a:r>
          </a:p>
          <a:p>
            <a:pPr lvl="2">
              <a:buFont typeface="Wingdings" panose="05000000000000000000" pitchFamily="2" charset="2"/>
              <a:buChar char="Ø"/>
            </a:pPr>
            <a:endParaRPr lang="en-US" dirty="0" smtClean="0"/>
          </a:p>
          <a:p>
            <a:pPr lvl="0"/>
            <a:r>
              <a:rPr lang="en-US" sz="2600" dirty="0"/>
              <a:t>keep improving in </a:t>
            </a:r>
            <a:r>
              <a:rPr lang="en-US" sz="2600" dirty="0" smtClean="0"/>
              <a:t>the maintenance system to </a:t>
            </a:r>
            <a:r>
              <a:rPr lang="en-US" dirty="0" smtClean="0"/>
              <a:t>:</a:t>
            </a:r>
          </a:p>
          <a:p>
            <a:pPr lvl="2" indent="-342900">
              <a:buFont typeface="Wingdings" panose="05000000000000000000" pitchFamily="2" charset="2"/>
              <a:buChar char="Ø"/>
            </a:pPr>
            <a:r>
              <a:rPr lang="en-US" dirty="0" smtClean="0"/>
              <a:t>Keeping reduce </a:t>
            </a:r>
            <a:r>
              <a:rPr lang="en-US" dirty="0"/>
              <a:t>probability of correction failure</a:t>
            </a:r>
            <a:endParaRPr lang="ar-SA" dirty="0"/>
          </a:p>
          <a:p>
            <a:pPr lvl="2" indent="-342900">
              <a:buFont typeface="Wingdings" panose="05000000000000000000" pitchFamily="2" charset="2"/>
              <a:buChar char="Ø"/>
            </a:pPr>
            <a:r>
              <a:rPr lang="en-US" dirty="0" smtClean="0"/>
              <a:t>Keeping the increases </a:t>
            </a:r>
            <a:r>
              <a:rPr lang="en-US" dirty="0"/>
              <a:t>the service level for machine</a:t>
            </a:r>
            <a:endParaRPr lang="ar-SA" dirty="0"/>
          </a:p>
          <a:p>
            <a:pPr lvl="2" indent="-342900">
              <a:buFont typeface="Wingdings" panose="05000000000000000000" pitchFamily="2" charset="2"/>
              <a:buChar char="Ø"/>
            </a:pPr>
            <a:r>
              <a:rPr lang="en-US" dirty="0" smtClean="0"/>
              <a:t>Keeping improving performance </a:t>
            </a:r>
            <a:r>
              <a:rPr lang="en-US" dirty="0"/>
              <a:t>for </a:t>
            </a:r>
            <a:r>
              <a:rPr lang="en-US" dirty="0" smtClean="0"/>
              <a:t>the machines</a:t>
            </a:r>
            <a:endParaRPr lang="ar-SA" dirty="0"/>
          </a:p>
          <a:p>
            <a:pPr lvl="2" indent="-342900">
              <a:buFont typeface="Wingdings" panose="05000000000000000000" pitchFamily="2" charset="2"/>
              <a:buChar char="Ø"/>
            </a:pPr>
            <a:endParaRPr lang="ar-SA" dirty="0"/>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0"/>
            <a:ext cx="2773680" cy="2133600"/>
          </a:xfrm>
          <a:prstGeom prst="rect">
            <a:avLst/>
          </a:prstGeom>
        </p:spPr>
      </p:pic>
    </p:spTree>
    <p:extLst>
      <p:ext uri="{BB962C8B-B14F-4D97-AF65-F5344CB8AC3E}">
        <p14:creationId xmlns:p14="http://schemas.microsoft.com/office/powerpoint/2010/main" val="2171858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sz="4800" dirty="0" smtClean="0">
                <a:latin typeface="Brush Script MT" pitchFamily="66" charset="0"/>
              </a:rPr>
              <a:t>Thank you for listening </a:t>
            </a:r>
          </a:p>
          <a:p>
            <a:pPr marL="0" indent="0" algn="ctr">
              <a:buNone/>
            </a:pPr>
            <a:r>
              <a:rPr lang="en-US" sz="4800" dirty="0" smtClean="0">
                <a:latin typeface="Brush Script MT" pitchFamily="66" charset="0"/>
              </a:rPr>
              <a:t>Any questions ?</a:t>
            </a:r>
            <a:endParaRPr lang="en-US" sz="4800" dirty="0">
              <a:latin typeface="Brush Script MT" pitchFamily="66"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3657600"/>
            <a:ext cx="2971800" cy="2971800"/>
          </a:xfrm>
          <a:prstGeom prst="rect">
            <a:avLst/>
          </a:prstGeom>
        </p:spPr>
      </p:pic>
    </p:spTree>
    <p:extLst>
      <p:ext uri="{BB962C8B-B14F-4D97-AF65-F5344CB8AC3E}">
        <p14:creationId xmlns:p14="http://schemas.microsoft.com/office/powerpoint/2010/main" val="2380058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objective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98660048"/>
              </p:ext>
            </p:extLst>
          </p:nvPr>
        </p:nvGraphicFramePr>
        <p:xfrm>
          <a:off x="457200" y="202045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31942" y="235527"/>
            <a:ext cx="1877422" cy="1745673"/>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1000" y="193963"/>
            <a:ext cx="1219200" cy="1625600"/>
          </a:xfrm>
          <a:prstGeom prst="rect">
            <a:avLst/>
          </a:prstGeom>
        </p:spPr>
      </p:pic>
    </p:spTree>
    <p:extLst>
      <p:ext uri="{BB962C8B-B14F-4D97-AF65-F5344CB8AC3E}">
        <p14:creationId xmlns:p14="http://schemas.microsoft.com/office/powerpoint/2010/main" val="278399151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maintenance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58890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1"/>
            <a:ext cx="1752600" cy="1600199"/>
          </a:xfrm>
          <a:prstGeom prst="rect">
            <a:avLst/>
          </a:prstGeom>
        </p:spPr>
      </p:pic>
    </p:spTree>
    <p:extLst>
      <p:ext uri="{BB962C8B-B14F-4D97-AF65-F5344CB8AC3E}">
        <p14:creationId xmlns:p14="http://schemas.microsoft.com/office/powerpoint/2010/main" val="195778773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definition </a:t>
            </a:r>
            <a:endParaRPr lang="en-US" dirty="0"/>
          </a:p>
        </p:txBody>
      </p:sp>
      <p:sp>
        <p:nvSpPr>
          <p:cNvPr id="3" name="Content Placeholder 2"/>
          <p:cNvSpPr>
            <a:spLocks noGrp="1"/>
          </p:cNvSpPr>
          <p:nvPr>
            <p:ph idx="1"/>
          </p:nvPr>
        </p:nvSpPr>
        <p:spPr/>
        <p:txBody>
          <a:bodyPr/>
          <a:lstStyle/>
          <a:p>
            <a:pPr algn="just"/>
            <a:r>
              <a:rPr lang="en-US" sz="2800" dirty="0"/>
              <a:t>The National Carton Company was enhance to build a preventive maintenance programed, and  improve the correction maintenance </a:t>
            </a:r>
            <a:r>
              <a:rPr lang="en-US" sz="2800" dirty="0" smtClean="0"/>
              <a:t>programmed </a:t>
            </a:r>
            <a:r>
              <a:rPr lang="en-US" sz="2800" dirty="0"/>
              <a:t>depend on specific data </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3352800"/>
            <a:ext cx="5762625" cy="2838450"/>
          </a:xfrm>
          <a:prstGeom prst="rect">
            <a:avLst/>
          </a:prstGeom>
        </p:spPr>
      </p:pic>
    </p:spTree>
    <p:extLst>
      <p:ext uri="{BB962C8B-B14F-4D97-AF65-F5344CB8AC3E}">
        <p14:creationId xmlns:p14="http://schemas.microsoft.com/office/powerpoint/2010/main" val="14555543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definition</a:t>
            </a: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8509093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19600" y="1205346"/>
            <a:ext cx="3242425" cy="1634836"/>
          </a:xfrm>
          <a:prstGeom prst="rect">
            <a:avLst/>
          </a:prstGeom>
        </p:spPr>
      </p:pic>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9927" y="3124200"/>
            <a:ext cx="3289924" cy="2476162"/>
          </a:xfrm>
          <a:prstGeom prst="rect">
            <a:avLst/>
          </a:prstGeom>
        </p:spPr>
      </p:pic>
    </p:spTree>
    <p:extLst>
      <p:ext uri="{BB962C8B-B14F-4D97-AF65-F5344CB8AC3E}">
        <p14:creationId xmlns:p14="http://schemas.microsoft.com/office/powerpoint/2010/main" val="15002856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Literature review </a:t>
            </a:r>
            <a:endParaRPr lang="en-US" dirty="0"/>
          </a:p>
        </p:txBody>
      </p:sp>
      <p:sp>
        <p:nvSpPr>
          <p:cNvPr id="3" name="Content Placeholder 2"/>
          <p:cNvSpPr>
            <a:spLocks noGrp="1"/>
          </p:cNvSpPr>
          <p:nvPr>
            <p:ph idx="1"/>
          </p:nvPr>
        </p:nvSpPr>
        <p:spPr/>
        <p:txBody>
          <a:bodyPr/>
          <a:lstStyle/>
          <a:p>
            <a:pPr marL="914400" lvl="1" indent="-514350">
              <a:buFont typeface="Wingdings" pitchFamily="2" charset="2"/>
              <a:buChar char="Ø"/>
            </a:pPr>
            <a:endParaRPr lang="en-US" b="1" dirty="0" smtClean="0"/>
          </a:p>
          <a:p>
            <a:pPr marL="914400" lvl="1" indent="-514350">
              <a:buFont typeface="Wingdings" pitchFamily="2" charset="2"/>
              <a:buChar char="Ø"/>
            </a:pPr>
            <a:r>
              <a:rPr lang="en-US" b="1" dirty="0" smtClean="0"/>
              <a:t>Waterbury </a:t>
            </a:r>
            <a:r>
              <a:rPr lang="en-US" b="1" dirty="0"/>
              <a:t>fire </a:t>
            </a:r>
            <a:r>
              <a:rPr lang="en-US" b="1" dirty="0" smtClean="0"/>
              <a:t>department </a:t>
            </a:r>
          </a:p>
          <a:p>
            <a:pPr marL="400050" lvl="1" indent="0">
              <a:buNone/>
            </a:pPr>
            <a:r>
              <a:rPr lang="en-US" b="1" dirty="0" smtClean="0"/>
              <a:t>     </a:t>
            </a:r>
            <a:r>
              <a:rPr lang="en-US" dirty="0" smtClean="0"/>
              <a:t>This research done in 2008</a:t>
            </a:r>
          </a:p>
          <a:p>
            <a:pPr marL="400050" lvl="1" indent="0">
              <a:buNone/>
            </a:pPr>
            <a:endParaRPr lang="en-US" dirty="0" smtClean="0"/>
          </a:p>
          <a:p>
            <a:pPr lvl="1" indent="-342900" algn="just"/>
            <a:r>
              <a:rPr lang="en-US" sz="2000" dirty="0"/>
              <a:t>PM program to the effectively decrease out of service and ensure </a:t>
            </a:r>
            <a:r>
              <a:rPr lang="en-US" sz="2000" dirty="0" smtClean="0"/>
              <a:t>safety </a:t>
            </a:r>
            <a:r>
              <a:rPr lang="en-US" sz="2000" dirty="0"/>
              <a:t>of the fire service apparatus within the Waterbury fire </a:t>
            </a:r>
            <a:r>
              <a:rPr lang="en-US" sz="2000" dirty="0" smtClean="0"/>
              <a:t>department </a:t>
            </a:r>
            <a:r>
              <a:rPr lang="en-US" sz="2000" dirty="0"/>
              <a:t>(WFD) </a:t>
            </a:r>
            <a:r>
              <a:rPr lang="en-US" sz="2000" dirty="0" smtClean="0"/>
              <a:t>fleet</a:t>
            </a:r>
          </a:p>
          <a:p>
            <a:pPr lvl="1" indent="-342900" algn="just"/>
            <a:r>
              <a:rPr lang="en-US" sz="2000" dirty="0"/>
              <a:t>The research complied data from survey conducted to glean information as to the effectiveness and feasibility of initiating a PM </a:t>
            </a:r>
            <a:r>
              <a:rPr lang="en-US" sz="2000" dirty="0" smtClean="0"/>
              <a:t>program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6980" y="561108"/>
            <a:ext cx="2147732" cy="2334491"/>
          </a:xfrm>
          <a:prstGeom prst="rect">
            <a:avLst/>
          </a:prstGeom>
        </p:spPr>
      </p:pic>
    </p:spTree>
    <p:extLst>
      <p:ext uri="{BB962C8B-B14F-4D97-AF65-F5344CB8AC3E}">
        <p14:creationId xmlns:p14="http://schemas.microsoft.com/office/powerpoint/2010/main" val="2880447128"/>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2590</TotalTime>
  <Words>1274</Words>
  <Application>Microsoft Office PowerPoint</Application>
  <PresentationFormat>On-screen Show (4:3)</PresentationFormat>
  <Paragraphs>358</Paragraphs>
  <Slides>44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Arial</vt:lpstr>
      <vt:lpstr>Brush Script MT</vt:lpstr>
      <vt:lpstr>Calibri</vt:lpstr>
      <vt:lpstr>Cambria Math</vt:lpstr>
      <vt:lpstr>Gabriola</vt:lpstr>
      <vt:lpstr>Times New Roman</vt:lpstr>
      <vt:lpstr>Wingdings</vt:lpstr>
      <vt:lpstr>Office Theme</vt:lpstr>
      <vt:lpstr>Building Preventive Maintenance Model at National Carton Company </vt:lpstr>
      <vt:lpstr>Agenda </vt:lpstr>
      <vt:lpstr>Maintenance Definition </vt:lpstr>
      <vt:lpstr>Maintenance activities </vt:lpstr>
      <vt:lpstr>Maintenance objective </vt:lpstr>
      <vt:lpstr>Types of maintenance </vt:lpstr>
      <vt:lpstr>Problem definition </vt:lpstr>
      <vt:lpstr>Problem definition</vt:lpstr>
      <vt:lpstr>Literature review </vt:lpstr>
      <vt:lpstr>Literature review </vt:lpstr>
      <vt:lpstr>Literature review </vt:lpstr>
      <vt:lpstr>Methodology </vt:lpstr>
      <vt:lpstr>Analysis and Results</vt:lpstr>
      <vt:lpstr>Analysis and result </vt:lpstr>
      <vt:lpstr>PowerPoint Presentation</vt:lpstr>
      <vt:lpstr>PowerPoint Presentation</vt:lpstr>
      <vt:lpstr>PowerPoint Presentation</vt:lpstr>
      <vt:lpstr>PowerPoint Presentation</vt:lpstr>
      <vt:lpstr>PowerPoint Presentation</vt:lpstr>
      <vt:lpstr>1) Down time 1 (D1) </vt:lpstr>
      <vt:lpstr>2) Down time 2 (D2) </vt:lpstr>
      <vt:lpstr>  3) Down time 3 (D3) </vt:lpstr>
      <vt:lpstr>4) Down time 4 (D4) </vt:lpstr>
      <vt:lpstr>analysis after implement preventive maintenance</vt:lpstr>
      <vt:lpstr>1) Down time 1(D1) </vt:lpstr>
      <vt:lpstr>PowerPoint Presentation</vt:lpstr>
      <vt:lpstr>2) Down time 2 (D2) </vt:lpstr>
      <vt:lpstr>3) Down time 3 :</vt:lpstr>
      <vt:lpstr>Analysis for die cutter machine: </vt:lpstr>
      <vt:lpstr>1) Down time 1 (D1)</vt:lpstr>
      <vt:lpstr>2) Down time 2 (D2) </vt:lpstr>
      <vt:lpstr>3) Down time 3 (D3): </vt:lpstr>
      <vt:lpstr>4) Down time 4 ( D4): </vt:lpstr>
      <vt:lpstr>PowerPoint Presentation</vt:lpstr>
      <vt:lpstr>PowerPoint Presentation</vt:lpstr>
      <vt:lpstr>PowerPoint Presentation</vt:lpstr>
      <vt:lpstr>Preventive Maintenance Model </vt:lpstr>
      <vt:lpstr>Sample Manuel for  corrective maintenance model </vt:lpstr>
      <vt:lpstr>PowerPoint Presentation</vt:lpstr>
      <vt:lpstr>Sample manual for preventive maintenance model </vt:lpstr>
      <vt:lpstr>PowerPoint Presentation</vt:lpstr>
      <vt:lpstr>conclusion </vt:lpstr>
      <vt:lpstr>Recommendation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Preventive Maintenance at National Carton Company</dc:title>
  <dc:creator>Abdulrahman</dc:creator>
  <cp:lastModifiedBy>Abdulrahman</cp:lastModifiedBy>
  <cp:revision>102</cp:revision>
  <dcterms:created xsi:type="dcterms:W3CDTF">2013-01-05T21:48:03Z</dcterms:created>
  <dcterms:modified xsi:type="dcterms:W3CDTF">2013-05-21T19:34:05Z</dcterms:modified>
</cp:coreProperties>
</file>