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8"/>
  </p:notesMasterIdLst>
  <p:handoutMasterIdLst>
    <p:handoutMasterId r:id="rId79"/>
  </p:handoutMasterIdLst>
  <p:sldIdLst>
    <p:sldId id="292" r:id="rId2"/>
    <p:sldId id="322" r:id="rId3"/>
    <p:sldId id="327" r:id="rId4"/>
    <p:sldId id="314" r:id="rId5"/>
    <p:sldId id="342" r:id="rId6"/>
    <p:sldId id="332" r:id="rId7"/>
    <p:sldId id="333" r:id="rId8"/>
    <p:sldId id="329" r:id="rId9"/>
    <p:sldId id="335" r:id="rId10"/>
    <p:sldId id="336" r:id="rId11"/>
    <p:sldId id="337" r:id="rId12"/>
    <p:sldId id="338" r:id="rId13"/>
    <p:sldId id="339" r:id="rId14"/>
    <p:sldId id="340" r:id="rId15"/>
    <p:sldId id="341" r:id="rId16"/>
    <p:sldId id="368" r:id="rId17"/>
    <p:sldId id="369" r:id="rId18"/>
    <p:sldId id="370" r:id="rId19"/>
    <p:sldId id="371" r:id="rId20"/>
    <p:sldId id="372" r:id="rId21"/>
    <p:sldId id="373" r:id="rId22"/>
    <p:sldId id="374" r:id="rId23"/>
    <p:sldId id="376" r:id="rId24"/>
    <p:sldId id="377" r:id="rId25"/>
    <p:sldId id="379" r:id="rId26"/>
    <p:sldId id="382" r:id="rId27"/>
    <p:sldId id="383" r:id="rId28"/>
    <p:sldId id="384" r:id="rId29"/>
    <p:sldId id="385" r:id="rId30"/>
    <p:sldId id="386" r:id="rId31"/>
    <p:sldId id="388" r:id="rId32"/>
    <p:sldId id="389" r:id="rId33"/>
    <p:sldId id="390" r:id="rId34"/>
    <p:sldId id="391" r:id="rId35"/>
    <p:sldId id="392" r:id="rId36"/>
    <p:sldId id="394" r:id="rId37"/>
    <p:sldId id="395" r:id="rId38"/>
    <p:sldId id="397" r:id="rId39"/>
    <p:sldId id="415" r:id="rId40"/>
    <p:sldId id="349" r:id="rId41"/>
    <p:sldId id="350" r:id="rId42"/>
    <p:sldId id="352" r:id="rId43"/>
    <p:sldId id="351" r:id="rId44"/>
    <p:sldId id="357" r:id="rId45"/>
    <p:sldId id="353" r:id="rId46"/>
    <p:sldId id="348" r:id="rId47"/>
    <p:sldId id="354" r:id="rId48"/>
    <p:sldId id="355" r:id="rId49"/>
    <p:sldId id="356" r:id="rId50"/>
    <p:sldId id="358" r:id="rId51"/>
    <p:sldId id="359" r:id="rId52"/>
    <p:sldId id="360" r:id="rId53"/>
    <p:sldId id="365" r:id="rId54"/>
    <p:sldId id="420" r:id="rId55"/>
    <p:sldId id="421" r:id="rId56"/>
    <p:sldId id="422" r:id="rId57"/>
    <p:sldId id="424" r:id="rId58"/>
    <p:sldId id="416" r:id="rId59"/>
    <p:sldId id="399" r:id="rId60"/>
    <p:sldId id="400" r:id="rId61"/>
    <p:sldId id="401" r:id="rId62"/>
    <p:sldId id="402" r:id="rId63"/>
    <p:sldId id="403" r:id="rId64"/>
    <p:sldId id="404" r:id="rId65"/>
    <p:sldId id="405" r:id="rId66"/>
    <p:sldId id="417" r:id="rId67"/>
    <p:sldId id="406" r:id="rId68"/>
    <p:sldId id="407" r:id="rId69"/>
    <p:sldId id="408" r:id="rId70"/>
    <p:sldId id="409" r:id="rId71"/>
    <p:sldId id="411" r:id="rId72"/>
    <p:sldId id="412" r:id="rId73"/>
    <p:sldId id="413" r:id="rId74"/>
    <p:sldId id="418" r:id="rId75"/>
    <p:sldId id="414" r:id="rId76"/>
    <p:sldId id="419" r:id="rId7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AD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84369" autoAdjust="0"/>
  </p:normalViewPr>
  <p:slideViewPr>
    <p:cSldViewPr>
      <p:cViewPr>
        <p:scale>
          <a:sx n="104" d="100"/>
          <a:sy n="104" d="100"/>
        </p:scale>
        <p:origin x="-810" y="-72"/>
      </p:cViewPr>
      <p:guideLst>
        <p:guide orient="horz" pos="2160"/>
        <p:guide pos="3840"/>
        <p:guide pos="6816"/>
        <p:guide pos="816"/>
      </p:guideLst>
    </p:cSldViewPr>
  </p:slideViewPr>
  <p:notesTextViewPr>
    <p:cViewPr>
      <p:scale>
        <a:sx n="1" d="1"/>
        <a:sy n="1" d="1"/>
      </p:scale>
      <p:origin x="0" y="0"/>
    </p:cViewPr>
  </p:notesTextViewPr>
  <p:notesViewPr>
    <p:cSldViewPr>
      <p:cViewPr varScale="1">
        <p:scale>
          <a:sx n="95" d="100"/>
          <a:sy n="95" d="100"/>
        </p:scale>
        <p:origin x="3576"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diagrams/_rels/data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diagrams/_rels/data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diagrams/_rels/data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diagrams/_rels/data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diagrams/_rels/data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B294EC-D04A-4F7F-9FD4-24FFF1D38002}" type="doc">
      <dgm:prSet loTypeId="urn:microsoft.com/office/officeart/2005/8/layout/vList4#1" loCatId="list" qsTypeId="urn:microsoft.com/office/officeart/2005/8/quickstyle/simple5" qsCatId="simple" csTypeId="urn:microsoft.com/office/officeart/2005/8/colors/accent1_2" csCatId="accent1" phldr="1"/>
      <dgm:spPr/>
      <dgm:t>
        <a:bodyPr/>
        <a:lstStyle/>
        <a:p>
          <a:endParaRPr lang="en-GB"/>
        </a:p>
      </dgm:t>
    </dgm:pt>
    <dgm:pt modelId="{35624B03-DA4B-43BC-AB5E-8B02F7F1141C}">
      <dgm:prSet phldrT="[Text]" custT="1"/>
      <dgm:spPr/>
      <dgm:t>
        <a:bodyPr/>
        <a:lstStyle/>
        <a:p>
          <a:r>
            <a:rPr lang="en-US" sz="2600" dirty="0" smtClean="0">
              <a:latin typeface="Times New Roman" pitchFamily="18" charset="0"/>
              <a:cs typeface="Times New Roman" pitchFamily="18" charset="0"/>
            </a:rPr>
            <a:t>Introduction To project</a:t>
          </a:r>
          <a:endParaRPr lang="en-GB" sz="2600" dirty="0">
            <a:latin typeface="Times New Roman" pitchFamily="18" charset="0"/>
            <a:cs typeface="Times New Roman" pitchFamily="18" charset="0"/>
          </a:endParaRPr>
        </a:p>
      </dgm:t>
    </dgm:pt>
    <dgm:pt modelId="{664F09F9-13DF-4E12-B3C7-56842EF3CC95}" type="parTrans" cxnId="{26F5B046-D52A-4802-A83A-BA38BEA72395}">
      <dgm:prSet/>
      <dgm:spPr/>
      <dgm:t>
        <a:bodyPr/>
        <a:lstStyle/>
        <a:p>
          <a:endParaRPr lang="en-GB"/>
        </a:p>
      </dgm:t>
    </dgm:pt>
    <dgm:pt modelId="{7923582A-D460-46F4-B780-7D447D50FF54}" type="sibTrans" cxnId="{26F5B046-D52A-4802-A83A-BA38BEA72395}">
      <dgm:prSet/>
      <dgm:spPr/>
      <dgm:t>
        <a:bodyPr/>
        <a:lstStyle/>
        <a:p>
          <a:endParaRPr lang="en-GB"/>
        </a:p>
      </dgm:t>
    </dgm:pt>
    <dgm:pt modelId="{04474B3B-E300-4C21-B3EF-EAC33D89B944}">
      <dgm:prSet/>
      <dgm:spPr/>
      <dgm:t>
        <a:bodyPr/>
        <a:lstStyle/>
        <a:p>
          <a:r>
            <a:rPr lang="en-US" dirty="0" smtClean="0"/>
            <a:t>Mechanical Design	</a:t>
          </a:r>
          <a:endParaRPr lang="en-GB" dirty="0"/>
        </a:p>
      </dgm:t>
    </dgm:pt>
    <dgm:pt modelId="{210CC86D-5956-43E3-B5EA-6B09C30B465A}" type="parTrans" cxnId="{5AEFE2E1-6D8A-46D5-9195-5CA3D0794AE7}">
      <dgm:prSet/>
      <dgm:spPr/>
      <dgm:t>
        <a:bodyPr/>
        <a:lstStyle/>
        <a:p>
          <a:endParaRPr lang="en-GB"/>
        </a:p>
      </dgm:t>
    </dgm:pt>
    <dgm:pt modelId="{34F0EFBB-59D9-4B5C-AC13-E1E392B304A9}" type="sibTrans" cxnId="{5AEFE2E1-6D8A-46D5-9195-5CA3D0794AE7}">
      <dgm:prSet/>
      <dgm:spPr/>
      <dgm:t>
        <a:bodyPr/>
        <a:lstStyle/>
        <a:p>
          <a:endParaRPr lang="en-GB"/>
        </a:p>
      </dgm:t>
    </dgm:pt>
    <dgm:pt modelId="{C4A0A066-440F-424F-95DC-D950CB84B72C}">
      <dgm:prSet/>
      <dgm:spPr/>
      <dgm:t>
        <a:bodyPr/>
        <a:lstStyle/>
        <a:p>
          <a:r>
            <a:rPr lang="en-US" dirty="0" smtClean="0"/>
            <a:t>Architectural Redesign</a:t>
          </a:r>
          <a:endParaRPr lang="en-GB" dirty="0"/>
        </a:p>
      </dgm:t>
    </dgm:pt>
    <dgm:pt modelId="{CFB9EC41-F917-4BA0-BA5A-73E6CF288E61}" type="parTrans" cxnId="{49B3BFDA-9198-4CFB-B92F-4F98F256ECB9}">
      <dgm:prSet/>
      <dgm:spPr/>
      <dgm:t>
        <a:bodyPr/>
        <a:lstStyle/>
        <a:p>
          <a:endParaRPr lang="en-GB"/>
        </a:p>
      </dgm:t>
    </dgm:pt>
    <dgm:pt modelId="{3167BAAA-C74B-4380-A47F-FEA8135FC415}" type="sibTrans" cxnId="{49B3BFDA-9198-4CFB-B92F-4F98F256ECB9}">
      <dgm:prSet/>
      <dgm:spPr/>
      <dgm:t>
        <a:bodyPr/>
        <a:lstStyle/>
        <a:p>
          <a:endParaRPr lang="en-GB"/>
        </a:p>
      </dgm:t>
    </dgm:pt>
    <dgm:pt modelId="{183A2C69-42FE-424C-8F5D-E1930F71BB67}">
      <dgm:prSet/>
      <dgm:spPr/>
      <dgm:t>
        <a:bodyPr/>
        <a:lstStyle/>
        <a:p>
          <a:r>
            <a:rPr lang="en-US" dirty="0" smtClean="0"/>
            <a:t>Structural Design	</a:t>
          </a:r>
          <a:endParaRPr lang="en-GB" dirty="0"/>
        </a:p>
      </dgm:t>
    </dgm:pt>
    <dgm:pt modelId="{5E258707-31E2-4EFD-BA47-C0DED3CCAD9B}" type="parTrans" cxnId="{D00EC41C-265B-4DD7-9ABE-AF2DD3D1E670}">
      <dgm:prSet/>
      <dgm:spPr/>
      <dgm:t>
        <a:bodyPr/>
        <a:lstStyle/>
        <a:p>
          <a:endParaRPr lang="en-GB"/>
        </a:p>
      </dgm:t>
    </dgm:pt>
    <dgm:pt modelId="{9CEE27F7-A202-4BA9-9D70-82E8793DAF72}" type="sibTrans" cxnId="{D00EC41C-265B-4DD7-9ABE-AF2DD3D1E670}">
      <dgm:prSet/>
      <dgm:spPr/>
      <dgm:t>
        <a:bodyPr/>
        <a:lstStyle/>
        <a:p>
          <a:endParaRPr lang="en-GB"/>
        </a:p>
      </dgm:t>
    </dgm:pt>
    <dgm:pt modelId="{58E2A3FD-AB64-4364-BD23-4FC11E40CB83}">
      <dgm:prSet/>
      <dgm:spPr/>
      <dgm:t>
        <a:bodyPr/>
        <a:lstStyle/>
        <a:p>
          <a:r>
            <a:rPr lang="en-US" dirty="0" smtClean="0"/>
            <a:t>Electrical Design</a:t>
          </a:r>
          <a:endParaRPr lang="en-GB" dirty="0"/>
        </a:p>
      </dgm:t>
    </dgm:pt>
    <dgm:pt modelId="{34DC89E4-55A5-4E8D-B91A-E59BEB71075E}" type="parTrans" cxnId="{84458E68-F327-4215-84D1-610F8E81AEA5}">
      <dgm:prSet/>
      <dgm:spPr/>
      <dgm:t>
        <a:bodyPr/>
        <a:lstStyle/>
        <a:p>
          <a:endParaRPr lang="en-GB"/>
        </a:p>
      </dgm:t>
    </dgm:pt>
    <dgm:pt modelId="{0C020E6E-E689-4F03-8B2F-2B34AB266FEA}" type="sibTrans" cxnId="{84458E68-F327-4215-84D1-610F8E81AEA5}">
      <dgm:prSet/>
      <dgm:spPr/>
      <dgm:t>
        <a:bodyPr/>
        <a:lstStyle/>
        <a:p>
          <a:endParaRPr lang="en-GB"/>
        </a:p>
      </dgm:t>
    </dgm:pt>
    <dgm:pt modelId="{40CE69D3-EC66-48B1-AEEB-D76BB9EA3AB2}">
      <dgm:prSet/>
      <dgm:spPr/>
      <dgm:t>
        <a:bodyPr/>
        <a:lstStyle/>
        <a:p>
          <a:r>
            <a:rPr lang="en-US" dirty="0" smtClean="0">
              <a:latin typeface="Times New Roman" pitchFamily="18" charset="0"/>
              <a:cs typeface="Times New Roman" pitchFamily="18" charset="0"/>
            </a:rPr>
            <a:t>Environmental Design</a:t>
          </a:r>
          <a:endParaRPr lang="en-GB" dirty="0">
            <a:latin typeface="Times New Roman" pitchFamily="18" charset="0"/>
            <a:cs typeface="Times New Roman" pitchFamily="18" charset="0"/>
          </a:endParaRPr>
        </a:p>
      </dgm:t>
    </dgm:pt>
    <dgm:pt modelId="{283FCC41-B69E-42E7-8E4C-6B72F9F608B2}" type="parTrans" cxnId="{8101FB6F-0FF2-437A-9F60-A31077845EC2}">
      <dgm:prSet/>
      <dgm:spPr/>
      <dgm:t>
        <a:bodyPr/>
        <a:lstStyle/>
        <a:p>
          <a:endParaRPr lang="en-GB"/>
        </a:p>
      </dgm:t>
    </dgm:pt>
    <dgm:pt modelId="{E8DDB3B0-DDE5-4DD7-8BD6-EB587D033575}" type="sibTrans" cxnId="{8101FB6F-0FF2-437A-9F60-A31077845EC2}">
      <dgm:prSet/>
      <dgm:spPr/>
      <dgm:t>
        <a:bodyPr/>
        <a:lstStyle/>
        <a:p>
          <a:endParaRPr lang="en-GB"/>
        </a:p>
      </dgm:t>
    </dgm:pt>
    <dgm:pt modelId="{36F6E800-2E27-4276-AACB-C703326D97BE}">
      <dgm:prSet/>
      <dgm:spPr/>
      <dgm:t>
        <a:bodyPr/>
        <a:lstStyle/>
        <a:p>
          <a:r>
            <a:rPr lang="en-US" dirty="0" smtClean="0"/>
            <a:t>Quantity Surveying</a:t>
          </a:r>
          <a:endParaRPr lang="en-GB" dirty="0"/>
        </a:p>
      </dgm:t>
    </dgm:pt>
    <dgm:pt modelId="{DBA71EB1-EB4F-4959-8FBA-DE21425CAE84}" type="parTrans" cxnId="{C67CD5E9-1579-408B-A3D7-3564F7BF6CCE}">
      <dgm:prSet/>
      <dgm:spPr/>
      <dgm:t>
        <a:bodyPr/>
        <a:lstStyle/>
        <a:p>
          <a:endParaRPr lang="en-GB"/>
        </a:p>
      </dgm:t>
    </dgm:pt>
    <dgm:pt modelId="{C8B19D30-6B8F-4905-BA21-EBAB0582B845}" type="sibTrans" cxnId="{C67CD5E9-1579-408B-A3D7-3564F7BF6CCE}">
      <dgm:prSet/>
      <dgm:spPr/>
      <dgm:t>
        <a:bodyPr/>
        <a:lstStyle/>
        <a:p>
          <a:endParaRPr lang="en-GB"/>
        </a:p>
      </dgm:t>
    </dgm:pt>
    <dgm:pt modelId="{79726B4C-4779-44D2-AD9D-0726AD701A81}" type="pres">
      <dgm:prSet presAssocID="{50B294EC-D04A-4F7F-9FD4-24FFF1D38002}" presName="linear" presStyleCnt="0">
        <dgm:presLayoutVars>
          <dgm:dir/>
          <dgm:resizeHandles val="exact"/>
        </dgm:presLayoutVars>
      </dgm:prSet>
      <dgm:spPr/>
      <dgm:t>
        <a:bodyPr/>
        <a:lstStyle/>
        <a:p>
          <a:endParaRPr lang="en-US"/>
        </a:p>
      </dgm:t>
    </dgm:pt>
    <dgm:pt modelId="{895FB4A8-9FD1-4495-AD39-1EFB8930428C}" type="pres">
      <dgm:prSet presAssocID="{35624B03-DA4B-43BC-AB5E-8B02F7F1141C}" presName="comp" presStyleCnt="0"/>
      <dgm:spPr/>
      <dgm:t>
        <a:bodyPr/>
        <a:lstStyle/>
        <a:p>
          <a:endParaRPr lang="en-US"/>
        </a:p>
      </dgm:t>
    </dgm:pt>
    <dgm:pt modelId="{A4E95E6B-ADA1-4F35-9F16-90FC3F7B2C1F}" type="pres">
      <dgm:prSet presAssocID="{35624B03-DA4B-43BC-AB5E-8B02F7F1141C}" presName="box" presStyleLbl="node1" presStyleIdx="0" presStyleCnt="7"/>
      <dgm:spPr/>
      <dgm:t>
        <a:bodyPr/>
        <a:lstStyle/>
        <a:p>
          <a:endParaRPr lang="en-GB"/>
        </a:p>
      </dgm:t>
    </dgm:pt>
    <dgm:pt modelId="{BECD38BE-293F-4BC9-A60F-351EEDF758C8}" type="pres">
      <dgm:prSet presAssocID="{35624B03-DA4B-43BC-AB5E-8B02F7F1141C}" presName="img" presStyleLbl="fgImgPlace1" presStyleIdx="0" presStyleCnt="7"/>
      <dgm:spPr>
        <a:blipFill rotWithShape="0">
          <a:blip xmlns:r="http://schemas.openxmlformats.org/officeDocument/2006/relationships" r:embed="rId1"/>
          <a:stretch>
            <a:fillRect/>
          </a:stretch>
        </a:blipFill>
      </dgm:spPr>
      <dgm:t>
        <a:bodyPr/>
        <a:lstStyle/>
        <a:p>
          <a:endParaRPr lang="en-US"/>
        </a:p>
      </dgm:t>
    </dgm:pt>
    <dgm:pt modelId="{CA59CAD2-07D8-4618-8D59-B10B5BDEFB22}" type="pres">
      <dgm:prSet presAssocID="{35624B03-DA4B-43BC-AB5E-8B02F7F1141C}" presName="text" presStyleLbl="node1" presStyleIdx="0" presStyleCnt="7">
        <dgm:presLayoutVars>
          <dgm:bulletEnabled val="1"/>
        </dgm:presLayoutVars>
      </dgm:prSet>
      <dgm:spPr/>
      <dgm:t>
        <a:bodyPr/>
        <a:lstStyle/>
        <a:p>
          <a:endParaRPr lang="en-GB"/>
        </a:p>
      </dgm:t>
    </dgm:pt>
    <dgm:pt modelId="{3580FED6-73E9-4EAA-867F-2DB1B5110BEB}" type="pres">
      <dgm:prSet presAssocID="{7923582A-D460-46F4-B780-7D447D50FF54}" presName="spacer" presStyleCnt="0"/>
      <dgm:spPr/>
      <dgm:t>
        <a:bodyPr/>
        <a:lstStyle/>
        <a:p>
          <a:endParaRPr lang="en-US"/>
        </a:p>
      </dgm:t>
    </dgm:pt>
    <dgm:pt modelId="{24C88B28-8AF6-4906-863D-AFA3C85850B1}" type="pres">
      <dgm:prSet presAssocID="{C4A0A066-440F-424F-95DC-D950CB84B72C}" presName="comp" presStyleCnt="0"/>
      <dgm:spPr/>
      <dgm:t>
        <a:bodyPr/>
        <a:lstStyle/>
        <a:p>
          <a:endParaRPr lang="en-US"/>
        </a:p>
      </dgm:t>
    </dgm:pt>
    <dgm:pt modelId="{1D36AE44-1124-448B-8379-677E664D5171}" type="pres">
      <dgm:prSet presAssocID="{C4A0A066-440F-424F-95DC-D950CB84B72C}" presName="box" presStyleLbl="node1" presStyleIdx="1" presStyleCnt="7"/>
      <dgm:spPr/>
      <dgm:t>
        <a:bodyPr/>
        <a:lstStyle/>
        <a:p>
          <a:endParaRPr lang="en-GB"/>
        </a:p>
      </dgm:t>
    </dgm:pt>
    <dgm:pt modelId="{E6836126-21FC-4757-A0BB-4A767A634C9C}" type="pres">
      <dgm:prSet presAssocID="{C4A0A066-440F-424F-95DC-D950CB84B72C}" presName="img" presStyleLbl="fgImgPlace1" presStyleIdx="1" presStyleCnt="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CD1175FF-CA29-431D-B970-B097DA29021E}" type="pres">
      <dgm:prSet presAssocID="{C4A0A066-440F-424F-95DC-D950CB84B72C}" presName="text" presStyleLbl="node1" presStyleIdx="1" presStyleCnt="7">
        <dgm:presLayoutVars>
          <dgm:bulletEnabled val="1"/>
        </dgm:presLayoutVars>
      </dgm:prSet>
      <dgm:spPr/>
      <dgm:t>
        <a:bodyPr/>
        <a:lstStyle/>
        <a:p>
          <a:endParaRPr lang="en-GB"/>
        </a:p>
      </dgm:t>
    </dgm:pt>
    <dgm:pt modelId="{A0BACD3C-2FC0-4BA8-A4B6-36679EDCAAF4}" type="pres">
      <dgm:prSet presAssocID="{3167BAAA-C74B-4380-A47F-FEA8135FC415}" presName="spacer" presStyleCnt="0"/>
      <dgm:spPr/>
      <dgm:t>
        <a:bodyPr/>
        <a:lstStyle/>
        <a:p>
          <a:endParaRPr lang="en-US"/>
        </a:p>
      </dgm:t>
    </dgm:pt>
    <dgm:pt modelId="{D419F5F6-1866-42BA-88A9-5552404F0F51}" type="pres">
      <dgm:prSet presAssocID="{40CE69D3-EC66-48B1-AEEB-D76BB9EA3AB2}" presName="comp" presStyleCnt="0"/>
      <dgm:spPr/>
      <dgm:t>
        <a:bodyPr/>
        <a:lstStyle/>
        <a:p>
          <a:endParaRPr lang="en-US"/>
        </a:p>
      </dgm:t>
    </dgm:pt>
    <dgm:pt modelId="{B8CC0878-D67C-4A2A-BCFB-9C3BE4FCD88D}" type="pres">
      <dgm:prSet presAssocID="{40CE69D3-EC66-48B1-AEEB-D76BB9EA3AB2}" presName="box" presStyleLbl="node1" presStyleIdx="2" presStyleCnt="7"/>
      <dgm:spPr/>
      <dgm:t>
        <a:bodyPr/>
        <a:lstStyle/>
        <a:p>
          <a:endParaRPr lang="en-GB"/>
        </a:p>
      </dgm:t>
    </dgm:pt>
    <dgm:pt modelId="{FCD7B322-1CAD-43B9-9126-51E6CD100286}" type="pres">
      <dgm:prSet presAssocID="{40CE69D3-EC66-48B1-AEEB-D76BB9EA3AB2}" presName="img" presStyleLbl="fgImgPlace1" presStyleIdx="2" presStyleCnt="7"/>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46000" b="-46000"/>
          </a:stretch>
        </a:blipFill>
      </dgm:spPr>
      <dgm:t>
        <a:bodyPr/>
        <a:lstStyle/>
        <a:p>
          <a:endParaRPr lang="en-US"/>
        </a:p>
      </dgm:t>
    </dgm:pt>
    <dgm:pt modelId="{7368D57F-8F63-4D72-9280-5484F654F8CC}" type="pres">
      <dgm:prSet presAssocID="{40CE69D3-EC66-48B1-AEEB-D76BB9EA3AB2}" presName="text" presStyleLbl="node1" presStyleIdx="2" presStyleCnt="7">
        <dgm:presLayoutVars>
          <dgm:bulletEnabled val="1"/>
        </dgm:presLayoutVars>
      </dgm:prSet>
      <dgm:spPr/>
      <dgm:t>
        <a:bodyPr/>
        <a:lstStyle/>
        <a:p>
          <a:endParaRPr lang="en-GB"/>
        </a:p>
      </dgm:t>
    </dgm:pt>
    <dgm:pt modelId="{48CF4600-B376-4875-8884-C2F35C86D5FC}" type="pres">
      <dgm:prSet presAssocID="{E8DDB3B0-DDE5-4DD7-8BD6-EB587D033575}" presName="spacer" presStyleCnt="0"/>
      <dgm:spPr/>
      <dgm:t>
        <a:bodyPr/>
        <a:lstStyle/>
        <a:p>
          <a:endParaRPr lang="en-US"/>
        </a:p>
      </dgm:t>
    </dgm:pt>
    <dgm:pt modelId="{626ABC44-6756-4913-8739-F8B3658D3D8C}" type="pres">
      <dgm:prSet presAssocID="{183A2C69-42FE-424C-8F5D-E1930F71BB67}" presName="comp" presStyleCnt="0"/>
      <dgm:spPr/>
      <dgm:t>
        <a:bodyPr/>
        <a:lstStyle/>
        <a:p>
          <a:endParaRPr lang="en-US"/>
        </a:p>
      </dgm:t>
    </dgm:pt>
    <dgm:pt modelId="{EA8548B8-6834-49C2-8B5F-CB2F9D4C26B8}" type="pres">
      <dgm:prSet presAssocID="{183A2C69-42FE-424C-8F5D-E1930F71BB67}" presName="box" presStyleLbl="node1" presStyleIdx="3" presStyleCnt="7"/>
      <dgm:spPr/>
      <dgm:t>
        <a:bodyPr/>
        <a:lstStyle/>
        <a:p>
          <a:endParaRPr lang="en-GB"/>
        </a:p>
      </dgm:t>
    </dgm:pt>
    <dgm:pt modelId="{7519FDAE-0EBD-4DA6-9123-2A6D42EECF5D}" type="pres">
      <dgm:prSet presAssocID="{183A2C69-42FE-424C-8F5D-E1930F71BB67}" presName="img" presStyleLbl="fgImgPlac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63000" b="-63000"/>
          </a:stretch>
        </a:blipFill>
      </dgm:spPr>
      <dgm:t>
        <a:bodyPr/>
        <a:lstStyle/>
        <a:p>
          <a:endParaRPr lang="en-US"/>
        </a:p>
      </dgm:t>
    </dgm:pt>
    <dgm:pt modelId="{5D9D51C6-1D79-47AB-9D91-BAF9C796532B}" type="pres">
      <dgm:prSet presAssocID="{183A2C69-42FE-424C-8F5D-E1930F71BB67}" presName="text" presStyleLbl="node1" presStyleIdx="3" presStyleCnt="7">
        <dgm:presLayoutVars>
          <dgm:bulletEnabled val="1"/>
        </dgm:presLayoutVars>
      </dgm:prSet>
      <dgm:spPr/>
      <dgm:t>
        <a:bodyPr/>
        <a:lstStyle/>
        <a:p>
          <a:endParaRPr lang="en-GB"/>
        </a:p>
      </dgm:t>
    </dgm:pt>
    <dgm:pt modelId="{46633552-3B59-4DD5-9520-81FE965A1A6C}" type="pres">
      <dgm:prSet presAssocID="{9CEE27F7-A202-4BA9-9D70-82E8793DAF72}" presName="spacer" presStyleCnt="0"/>
      <dgm:spPr/>
      <dgm:t>
        <a:bodyPr/>
        <a:lstStyle/>
        <a:p>
          <a:endParaRPr lang="en-US"/>
        </a:p>
      </dgm:t>
    </dgm:pt>
    <dgm:pt modelId="{74964BAB-AA4C-4932-9AC2-A0F9BBCE1EDC}" type="pres">
      <dgm:prSet presAssocID="{04474B3B-E300-4C21-B3EF-EAC33D89B944}" presName="comp" presStyleCnt="0"/>
      <dgm:spPr/>
      <dgm:t>
        <a:bodyPr/>
        <a:lstStyle/>
        <a:p>
          <a:endParaRPr lang="en-US"/>
        </a:p>
      </dgm:t>
    </dgm:pt>
    <dgm:pt modelId="{27A557AE-94A3-40EC-BFC9-5033130DFA95}" type="pres">
      <dgm:prSet presAssocID="{04474B3B-E300-4C21-B3EF-EAC33D89B944}" presName="box" presStyleLbl="node1" presStyleIdx="4" presStyleCnt="7"/>
      <dgm:spPr/>
      <dgm:t>
        <a:bodyPr/>
        <a:lstStyle/>
        <a:p>
          <a:endParaRPr lang="en-GB"/>
        </a:p>
      </dgm:t>
    </dgm:pt>
    <dgm:pt modelId="{4DDD5137-A674-4CE1-973B-D23CF0D98AD6}" type="pres">
      <dgm:prSet presAssocID="{04474B3B-E300-4C21-B3EF-EAC33D89B944}" presName="img" presStyleLbl="fgImgPlace1" presStyleIdx="4" presStyleCnt="7"/>
      <dgm:spPr>
        <a:blipFill rotWithShape="1">
          <a:blip xmlns:r="http://schemas.openxmlformats.org/officeDocument/2006/relationships" r:embed="rId5"/>
          <a:stretch>
            <a:fillRect/>
          </a:stretch>
        </a:blipFill>
      </dgm:spPr>
      <dgm:t>
        <a:bodyPr/>
        <a:lstStyle/>
        <a:p>
          <a:endParaRPr lang="en-US"/>
        </a:p>
      </dgm:t>
    </dgm:pt>
    <dgm:pt modelId="{590E6892-FCE8-4F0B-A769-CA9EEE812C0A}" type="pres">
      <dgm:prSet presAssocID="{04474B3B-E300-4C21-B3EF-EAC33D89B944}" presName="text" presStyleLbl="node1" presStyleIdx="4" presStyleCnt="7">
        <dgm:presLayoutVars>
          <dgm:bulletEnabled val="1"/>
        </dgm:presLayoutVars>
      </dgm:prSet>
      <dgm:spPr/>
      <dgm:t>
        <a:bodyPr/>
        <a:lstStyle/>
        <a:p>
          <a:endParaRPr lang="en-GB"/>
        </a:p>
      </dgm:t>
    </dgm:pt>
    <dgm:pt modelId="{2E225D02-42EE-421A-949C-888E326BF356}" type="pres">
      <dgm:prSet presAssocID="{34F0EFBB-59D9-4B5C-AC13-E1E392B304A9}" presName="spacer" presStyleCnt="0"/>
      <dgm:spPr/>
      <dgm:t>
        <a:bodyPr/>
        <a:lstStyle/>
        <a:p>
          <a:endParaRPr lang="en-US"/>
        </a:p>
      </dgm:t>
    </dgm:pt>
    <dgm:pt modelId="{C39AD5F0-A644-4930-BE21-69C0C44743B7}" type="pres">
      <dgm:prSet presAssocID="{58E2A3FD-AB64-4364-BD23-4FC11E40CB83}" presName="comp" presStyleCnt="0"/>
      <dgm:spPr/>
      <dgm:t>
        <a:bodyPr/>
        <a:lstStyle/>
        <a:p>
          <a:endParaRPr lang="en-US"/>
        </a:p>
      </dgm:t>
    </dgm:pt>
    <dgm:pt modelId="{50C00785-517C-4D16-A773-A6C83646B344}" type="pres">
      <dgm:prSet presAssocID="{58E2A3FD-AB64-4364-BD23-4FC11E40CB83}" presName="box" presStyleLbl="node1" presStyleIdx="5" presStyleCnt="7"/>
      <dgm:spPr/>
      <dgm:t>
        <a:bodyPr/>
        <a:lstStyle/>
        <a:p>
          <a:endParaRPr lang="en-GB"/>
        </a:p>
      </dgm:t>
    </dgm:pt>
    <dgm:pt modelId="{0F9AFE7E-75B4-4B6A-AAFF-DF1E1D6E6A26}" type="pres">
      <dgm:prSet presAssocID="{58E2A3FD-AB64-4364-BD23-4FC11E40CB83}" presName="img" presStyleLbl="fgImgPlac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D8805169-B3B5-4F41-9300-4B1A0044E016}" type="pres">
      <dgm:prSet presAssocID="{58E2A3FD-AB64-4364-BD23-4FC11E40CB83}" presName="text" presStyleLbl="node1" presStyleIdx="5" presStyleCnt="7">
        <dgm:presLayoutVars>
          <dgm:bulletEnabled val="1"/>
        </dgm:presLayoutVars>
      </dgm:prSet>
      <dgm:spPr/>
      <dgm:t>
        <a:bodyPr/>
        <a:lstStyle/>
        <a:p>
          <a:endParaRPr lang="en-GB"/>
        </a:p>
      </dgm:t>
    </dgm:pt>
    <dgm:pt modelId="{5B024C94-3305-48D4-9EA4-224D3D2BEAB2}" type="pres">
      <dgm:prSet presAssocID="{0C020E6E-E689-4F03-8B2F-2B34AB266FEA}" presName="spacer" presStyleCnt="0"/>
      <dgm:spPr/>
      <dgm:t>
        <a:bodyPr/>
        <a:lstStyle/>
        <a:p>
          <a:endParaRPr lang="en-US"/>
        </a:p>
      </dgm:t>
    </dgm:pt>
    <dgm:pt modelId="{F6855752-D86F-4CD5-9C0A-AB3B38557262}" type="pres">
      <dgm:prSet presAssocID="{36F6E800-2E27-4276-AACB-C703326D97BE}" presName="comp" presStyleCnt="0"/>
      <dgm:spPr/>
      <dgm:t>
        <a:bodyPr/>
        <a:lstStyle/>
        <a:p>
          <a:endParaRPr lang="en-US"/>
        </a:p>
      </dgm:t>
    </dgm:pt>
    <dgm:pt modelId="{AF2C5FAF-B0B0-4B73-A7CD-8A99C3424926}" type="pres">
      <dgm:prSet presAssocID="{36F6E800-2E27-4276-AACB-C703326D97BE}" presName="box" presStyleLbl="node1" presStyleIdx="6" presStyleCnt="7"/>
      <dgm:spPr/>
      <dgm:t>
        <a:bodyPr/>
        <a:lstStyle/>
        <a:p>
          <a:endParaRPr lang="en-GB"/>
        </a:p>
      </dgm:t>
    </dgm:pt>
    <dgm:pt modelId="{FC5222A3-9471-462A-BBFE-D78B80E17562}" type="pres">
      <dgm:prSet presAssocID="{36F6E800-2E27-4276-AACB-C703326D97BE}" presName="img" presStyleLbl="fgImgPlace1" presStyleIdx="6" presStyleCnt="7"/>
      <dgm:spPr>
        <a:blipFill rotWithShape="1">
          <a:blip xmlns:r="http://schemas.openxmlformats.org/officeDocument/2006/relationships" r:embed="rId7"/>
          <a:stretch>
            <a:fillRect/>
          </a:stretch>
        </a:blipFill>
      </dgm:spPr>
      <dgm:t>
        <a:bodyPr/>
        <a:lstStyle/>
        <a:p>
          <a:endParaRPr lang="en-US"/>
        </a:p>
      </dgm:t>
    </dgm:pt>
    <dgm:pt modelId="{5EEB1B4F-99A1-499C-A86F-7E6DB1078939}" type="pres">
      <dgm:prSet presAssocID="{36F6E800-2E27-4276-AACB-C703326D97BE}" presName="text" presStyleLbl="node1" presStyleIdx="6" presStyleCnt="7">
        <dgm:presLayoutVars>
          <dgm:bulletEnabled val="1"/>
        </dgm:presLayoutVars>
      </dgm:prSet>
      <dgm:spPr/>
      <dgm:t>
        <a:bodyPr/>
        <a:lstStyle/>
        <a:p>
          <a:endParaRPr lang="en-GB"/>
        </a:p>
      </dgm:t>
    </dgm:pt>
  </dgm:ptLst>
  <dgm:cxnLst>
    <dgm:cxn modelId="{8101FB6F-0FF2-437A-9F60-A31077845EC2}" srcId="{50B294EC-D04A-4F7F-9FD4-24FFF1D38002}" destId="{40CE69D3-EC66-48B1-AEEB-D76BB9EA3AB2}" srcOrd="2" destOrd="0" parTransId="{283FCC41-B69E-42E7-8E4C-6B72F9F608B2}" sibTransId="{E8DDB3B0-DDE5-4DD7-8BD6-EB587D033575}"/>
    <dgm:cxn modelId="{CC69C83E-BF62-4942-81CE-E191C994FA62}" type="presOf" srcId="{35624B03-DA4B-43BC-AB5E-8B02F7F1141C}" destId="{CA59CAD2-07D8-4618-8D59-B10B5BDEFB22}" srcOrd="1" destOrd="0" presId="urn:microsoft.com/office/officeart/2005/8/layout/vList4#1"/>
    <dgm:cxn modelId="{1252575F-3A36-4910-A494-23EC9E13002C}" type="presOf" srcId="{35624B03-DA4B-43BC-AB5E-8B02F7F1141C}" destId="{A4E95E6B-ADA1-4F35-9F16-90FC3F7B2C1F}" srcOrd="0" destOrd="0" presId="urn:microsoft.com/office/officeart/2005/8/layout/vList4#1"/>
    <dgm:cxn modelId="{84458E68-F327-4215-84D1-610F8E81AEA5}" srcId="{50B294EC-D04A-4F7F-9FD4-24FFF1D38002}" destId="{58E2A3FD-AB64-4364-BD23-4FC11E40CB83}" srcOrd="5" destOrd="0" parTransId="{34DC89E4-55A5-4E8D-B91A-E59BEB71075E}" sibTransId="{0C020E6E-E689-4F03-8B2F-2B34AB266FEA}"/>
    <dgm:cxn modelId="{E284E2E3-C6CA-4815-9959-6AA29171559F}" type="presOf" srcId="{58E2A3FD-AB64-4364-BD23-4FC11E40CB83}" destId="{50C00785-517C-4D16-A773-A6C83646B344}" srcOrd="0" destOrd="0" presId="urn:microsoft.com/office/officeart/2005/8/layout/vList4#1"/>
    <dgm:cxn modelId="{EDC6A4D3-29B2-41B0-A064-FDABE127E95B}" type="presOf" srcId="{183A2C69-42FE-424C-8F5D-E1930F71BB67}" destId="{5D9D51C6-1D79-47AB-9D91-BAF9C796532B}" srcOrd="1" destOrd="0" presId="urn:microsoft.com/office/officeart/2005/8/layout/vList4#1"/>
    <dgm:cxn modelId="{C67CD5E9-1579-408B-A3D7-3564F7BF6CCE}" srcId="{50B294EC-D04A-4F7F-9FD4-24FFF1D38002}" destId="{36F6E800-2E27-4276-AACB-C703326D97BE}" srcOrd="6" destOrd="0" parTransId="{DBA71EB1-EB4F-4959-8FBA-DE21425CAE84}" sibTransId="{C8B19D30-6B8F-4905-BA21-EBAB0582B845}"/>
    <dgm:cxn modelId="{722657CB-F4FE-40D4-A31F-658612C10119}" type="presOf" srcId="{04474B3B-E300-4C21-B3EF-EAC33D89B944}" destId="{27A557AE-94A3-40EC-BFC9-5033130DFA95}" srcOrd="0" destOrd="0" presId="urn:microsoft.com/office/officeart/2005/8/layout/vList4#1"/>
    <dgm:cxn modelId="{516D5DA3-2B2D-484E-B840-8BB1ED5C6CF7}" type="presOf" srcId="{40CE69D3-EC66-48B1-AEEB-D76BB9EA3AB2}" destId="{B8CC0878-D67C-4A2A-BCFB-9C3BE4FCD88D}" srcOrd="0" destOrd="0" presId="urn:microsoft.com/office/officeart/2005/8/layout/vList4#1"/>
    <dgm:cxn modelId="{5387E293-AD26-4A62-BD93-84CD21A18532}" type="presOf" srcId="{40CE69D3-EC66-48B1-AEEB-D76BB9EA3AB2}" destId="{7368D57F-8F63-4D72-9280-5484F654F8CC}" srcOrd="1" destOrd="0" presId="urn:microsoft.com/office/officeart/2005/8/layout/vList4#1"/>
    <dgm:cxn modelId="{6EC6BA2B-6A3B-4194-ABD5-A4C8F1F7E11F}" type="presOf" srcId="{04474B3B-E300-4C21-B3EF-EAC33D89B944}" destId="{590E6892-FCE8-4F0B-A769-CA9EEE812C0A}" srcOrd="1" destOrd="0" presId="urn:microsoft.com/office/officeart/2005/8/layout/vList4#1"/>
    <dgm:cxn modelId="{00A6877A-02B7-4EBE-8ADB-E5EBD81831ED}" type="presOf" srcId="{C4A0A066-440F-424F-95DC-D950CB84B72C}" destId="{1D36AE44-1124-448B-8379-677E664D5171}" srcOrd="0" destOrd="0" presId="urn:microsoft.com/office/officeart/2005/8/layout/vList4#1"/>
    <dgm:cxn modelId="{D00EC41C-265B-4DD7-9ABE-AF2DD3D1E670}" srcId="{50B294EC-D04A-4F7F-9FD4-24FFF1D38002}" destId="{183A2C69-42FE-424C-8F5D-E1930F71BB67}" srcOrd="3" destOrd="0" parTransId="{5E258707-31E2-4EFD-BA47-C0DED3CCAD9B}" sibTransId="{9CEE27F7-A202-4BA9-9D70-82E8793DAF72}"/>
    <dgm:cxn modelId="{5AEFE2E1-6D8A-46D5-9195-5CA3D0794AE7}" srcId="{50B294EC-D04A-4F7F-9FD4-24FFF1D38002}" destId="{04474B3B-E300-4C21-B3EF-EAC33D89B944}" srcOrd="4" destOrd="0" parTransId="{210CC86D-5956-43E3-B5EA-6B09C30B465A}" sibTransId="{34F0EFBB-59D9-4B5C-AC13-E1E392B304A9}"/>
    <dgm:cxn modelId="{0B0BDBFF-033F-4924-9ADA-FCED9D087B59}" type="presOf" srcId="{50B294EC-D04A-4F7F-9FD4-24FFF1D38002}" destId="{79726B4C-4779-44D2-AD9D-0726AD701A81}" srcOrd="0" destOrd="0" presId="urn:microsoft.com/office/officeart/2005/8/layout/vList4#1"/>
    <dgm:cxn modelId="{596934E0-FDB6-464C-ABE5-57948095B657}" type="presOf" srcId="{36F6E800-2E27-4276-AACB-C703326D97BE}" destId="{AF2C5FAF-B0B0-4B73-A7CD-8A99C3424926}" srcOrd="0" destOrd="0" presId="urn:microsoft.com/office/officeart/2005/8/layout/vList4#1"/>
    <dgm:cxn modelId="{52E1CF8A-E758-4C31-9DA3-2A4A24214F7E}" type="presOf" srcId="{36F6E800-2E27-4276-AACB-C703326D97BE}" destId="{5EEB1B4F-99A1-499C-A86F-7E6DB1078939}" srcOrd="1" destOrd="0" presId="urn:microsoft.com/office/officeart/2005/8/layout/vList4#1"/>
    <dgm:cxn modelId="{1DA7E067-05EA-4085-93FA-4CA6C03498AB}" type="presOf" srcId="{183A2C69-42FE-424C-8F5D-E1930F71BB67}" destId="{EA8548B8-6834-49C2-8B5F-CB2F9D4C26B8}" srcOrd="0" destOrd="0" presId="urn:microsoft.com/office/officeart/2005/8/layout/vList4#1"/>
    <dgm:cxn modelId="{F9280581-4CEB-4DA8-9EB7-5BDD4D49A702}" type="presOf" srcId="{C4A0A066-440F-424F-95DC-D950CB84B72C}" destId="{CD1175FF-CA29-431D-B970-B097DA29021E}" srcOrd="1" destOrd="0" presId="urn:microsoft.com/office/officeart/2005/8/layout/vList4#1"/>
    <dgm:cxn modelId="{49B3BFDA-9198-4CFB-B92F-4F98F256ECB9}" srcId="{50B294EC-D04A-4F7F-9FD4-24FFF1D38002}" destId="{C4A0A066-440F-424F-95DC-D950CB84B72C}" srcOrd="1" destOrd="0" parTransId="{CFB9EC41-F917-4BA0-BA5A-73E6CF288E61}" sibTransId="{3167BAAA-C74B-4380-A47F-FEA8135FC415}"/>
    <dgm:cxn modelId="{26F5B046-D52A-4802-A83A-BA38BEA72395}" srcId="{50B294EC-D04A-4F7F-9FD4-24FFF1D38002}" destId="{35624B03-DA4B-43BC-AB5E-8B02F7F1141C}" srcOrd="0" destOrd="0" parTransId="{664F09F9-13DF-4E12-B3C7-56842EF3CC95}" sibTransId="{7923582A-D460-46F4-B780-7D447D50FF54}"/>
    <dgm:cxn modelId="{E915E858-1146-4C81-9136-71B3F978F8F3}" type="presOf" srcId="{58E2A3FD-AB64-4364-BD23-4FC11E40CB83}" destId="{D8805169-B3B5-4F41-9300-4B1A0044E016}" srcOrd="1" destOrd="0" presId="urn:microsoft.com/office/officeart/2005/8/layout/vList4#1"/>
    <dgm:cxn modelId="{871B1C29-4F02-48B2-8691-2D3D0F8F1D7B}" type="presParOf" srcId="{79726B4C-4779-44D2-AD9D-0726AD701A81}" destId="{895FB4A8-9FD1-4495-AD39-1EFB8930428C}" srcOrd="0" destOrd="0" presId="urn:microsoft.com/office/officeart/2005/8/layout/vList4#1"/>
    <dgm:cxn modelId="{5DAFB264-C53B-4B01-B91D-EC0F40C817DC}" type="presParOf" srcId="{895FB4A8-9FD1-4495-AD39-1EFB8930428C}" destId="{A4E95E6B-ADA1-4F35-9F16-90FC3F7B2C1F}" srcOrd="0" destOrd="0" presId="urn:microsoft.com/office/officeart/2005/8/layout/vList4#1"/>
    <dgm:cxn modelId="{0DF241A1-BBA7-45FE-B1A7-1149BD205694}" type="presParOf" srcId="{895FB4A8-9FD1-4495-AD39-1EFB8930428C}" destId="{BECD38BE-293F-4BC9-A60F-351EEDF758C8}" srcOrd="1" destOrd="0" presId="urn:microsoft.com/office/officeart/2005/8/layout/vList4#1"/>
    <dgm:cxn modelId="{B2004BA0-E2B3-4206-8CC5-12DAC747B5CD}" type="presParOf" srcId="{895FB4A8-9FD1-4495-AD39-1EFB8930428C}" destId="{CA59CAD2-07D8-4618-8D59-B10B5BDEFB22}" srcOrd="2" destOrd="0" presId="urn:microsoft.com/office/officeart/2005/8/layout/vList4#1"/>
    <dgm:cxn modelId="{A2E760F2-434C-4B6E-9270-C42B87528EC5}" type="presParOf" srcId="{79726B4C-4779-44D2-AD9D-0726AD701A81}" destId="{3580FED6-73E9-4EAA-867F-2DB1B5110BEB}" srcOrd="1" destOrd="0" presId="urn:microsoft.com/office/officeart/2005/8/layout/vList4#1"/>
    <dgm:cxn modelId="{6877A761-2B5D-481F-AA8B-681B17B6A2E8}" type="presParOf" srcId="{79726B4C-4779-44D2-AD9D-0726AD701A81}" destId="{24C88B28-8AF6-4906-863D-AFA3C85850B1}" srcOrd="2" destOrd="0" presId="urn:microsoft.com/office/officeart/2005/8/layout/vList4#1"/>
    <dgm:cxn modelId="{9CF1360E-8B86-4EEA-94D3-E600BB2010E6}" type="presParOf" srcId="{24C88B28-8AF6-4906-863D-AFA3C85850B1}" destId="{1D36AE44-1124-448B-8379-677E664D5171}" srcOrd="0" destOrd="0" presId="urn:microsoft.com/office/officeart/2005/8/layout/vList4#1"/>
    <dgm:cxn modelId="{284ED71D-C929-44BF-93CC-AB86124E0F98}" type="presParOf" srcId="{24C88B28-8AF6-4906-863D-AFA3C85850B1}" destId="{E6836126-21FC-4757-A0BB-4A767A634C9C}" srcOrd="1" destOrd="0" presId="urn:microsoft.com/office/officeart/2005/8/layout/vList4#1"/>
    <dgm:cxn modelId="{4ED6FBB7-9CDC-4AFB-97DA-CEF9785846DF}" type="presParOf" srcId="{24C88B28-8AF6-4906-863D-AFA3C85850B1}" destId="{CD1175FF-CA29-431D-B970-B097DA29021E}" srcOrd="2" destOrd="0" presId="urn:microsoft.com/office/officeart/2005/8/layout/vList4#1"/>
    <dgm:cxn modelId="{E7E9E8BE-1769-42C7-9BF6-D471A972EE8F}" type="presParOf" srcId="{79726B4C-4779-44D2-AD9D-0726AD701A81}" destId="{A0BACD3C-2FC0-4BA8-A4B6-36679EDCAAF4}" srcOrd="3" destOrd="0" presId="urn:microsoft.com/office/officeart/2005/8/layout/vList4#1"/>
    <dgm:cxn modelId="{53D1FC9B-B1F6-4564-B4ED-72A0BC31C27A}" type="presParOf" srcId="{79726B4C-4779-44D2-AD9D-0726AD701A81}" destId="{D419F5F6-1866-42BA-88A9-5552404F0F51}" srcOrd="4" destOrd="0" presId="urn:microsoft.com/office/officeart/2005/8/layout/vList4#1"/>
    <dgm:cxn modelId="{5AAD2D29-CAB0-462F-ADF7-90E355B32A20}" type="presParOf" srcId="{D419F5F6-1866-42BA-88A9-5552404F0F51}" destId="{B8CC0878-D67C-4A2A-BCFB-9C3BE4FCD88D}" srcOrd="0" destOrd="0" presId="urn:microsoft.com/office/officeart/2005/8/layout/vList4#1"/>
    <dgm:cxn modelId="{E38074F4-5BF0-4219-AC91-7680A77BD7E4}" type="presParOf" srcId="{D419F5F6-1866-42BA-88A9-5552404F0F51}" destId="{FCD7B322-1CAD-43B9-9126-51E6CD100286}" srcOrd="1" destOrd="0" presId="urn:microsoft.com/office/officeart/2005/8/layout/vList4#1"/>
    <dgm:cxn modelId="{A204D43C-5AAB-46DA-B5CA-EE22BADCFC94}" type="presParOf" srcId="{D419F5F6-1866-42BA-88A9-5552404F0F51}" destId="{7368D57F-8F63-4D72-9280-5484F654F8CC}" srcOrd="2" destOrd="0" presId="urn:microsoft.com/office/officeart/2005/8/layout/vList4#1"/>
    <dgm:cxn modelId="{BA871AC6-4818-4645-9DFE-11992B517D24}" type="presParOf" srcId="{79726B4C-4779-44D2-AD9D-0726AD701A81}" destId="{48CF4600-B376-4875-8884-C2F35C86D5FC}" srcOrd="5" destOrd="0" presId="urn:microsoft.com/office/officeart/2005/8/layout/vList4#1"/>
    <dgm:cxn modelId="{B8AF1263-CA92-47E1-A1D6-D5D0C88E013C}" type="presParOf" srcId="{79726B4C-4779-44D2-AD9D-0726AD701A81}" destId="{626ABC44-6756-4913-8739-F8B3658D3D8C}" srcOrd="6" destOrd="0" presId="urn:microsoft.com/office/officeart/2005/8/layout/vList4#1"/>
    <dgm:cxn modelId="{43069070-3EAE-4F65-94AB-ADB48F59DF07}" type="presParOf" srcId="{626ABC44-6756-4913-8739-F8B3658D3D8C}" destId="{EA8548B8-6834-49C2-8B5F-CB2F9D4C26B8}" srcOrd="0" destOrd="0" presId="urn:microsoft.com/office/officeart/2005/8/layout/vList4#1"/>
    <dgm:cxn modelId="{841F8AF6-1EEF-4CCC-8046-FBB2496CA435}" type="presParOf" srcId="{626ABC44-6756-4913-8739-F8B3658D3D8C}" destId="{7519FDAE-0EBD-4DA6-9123-2A6D42EECF5D}" srcOrd="1" destOrd="0" presId="urn:microsoft.com/office/officeart/2005/8/layout/vList4#1"/>
    <dgm:cxn modelId="{4CC9DFCD-49B4-412B-BA6F-FAF6468D8506}" type="presParOf" srcId="{626ABC44-6756-4913-8739-F8B3658D3D8C}" destId="{5D9D51C6-1D79-47AB-9D91-BAF9C796532B}" srcOrd="2" destOrd="0" presId="urn:microsoft.com/office/officeart/2005/8/layout/vList4#1"/>
    <dgm:cxn modelId="{849C32DB-23CB-4CE3-A7B9-24AEA2AB8EBC}" type="presParOf" srcId="{79726B4C-4779-44D2-AD9D-0726AD701A81}" destId="{46633552-3B59-4DD5-9520-81FE965A1A6C}" srcOrd="7" destOrd="0" presId="urn:microsoft.com/office/officeart/2005/8/layout/vList4#1"/>
    <dgm:cxn modelId="{A736D501-0338-40EF-BCA9-512C65DA0F75}" type="presParOf" srcId="{79726B4C-4779-44D2-AD9D-0726AD701A81}" destId="{74964BAB-AA4C-4932-9AC2-A0F9BBCE1EDC}" srcOrd="8" destOrd="0" presId="urn:microsoft.com/office/officeart/2005/8/layout/vList4#1"/>
    <dgm:cxn modelId="{93E900A1-A5D4-4666-B7F0-BAF5C06818AB}" type="presParOf" srcId="{74964BAB-AA4C-4932-9AC2-A0F9BBCE1EDC}" destId="{27A557AE-94A3-40EC-BFC9-5033130DFA95}" srcOrd="0" destOrd="0" presId="urn:microsoft.com/office/officeart/2005/8/layout/vList4#1"/>
    <dgm:cxn modelId="{D687F5A5-EFA6-4F9E-AF3F-98D0CA435F9F}" type="presParOf" srcId="{74964BAB-AA4C-4932-9AC2-A0F9BBCE1EDC}" destId="{4DDD5137-A674-4CE1-973B-D23CF0D98AD6}" srcOrd="1" destOrd="0" presId="urn:microsoft.com/office/officeart/2005/8/layout/vList4#1"/>
    <dgm:cxn modelId="{28621920-7C5E-4310-820E-5B077699D2C0}" type="presParOf" srcId="{74964BAB-AA4C-4932-9AC2-A0F9BBCE1EDC}" destId="{590E6892-FCE8-4F0B-A769-CA9EEE812C0A}" srcOrd="2" destOrd="0" presId="urn:microsoft.com/office/officeart/2005/8/layout/vList4#1"/>
    <dgm:cxn modelId="{FA73F235-0C37-445C-960A-D8A4B8293356}" type="presParOf" srcId="{79726B4C-4779-44D2-AD9D-0726AD701A81}" destId="{2E225D02-42EE-421A-949C-888E326BF356}" srcOrd="9" destOrd="0" presId="urn:microsoft.com/office/officeart/2005/8/layout/vList4#1"/>
    <dgm:cxn modelId="{88FDBA88-1091-49DB-969E-B84481C799D4}" type="presParOf" srcId="{79726B4C-4779-44D2-AD9D-0726AD701A81}" destId="{C39AD5F0-A644-4930-BE21-69C0C44743B7}" srcOrd="10" destOrd="0" presId="urn:microsoft.com/office/officeart/2005/8/layout/vList4#1"/>
    <dgm:cxn modelId="{CAA2F914-611E-4C33-9839-98216B594538}" type="presParOf" srcId="{C39AD5F0-A644-4930-BE21-69C0C44743B7}" destId="{50C00785-517C-4D16-A773-A6C83646B344}" srcOrd="0" destOrd="0" presId="urn:microsoft.com/office/officeart/2005/8/layout/vList4#1"/>
    <dgm:cxn modelId="{ED6283CD-1C49-4FD0-A8C3-805FDE0C4AAC}" type="presParOf" srcId="{C39AD5F0-A644-4930-BE21-69C0C44743B7}" destId="{0F9AFE7E-75B4-4B6A-AAFF-DF1E1D6E6A26}" srcOrd="1" destOrd="0" presId="urn:microsoft.com/office/officeart/2005/8/layout/vList4#1"/>
    <dgm:cxn modelId="{66062FBF-5A52-490F-B931-C7A9B6F154ED}" type="presParOf" srcId="{C39AD5F0-A644-4930-BE21-69C0C44743B7}" destId="{D8805169-B3B5-4F41-9300-4B1A0044E016}" srcOrd="2" destOrd="0" presId="urn:microsoft.com/office/officeart/2005/8/layout/vList4#1"/>
    <dgm:cxn modelId="{5F02806D-CCED-4161-B141-133215F43C21}" type="presParOf" srcId="{79726B4C-4779-44D2-AD9D-0726AD701A81}" destId="{5B024C94-3305-48D4-9EA4-224D3D2BEAB2}" srcOrd="11" destOrd="0" presId="urn:microsoft.com/office/officeart/2005/8/layout/vList4#1"/>
    <dgm:cxn modelId="{3D9C7825-712D-4D49-AB49-00AC12BFDEA3}" type="presParOf" srcId="{79726B4C-4779-44D2-AD9D-0726AD701A81}" destId="{F6855752-D86F-4CD5-9C0A-AB3B38557262}" srcOrd="12" destOrd="0" presId="urn:microsoft.com/office/officeart/2005/8/layout/vList4#1"/>
    <dgm:cxn modelId="{EA7A1D27-D8A1-4583-964E-94C7BDEB22D9}" type="presParOf" srcId="{F6855752-D86F-4CD5-9C0A-AB3B38557262}" destId="{AF2C5FAF-B0B0-4B73-A7CD-8A99C3424926}" srcOrd="0" destOrd="0" presId="urn:microsoft.com/office/officeart/2005/8/layout/vList4#1"/>
    <dgm:cxn modelId="{5FCC766E-0E52-43C8-BD58-BCFE43E6D425}" type="presParOf" srcId="{F6855752-D86F-4CD5-9C0A-AB3B38557262}" destId="{FC5222A3-9471-462A-BBFE-D78B80E17562}" srcOrd="1" destOrd="0" presId="urn:microsoft.com/office/officeart/2005/8/layout/vList4#1"/>
    <dgm:cxn modelId="{355C599B-1BB5-40C8-8A66-642FEDB15A43}" type="presParOf" srcId="{F6855752-D86F-4CD5-9C0A-AB3B38557262}" destId="{5EEB1B4F-99A1-499C-A86F-7E6DB1078939}"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B294EC-D04A-4F7F-9FD4-24FFF1D38002}" type="doc">
      <dgm:prSet loTypeId="urn:microsoft.com/office/officeart/2005/8/layout/vList4#1" loCatId="list" qsTypeId="urn:microsoft.com/office/officeart/2005/8/quickstyle/simple5" qsCatId="simple" csTypeId="urn:microsoft.com/office/officeart/2005/8/colors/accent1_2" csCatId="accent1" phldr="1"/>
      <dgm:spPr/>
      <dgm:t>
        <a:bodyPr/>
        <a:lstStyle/>
        <a:p>
          <a:endParaRPr lang="en-GB"/>
        </a:p>
      </dgm:t>
    </dgm:pt>
    <dgm:pt modelId="{35624B03-DA4B-43BC-AB5E-8B02F7F1141C}">
      <dgm:prSet phldrT="[Text]" custT="1"/>
      <dgm:spPr/>
      <dgm:t>
        <a:bodyPr/>
        <a:lstStyle/>
        <a:p>
          <a:r>
            <a:rPr lang="en-US" sz="2600" dirty="0" smtClean="0">
              <a:latin typeface="Times New Roman" pitchFamily="18" charset="0"/>
              <a:cs typeface="Times New Roman" pitchFamily="18" charset="0"/>
            </a:rPr>
            <a:t>Introduction To project</a:t>
          </a:r>
          <a:endParaRPr lang="en-GB" sz="2600" dirty="0">
            <a:latin typeface="Times New Roman" pitchFamily="18" charset="0"/>
            <a:cs typeface="Times New Roman" pitchFamily="18" charset="0"/>
          </a:endParaRPr>
        </a:p>
      </dgm:t>
    </dgm:pt>
    <dgm:pt modelId="{664F09F9-13DF-4E12-B3C7-56842EF3CC95}" type="parTrans" cxnId="{26F5B046-D52A-4802-A83A-BA38BEA72395}">
      <dgm:prSet/>
      <dgm:spPr/>
      <dgm:t>
        <a:bodyPr/>
        <a:lstStyle/>
        <a:p>
          <a:endParaRPr lang="en-GB"/>
        </a:p>
      </dgm:t>
    </dgm:pt>
    <dgm:pt modelId="{7923582A-D460-46F4-B780-7D447D50FF54}" type="sibTrans" cxnId="{26F5B046-D52A-4802-A83A-BA38BEA72395}">
      <dgm:prSet/>
      <dgm:spPr/>
      <dgm:t>
        <a:bodyPr/>
        <a:lstStyle/>
        <a:p>
          <a:endParaRPr lang="en-GB"/>
        </a:p>
      </dgm:t>
    </dgm:pt>
    <dgm:pt modelId="{04474B3B-E300-4C21-B3EF-EAC33D89B944}">
      <dgm:prSet/>
      <dgm:spPr/>
      <dgm:t>
        <a:bodyPr/>
        <a:lstStyle/>
        <a:p>
          <a:r>
            <a:rPr lang="en-US" dirty="0" smtClean="0"/>
            <a:t>Mechanical Design	</a:t>
          </a:r>
          <a:endParaRPr lang="en-GB" dirty="0"/>
        </a:p>
      </dgm:t>
    </dgm:pt>
    <dgm:pt modelId="{210CC86D-5956-43E3-B5EA-6B09C30B465A}" type="parTrans" cxnId="{5AEFE2E1-6D8A-46D5-9195-5CA3D0794AE7}">
      <dgm:prSet/>
      <dgm:spPr/>
      <dgm:t>
        <a:bodyPr/>
        <a:lstStyle/>
        <a:p>
          <a:endParaRPr lang="en-GB"/>
        </a:p>
      </dgm:t>
    </dgm:pt>
    <dgm:pt modelId="{34F0EFBB-59D9-4B5C-AC13-E1E392B304A9}" type="sibTrans" cxnId="{5AEFE2E1-6D8A-46D5-9195-5CA3D0794AE7}">
      <dgm:prSet/>
      <dgm:spPr/>
      <dgm:t>
        <a:bodyPr/>
        <a:lstStyle/>
        <a:p>
          <a:endParaRPr lang="en-GB"/>
        </a:p>
      </dgm:t>
    </dgm:pt>
    <dgm:pt modelId="{C4A0A066-440F-424F-95DC-D950CB84B72C}">
      <dgm:prSet/>
      <dgm:spPr/>
      <dgm:t>
        <a:bodyPr/>
        <a:lstStyle/>
        <a:p>
          <a:r>
            <a:rPr lang="en-US" dirty="0" smtClean="0"/>
            <a:t>Architectural Design</a:t>
          </a:r>
          <a:endParaRPr lang="en-GB" dirty="0"/>
        </a:p>
      </dgm:t>
    </dgm:pt>
    <dgm:pt modelId="{CFB9EC41-F917-4BA0-BA5A-73E6CF288E61}" type="parTrans" cxnId="{49B3BFDA-9198-4CFB-B92F-4F98F256ECB9}">
      <dgm:prSet/>
      <dgm:spPr/>
      <dgm:t>
        <a:bodyPr/>
        <a:lstStyle/>
        <a:p>
          <a:endParaRPr lang="en-GB"/>
        </a:p>
      </dgm:t>
    </dgm:pt>
    <dgm:pt modelId="{3167BAAA-C74B-4380-A47F-FEA8135FC415}" type="sibTrans" cxnId="{49B3BFDA-9198-4CFB-B92F-4F98F256ECB9}">
      <dgm:prSet/>
      <dgm:spPr/>
      <dgm:t>
        <a:bodyPr/>
        <a:lstStyle/>
        <a:p>
          <a:endParaRPr lang="en-GB"/>
        </a:p>
      </dgm:t>
    </dgm:pt>
    <dgm:pt modelId="{183A2C69-42FE-424C-8F5D-E1930F71BB67}">
      <dgm:prSet/>
      <dgm:spPr/>
      <dgm:t>
        <a:bodyPr/>
        <a:lstStyle/>
        <a:p>
          <a:r>
            <a:rPr lang="en-US" dirty="0" smtClean="0"/>
            <a:t>Structural Design	</a:t>
          </a:r>
          <a:endParaRPr lang="en-GB" dirty="0"/>
        </a:p>
      </dgm:t>
    </dgm:pt>
    <dgm:pt modelId="{5E258707-31E2-4EFD-BA47-C0DED3CCAD9B}" type="parTrans" cxnId="{D00EC41C-265B-4DD7-9ABE-AF2DD3D1E670}">
      <dgm:prSet/>
      <dgm:spPr/>
      <dgm:t>
        <a:bodyPr/>
        <a:lstStyle/>
        <a:p>
          <a:endParaRPr lang="en-GB"/>
        </a:p>
      </dgm:t>
    </dgm:pt>
    <dgm:pt modelId="{9CEE27F7-A202-4BA9-9D70-82E8793DAF72}" type="sibTrans" cxnId="{D00EC41C-265B-4DD7-9ABE-AF2DD3D1E670}">
      <dgm:prSet/>
      <dgm:spPr/>
      <dgm:t>
        <a:bodyPr/>
        <a:lstStyle/>
        <a:p>
          <a:endParaRPr lang="en-GB"/>
        </a:p>
      </dgm:t>
    </dgm:pt>
    <dgm:pt modelId="{58E2A3FD-AB64-4364-BD23-4FC11E40CB83}">
      <dgm:prSet/>
      <dgm:spPr/>
      <dgm:t>
        <a:bodyPr/>
        <a:lstStyle/>
        <a:p>
          <a:r>
            <a:rPr lang="en-US" dirty="0" smtClean="0"/>
            <a:t>Electrical Design</a:t>
          </a:r>
          <a:endParaRPr lang="en-GB" dirty="0"/>
        </a:p>
      </dgm:t>
    </dgm:pt>
    <dgm:pt modelId="{34DC89E4-55A5-4E8D-B91A-E59BEB71075E}" type="parTrans" cxnId="{84458E68-F327-4215-84D1-610F8E81AEA5}">
      <dgm:prSet/>
      <dgm:spPr/>
      <dgm:t>
        <a:bodyPr/>
        <a:lstStyle/>
        <a:p>
          <a:endParaRPr lang="en-GB"/>
        </a:p>
      </dgm:t>
    </dgm:pt>
    <dgm:pt modelId="{0C020E6E-E689-4F03-8B2F-2B34AB266FEA}" type="sibTrans" cxnId="{84458E68-F327-4215-84D1-610F8E81AEA5}">
      <dgm:prSet/>
      <dgm:spPr/>
      <dgm:t>
        <a:bodyPr/>
        <a:lstStyle/>
        <a:p>
          <a:endParaRPr lang="en-GB"/>
        </a:p>
      </dgm:t>
    </dgm:pt>
    <dgm:pt modelId="{40CE69D3-EC66-48B1-AEEB-D76BB9EA3AB2}">
      <dgm:prSet/>
      <dgm:spPr/>
      <dgm:t>
        <a:bodyPr/>
        <a:lstStyle/>
        <a:p>
          <a:r>
            <a:rPr lang="en-US" dirty="0" smtClean="0">
              <a:latin typeface="Times New Roman" pitchFamily="18" charset="0"/>
              <a:cs typeface="Times New Roman" pitchFamily="18" charset="0"/>
            </a:rPr>
            <a:t>Environmental Design</a:t>
          </a:r>
          <a:endParaRPr lang="en-GB" dirty="0">
            <a:latin typeface="Times New Roman" pitchFamily="18" charset="0"/>
            <a:cs typeface="Times New Roman" pitchFamily="18" charset="0"/>
          </a:endParaRPr>
        </a:p>
      </dgm:t>
    </dgm:pt>
    <dgm:pt modelId="{283FCC41-B69E-42E7-8E4C-6B72F9F608B2}" type="parTrans" cxnId="{8101FB6F-0FF2-437A-9F60-A31077845EC2}">
      <dgm:prSet/>
      <dgm:spPr/>
      <dgm:t>
        <a:bodyPr/>
        <a:lstStyle/>
        <a:p>
          <a:endParaRPr lang="en-GB"/>
        </a:p>
      </dgm:t>
    </dgm:pt>
    <dgm:pt modelId="{E8DDB3B0-DDE5-4DD7-8BD6-EB587D033575}" type="sibTrans" cxnId="{8101FB6F-0FF2-437A-9F60-A31077845EC2}">
      <dgm:prSet/>
      <dgm:spPr/>
      <dgm:t>
        <a:bodyPr/>
        <a:lstStyle/>
        <a:p>
          <a:endParaRPr lang="en-GB"/>
        </a:p>
      </dgm:t>
    </dgm:pt>
    <dgm:pt modelId="{36F6E800-2E27-4276-AACB-C703326D97BE}">
      <dgm:prSet/>
      <dgm:spPr/>
      <dgm:t>
        <a:bodyPr/>
        <a:lstStyle/>
        <a:p>
          <a:r>
            <a:rPr lang="en-US" dirty="0" smtClean="0"/>
            <a:t>Quantity Surveying</a:t>
          </a:r>
          <a:endParaRPr lang="en-GB" dirty="0"/>
        </a:p>
      </dgm:t>
    </dgm:pt>
    <dgm:pt modelId="{DBA71EB1-EB4F-4959-8FBA-DE21425CAE84}" type="parTrans" cxnId="{C67CD5E9-1579-408B-A3D7-3564F7BF6CCE}">
      <dgm:prSet/>
      <dgm:spPr/>
      <dgm:t>
        <a:bodyPr/>
        <a:lstStyle/>
        <a:p>
          <a:endParaRPr lang="en-GB"/>
        </a:p>
      </dgm:t>
    </dgm:pt>
    <dgm:pt modelId="{C8B19D30-6B8F-4905-BA21-EBAB0582B845}" type="sibTrans" cxnId="{C67CD5E9-1579-408B-A3D7-3564F7BF6CCE}">
      <dgm:prSet/>
      <dgm:spPr/>
      <dgm:t>
        <a:bodyPr/>
        <a:lstStyle/>
        <a:p>
          <a:endParaRPr lang="en-GB"/>
        </a:p>
      </dgm:t>
    </dgm:pt>
    <dgm:pt modelId="{79726B4C-4779-44D2-AD9D-0726AD701A81}" type="pres">
      <dgm:prSet presAssocID="{50B294EC-D04A-4F7F-9FD4-24FFF1D38002}" presName="linear" presStyleCnt="0">
        <dgm:presLayoutVars>
          <dgm:dir/>
          <dgm:resizeHandles val="exact"/>
        </dgm:presLayoutVars>
      </dgm:prSet>
      <dgm:spPr/>
      <dgm:t>
        <a:bodyPr/>
        <a:lstStyle/>
        <a:p>
          <a:endParaRPr lang="en-US"/>
        </a:p>
      </dgm:t>
    </dgm:pt>
    <dgm:pt modelId="{895FB4A8-9FD1-4495-AD39-1EFB8930428C}" type="pres">
      <dgm:prSet presAssocID="{35624B03-DA4B-43BC-AB5E-8B02F7F1141C}" presName="comp" presStyleCnt="0"/>
      <dgm:spPr/>
      <dgm:t>
        <a:bodyPr/>
        <a:lstStyle/>
        <a:p>
          <a:endParaRPr lang="en-US"/>
        </a:p>
      </dgm:t>
    </dgm:pt>
    <dgm:pt modelId="{A4E95E6B-ADA1-4F35-9F16-90FC3F7B2C1F}" type="pres">
      <dgm:prSet presAssocID="{35624B03-DA4B-43BC-AB5E-8B02F7F1141C}" presName="box" presStyleLbl="node1" presStyleIdx="0" presStyleCnt="7"/>
      <dgm:spPr/>
      <dgm:t>
        <a:bodyPr/>
        <a:lstStyle/>
        <a:p>
          <a:endParaRPr lang="en-GB"/>
        </a:p>
      </dgm:t>
    </dgm:pt>
    <dgm:pt modelId="{BECD38BE-293F-4BC9-A60F-351EEDF758C8}" type="pres">
      <dgm:prSet presAssocID="{35624B03-DA4B-43BC-AB5E-8B02F7F1141C}" presName="img" presStyleLbl="fgImgPlace1" presStyleIdx="0" presStyleCnt="7"/>
      <dgm:spPr>
        <a:blipFill rotWithShape="0">
          <a:blip xmlns:r="http://schemas.openxmlformats.org/officeDocument/2006/relationships" r:embed="rId1"/>
          <a:stretch>
            <a:fillRect/>
          </a:stretch>
        </a:blipFill>
      </dgm:spPr>
      <dgm:t>
        <a:bodyPr/>
        <a:lstStyle/>
        <a:p>
          <a:endParaRPr lang="en-US"/>
        </a:p>
      </dgm:t>
    </dgm:pt>
    <dgm:pt modelId="{CA59CAD2-07D8-4618-8D59-B10B5BDEFB22}" type="pres">
      <dgm:prSet presAssocID="{35624B03-DA4B-43BC-AB5E-8B02F7F1141C}" presName="text" presStyleLbl="node1" presStyleIdx="0" presStyleCnt="7">
        <dgm:presLayoutVars>
          <dgm:bulletEnabled val="1"/>
        </dgm:presLayoutVars>
      </dgm:prSet>
      <dgm:spPr/>
      <dgm:t>
        <a:bodyPr/>
        <a:lstStyle/>
        <a:p>
          <a:endParaRPr lang="en-GB"/>
        </a:p>
      </dgm:t>
    </dgm:pt>
    <dgm:pt modelId="{3580FED6-73E9-4EAA-867F-2DB1B5110BEB}" type="pres">
      <dgm:prSet presAssocID="{7923582A-D460-46F4-B780-7D447D50FF54}" presName="spacer" presStyleCnt="0"/>
      <dgm:spPr/>
      <dgm:t>
        <a:bodyPr/>
        <a:lstStyle/>
        <a:p>
          <a:endParaRPr lang="en-US"/>
        </a:p>
      </dgm:t>
    </dgm:pt>
    <dgm:pt modelId="{24C88B28-8AF6-4906-863D-AFA3C85850B1}" type="pres">
      <dgm:prSet presAssocID="{C4A0A066-440F-424F-95DC-D950CB84B72C}" presName="comp" presStyleCnt="0"/>
      <dgm:spPr/>
      <dgm:t>
        <a:bodyPr/>
        <a:lstStyle/>
        <a:p>
          <a:endParaRPr lang="en-US"/>
        </a:p>
      </dgm:t>
    </dgm:pt>
    <dgm:pt modelId="{1D36AE44-1124-448B-8379-677E664D5171}" type="pres">
      <dgm:prSet presAssocID="{C4A0A066-440F-424F-95DC-D950CB84B72C}" presName="box" presStyleLbl="node1" presStyleIdx="1" presStyleCnt="7"/>
      <dgm:spPr/>
      <dgm:t>
        <a:bodyPr/>
        <a:lstStyle/>
        <a:p>
          <a:endParaRPr lang="en-GB"/>
        </a:p>
      </dgm:t>
    </dgm:pt>
    <dgm:pt modelId="{E6836126-21FC-4757-A0BB-4A767A634C9C}" type="pres">
      <dgm:prSet presAssocID="{C4A0A066-440F-424F-95DC-D950CB84B72C}" presName="img" presStyleLbl="fgImgPlace1" presStyleIdx="1" presStyleCnt="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CD1175FF-CA29-431D-B970-B097DA29021E}" type="pres">
      <dgm:prSet presAssocID="{C4A0A066-440F-424F-95DC-D950CB84B72C}" presName="text" presStyleLbl="node1" presStyleIdx="1" presStyleCnt="7">
        <dgm:presLayoutVars>
          <dgm:bulletEnabled val="1"/>
        </dgm:presLayoutVars>
      </dgm:prSet>
      <dgm:spPr/>
      <dgm:t>
        <a:bodyPr/>
        <a:lstStyle/>
        <a:p>
          <a:endParaRPr lang="en-GB"/>
        </a:p>
      </dgm:t>
    </dgm:pt>
    <dgm:pt modelId="{A0BACD3C-2FC0-4BA8-A4B6-36679EDCAAF4}" type="pres">
      <dgm:prSet presAssocID="{3167BAAA-C74B-4380-A47F-FEA8135FC415}" presName="spacer" presStyleCnt="0"/>
      <dgm:spPr/>
      <dgm:t>
        <a:bodyPr/>
        <a:lstStyle/>
        <a:p>
          <a:endParaRPr lang="en-US"/>
        </a:p>
      </dgm:t>
    </dgm:pt>
    <dgm:pt modelId="{D419F5F6-1866-42BA-88A9-5552404F0F51}" type="pres">
      <dgm:prSet presAssocID="{40CE69D3-EC66-48B1-AEEB-D76BB9EA3AB2}" presName="comp" presStyleCnt="0"/>
      <dgm:spPr/>
      <dgm:t>
        <a:bodyPr/>
        <a:lstStyle/>
        <a:p>
          <a:endParaRPr lang="en-US"/>
        </a:p>
      </dgm:t>
    </dgm:pt>
    <dgm:pt modelId="{B8CC0878-D67C-4A2A-BCFB-9C3BE4FCD88D}" type="pres">
      <dgm:prSet presAssocID="{40CE69D3-EC66-48B1-AEEB-D76BB9EA3AB2}" presName="box" presStyleLbl="node1" presStyleIdx="2" presStyleCnt="7"/>
      <dgm:spPr/>
      <dgm:t>
        <a:bodyPr/>
        <a:lstStyle/>
        <a:p>
          <a:endParaRPr lang="en-GB"/>
        </a:p>
      </dgm:t>
    </dgm:pt>
    <dgm:pt modelId="{FCD7B322-1CAD-43B9-9126-51E6CD100286}" type="pres">
      <dgm:prSet presAssocID="{40CE69D3-EC66-48B1-AEEB-D76BB9EA3AB2}" presName="img" presStyleLbl="fgImgPlace1" presStyleIdx="2" presStyleCnt="7"/>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46000" b="-46000"/>
          </a:stretch>
        </a:blipFill>
      </dgm:spPr>
      <dgm:t>
        <a:bodyPr/>
        <a:lstStyle/>
        <a:p>
          <a:endParaRPr lang="en-US"/>
        </a:p>
      </dgm:t>
    </dgm:pt>
    <dgm:pt modelId="{7368D57F-8F63-4D72-9280-5484F654F8CC}" type="pres">
      <dgm:prSet presAssocID="{40CE69D3-EC66-48B1-AEEB-D76BB9EA3AB2}" presName="text" presStyleLbl="node1" presStyleIdx="2" presStyleCnt="7">
        <dgm:presLayoutVars>
          <dgm:bulletEnabled val="1"/>
        </dgm:presLayoutVars>
      </dgm:prSet>
      <dgm:spPr/>
      <dgm:t>
        <a:bodyPr/>
        <a:lstStyle/>
        <a:p>
          <a:endParaRPr lang="en-GB"/>
        </a:p>
      </dgm:t>
    </dgm:pt>
    <dgm:pt modelId="{48CF4600-B376-4875-8884-C2F35C86D5FC}" type="pres">
      <dgm:prSet presAssocID="{E8DDB3B0-DDE5-4DD7-8BD6-EB587D033575}" presName="spacer" presStyleCnt="0"/>
      <dgm:spPr/>
      <dgm:t>
        <a:bodyPr/>
        <a:lstStyle/>
        <a:p>
          <a:endParaRPr lang="en-US"/>
        </a:p>
      </dgm:t>
    </dgm:pt>
    <dgm:pt modelId="{626ABC44-6756-4913-8739-F8B3658D3D8C}" type="pres">
      <dgm:prSet presAssocID="{183A2C69-42FE-424C-8F5D-E1930F71BB67}" presName="comp" presStyleCnt="0"/>
      <dgm:spPr/>
      <dgm:t>
        <a:bodyPr/>
        <a:lstStyle/>
        <a:p>
          <a:endParaRPr lang="en-US"/>
        </a:p>
      </dgm:t>
    </dgm:pt>
    <dgm:pt modelId="{EA8548B8-6834-49C2-8B5F-CB2F9D4C26B8}" type="pres">
      <dgm:prSet presAssocID="{183A2C69-42FE-424C-8F5D-E1930F71BB67}" presName="box" presStyleLbl="node1" presStyleIdx="3" presStyleCnt="7"/>
      <dgm:spPr/>
      <dgm:t>
        <a:bodyPr/>
        <a:lstStyle/>
        <a:p>
          <a:endParaRPr lang="en-GB"/>
        </a:p>
      </dgm:t>
    </dgm:pt>
    <dgm:pt modelId="{7519FDAE-0EBD-4DA6-9123-2A6D42EECF5D}" type="pres">
      <dgm:prSet presAssocID="{183A2C69-42FE-424C-8F5D-E1930F71BB67}" presName="img" presStyleLbl="fgImgPlac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63000" b="-63000"/>
          </a:stretch>
        </a:blipFill>
      </dgm:spPr>
      <dgm:t>
        <a:bodyPr/>
        <a:lstStyle/>
        <a:p>
          <a:endParaRPr lang="en-US"/>
        </a:p>
      </dgm:t>
    </dgm:pt>
    <dgm:pt modelId="{5D9D51C6-1D79-47AB-9D91-BAF9C796532B}" type="pres">
      <dgm:prSet presAssocID="{183A2C69-42FE-424C-8F5D-E1930F71BB67}" presName="text" presStyleLbl="node1" presStyleIdx="3" presStyleCnt="7">
        <dgm:presLayoutVars>
          <dgm:bulletEnabled val="1"/>
        </dgm:presLayoutVars>
      </dgm:prSet>
      <dgm:spPr/>
      <dgm:t>
        <a:bodyPr/>
        <a:lstStyle/>
        <a:p>
          <a:endParaRPr lang="en-GB"/>
        </a:p>
      </dgm:t>
    </dgm:pt>
    <dgm:pt modelId="{46633552-3B59-4DD5-9520-81FE965A1A6C}" type="pres">
      <dgm:prSet presAssocID="{9CEE27F7-A202-4BA9-9D70-82E8793DAF72}" presName="spacer" presStyleCnt="0"/>
      <dgm:spPr/>
      <dgm:t>
        <a:bodyPr/>
        <a:lstStyle/>
        <a:p>
          <a:endParaRPr lang="en-US"/>
        </a:p>
      </dgm:t>
    </dgm:pt>
    <dgm:pt modelId="{74964BAB-AA4C-4932-9AC2-A0F9BBCE1EDC}" type="pres">
      <dgm:prSet presAssocID="{04474B3B-E300-4C21-B3EF-EAC33D89B944}" presName="comp" presStyleCnt="0"/>
      <dgm:spPr/>
      <dgm:t>
        <a:bodyPr/>
        <a:lstStyle/>
        <a:p>
          <a:endParaRPr lang="en-US"/>
        </a:p>
      </dgm:t>
    </dgm:pt>
    <dgm:pt modelId="{27A557AE-94A3-40EC-BFC9-5033130DFA95}" type="pres">
      <dgm:prSet presAssocID="{04474B3B-E300-4C21-B3EF-EAC33D89B944}" presName="box" presStyleLbl="node1" presStyleIdx="4" presStyleCnt="7"/>
      <dgm:spPr/>
      <dgm:t>
        <a:bodyPr/>
        <a:lstStyle/>
        <a:p>
          <a:endParaRPr lang="en-GB"/>
        </a:p>
      </dgm:t>
    </dgm:pt>
    <dgm:pt modelId="{4DDD5137-A674-4CE1-973B-D23CF0D98AD6}" type="pres">
      <dgm:prSet presAssocID="{04474B3B-E300-4C21-B3EF-EAC33D89B944}" presName="img" presStyleLbl="fgImgPlace1" presStyleIdx="4" presStyleCnt="7"/>
      <dgm:spPr>
        <a:blipFill rotWithShape="1">
          <a:blip xmlns:r="http://schemas.openxmlformats.org/officeDocument/2006/relationships" r:embed="rId5"/>
          <a:stretch>
            <a:fillRect/>
          </a:stretch>
        </a:blipFill>
      </dgm:spPr>
      <dgm:t>
        <a:bodyPr/>
        <a:lstStyle/>
        <a:p>
          <a:endParaRPr lang="en-US"/>
        </a:p>
      </dgm:t>
    </dgm:pt>
    <dgm:pt modelId="{590E6892-FCE8-4F0B-A769-CA9EEE812C0A}" type="pres">
      <dgm:prSet presAssocID="{04474B3B-E300-4C21-B3EF-EAC33D89B944}" presName="text" presStyleLbl="node1" presStyleIdx="4" presStyleCnt="7">
        <dgm:presLayoutVars>
          <dgm:bulletEnabled val="1"/>
        </dgm:presLayoutVars>
      </dgm:prSet>
      <dgm:spPr/>
      <dgm:t>
        <a:bodyPr/>
        <a:lstStyle/>
        <a:p>
          <a:endParaRPr lang="en-GB"/>
        </a:p>
      </dgm:t>
    </dgm:pt>
    <dgm:pt modelId="{2E225D02-42EE-421A-949C-888E326BF356}" type="pres">
      <dgm:prSet presAssocID="{34F0EFBB-59D9-4B5C-AC13-E1E392B304A9}" presName="spacer" presStyleCnt="0"/>
      <dgm:spPr/>
      <dgm:t>
        <a:bodyPr/>
        <a:lstStyle/>
        <a:p>
          <a:endParaRPr lang="en-US"/>
        </a:p>
      </dgm:t>
    </dgm:pt>
    <dgm:pt modelId="{C39AD5F0-A644-4930-BE21-69C0C44743B7}" type="pres">
      <dgm:prSet presAssocID="{58E2A3FD-AB64-4364-BD23-4FC11E40CB83}" presName="comp" presStyleCnt="0"/>
      <dgm:spPr/>
      <dgm:t>
        <a:bodyPr/>
        <a:lstStyle/>
        <a:p>
          <a:endParaRPr lang="en-US"/>
        </a:p>
      </dgm:t>
    </dgm:pt>
    <dgm:pt modelId="{50C00785-517C-4D16-A773-A6C83646B344}" type="pres">
      <dgm:prSet presAssocID="{58E2A3FD-AB64-4364-BD23-4FC11E40CB83}" presName="box" presStyleLbl="node1" presStyleIdx="5" presStyleCnt="7"/>
      <dgm:spPr/>
      <dgm:t>
        <a:bodyPr/>
        <a:lstStyle/>
        <a:p>
          <a:endParaRPr lang="en-GB"/>
        </a:p>
      </dgm:t>
    </dgm:pt>
    <dgm:pt modelId="{0F9AFE7E-75B4-4B6A-AAFF-DF1E1D6E6A26}" type="pres">
      <dgm:prSet presAssocID="{58E2A3FD-AB64-4364-BD23-4FC11E40CB83}" presName="img" presStyleLbl="fgImgPlac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D8805169-B3B5-4F41-9300-4B1A0044E016}" type="pres">
      <dgm:prSet presAssocID="{58E2A3FD-AB64-4364-BD23-4FC11E40CB83}" presName="text" presStyleLbl="node1" presStyleIdx="5" presStyleCnt="7">
        <dgm:presLayoutVars>
          <dgm:bulletEnabled val="1"/>
        </dgm:presLayoutVars>
      </dgm:prSet>
      <dgm:spPr/>
      <dgm:t>
        <a:bodyPr/>
        <a:lstStyle/>
        <a:p>
          <a:endParaRPr lang="en-GB"/>
        </a:p>
      </dgm:t>
    </dgm:pt>
    <dgm:pt modelId="{5B024C94-3305-48D4-9EA4-224D3D2BEAB2}" type="pres">
      <dgm:prSet presAssocID="{0C020E6E-E689-4F03-8B2F-2B34AB266FEA}" presName="spacer" presStyleCnt="0"/>
      <dgm:spPr/>
      <dgm:t>
        <a:bodyPr/>
        <a:lstStyle/>
        <a:p>
          <a:endParaRPr lang="en-US"/>
        </a:p>
      </dgm:t>
    </dgm:pt>
    <dgm:pt modelId="{F6855752-D86F-4CD5-9C0A-AB3B38557262}" type="pres">
      <dgm:prSet presAssocID="{36F6E800-2E27-4276-AACB-C703326D97BE}" presName="comp" presStyleCnt="0"/>
      <dgm:spPr/>
      <dgm:t>
        <a:bodyPr/>
        <a:lstStyle/>
        <a:p>
          <a:endParaRPr lang="en-US"/>
        </a:p>
      </dgm:t>
    </dgm:pt>
    <dgm:pt modelId="{AF2C5FAF-B0B0-4B73-A7CD-8A99C3424926}" type="pres">
      <dgm:prSet presAssocID="{36F6E800-2E27-4276-AACB-C703326D97BE}" presName="box" presStyleLbl="node1" presStyleIdx="6" presStyleCnt="7"/>
      <dgm:spPr/>
      <dgm:t>
        <a:bodyPr/>
        <a:lstStyle/>
        <a:p>
          <a:endParaRPr lang="en-GB"/>
        </a:p>
      </dgm:t>
    </dgm:pt>
    <dgm:pt modelId="{FC5222A3-9471-462A-BBFE-D78B80E17562}" type="pres">
      <dgm:prSet presAssocID="{36F6E800-2E27-4276-AACB-C703326D97BE}" presName="img" presStyleLbl="fgImgPlace1" presStyleIdx="6" presStyleCnt="7"/>
      <dgm:spPr>
        <a:blipFill rotWithShape="1">
          <a:blip xmlns:r="http://schemas.openxmlformats.org/officeDocument/2006/relationships" r:embed="rId7"/>
          <a:stretch>
            <a:fillRect/>
          </a:stretch>
        </a:blipFill>
      </dgm:spPr>
      <dgm:t>
        <a:bodyPr/>
        <a:lstStyle/>
        <a:p>
          <a:endParaRPr lang="en-US"/>
        </a:p>
      </dgm:t>
    </dgm:pt>
    <dgm:pt modelId="{5EEB1B4F-99A1-499C-A86F-7E6DB1078939}" type="pres">
      <dgm:prSet presAssocID="{36F6E800-2E27-4276-AACB-C703326D97BE}" presName="text" presStyleLbl="node1" presStyleIdx="6" presStyleCnt="7">
        <dgm:presLayoutVars>
          <dgm:bulletEnabled val="1"/>
        </dgm:presLayoutVars>
      </dgm:prSet>
      <dgm:spPr/>
      <dgm:t>
        <a:bodyPr/>
        <a:lstStyle/>
        <a:p>
          <a:endParaRPr lang="en-GB"/>
        </a:p>
      </dgm:t>
    </dgm:pt>
  </dgm:ptLst>
  <dgm:cxnLst>
    <dgm:cxn modelId="{C41A2905-7457-45DA-80A9-943C3F43BF54}" type="presOf" srcId="{36F6E800-2E27-4276-AACB-C703326D97BE}" destId="{AF2C5FAF-B0B0-4B73-A7CD-8A99C3424926}" srcOrd="0" destOrd="0" presId="urn:microsoft.com/office/officeart/2005/8/layout/vList4#1"/>
    <dgm:cxn modelId="{26F5B046-D52A-4802-A83A-BA38BEA72395}" srcId="{50B294EC-D04A-4F7F-9FD4-24FFF1D38002}" destId="{35624B03-DA4B-43BC-AB5E-8B02F7F1141C}" srcOrd="0" destOrd="0" parTransId="{664F09F9-13DF-4E12-B3C7-56842EF3CC95}" sibTransId="{7923582A-D460-46F4-B780-7D447D50FF54}"/>
    <dgm:cxn modelId="{8FE53E51-068E-4C5B-93B7-98AD7B1E0C84}" type="presOf" srcId="{50B294EC-D04A-4F7F-9FD4-24FFF1D38002}" destId="{79726B4C-4779-44D2-AD9D-0726AD701A81}" srcOrd="0" destOrd="0" presId="urn:microsoft.com/office/officeart/2005/8/layout/vList4#1"/>
    <dgm:cxn modelId="{75724114-9FD9-4213-A448-CDA9094D1C0F}" type="presOf" srcId="{35624B03-DA4B-43BC-AB5E-8B02F7F1141C}" destId="{A4E95E6B-ADA1-4F35-9F16-90FC3F7B2C1F}" srcOrd="0" destOrd="0" presId="urn:microsoft.com/office/officeart/2005/8/layout/vList4#1"/>
    <dgm:cxn modelId="{1DEECCCE-148B-41E9-9F31-B5ABC549443A}" type="presOf" srcId="{40CE69D3-EC66-48B1-AEEB-D76BB9EA3AB2}" destId="{B8CC0878-D67C-4A2A-BCFB-9C3BE4FCD88D}" srcOrd="0" destOrd="0" presId="urn:microsoft.com/office/officeart/2005/8/layout/vList4#1"/>
    <dgm:cxn modelId="{8D560D9D-26DE-422C-89AA-D4AA6615470C}" type="presOf" srcId="{35624B03-DA4B-43BC-AB5E-8B02F7F1141C}" destId="{CA59CAD2-07D8-4618-8D59-B10B5BDEFB22}" srcOrd="1" destOrd="0" presId="urn:microsoft.com/office/officeart/2005/8/layout/vList4#1"/>
    <dgm:cxn modelId="{9C35060D-005E-4545-AE00-5E46AA1E32A9}" type="presOf" srcId="{04474B3B-E300-4C21-B3EF-EAC33D89B944}" destId="{27A557AE-94A3-40EC-BFC9-5033130DFA95}" srcOrd="0" destOrd="0" presId="urn:microsoft.com/office/officeart/2005/8/layout/vList4#1"/>
    <dgm:cxn modelId="{5EFD0617-5C9F-476B-BE0F-773C03A3311D}" type="presOf" srcId="{C4A0A066-440F-424F-95DC-D950CB84B72C}" destId="{1D36AE44-1124-448B-8379-677E664D5171}" srcOrd="0" destOrd="0" presId="urn:microsoft.com/office/officeart/2005/8/layout/vList4#1"/>
    <dgm:cxn modelId="{55D890D5-FDD0-4526-8B66-76C0C60B6DB0}" type="presOf" srcId="{C4A0A066-440F-424F-95DC-D950CB84B72C}" destId="{CD1175FF-CA29-431D-B970-B097DA29021E}" srcOrd="1" destOrd="0" presId="urn:microsoft.com/office/officeart/2005/8/layout/vList4#1"/>
    <dgm:cxn modelId="{2B3440EC-BBC0-4DEE-BA42-59AFA42E2177}" type="presOf" srcId="{40CE69D3-EC66-48B1-AEEB-D76BB9EA3AB2}" destId="{7368D57F-8F63-4D72-9280-5484F654F8CC}" srcOrd="1" destOrd="0" presId="urn:microsoft.com/office/officeart/2005/8/layout/vList4#1"/>
    <dgm:cxn modelId="{84458E68-F327-4215-84D1-610F8E81AEA5}" srcId="{50B294EC-D04A-4F7F-9FD4-24FFF1D38002}" destId="{58E2A3FD-AB64-4364-BD23-4FC11E40CB83}" srcOrd="5" destOrd="0" parTransId="{34DC89E4-55A5-4E8D-B91A-E59BEB71075E}" sibTransId="{0C020E6E-E689-4F03-8B2F-2B34AB266FEA}"/>
    <dgm:cxn modelId="{5AEFE2E1-6D8A-46D5-9195-5CA3D0794AE7}" srcId="{50B294EC-D04A-4F7F-9FD4-24FFF1D38002}" destId="{04474B3B-E300-4C21-B3EF-EAC33D89B944}" srcOrd="4" destOrd="0" parTransId="{210CC86D-5956-43E3-B5EA-6B09C30B465A}" sibTransId="{34F0EFBB-59D9-4B5C-AC13-E1E392B304A9}"/>
    <dgm:cxn modelId="{A86BD326-4362-4220-AACA-1A7810AAF111}" type="presOf" srcId="{58E2A3FD-AB64-4364-BD23-4FC11E40CB83}" destId="{50C00785-517C-4D16-A773-A6C83646B344}" srcOrd="0" destOrd="0" presId="urn:microsoft.com/office/officeart/2005/8/layout/vList4#1"/>
    <dgm:cxn modelId="{6A5F2963-9D8F-49B0-86E9-0245CE435B29}" type="presOf" srcId="{183A2C69-42FE-424C-8F5D-E1930F71BB67}" destId="{EA8548B8-6834-49C2-8B5F-CB2F9D4C26B8}" srcOrd="0" destOrd="0" presId="urn:microsoft.com/office/officeart/2005/8/layout/vList4#1"/>
    <dgm:cxn modelId="{8101FB6F-0FF2-437A-9F60-A31077845EC2}" srcId="{50B294EC-D04A-4F7F-9FD4-24FFF1D38002}" destId="{40CE69D3-EC66-48B1-AEEB-D76BB9EA3AB2}" srcOrd="2" destOrd="0" parTransId="{283FCC41-B69E-42E7-8E4C-6B72F9F608B2}" sibTransId="{E8DDB3B0-DDE5-4DD7-8BD6-EB587D033575}"/>
    <dgm:cxn modelId="{D00EC41C-265B-4DD7-9ABE-AF2DD3D1E670}" srcId="{50B294EC-D04A-4F7F-9FD4-24FFF1D38002}" destId="{183A2C69-42FE-424C-8F5D-E1930F71BB67}" srcOrd="3" destOrd="0" parTransId="{5E258707-31E2-4EFD-BA47-C0DED3CCAD9B}" sibTransId="{9CEE27F7-A202-4BA9-9D70-82E8793DAF72}"/>
    <dgm:cxn modelId="{49B3BFDA-9198-4CFB-B92F-4F98F256ECB9}" srcId="{50B294EC-D04A-4F7F-9FD4-24FFF1D38002}" destId="{C4A0A066-440F-424F-95DC-D950CB84B72C}" srcOrd="1" destOrd="0" parTransId="{CFB9EC41-F917-4BA0-BA5A-73E6CF288E61}" sibTransId="{3167BAAA-C74B-4380-A47F-FEA8135FC415}"/>
    <dgm:cxn modelId="{C67CD5E9-1579-408B-A3D7-3564F7BF6CCE}" srcId="{50B294EC-D04A-4F7F-9FD4-24FFF1D38002}" destId="{36F6E800-2E27-4276-AACB-C703326D97BE}" srcOrd="6" destOrd="0" parTransId="{DBA71EB1-EB4F-4959-8FBA-DE21425CAE84}" sibTransId="{C8B19D30-6B8F-4905-BA21-EBAB0582B845}"/>
    <dgm:cxn modelId="{426784A2-7B04-4D1B-9B9B-5986BBBCFCDF}" type="presOf" srcId="{183A2C69-42FE-424C-8F5D-E1930F71BB67}" destId="{5D9D51C6-1D79-47AB-9D91-BAF9C796532B}" srcOrd="1" destOrd="0" presId="urn:microsoft.com/office/officeart/2005/8/layout/vList4#1"/>
    <dgm:cxn modelId="{3F750E98-5A2E-4A82-A77B-97C51B46EFC5}" type="presOf" srcId="{58E2A3FD-AB64-4364-BD23-4FC11E40CB83}" destId="{D8805169-B3B5-4F41-9300-4B1A0044E016}" srcOrd="1" destOrd="0" presId="urn:microsoft.com/office/officeart/2005/8/layout/vList4#1"/>
    <dgm:cxn modelId="{CC41C303-D84B-4553-A211-B39454D892FB}" type="presOf" srcId="{04474B3B-E300-4C21-B3EF-EAC33D89B944}" destId="{590E6892-FCE8-4F0B-A769-CA9EEE812C0A}" srcOrd="1" destOrd="0" presId="urn:microsoft.com/office/officeart/2005/8/layout/vList4#1"/>
    <dgm:cxn modelId="{66C4E7DA-7FE3-4DB9-90FF-10ADCC2A829B}" type="presOf" srcId="{36F6E800-2E27-4276-AACB-C703326D97BE}" destId="{5EEB1B4F-99A1-499C-A86F-7E6DB1078939}" srcOrd="1" destOrd="0" presId="urn:microsoft.com/office/officeart/2005/8/layout/vList4#1"/>
    <dgm:cxn modelId="{6C7CCF82-745A-49D1-9A71-3019CF97A673}" type="presParOf" srcId="{79726B4C-4779-44D2-AD9D-0726AD701A81}" destId="{895FB4A8-9FD1-4495-AD39-1EFB8930428C}" srcOrd="0" destOrd="0" presId="urn:microsoft.com/office/officeart/2005/8/layout/vList4#1"/>
    <dgm:cxn modelId="{71234042-C138-4C85-976C-91A3EE1C1CEA}" type="presParOf" srcId="{895FB4A8-9FD1-4495-AD39-1EFB8930428C}" destId="{A4E95E6B-ADA1-4F35-9F16-90FC3F7B2C1F}" srcOrd="0" destOrd="0" presId="urn:microsoft.com/office/officeart/2005/8/layout/vList4#1"/>
    <dgm:cxn modelId="{84145FF7-87DA-4549-B35C-149C3A36D4F5}" type="presParOf" srcId="{895FB4A8-9FD1-4495-AD39-1EFB8930428C}" destId="{BECD38BE-293F-4BC9-A60F-351EEDF758C8}" srcOrd="1" destOrd="0" presId="urn:microsoft.com/office/officeart/2005/8/layout/vList4#1"/>
    <dgm:cxn modelId="{4A0D50A8-499D-404D-91E5-821FEF34B55F}" type="presParOf" srcId="{895FB4A8-9FD1-4495-AD39-1EFB8930428C}" destId="{CA59CAD2-07D8-4618-8D59-B10B5BDEFB22}" srcOrd="2" destOrd="0" presId="urn:microsoft.com/office/officeart/2005/8/layout/vList4#1"/>
    <dgm:cxn modelId="{3C01D422-C46B-4119-BF94-3AC4E8C36CEF}" type="presParOf" srcId="{79726B4C-4779-44D2-AD9D-0726AD701A81}" destId="{3580FED6-73E9-4EAA-867F-2DB1B5110BEB}" srcOrd="1" destOrd="0" presId="urn:microsoft.com/office/officeart/2005/8/layout/vList4#1"/>
    <dgm:cxn modelId="{822D552D-D90D-495C-86B5-9C1E62BA321E}" type="presParOf" srcId="{79726B4C-4779-44D2-AD9D-0726AD701A81}" destId="{24C88B28-8AF6-4906-863D-AFA3C85850B1}" srcOrd="2" destOrd="0" presId="urn:microsoft.com/office/officeart/2005/8/layout/vList4#1"/>
    <dgm:cxn modelId="{57F84BA8-8588-448B-921A-5146D2071C82}" type="presParOf" srcId="{24C88B28-8AF6-4906-863D-AFA3C85850B1}" destId="{1D36AE44-1124-448B-8379-677E664D5171}" srcOrd="0" destOrd="0" presId="urn:microsoft.com/office/officeart/2005/8/layout/vList4#1"/>
    <dgm:cxn modelId="{A38B964D-D5C0-46DC-A046-858C90CF40D4}" type="presParOf" srcId="{24C88B28-8AF6-4906-863D-AFA3C85850B1}" destId="{E6836126-21FC-4757-A0BB-4A767A634C9C}" srcOrd="1" destOrd="0" presId="urn:microsoft.com/office/officeart/2005/8/layout/vList4#1"/>
    <dgm:cxn modelId="{E540DD6C-44D4-41DD-9535-50BE1476FAA6}" type="presParOf" srcId="{24C88B28-8AF6-4906-863D-AFA3C85850B1}" destId="{CD1175FF-CA29-431D-B970-B097DA29021E}" srcOrd="2" destOrd="0" presId="urn:microsoft.com/office/officeart/2005/8/layout/vList4#1"/>
    <dgm:cxn modelId="{CA74809C-1645-46E6-A148-A4246546780E}" type="presParOf" srcId="{79726B4C-4779-44D2-AD9D-0726AD701A81}" destId="{A0BACD3C-2FC0-4BA8-A4B6-36679EDCAAF4}" srcOrd="3" destOrd="0" presId="urn:microsoft.com/office/officeart/2005/8/layout/vList4#1"/>
    <dgm:cxn modelId="{DF728917-A213-40F1-8FE9-1D37260F1918}" type="presParOf" srcId="{79726B4C-4779-44D2-AD9D-0726AD701A81}" destId="{D419F5F6-1866-42BA-88A9-5552404F0F51}" srcOrd="4" destOrd="0" presId="urn:microsoft.com/office/officeart/2005/8/layout/vList4#1"/>
    <dgm:cxn modelId="{12EB56DD-D405-4195-9AD3-5FEBA0F643AD}" type="presParOf" srcId="{D419F5F6-1866-42BA-88A9-5552404F0F51}" destId="{B8CC0878-D67C-4A2A-BCFB-9C3BE4FCD88D}" srcOrd="0" destOrd="0" presId="urn:microsoft.com/office/officeart/2005/8/layout/vList4#1"/>
    <dgm:cxn modelId="{234028AF-F8DA-48CE-813C-57A8D21F7587}" type="presParOf" srcId="{D419F5F6-1866-42BA-88A9-5552404F0F51}" destId="{FCD7B322-1CAD-43B9-9126-51E6CD100286}" srcOrd="1" destOrd="0" presId="urn:microsoft.com/office/officeart/2005/8/layout/vList4#1"/>
    <dgm:cxn modelId="{FDFF2316-6A69-4C52-BAE7-0A485AA2BF39}" type="presParOf" srcId="{D419F5F6-1866-42BA-88A9-5552404F0F51}" destId="{7368D57F-8F63-4D72-9280-5484F654F8CC}" srcOrd="2" destOrd="0" presId="urn:microsoft.com/office/officeart/2005/8/layout/vList4#1"/>
    <dgm:cxn modelId="{31F4091C-9C40-4689-8851-10CAC466A4D6}" type="presParOf" srcId="{79726B4C-4779-44D2-AD9D-0726AD701A81}" destId="{48CF4600-B376-4875-8884-C2F35C86D5FC}" srcOrd="5" destOrd="0" presId="urn:microsoft.com/office/officeart/2005/8/layout/vList4#1"/>
    <dgm:cxn modelId="{81C705ED-6582-48DB-AD96-D17286F63C40}" type="presParOf" srcId="{79726B4C-4779-44D2-AD9D-0726AD701A81}" destId="{626ABC44-6756-4913-8739-F8B3658D3D8C}" srcOrd="6" destOrd="0" presId="urn:microsoft.com/office/officeart/2005/8/layout/vList4#1"/>
    <dgm:cxn modelId="{DCEAC39F-82E5-4F62-88AB-284FCDB6E09C}" type="presParOf" srcId="{626ABC44-6756-4913-8739-F8B3658D3D8C}" destId="{EA8548B8-6834-49C2-8B5F-CB2F9D4C26B8}" srcOrd="0" destOrd="0" presId="urn:microsoft.com/office/officeart/2005/8/layout/vList4#1"/>
    <dgm:cxn modelId="{62E1A682-F370-467F-A09B-FA5C8D11FDC1}" type="presParOf" srcId="{626ABC44-6756-4913-8739-F8B3658D3D8C}" destId="{7519FDAE-0EBD-4DA6-9123-2A6D42EECF5D}" srcOrd="1" destOrd="0" presId="urn:microsoft.com/office/officeart/2005/8/layout/vList4#1"/>
    <dgm:cxn modelId="{FE306F60-60C4-4096-9449-63CE0BB5968B}" type="presParOf" srcId="{626ABC44-6756-4913-8739-F8B3658D3D8C}" destId="{5D9D51C6-1D79-47AB-9D91-BAF9C796532B}" srcOrd="2" destOrd="0" presId="urn:microsoft.com/office/officeart/2005/8/layout/vList4#1"/>
    <dgm:cxn modelId="{811DAFC5-18A9-4C61-85CD-A4DD577C8156}" type="presParOf" srcId="{79726B4C-4779-44D2-AD9D-0726AD701A81}" destId="{46633552-3B59-4DD5-9520-81FE965A1A6C}" srcOrd="7" destOrd="0" presId="urn:microsoft.com/office/officeart/2005/8/layout/vList4#1"/>
    <dgm:cxn modelId="{186D033E-2D9E-4EE4-B13B-34D6F8C67662}" type="presParOf" srcId="{79726B4C-4779-44D2-AD9D-0726AD701A81}" destId="{74964BAB-AA4C-4932-9AC2-A0F9BBCE1EDC}" srcOrd="8" destOrd="0" presId="urn:microsoft.com/office/officeart/2005/8/layout/vList4#1"/>
    <dgm:cxn modelId="{6DB4443E-9F67-4A90-A60A-FBA95B47A662}" type="presParOf" srcId="{74964BAB-AA4C-4932-9AC2-A0F9BBCE1EDC}" destId="{27A557AE-94A3-40EC-BFC9-5033130DFA95}" srcOrd="0" destOrd="0" presId="urn:microsoft.com/office/officeart/2005/8/layout/vList4#1"/>
    <dgm:cxn modelId="{E9D06779-628B-4ADA-91EC-FC1A3E96170A}" type="presParOf" srcId="{74964BAB-AA4C-4932-9AC2-A0F9BBCE1EDC}" destId="{4DDD5137-A674-4CE1-973B-D23CF0D98AD6}" srcOrd="1" destOrd="0" presId="urn:microsoft.com/office/officeart/2005/8/layout/vList4#1"/>
    <dgm:cxn modelId="{FCAE7BFF-DDE6-4040-93C9-F0EB136F7C76}" type="presParOf" srcId="{74964BAB-AA4C-4932-9AC2-A0F9BBCE1EDC}" destId="{590E6892-FCE8-4F0B-A769-CA9EEE812C0A}" srcOrd="2" destOrd="0" presId="urn:microsoft.com/office/officeart/2005/8/layout/vList4#1"/>
    <dgm:cxn modelId="{399E65C8-B6D5-4646-A645-43665B8E3E5D}" type="presParOf" srcId="{79726B4C-4779-44D2-AD9D-0726AD701A81}" destId="{2E225D02-42EE-421A-949C-888E326BF356}" srcOrd="9" destOrd="0" presId="urn:microsoft.com/office/officeart/2005/8/layout/vList4#1"/>
    <dgm:cxn modelId="{6D2E0737-EFE6-4AB5-A5DB-F36A036142F2}" type="presParOf" srcId="{79726B4C-4779-44D2-AD9D-0726AD701A81}" destId="{C39AD5F0-A644-4930-BE21-69C0C44743B7}" srcOrd="10" destOrd="0" presId="urn:microsoft.com/office/officeart/2005/8/layout/vList4#1"/>
    <dgm:cxn modelId="{4E6A0CA6-0578-46DE-81E1-C0EE71B08CBE}" type="presParOf" srcId="{C39AD5F0-A644-4930-BE21-69C0C44743B7}" destId="{50C00785-517C-4D16-A773-A6C83646B344}" srcOrd="0" destOrd="0" presId="urn:microsoft.com/office/officeart/2005/8/layout/vList4#1"/>
    <dgm:cxn modelId="{D674C3F8-6587-46ED-B0E4-EBEB44F3D37E}" type="presParOf" srcId="{C39AD5F0-A644-4930-BE21-69C0C44743B7}" destId="{0F9AFE7E-75B4-4B6A-AAFF-DF1E1D6E6A26}" srcOrd="1" destOrd="0" presId="urn:microsoft.com/office/officeart/2005/8/layout/vList4#1"/>
    <dgm:cxn modelId="{43C2EADC-1EBB-4C05-A20A-2DC8D63883E8}" type="presParOf" srcId="{C39AD5F0-A644-4930-BE21-69C0C44743B7}" destId="{D8805169-B3B5-4F41-9300-4B1A0044E016}" srcOrd="2" destOrd="0" presId="urn:microsoft.com/office/officeart/2005/8/layout/vList4#1"/>
    <dgm:cxn modelId="{A418257A-5CB7-4C98-8CF1-4AB29D83CC8E}" type="presParOf" srcId="{79726B4C-4779-44D2-AD9D-0726AD701A81}" destId="{5B024C94-3305-48D4-9EA4-224D3D2BEAB2}" srcOrd="11" destOrd="0" presId="urn:microsoft.com/office/officeart/2005/8/layout/vList4#1"/>
    <dgm:cxn modelId="{C7F00A16-6249-462D-9CD5-B391E72420A6}" type="presParOf" srcId="{79726B4C-4779-44D2-AD9D-0726AD701A81}" destId="{F6855752-D86F-4CD5-9C0A-AB3B38557262}" srcOrd="12" destOrd="0" presId="urn:microsoft.com/office/officeart/2005/8/layout/vList4#1"/>
    <dgm:cxn modelId="{49C79714-E522-4FBD-A5B8-562160F6624A}" type="presParOf" srcId="{F6855752-D86F-4CD5-9C0A-AB3B38557262}" destId="{AF2C5FAF-B0B0-4B73-A7CD-8A99C3424926}" srcOrd="0" destOrd="0" presId="urn:microsoft.com/office/officeart/2005/8/layout/vList4#1"/>
    <dgm:cxn modelId="{A3E2C777-4D74-4EA9-A1E2-A74B8C3D817C}" type="presParOf" srcId="{F6855752-D86F-4CD5-9C0A-AB3B38557262}" destId="{FC5222A3-9471-462A-BBFE-D78B80E17562}" srcOrd="1" destOrd="0" presId="urn:microsoft.com/office/officeart/2005/8/layout/vList4#1"/>
    <dgm:cxn modelId="{5F936AE8-34DA-4E72-9F8B-D2FA8F43C632}" type="presParOf" srcId="{F6855752-D86F-4CD5-9C0A-AB3B38557262}" destId="{5EEB1B4F-99A1-499C-A86F-7E6DB1078939}"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B294EC-D04A-4F7F-9FD4-24FFF1D38002}" type="doc">
      <dgm:prSet loTypeId="urn:microsoft.com/office/officeart/2005/8/layout/vList4#1" loCatId="list" qsTypeId="urn:microsoft.com/office/officeart/2005/8/quickstyle/simple5" qsCatId="simple" csTypeId="urn:microsoft.com/office/officeart/2005/8/colors/accent1_2" csCatId="accent1" phldr="1"/>
      <dgm:spPr/>
      <dgm:t>
        <a:bodyPr/>
        <a:lstStyle/>
        <a:p>
          <a:endParaRPr lang="en-GB"/>
        </a:p>
      </dgm:t>
    </dgm:pt>
    <dgm:pt modelId="{35624B03-DA4B-43BC-AB5E-8B02F7F1141C}">
      <dgm:prSet phldrT="[Text]" custT="1"/>
      <dgm:spPr/>
      <dgm:t>
        <a:bodyPr/>
        <a:lstStyle/>
        <a:p>
          <a:r>
            <a:rPr lang="en-US" sz="2600" dirty="0" smtClean="0">
              <a:latin typeface="Times New Roman" pitchFamily="18" charset="0"/>
              <a:cs typeface="Times New Roman" pitchFamily="18" charset="0"/>
            </a:rPr>
            <a:t>Introduction To project</a:t>
          </a:r>
          <a:endParaRPr lang="en-GB" sz="2600" dirty="0">
            <a:latin typeface="Times New Roman" pitchFamily="18" charset="0"/>
            <a:cs typeface="Times New Roman" pitchFamily="18" charset="0"/>
          </a:endParaRPr>
        </a:p>
      </dgm:t>
    </dgm:pt>
    <dgm:pt modelId="{664F09F9-13DF-4E12-B3C7-56842EF3CC95}" type="parTrans" cxnId="{26F5B046-D52A-4802-A83A-BA38BEA72395}">
      <dgm:prSet/>
      <dgm:spPr/>
      <dgm:t>
        <a:bodyPr/>
        <a:lstStyle/>
        <a:p>
          <a:endParaRPr lang="en-GB"/>
        </a:p>
      </dgm:t>
    </dgm:pt>
    <dgm:pt modelId="{7923582A-D460-46F4-B780-7D447D50FF54}" type="sibTrans" cxnId="{26F5B046-D52A-4802-A83A-BA38BEA72395}">
      <dgm:prSet/>
      <dgm:spPr/>
      <dgm:t>
        <a:bodyPr/>
        <a:lstStyle/>
        <a:p>
          <a:endParaRPr lang="en-GB"/>
        </a:p>
      </dgm:t>
    </dgm:pt>
    <dgm:pt modelId="{04474B3B-E300-4C21-B3EF-EAC33D89B944}">
      <dgm:prSet/>
      <dgm:spPr/>
      <dgm:t>
        <a:bodyPr/>
        <a:lstStyle/>
        <a:p>
          <a:r>
            <a:rPr lang="en-US" dirty="0" smtClean="0"/>
            <a:t>Mechanical Design	</a:t>
          </a:r>
          <a:endParaRPr lang="en-GB" dirty="0"/>
        </a:p>
      </dgm:t>
    </dgm:pt>
    <dgm:pt modelId="{210CC86D-5956-43E3-B5EA-6B09C30B465A}" type="parTrans" cxnId="{5AEFE2E1-6D8A-46D5-9195-5CA3D0794AE7}">
      <dgm:prSet/>
      <dgm:spPr/>
      <dgm:t>
        <a:bodyPr/>
        <a:lstStyle/>
        <a:p>
          <a:endParaRPr lang="en-GB"/>
        </a:p>
      </dgm:t>
    </dgm:pt>
    <dgm:pt modelId="{34F0EFBB-59D9-4B5C-AC13-E1E392B304A9}" type="sibTrans" cxnId="{5AEFE2E1-6D8A-46D5-9195-5CA3D0794AE7}">
      <dgm:prSet/>
      <dgm:spPr/>
      <dgm:t>
        <a:bodyPr/>
        <a:lstStyle/>
        <a:p>
          <a:endParaRPr lang="en-GB"/>
        </a:p>
      </dgm:t>
    </dgm:pt>
    <dgm:pt modelId="{C4A0A066-440F-424F-95DC-D950CB84B72C}">
      <dgm:prSet/>
      <dgm:spPr/>
      <dgm:t>
        <a:bodyPr/>
        <a:lstStyle/>
        <a:p>
          <a:r>
            <a:rPr lang="en-US" dirty="0" smtClean="0"/>
            <a:t>Architectural Design</a:t>
          </a:r>
          <a:endParaRPr lang="en-GB" dirty="0"/>
        </a:p>
      </dgm:t>
    </dgm:pt>
    <dgm:pt modelId="{CFB9EC41-F917-4BA0-BA5A-73E6CF288E61}" type="parTrans" cxnId="{49B3BFDA-9198-4CFB-B92F-4F98F256ECB9}">
      <dgm:prSet/>
      <dgm:spPr/>
      <dgm:t>
        <a:bodyPr/>
        <a:lstStyle/>
        <a:p>
          <a:endParaRPr lang="en-GB"/>
        </a:p>
      </dgm:t>
    </dgm:pt>
    <dgm:pt modelId="{3167BAAA-C74B-4380-A47F-FEA8135FC415}" type="sibTrans" cxnId="{49B3BFDA-9198-4CFB-B92F-4F98F256ECB9}">
      <dgm:prSet/>
      <dgm:spPr/>
      <dgm:t>
        <a:bodyPr/>
        <a:lstStyle/>
        <a:p>
          <a:endParaRPr lang="en-GB"/>
        </a:p>
      </dgm:t>
    </dgm:pt>
    <dgm:pt modelId="{183A2C69-42FE-424C-8F5D-E1930F71BB67}">
      <dgm:prSet/>
      <dgm:spPr/>
      <dgm:t>
        <a:bodyPr/>
        <a:lstStyle/>
        <a:p>
          <a:r>
            <a:rPr lang="en-US" dirty="0" smtClean="0"/>
            <a:t>Structural Design	</a:t>
          </a:r>
          <a:endParaRPr lang="en-GB" dirty="0"/>
        </a:p>
      </dgm:t>
    </dgm:pt>
    <dgm:pt modelId="{5E258707-31E2-4EFD-BA47-C0DED3CCAD9B}" type="parTrans" cxnId="{D00EC41C-265B-4DD7-9ABE-AF2DD3D1E670}">
      <dgm:prSet/>
      <dgm:spPr/>
      <dgm:t>
        <a:bodyPr/>
        <a:lstStyle/>
        <a:p>
          <a:endParaRPr lang="en-GB"/>
        </a:p>
      </dgm:t>
    </dgm:pt>
    <dgm:pt modelId="{9CEE27F7-A202-4BA9-9D70-82E8793DAF72}" type="sibTrans" cxnId="{D00EC41C-265B-4DD7-9ABE-AF2DD3D1E670}">
      <dgm:prSet/>
      <dgm:spPr/>
      <dgm:t>
        <a:bodyPr/>
        <a:lstStyle/>
        <a:p>
          <a:endParaRPr lang="en-GB"/>
        </a:p>
      </dgm:t>
    </dgm:pt>
    <dgm:pt modelId="{58E2A3FD-AB64-4364-BD23-4FC11E40CB83}">
      <dgm:prSet/>
      <dgm:spPr/>
      <dgm:t>
        <a:bodyPr/>
        <a:lstStyle/>
        <a:p>
          <a:r>
            <a:rPr lang="en-US" dirty="0" smtClean="0"/>
            <a:t>Electrical Design</a:t>
          </a:r>
          <a:endParaRPr lang="en-GB" dirty="0"/>
        </a:p>
      </dgm:t>
    </dgm:pt>
    <dgm:pt modelId="{34DC89E4-55A5-4E8D-B91A-E59BEB71075E}" type="parTrans" cxnId="{84458E68-F327-4215-84D1-610F8E81AEA5}">
      <dgm:prSet/>
      <dgm:spPr/>
      <dgm:t>
        <a:bodyPr/>
        <a:lstStyle/>
        <a:p>
          <a:endParaRPr lang="en-GB"/>
        </a:p>
      </dgm:t>
    </dgm:pt>
    <dgm:pt modelId="{0C020E6E-E689-4F03-8B2F-2B34AB266FEA}" type="sibTrans" cxnId="{84458E68-F327-4215-84D1-610F8E81AEA5}">
      <dgm:prSet/>
      <dgm:spPr/>
      <dgm:t>
        <a:bodyPr/>
        <a:lstStyle/>
        <a:p>
          <a:endParaRPr lang="en-GB"/>
        </a:p>
      </dgm:t>
    </dgm:pt>
    <dgm:pt modelId="{40CE69D3-EC66-48B1-AEEB-D76BB9EA3AB2}">
      <dgm:prSet/>
      <dgm:spPr/>
      <dgm:t>
        <a:bodyPr/>
        <a:lstStyle/>
        <a:p>
          <a:r>
            <a:rPr lang="en-US" dirty="0" smtClean="0">
              <a:latin typeface="Times New Roman" pitchFamily="18" charset="0"/>
              <a:cs typeface="Times New Roman" pitchFamily="18" charset="0"/>
            </a:rPr>
            <a:t>Environmental Design</a:t>
          </a:r>
          <a:endParaRPr lang="en-GB" dirty="0">
            <a:latin typeface="Times New Roman" pitchFamily="18" charset="0"/>
            <a:cs typeface="Times New Roman" pitchFamily="18" charset="0"/>
          </a:endParaRPr>
        </a:p>
      </dgm:t>
    </dgm:pt>
    <dgm:pt modelId="{283FCC41-B69E-42E7-8E4C-6B72F9F608B2}" type="parTrans" cxnId="{8101FB6F-0FF2-437A-9F60-A31077845EC2}">
      <dgm:prSet/>
      <dgm:spPr/>
      <dgm:t>
        <a:bodyPr/>
        <a:lstStyle/>
        <a:p>
          <a:endParaRPr lang="en-GB"/>
        </a:p>
      </dgm:t>
    </dgm:pt>
    <dgm:pt modelId="{E8DDB3B0-DDE5-4DD7-8BD6-EB587D033575}" type="sibTrans" cxnId="{8101FB6F-0FF2-437A-9F60-A31077845EC2}">
      <dgm:prSet/>
      <dgm:spPr/>
      <dgm:t>
        <a:bodyPr/>
        <a:lstStyle/>
        <a:p>
          <a:endParaRPr lang="en-GB"/>
        </a:p>
      </dgm:t>
    </dgm:pt>
    <dgm:pt modelId="{36F6E800-2E27-4276-AACB-C703326D97BE}">
      <dgm:prSet/>
      <dgm:spPr/>
      <dgm:t>
        <a:bodyPr/>
        <a:lstStyle/>
        <a:p>
          <a:r>
            <a:rPr lang="en-US" dirty="0" smtClean="0"/>
            <a:t>Quantity Surveying</a:t>
          </a:r>
          <a:endParaRPr lang="en-GB" dirty="0"/>
        </a:p>
      </dgm:t>
    </dgm:pt>
    <dgm:pt modelId="{DBA71EB1-EB4F-4959-8FBA-DE21425CAE84}" type="parTrans" cxnId="{C67CD5E9-1579-408B-A3D7-3564F7BF6CCE}">
      <dgm:prSet/>
      <dgm:spPr/>
      <dgm:t>
        <a:bodyPr/>
        <a:lstStyle/>
        <a:p>
          <a:endParaRPr lang="en-GB"/>
        </a:p>
      </dgm:t>
    </dgm:pt>
    <dgm:pt modelId="{C8B19D30-6B8F-4905-BA21-EBAB0582B845}" type="sibTrans" cxnId="{C67CD5E9-1579-408B-A3D7-3564F7BF6CCE}">
      <dgm:prSet/>
      <dgm:spPr/>
      <dgm:t>
        <a:bodyPr/>
        <a:lstStyle/>
        <a:p>
          <a:endParaRPr lang="en-GB"/>
        </a:p>
      </dgm:t>
    </dgm:pt>
    <dgm:pt modelId="{79726B4C-4779-44D2-AD9D-0726AD701A81}" type="pres">
      <dgm:prSet presAssocID="{50B294EC-D04A-4F7F-9FD4-24FFF1D38002}" presName="linear" presStyleCnt="0">
        <dgm:presLayoutVars>
          <dgm:dir/>
          <dgm:resizeHandles val="exact"/>
        </dgm:presLayoutVars>
      </dgm:prSet>
      <dgm:spPr/>
      <dgm:t>
        <a:bodyPr/>
        <a:lstStyle/>
        <a:p>
          <a:endParaRPr lang="en-US"/>
        </a:p>
      </dgm:t>
    </dgm:pt>
    <dgm:pt modelId="{895FB4A8-9FD1-4495-AD39-1EFB8930428C}" type="pres">
      <dgm:prSet presAssocID="{35624B03-DA4B-43BC-AB5E-8B02F7F1141C}" presName="comp" presStyleCnt="0"/>
      <dgm:spPr/>
      <dgm:t>
        <a:bodyPr/>
        <a:lstStyle/>
        <a:p>
          <a:endParaRPr lang="en-US"/>
        </a:p>
      </dgm:t>
    </dgm:pt>
    <dgm:pt modelId="{A4E95E6B-ADA1-4F35-9F16-90FC3F7B2C1F}" type="pres">
      <dgm:prSet presAssocID="{35624B03-DA4B-43BC-AB5E-8B02F7F1141C}" presName="box" presStyleLbl="node1" presStyleIdx="0" presStyleCnt="7"/>
      <dgm:spPr/>
      <dgm:t>
        <a:bodyPr/>
        <a:lstStyle/>
        <a:p>
          <a:endParaRPr lang="en-GB"/>
        </a:p>
      </dgm:t>
    </dgm:pt>
    <dgm:pt modelId="{BECD38BE-293F-4BC9-A60F-351EEDF758C8}" type="pres">
      <dgm:prSet presAssocID="{35624B03-DA4B-43BC-AB5E-8B02F7F1141C}" presName="img" presStyleLbl="fgImgPlace1" presStyleIdx="0" presStyleCnt="7"/>
      <dgm:spPr>
        <a:blipFill rotWithShape="0">
          <a:blip xmlns:r="http://schemas.openxmlformats.org/officeDocument/2006/relationships" r:embed="rId1"/>
          <a:stretch>
            <a:fillRect/>
          </a:stretch>
        </a:blipFill>
      </dgm:spPr>
      <dgm:t>
        <a:bodyPr/>
        <a:lstStyle/>
        <a:p>
          <a:endParaRPr lang="en-US"/>
        </a:p>
      </dgm:t>
    </dgm:pt>
    <dgm:pt modelId="{CA59CAD2-07D8-4618-8D59-B10B5BDEFB22}" type="pres">
      <dgm:prSet presAssocID="{35624B03-DA4B-43BC-AB5E-8B02F7F1141C}" presName="text" presStyleLbl="node1" presStyleIdx="0" presStyleCnt="7">
        <dgm:presLayoutVars>
          <dgm:bulletEnabled val="1"/>
        </dgm:presLayoutVars>
      </dgm:prSet>
      <dgm:spPr/>
      <dgm:t>
        <a:bodyPr/>
        <a:lstStyle/>
        <a:p>
          <a:endParaRPr lang="en-GB"/>
        </a:p>
      </dgm:t>
    </dgm:pt>
    <dgm:pt modelId="{3580FED6-73E9-4EAA-867F-2DB1B5110BEB}" type="pres">
      <dgm:prSet presAssocID="{7923582A-D460-46F4-B780-7D447D50FF54}" presName="spacer" presStyleCnt="0"/>
      <dgm:spPr/>
      <dgm:t>
        <a:bodyPr/>
        <a:lstStyle/>
        <a:p>
          <a:endParaRPr lang="en-US"/>
        </a:p>
      </dgm:t>
    </dgm:pt>
    <dgm:pt modelId="{24C88B28-8AF6-4906-863D-AFA3C85850B1}" type="pres">
      <dgm:prSet presAssocID="{C4A0A066-440F-424F-95DC-D950CB84B72C}" presName="comp" presStyleCnt="0"/>
      <dgm:spPr/>
      <dgm:t>
        <a:bodyPr/>
        <a:lstStyle/>
        <a:p>
          <a:endParaRPr lang="en-US"/>
        </a:p>
      </dgm:t>
    </dgm:pt>
    <dgm:pt modelId="{1D36AE44-1124-448B-8379-677E664D5171}" type="pres">
      <dgm:prSet presAssocID="{C4A0A066-440F-424F-95DC-D950CB84B72C}" presName="box" presStyleLbl="node1" presStyleIdx="1" presStyleCnt="7"/>
      <dgm:spPr/>
      <dgm:t>
        <a:bodyPr/>
        <a:lstStyle/>
        <a:p>
          <a:endParaRPr lang="en-GB"/>
        </a:p>
      </dgm:t>
    </dgm:pt>
    <dgm:pt modelId="{E6836126-21FC-4757-A0BB-4A767A634C9C}" type="pres">
      <dgm:prSet presAssocID="{C4A0A066-440F-424F-95DC-D950CB84B72C}" presName="img" presStyleLbl="fgImgPlace1" presStyleIdx="1" presStyleCnt="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CD1175FF-CA29-431D-B970-B097DA29021E}" type="pres">
      <dgm:prSet presAssocID="{C4A0A066-440F-424F-95DC-D950CB84B72C}" presName="text" presStyleLbl="node1" presStyleIdx="1" presStyleCnt="7">
        <dgm:presLayoutVars>
          <dgm:bulletEnabled val="1"/>
        </dgm:presLayoutVars>
      </dgm:prSet>
      <dgm:spPr/>
      <dgm:t>
        <a:bodyPr/>
        <a:lstStyle/>
        <a:p>
          <a:endParaRPr lang="en-GB"/>
        </a:p>
      </dgm:t>
    </dgm:pt>
    <dgm:pt modelId="{A0BACD3C-2FC0-4BA8-A4B6-36679EDCAAF4}" type="pres">
      <dgm:prSet presAssocID="{3167BAAA-C74B-4380-A47F-FEA8135FC415}" presName="spacer" presStyleCnt="0"/>
      <dgm:spPr/>
      <dgm:t>
        <a:bodyPr/>
        <a:lstStyle/>
        <a:p>
          <a:endParaRPr lang="en-US"/>
        </a:p>
      </dgm:t>
    </dgm:pt>
    <dgm:pt modelId="{D419F5F6-1866-42BA-88A9-5552404F0F51}" type="pres">
      <dgm:prSet presAssocID="{40CE69D3-EC66-48B1-AEEB-D76BB9EA3AB2}" presName="comp" presStyleCnt="0"/>
      <dgm:spPr/>
      <dgm:t>
        <a:bodyPr/>
        <a:lstStyle/>
        <a:p>
          <a:endParaRPr lang="en-US"/>
        </a:p>
      </dgm:t>
    </dgm:pt>
    <dgm:pt modelId="{B8CC0878-D67C-4A2A-BCFB-9C3BE4FCD88D}" type="pres">
      <dgm:prSet presAssocID="{40CE69D3-EC66-48B1-AEEB-D76BB9EA3AB2}" presName="box" presStyleLbl="node1" presStyleIdx="2" presStyleCnt="7"/>
      <dgm:spPr/>
      <dgm:t>
        <a:bodyPr/>
        <a:lstStyle/>
        <a:p>
          <a:endParaRPr lang="en-GB"/>
        </a:p>
      </dgm:t>
    </dgm:pt>
    <dgm:pt modelId="{FCD7B322-1CAD-43B9-9126-51E6CD100286}" type="pres">
      <dgm:prSet presAssocID="{40CE69D3-EC66-48B1-AEEB-D76BB9EA3AB2}" presName="img" presStyleLbl="fgImgPlace1" presStyleIdx="2" presStyleCnt="7"/>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46000" b="-46000"/>
          </a:stretch>
        </a:blipFill>
      </dgm:spPr>
      <dgm:t>
        <a:bodyPr/>
        <a:lstStyle/>
        <a:p>
          <a:endParaRPr lang="en-US"/>
        </a:p>
      </dgm:t>
    </dgm:pt>
    <dgm:pt modelId="{7368D57F-8F63-4D72-9280-5484F654F8CC}" type="pres">
      <dgm:prSet presAssocID="{40CE69D3-EC66-48B1-AEEB-D76BB9EA3AB2}" presName="text" presStyleLbl="node1" presStyleIdx="2" presStyleCnt="7">
        <dgm:presLayoutVars>
          <dgm:bulletEnabled val="1"/>
        </dgm:presLayoutVars>
      </dgm:prSet>
      <dgm:spPr/>
      <dgm:t>
        <a:bodyPr/>
        <a:lstStyle/>
        <a:p>
          <a:endParaRPr lang="en-GB"/>
        </a:p>
      </dgm:t>
    </dgm:pt>
    <dgm:pt modelId="{48CF4600-B376-4875-8884-C2F35C86D5FC}" type="pres">
      <dgm:prSet presAssocID="{E8DDB3B0-DDE5-4DD7-8BD6-EB587D033575}" presName="spacer" presStyleCnt="0"/>
      <dgm:spPr/>
      <dgm:t>
        <a:bodyPr/>
        <a:lstStyle/>
        <a:p>
          <a:endParaRPr lang="en-US"/>
        </a:p>
      </dgm:t>
    </dgm:pt>
    <dgm:pt modelId="{626ABC44-6756-4913-8739-F8B3658D3D8C}" type="pres">
      <dgm:prSet presAssocID="{183A2C69-42FE-424C-8F5D-E1930F71BB67}" presName="comp" presStyleCnt="0"/>
      <dgm:spPr/>
      <dgm:t>
        <a:bodyPr/>
        <a:lstStyle/>
        <a:p>
          <a:endParaRPr lang="en-US"/>
        </a:p>
      </dgm:t>
    </dgm:pt>
    <dgm:pt modelId="{EA8548B8-6834-49C2-8B5F-CB2F9D4C26B8}" type="pres">
      <dgm:prSet presAssocID="{183A2C69-42FE-424C-8F5D-E1930F71BB67}" presName="box" presStyleLbl="node1" presStyleIdx="3" presStyleCnt="7"/>
      <dgm:spPr/>
      <dgm:t>
        <a:bodyPr/>
        <a:lstStyle/>
        <a:p>
          <a:endParaRPr lang="en-GB"/>
        </a:p>
      </dgm:t>
    </dgm:pt>
    <dgm:pt modelId="{7519FDAE-0EBD-4DA6-9123-2A6D42EECF5D}" type="pres">
      <dgm:prSet presAssocID="{183A2C69-42FE-424C-8F5D-E1930F71BB67}" presName="img" presStyleLbl="fgImgPlac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63000" b="-63000"/>
          </a:stretch>
        </a:blipFill>
      </dgm:spPr>
      <dgm:t>
        <a:bodyPr/>
        <a:lstStyle/>
        <a:p>
          <a:endParaRPr lang="en-US"/>
        </a:p>
      </dgm:t>
    </dgm:pt>
    <dgm:pt modelId="{5D9D51C6-1D79-47AB-9D91-BAF9C796532B}" type="pres">
      <dgm:prSet presAssocID="{183A2C69-42FE-424C-8F5D-E1930F71BB67}" presName="text" presStyleLbl="node1" presStyleIdx="3" presStyleCnt="7">
        <dgm:presLayoutVars>
          <dgm:bulletEnabled val="1"/>
        </dgm:presLayoutVars>
      </dgm:prSet>
      <dgm:spPr/>
      <dgm:t>
        <a:bodyPr/>
        <a:lstStyle/>
        <a:p>
          <a:endParaRPr lang="en-GB"/>
        </a:p>
      </dgm:t>
    </dgm:pt>
    <dgm:pt modelId="{46633552-3B59-4DD5-9520-81FE965A1A6C}" type="pres">
      <dgm:prSet presAssocID="{9CEE27F7-A202-4BA9-9D70-82E8793DAF72}" presName="spacer" presStyleCnt="0"/>
      <dgm:spPr/>
      <dgm:t>
        <a:bodyPr/>
        <a:lstStyle/>
        <a:p>
          <a:endParaRPr lang="en-US"/>
        </a:p>
      </dgm:t>
    </dgm:pt>
    <dgm:pt modelId="{74964BAB-AA4C-4932-9AC2-A0F9BBCE1EDC}" type="pres">
      <dgm:prSet presAssocID="{04474B3B-E300-4C21-B3EF-EAC33D89B944}" presName="comp" presStyleCnt="0"/>
      <dgm:spPr/>
      <dgm:t>
        <a:bodyPr/>
        <a:lstStyle/>
        <a:p>
          <a:endParaRPr lang="en-US"/>
        </a:p>
      </dgm:t>
    </dgm:pt>
    <dgm:pt modelId="{27A557AE-94A3-40EC-BFC9-5033130DFA95}" type="pres">
      <dgm:prSet presAssocID="{04474B3B-E300-4C21-B3EF-EAC33D89B944}" presName="box" presStyleLbl="node1" presStyleIdx="4" presStyleCnt="7"/>
      <dgm:spPr/>
      <dgm:t>
        <a:bodyPr/>
        <a:lstStyle/>
        <a:p>
          <a:endParaRPr lang="en-GB"/>
        </a:p>
      </dgm:t>
    </dgm:pt>
    <dgm:pt modelId="{4DDD5137-A674-4CE1-973B-D23CF0D98AD6}" type="pres">
      <dgm:prSet presAssocID="{04474B3B-E300-4C21-B3EF-EAC33D89B944}" presName="img" presStyleLbl="fgImgPlace1" presStyleIdx="4" presStyleCnt="7"/>
      <dgm:spPr>
        <a:blipFill rotWithShape="1">
          <a:blip xmlns:r="http://schemas.openxmlformats.org/officeDocument/2006/relationships" r:embed="rId5"/>
          <a:stretch>
            <a:fillRect/>
          </a:stretch>
        </a:blipFill>
      </dgm:spPr>
      <dgm:t>
        <a:bodyPr/>
        <a:lstStyle/>
        <a:p>
          <a:endParaRPr lang="en-US"/>
        </a:p>
      </dgm:t>
    </dgm:pt>
    <dgm:pt modelId="{590E6892-FCE8-4F0B-A769-CA9EEE812C0A}" type="pres">
      <dgm:prSet presAssocID="{04474B3B-E300-4C21-B3EF-EAC33D89B944}" presName="text" presStyleLbl="node1" presStyleIdx="4" presStyleCnt="7">
        <dgm:presLayoutVars>
          <dgm:bulletEnabled val="1"/>
        </dgm:presLayoutVars>
      </dgm:prSet>
      <dgm:spPr/>
      <dgm:t>
        <a:bodyPr/>
        <a:lstStyle/>
        <a:p>
          <a:endParaRPr lang="en-GB"/>
        </a:p>
      </dgm:t>
    </dgm:pt>
    <dgm:pt modelId="{2E225D02-42EE-421A-949C-888E326BF356}" type="pres">
      <dgm:prSet presAssocID="{34F0EFBB-59D9-4B5C-AC13-E1E392B304A9}" presName="spacer" presStyleCnt="0"/>
      <dgm:spPr/>
      <dgm:t>
        <a:bodyPr/>
        <a:lstStyle/>
        <a:p>
          <a:endParaRPr lang="en-US"/>
        </a:p>
      </dgm:t>
    </dgm:pt>
    <dgm:pt modelId="{C39AD5F0-A644-4930-BE21-69C0C44743B7}" type="pres">
      <dgm:prSet presAssocID="{58E2A3FD-AB64-4364-BD23-4FC11E40CB83}" presName="comp" presStyleCnt="0"/>
      <dgm:spPr/>
      <dgm:t>
        <a:bodyPr/>
        <a:lstStyle/>
        <a:p>
          <a:endParaRPr lang="en-US"/>
        </a:p>
      </dgm:t>
    </dgm:pt>
    <dgm:pt modelId="{50C00785-517C-4D16-A773-A6C83646B344}" type="pres">
      <dgm:prSet presAssocID="{58E2A3FD-AB64-4364-BD23-4FC11E40CB83}" presName="box" presStyleLbl="node1" presStyleIdx="5" presStyleCnt="7"/>
      <dgm:spPr/>
      <dgm:t>
        <a:bodyPr/>
        <a:lstStyle/>
        <a:p>
          <a:endParaRPr lang="en-GB"/>
        </a:p>
      </dgm:t>
    </dgm:pt>
    <dgm:pt modelId="{0F9AFE7E-75B4-4B6A-AAFF-DF1E1D6E6A26}" type="pres">
      <dgm:prSet presAssocID="{58E2A3FD-AB64-4364-BD23-4FC11E40CB83}" presName="img" presStyleLbl="fgImgPlac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D8805169-B3B5-4F41-9300-4B1A0044E016}" type="pres">
      <dgm:prSet presAssocID="{58E2A3FD-AB64-4364-BD23-4FC11E40CB83}" presName="text" presStyleLbl="node1" presStyleIdx="5" presStyleCnt="7">
        <dgm:presLayoutVars>
          <dgm:bulletEnabled val="1"/>
        </dgm:presLayoutVars>
      </dgm:prSet>
      <dgm:spPr/>
      <dgm:t>
        <a:bodyPr/>
        <a:lstStyle/>
        <a:p>
          <a:endParaRPr lang="en-GB"/>
        </a:p>
      </dgm:t>
    </dgm:pt>
    <dgm:pt modelId="{5B024C94-3305-48D4-9EA4-224D3D2BEAB2}" type="pres">
      <dgm:prSet presAssocID="{0C020E6E-E689-4F03-8B2F-2B34AB266FEA}" presName="spacer" presStyleCnt="0"/>
      <dgm:spPr/>
      <dgm:t>
        <a:bodyPr/>
        <a:lstStyle/>
        <a:p>
          <a:endParaRPr lang="en-US"/>
        </a:p>
      </dgm:t>
    </dgm:pt>
    <dgm:pt modelId="{F6855752-D86F-4CD5-9C0A-AB3B38557262}" type="pres">
      <dgm:prSet presAssocID="{36F6E800-2E27-4276-AACB-C703326D97BE}" presName="comp" presStyleCnt="0"/>
      <dgm:spPr/>
      <dgm:t>
        <a:bodyPr/>
        <a:lstStyle/>
        <a:p>
          <a:endParaRPr lang="en-US"/>
        </a:p>
      </dgm:t>
    </dgm:pt>
    <dgm:pt modelId="{AF2C5FAF-B0B0-4B73-A7CD-8A99C3424926}" type="pres">
      <dgm:prSet presAssocID="{36F6E800-2E27-4276-AACB-C703326D97BE}" presName="box" presStyleLbl="node1" presStyleIdx="6" presStyleCnt="7"/>
      <dgm:spPr/>
      <dgm:t>
        <a:bodyPr/>
        <a:lstStyle/>
        <a:p>
          <a:endParaRPr lang="en-GB"/>
        </a:p>
      </dgm:t>
    </dgm:pt>
    <dgm:pt modelId="{FC5222A3-9471-462A-BBFE-D78B80E17562}" type="pres">
      <dgm:prSet presAssocID="{36F6E800-2E27-4276-AACB-C703326D97BE}" presName="img" presStyleLbl="fgImgPlace1" presStyleIdx="6" presStyleCnt="7"/>
      <dgm:spPr>
        <a:blipFill rotWithShape="1">
          <a:blip xmlns:r="http://schemas.openxmlformats.org/officeDocument/2006/relationships" r:embed="rId7"/>
          <a:stretch>
            <a:fillRect/>
          </a:stretch>
        </a:blipFill>
      </dgm:spPr>
      <dgm:t>
        <a:bodyPr/>
        <a:lstStyle/>
        <a:p>
          <a:endParaRPr lang="en-US"/>
        </a:p>
      </dgm:t>
    </dgm:pt>
    <dgm:pt modelId="{5EEB1B4F-99A1-499C-A86F-7E6DB1078939}" type="pres">
      <dgm:prSet presAssocID="{36F6E800-2E27-4276-AACB-C703326D97BE}" presName="text" presStyleLbl="node1" presStyleIdx="6" presStyleCnt="7">
        <dgm:presLayoutVars>
          <dgm:bulletEnabled val="1"/>
        </dgm:presLayoutVars>
      </dgm:prSet>
      <dgm:spPr/>
      <dgm:t>
        <a:bodyPr/>
        <a:lstStyle/>
        <a:p>
          <a:endParaRPr lang="en-GB"/>
        </a:p>
      </dgm:t>
    </dgm:pt>
  </dgm:ptLst>
  <dgm:cxnLst>
    <dgm:cxn modelId="{8101FB6F-0FF2-437A-9F60-A31077845EC2}" srcId="{50B294EC-D04A-4F7F-9FD4-24FFF1D38002}" destId="{40CE69D3-EC66-48B1-AEEB-D76BB9EA3AB2}" srcOrd="2" destOrd="0" parTransId="{283FCC41-B69E-42E7-8E4C-6B72F9F608B2}" sibTransId="{E8DDB3B0-DDE5-4DD7-8BD6-EB587D033575}"/>
    <dgm:cxn modelId="{AD48DD8E-ABB3-4A57-92DD-306F7B5B8EDD}" type="presOf" srcId="{183A2C69-42FE-424C-8F5D-E1930F71BB67}" destId="{5D9D51C6-1D79-47AB-9D91-BAF9C796532B}" srcOrd="1" destOrd="0" presId="urn:microsoft.com/office/officeart/2005/8/layout/vList4#1"/>
    <dgm:cxn modelId="{84458E68-F327-4215-84D1-610F8E81AEA5}" srcId="{50B294EC-D04A-4F7F-9FD4-24FFF1D38002}" destId="{58E2A3FD-AB64-4364-BD23-4FC11E40CB83}" srcOrd="5" destOrd="0" parTransId="{34DC89E4-55A5-4E8D-B91A-E59BEB71075E}" sibTransId="{0C020E6E-E689-4F03-8B2F-2B34AB266FEA}"/>
    <dgm:cxn modelId="{95CDB9C8-2B1C-402D-BD89-D17780E5CC88}" type="presOf" srcId="{40CE69D3-EC66-48B1-AEEB-D76BB9EA3AB2}" destId="{7368D57F-8F63-4D72-9280-5484F654F8CC}" srcOrd="1" destOrd="0" presId="urn:microsoft.com/office/officeart/2005/8/layout/vList4#1"/>
    <dgm:cxn modelId="{C67CD5E9-1579-408B-A3D7-3564F7BF6CCE}" srcId="{50B294EC-D04A-4F7F-9FD4-24FFF1D38002}" destId="{36F6E800-2E27-4276-AACB-C703326D97BE}" srcOrd="6" destOrd="0" parTransId="{DBA71EB1-EB4F-4959-8FBA-DE21425CAE84}" sibTransId="{C8B19D30-6B8F-4905-BA21-EBAB0582B845}"/>
    <dgm:cxn modelId="{ED333B38-8CA3-4820-8916-A14204E62A2F}" type="presOf" srcId="{35624B03-DA4B-43BC-AB5E-8B02F7F1141C}" destId="{CA59CAD2-07D8-4618-8D59-B10B5BDEFB22}" srcOrd="1" destOrd="0" presId="urn:microsoft.com/office/officeart/2005/8/layout/vList4#1"/>
    <dgm:cxn modelId="{649D31A2-A955-4FCD-AF6A-370B51E8B00E}" type="presOf" srcId="{04474B3B-E300-4C21-B3EF-EAC33D89B944}" destId="{27A557AE-94A3-40EC-BFC9-5033130DFA95}" srcOrd="0" destOrd="0" presId="urn:microsoft.com/office/officeart/2005/8/layout/vList4#1"/>
    <dgm:cxn modelId="{26CC45CA-DA6D-413F-A3EA-ABF34F0EFBAF}" type="presOf" srcId="{183A2C69-42FE-424C-8F5D-E1930F71BB67}" destId="{EA8548B8-6834-49C2-8B5F-CB2F9D4C26B8}" srcOrd="0" destOrd="0" presId="urn:microsoft.com/office/officeart/2005/8/layout/vList4#1"/>
    <dgm:cxn modelId="{81EEAA92-6311-4B26-9F15-FF3342BD81D5}" type="presOf" srcId="{C4A0A066-440F-424F-95DC-D950CB84B72C}" destId="{1D36AE44-1124-448B-8379-677E664D5171}" srcOrd="0" destOrd="0" presId="urn:microsoft.com/office/officeart/2005/8/layout/vList4#1"/>
    <dgm:cxn modelId="{BA2E2175-B2B0-4F86-BCEE-F757F87F23A4}" type="presOf" srcId="{58E2A3FD-AB64-4364-BD23-4FC11E40CB83}" destId="{50C00785-517C-4D16-A773-A6C83646B344}" srcOrd="0" destOrd="0" presId="urn:microsoft.com/office/officeart/2005/8/layout/vList4#1"/>
    <dgm:cxn modelId="{3ABBF53E-9521-4F0A-95A9-78C5EC628079}" type="presOf" srcId="{04474B3B-E300-4C21-B3EF-EAC33D89B944}" destId="{590E6892-FCE8-4F0B-A769-CA9EEE812C0A}" srcOrd="1" destOrd="0" presId="urn:microsoft.com/office/officeart/2005/8/layout/vList4#1"/>
    <dgm:cxn modelId="{32448FA1-5EF8-4231-9D4A-9CF4054CEFDC}" type="presOf" srcId="{C4A0A066-440F-424F-95DC-D950CB84B72C}" destId="{CD1175FF-CA29-431D-B970-B097DA29021E}" srcOrd="1" destOrd="0" presId="urn:microsoft.com/office/officeart/2005/8/layout/vList4#1"/>
    <dgm:cxn modelId="{D00EC41C-265B-4DD7-9ABE-AF2DD3D1E670}" srcId="{50B294EC-D04A-4F7F-9FD4-24FFF1D38002}" destId="{183A2C69-42FE-424C-8F5D-E1930F71BB67}" srcOrd="3" destOrd="0" parTransId="{5E258707-31E2-4EFD-BA47-C0DED3CCAD9B}" sibTransId="{9CEE27F7-A202-4BA9-9D70-82E8793DAF72}"/>
    <dgm:cxn modelId="{5AEFE2E1-6D8A-46D5-9195-5CA3D0794AE7}" srcId="{50B294EC-D04A-4F7F-9FD4-24FFF1D38002}" destId="{04474B3B-E300-4C21-B3EF-EAC33D89B944}" srcOrd="4" destOrd="0" parTransId="{210CC86D-5956-43E3-B5EA-6B09C30B465A}" sibTransId="{34F0EFBB-59D9-4B5C-AC13-E1E392B304A9}"/>
    <dgm:cxn modelId="{59337619-7961-41A8-96F4-9666D03DF817}" type="presOf" srcId="{40CE69D3-EC66-48B1-AEEB-D76BB9EA3AB2}" destId="{B8CC0878-D67C-4A2A-BCFB-9C3BE4FCD88D}" srcOrd="0" destOrd="0" presId="urn:microsoft.com/office/officeart/2005/8/layout/vList4#1"/>
    <dgm:cxn modelId="{EC685479-3D73-49E5-AB8F-7F2AFC7F9B4E}" type="presOf" srcId="{58E2A3FD-AB64-4364-BD23-4FC11E40CB83}" destId="{D8805169-B3B5-4F41-9300-4B1A0044E016}" srcOrd="1" destOrd="0" presId="urn:microsoft.com/office/officeart/2005/8/layout/vList4#1"/>
    <dgm:cxn modelId="{03ED33B0-65C1-4CEC-83D2-55105F513518}" type="presOf" srcId="{36F6E800-2E27-4276-AACB-C703326D97BE}" destId="{AF2C5FAF-B0B0-4B73-A7CD-8A99C3424926}" srcOrd="0" destOrd="0" presId="urn:microsoft.com/office/officeart/2005/8/layout/vList4#1"/>
    <dgm:cxn modelId="{6651C774-1A56-4497-A9DE-A0D01CB16CC6}" type="presOf" srcId="{35624B03-DA4B-43BC-AB5E-8B02F7F1141C}" destId="{A4E95E6B-ADA1-4F35-9F16-90FC3F7B2C1F}" srcOrd="0" destOrd="0" presId="urn:microsoft.com/office/officeart/2005/8/layout/vList4#1"/>
    <dgm:cxn modelId="{700907C7-DEF7-49CD-ADD2-37EC6111214C}" type="presOf" srcId="{36F6E800-2E27-4276-AACB-C703326D97BE}" destId="{5EEB1B4F-99A1-499C-A86F-7E6DB1078939}" srcOrd="1" destOrd="0" presId="urn:microsoft.com/office/officeart/2005/8/layout/vList4#1"/>
    <dgm:cxn modelId="{49B3BFDA-9198-4CFB-B92F-4F98F256ECB9}" srcId="{50B294EC-D04A-4F7F-9FD4-24FFF1D38002}" destId="{C4A0A066-440F-424F-95DC-D950CB84B72C}" srcOrd="1" destOrd="0" parTransId="{CFB9EC41-F917-4BA0-BA5A-73E6CF288E61}" sibTransId="{3167BAAA-C74B-4380-A47F-FEA8135FC415}"/>
    <dgm:cxn modelId="{26F5B046-D52A-4802-A83A-BA38BEA72395}" srcId="{50B294EC-D04A-4F7F-9FD4-24FFF1D38002}" destId="{35624B03-DA4B-43BC-AB5E-8B02F7F1141C}" srcOrd="0" destOrd="0" parTransId="{664F09F9-13DF-4E12-B3C7-56842EF3CC95}" sibTransId="{7923582A-D460-46F4-B780-7D447D50FF54}"/>
    <dgm:cxn modelId="{7D7421D3-C3EF-4ACE-8569-1471BFEA4336}" type="presOf" srcId="{50B294EC-D04A-4F7F-9FD4-24FFF1D38002}" destId="{79726B4C-4779-44D2-AD9D-0726AD701A81}" srcOrd="0" destOrd="0" presId="urn:microsoft.com/office/officeart/2005/8/layout/vList4#1"/>
    <dgm:cxn modelId="{F8CC461C-DD2F-4C4E-AA5E-60DA2BBBAA80}" type="presParOf" srcId="{79726B4C-4779-44D2-AD9D-0726AD701A81}" destId="{895FB4A8-9FD1-4495-AD39-1EFB8930428C}" srcOrd="0" destOrd="0" presId="urn:microsoft.com/office/officeart/2005/8/layout/vList4#1"/>
    <dgm:cxn modelId="{729D1A1A-8A1E-4457-A44C-8D496A996932}" type="presParOf" srcId="{895FB4A8-9FD1-4495-AD39-1EFB8930428C}" destId="{A4E95E6B-ADA1-4F35-9F16-90FC3F7B2C1F}" srcOrd="0" destOrd="0" presId="urn:microsoft.com/office/officeart/2005/8/layout/vList4#1"/>
    <dgm:cxn modelId="{F625A996-F77F-42CC-9694-B113474F7CCD}" type="presParOf" srcId="{895FB4A8-9FD1-4495-AD39-1EFB8930428C}" destId="{BECD38BE-293F-4BC9-A60F-351EEDF758C8}" srcOrd="1" destOrd="0" presId="urn:microsoft.com/office/officeart/2005/8/layout/vList4#1"/>
    <dgm:cxn modelId="{96C6F2AB-B684-40F2-92EF-B2D5A2137048}" type="presParOf" srcId="{895FB4A8-9FD1-4495-AD39-1EFB8930428C}" destId="{CA59CAD2-07D8-4618-8D59-B10B5BDEFB22}" srcOrd="2" destOrd="0" presId="urn:microsoft.com/office/officeart/2005/8/layout/vList4#1"/>
    <dgm:cxn modelId="{221DD26C-2D5D-4E4D-90FB-2E2ED5E22E05}" type="presParOf" srcId="{79726B4C-4779-44D2-AD9D-0726AD701A81}" destId="{3580FED6-73E9-4EAA-867F-2DB1B5110BEB}" srcOrd="1" destOrd="0" presId="urn:microsoft.com/office/officeart/2005/8/layout/vList4#1"/>
    <dgm:cxn modelId="{C6FCB3FE-8086-4797-9527-27D6725D870E}" type="presParOf" srcId="{79726B4C-4779-44D2-AD9D-0726AD701A81}" destId="{24C88B28-8AF6-4906-863D-AFA3C85850B1}" srcOrd="2" destOrd="0" presId="urn:microsoft.com/office/officeart/2005/8/layout/vList4#1"/>
    <dgm:cxn modelId="{F05CCBAA-F310-4C82-BD0A-A32BA30F4D3D}" type="presParOf" srcId="{24C88B28-8AF6-4906-863D-AFA3C85850B1}" destId="{1D36AE44-1124-448B-8379-677E664D5171}" srcOrd="0" destOrd="0" presId="urn:microsoft.com/office/officeart/2005/8/layout/vList4#1"/>
    <dgm:cxn modelId="{3D64B005-BEE8-4E53-AF7D-14BB2E825F30}" type="presParOf" srcId="{24C88B28-8AF6-4906-863D-AFA3C85850B1}" destId="{E6836126-21FC-4757-A0BB-4A767A634C9C}" srcOrd="1" destOrd="0" presId="urn:microsoft.com/office/officeart/2005/8/layout/vList4#1"/>
    <dgm:cxn modelId="{5F2CA275-9E5D-4359-95EC-8DA66BA88D22}" type="presParOf" srcId="{24C88B28-8AF6-4906-863D-AFA3C85850B1}" destId="{CD1175FF-CA29-431D-B970-B097DA29021E}" srcOrd="2" destOrd="0" presId="urn:microsoft.com/office/officeart/2005/8/layout/vList4#1"/>
    <dgm:cxn modelId="{E2A26A66-73E5-4F52-8750-37ECFC92A379}" type="presParOf" srcId="{79726B4C-4779-44D2-AD9D-0726AD701A81}" destId="{A0BACD3C-2FC0-4BA8-A4B6-36679EDCAAF4}" srcOrd="3" destOrd="0" presId="urn:microsoft.com/office/officeart/2005/8/layout/vList4#1"/>
    <dgm:cxn modelId="{BAF3D0D3-9C85-490B-816A-E8242CA087C0}" type="presParOf" srcId="{79726B4C-4779-44D2-AD9D-0726AD701A81}" destId="{D419F5F6-1866-42BA-88A9-5552404F0F51}" srcOrd="4" destOrd="0" presId="urn:microsoft.com/office/officeart/2005/8/layout/vList4#1"/>
    <dgm:cxn modelId="{01DB23EB-F1E2-4488-8EC7-DE6FB33472EC}" type="presParOf" srcId="{D419F5F6-1866-42BA-88A9-5552404F0F51}" destId="{B8CC0878-D67C-4A2A-BCFB-9C3BE4FCD88D}" srcOrd="0" destOrd="0" presId="urn:microsoft.com/office/officeart/2005/8/layout/vList4#1"/>
    <dgm:cxn modelId="{D9F11730-7DBA-4754-986A-EEFDC80FB165}" type="presParOf" srcId="{D419F5F6-1866-42BA-88A9-5552404F0F51}" destId="{FCD7B322-1CAD-43B9-9126-51E6CD100286}" srcOrd="1" destOrd="0" presId="urn:microsoft.com/office/officeart/2005/8/layout/vList4#1"/>
    <dgm:cxn modelId="{C8D3D0BE-C995-4A3D-9B3F-8553E3269189}" type="presParOf" srcId="{D419F5F6-1866-42BA-88A9-5552404F0F51}" destId="{7368D57F-8F63-4D72-9280-5484F654F8CC}" srcOrd="2" destOrd="0" presId="urn:microsoft.com/office/officeart/2005/8/layout/vList4#1"/>
    <dgm:cxn modelId="{BCA1BF7E-9E36-4F80-BE9A-CAE243C809E5}" type="presParOf" srcId="{79726B4C-4779-44D2-AD9D-0726AD701A81}" destId="{48CF4600-B376-4875-8884-C2F35C86D5FC}" srcOrd="5" destOrd="0" presId="urn:microsoft.com/office/officeart/2005/8/layout/vList4#1"/>
    <dgm:cxn modelId="{7F4A5E98-B4BE-4619-B358-DAB79979754B}" type="presParOf" srcId="{79726B4C-4779-44D2-AD9D-0726AD701A81}" destId="{626ABC44-6756-4913-8739-F8B3658D3D8C}" srcOrd="6" destOrd="0" presId="urn:microsoft.com/office/officeart/2005/8/layout/vList4#1"/>
    <dgm:cxn modelId="{F98BAD7B-2E1F-443E-826B-EE9740E08D90}" type="presParOf" srcId="{626ABC44-6756-4913-8739-F8B3658D3D8C}" destId="{EA8548B8-6834-49C2-8B5F-CB2F9D4C26B8}" srcOrd="0" destOrd="0" presId="urn:microsoft.com/office/officeart/2005/8/layout/vList4#1"/>
    <dgm:cxn modelId="{3F748261-7E61-44A7-BAFC-3C372398A16F}" type="presParOf" srcId="{626ABC44-6756-4913-8739-F8B3658D3D8C}" destId="{7519FDAE-0EBD-4DA6-9123-2A6D42EECF5D}" srcOrd="1" destOrd="0" presId="urn:microsoft.com/office/officeart/2005/8/layout/vList4#1"/>
    <dgm:cxn modelId="{A108D180-6031-4B49-8BAF-D604D80E1DD7}" type="presParOf" srcId="{626ABC44-6756-4913-8739-F8B3658D3D8C}" destId="{5D9D51C6-1D79-47AB-9D91-BAF9C796532B}" srcOrd="2" destOrd="0" presId="urn:microsoft.com/office/officeart/2005/8/layout/vList4#1"/>
    <dgm:cxn modelId="{A9FEB820-93BD-43E7-96C9-63392FDB7A87}" type="presParOf" srcId="{79726B4C-4779-44D2-AD9D-0726AD701A81}" destId="{46633552-3B59-4DD5-9520-81FE965A1A6C}" srcOrd="7" destOrd="0" presId="urn:microsoft.com/office/officeart/2005/8/layout/vList4#1"/>
    <dgm:cxn modelId="{3795AC05-EE23-4215-83E9-B9CA383BE638}" type="presParOf" srcId="{79726B4C-4779-44D2-AD9D-0726AD701A81}" destId="{74964BAB-AA4C-4932-9AC2-A0F9BBCE1EDC}" srcOrd="8" destOrd="0" presId="urn:microsoft.com/office/officeart/2005/8/layout/vList4#1"/>
    <dgm:cxn modelId="{44CEC0F9-CD77-4523-8D69-2EA7577592B3}" type="presParOf" srcId="{74964BAB-AA4C-4932-9AC2-A0F9BBCE1EDC}" destId="{27A557AE-94A3-40EC-BFC9-5033130DFA95}" srcOrd="0" destOrd="0" presId="urn:microsoft.com/office/officeart/2005/8/layout/vList4#1"/>
    <dgm:cxn modelId="{6865AD2D-7EA7-42A8-8110-62BC0E1C3686}" type="presParOf" srcId="{74964BAB-AA4C-4932-9AC2-A0F9BBCE1EDC}" destId="{4DDD5137-A674-4CE1-973B-D23CF0D98AD6}" srcOrd="1" destOrd="0" presId="urn:microsoft.com/office/officeart/2005/8/layout/vList4#1"/>
    <dgm:cxn modelId="{3104D219-88F3-4527-8401-45383A4E785A}" type="presParOf" srcId="{74964BAB-AA4C-4932-9AC2-A0F9BBCE1EDC}" destId="{590E6892-FCE8-4F0B-A769-CA9EEE812C0A}" srcOrd="2" destOrd="0" presId="urn:microsoft.com/office/officeart/2005/8/layout/vList4#1"/>
    <dgm:cxn modelId="{FFD5C203-CCB2-429F-9E96-2FB88FAEDEE8}" type="presParOf" srcId="{79726B4C-4779-44D2-AD9D-0726AD701A81}" destId="{2E225D02-42EE-421A-949C-888E326BF356}" srcOrd="9" destOrd="0" presId="urn:microsoft.com/office/officeart/2005/8/layout/vList4#1"/>
    <dgm:cxn modelId="{9FF13BCF-4F74-4E75-B2BB-A0D3AA9AAA1C}" type="presParOf" srcId="{79726B4C-4779-44D2-AD9D-0726AD701A81}" destId="{C39AD5F0-A644-4930-BE21-69C0C44743B7}" srcOrd="10" destOrd="0" presId="urn:microsoft.com/office/officeart/2005/8/layout/vList4#1"/>
    <dgm:cxn modelId="{D16509F9-17B1-4027-9707-5BA6311319AC}" type="presParOf" srcId="{C39AD5F0-A644-4930-BE21-69C0C44743B7}" destId="{50C00785-517C-4D16-A773-A6C83646B344}" srcOrd="0" destOrd="0" presId="urn:microsoft.com/office/officeart/2005/8/layout/vList4#1"/>
    <dgm:cxn modelId="{F00735DB-F756-4D9B-BC68-2837ADFA1692}" type="presParOf" srcId="{C39AD5F0-A644-4930-BE21-69C0C44743B7}" destId="{0F9AFE7E-75B4-4B6A-AAFF-DF1E1D6E6A26}" srcOrd="1" destOrd="0" presId="urn:microsoft.com/office/officeart/2005/8/layout/vList4#1"/>
    <dgm:cxn modelId="{E6A76E2C-1AFC-4DCD-92DC-4B30F0944ACA}" type="presParOf" srcId="{C39AD5F0-A644-4930-BE21-69C0C44743B7}" destId="{D8805169-B3B5-4F41-9300-4B1A0044E016}" srcOrd="2" destOrd="0" presId="urn:microsoft.com/office/officeart/2005/8/layout/vList4#1"/>
    <dgm:cxn modelId="{824B701D-BD5A-4E90-8F05-8529854D0052}" type="presParOf" srcId="{79726B4C-4779-44D2-AD9D-0726AD701A81}" destId="{5B024C94-3305-48D4-9EA4-224D3D2BEAB2}" srcOrd="11" destOrd="0" presId="urn:microsoft.com/office/officeart/2005/8/layout/vList4#1"/>
    <dgm:cxn modelId="{10DE4334-25A2-4FBD-A871-C55758E1C40B}" type="presParOf" srcId="{79726B4C-4779-44D2-AD9D-0726AD701A81}" destId="{F6855752-D86F-4CD5-9C0A-AB3B38557262}" srcOrd="12" destOrd="0" presId="urn:microsoft.com/office/officeart/2005/8/layout/vList4#1"/>
    <dgm:cxn modelId="{145B062E-9C1F-4D53-9B21-E9FB83215D49}" type="presParOf" srcId="{F6855752-D86F-4CD5-9C0A-AB3B38557262}" destId="{AF2C5FAF-B0B0-4B73-A7CD-8A99C3424926}" srcOrd="0" destOrd="0" presId="urn:microsoft.com/office/officeart/2005/8/layout/vList4#1"/>
    <dgm:cxn modelId="{10921484-8DBD-4C07-BB3A-7421396FD585}" type="presParOf" srcId="{F6855752-D86F-4CD5-9C0A-AB3B38557262}" destId="{FC5222A3-9471-462A-BBFE-D78B80E17562}" srcOrd="1" destOrd="0" presId="urn:microsoft.com/office/officeart/2005/8/layout/vList4#1"/>
    <dgm:cxn modelId="{3EF51DC9-FA15-40A9-9D53-3227DA64B566}" type="presParOf" srcId="{F6855752-D86F-4CD5-9C0A-AB3B38557262}" destId="{5EEB1B4F-99A1-499C-A86F-7E6DB1078939}"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0B294EC-D04A-4F7F-9FD4-24FFF1D38002}" type="doc">
      <dgm:prSet loTypeId="urn:microsoft.com/office/officeart/2005/8/layout/vList4#1" loCatId="list" qsTypeId="urn:microsoft.com/office/officeart/2005/8/quickstyle/simple5" qsCatId="simple" csTypeId="urn:microsoft.com/office/officeart/2005/8/colors/accent1_2" csCatId="accent1" phldr="1"/>
      <dgm:spPr/>
      <dgm:t>
        <a:bodyPr/>
        <a:lstStyle/>
        <a:p>
          <a:endParaRPr lang="en-GB"/>
        </a:p>
      </dgm:t>
    </dgm:pt>
    <dgm:pt modelId="{35624B03-DA4B-43BC-AB5E-8B02F7F1141C}">
      <dgm:prSet phldrT="[Text]" custT="1"/>
      <dgm:spPr/>
      <dgm:t>
        <a:bodyPr/>
        <a:lstStyle/>
        <a:p>
          <a:r>
            <a:rPr lang="en-US" sz="2600" dirty="0" smtClean="0">
              <a:latin typeface="Times New Roman" pitchFamily="18" charset="0"/>
              <a:cs typeface="Times New Roman" pitchFamily="18" charset="0"/>
            </a:rPr>
            <a:t>Introduction To project</a:t>
          </a:r>
          <a:endParaRPr lang="en-GB" sz="2600" dirty="0">
            <a:latin typeface="Times New Roman" pitchFamily="18" charset="0"/>
            <a:cs typeface="Times New Roman" pitchFamily="18" charset="0"/>
          </a:endParaRPr>
        </a:p>
      </dgm:t>
    </dgm:pt>
    <dgm:pt modelId="{664F09F9-13DF-4E12-B3C7-56842EF3CC95}" type="parTrans" cxnId="{26F5B046-D52A-4802-A83A-BA38BEA72395}">
      <dgm:prSet/>
      <dgm:spPr/>
      <dgm:t>
        <a:bodyPr/>
        <a:lstStyle/>
        <a:p>
          <a:endParaRPr lang="en-GB"/>
        </a:p>
      </dgm:t>
    </dgm:pt>
    <dgm:pt modelId="{7923582A-D460-46F4-B780-7D447D50FF54}" type="sibTrans" cxnId="{26F5B046-D52A-4802-A83A-BA38BEA72395}">
      <dgm:prSet/>
      <dgm:spPr/>
      <dgm:t>
        <a:bodyPr/>
        <a:lstStyle/>
        <a:p>
          <a:endParaRPr lang="en-GB"/>
        </a:p>
      </dgm:t>
    </dgm:pt>
    <dgm:pt modelId="{04474B3B-E300-4C21-B3EF-EAC33D89B944}">
      <dgm:prSet/>
      <dgm:spPr/>
      <dgm:t>
        <a:bodyPr/>
        <a:lstStyle/>
        <a:p>
          <a:r>
            <a:rPr lang="en-US" dirty="0" smtClean="0"/>
            <a:t>Mechanical Design	</a:t>
          </a:r>
          <a:endParaRPr lang="en-GB" dirty="0"/>
        </a:p>
      </dgm:t>
    </dgm:pt>
    <dgm:pt modelId="{210CC86D-5956-43E3-B5EA-6B09C30B465A}" type="parTrans" cxnId="{5AEFE2E1-6D8A-46D5-9195-5CA3D0794AE7}">
      <dgm:prSet/>
      <dgm:spPr/>
      <dgm:t>
        <a:bodyPr/>
        <a:lstStyle/>
        <a:p>
          <a:endParaRPr lang="en-GB"/>
        </a:p>
      </dgm:t>
    </dgm:pt>
    <dgm:pt modelId="{34F0EFBB-59D9-4B5C-AC13-E1E392B304A9}" type="sibTrans" cxnId="{5AEFE2E1-6D8A-46D5-9195-5CA3D0794AE7}">
      <dgm:prSet/>
      <dgm:spPr/>
      <dgm:t>
        <a:bodyPr/>
        <a:lstStyle/>
        <a:p>
          <a:endParaRPr lang="en-GB"/>
        </a:p>
      </dgm:t>
    </dgm:pt>
    <dgm:pt modelId="{C4A0A066-440F-424F-95DC-D950CB84B72C}">
      <dgm:prSet/>
      <dgm:spPr/>
      <dgm:t>
        <a:bodyPr/>
        <a:lstStyle/>
        <a:p>
          <a:r>
            <a:rPr lang="en-US" dirty="0" smtClean="0"/>
            <a:t>Architectural Design</a:t>
          </a:r>
          <a:endParaRPr lang="en-GB" dirty="0"/>
        </a:p>
      </dgm:t>
    </dgm:pt>
    <dgm:pt modelId="{CFB9EC41-F917-4BA0-BA5A-73E6CF288E61}" type="parTrans" cxnId="{49B3BFDA-9198-4CFB-B92F-4F98F256ECB9}">
      <dgm:prSet/>
      <dgm:spPr/>
      <dgm:t>
        <a:bodyPr/>
        <a:lstStyle/>
        <a:p>
          <a:endParaRPr lang="en-GB"/>
        </a:p>
      </dgm:t>
    </dgm:pt>
    <dgm:pt modelId="{3167BAAA-C74B-4380-A47F-FEA8135FC415}" type="sibTrans" cxnId="{49B3BFDA-9198-4CFB-B92F-4F98F256ECB9}">
      <dgm:prSet/>
      <dgm:spPr/>
      <dgm:t>
        <a:bodyPr/>
        <a:lstStyle/>
        <a:p>
          <a:endParaRPr lang="en-GB"/>
        </a:p>
      </dgm:t>
    </dgm:pt>
    <dgm:pt modelId="{183A2C69-42FE-424C-8F5D-E1930F71BB67}">
      <dgm:prSet/>
      <dgm:spPr/>
      <dgm:t>
        <a:bodyPr/>
        <a:lstStyle/>
        <a:p>
          <a:r>
            <a:rPr lang="en-US" dirty="0" smtClean="0"/>
            <a:t>Structural Design	</a:t>
          </a:r>
          <a:endParaRPr lang="en-GB" dirty="0"/>
        </a:p>
      </dgm:t>
    </dgm:pt>
    <dgm:pt modelId="{5E258707-31E2-4EFD-BA47-C0DED3CCAD9B}" type="parTrans" cxnId="{D00EC41C-265B-4DD7-9ABE-AF2DD3D1E670}">
      <dgm:prSet/>
      <dgm:spPr/>
      <dgm:t>
        <a:bodyPr/>
        <a:lstStyle/>
        <a:p>
          <a:endParaRPr lang="en-GB"/>
        </a:p>
      </dgm:t>
    </dgm:pt>
    <dgm:pt modelId="{9CEE27F7-A202-4BA9-9D70-82E8793DAF72}" type="sibTrans" cxnId="{D00EC41C-265B-4DD7-9ABE-AF2DD3D1E670}">
      <dgm:prSet/>
      <dgm:spPr/>
      <dgm:t>
        <a:bodyPr/>
        <a:lstStyle/>
        <a:p>
          <a:endParaRPr lang="en-GB"/>
        </a:p>
      </dgm:t>
    </dgm:pt>
    <dgm:pt modelId="{58E2A3FD-AB64-4364-BD23-4FC11E40CB83}">
      <dgm:prSet/>
      <dgm:spPr/>
      <dgm:t>
        <a:bodyPr/>
        <a:lstStyle/>
        <a:p>
          <a:r>
            <a:rPr lang="en-US" dirty="0" smtClean="0"/>
            <a:t>Electrical Design</a:t>
          </a:r>
          <a:endParaRPr lang="en-GB" dirty="0"/>
        </a:p>
      </dgm:t>
    </dgm:pt>
    <dgm:pt modelId="{34DC89E4-55A5-4E8D-B91A-E59BEB71075E}" type="parTrans" cxnId="{84458E68-F327-4215-84D1-610F8E81AEA5}">
      <dgm:prSet/>
      <dgm:spPr/>
      <dgm:t>
        <a:bodyPr/>
        <a:lstStyle/>
        <a:p>
          <a:endParaRPr lang="en-GB"/>
        </a:p>
      </dgm:t>
    </dgm:pt>
    <dgm:pt modelId="{0C020E6E-E689-4F03-8B2F-2B34AB266FEA}" type="sibTrans" cxnId="{84458E68-F327-4215-84D1-610F8E81AEA5}">
      <dgm:prSet/>
      <dgm:spPr/>
      <dgm:t>
        <a:bodyPr/>
        <a:lstStyle/>
        <a:p>
          <a:endParaRPr lang="en-GB"/>
        </a:p>
      </dgm:t>
    </dgm:pt>
    <dgm:pt modelId="{40CE69D3-EC66-48B1-AEEB-D76BB9EA3AB2}">
      <dgm:prSet/>
      <dgm:spPr/>
      <dgm:t>
        <a:bodyPr/>
        <a:lstStyle/>
        <a:p>
          <a:r>
            <a:rPr lang="en-US" dirty="0" smtClean="0">
              <a:latin typeface="Times New Roman" pitchFamily="18" charset="0"/>
              <a:cs typeface="Times New Roman" pitchFamily="18" charset="0"/>
            </a:rPr>
            <a:t>Environmental Design</a:t>
          </a:r>
          <a:endParaRPr lang="en-GB" dirty="0">
            <a:latin typeface="Times New Roman" pitchFamily="18" charset="0"/>
            <a:cs typeface="Times New Roman" pitchFamily="18" charset="0"/>
          </a:endParaRPr>
        </a:p>
      </dgm:t>
    </dgm:pt>
    <dgm:pt modelId="{283FCC41-B69E-42E7-8E4C-6B72F9F608B2}" type="parTrans" cxnId="{8101FB6F-0FF2-437A-9F60-A31077845EC2}">
      <dgm:prSet/>
      <dgm:spPr/>
      <dgm:t>
        <a:bodyPr/>
        <a:lstStyle/>
        <a:p>
          <a:endParaRPr lang="en-GB"/>
        </a:p>
      </dgm:t>
    </dgm:pt>
    <dgm:pt modelId="{E8DDB3B0-DDE5-4DD7-8BD6-EB587D033575}" type="sibTrans" cxnId="{8101FB6F-0FF2-437A-9F60-A31077845EC2}">
      <dgm:prSet/>
      <dgm:spPr/>
      <dgm:t>
        <a:bodyPr/>
        <a:lstStyle/>
        <a:p>
          <a:endParaRPr lang="en-GB"/>
        </a:p>
      </dgm:t>
    </dgm:pt>
    <dgm:pt modelId="{36F6E800-2E27-4276-AACB-C703326D97BE}">
      <dgm:prSet/>
      <dgm:spPr/>
      <dgm:t>
        <a:bodyPr/>
        <a:lstStyle/>
        <a:p>
          <a:r>
            <a:rPr lang="en-US" dirty="0" smtClean="0"/>
            <a:t>Quantity Surveying</a:t>
          </a:r>
          <a:endParaRPr lang="en-GB" dirty="0"/>
        </a:p>
      </dgm:t>
    </dgm:pt>
    <dgm:pt modelId="{DBA71EB1-EB4F-4959-8FBA-DE21425CAE84}" type="parTrans" cxnId="{C67CD5E9-1579-408B-A3D7-3564F7BF6CCE}">
      <dgm:prSet/>
      <dgm:spPr/>
      <dgm:t>
        <a:bodyPr/>
        <a:lstStyle/>
        <a:p>
          <a:endParaRPr lang="en-GB"/>
        </a:p>
      </dgm:t>
    </dgm:pt>
    <dgm:pt modelId="{C8B19D30-6B8F-4905-BA21-EBAB0582B845}" type="sibTrans" cxnId="{C67CD5E9-1579-408B-A3D7-3564F7BF6CCE}">
      <dgm:prSet/>
      <dgm:spPr/>
      <dgm:t>
        <a:bodyPr/>
        <a:lstStyle/>
        <a:p>
          <a:endParaRPr lang="en-GB"/>
        </a:p>
      </dgm:t>
    </dgm:pt>
    <dgm:pt modelId="{79726B4C-4779-44D2-AD9D-0726AD701A81}" type="pres">
      <dgm:prSet presAssocID="{50B294EC-D04A-4F7F-9FD4-24FFF1D38002}" presName="linear" presStyleCnt="0">
        <dgm:presLayoutVars>
          <dgm:dir/>
          <dgm:resizeHandles val="exact"/>
        </dgm:presLayoutVars>
      </dgm:prSet>
      <dgm:spPr/>
      <dgm:t>
        <a:bodyPr/>
        <a:lstStyle/>
        <a:p>
          <a:endParaRPr lang="en-US"/>
        </a:p>
      </dgm:t>
    </dgm:pt>
    <dgm:pt modelId="{895FB4A8-9FD1-4495-AD39-1EFB8930428C}" type="pres">
      <dgm:prSet presAssocID="{35624B03-DA4B-43BC-AB5E-8B02F7F1141C}" presName="comp" presStyleCnt="0"/>
      <dgm:spPr/>
      <dgm:t>
        <a:bodyPr/>
        <a:lstStyle/>
        <a:p>
          <a:endParaRPr lang="en-US"/>
        </a:p>
      </dgm:t>
    </dgm:pt>
    <dgm:pt modelId="{A4E95E6B-ADA1-4F35-9F16-90FC3F7B2C1F}" type="pres">
      <dgm:prSet presAssocID="{35624B03-DA4B-43BC-AB5E-8B02F7F1141C}" presName="box" presStyleLbl="node1" presStyleIdx="0" presStyleCnt="7"/>
      <dgm:spPr/>
      <dgm:t>
        <a:bodyPr/>
        <a:lstStyle/>
        <a:p>
          <a:endParaRPr lang="en-GB"/>
        </a:p>
      </dgm:t>
    </dgm:pt>
    <dgm:pt modelId="{BECD38BE-293F-4BC9-A60F-351EEDF758C8}" type="pres">
      <dgm:prSet presAssocID="{35624B03-DA4B-43BC-AB5E-8B02F7F1141C}" presName="img" presStyleLbl="fgImgPlace1" presStyleIdx="0" presStyleCnt="7"/>
      <dgm:spPr>
        <a:blipFill rotWithShape="0">
          <a:blip xmlns:r="http://schemas.openxmlformats.org/officeDocument/2006/relationships" r:embed="rId1"/>
          <a:stretch>
            <a:fillRect/>
          </a:stretch>
        </a:blipFill>
      </dgm:spPr>
      <dgm:t>
        <a:bodyPr/>
        <a:lstStyle/>
        <a:p>
          <a:endParaRPr lang="en-US"/>
        </a:p>
      </dgm:t>
    </dgm:pt>
    <dgm:pt modelId="{CA59CAD2-07D8-4618-8D59-B10B5BDEFB22}" type="pres">
      <dgm:prSet presAssocID="{35624B03-DA4B-43BC-AB5E-8B02F7F1141C}" presName="text" presStyleLbl="node1" presStyleIdx="0" presStyleCnt="7">
        <dgm:presLayoutVars>
          <dgm:bulletEnabled val="1"/>
        </dgm:presLayoutVars>
      </dgm:prSet>
      <dgm:spPr/>
      <dgm:t>
        <a:bodyPr/>
        <a:lstStyle/>
        <a:p>
          <a:endParaRPr lang="en-GB"/>
        </a:p>
      </dgm:t>
    </dgm:pt>
    <dgm:pt modelId="{3580FED6-73E9-4EAA-867F-2DB1B5110BEB}" type="pres">
      <dgm:prSet presAssocID="{7923582A-D460-46F4-B780-7D447D50FF54}" presName="spacer" presStyleCnt="0"/>
      <dgm:spPr/>
      <dgm:t>
        <a:bodyPr/>
        <a:lstStyle/>
        <a:p>
          <a:endParaRPr lang="en-US"/>
        </a:p>
      </dgm:t>
    </dgm:pt>
    <dgm:pt modelId="{24C88B28-8AF6-4906-863D-AFA3C85850B1}" type="pres">
      <dgm:prSet presAssocID="{C4A0A066-440F-424F-95DC-D950CB84B72C}" presName="comp" presStyleCnt="0"/>
      <dgm:spPr/>
      <dgm:t>
        <a:bodyPr/>
        <a:lstStyle/>
        <a:p>
          <a:endParaRPr lang="en-US"/>
        </a:p>
      </dgm:t>
    </dgm:pt>
    <dgm:pt modelId="{1D36AE44-1124-448B-8379-677E664D5171}" type="pres">
      <dgm:prSet presAssocID="{C4A0A066-440F-424F-95DC-D950CB84B72C}" presName="box" presStyleLbl="node1" presStyleIdx="1" presStyleCnt="7"/>
      <dgm:spPr/>
      <dgm:t>
        <a:bodyPr/>
        <a:lstStyle/>
        <a:p>
          <a:endParaRPr lang="en-GB"/>
        </a:p>
      </dgm:t>
    </dgm:pt>
    <dgm:pt modelId="{E6836126-21FC-4757-A0BB-4A767A634C9C}" type="pres">
      <dgm:prSet presAssocID="{C4A0A066-440F-424F-95DC-D950CB84B72C}" presName="img" presStyleLbl="fgImgPlace1" presStyleIdx="1" presStyleCnt="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CD1175FF-CA29-431D-B970-B097DA29021E}" type="pres">
      <dgm:prSet presAssocID="{C4A0A066-440F-424F-95DC-D950CB84B72C}" presName="text" presStyleLbl="node1" presStyleIdx="1" presStyleCnt="7">
        <dgm:presLayoutVars>
          <dgm:bulletEnabled val="1"/>
        </dgm:presLayoutVars>
      </dgm:prSet>
      <dgm:spPr/>
      <dgm:t>
        <a:bodyPr/>
        <a:lstStyle/>
        <a:p>
          <a:endParaRPr lang="en-GB"/>
        </a:p>
      </dgm:t>
    </dgm:pt>
    <dgm:pt modelId="{A0BACD3C-2FC0-4BA8-A4B6-36679EDCAAF4}" type="pres">
      <dgm:prSet presAssocID="{3167BAAA-C74B-4380-A47F-FEA8135FC415}" presName="spacer" presStyleCnt="0"/>
      <dgm:spPr/>
      <dgm:t>
        <a:bodyPr/>
        <a:lstStyle/>
        <a:p>
          <a:endParaRPr lang="en-US"/>
        </a:p>
      </dgm:t>
    </dgm:pt>
    <dgm:pt modelId="{D419F5F6-1866-42BA-88A9-5552404F0F51}" type="pres">
      <dgm:prSet presAssocID="{40CE69D3-EC66-48B1-AEEB-D76BB9EA3AB2}" presName="comp" presStyleCnt="0"/>
      <dgm:spPr/>
      <dgm:t>
        <a:bodyPr/>
        <a:lstStyle/>
        <a:p>
          <a:endParaRPr lang="en-US"/>
        </a:p>
      </dgm:t>
    </dgm:pt>
    <dgm:pt modelId="{B8CC0878-D67C-4A2A-BCFB-9C3BE4FCD88D}" type="pres">
      <dgm:prSet presAssocID="{40CE69D3-EC66-48B1-AEEB-D76BB9EA3AB2}" presName="box" presStyleLbl="node1" presStyleIdx="2" presStyleCnt="7"/>
      <dgm:spPr/>
      <dgm:t>
        <a:bodyPr/>
        <a:lstStyle/>
        <a:p>
          <a:endParaRPr lang="en-GB"/>
        </a:p>
      </dgm:t>
    </dgm:pt>
    <dgm:pt modelId="{FCD7B322-1CAD-43B9-9126-51E6CD100286}" type="pres">
      <dgm:prSet presAssocID="{40CE69D3-EC66-48B1-AEEB-D76BB9EA3AB2}" presName="img" presStyleLbl="fgImgPlace1" presStyleIdx="2" presStyleCnt="7"/>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46000" b="-46000"/>
          </a:stretch>
        </a:blipFill>
      </dgm:spPr>
      <dgm:t>
        <a:bodyPr/>
        <a:lstStyle/>
        <a:p>
          <a:endParaRPr lang="en-US"/>
        </a:p>
      </dgm:t>
    </dgm:pt>
    <dgm:pt modelId="{7368D57F-8F63-4D72-9280-5484F654F8CC}" type="pres">
      <dgm:prSet presAssocID="{40CE69D3-EC66-48B1-AEEB-D76BB9EA3AB2}" presName="text" presStyleLbl="node1" presStyleIdx="2" presStyleCnt="7">
        <dgm:presLayoutVars>
          <dgm:bulletEnabled val="1"/>
        </dgm:presLayoutVars>
      </dgm:prSet>
      <dgm:spPr/>
      <dgm:t>
        <a:bodyPr/>
        <a:lstStyle/>
        <a:p>
          <a:endParaRPr lang="en-GB"/>
        </a:p>
      </dgm:t>
    </dgm:pt>
    <dgm:pt modelId="{48CF4600-B376-4875-8884-C2F35C86D5FC}" type="pres">
      <dgm:prSet presAssocID="{E8DDB3B0-DDE5-4DD7-8BD6-EB587D033575}" presName="spacer" presStyleCnt="0"/>
      <dgm:spPr/>
      <dgm:t>
        <a:bodyPr/>
        <a:lstStyle/>
        <a:p>
          <a:endParaRPr lang="en-US"/>
        </a:p>
      </dgm:t>
    </dgm:pt>
    <dgm:pt modelId="{626ABC44-6756-4913-8739-F8B3658D3D8C}" type="pres">
      <dgm:prSet presAssocID="{183A2C69-42FE-424C-8F5D-E1930F71BB67}" presName="comp" presStyleCnt="0"/>
      <dgm:spPr/>
      <dgm:t>
        <a:bodyPr/>
        <a:lstStyle/>
        <a:p>
          <a:endParaRPr lang="en-US"/>
        </a:p>
      </dgm:t>
    </dgm:pt>
    <dgm:pt modelId="{EA8548B8-6834-49C2-8B5F-CB2F9D4C26B8}" type="pres">
      <dgm:prSet presAssocID="{183A2C69-42FE-424C-8F5D-E1930F71BB67}" presName="box" presStyleLbl="node1" presStyleIdx="3" presStyleCnt="7"/>
      <dgm:spPr/>
      <dgm:t>
        <a:bodyPr/>
        <a:lstStyle/>
        <a:p>
          <a:endParaRPr lang="en-GB"/>
        </a:p>
      </dgm:t>
    </dgm:pt>
    <dgm:pt modelId="{7519FDAE-0EBD-4DA6-9123-2A6D42EECF5D}" type="pres">
      <dgm:prSet presAssocID="{183A2C69-42FE-424C-8F5D-E1930F71BB67}" presName="img" presStyleLbl="fgImgPlac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63000" b="-63000"/>
          </a:stretch>
        </a:blipFill>
      </dgm:spPr>
      <dgm:t>
        <a:bodyPr/>
        <a:lstStyle/>
        <a:p>
          <a:endParaRPr lang="en-US"/>
        </a:p>
      </dgm:t>
    </dgm:pt>
    <dgm:pt modelId="{5D9D51C6-1D79-47AB-9D91-BAF9C796532B}" type="pres">
      <dgm:prSet presAssocID="{183A2C69-42FE-424C-8F5D-E1930F71BB67}" presName="text" presStyleLbl="node1" presStyleIdx="3" presStyleCnt="7">
        <dgm:presLayoutVars>
          <dgm:bulletEnabled val="1"/>
        </dgm:presLayoutVars>
      </dgm:prSet>
      <dgm:spPr/>
      <dgm:t>
        <a:bodyPr/>
        <a:lstStyle/>
        <a:p>
          <a:endParaRPr lang="en-GB"/>
        </a:p>
      </dgm:t>
    </dgm:pt>
    <dgm:pt modelId="{46633552-3B59-4DD5-9520-81FE965A1A6C}" type="pres">
      <dgm:prSet presAssocID="{9CEE27F7-A202-4BA9-9D70-82E8793DAF72}" presName="spacer" presStyleCnt="0"/>
      <dgm:spPr/>
      <dgm:t>
        <a:bodyPr/>
        <a:lstStyle/>
        <a:p>
          <a:endParaRPr lang="en-US"/>
        </a:p>
      </dgm:t>
    </dgm:pt>
    <dgm:pt modelId="{74964BAB-AA4C-4932-9AC2-A0F9BBCE1EDC}" type="pres">
      <dgm:prSet presAssocID="{04474B3B-E300-4C21-B3EF-EAC33D89B944}" presName="comp" presStyleCnt="0"/>
      <dgm:spPr/>
      <dgm:t>
        <a:bodyPr/>
        <a:lstStyle/>
        <a:p>
          <a:endParaRPr lang="en-US"/>
        </a:p>
      </dgm:t>
    </dgm:pt>
    <dgm:pt modelId="{27A557AE-94A3-40EC-BFC9-5033130DFA95}" type="pres">
      <dgm:prSet presAssocID="{04474B3B-E300-4C21-B3EF-EAC33D89B944}" presName="box" presStyleLbl="node1" presStyleIdx="4" presStyleCnt="7"/>
      <dgm:spPr/>
      <dgm:t>
        <a:bodyPr/>
        <a:lstStyle/>
        <a:p>
          <a:endParaRPr lang="en-GB"/>
        </a:p>
      </dgm:t>
    </dgm:pt>
    <dgm:pt modelId="{4DDD5137-A674-4CE1-973B-D23CF0D98AD6}" type="pres">
      <dgm:prSet presAssocID="{04474B3B-E300-4C21-B3EF-EAC33D89B944}" presName="img" presStyleLbl="fgImgPlace1" presStyleIdx="4" presStyleCnt="7"/>
      <dgm:spPr>
        <a:blipFill rotWithShape="1">
          <a:blip xmlns:r="http://schemas.openxmlformats.org/officeDocument/2006/relationships" r:embed="rId5"/>
          <a:stretch>
            <a:fillRect/>
          </a:stretch>
        </a:blipFill>
      </dgm:spPr>
      <dgm:t>
        <a:bodyPr/>
        <a:lstStyle/>
        <a:p>
          <a:endParaRPr lang="en-US"/>
        </a:p>
      </dgm:t>
    </dgm:pt>
    <dgm:pt modelId="{590E6892-FCE8-4F0B-A769-CA9EEE812C0A}" type="pres">
      <dgm:prSet presAssocID="{04474B3B-E300-4C21-B3EF-EAC33D89B944}" presName="text" presStyleLbl="node1" presStyleIdx="4" presStyleCnt="7">
        <dgm:presLayoutVars>
          <dgm:bulletEnabled val="1"/>
        </dgm:presLayoutVars>
      </dgm:prSet>
      <dgm:spPr/>
      <dgm:t>
        <a:bodyPr/>
        <a:lstStyle/>
        <a:p>
          <a:endParaRPr lang="en-GB"/>
        </a:p>
      </dgm:t>
    </dgm:pt>
    <dgm:pt modelId="{2E225D02-42EE-421A-949C-888E326BF356}" type="pres">
      <dgm:prSet presAssocID="{34F0EFBB-59D9-4B5C-AC13-E1E392B304A9}" presName="spacer" presStyleCnt="0"/>
      <dgm:spPr/>
      <dgm:t>
        <a:bodyPr/>
        <a:lstStyle/>
        <a:p>
          <a:endParaRPr lang="en-US"/>
        </a:p>
      </dgm:t>
    </dgm:pt>
    <dgm:pt modelId="{C39AD5F0-A644-4930-BE21-69C0C44743B7}" type="pres">
      <dgm:prSet presAssocID="{58E2A3FD-AB64-4364-BD23-4FC11E40CB83}" presName="comp" presStyleCnt="0"/>
      <dgm:spPr/>
      <dgm:t>
        <a:bodyPr/>
        <a:lstStyle/>
        <a:p>
          <a:endParaRPr lang="en-US"/>
        </a:p>
      </dgm:t>
    </dgm:pt>
    <dgm:pt modelId="{50C00785-517C-4D16-A773-A6C83646B344}" type="pres">
      <dgm:prSet presAssocID="{58E2A3FD-AB64-4364-BD23-4FC11E40CB83}" presName="box" presStyleLbl="node1" presStyleIdx="5" presStyleCnt="7"/>
      <dgm:spPr/>
      <dgm:t>
        <a:bodyPr/>
        <a:lstStyle/>
        <a:p>
          <a:endParaRPr lang="en-GB"/>
        </a:p>
      </dgm:t>
    </dgm:pt>
    <dgm:pt modelId="{0F9AFE7E-75B4-4B6A-AAFF-DF1E1D6E6A26}" type="pres">
      <dgm:prSet presAssocID="{58E2A3FD-AB64-4364-BD23-4FC11E40CB83}" presName="img" presStyleLbl="fgImgPlac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D8805169-B3B5-4F41-9300-4B1A0044E016}" type="pres">
      <dgm:prSet presAssocID="{58E2A3FD-AB64-4364-BD23-4FC11E40CB83}" presName="text" presStyleLbl="node1" presStyleIdx="5" presStyleCnt="7">
        <dgm:presLayoutVars>
          <dgm:bulletEnabled val="1"/>
        </dgm:presLayoutVars>
      </dgm:prSet>
      <dgm:spPr/>
      <dgm:t>
        <a:bodyPr/>
        <a:lstStyle/>
        <a:p>
          <a:endParaRPr lang="en-GB"/>
        </a:p>
      </dgm:t>
    </dgm:pt>
    <dgm:pt modelId="{5B024C94-3305-48D4-9EA4-224D3D2BEAB2}" type="pres">
      <dgm:prSet presAssocID="{0C020E6E-E689-4F03-8B2F-2B34AB266FEA}" presName="spacer" presStyleCnt="0"/>
      <dgm:spPr/>
      <dgm:t>
        <a:bodyPr/>
        <a:lstStyle/>
        <a:p>
          <a:endParaRPr lang="en-US"/>
        </a:p>
      </dgm:t>
    </dgm:pt>
    <dgm:pt modelId="{F6855752-D86F-4CD5-9C0A-AB3B38557262}" type="pres">
      <dgm:prSet presAssocID="{36F6E800-2E27-4276-AACB-C703326D97BE}" presName="comp" presStyleCnt="0"/>
      <dgm:spPr/>
      <dgm:t>
        <a:bodyPr/>
        <a:lstStyle/>
        <a:p>
          <a:endParaRPr lang="en-US"/>
        </a:p>
      </dgm:t>
    </dgm:pt>
    <dgm:pt modelId="{AF2C5FAF-B0B0-4B73-A7CD-8A99C3424926}" type="pres">
      <dgm:prSet presAssocID="{36F6E800-2E27-4276-AACB-C703326D97BE}" presName="box" presStyleLbl="node1" presStyleIdx="6" presStyleCnt="7"/>
      <dgm:spPr/>
      <dgm:t>
        <a:bodyPr/>
        <a:lstStyle/>
        <a:p>
          <a:endParaRPr lang="en-GB"/>
        </a:p>
      </dgm:t>
    </dgm:pt>
    <dgm:pt modelId="{FC5222A3-9471-462A-BBFE-D78B80E17562}" type="pres">
      <dgm:prSet presAssocID="{36F6E800-2E27-4276-AACB-C703326D97BE}" presName="img" presStyleLbl="fgImgPlace1" presStyleIdx="6" presStyleCnt="7"/>
      <dgm:spPr>
        <a:blipFill rotWithShape="1">
          <a:blip xmlns:r="http://schemas.openxmlformats.org/officeDocument/2006/relationships" r:embed="rId7"/>
          <a:stretch>
            <a:fillRect/>
          </a:stretch>
        </a:blipFill>
      </dgm:spPr>
      <dgm:t>
        <a:bodyPr/>
        <a:lstStyle/>
        <a:p>
          <a:endParaRPr lang="en-US"/>
        </a:p>
      </dgm:t>
    </dgm:pt>
    <dgm:pt modelId="{5EEB1B4F-99A1-499C-A86F-7E6DB1078939}" type="pres">
      <dgm:prSet presAssocID="{36F6E800-2E27-4276-AACB-C703326D97BE}" presName="text" presStyleLbl="node1" presStyleIdx="6" presStyleCnt="7">
        <dgm:presLayoutVars>
          <dgm:bulletEnabled val="1"/>
        </dgm:presLayoutVars>
      </dgm:prSet>
      <dgm:spPr/>
      <dgm:t>
        <a:bodyPr/>
        <a:lstStyle/>
        <a:p>
          <a:endParaRPr lang="en-GB"/>
        </a:p>
      </dgm:t>
    </dgm:pt>
  </dgm:ptLst>
  <dgm:cxnLst>
    <dgm:cxn modelId="{8101FB6F-0FF2-437A-9F60-A31077845EC2}" srcId="{50B294EC-D04A-4F7F-9FD4-24FFF1D38002}" destId="{40CE69D3-EC66-48B1-AEEB-D76BB9EA3AB2}" srcOrd="2" destOrd="0" parTransId="{283FCC41-B69E-42E7-8E4C-6B72F9F608B2}" sibTransId="{E8DDB3B0-DDE5-4DD7-8BD6-EB587D033575}"/>
    <dgm:cxn modelId="{C7A0C371-C303-4217-A813-3BCE645B66BA}" type="presOf" srcId="{36F6E800-2E27-4276-AACB-C703326D97BE}" destId="{AF2C5FAF-B0B0-4B73-A7CD-8A99C3424926}" srcOrd="0" destOrd="0" presId="urn:microsoft.com/office/officeart/2005/8/layout/vList4#1"/>
    <dgm:cxn modelId="{EE397F17-4196-43A5-8AF7-835F72F10951}" type="presOf" srcId="{C4A0A066-440F-424F-95DC-D950CB84B72C}" destId="{CD1175FF-CA29-431D-B970-B097DA29021E}" srcOrd="1" destOrd="0" presId="urn:microsoft.com/office/officeart/2005/8/layout/vList4#1"/>
    <dgm:cxn modelId="{84458E68-F327-4215-84D1-610F8E81AEA5}" srcId="{50B294EC-D04A-4F7F-9FD4-24FFF1D38002}" destId="{58E2A3FD-AB64-4364-BD23-4FC11E40CB83}" srcOrd="5" destOrd="0" parTransId="{34DC89E4-55A5-4E8D-B91A-E59BEB71075E}" sibTransId="{0C020E6E-E689-4F03-8B2F-2B34AB266FEA}"/>
    <dgm:cxn modelId="{74EF4E0A-F5E4-433E-A64A-471A5B0B745F}" type="presOf" srcId="{04474B3B-E300-4C21-B3EF-EAC33D89B944}" destId="{27A557AE-94A3-40EC-BFC9-5033130DFA95}" srcOrd="0" destOrd="0" presId="urn:microsoft.com/office/officeart/2005/8/layout/vList4#1"/>
    <dgm:cxn modelId="{C67CD5E9-1579-408B-A3D7-3564F7BF6CCE}" srcId="{50B294EC-D04A-4F7F-9FD4-24FFF1D38002}" destId="{36F6E800-2E27-4276-AACB-C703326D97BE}" srcOrd="6" destOrd="0" parTransId="{DBA71EB1-EB4F-4959-8FBA-DE21425CAE84}" sibTransId="{C8B19D30-6B8F-4905-BA21-EBAB0582B845}"/>
    <dgm:cxn modelId="{88C42187-39B4-4227-9F7E-A35E5CAB9541}" type="presOf" srcId="{50B294EC-D04A-4F7F-9FD4-24FFF1D38002}" destId="{79726B4C-4779-44D2-AD9D-0726AD701A81}" srcOrd="0" destOrd="0" presId="urn:microsoft.com/office/officeart/2005/8/layout/vList4#1"/>
    <dgm:cxn modelId="{FA471E40-17D4-4347-B074-B6831DAB6AFC}" type="presOf" srcId="{40CE69D3-EC66-48B1-AEEB-D76BB9EA3AB2}" destId="{7368D57F-8F63-4D72-9280-5484F654F8CC}" srcOrd="1" destOrd="0" presId="urn:microsoft.com/office/officeart/2005/8/layout/vList4#1"/>
    <dgm:cxn modelId="{9A6C677C-7CE1-4287-9AE7-07A845580B1F}" type="presOf" srcId="{35624B03-DA4B-43BC-AB5E-8B02F7F1141C}" destId="{A4E95E6B-ADA1-4F35-9F16-90FC3F7B2C1F}" srcOrd="0" destOrd="0" presId="urn:microsoft.com/office/officeart/2005/8/layout/vList4#1"/>
    <dgm:cxn modelId="{C797EE1D-7507-41D2-BBDF-64C7E455EE43}" type="presOf" srcId="{C4A0A066-440F-424F-95DC-D950CB84B72C}" destId="{1D36AE44-1124-448B-8379-677E664D5171}" srcOrd="0" destOrd="0" presId="urn:microsoft.com/office/officeart/2005/8/layout/vList4#1"/>
    <dgm:cxn modelId="{86F00733-DB6C-4AB7-B334-AA263776A773}" type="presOf" srcId="{04474B3B-E300-4C21-B3EF-EAC33D89B944}" destId="{590E6892-FCE8-4F0B-A769-CA9EEE812C0A}" srcOrd="1" destOrd="0" presId="urn:microsoft.com/office/officeart/2005/8/layout/vList4#1"/>
    <dgm:cxn modelId="{D00EC41C-265B-4DD7-9ABE-AF2DD3D1E670}" srcId="{50B294EC-D04A-4F7F-9FD4-24FFF1D38002}" destId="{183A2C69-42FE-424C-8F5D-E1930F71BB67}" srcOrd="3" destOrd="0" parTransId="{5E258707-31E2-4EFD-BA47-C0DED3CCAD9B}" sibTransId="{9CEE27F7-A202-4BA9-9D70-82E8793DAF72}"/>
    <dgm:cxn modelId="{5AEFE2E1-6D8A-46D5-9195-5CA3D0794AE7}" srcId="{50B294EC-D04A-4F7F-9FD4-24FFF1D38002}" destId="{04474B3B-E300-4C21-B3EF-EAC33D89B944}" srcOrd="4" destOrd="0" parTransId="{210CC86D-5956-43E3-B5EA-6B09C30B465A}" sibTransId="{34F0EFBB-59D9-4B5C-AC13-E1E392B304A9}"/>
    <dgm:cxn modelId="{6E9A54F6-ED8A-46FF-93AF-936B12E4EFAE}" type="presOf" srcId="{35624B03-DA4B-43BC-AB5E-8B02F7F1141C}" destId="{CA59CAD2-07D8-4618-8D59-B10B5BDEFB22}" srcOrd="1" destOrd="0" presId="urn:microsoft.com/office/officeart/2005/8/layout/vList4#1"/>
    <dgm:cxn modelId="{E4C1AA66-129C-4884-A296-9E48E199B36D}" type="presOf" srcId="{183A2C69-42FE-424C-8F5D-E1930F71BB67}" destId="{EA8548B8-6834-49C2-8B5F-CB2F9D4C26B8}" srcOrd="0" destOrd="0" presId="urn:microsoft.com/office/officeart/2005/8/layout/vList4#1"/>
    <dgm:cxn modelId="{C320E63D-72A8-4063-B9ED-F7EA368528AE}" type="presOf" srcId="{58E2A3FD-AB64-4364-BD23-4FC11E40CB83}" destId="{50C00785-517C-4D16-A773-A6C83646B344}" srcOrd="0" destOrd="0" presId="urn:microsoft.com/office/officeart/2005/8/layout/vList4#1"/>
    <dgm:cxn modelId="{4E62B2E2-BB96-4838-B170-8585627A86E2}" type="presOf" srcId="{183A2C69-42FE-424C-8F5D-E1930F71BB67}" destId="{5D9D51C6-1D79-47AB-9D91-BAF9C796532B}" srcOrd="1" destOrd="0" presId="urn:microsoft.com/office/officeart/2005/8/layout/vList4#1"/>
    <dgm:cxn modelId="{6139545F-F65C-4227-858E-D920BC66116B}" type="presOf" srcId="{40CE69D3-EC66-48B1-AEEB-D76BB9EA3AB2}" destId="{B8CC0878-D67C-4A2A-BCFB-9C3BE4FCD88D}" srcOrd="0" destOrd="0" presId="urn:microsoft.com/office/officeart/2005/8/layout/vList4#1"/>
    <dgm:cxn modelId="{5A6B85EB-28DD-4382-B31C-A1230577FCEC}" type="presOf" srcId="{36F6E800-2E27-4276-AACB-C703326D97BE}" destId="{5EEB1B4F-99A1-499C-A86F-7E6DB1078939}" srcOrd="1" destOrd="0" presId="urn:microsoft.com/office/officeart/2005/8/layout/vList4#1"/>
    <dgm:cxn modelId="{49B3BFDA-9198-4CFB-B92F-4F98F256ECB9}" srcId="{50B294EC-D04A-4F7F-9FD4-24FFF1D38002}" destId="{C4A0A066-440F-424F-95DC-D950CB84B72C}" srcOrd="1" destOrd="0" parTransId="{CFB9EC41-F917-4BA0-BA5A-73E6CF288E61}" sibTransId="{3167BAAA-C74B-4380-A47F-FEA8135FC415}"/>
    <dgm:cxn modelId="{559E0CB6-E3B3-438E-97AF-20165F6FD419}" type="presOf" srcId="{58E2A3FD-AB64-4364-BD23-4FC11E40CB83}" destId="{D8805169-B3B5-4F41-9300-4B1A0044E016}" srcOrd="1" destOrd="0" presId="urn:microsoft.com/office/officeart/2005/8/layout/vList4#1"/>
    <dgm:cxn modelId="{26F5B046-D52A-4802-A83A-BA38BEA72395}" srcId="{50B294EC-D04A-4F7F-9FD4-24FFF1D38002}" destId="{35624B03-DA4B-43BC-AB5E-8B02F7F1141C}" srcOrd="0" destOrd="0" parTransId="{664F09F9-13DF-4E12-B3C7-56842EF3CC95}" sibTransId="{7923582A-D460-46F4-B780-7D447D50FF54}"/>
    <dgm:cxn modelId="{39580E67-B7C5-4217-89AC-C6ED60223D03}" type="presParOf" srcId="{79726B4C-4779-44D2-AD9D-0726AD701A81}" destId="{895FB4A8-9FD1-4495-AD39-1EFB8930428C}" srcOrd="0" destOrd="0" presId="urn:microsoft.com/office/officeart/2005/8/layout/vList4#1"/>
    <dgm:cxn modelId="{714957D7-FEDB-4979-B3DD-342EF23153E5}" type="presParOf" srcId="{895FB4A8-9FD1-4495-AD39-1EFB8930428C}" destId="{A4E95E6B-ADA1-4F35-9F16-90FC3F7B2C1F}" srcOrd="0" destOrd="0" presId="urn:microsoft.com/office/officeart/2005/8/layout/vList4#1"/>
    <dgm:cxn modelId="{11E986C8-60C0-4178-9D0C-843587ADF407}" type="presParOf" srcId="{895FB4A8-9FD1-4495-AD39-1EFB8930428C}" destId="{BECD38BE-293F-4BC9-A60F-351EEDF758C8}" srcOrd="1" destOrd="0" presId="urn:microsoft.com/office/officeart/2005/8/layout/vList4#1"/>
    <dgm:cxn modelId="{E06E1208-C142-4CDD-B870-FD20FA695FF1}" type="presParOf" srcId="{895FB4A8-9FD1-4495-AD39-1EFB8930428C}" destId="{CA59CAD2-07D8-4618-8D59-B10B5BDEFB22}" srcOrd="2" destOrd="0" presId="urn:microsoft.com/office/officeart/2005/8/layout/vList4#1"/>
    <dgm:cxn modelId="{AE4536D7-7B2C-4D8A-9170-97D0193D775D}" type="presParOf" srcId="{79726B4C-4779-44D2-AD9D-0726AD701A81}" destId="{3580FED6-73E9-4EAA-867F-2DB1B5110BEB}" srcOrd="1" destOrd="0" presId="urn:microsoft.com/office/officeart/2005/8/layout/vList4#1"/>
    <dgm:cxn modelId="{29573DB6-7115-4881-AFB2-C0642AFAC84F}" type="presParOf" srcId="{79726B4C-4779-44D2-AD9D-0726AD701A81}" destId="{24C88B28-8AF6-4906-863D-AFA3C85850B1}" srcOrd="2" destOrd="0" presId="urn:microsoft.com/office/officeart/2005/8/layout/vList4#1"/>
    <dgm:cxn modelId="{5C4CA7F5-F173-4CA9-BB09-4963438BB5F6}" type="presParOf" srcId="{24C88B28-8AF6-4906-863D-AFA3C85850B1}" destId="{1D36AE44-1124-448B-8379-677E664D5171}" srcOrd="0" destOrd="0" presId="urn:microsoft.com/office/officeart/2005/8/layout/vList4#1"/>
    <dgm:cxn modelId="{CAA272AF-ED79-40B2-9B1C-6A529659D49C}" type="presParOf" srcId="{24C88B28-8AF6-4906-863D-AFA3C85850B1}" destId="{E6836126-21FC-4757-A0BB-4A767A634C9C}" srcOrd="1" destOrd="0" presId="urn:microsoft.com/office/officeart/2005/8/layout/vList4#1"/>
    <dgm:cxn modelId="{581B7A7A-3AE7-4B50-8148-880004B4C8D0}" type="presParOf" srcId="{24C88B28-8AF6-4906-863D-AFA3C85850B1}" destId="{CD1175FF-CA29-431D-B970-B097DA29021E}" srcOrd="2" destOrd="0" presId="urn:microsoft.com/office/officeart/2005/8/layout/vList4#1"/>
    <dgm:cxn modelId="{F860A876-9377-4C3D-82A3-D1C5D295862C}" type="presParOf" srcId="{79726B4C-4779-44D2-AD9D-0726AD701A81}" destId="{A0BACD3C-2FC0-4BA8-A4B6-36679EDCAAF4}" srcOrd="3" destOrd="0" presId="urn:microsoft.com/office/officeart/2005/8/layout/vList4#1"/>
    <dgm:cxn modelId="{A55FDC88-C601-4A8C-841C-6B81888BD323}" type="presParOf" srcId="{79726B4C-4779-44D2-AD9D-0726AD701A81}" destId="{D419F5F6-1866-42BA-88A9-5552404F0F51}" srcOrd="4" destOrd="0" presId="urn:microsoft.com/office/officeart/2005/8/layout/vList4#1"/>
    <dgm:cxn modelId="{D2470BAC-90F1-4C36-BC5E-385B17D71006}" type="presParOf" srcId="{D419F5F6-1866-42BA-88A9-5552404F0F51}" destId="{B8CC0878-D67C-4A2A-BCFB-9C3BE4FCD88D}" srcOrd="0" destOrd="0" presId="urn:microsoft.com/office/officeart/2005/8/layout/vList4#1"/>
    <dgm:cxn modelId="{026BD64E-5794-4D2E-90A1-FBB5D9102317}" type="presParOf" srcId="{D419F5F6-1866-42BA-88A9-5552404F0F51}" destId="{FCD7B322-1CAD-43B9-9126-51E6CD100286}" srcOrd="1" destOrd="0" presId="urn:microsoft.com/office/officeart/2005/8/layout/vList4#1"/>
    <dgm:cxn modelId="{13105BE2-7AAD-46A4-8114-2E7231183EAD}" type="presParOf" srcId="{D419F5F6-1866-42BA-88A9-5552404F0F51}" destId="{7368D57F-8F63-4D72-9280-5484F654F8CC}" srcOrd="2" destOrd="0" presId="urn:microsoft.com/office/officeart/2005/8/layout/vList4#1"/>
    <dgm:cxn modelId="{1B3FCE83-B4C7-4968-8965-99C6FE3B6590}" type="presParOf" srcId="{79726B4C-4779-44D2-AD9D-0726AD701A81}" destId="{48CF4600-B376-4875-8884-C2F35C86D5FC}" srcOrd="5" destOrd="0" presId="urn:microsoft.com/office/officeart/2005/8/layout/vList4#1"/>
    <dgm:cxn modelId="{86539F82-7CB8-49E0-8FB9-01B2DCDFF5C5}" type="presParOf" srcId="{79726B4C-4779-44D2-AD9D-0726AD701A81}" destId="{626ABC44-6756-4913-8739-F8B3658D3D8C}" srcOrd="6" destOrd="0" presId="urn:microsoft.com/office/officeart/2005/8/layout/vList4#1"/>
    <dgm:cxn modelId="{0C710DC4-75B1-4D02-816E-3579084728EF}" type="presParOf" srcId="{626ABC44-6756-4913-8739-F8B3658D3D8C}" destId="{EA8548B8-6834-49C2-8B5F-CB2F9D4C26B8}" srcOrd="0" destOrd="0" presId="urn:microsoft.com/office/officeart/2005/8/layout/vList4#1"/>
    <dgm:cxn modelId="{5C7616C7-1A98-4454-A005-84EF1C5912F7}" type="presParOf" srcId="{626ABC44-6756-4913-8739-F8B3658D3D8C}" destId="{7519FDAE-0EBD-4DA6-9123-2A6D42EECF5D}" srcOrd="1" destOrd="0" presId="urn:microsoft.com/office/officeart/2005/8/layout/vList4#1"/>
    <dgm:cxn modelId="{217962D4-6560-4188-B5E0-642EAF702209}" type="presParOf" srcId="{626ABC44-6756-4913-8739-F8B3658D3D8C}" destId="{5D9D51C6-1D79-47AB-9D91-BAF9C796532B}" srcOrd="2" destOrd="0" presId="urn:microsoft.com/office/officeart/2005/8/layout/vList4#1"/>
    <dgm:cxn modelId="{75131729-581B-416D-A4E2-AAFEEC0046F5}" type="presParOf" srcId="{79726B4C-4779-44D2-AD9D-0726AD701A81}" destId="{46633552-3B59-4DD5-9520-81FE965A1A6C}" srcOrd="7" destOrd="0" presId="urn:microsoft.com/office/officeart/2005/8/layout/vList4#1"/>
    <dgm:cxn modelId="{2ABDB127-4376-415B-A380-51119F71A8B9}" type="presParOf" srcId="{79726B4C-4779-44D2-AD9D-0726AD701A81}" destId="{74964BAB-AA4C-4932-9AC2-A0F9BBCE1EDC}" srcOrd="8" destOrd="0" presId="urn:microsoft.com/office/officeart/2005/8/layout/vList4#1"/>
    <dgm:cxn modelId="{0FBD6CF4-DECB-49DE-9DB9-E9683D83D38D}" type="presParOf" srcId="{74964BAB-AA4C-4932-9AC2-A0F9BBCE1EDC}" destId="{27A557AE-94A3-40EC-BFC9-5033130DFA95}" srcOrd="0" destOrd="0" presId="urn:microsoft.com/office/officeart/2005/8/layout/vList4#1"/>
    <dgm:cxn modelId="{5F8CD738-09D4-4FAB-B28A-CF9ADAC4C3F4}" type="presParOf" srcId="{74964BAB-AA4C-4932-9AC2-A0F9BBCE1EDC}" destId="{4DDD5137-A674-4CE1-973B-D23CF0D98AD6}" srcOrd="1" destOrd="0" presId="urn:microsoft.com/office/officeart/2005/8/layout/vList4#1"/>
    <dgm:cxn modelId="{FE4786C3-8014-4F4A-9C6A-F79CCE6E6E8A}" type="presParOf" srcId="{74964BAB-AA4C-4932-9AC2-A0F9BBCE1EDC}" destId="{590E6892-FCE8-4F0B-A769-CA9EEE812C0A}" srcOrd="2" destOrd="0" presId="urn:microsoft.com/office/officeart/2005/8/layout/vList4#1"/>
    <dgm:cxn modelId="{AFFD56C5-5150-493E-B5A7-FA088583DC56}" type="presParOf" srcId="{79726B4C-4779-44D2-AD9D-0726AD701A81}" destId="{2E225D02-42EE-421A-949C-888E326BF356}" srcOrd="9" destOrd="0" presId="urn:microsoft.com/office/officeart/2005/8/layout/vList4#1"/>
    <dgm:cxn modelId="{65A15E93-015E-432F-8386-4D66E9F4A021}" type="presParOf" srcId="{79726B4C-4779-44D2-AD9D-0726AD701A81}" destId="{C39AD5F0-A644-4930-BE21-69C0C44743B7}" srcOrd="10" destOrd="0" presId="urn:microsoft.com/office/officeart/2005/8/layout/vList4#1"/>
    <dgm:cxn modelId="{D1C7B01E-BC7E-4C50-9BBA-10F770A33DC2}" type="presParOf" srcId="{C39AD5F0-A644-4930-BE21-69C0C44743B7}" destId="{50C00785-517C-4D16-A773-A6C83646B344}" srcOrd="0" destOrd="0" presId="urn:microsoft.com/office/officeart/2005/8/layout/vList4#1"/>
    <dgm:cxn modelId="{EEF3A565-518D-468D-8378-C8BC9991B8DF}" type="presParOf" srcId="{C39AD5F0-A644-4930-BE21-69C0C44743B7}" destId="{0F9AFE7E-75B4-4B6A-AAFF-DF1E1D6E6A26}" srcOrd="1" destOrd="0" presId="urn:microsoft.com/office/officeart/2005/8/layout/vList4#1"/>
    <dgm:cxn modelId="{F6AAEA2E-6070-4A5F-B8D5-5C3421246D1E}" type="presParOf" srcId="{C39AD5F0-A644-4930-BE21-69C0C44743B7}" destId="{D8805169-B3B5-4F41-9300-4B1A0044E016}" srcOrd="2" destOrd="0" presId="urn:microsoft.com/office/officeart/2005/8/layout/vList4#1"/>
    <dgm:cxn modelId="{36947717-CA4B-4198-9F43-49016EB00BC3}" type="presParOf" srcId="{79726B4C-4779-44D2-AD9D-0726AD701A81}" destId="{5B024C94-3305-48D4-9EA4-224D3D2BEAB2}" srcOrd="11" destOrd="0" presId="urn:microsoft.com/office/officeart/2005/8/layout/vList4#1"/>
    <dgm:cxn modelId="{6D92DB46-E397-4D0A-AB9F-962EB60D2AD0}" type="presParOf" srcId="{79726B4C-4779-44D2-AD9D-0726AD701A81}" destId="{F6855752-D86F-4CD5-9C0A-AB3B38557262}" srcOrd="12" destOrd="0" presId="urn:microsoft.com/office/officeart/2005/8/layout/vList4#1"/>
    <dgm:cxn modelId="{91D40B35-386C-48E7-A037-7D8FA5D21C78}" type="presParOf" srcId="{F6855752-D86F-4CD5-9C0A-AB3B38557262}" destId="{AF2C5FAF-B0B0-4B73-A7CD-8A99C3424926}" srcOrd="0" destOrd="0" presId="urn:microsoft.com/office/officeart/2005/8/layout/vList4#1"/>
    <dgm:cxn modelId="{E4194C06-CDA9-403C-A766-68D93CDEE695}" type="presParOf" srcId="{F6855752-D86F-4CD5-9C0A-AB3B38557262}" destId="{FC5222A3-9471-462A-BBFE-D78B80E17562}" srcOrd="1" destOrd="0" presId="urn:microsoft.com/office/officeart/2005/8/layout/vList4#1"/>
    <dgm:cxn modelId="{AB181983-0A90-4395-BB06-3DC645D86554}" type="presParOf" srcId="{F6855752-D86F-4CD5-9C0A-AB3B38557262}" destId="{5EEB1B4F-99A1-499C-A86F-7E6DB1078939}"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B294EC-D04A-4F7F-9FD4-24FFF1D38002}" type="doc">
      <dgm:prSet loTypeId="urn:microsoft.com/office/officeart/2005/8/layout/vList4#1" loCatId="list" qsTypeId="urn:microsoft.com/office/officeart/2005/8/quickstyle/simple5" qsCatId="simple" csTypeId="urn:microsoft.com/office/officeart/2005/8/colors/accent1_2" csCatId="accent1" phldr="1"/>
      <dgm:spPr/>
      <dgm:t>
        <a:bodyPr/>
        <a:lstStyle/>
        <a:p>
          <a:endParaRPr lang="en-GB"/>
        </a:p>
      </dgm:t>
    </dgm:pt>
    <dgm:pt modelId="{35624B03-DA4B-43BC-AB5E-8B02F7F1141C}">
      <dgm:prSet phldrT="[Text]" custT="1"/>
      <dgm:spPr/>
      <dgm:t>
        <a:bodyPr/>
        <a:lstStyle/>
        <a:p>
          <a:r>
            <a:rPr lang="en-US" sz="2600" dirty="0" smtClean="0">
              <a:latin typeface="Times New Roman" pitchFamily="18" charset="0"/>
              <a:cs typeface="Times New Roman" pitchFamily="18" charset="0"/>
            </a:rPr>
            <a:t>Introduction To project</a:t>
          </a:r>
          <a:endParaRPr lang="en-GB" sz="2600" dirty="0">
            <a:latin typeface="Times New Roman" pitchFamily="18" charset="0"/>
            <a:cs typeface="Times New Roman" pitchFamily="18" charset="0"/>
          </a:endParaRPr>
        </a:p>
      </dgm:t>
    </dgm:pt>
    <dgm:pt modelId="{664F09F9-13DF-4E12-B3C7-56842EF3CC95}" type="parTrans" cxnId="{26F5B046-D52A-4802-A83A-BA38BEA72395}">
      <dgm:prSet/>
      <dgm:spPr/>
      <dgm:t>
        <a:bodyPr/>
        <a:lstStyle/>
        <a:p>
          <a:endParaRPr lang="en-GB"/>
        </a:p>
      </dgm:t>
    </dgm:pt>
    <dgm:pt modelId="{7923582A-D460-46F4-B780-7D447D50FF54}" type="sibTrans" cxnId="{26F5B046-D52A-4802-A83A-BA38BEA72395}">
      <dgm:prSet/>
      <dgm:spPr/>
      <dgm:t>
        <a:bodyPr/>
        <a:lstStyle/>
        <a:p>
          <a:endParaRPr lang="en-GB"/>
        </a:p>
      </dgm:t>
    </dgm:pt>
    <dgm:pt modelId="{04474B3B-E300-4C21-B3EF-EAC33D89B944}">
      <dgm:prSet/>
      <dgm:spPr/>
      <dgm:t>
        <a:bodyPr/>
        <a:lstStyle/>
        <a:p>
          <a:r>
            <a:rPr lang="en-US" dirty="0" smtClean="0"/>
            <a:t>Mechanical Design	</a:t>
          </a:r>
          <a:endParaRPr lang="en-GB" dirty="0"/>
        </a:p>
      </dgm:t>
    </dgm:pt>
    <dgm:pt modelId="{210CC86D-5956-43E3-B5EA-6B09C30B465A}" type="parTrans" cxnId="{5AEFE2E1-6D8A-46D5-9195-5CA3D0794AE7}">
      <dgm:prSet/>
      <dgm:spPr/>
      <dgm:t>
        <a:bodyPr/>
        <a:lstStyle/>
        <a:p>
          <a:endParaRPr lang="en-GB"/>
        </a:p>
      </dgm:t>
    </dgm:pt>
    <dgm:pt modelId="{34F0EFBB-59D9-4B5C-AC13-E1E392B304A9}" type="sibTrans" cxnId="{5AEFE2E1-6D8A-46D5-9195-5CA3D0794AE7}">
      <dgm:prSet/>
      <dgm:spPr/>
      <dgm:t>
        <a:bodyPr/>
        <a:lstStyle/>
        <a:p>
          <a:endParaRPr lang="en-GB"/>
        </a:p>
      </dgm:t>
    </dgm:pt>
    <dgm:pt modelId="{C4A0A066-440F-424F-95DC-D950CB84B72C}">
      <dgm:prSet/>
      <dgm:spPr/>
      <dgm:t>
        <a:bodyPr/>
        <a:lstStyle/>
        <a:p>
          <a:r>
            <a:rPr lang="en-US" dirty="0" smtClean="0"/>
            <a:t>Architectural Design</a:t>
          </a:r>
          <a:endParaRPr lang="en-GB" dirty="0"/>
        </a:p>
      </dgm:t>
    </dgm:pt>
    <dgm:pt modelId="{CFB9EC41-F917-4BA0-BA5A-73E6CF288E61}" type="parTrans" cxnId="{49B3BFDA-9198-4CFB-B92F-4F98F256ECB9}">
      <dgm:prSet/>
      <dgm:spPr/>
      <dgm:t>
        <a:bodyPr/>
        <a:lstStyle/>
        <a:p>
          <a:endParaRPr lang="en-GB"/>
        </a:p>
      </dgm:t>
    </dgm:pt>
    <dgm:pt modelId="{3167BAAA-C74B-4380-A47F-FEA8135FC415}" type="sibTrans" cxnId="{49B3BFDA-9198-4CFB-B92F-4F98F256ECB9}">
      <dgm:prSet/>
      <dgm:spPr/>
      <dgm:t>
        <a:bodyPr/>
        <a:lstStyle/>
        <a:p>
          <a:endParaRPr lang="en-GB"/>
        </a:p>
      </dgm:t>
    </dgm:pt>
    <dgm:pt modelId="{183A2C69-42FE-424C-8F5D-E1930F71BB67}">
      <dgm:prSet/>
      <dgm:spPr/>
      <dgm:t>
        <a:bodyPr/>
        <a:lstStyle/>
        <a:p>
          <a:r>
            <a:rPr lang="en-US" dirty="0" smtClean="0"/>
            <a:t>Structural Design	</a:t>
          </a:r>
          <a:endParaRPr lang="en-GB" dirty="0"/>
        </a:p>
      </dgm:t>
    </dgm:pt>
    <dgm:pt modelId="{5E258707-31E2-4EFD-BA47-C0DED3CCAD9B}" type="parTrans" cxnId="{D00EC41C-265B-4DD7-9ABE-AF2DD3D1E670}">
      <dgm:prSet/>
      <dgm:spPr/>
      <dgm:t>
        <a:bodyPr/>
        <a:lstStyle/>
        <a:p>
          <a:endParaRPr lang="en-GB"/>
        </a:p>
      </dgm:t>
    </dgm:pt>
    <dgm:pt modelId="{9CEE27F7-A202-4BA9-9D70-82E8793DAF72}" type="sibTrans" cxnId="{D00EC41C-265B-4DD7-9ABE-AF2DD3D1E670}">
      <dgm:prSet/>
      <dgm:spPr/>
      <dgm:t>
        <a:bodyPr/>
        <a:lstStyle/>
        <a:p>
          <a:endParaRPr lang="en-GB"/>
        </a:p>
      </dgm:t>
    </dgm:pt>
    <dgm:pt modelId="{58E2A3FD-AB64-4364-BD23-4FC11E40CB83}">
      <dgm:prSet/>
      <dgm:spPr/>
      <dgm:t>
        <a:bodyPr/>
        <a:lstStyle/>
        <a:p>
          <a:r>
            <a:rPr lang="en-US" dirty="0" smtClean="0"/>
            <a:t>Electrical Design</a:t>
          </a:r>
          <a:endParaRPr lang="en-GB" dirty="0"/>
        </a:p>
      </dgm:t>
    </dgm:pt>
    <dgm:pt modelId="{34DC89E4-55A5-4E8D-B91A-E59BEB71075E}" type="parTrans" cxnId="{84458E68-F327-4215-84D1-610F8E81AEA5}">
      <dgm:prSet/>
      <dgm:spPr/>
      <dgm:t>
        <a:bodyPr/>
        <a:lstStyle/>
        <a:p>
          <a:endParaRPr lang="en-GB"/>
        </a:p>
      </dgm:t>
    </dgm:pt>
    <dgm:pt modelId="{0C020E6E-E689-4F03-8B2F-2B34AB266FEA}" type="sibTrans" cxnId="{84458E68-F327-4215-84D1-610F8E81AEA5}">
      <dgm:prSet/>
      <dgm:spPr/>
      <dgm:t>
        <a:bodyPr/>
        <a:lstStyle/>
        <a:p>
          <a:endParaRPr lang="en-GB"/>
        </a:p>
      </dgm:t>
    </dgm:pt>
    <dgm:pt modelId="{40CE69D3-EC66-48B1-AEEB-D76BB9EA3AB2}">
      <dgm:prSet/>
      <dgm:spPr/>
      <dgm:t>
        <a:bodyPr/>
        <a:lstStyle/>
        <a:p>
          <a:r>
            <a:rPr lang="en-US" dirty="0" smtClean="0">
              <a:latin typeface="Times New Roman" pitchFamily="18" charset="0"/>
              <a:cs typeface="Times New Roman" pitchFamily="18" charset="0"/>
            </a:rPr>
            <a:t>Environmental Design</a:t>
          </a:r>
          <a:endParaRPr lang="en-GB" dirty="0">
            <a:latin typeface="Times New Roman" pitchFamily="18" charset="0"/>
            <a:cs typeface="Times New Roman" pitchFamily="18" charset="0"/>
          </a:endParaRPr>
        </a:p>
      </dgm:t>
    </dgm:pt>
    <dgm:pt modelId="{283FCC41-B69E-42E7-8E4C-6B72F9F608B2}" type="parTrans" cxnId="{8101FB6F-0FF2-437A-9F60-A31077845EC2}">
      <dgm:prSet/>
      <dgm:spPr/>
      <dgm:t>
        <a:bodyPr/>
        <a:lstStyle/>
        <a:p>
          <a:endParaRPr lang="en-GB"/>
        </a:p>
      </dgm:t>
    </dgm:pt>
    <dgm:pt modelId="{E8DDB3B0-DDE5-4DD7-8BD6-EB587D033575}" type="sibTrans" cxnId="{8101FB6F-0FF2-437A-9F60-A31077845EC2}">
      <dgm:prSet/>
      <dgm:spPr/>
      <dgm:t>
        <a:bodyPr/>
        <a:lstStyle/>
        <a:p>
          <a:endParaRPr lang="en-GB"/>
        </a:p>
      </dgm:t>
    </dgm:pt>
    <dgm:pt modelId="{36F6E800-2E27-4276-AACB-C703326D97BE}">
      <dgm:prSet/>
      <dgm:spPr/>
      <dgm:t>
        <a:bodyPr/>
        <a:lstStyle/>
        <a:p>
          <a:r>
            <a:rPr lang="en-US" dirty="0" smtClean="0"/>
            <a:t>Quantity Surveying</a:t>
          </a:r>
          <a:endParaRPr lang="en-GB" dirty="0"/>
        </a:p>
      </dgm:t>
    </dgm:pt>
    <dgm:pt modelId="{DBA71EB1-EB4F-4959-8FBA-DE21425CAE84}" type="parTrans" cxnId="{C67CD5E9-1579-408B-A3D7-3564F7BF6CCE}">
      <dgm:prSet/>
      <dgm:spPr/>
      <dgm:t>
        <a:bodyPr/>
        <a:lstStyle/>
        <a:p>
          <a:endParaRPr lang="en-GB"/>
        </a:p>
      </dgm:t>
    </dgm:pt>
    <dgm:pt modelId="{C8B19D30-6B8F-4905-BA21-EBAB0582B845}" type="sibTrans" cxnId="{C67CD5E9-1579-408B-A3D7-3564F7BF6CCE}">
      <dgm:prSet/>
      <dgm:spPr/>
      <dgm:t>
        <a:bodyPr/>
        <a:lstStyle/>
        <a:p>
          <a:endParaRPr lang="en-GB"/>
        </a:p>
      </dgm:t>
    </dgm:pt>
    <dgm:pt modelId="{79726B4C-4779-44D2-AD9D-0726AD701A81}" type="pres">
      <dgm:prSet presAssocID="{50B294EC-D04A-4F7F-9FD4-24FFF1D38002}" presName="linear" presStyleCnt="0">
        <dgm:presLayoutVars>
          <dgm:dir/>
          <dgm:resizeHandles val="exact"/>
        </dgm:presLayoutVars>
      </dgm:prSet>
      <dgm:spPr/>
      <dgm:t>
        <a:bodyPr/>
        <a:lstStyle/>
        <a:p>
          <a:endParaRPr lang="en-US"/>
        </a:p>
      </dgm:t>
    </dgm:pt>
    <dgm:pt modelId="{895FB4A8-9FD1-4495-AD39-1EFB8930428C}" type="pres">
      <dgm:prSet presAssocID="{35624B03-DA4B-43BC-AB5E-8B02F7F1141C}" presName="comp" presStyleCnt="0"/>
      <dgm:spPr/>
      <dgm:t>
        <a:bodyPr/>
        <a:lstStyle/>
        <a:p>
          <a:endParaRPr lang="en-US"/>
        </a:p>
      </dgm:t>
    </dgm:pt>
    <dgm:pt modelId="{A4E95E6B-ADA1-4F35-9F16-90FC3F7B2C1F}" type="pres">
      <dgm:prSet presAssocID="{35624B03-DA4B-43BC-AB5E-8B02F7F1141C}" presName="box" presStyleLbl="node1" presStyleIdx="0" presStyleCnt="7"/>
      <dgm:spPr/>
      <dgm:t>
        <a:bodyPr/>
        <a:lstStyle/>
        <a:p>
          <a:endParaRPr lang="en-GB"/>
        </a:p>
      </dgm:t>
    </dgm:pt>
    <dgm:pt modelId="{BECD38BE-293F-4BC9-A60F-351EEDF758C8}" type="pres">
      <dgm:prSet presAssocID="{35624B03-DA4B-43BC-AB5E-8B02F7F1141C}" presName="img" presStyleLbl="fgImgPlace1" presStyleIdx="0" presStyleCnt="7"/>
      <dgm:spPr>
        <a:blipFill rotWithShape="0">
          <a:blip xmlns:r="http://schemas.openxmlformats.org/officeDocument/2006/relationships" r:embed="rId1"/>
          <a:stretch>
            <a:fillRect/>
          </a:stretch>
        </a:blipFill>
      </dgm:spPr>
      <dgm:t>
        <a:bodyPr/>
        <a:lstStyle/>
        <a:p>
          <a:endParaRPr lang="en-US"/>
        </a:p>
      </dgm:t>
    </dgm:pt>
    <dgm:pt modelId="{CA59CAD2-07D8-4618-8D59-B10B5BDEFB22}" type="pres">
      <dgm:prSet presAssocID="{35624B03-DA4B-43BC-AB5E-8B02F7F1141C}" presName="text" presStyleLbl="node1" presStyleIdx="0" presStyleCnt="7">
        <dgm:presLayoutVars>
          <dgm:bulletEnabled val="1"/>
        </dgm:presLayoutVars>
      </dgm:prSet>
      <dgm:spPr/>
      <dgm:t>
        <a:bodyPr/>
        <a:lstStyle/>
        <a:p>
          <a:endParaRPr lang="en-GB"/>
        </a:p>
      </dgm:t>
    </dgm:pt>
    <dgm:pt modelId="{3580FED6-73E9-4EAA-867F-2DB1B5110BEB}" type="pres">
      <dgm:prSet presAssocID="{7923582A-D460-46F4-B780-7D447D50FF54}" presName="spacer" presStyleCnt="0"/>
      <dgm:spPr/>
      <dgm:t>
        <a:bodyPr/>
        <a:lstStyle/>
        <a:p>
          <a:endParaRPr lang="en-US"/>
        </a:p>
      </dgm:t>
    </dgm:pt>
    <dgm:pt modelId="{24C88B28-8AF6-4906-863D-AFA3C85850B1}" type="pres">
      <dgm:prSet presAssocID="{C4A0A066-440F-424F-95DC-D950CB84B72C}" presName="comp" presStyleCnt="0"/>
      <dgm:spPr/>
      <dgm:t>
        <a:bodyPr/>
        <a:lstStyle/>
        <a:p>
          <a:endParaRPr lang="en-US"/>
        </a:p>
      </dgm:t>
    </dgm:pt>
    <dgm:pt modelId="{1D36AE44-1124-448B-8379-677E664D5171}" type="pres">
      <dgm:prSet presAssocID="{C4A0A066-440F-424F-95DC-D950CB84B72C}" presName="box" presStyleLbl="node1" presStyleIdx="1" presStyleCnt="7"/>
      <dgm:spPr/>
      <dgm:t>
        <a:bodyPr/>
        <a:lstStyle/>
        <a:p>
          <a:endParaRPr lang="en-GB"/>
        </a:p>
      </dgm:t>
    </dgm:pt>
    <dgm:pt modelId="{E6836126-21FC-4757-A0BB-4A767A634C9C}" type="pres">
      <dgm:prSet presAssocID="{C4A0A066-440F-424F-95DC-D950CB84B72C}" presName="img" presStyleLbl="fgImgPlace1" presStyleIdx="1" presStyleCnt="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CD1175FF-CA29-431D-B970-B097DA29021E}" type="pres">
      <dgm:prSet presAssocID="{C4A0A066-440F-424F-95DC-D950CB84B72C}" presName="text" presStyleLbl="node1" presStyleIdx="1" presStyleCnt="7">
        <dgm:presLayoutVars>
          <dgm:bulletEnabled val="1"/>
        </dgm:presLayoutVars>
      </dgm:prSet>
      <dgm:spPr/>
      <dgm:t>
        <a:bodyPr/>
        <a:lstStyle/>
        <a:p>
          <a:endParaRPr lang="en-GB"/>
        </a:p>
      </dgm:t>
    </dgm:pt>
    <dgm:pt modelId="{A0BACD3C-2FC0-4BA8-A4B6-36679EDCAAF4}" type="pres">
      <dgm:prSet presAssocID="{3167BAAA-C74B-4380-A47F-FEA8135FC415}" presName="spacer" presStyleCnt="0"/>
      <dgm:spPr/>
      <dgm:t>
        <a:bodyPr/>
        <a:lstStyle/>
        <a:p>
          <a:endParaRPr lang="en-US"/>
        </a:p>
      </dgm:t>
    </dgm:pt>
    <dgm:pt modelId="{D419F5F6-1866-42BA-88A9-5552404F0F51}" type="pres">
      <dgm:prSet presAssocID="{40CE69D3-EC66-48B1-AEEB-D76BB9EA3AB2}" presName="comp" presStyleCnt="0"/>
      <dgm:spPr/>
      <dgm:t>
        <a:bodyPr/>
        <a:lstStyle/>
        <a:p>
          <a:endParaRPr lang="en-US"/>
        </a:p>
      </dgm:t>
    </dgm:pt>
    <dgm:pt modelId="{B8CC0878-D67C-4A2A-BCFB-9C3BE4FCD88D}" type="pres">
      <dgm:prSet presAssocID="{40CE69D3-EC66-48B1-AEEB-D76BB9EA3AB2}" presName="box" presStyleLbl="node1" presStyleIdx="2" presStyleCnt="7"/>
      <dgm:spPr/>
      <dgm:t>
        <a:bodyPr/>
        <a:lstStyle/>
        <a:p>
          <a:endParaRPr lang="en-GB"/>
        </a:p>
      </dgm:t>
    </dgm:pt>
    <dgm:pt modelId="{FCD7B322-1CAD-43B9-9126-51E6CD100286}" type="pres">
      <dgm:prSet presAssocID="{40CE69D3-EC66-48B1-AEEB-D76BB9EA3AB2}" presName="img" presStyleLbl="fgImgPlace1" presStyleIdx="2" presStyleCnt="7"/>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46000" b="-46000"/>
          </a:stretch>
        </a:blipFill>
      </dgm:spPr>
      <dgm:t>
        <a:bodyPr/>
        <a:lstStyle/>
        <a:p>
          <a:endParaRPr lang="en-US"/>
        </a:p>
      </dgm:t>
    </dgm:pt>
    <dgm:pt modelId="{7368D57F-8F63-4D72-9280-5484F654F8CC}" type="pres">
      <dgm:prSet presAssocID="{40CE69D3-EC66-48B1-AEEB-D76BB9EA3AB2}" presName="text" presStyleLbl="node1" presStyleIdx="2" presStyleCnt="7">
        <dgm:presLayoutVars>
          <dgm:bulletEnabled val="1"/>
        </dgm:presLayoutVars>
      </dgm:prSet>
      <dgm:spPr/>
      <dgm:t>
        <a:bodyPr/>
        <a:lstStyle/>
        <a:p>
          <a:endParaRPr lang="en-GB"/>
        </a:p>
      </dgm:t>
    </dgm:pt>
    <dgm:pt modelId="{48CF4600-B376-4875-8884-C2F35C86D5FC}" type="pres">
      <dgm:prSet presAssocID="{E8DDB3B0-DDE5-4DD7-8BD6-EB587D033575}" presName="spacer" presStyleCnt="0"/>
      <dgm:spPr/>
      <dgm:t>
        <a:bodyPr/>
        <a:lstStyle/>
        <a:p>
          <a:endParaRPr lang="en-US"/>
        </a:p>
      </dgm:t>
    </dgm:pt>
    <dgm:pt modelId="{626ABC44-6756-4913-8739-F8B3658D3D8C}" type="pres">
      <dgm:prSet presAssocID="{183A2C69-42FE-424C-8F5D-E1930F71BB67}" presName="comp" presStyleCnt="0"/>
      <dgm:spPr/>
      <dgm:t>
        <a:bodyPr/>
        <a:lstStyle/>
        <a:p>
          <a:endParaRPr lang="en-US"/>
        </a:p>
      </dgm:t>
    </dgm:pt>
    <dgm:pt modelId="{EA8548B8-6834-49C2-8B5F-CB2F9D4C26B8}" type="pres">
      <dgm:prSet presAssocID="{183A2C69-42FE-424C-8F5D-E1930F71BB67}" presName="box" presStyleLbl="node1" presStyleIdx="3" presStyleCnt="7"/>
      <dgm:spPr/>
      <dgm:t>
        <a:bodyPr/>
        <a:lstStyle/>
        <a:p>
          <a:endParaRPr lang="en-GB"/>
        </a:p>
      </dgm:t>
    </dgm:pt>
    <dgm:pt modelId="{7519FDAE-0EBD-4DA6-9123-2A6D42EECF5D}" type="pres">
      <dgm:prSet presAssocID="{183A2C69-42FE-424C-8F5D-E1930F71BB67}" presName="img" presStyleLbl="fgImgPlac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63000" b="-63000"/>
          </a:stretch>
        </a:blipFill>
      </dgm:spPr>
      <dgm:t>
        <a:bodyPr/>
        <a:lstStyle/>
        <a:p>
          <a:endParaRPr lang="en-US"/>
        </a:p>
      </dgm:t>
    </dgm:pt>
    <dgm:pt modelId="{5D9D51C6-1D79-47AB-9D91-BAF9C796532B}" type="pres">
      <dgm:prSet presAssocID="{183A2C69-42FE-424C-8F5D-E1930F71BB67}" presName="text" presStyleLbl="node1" presStyleIdx="3" presStyleCnt="7">
        <dgm:presLayoutVars>
          <dgm:bulletEnabled val="1"/>
        </dgm:presLayoutVars>
      </dgm:prSet>
      <dgm:spPr/>
      <dgm:t>
        <a:bodyPr/>
        <a:lstStyle/>
        <a:p>
          <a:endParaRPr lang="en-GB"/>
        </a:p>
      </dgm:t>
    </dgm:pt>
    <dgm:pt modelId="{46633552-3B59-4DD5-9520-81FE965A1A6C}" type="pres">
      <dgm:prSet presAssocID="{9CEE27F7-A202-4BA9-9D70-82E8793DAF72}" presName="spacer" presStyleCnt="0"/>
      <dgm:spPr/>
      <dgm:t>
        <a:bodyPr/>
        <a:lstStyle/>
        <a:p>
          <a:endParaRPr lang="en-US"/>
        </a:p>
      </dgm:t>
    </dgm:pt>
    <dgm:pt modelId="{74964BAB-AA4C-4932-9AC2-A0F9BBCE1EDC}" type="pres">
      <dgm:prSet presAssocID="{04474B3B-E300-4C21-B3EF-EAC33D89B944}" presName="comp" presStyleCnt="0"/>
      <dgm:spPr/>
      <dgm:t>
        <a:bodyPr/>
        <a:lstStyle/>
        <a:p>
          <a:endParaRPr lang="en-US"/>
        </a:p>
      </dgm:t>
    </dgm:pt>
    <dgm:pt modelId="{27A557AE-94A3-40EC-BFC9-5033130DFA95}" type="pres">
      <dgm:prSet presAssocID="{04474B3B-E300-4C21-B3EF-EAC33D89B944}" presName="box" presStyleLbl="node1" presStyleIdx="4" presStyleCnt="7"/>
      <dgm:spPr/>
      <dgm:t>
        <a:bodyPr/>
        <a:lstStyle/>
        <a:p>
          <a:endParaRPr lang="en-GB"/>
        </a:p>
      </dgm:t>
    </dgm:pt>
    <dgm:pt modelId="{4DDD5137-A674-4CE1-973B-D23CF0D98AD6}" type="pres">
      <dgm:prSet presAssocID="{04474B3B-E300-4C21-B3EF-EAC33D89B944}" presName="img" presStyleLbl="fgImgPlace1" presStyleIdx="4" presStyleCnt="7"/>
      <dgm:spPr>
        <a:blipFill rotWithShape="1">
          <a:blip xmlns:r="http://schemas.openxmlformats.org/officeDocument/2006/relationships" r:embed="rId5"/>
          <a:stretch>
            <a:fillRect/>
          </a:stretch>
        </a:blipFill>
      </dgm:spPr>
      <dgm:t>
        <a:bodyPr/>
        <a:lstStyle/>
        <a:p>
          <a:endParaRPr lang="en-US"/>
        </a:p>
      </dgm:t>
    </dgm:pt>
    <dgm:pt modelId="{590E6892-FCE8-4F0B-A769-CA9EEE812C0A}" type="pres">
      <dgm:prSet presAssocID="{04474B3B-E300-4C21-B3EF-EAC33D89B944}" presName="text" presStyleLbl="node1" presStyleIdx="4" presStyleCnt="7">
        <dgm:presLayoutVars>
          <dgm:bulletEnabled val="1"/>
        </dgm:presLayoutVars>
      </dgm:prSet>
      <dgm:spPr/>
      <dgm:t>
        <a:bodyPr/>
        <a:lstStyle/>
        <a:p>
          <a:endParaRPr lang="en-GB"/>
        </a:p>
      </dgm:t>
    </dgm:pt>
    <dgm:pt modelId="{2E225D02-42EE-421A-949C-888E326BF356}" type="pres">
      <dgm:prSet presAssocID="{34F0EFBB-59D9-4B5C-AC13-E1E392B304A9}" presName="spacer" presStyleCnt="0"/>
      <dgm:spPr/>
      <dgm:t>
        <a:bodyPr/>
        <a:lstStyle/>
        <a:p>
          <a:endParaRPr lang="en-US"/>
        </a:p>
      </dgm:t>
    </dgm:pt>
    <dgm:pt modelId="{C39AD5F0-A644-4930-BE21-69C0C44743B7}" type="pres">
      <dgm:prSet presAssocID="{58E2A3FD-AB64-4364-BD23-4FC11E40CB83}" presName="comp" presStyleCnt="0"/>
      <dgm:spPr/>
      <dgm:t>
        <a:bodyPr/>
        <a:lstStyle/>
        <a:p>
          <a:endParaRPr lang="en-US"/>
        </a:p>
      </dgm:t>
    </dgm:pt>
    <dgm:pt modelId="{50C00785-517C-4D16-A773-A6C83646B344}" type="pres">
      <dgm:prSet presAssocID="{58E2A3FD-AB64-4364-BD23-4FC11E40CB83}" presName="box" presStyleLbl="node1" presStyleIdx="5" presStyleCnt="7"/>
      <dgm:spPr/>
      <dgm:t>
        <a:bodyPr/>
        <a:lstStyle/>
        <a:p>
          <a:endParaRPr lang="en-GB"/>
        </a:p>
      </dgm:t>
    </dgm:pt>
    <dgm:pt modelId="{0F9AFE7E-75B4-4B6A-AAFF-DF1E1D6E6A26}" type="pres">
      <dgm:prSet presAssocID="{58E2A3FD-AB64-4364-BD23-4FC11E40CB83}" presName="img" presStyleLbl="fgImgPlac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D8805169-B3B5-4F41-9300-4B1A0044E016}" type="pres">
      <dgm:prSet presAssocID="{58E2A3FD-AB64-4364-BD23-4FC11E40CB83}" presName="text" presStyleLbl="node1" presStyleIdx="5" presStyleCnt="7">
        <dgm:presLayoutVars>
          <dgm:bulletEnabled val="1"/>
        </dgm:presLayoutVars>
      </dgm:prSet>
      <dgm:spPr/>
      <dgm:t>
        <a:bodyPr/>
        <a:lstStyle/>
        <a:p>
          <a:endParaRPr lang="en-GB"/>
        </a:p>
      </dgm:t>
    </dgm:pt>
    <dgm:pt modelId="{5B024C94-3305-48D4-9EA4-224D3D2BEAB2}" type="pres">
      <dgm:prSet presAssocID="{0C020E6E-E689-4F03-8B2F-2B34AB266FEA}" presName="spacer" presStyleCnt="0"/>
      <dgm:spPr/>
      <dgm:t>
        <a:bodyPr/>
        <a:lstStyle/>
        <a:p>
          <a:endParaRPr lang="en-US"/>
        </a:p>
      </dgm:t>
    </dgm:pt>
    <dgm:pt modelId="{F6855752-D86F-4CD5-9C0A-AB3B38557262}" type="pres">
      <dgm:prSet presAssocID="{36F6E800-2E27-4276-AACB-C703326D97BE}" presName="comp" presStyleCnt="0"/>
      <dgm:spPr/>
      <dgm:t>
        <a:bodyPr/>
        <a:lstStyle/>
        <a:p>
          <a:endParaRPr lang="en-US"/>
        </a:p>
      </dgm:t>
    </dgm:pt>
    <dgm:pt modelId="{AF2C5FAF-B0B0-4B73-A7CD-8A99C3424926}" type="pres">
      <dgm:prSet presAssocID="{36F6E800-2E27-4276-AACB-C703326D97BE}" presName="box" presStyleLbl="node1" presStyleIdx="6" presStyleCnt="7"/>
      <dgm:spPr/>
      <dgm:t>
        <a:bodyPr/>
        <a:lstStyle/>
        <a:p>
          <a:endParaRPr lang="en-GB"/>
        </a:p>
      </dgm:t>
    </dgm:pt>
    <dgm:pt modelId="{FC5222A3-9471-462A-BBFE-D78B80E17562}" type="pres">
      <dgm:prSet presAssocID="{36F6E800-2E27-4276-AACB-C703326D97BE}" presName="img" presStyleLbl="fgImgPlace1" presStyleIdx="6" presStyleCnt="7"/>
      <dgm:spPr>
        <a:blipFill rotWithShape="1">
          <a:blip xmlns:r="http://schemas.openxmlformats.org/officeDocument/2006/relationships" r:embed="rId7"/>
          <a:stretch>
            <a:fillRect/>
          </a:stretch>
        </a:blipFill>
      </dgm:spPr>
      <dgm:t>
        <a:bodyPr/>
        <a:lstStyle/>
        <a:p>
          <a:endParaRPr lang="en-US"/>
        </a:p>
      </dgm:t>
    </dgm:pt>
    <dgm:pt modelId="{5EEB1B4F-99A1-499C-A86F-7E6DB1078939}" type="pres">
      <dgm:prSet presAssocID="{36F6E800-2E27-4276-AACB-C703326D97BE}" presName="text" presStyleLbl="node1" presStyleIdx="6" presStyleCnt="7">
        <dgm:presLayoutVars>
          <dgm:bulletEnabled val="1"/>
        </dgm:presLayoutVars>
      </dgm:prSet>
      <dgm:spPr/>
      <dgm:t>
        <a:bodyPr/>
        <a:lstStyle/>
        <a:p>
          <a:endParaRPr lang="en-GB"/>
        </a:p>
      </dgm:t>
    </dgm:pt>
  </dgm:ptLst>
  <dgm:cxnLst>
    <dgm:cxn modelId="{8101FB6F-0FF2-437A-9F60-A31077845EC2}" srcId="{50B294EC-D04A-4F7F-9FD4-24FFF1D38002}" destId="{40CE69D3-EC66-48B1-AEEB-D76BB9EA3AB2}" srcOrd="2" destOrd="0" parTransId="{283FCC41-B69E-42E7-8E4C-6B72F9F608B2}" sibTransId="{E8DDB3B0-DDE5-4DD7-8BD6-EB587D033575}"/>
    <dgm:cxn modelId="{278163C7-9495-4916-86FC-2D3ECF5444D2}" type="presOf" srcId="{40CE69D3-EC66-48B1-AEEB-D76BB9EA3AB2}" destId="{7368D57F-8F63-4D72-9280-5484F654F8CC}" srcOrd="1" destOrd="0" presId="urn:microsoft.com/office/officeart/2005/8/layout/vList4#1"/>
    <dgm:cxn modelId="{DAC18181-94CE-49C7-9BDE-267FE107E618}" type="presOf" srcId="{35624B03-DA4B-43BC-AB5E-8B02F7F1141C}" destId="{CA59CAD2-07D8-4618-8D59-B10B5BDEFB22}" srcOrd="1" destOrd="0" presId="urn:microsoft.com/office/officeart/2005/8/layout/vList4#1"/>
    <dgm:cxn modelId="{84458E68-F327-4215-84D1-610F8E81AEA5}" srcId="{50B294EC-D04A-4F7F-9FD4-24FFF1D38002}" destId="{58E2A3FD-AB64-4364-BD23-4FC11E40CB83}" srcOrd="5" destOrd="0" parTransId="{34DC89E4-55A5-4E8D-B91A-E59BEB71075E}" sibTransId="{0C020E6E-E689-4F03-8B2F-2B34AB266FEA}"/>
    <dgm:cxn modelId="{2663C914-A74E-4347-A89F-BB7E3A354E90}" type="presOf" srcId="{C4A0A066-440F-424F-95DC-D950CB84B72C}" destId="{CD1175FF-CA29-431D-B970-B097DA29021E}" srcOrd="1" destOrd="0" presId="urn:microsoft.com/office/officeart/2005/8/layout/vList4#1"/>
    <dgm:cxn modelId="{2E17177D-CD90-482D-BC38-E093394EE134}" type="presOf" srcId="{04474B3B-E300-4C21-B3EF-EAC33D89B944}" destId="{590E6892-FCE8-4F0B-A769-CA9EEE812C0A}" srcOrd="1" destOrd="0" presId="urn:microsoft.com/office/officeart/2005/8/layout/vList4#1"/>
    <dgm:cxn modelId="{623770D8-1CDB-4215-A07F-19FB5335A723}" type="presOf" srcId="{36F6E800-2E27-4276-AACB-C703326D97BE}" destId="{AF2C5FAF-B0B0-4B73-A7CD-8A99C3424926}" srcOrd="0" destOrd="0" presId="urn:microsoft.com/office/officeart/2005/8/layout/vList4#1"/>
    <dgm:cxn modelId="{C67CD5E9-1579-408B-A3D7-3564F7BF6CCE}" srcId="{50B294EC-D04A-4F7F-9FD4-24FFF1D38002}" destId="{36F6E800-2E27-4276-AACB-C703326D97BE}" srcOrd="6" destOrd="0" parTransId="{DBA71EB1-EB4F-4959-8FBA-DE21425CAE84}" sibTransId="{C8B19D30-6B8F-4905-BA21-EBAB0582B845}"/>
    <dgm:cxn modelId="{0DC987F2-BC79-4BDC-B730-A67FE70C8311}" type="presOf" srcId="{C4A0A066-440F-424F-95DC-D950CB84B72C}" destId="{1D36AE44-1124-448B-8379-677E664D5171}" srcOrd="0" destOrd="0" presId="urn:microsoft.com/office/officeart/2005/8/layout/vList4#1"/>
    <dgm:cxn modelId="{52731775-A9BA-440F-A9C9-8E2AC56CD812}" type="presOf" srcId="{50B294EC-D04A-4F7F-9FD4-24FFF1D38002}" destId="{79726B4C-4779-44D2-AD9D-0726AD701A81}" srcOrd="0" destOrd="0" presId="urn:microsoft.com/office/officeart/2005/8/layout/vList4#1"/>
    <dgm:cxn modelId="{6B659ABA-FC19-4C02-8963-1DF7502FA94F}" type="presOf" srcId="{58E2A3FD-AB64-4364-BD23-4FC11E40CB83}" destId="{50C00785-517C-4D16-A773-A6C83646B344}" srcOrd="0" destOrd="0" presId="urn:microsoft.com/office/officeart/2005/8/layout/vList4#1"/>
    <dgm:cxn modelId="{5527DE03-A9F0-497C-968C-943A2E5571F7}" type="presOf" srcId="{40CE69D3-EC66-48B1-AEEB-D76BB9EA3AB2}" destId="{B8CC0878-D67C-4A2A-BCFB-9C3BE4FCD88D}" srcOrd="0" destOrd="0" presId="urn:microsoft.com/office/officeart/2005/8/layout/vList4#1"/>
    <dgm:cxn modelId="{D00EC41C-265B-4DD7-9ABE-AF2DD3D1E670}" srcId="{50B294EC-D04A-4F7F-9FD4-24FFF1D38002}" destId="{183A2C69-42FE-424C-8F5D-E1930F71BB67}" srcOrd="3" destOrd="0" parTransId="{5E258707-31E2-4EFD-BA47-C0DED3CCAD9B}" sibTransId="{9CEE27F7-A202-4BA9-9D70-82E8793DAF72}"/>
    <dgm:cxn modelId="{5AEFE2E1-6D8A-46D5-9195-5CA3D0794AE7}" srcId="{50B294EC-D04A-4F7F-9FD4-24FFF1D38002}" destId="{04474B3B-E300-4C21-B3EF-EAC33D89B944}" srcOrd="4" destOrd="0" parTransId="{210CC86D-5956-43E3-B5EA-6B09C30B465A}" sibTransId="{34F0EFBB-59D9-4B5C-AC13-E1E392B304A9}"/>
    <dgm:cxn modelId="{86BA1882-5E0C-4461-B33C-2BEAA0FACF0E}" type="presOf" srcId="{35624B03-DA4B-43BC-AB5E-8B02F7F1141C}" destId="{A4E95E6B-ADA1-4F35-9F16-90FC3F7B2C1F}" srcOrd="0" destOrd="0" presId="urn:microsoft.com/office/officeart/2005/8/layout/vList4#1"/>
    <dgm:cxn modelId="{4F759D09-32BE-49B7-B52C-A0A8074EC095}" type="presOf" srcId="{58E2A3FD-AB64-4364-BD23-4FC11E40CB83}" destId="{D8805169-B3B5-4F41-9300-4B1A0044E016}" srcOrd="1" destOrd="0" presId="urn:microsoft.com/office/officeart/2005/8/layout/vList4#1"/>
    <dgm:cxn modelId="{D385A890-FFC2-48E3-BFA3-28ED76692635}" type="presOf" srcId="{04474B3B-E300-4C21-B3EF-EAC33D89B944}" destId="{27A557AE-94A3-40EC-BFC9-5033130DFA95}" srcOrd="0" destOrd="0" presId="urn:microsoft.com/office/officeart/2005/8/layout/vList4#1"/>
    <dgm:cxn modelId="{0F14A4A7-A547-40A9-A11A-500C2E820C86}" type="presOf" srcId="{183A2C69-42FE-424C-8F5D-E1930F71BB67}" destId="{5D9D51C6-1D79-47AB-9D91-BAF9C796532B}" srcOrd="1" destOrd="0" presId="urn:microsoft.com/office/officeart/2005/8/layout/vList4#1"/>
    <dgm:cxn modelId="{476BE411-C1ED-4578-8ABB-4D3C6CB5F49B}" type="presOf" srcId="{36F6E800-2E27-4276-AACB-C703326D97BE}" destId="{5EEB1B4F-99A1-499C-A86F-7E6DB1078939}" srcOrd="1" destOrd="0" presId="urn:microsoft.com/office/officeart/2005/8/layout/vList4#1"/>
    <dgm:cxn modelId="{920D2E55-2AC7-4D18-A63C-568B6C6BDB52}" type="presOf" srcId="{183A2C69-42FE-424C-8F5D-E1930F71BB67}" destId="{EA8548B8-6834-49C2-8B5F-CB2F9D4C26B8}" srcOrd="0" destOrd="0" presId="urn:microsoft.com/office/officeart/2005/8/layout/vList4#1"/>
    <dgm:cxn modelId="{49B3BFDA-9198-4CFB-B92F-4F98F256ECB9}" srcId="{50B294EC-D04A-4F7F-9FD4-24FFF1D38002}" destId="{C4A0A066-440F-424F-95DC-D950CB84B72C}" srcOrd="1" destOrd="0" parTransId="{CFB9EC41-F917-4BA0-BA5A-73E6CF288E61}" sibTransId="{3167BAAA-C74B-4380-A47F-FEA8135FC415}"/>
    <dgm:cxn modelId="{26F5B046-D52A-4802-A83A-BA38BEA72395}" srcId="{50B294EC-D04A-4F7F-9FD4-24FFF1D38002}" destId="{35624B03-DA4B-43BC-AB5E-8B02F7F1141C}" srcOrd="0" destOrd="0" parTransId="{664F09F9-13DF-4E12-B3C7-56842EF3CC95}" sibTransId="{7923582A-D460-46F4-B780-7D447D50FF54}"/>
    <dgm:cxn modelId="{7838009E-9CEC-422E-8BD8-F887721E280B}" type="presParOf" srcId="{79726B4C-4779-44D2-AD9D-0726AD701A81}" destId="{895FB4A8-9FD1-4495-AD39-1EFB8930428C}" srcOrd="0" destOrd="0" presId="urn:microsoft.com/office/officeart/2005/8/layout/vList4#1"/>
    <dgm:cxn modelId="{155255F7-7908-4403-A97C-05A58F107E9B}" type="presParOf" srcId="{895FB4A8-9FD1-4495-AD39-1EFB8930428C}" destId="{A4E95E6B-ADA1-4F35-9F16-90FC3F7B2C1F}" srcOrd="0" destOrd="0" presId="urn:microsoft.com/office/officeart/2005/8/layout/vList4#1"/>
    <dgm:cxn modelId="{2A00A269-4EB2-4EC3-8C24-8017CF8CCA3C}" type="presParOf" srcId="{895FB4A8-9FD1-4495-AD39-1EFB8930428C}" destId="{BECD38BE-293F-4BC9-A60F-351EEDF758C8}" srcOrd="1" destOrd="0" presId="urn:microsoft.com/office/officeart/2005/8/layout/vList4#1"/>
    <dgm:cxn modelId="{BCBF799B-25FF-4ECB-B2F1-F6E0DCBEEA1D}" type="presParOf" srcId="{895FB4A8-9FD1-4495-AD39-1EFB8930428C}" destId="{CA59CAD2-07D8-4618-8D59-B10B5BDEFB22}" srcOrd="2" destOrd="0" presId="urn:microsoft.com/office/officeart/2005/8/layout/vList4#1"/>
    <dgm:cxn modelId="{1731E168-DCAF-4683-BA15-9B823E607DED}" type="presParOf" srcId="{79726B4C-4779-44D2-AD9D-0726AD701A81}" destId="{3580FED6-73E9-4EAA-867F-2DB1B5110BEB}" srcOrd="1" destOrd="0" presId="urn:microsoft.com/office/officeart/2005/8/layout/vList4#1"/>
    <dgm:cxn modelId="{B8A9D58C-91D9-4BA6-A007-33BCD79E68A5}" type="presParOf" srcId="{79726B4C-4779-44D2-AD9D-0726AD701A81}" destId="{24C88B28-8AF6-4906-863D-AFA3C85850B1}" srcOrd="2" destOrd="0" presId="urn:microsoft.com/office/officeart/2005/8/layout/vList4#1"/>
    <dgm:cxn modelId="{9427E084-F428-4571-9E58-6D77BC9543A5}" type="presParOf" srcId="{24C88B28-8AF6-4906-863D-AFA3C85850B1}" destId="{1D36AE44-1124-448B-8379-677E664D5171}" srcOrd="0" destOrd="0" presId="urn:microsoft.com/office/officeart/2005/8/layout/vList4#1"/>
    <dgm:cxn modelId="{BC345FB7-FBDD-4673-B044-4AB72EB0027D}" type="presParOf" srcId="{24C88B28-8AF6-4906-863D-AFA3C85850B1}" destId="{E6836126-21FC-4757-A0BB-4A767A634C9C}" srcOrd="1" destOrd="0" presId="urn:microsoft.com/office/officeart/2005/8/layout/vList4#1"/>
    <dgm:cxn modelId="{747C580E-0AE8-49D2-95CA-67F6A9FDEC2A}" type="presParOf" srcId="{24C88B28-8AF6-4906-863D-AFA3C85850B1}" destId="{CD1175FF-CA29-431D-B970-B097DA29021E}" srcOrd="2" destOrd="0" presId="urn:microsoft.com/office/officeart/2005/8/layout/vList4#1"/>
    <dgm:cxn modelId="{9F82049B-A767-440A-B345-821F215238AC}" type="presParOf" srcId="{79726B4C-4779-44D2-AD9D-0726AD701A81}" destId="{A0BACD3C-2FC0-4BA8-A4B6-36679EDCAAF4}" srcOrd="3" destOrd="0" presId="urn:microsoft.com/office/officeart/2005/8/layout/vList4#1"/>
    <dgm:cxn modelId="{CE30406B-D0E8-40A5-8150-31A1BFF02AAF}" type="presParOf" srcId="{79726B4C-4779-44D2-AD9D-0726AD701A81}" destId="{D419F5F6-1866-42BA-88A9-5552404F0F51}" srcOrd="4" destOrd="0" presId="urn:microsoft.com/office/officeart/2005/8/layout/vList4#1"/>
    <dgm:cxn modelId="{CB601A0B-3CF7-4B8A-AFC8-5492213C5D12}" type="presParOf" srcId="{D419F5F6-1866-42BA-88A9-5552404F0F51}" destId="{B8CC0878-D67C-4A2A-BCFB-9C3BE4FCD88D}" srcOrd="0" destOrd="0" presId="urn:microsoft.com/office/officeart/2005/8/layout/vList4#1"/>
    <dgm:cxn modelId="{655AC16A-165D-4AA6-BCFA-A8339EA68F56}" type="presParOf" srcId="{D419F5F6-1866-42BA-88A9-5552404F0F51}" destId="{FCD7B322-1CAD-43B9-9126-51E6CD100286}" srcOrd="1" destOrd="0" presId="urn:microsoft.com/office/officeart/2005/8/layout/vList4#1"/>
    <dgm:cxn modelId="{77908B02-7FE0-4CCC-9141-E9D9A78CE42C}" type="presParOf" srcId="{D419F5F6-1866-42BA-88A9-5552404F0F51}" destId="{7368D57F-8F63-4D72-9280-5484F654F8CC}" srcOrd="2" destOrd="0" presId="urn:microsoft.com/office/officeart/2005/8/layout/vList4#1"/>
    <dgm:cxn modelId="{7487D0C6-0096-45CC-82AC-CBE885BCF722}" type="presParOf" srcId="{79726B4C-4779-44D2-AD9D-0726AD701A81}" destId="{48CF4600-B376-4875-8884-C2F35C86D5FC}" srcOrd="5" destOrd="0" presId="urn:microsoft.com/office/officeart/2005/8/layout/vList4#1"/>
    <dgm:cxn modelId="{3E32DEBA-6572-4B4A-9CED-7112D4765A65}" type="presParOf" srcId="{79726B4C-4779-44D2-AD9D-0726AD701A81}" destId="{626ABC44-6756-4913-8739-F8B3658D3D8C}" srcOrd="6" destOrd="0" presId="urn:microsoft.com/office/officeart/2005/8/layout/vList4#1"/>
    <dgm:cxn modelId="{D9E3F229-91A1-4F65-A057-2D849B197137}" type="presParOf" srcId="{626ABC44-6756-4913-8739-F8B3658D3D8C}" destId="{EA8548B8-6834-49C2-8B5F-CB2F9D4C26B8}" srcOrd="0" destOrd="0" presId="urn:microsoft.com/office/officeart/2005/8/layout/vList4#1"/>
    <dgm:cxn modelId="{B569E024-9918-4CFE-BB92-A8130D4ECE8D}" type="presParOf" srcId="{626ABC44-6756-4913-8739-F8B3658D3D8C}" destId="{7519FDAE-0EBD-4DA6-9123-2A6D42EECF5D}" srcOrd="1" destOrd="0" presId="urn:microsoft.com/office/officeart/2005/8/layout/vList4#1"/>
    <dgm:cxn modelId="{D955E83B-68A5-4087-9B19-7960D875499F}" type="presParOf" srcId="{626ABC44-6756-4913-8739-F8B3658D3D8C}" destId="{5D9D51C6-1D79-47AB-9D91-BAF9C796532B}" srcOrd="2" destOrd="0" presId="urn:microsoft.com/office/officeart/2005/8/layout/vList4#1"/>
    <dgm:cxn modelId="{5477F3FE-42D7-4905-827F-432304A10374}" type="presParOf" srcId="{79726B4C-4779-44D2-AD9D-0726AD701A81}" destId="{46633552-3B59-4DD5-9520-81FE965A1A6C}" srcOrd="7" destOrd="0" presId="urn:microsoft.com/office/officeart/2005/8/layout/vList4#1"/>
    <dgm:cxn modelId="{E5642E0E-A221-43F7-8FE3-91387D77F63F}" type="presParOf" srcId="{79726B4C-4779-44D2-AD9D-0726AD701A81}" destId="{74964BAB-AA4C-4932-9AC2-A0F9BBCE1EDC}" srcOrd="8" destOrd="0" presId="urn:microsoft.com/office/officeart/2005/8/layout/vList4#1"/>
    <dgm:cxn modelId="{CF50665E-89FB-47EC-B85B-B98EB07E6730}" type="presParOf" srcId="{74964BAB-AA4C-4932-9AC2-A0F9BBCE1EDC}" destId="{27A557AE-94A3-40EC-BFC9-5033130DFA95}" srcOrd="0" destOrd="0" presId="urn:microsoft.com/office/officeart/2005/8/layout/vList4#1"/>
    <dgm:cxn modelId="{DFCE9781-E07D-44C5-916B-5D40F2ED05C6}" type="presParOf" srcId="{74964BAB-AA4C-4932-9AC2-A0F9BBCE1EDC}" destId="{4DDD5137-A674-4CE1-973B-D23CF0D98AD6}" srcOrd="1" destOrd="0" presId="urn:microsoft.com/office/officeart/2005/8/layout/vList4#1"/>
    <dgm:cxn modelId="{8AAD87D6-0FEE-442E-9082-1CA3F922EC0F}" type="presParOf" srcId="{74964BAB-AA4C-4932-9AC2-A0F9BBCE1EDC}" destId="{590E6892-FCE8-4F0B-A769-CA9EEE812C0A}" srcOrd="2" destOrd="0" presId="urn:microsoft.com/office/officeart/2005/8/layout/vList4#1"/>
    <dgm:cxn modelId="{749E8A35-2367-47A0-9001-45CDDDECAB36}" type="presParOf" srcId="{79726B4C-4779-44D2-AD9D-0726AD701A81}" destId="{2E225D02-42EE-421A-949C-888E326BF356}" srcOrd="9" destOrd="0" presId="urn:microsoft.com/office/officeart/2005/8/layout/vList4#1"/>
    <dgm:cxn modelId="{5F5C3BAD-0ADE-45C0-B62A-0EB7F5552AB4}" type="presParOf" srcId="{79726B4C-4779-44D2-AD9D-0726AD701A81}" destId="{C39AD5F0-A644-4930-BE21-69C0C44743B7}" srcOrd="10" destOrd="0" presId="urn:microsoft.com/office/officeart/2005/8/layout/vList4#1"/>
    <dgm:cxn modelId="{C88703B0-7D52-4BD7-9659-78923593667C}" type="presParOf" srcId="{C39AD5F0-A644-4930-BE21-69C0C44743B7}" destId="{50C00785-517C-4D16-A773-A6C83646B344}" srcOrd="0" destOrd="0" presId="urn:microsoft.com/office/officeart/2005/8/layout/vList4#1"/>
    <dgm:cxn modelId="{14A7C7D1-CE9D-4B39-8597-D6B8684E8B4A}" type="presParOf" srcId="{C39AD5F0-A644-4930-BE21-69C0C44743B7}" destId="{0F9AFE7E-75B4-4B6A-AAFF-DF1E1D6E6A26}" srcOrd="1" destOrd="0" presId="urn:microsoft.com/office/officeart/2005/8/layout/vList4#1"/>
    <dgm:cxn modelId="{39A0F4B9-0C10-4E5F-9DC4-AFFAC801503D}" type="presParOf" srcId="{C39AD5F0-A644-4930-BE21-69C0C44743B7}" destId="{D8805169-B3B5-4F41-9300-4B1A0044E016}" srcOrd="2" destOrd="0" presId="urn:microsoft.com/office/officeart/2005/8/layout/vList4#1"/>
    <dgm:cxn modelId="{CB00870B-F999-45E3-9DC8-F36A5ADA6D39}" type="presParOf" srcId="{79726B4C-4779-44D2-AD9D-0726AD701A81}" destId="{5B024C94-3305-48D4-9EA4-224D3D2BEAB2}" srcOrd="11" destOrd="0" presId="urn:microsoft.com/office/officeart/2005/8/layout/vList4#1"/>
    <dgm:cxn modelId="{E67C0C74-36F5-4034-8B78-E81C31E47A61}" type="presParOf" srcId="{79726B4C-4779-44D2-AD9D-0726AD701A81}" destId="{F6855752-D86F-4CD5-9C0A-AB3B38557262}" srcOrd="12" destOrd="0" presId="urn:microsoft.com/office/officeart/2005/8/layout/vList4#1"/>
    <dgm:cxn modelId="{990A823E-8157-4E96-ACA2-1AFA5CEC36B4}" type="presParOf" srcId="{F6855752-D86F-4CD5-9C0A-AB3B38557262}" destId="{AF2C5FAF-B0B0-4B73-A7CD-8A99C3424926}" srcOrd="0" destOrd="0" presId="urn:microsoft.com/office/officeart/2005/8/layout/vList4#1"/>
    <dgm:cxn modelId="{A7BEB600-293F-415E-8D7E-5A4B64DD1B1E}" type="presParOf" srcId="{F6855752-D86F-4CD5-9C0A-AB3B38557262}" destId="{FC5222A3-9471-462A-BBFE-D78B80E17562}" srcOrd="1" destOrd="0" presId="urn:microsoft.com/office/officeart/2005/8/layout/vList4#1"/>
    <dgm:cxn modelId="{6F202880-9788-471F-BE66-265341861B3D}" type="presParOf" srcId="{F6855752-D86F-4CD5-9C0A-AB3B38557262}" destId="{5EEB1B4F-99A1-499C-A86F-7E6DB1078939}"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B294EC-D04A-4F7F-9FD4-24FFF1D38002}" type="doc">
      <dgm:prSet loTypeId="urn:microsoft.com/office/officeart/2005/8/layout/vList4#1" loCatId="list" qsTypeId="urn:microsoft.com/office/officeart/2005/8/quickstyle/simple5" qsCatId="simple" csTypeId="urn:microsoft.com/office/officeart/2005/8/colors/accent1_2" csCatId="accent1" phldr="1"/>
      <dgm:spPr/>
      <dgm:t>
        <a:bodyPr/>
        <a:lstStyle/>
        <a:p>
          <a:endParaRPr lang="en-GB"/>
        </a:p>
      </dgm:t>
    </dgm:pt>
    <dgm:pt modelId="{35624B03-DA4B-43BC-AB5E-8B02F7F1141C}">
      <dgm:prSet phldrT="[Text]" custT="1"/>
      <dgm:spPr/>
      <dgm:t>
        <a:bodyPr/>
        <a:lstStyle/>
        <a:p>
          <a:r>
            <a:rPr lang="en-US" sz="2600" dirty="0" smtClean="0">
              <a:latin typeface="Times New Roman" pitchFamily="18" charset="0"/>
              <a:cs typeface="Times New Roman" pitchFamily="18" charset="0"/>
            </a:rPr>
            <a:t>Introduction To project</a:t>
          </a:r>
          <a:endParaRPr lang="en-GB" sz="2600" dirty="0">
            <a:latin typeface="Times New Roman" pitchFamily="18" charset="0"/>
            <a:cs typeface="Times New Roman" pitchFamily="18" charset="0"/>
          </a:endParaRPr>
        </a:p>
      </dgm:t>
    </dgm:pt>
    <dgm:pt modelId="{664F09F9-13DF-4E12-B3C7-56842EF3CC95}" type="parTrans" cxnId="{26F5B046-D52A-4802-A83A-BA38BEA72395}">
      <dgm:prSet/>
      <dgm:spPr/>
      <dgm:t>
        <a:bodyPr/>
        <a:lstStyle/>
        <a:p>
          <a:endParaRPr lang="en-GB"/>
        </a:p>
      </dgm:t>
    </dgm:pt>
    <dgm:pt modelId="{7923582A-D460-46F4-B780-7D447D50FF54}" type="sibTrans" cxnId="{26F5B046-D52A-4802-A83A-BA38BEA72395}">
      <dgm:prSet/>
      <dgm:spPr/>
      <dgm:t>
        <a:bodyPr/>
        <a:lstStyle/>
        <a:p>
          <a:endParaRPr lang="en-GB"/>
        </a:p>
      </dgm:t>
    </dgm:pt>
    <dgm:pt modelId="{04474B3B-E300-4C21-B3EF-EAC33D89B944}">
      <dgm:prSet/>
      <dgm:spPr/>
      <dgm:t>
        <a:bodyPr/>
        <a:lstStyle/>
        <a:p>
          <a:r>
            <a:rPr lang="en-US" dirty="0" smtClean="0"/>
            <a:t>Mechanical Design	</a:t>
          </a:r>
          <a:endParaRPr lang="en-GB" dirty="0"/>
        </a:p>
      </dgm:t>
    </dgm:pt>
    <dgm:pt modelId="{210CC86D-5956-43E3-B5EA-6B09C30B465A}" type="parTrans" cxnId="{5AEFE2E1-6D8A-46D5-9195-5CA3D0794AE7}">
      <dgm:prSet/>
      <dgm:spPr/>
      <dgm:t>
        <a:bodyPr/>
        <a:lstStyle/>
        <a:p>
          <a:endParaRPr lang="en-GB"/>
        </a:p>
      </dgm:t>
    </dgm:pt>
    <dgm:pt modelId="{34F0EFBB-59D9-4B5C-AC13-E1E392B304A9}" type="sibTrans" cxnId="{5AEFE2E1-6D8A-46D5-9195-5CA3D0794AE7}">
      <dgm:prSet/>
      <dgm:spPr/>
      <dgm:t>
        <a:bodyPr/>
        <a:lstStyle/>
        <a:p>
          <a:endParaRPr lang="en-GB"/>
        </a:p>
      </dgm:t>
    </dgm:pt>
    <dgm:pt modelId="{C4A0A066-440F-424F-95DC-D950CB84B72C}">
      <dgm:prSet/>
      <dgm:spPr/>
      <dgm:t>
        <a:bodyPr/>
        <a:lstStyle/>
        <a:p>
          <a:r>
            <a:rPr lang="en-US" dirty="0" smtClean="0"/>
            <a:t>Architectural Design</a:t>
          </a:r>
          <a:endParaRPr lang="en-GB" dirty="0"/>
        </a:p>
      </dgm:t>
    </dgm:pt>
    <dgm:pt modelId="{CFB9EC41-F917-4BA0-BA5A-73E6CF288E61}" type="parTrans" cxnId="{49B3BFDA-9198-4CFB-B92F-4F98F256ECB9}">
      <dgm:prSet/>
      <dgm:spPr/>
      <dgm:t>
        <a:bodyPr/>
        <a:lstStyle/>
        <a:p>
          <a:endParaRPr lang="en-GB"/>
        </a:p>
      </dgm:t>
    </dgm:pt>
    <dgm:pt modelId="{3167BAAA-C74B-4380-A47F-FEA8135FC415}" type="sibTrans" cxnId="{49B3BFDA-9198-4CFB-B92F-4F98F256ECB9}">
      <dgm:prSet/>
      <dgm:spPr/>
      <dgm:t>
        <a:bodyPr/>
        <a:lstStyle/>
        <a:p>
          <a:endParaRPr lang="en-GB"/>
        </a:p>
      </dgm:t>
    </dgm:pt>
    <dgm:pt modelId="{183A2C69-42FE-424C-8F5D-E1930F71BB67}">
      <dgm:prSet/>
      <dgm:spPr/>
      <dgm:t>
        <a:bodyPr/>
        <a:lstStyle/>
        <a:p>
          <a:r>
            <a:rPr lang="en-US" dirty="0" smtClean="0"/>
            <a:t>Structural Design	</a:t>
          </a:r>
          <a:endParaRPr lang="en-GB" dirty="0"/>
        </a:p>
      </dgm:t>
    </dgm:pt>
    <dgm:pt modelId="{5E258707-31E2-4EFD-BA47-C0DED3CCAD9B}" type="parTrans" cxnId="{D00EC41C-265B-4DD7-9ABE-AF2DD3D1E670}">
      <dgm:prSet/>
      <dgm:spPr/>
      <dgm:t>
        <a:bodyPr/>
        <a:lstStyle/>
        <a:p>
          <a:endParaRPr lang="en-GB"/>
        </a:p>
      </dgm:t>
    </dgm:pt>
    <dgm:pt modelId="{9CEE27F7-A202-4BA9-9D70-82E8793DAF72}" type="sibTrans" cxnId="{D00EC41C-265B-4DD7-9ABE-AF2DD3D1E670}">
      <dgm:prSet/>
      <dgm:spPr/>
      <dgm:t>
        <a:bodyPr/>
        <a:lstStyle/>
        <a:p>
          <a:endParaRPr lang="en-GB"/>
        </a:p>
      </dgm:t>
    </dgm:pt>
    <dgm:pt modelId="{58E2A3FD-AB64-4364-BD23-4FC11E40CB83}">
      <dgm:prSet/>
      <dgm:spPr/>
      <dgm:t>
        <a:bodyPr/>
        <a:lstStyle/>
        <a:p>
          <a:r>
            <a:rPr lang="en-US" dirty="0" smtClean="0"/>
            <a:t>Electrical Design</a:t>
          </a:r>
          <a:endParaRPr lang="en-GB" dirty="0"/>
        </a:p>
      </dgm:t>
    </dgm:pt>
    <dgm:pt modelId="{34DC89E4-55A5-4E8D-B91A-E59BEB71075E}" type="parTrans" cxnId="{84458E68-F327-4215-84D1-610F8E81AEA5}">
      <dgm:prSet/>
      <dgm:spPr/>
      <dgm:t>
        <a:bodyPr/>
        <a:lstStyle/>
        <a:p>
          <a:endParaRPr lang="en-GB"/>
        </a:p>
      </dgm:t>
    </dgm:pt>
    <dgm:pt modelId="{0C020E6E-E689-4F03-8B2F-2B34AB266FEA}" type="sibTrans" cxnId="{84458E68-F327-4215-84D1-610F8E81AEA5}">
      <dgm:prSet/>
      <dgm:spPr/>
      <dgm:t>
        <a:bodyPr/>
        <a:lstStyle/>
        <a:p>
          <a:endParaRPr lang="en-GB"/>
        </a:p>
      </dgm:t>
    </dgm:pt>
    <dgm:pt modelId="{40CE69D3-EC66-48B1-AEEB-D76BB9EA3AB2}">
      <dgm:prSet/>
      <dgm:spPr/>
      <dgm:t>
        <a:bodyPr/>
        <a:lstStyle/>
        <a:p>
          <a:r>
            <a:rPr lang="en-US" dirty="0" smtClean="0">
              <a:latin typeface="Times New Roman" pitchFamily="18" charset="0"/>
              <a:cs typeface="Times New Roman" pitchFamily="18" charset="0"/>
            </a:rPr>
            <a:t>Environmental Design</a:t>
          </a:r>
          <a:endParaRPr lang="en-GB" dirty="0">
            <a:latin typeface="Times New Roman" pitchFamily="18" charset="0"/>
            <a:cs typeface="Times New Roman" pitchFamily="18" charset="0"/>
          </a:endParaRPr>
        </a:p>
      </dgm:t>
    </dgm:pt>
    <dgm:pt modelId="{283FCC41-B69E-42E7-8E4C-6B72F9F608B2}" type="parTrans" cxnId="{8101FB6F-0FF2-437A-9F60-A31077845EC2}">
      <dgm:prSet/>
      <dgm:spPr/>
      <dgm:t>
        <a:bodyPr/>
        <a:lstStyle/>
        <a:p>
          <a:endParaRPr lang="en-GB"/>
        </a:p>
      </dgm:t>
    </dgm:pt>
    <dgm:pt modelId="{E8DDB3B0-DDE5-4DD7-8BD6-EB587D033575}" type="sibTrans" cxnId="{8101FB6F-0FF2-437A-9F60-A31077845EC2}">
      <dgm:prSet/>
      <dgm:spPr/>
      <dgm:t>
        <a:bodyPr/>
        <a:lstStyle/>
        <a:p>
          <a:endParaRPr lang="en-GB"/>
        </a:p>
      </dgm:t>
    </dgm:pt>
    <dgm:pt modelId="{36F6E800-2E27-4276-AACB-C703326D97BE}">
      <dgm:prSet/>
      <dgm:spPr/>
      <dgm:t>
        <a:bodyPr/>
        <a:lstStyle/>
        <a:p>
          <a:r>
            <a:rPr lang="en-US" dirty="0" smtClean="0"/>
            <a:t>Quantity Surveying</a:t>
          </a:r>
          <a:endParaRPr lang="en-GB" dirty="0"/>
        </a:p>
      </dgm:t>
    </dgm:pt>
    <dgm:pt modelId="{DBA71EB1-EB4F-4959-8FBA-DE21425CAE84}" type="parTrans" cxnId="{C67CD5E9-1579-408B-A3D7-3564F7BF6CCE}">
      <dgm:prSet/>
      <dgm:spPr/>
      <dgm:t>
        <a:bodyPr/>
        <a:lstStyle/>
        <a:p>
          <a:endParaRPr lang="en-GB"/>
        </a:p>
      </dgm:t>
    </dgm:pt>
    <dgm:pt modelId="{C8B19D30-6B8F-4905-BA21-EBAB0582B845}" type="sibTrans" cxnId="{C67CD5E9-1579-408B-A3D7-3564F7BF6CCE}">
      <dgm:prSet/>
      <dgm:spPr/>
      <dgm:t>
        <a:bodyPr/>
        <a:lstStyle/>
        <a:p>
          <a:endParaRPr lang="en-GB"/>
        </a:p>
      </dgm:t>
    </dgm:pt>
    <dgm:pt modelId="{79726B4C-4779-44D2-AD9D-0726AD701A81}" type="pres">
      <dgm:prSet presAssocID="{50B294EC-D04A-4F7F-9FD4-24FFF1D38002}" presName="linear" presStyleCnt="0">
        <dgm:presLayoutVars>
          <dgm:dir/>
          <dgm:resizeHandles val="exact"/>
        </dgm:presLayoutVars>
      </dgm:prSet>
      <dgm:spPr/>
      <dgm:t>
        <a:bodyPr/>
        <a:lstStyle/>
        <a:p>
          <a:endParaRPr lang="en-US"/>
        </a:p>
      </dgm:t>
    </dgm:pt>
    <dgm:pt modelId="{895FB4A8-9FD1-4495-AD39-1EFB8930428C}" type="pres">
      <dgm:prSet presAssocID="{35624B03-DA4B-43BC-AB5E-8B02F7F1141C}" presName="comp" presStyleCnt="0"/>
      <dgm:spPr/>
      <dgm:t>
        <a:bodyPr/>
        <a:lstStyle/>
        <a:p>
          <a:endParaRPr lang="en-US"/>
        </a:p>
      </dgm:t>
    </dgm:pt>
    <dgm:pt modelId="{A4E95E6B-ADA1-4F35-9F16-90FC3F7B2C1F}" type="pres">
      <dgm:prSet presAssocID="{35624B03-DA4B-43BC-AB5E-8B02F7F1141C}" presName="box" presStyleLbl="node1" presStyleIdx="0" presStyleCnt="7"/>
      <dgm:spPr/>
      <dgm:t>
        <a:bodyPr/>
        <a:lstStyle/>
        <a:p>
          <a:endParaRPr lang="en-GB"/>
        </a:p>
      </dgm:t>
    </dgm:pt>
    <dgm:pt modelId="{BECD38BE-293F-4BC9-A60F-351EEDF758C8}" type="pres">
      <dgm:prSet presAssocID="{35624B03-DA4B-43BC-AB5E-8B02F7F1141C}" presName="img" presStyleLbl="fgImgPlace1" presStyleIdx="0" presStyleCnt="7"/>
      <dgm:spPr>
        <a:blipFill rotWithShape="0">
          <a:blip xmlns:r="http://schemas.openxmlformats.org/officeDocument/2006/relationships" r:embed="rId1"/>
          <a:stretch>
            <a:fillRect/>
          </a:stretch>
        </a:blipFill>
      </dgm:spPr>
      <dgm:t>
        <a:bodyPr/>
        <a:lstStyle/>
        <a:p>
          <a:endParaRPr lang="en-US"/>
        </a:p>
      </dgm:t>
    </dgm:pt>
    <dgm:pt modelId="{CA59CAD2-07D8-4618-8D59-B10B5BDEFB22}" type="pres">
      <dgm:prSet presAssocID="{35624B03-DA4B-43BC-AB5E-8B02F7F1141C}" presName="text" presStyleLbl="node1" presStyleIdx="0" presStyleCnt="7">
        <dgm:presLayoutVars>
          <dgm:bulletEnabled val="1"/>
        </dgm:presLayoutVars>
      </dgm:prSet>
      <dgm:spPr/>
      <dgm:t>
        <a:bodyPr/>
        <a:lstStyle/>
        <a:p>
          <a:endParaRPr lang="en-GB"/>
        </a:p>
      </dgm:t>
    </dgm:pt>
    <dgm:pt modelId="{3580FED6-73E9-4EAA-867F-2DB1B5110BEB}" type="pres">
      <dgm:prSet presAssocID="{7923582A-D460-46F4-B780-7D447D50FF54}" presName="spacer" presStyleCnt="0"/>
      <dgm:spPr/>
      <dgm:t>
        <a:bodyPr/>
        <a:lstStyle/>
        <a:p>
          <a:endParaRPr lang="en-US"/>
        </a:p>
      </dgm:t>
    </dgm:pt>
    <dgm:pt modelId="{24C88B28-8AF6-4906-863D-AFA3C85850B1}" type="pres">
      <dgm:prSet presAssocID="{C4A0A066-440F-424F-95DC-D950CB84B72C}" presName="comp" presStyleCnt="0"/>
      <dgm:spPr/>
      <dgm:t>
        <a:bodyPr/>
        <a:lstStyle/>
        <a:p>
          <a:endParaRPr lang="en-US"/>
        </a:p>
      </dgm:t>
    </dgm:pt>
    <dgm:pt modelId="{1D36AE44-1124-448B-8379-677E664D5171}" type="pres">
      <dgm:prSet presAssocID="{C4A0A066-440F-424F-95DC-D950CB84B72C}" presName="box" presStyleLbl="node1" presStyleIdx="1" presStyleCnt="7"/>
      <dgm:spPr/>
      <dgm:t>
        <a:bodyPr/>
        <a:lstStyle/>
        <a:p>
          <a:endParaRPr lang="en-GB"/>
        </a:p>
      </dgm:t>
    </dgm:pt>
    <dgm:pt modelId="{E6836126-21FC-4757-A0BB-4A767A634C9C}" type="pres">
      <dgm:prSet presAssocID="{C4A0A066-440F-424F-95DC-D950CB84B72C}" presName="img" presStyleLbl="fgImgPlace1" presStyleIdx="1" presStyleCnt="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CD1175FF-CA29-431D-B970-B097DA29021E}" type="pres">
      <dgm:prSet presAssocID="{C4A0A066-440F-424F-95DC-D950CB84B72C}" presName="text" presStyleLbl="node1" presStyleIdx="1" presStyleCnt="7">
        <dgm:presLayoutVars>
          <dgm:bulletEnabled val="1"/>
        </dgm:presLayoutVars>
      </dgm:prSet>
      <dgm:spPr/>
      <dgm:t>
        <a:bodyPr/>
        <a:lstStyle/>
        <a:p>
          <a:endParaRPr lang="en-GB"/>
        </a:p>
      </dgm:t>
    </dgm:pt>
    <dgm:pt modelId="{A0BACD3C-2FC0-4BA8-A4B6-36679EDCAAF4}" type="pres">
      <dgm:prSet presAssocID="{3167BAAA-C74B-4380-A47F-FEA8135FC415}" presName="spacer" presStyleCnt="0"/>
      <dgm:spPr/>
      <dgm:t>
        <a:bodyPr/>
        <a:lstStyle/>
        <a:p>
          <a:endParaRPr lang="en-US"/>
        </a:p>
      </dgm:t>
    </dgm:pt>
    <dgm:pt modelId="{D419F5F6-1866-42BA-88A9-5552404F0F51}" type="pres">
      <dgm:prSet presAssocID="{40CE69D3-EC66-48B1-AEEB-D76BB9EA3AB2}" presName="comp" presStyleCnt="0"/>
      <dgm:spPr/>
      <dgm:t>
        <a:bodyPr/>
        <a:lstStyle/>
        <a:p>
          <a:endParaRPr lang="en-US"/>
        </a:p>
      </dgm:t>
    </dgm:pt>
    <dgm:pt modelId="{B8CC0878-D67C-4A2A-BCFB-9C3BE4FCD88D}" type="pres">
      <dgm:prSet presAssocID="{40CE69D3-EC66-48B1-AEEB-D76BB9EA3AB2}" presName="box" presStyleLbl="node1" presStyleIdx="2" presStyleCnt="7"/>
      <dgm:spPr/>
      <dgm:t>
        <a:bodyPr/>
        <a:lstStyle/>
        <a:p>
          <a:endParaRPr lang="en-GB"/>
        </a:p>
      </dgm:t>
    </dgm:pt>
    <dgm:pt modelId="{FCD7B322-1CAD-43B9-9126-51E6CD100286}" type="pres">
      <dgm:prSet presAssocID="{40CE69D3-EC66-48B1-AEEB-D76BB9EA3AB2}" presName="img" presStyleLbl="fgImgPlace1" presStyleIdx="2" presStyleCnt="7"/>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46000" b="-46000"/>
          </a:stretch>
        </a:blipFill>
      </dgm:spPr>
      <dgm:t>
        <a:bodyPr/>
        <a:lstStyle/>
        <a:p>
          <a:endParaRPr lang="en-US"/>
        </a:p>
      </dgm:t>
    </dgm:pt>
    <dgm:pt modelId="{7368D57F-8F63-4D72-9280-5484F654F8CC}" type="pres">
      <dgm:prSet presAssocID="{40CE69D3-EC66-48B1-AEEB-D76BB9EA3AB2}" presName="text" presStyleLbl="node1" presStyleIdx="2" presStyleCnt="7">
        <dgm:presLayoutVars>
          <dgm:bulletEnabled val="1"/>
        </dgm:presLayoutVars>
      </dgm:prSet>
      <dgm:spPr/>
      <dgm:t>
        <a:bodyPr/>
        <a:lstStyle/>
        <a:p>
          <a:endParaRPr lang="en-GB"/>
        </a:p>
      </dgm:t>
    </dgm:pt>
    <dgm:pt modelId="{48CF4600-B376-4875-8884-C2F35C86D5FC}" type="pres">
      <dgm:prSet presAssocID="{E8DDB3B0-DDE5-4DD7-8BD6-EB587D033575}" presName="spacer" presStyleCnt="0"/>
      <dgm:spPr/>
      <dgm:t>
        <a:bodyPr/>
        <a:lstStyle/>
        <a:p>
          <a:endParaRPr lang="en-US"/>
        </a:p>
      </dgm:t>
    </dgm:pt>
    <dgm:pt modelId="{626ABC44-6756-4913-8739-F8B3658D3D8C}" type="pres">
      <dgm:prSet presAssocID="{183A2C69-42FE-424C-8F5D-E1930F71BB67}" presName="comp" presStyleCnt="0"/>
      <dgm:spPr/>
      <dgm:t>
        <a:bodyPr/>
        <a:lstStyle/>
        <a:p>
          <a:endParaRPr lang="en-US"/>
        </a:p>
      </dgm:t>
    </dgm:pt>
    <dgm:pt modelId="{EA8548B8-6834-49C2-8B5F-CB2F9D4C26B8}" type="pres">
      <dgm:prSet presAssocID="{183A2C69-42FE-424C-8F5D-E1930F71BB67}" presName="box" presStyleLbl="node1" presStyleIdx="3" presStyleCnt="7"/>
      <dgm:spPr/>
      <dgm:t>
        <a:bodyPr/>
        <a:lstStyle/>
        <a:p>
          <a:endParaRPr lang="en-GB"/>
        </a:p>
      </dgm:t>
    </dgm:pt>
    <dgm:pt modelId="{7519FDAE-0EBD-4DA6-9123-2A6D42EECF5D}" type="pres">
      <dgm:prSet presAssocID="{183A2C69-42FE-424C-8F5D-E1930F71BB67}" presName="img" presStyleLbl="fgImgPlac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63000" b="-63000"/>
          </a:stretch>
        </a:blipFill>
      </dgm:spPr>
      <dgm:t>
        <a:bodyPr/>
        <a:lstStyle/>
        <a:p>
          <a:endParaRPr lang="en-US"/>
        </a:p>
      </dgm:t>
    </dgm:pt>
    <dgm:pt modelId="{5D9D51C6-1D79-47AB-9D91-BAF9C796532B}" type="pres">
      <dgm:prSet presAssocID="{183A2C69-42FE-424C-8F5D-E1930F71BB67}" presName="text" presStyleLbl="node1" presStyleIdx="3" presStyleCnt="7">
        <dgm:presLayoutVars>
          <dgm:bulletEnabled val="1"/>
        </dgm:presLayoutVars>
      </dgm:prSet>
      <dgm:spPr/>
      <dgm:t>
        <a:bodyPr/>
        <a:lstStyle/>
        <a:p>
          <a:endParaRPr lang="en-GB"/>
        </a:p>
      </dgm:t>
    </dgm:pt>
    <dgm:pt modelId="{46633552-3B59-4DD5-9520-81FE965A1A6C}" type="pres">
      <dgm:prSet presAssocID="{9CEE27F7-A202-4BA9-9D70-82E8793DAF72}" presName="spacer" presStyleCnt="0"/>
      <dgm:spPr/>
      <dgm:t>
        <a:bodyPr/>
        <a:lstStyle/>
        <a:p>
          <a:endParaRPr lang="en-US"/>
        </a:p>
      </dgm:t>
    </dgm:pt>
    <dgm:pt modelId="{74964BAB-AA4C-4932-9AC2-A0F9BBCE1EDC}" type="pres">
      <dgm:prSet presAssocID="{04474B3B-E300-4C21-B3EF-EAC33D89B944}" presName="comp" presStyleCnt="0"/>
      <dgm:spPr/>
      <dgm:t>
        <a:bodyPr/>
        <a:lstStyle/>
        <a:p>
          <a:endParaRPr lang="en-US"/>
        </a:p>
      </dgm:t>
    </dgm:pt>
    <dgm:pt modelId="{27A557AE-94A3-40EC-BFC9-5033130DFA95}" type="pres">
      <dgm:prSet presAssocID="{04474B3B-E300-4C21-B3EF-EAC33D89B944}" presName="box" presStyleLbl="node1" presStyleIdx="4" presStyleCnt="7"/>
      <dgm:spPr/>
      <dgm:t>
        <a:bodyPr/>
        <a:lstStyle/>
        <a:p>
          <a:endParaRPr lang="en-GB"/>
        </a:p>
      </dgm:t>
    </dgm:pt>
    <dgm:pt modelId="{4DDD5137-A674-4CE1-973B-D23CF0D98AD6}" type="pres">
      <dgm:prSet presAssocID="{04474B3B-E300-4C21-B3EF-EAC33D89B944}" presName="img" presStyleLbl="fgImgPlace1" presStyleIdx="4" presStyleCnt="7"/>
      <dgm:spPr>
        <a:blipFill rotWithShape="1">
          <a:blip xmlns:r="http://schemas.openxmlformats.org/officeDocument/2006/relationships" r:embed="rId5"/>
          <a:stretch>
            <a:fillRect/>
          </a:stretch>
        </a:blipFill>
      </dgm:spPr>
      <dgm:t>
        <a:bodyPr/>
        <a:lstStyle/>
        <a:p>
          <a:endParaRPr lang="en-US"/>
        </a:p>
      </dgm:t>
    </dgm:pt>
    <dgm:pt modelId="{590E6892-FCE8-4F0B-A769-CA9EEE812C0A}" type="pres">
      <dgm:prSet presAssocID="{04474B3B-E300-4C21-B3EF-EAC33D89B944}" presName="text" presStyleLbl="node1" presStyleIdx="4" presStyleCnt="7">
        <dgm:presLayoutVars>
          <dgm:bulletEnabled val="1"/>
        </dgm:presLayoutVars>
      </dgm:prSet>
      <dgm:spPr/>
      <dgm:t>
        <a:bodyPr/>
        <a:lstStyle/>
        <a:p>
          <a:endParaRPr lang="en-GB"/>
        </a:p>
      </dgm:t>
    </dgm:pt>
    <dgm:pt modelId="{2E225D02-42EE-421A-949C-888E326BF356}" type="pres">
      <dgm:prSet presAssocID="{34F0EFBB-59D9-4B5C-AC13-E1E392B304A9}" presName="spacer" presStyleCnt="0"/>
      <dgm:spPr/>
      <dgm:t>
        <a:bodyPr/>
        <a:lstStyle/>
        <a:p>
          <a:endParaRPr lang="en-US"/>
        </a:p>
      </dgm:t>
    </dgm:pt>
    <dgm:pt modelId="{C39AD5F0-A644-4930-BE21-69C0C44743B7}" type="pres">
      <dgm:prSet presAssocID="{58E2A3FD-AB64-4364-BD23-4FC11E40CB83}" presName="comp" presStyleCnt="0"/>
      <dgm:spPr/>
      <dgm:t>
        <a:bodyPr/>
        <a:lstStyle/>
        <a:p>
          <a:endParaRPr lang="en-US"/>
        </a:p>
      </dgm:t>
    </dgm:pt>
    <dgm:pt modelId="{50C00785-517C-4D16-A773-A6C83646B344}" type="pres">
      <dgm:prSet presAssocID="{58E2A3FD-AB64-4364-BD23-4FC11E40CB83}" presName="box" presStyleLbl="node1" presStyleIdx="5" presStyleCnt="7"/>
      <dgm:spPr/>
      <dgm:t>
        <a:bodyPr/>
        <a:lstStyle/>
        <a:p>
          <a:endParaRPr lang="en-GB"/>
        </a:p>
      </dgm:t>
    </dgm:pt>
    <dgm:pt modelId="{0F9AFE7E-75B4-4B6A-AAFF-DF1E1D6E6A26}" type="pres">
      <dgm:prSet presAssocID="{58E2A3FD-AB64-4364-BD23-4FC11E40CB83}" presName="img" presStyleLbl="fgImgPlac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t="-48000" b="-48000"/>
          </a:stretch>
        </a:blipFill>
      </dgm:spPr>
      <dgm:t>
        <a:bodyPr/>
        <a:lstStyle/>
        <a:p>
          <a:endParaRPr lang="en-US"/>
        </a:p>
      </dgm:t>
    </dgm:pt>
    <dgm:pt modelId="{D8805169-B3B5-4F41-9300-4B1A0044E016}" type="pres">
      <dgm:prSet presAssocID="{58E2A3FD-AB64-4364-BD23-4FC11E40CB83}" presName="text" presStyleLbl="node1" presStyleIdx="5" presStyleCnt="7">
        <dgm:presLayoutVars>
          <dgm:bulletEnabled val="1"/>
        </dgm:presLayoutVars>
      </dgm:prSet>
      <dgm:spPr/>
      <dgm:t>
        <a:bodyPr/>
        <a:lstStyle/>
        <a:p>
          <a:endParaRPr lang="en-GB"/>
        </a:p>
      </dgm:t>
    </dgm:pt>
    <dgm:pt modelId="{5B024C94-3305-48D4-9EA4-224D3D2BEAB2}" type="pres">
      <dgm:prSet presAssocID="{0C020E6E-E689-4F03-8B2F-2B34AB266FEA}" presName="spacer" presStyleCnt="0"/>
      <dgm:spPr/>
      <dgm:t>
        <a:bodyPr/>
        <a:lstStyle/>
        <a:p>
          <a:endParaRPr lang="en-US"/>
        </a:p>
      </dgm:t>
    </dgm:pt>
    <dgm:pt modelId="{F6855752-D86F-4CD5-9C0A-AB3B38557262}" type="pres">
      <dgm:prSet presAssocID="{36F6E800-2E27-4276-AACB-C703326D97BE}" presName="comp" presStyleCnt="0"/>
      <dgm:spPr/>
      <dgm:t>
        <a:bodyPr/>
        <a:lstStyle/>
        <a:p>
          <a:endParaRPr lang="en-US"/>
        </a:p>
      </dgm:t>
    </dgm:pt>
    <dgm:pt modelId="{AF2C5FAF-B0B0-4B73-A7CD-8A99C3424926}" type="pres">
      <dgm:prSet presAssocID="{36F6E800-2E27-4276-AACB-C703326D97BE}" presName="box" presStyleLbl="node1" presStyleIdx="6" presStyleCnt="7"/>
      <dgm:spPr/>
      <dgm:t>
        <a:bodyPr/>
        <a:lstStyle/>
        <a:p>
          <a:endParaRPr lang="en-GB"/>
        </a:p>
      </dgm:t>
    </dgm:pt>
    <dgm:pt modelId="{FC5222A3-9471-462A-BBFE-D78B80E17562}" type="pres">
      <dgm:prSet presAssocID="{36F6E800-2E27-4276-AACB-C703326D97BE}" presName="img" presStyleLbl="fgImgPlace1" presStyleIdx="6" presStyleCnt="7"/>
      <dgm:spPr>
        <a:blipFill rotWithShape="1">
          <a:blip xmlns:r="http://schemas.openxmlformats.org/officeDocument/2006/relationships" r:embed="rId7"/>
          <a:stretch>
            <a:fillRect/>
          </a:stretch>
        </a:blipFill>
      </dgm:spPr>
      <dgm:t>
        <a:bodyPr/>
        <a:lstStyle/>
        <a:p>
          <a:endParaRPr lang="en-US"/>
        </a:p>
      </dgm:t>
    </dgm:pt>
    <dgm:pt modelId="{5EEB1B4F-99A1-499C-A86F-7E6DB1078939}" type="pres">
      <dgm:prSet presAssocID="{36F6E800-2E27-4276-AACB-C703326D97BE}" presName="text" presStyleLbl="node1" presStyleIdx="6" presStyleCnt="7">
        <dgm:presLayoutVars>
          <dgm:bulletEnabled val="1"/>
        </dgm:presLayoutVars>
      </dgm:prSet>
      <dgm:spPr/>
      <dgm:t>
        <a:bodyPr/>
        <a:lstStyle/>
        <a:p>
          <a:endParaRPr lang="en-GB"/>
        </a:p>
      </dgm:t>
    </dgm:pt>
  </dgm:ptLst>
  <dgm:cxnLst>
    <dgm:cxn modelId="{8101FB6F-0FF2-437A-9F60-A31077845EC2}" srcId="{50B294EC-D04A-4F7F-9FD4-24FFF1D38002}" destId="{40CE69D3-EC66-48B1-AEEB-D76BB9EA3AB2}" srcOrd="2" destOrd="0" parTransId="{283FCC41-B69E-42E7-8E4C-6B72F9F608B2}" sibTransId="{E8DDB3B0-DDE5-4DD7-8BD6-EB587D033575}"/>
    <dgm:cxn modelId="{8954A3CC-7553-4C31-8215-BD459A729FFA}" type="presOf" srcId="{C4A0A066-440F-424F-95DC-D950CB84B72C}" destId="{1D36AE44-1124-448B-8379-677E664D5171}" srcOrd="0" destOrd="0" presId="urn:microsoft.com/office/officeart/2005/8/layout/vList4#1"/>
    <dgm:cxn modelId="{D41D8BFA-C800-4FC5-89E3-D52CF6C0638A}" type="presOf" srcId="{36F6E800-2E27-4276-AACB-C703326D97BE}" destId="{5EEB1B4F-99A1-499C-A86F-7E6DB1078939}" srcOrd="1" destOrd="0" presId="urn:microsoft.com/office/officeart/2005/8/layout/vList4#1"/>
    <dgm:cxn modelId="{9145CE90-EABA-4E34-BD66-34FA8EA79B2F}" type="presOf" srcId="{58E2A3FD-AB64-4364-BD23-4FC11E40CB83}" destId="{50C00785-517C-4D16-A773-A6C83646B344}" srcOrd="0" destOrd="0" presId="urn:microsoft.com/office/officeart/2005/8/layout/vList4#1"/>
    <dgm:cxn modelId="{84458E68-F327-4215-84D1-610F8E81AEA5}" srcId="{50B294EC-D04A-4F7F-9FD4-24FFF1D38002}" destId="{58E2A3FD-AB64-4364-BD23-4FC11E40CB83}" srcOrd="5" destOrd="0" parTransId="{34DC89E4-55A5-4E8D-B91A-E59BEB71075E}" sibTransId="{0C020E6E-E689-4F03-8B2F-2B34AB266FEA}"/>
    <dgm:cxn modelId="{C67CD5E9-1579-408B-A3D7-3564F7BF6CCE}" srcId="{50B294EC-D04A-4F7F-9FD4-24FFF1D38002}" destId="{36F6E800-2E27-4276-AACB-C703326D97BE}" srcOrd="6" destOrd="0" parTransId="{DBA71EB1-EB4F-4959-8FBA-DE21425CAE84}" sibTransId="{C8B19D30-6B8F-4905-BA21-EBAB0582B845}"/>
    <dgm:cxn modelId="{93DC2992-6E52-4D23-9EAD-560B2C995D72}" type="presOf" srcId="{40CE69D3-EC66-48B1-AEEB-D76BB9EA3AB2}" destId="{7368D57F-8F63-4D72-9280-5484F654F8CC}" srcOrd="1" destOrd="0" presId="urn:microsoft.com/office/officeart/2005/8/layout/vList4#1"/>
    <dgm:cxn modelId="{18CA526C-0D47-406E-B142-7B1E909AA081}" type="presOf" srcId="{04474B3B-E300-4C21-B3EF-EAC33D89B944}" destId="{27A557AE-94A3-40EC-BFC9-5033130DFA95}" srcOrd="0" destOrd="0" presId="urn:microsoft.com/office/officeart/2005/8/layout/vList4#1"/>
    <dgm:cxn modelId="{2AF6EC3B-54D2-409A-9EBA-D26AD3E32C26}" type="presOf" srcId="{36F6E800-2E27-4276-AACB-C703326D97BE}" destId="{AF2C5FAF-B0B0-4B73-A7CD-8A99C3424926}" srcOrd="0" destOrd="0" presId="urn:microsoft.com/office/officeart/2005/8/layout/vList4#1"/>
    <dgm:cxn modelId="{23C215D3-26AB-47EA-B7E8-11822939D74D}" type="presOf" srcId="{04474B3B-E300-4C21-B3EF-EAC33D89B944}" destId="{590E6892-FCE8-4F0B-A769-CA9EEE812C0A}" srcOrd="1" destOrd="0" presId="urn:microsoft.com/office/officeart/2005/8/layout/vList4#1"/>
    <dgm:cxn modelId="{D00EC41C-265B-4DD7-9ABE-AF2DD3D1E670}" srcId="{50B294EC-D04A-4F7F-9FD4-24FFF1D38002}" destId="{183A2C69-42FE-424C-8F5D-E1930F71BB67}" srcOrd="3" destOrd="0" parTransId="{5E258707-31E2-4EFD-BA47-C0DED3CCAD9B}" sibTransId="{9CEE27F7-A202-4BA9-9D70-82E8793DAF72}"/>
    <dgm:cxn modelId="{6002A628-2D42-41E2-A177-ED04BD97D5BD}" type="presOf" srcId="{183A2C69-42FE-424C-8F5D-E1930F71BB67}" destId="{5D9D51C6-1D79-47AB-9D91-BAF9C796532B}" srcOrd="1" destOrd="0" presId="urn:microsoft.com/office/officeart/2005/8/layout/vList4#1"/>
    <dgm:cxn modelId="{AA7E0A1A-660D-41AB-A417-1CB75179B93E}" type="presOf" srcId="{35624B03-DA4B-43BC-AB5E-8B02F7F1141C}" destId="{A4E95E6B-ADA1-4F35-9F16-90FC3F7B2C1F}" srcOrd="0" destOrd="0" presId="urn:microsoft.com/office/officeart/2005/8/layout/vList4#1"/>
    <dgm:cxn modelId="{C4F14CEB-5F88-4B45-867B-422029FC7046}" type="presOf" srcId="{35624B03-DA4B-43BC-AB5E-8B02F7F1141C}" destId="{CA59CAD2-07D8-4618-8D59-B10B5BDEFB22}" srcOrd="1" destOrd="0" presId="urn:microsoft.com/office/officeart/2005/8/layout/vList4#1"/>
    <dgm:cxn modelId="{5AEFE2E1-6D8A-46D5-9195-5CA3D0794AE7}" srcId="{50B294EC-D04A-4F7F-9FD4-24FFF1D38002}" destId="{04474B3B-E300-4C21-B3EF-EAC33D89B944}" srcOrd="4" destOrd="0" parTransId="{210CC86D-5956-43E3-B5EA-6B09C30B465A}" sibTransId="{34F0EFBB-59D9-4B5C-AC13-E1E392B304A9}"/>
    <dgm:cxn modelId="{05260D99-87E1-489E-B350-E5AEC943ADCB}" type="presOf" srcId="{40CE69D3-EC66-48B1-AEEB-D76BB9EA3AB2}" destId="{B8CC0878-D67C-4A2A-BCFB-9C3BE4FCD88D}" srcOrd="0" destOrd="0" presId="urn:microsoft.com/office/officeart/2005/8/layout/vList4#1"/>
    <dgm:cxn modelId="{48B21800-FBFF-48C9-B1B5-0AAA5A52B626}" type="presOf" srcId="{50B294EC-D04A-4F7F-9FD4-24FFF1D38002}" destId="{79726B4C-4779-44D2-AD9D-0726AD701A81}" srcOrd="0" destOrd="0" presId="urn:microsoft.com/office/officeart/2005/8/layout/vList4#1"/>
    <dgm:cxn modelId="{EF62D686-A3EF-4679-8899-5898E79791F6}" type="presOf" srcId="{58E2A3FD-AB64-4364-BD23-4FC11E40CB83}" destId="{D8805169-B3B5-4F41-9300-4B1A0044E016}" srcOrd="1" destOrd="0" presId="urn:microsoft.com/office/officeart/2005/8/layout/vList4#1"/>
    <dgm:cxn modelId="{49B3BFDA-9198-4CFB-B92F-4F98F256ECB9}" srcId="{50B294EC-D04A-4F7F-9FD4-24FFF1D38002}" destId="{C4A0A066-440F-424F-95DC-D950CB84B72C}" srcOrd="1" destOrd="0" parTransId="{CFB9EC41-F917-4BA0-BA5A-73E6CF288E61}" sibTransId="{3167BAAA-C74B-4380-A47F-FEA8135FC415}"/>
    <dgm:cxn modelId="{BEE6F9E5-9CE5-42C8-9A82-8423C7ADF92D}" type="presOf" srcId="{183A2C69-42FE-424C-8F5D-E1930F71BB67}" destId="{EA8548B8-6834-49C2-8B5F-CB2F9D4C26B8}" srcOrd="0" destOrd="0" presId="urn:microsoft.com/office/officeart/2005/8/layout/vList4#1"/>
    <dgm:cxn modelId="{26F5B046-D52A-4802-A83A-BA38BEA72395}" srcId="{50B294EC-D04A-4F7F-9FD4-24FFF1D38002}" destId="{35624B03-DA4B-43BC-AB5E-8B02F7F1141C}" srcOrd="0" destOrd="0" parTransId="{664F09F9-13DF-4E12-B3C7-56842EF3CC95}" sibTransId="{7923582A-D460-46F4-B780-7D447D50FF54}"/>
    <dgm:cxn modelId="{3096D32D-8D27-4255-95E6-C1B552BA30F6}" type="presOf" srcId="{C4A0A066-440F-424F-95DC-D950CB84B72C}" destId="{CD1175FF-CA29-431D-B970-B097DA29021E}" srcOrd="1" destOrd="0" presId="urn:microsoft.com/office/officeart/2005/8/layout/vList4#1"/>
    <dgm:cxn modelId="{9D7BBB65-A0C6-4B12-8D2E-C94EA9682C2E}" type="presParOf" srcId="{79726B4C-4779-44D2-AD9D-0726AD701A81}" destId="{895FB4A8-9FD1-4495-AD39-1EFB8930428C}" srcOrd="0" destOrd="0" presId="urn:microsoft.com/office/officeart/2005/8/layout/vList4#1"/>
    <dgm:cxn modelId="{C336ED72-F21E-49F6-8A37-5718D0ECF03A}" type="presParOf" srcId="{895FB4A8-9FD1-4495-AD39-1EFB8930428C}" destId="{A4E95E6B-ADA1-4F35-9F16-90FC3F7B2C1F}" srcOrd="0" destOrd="0" presId="urn:microsoft.com/office/officeart/2005/8/layout/vList4#1"/>
    <dgm:cxn modelId="{29E0AA5D-55C2-42F5-8719-1ADFACAD3EFC}" type="presParOf" srcId="{895FB4A8-9FD1-4495-AD39-1EFB8930428C}" destId="{BECD38BE-293F-4BC9-A60F-351EEDF758C8}" srcOrd="1" destOrd="0" presId="urn:microsoft.com/office/officeart/2005/8/layout/vList4#1"/>
    <dgm:cxn modelId="{71668419-2300-4A19-A252-4609A740CF36}" type="presParOf" srcId="{895FB4A8-9FD1-4495-AD39-1EFB8930428C}" destId="{CA59CAD2-07D8-4618-8D59-B10B5BDEFB22}" srcOrd="2" destOrd="0" presId="urn:microsoft.com/office/officeart/2005/8/layout/vList4#1"/>
    <dgm:cxn modelId="{2846DE66-F484-45A9-863D-37CACDB5F492}" type="presParOf" srcId="{79726B4C-4779-44D2-AD9D-0726AD701A81}" destId="{3580FED6-73E9-4EAA-867F-2DB1B5110BEB}" srcOrd="1" destOrd="0" presId="urn:microsoft.com/office/officeart/2005/8/layout/vList4#1"/>
    <dgm:cxn modelId="{54B48BDB-D2C8-4042-B68B-344CFEBD8401}" type="presParOf" srcId="{79726B4C-4779-44D2-AD9D-0726AD701A81}" destId="{24C88B28-8AF6-4906-863D-AFA3C85850B1}" srcOrd="2" destOrd="0" presId="urn:microsoft.com/office/officeart/2005/8/layout/vList4#1"/>
    <dgm:cxn modelId="{B8B945E6-5D53-4395-9BD0-1ABE7E58981F}" type="presParOf" srcId="{24C88B28-8AF6-4906-863D-AFA3C85850B1}" destId="{1D36AE44-1124-448B-8379-677E664D5171}" srcOrd="0" destOrd="0" presId="urn:microsoft.com/office/officeart/2005/8/layout/vList4#1"/>
    <dgm:cxn modelId="{8815F296-FED7-4ED7-A5E5-5CEB9FD72B1B}" type="presParOf" srcId="{24C88B28-8AF6-4906-863D-AFA3C85850B1}" destId="{E6836126-21FC-4757-A0BB-4A767A634C9C}" srcOrd="1" destOrd="0" presId="urn:microsoft.com/office/officeart/2005/8/layout/vList4#1"/>
    <dgm:cxn modelId="{F73C0598-8885-4259-9399-E4AE30125473}" type="presParOf" srcId="{24C88B28-8AF6-4906-863D-AFA3C85850B1}" destId="{CD1175FF-CA29-431D-B970-B097DA29021E}" srcOrd="2" destOrd="0" presId="urn:microsoft.com/office/officeart/2005/8/layout/vList4#1"/>
    <dgm:cxn modelId="{41CCBF50-7A71-4132-B978-6AB128246ABF}" type="presParOf" srcId="{79726B4C-4779-44D2-AD9D-0726AD701A81}" destId="{A0BACD3C-2FC0-4BA8-A4B6-36679EDCAAF4}" srcOrd="3" destOrd="0" presId="urn:microsoft.com/office/officeart/2005/8/layout/vList4#1"/>
    <dgm:cxn modelId="{1A1F623E-5AE2-46E7-92B3-1BE63CBA03A3}" type="presParOf" srcId="{79726B4C-4779-44D2-AD9D-0726AD701A81}" destId="{D419F5F6-1866-42BA-88A9-5552404F0F51}" srcOrd="4" destOrd="0" presId="urn:microsoft.com/office/officeart/2005/8/layout/vList4#1"/>
    <dgm:cxn modelId="{B6EE645F-B287-4F3D-8B0A-4FA433440FD2}" type="presParOf" srcId="{D419F5F6-1866-42BA-88A9-5552404F0F51}" destId="{B8CC0878-D67C-4A2A-BCFB-9C3BE4FCD88D}" srcOrd="0" destOrd="0" presId="urn:microsoft.com/office/officeart/2005/8/layout/vList4#1"/>
    <dgm:cxn modelId="{0019463D-5783-4C37-8317-DDE0B0EFF4AB}" type="presParOf" srcId="{D419F5F6-1866-42BA-88A9-5552404F0F51}" destId="{FCD7B322-1CAD-43B9-9126-51E6CD100286}" srcOrd="1" destOrd="0" presId="urn:microsoft.com/office/officeart/2005/8/layout/vList4#1"/>
    <dgm:cxn modelId="{3B9CEC3E-3298-4797-A425-1A83FC169060}" type="presParOf" srcId="{D419F5F6-1866-42BA-88A9-5552404F0F51}" destId="{7368D57F-8F63-4D72-9280-5484F654F8CC}" srcOrd="2" destOrd="0" presId="urn:microsoft.com/office/officeart/2005/8/layout/vList4#1"/>
    <dgm:cxn modelId="{13549E26-9804-4EE4-BA90-E67C35211561}" type="presParOf" srcId="{79726B4C-4779-44D2-AD9D-0726AD701A81}" destId="{48CF4600-B376-4875-8884-C2F35C86D5FC}" srcOrd="5" destOrd="0" presId="urn:microsoft.com/office/officeart/2005/8/layout/vList4#1"/>
    <dgm:cxn modelId="{D44C72F2-2E55-429B-88F0-7906DAD53AB1}" type="presParOf" srcId="{79726B4C-4779-44D2-AD9D-0726AD701A81}" destId="{626ABC44-6756-4913-8739-F8B3658D3D8C}" srcOrd="6" destOrd="0" presId="urn:microsoft.com/office/officeart/2005/8/layout/vList4#1"/>
    <dgm:cxn modelId="{BE9B2E29-4A16-4F87-BC62-30AE141B63A0}" type="presParOf" srcId="{626ABC44-6756-4913-8739-F8B3658D3D8C}" destId="{EA8548B8-6834-49C2-8B5F-CB2F9D4C26B8}" srcOrd="0" destOrd="0" presId="urn:microsoft.com/office/officeart/2005/8/layout/vList4#1"/>
    <dgm:cxn modelId="{0C6609FC-57F1-4973-A712-FD79C64B9C98}" type="presParOf" srcId="{626ABC44-6756-4913-8739-F8B3658D3D8C}" destId="{7519FDAE-0EBD-4DA6-9123-2A6D42EECF5D}" srcOrd="1" destOrd="0" presId="urn:microsoft.com/office/officeart/2005/8/layout/vList4#1"/>
    <dgm:cxn modelId="{517481C1-9E5E-4E76-927A-06B7C4F62D85}" type="presParOf" srcId="{626ABC44-6756-4913-8739-F8B3658D3D8C}" destId="{5D9D51C6-1D79-47AB-9D91-BAF9C796532B}" srcOrd="2" destOrd="0" presId="urn:microsoft.com/office/officeart/2005/8/layout/vList4#1"/>
    <dgm:cxn modelId="{B0FB60B8-F403-4C55-B230-088835C4F5D5}" type="presParOf" srcId="{79726B4C-4779-44D2-AD9D-0726AD701A81}" destId="{46633552-3B59-4DD5-9520-81FE965A1A6C}" srcOrd="7" destOrd="0" presId="urn:microsoft.com/office/officeart/2005/8/layout/vList4#1"/>
    <dgm:cxn modelId="{E98EFEAA-A7CF-4AD1-8D23-935B6B5570CD}" type="presParOf" srcId="{79726B4C-4779-44D2-AD9D-0726AD701A81}" destId="{74964BAB-AA4C-4932-9AC2-A0F9BBCE1EDC}" srcOrd="8" destOrd="0" presId="urn:microsoft.com/office/officeart/2005/8/layout/vList4#1"/>
    <dgm:cxn modelId="{2587C9A2-C319-42B4-B524-26E73E93F745}" type="presParOf" srcId="{74964BAB-AA4C-4932-9AC2-A0F9BBCE1EDC}" destId="{27A557AE-94A3-40EC-BFC9-5033130DFA95}" srcOrd="0" destOrd="0" presId="urn:microsoft.com/office/officeart/2005/8/layout/vList4#1"/>
    <dgm:cxn modelId="{50FD0F28-6388-441C-BD75-F43449B6895F}" type="presParOf" srcId="{74964BAB-AA4C-4932-9AC2-A0F9BBCE1EDC}" destId="{4DDD5137-A674-4CE1-973B-D23CF0D98AD6}" srcOrd="1" destOrd="0" presId="urn:microsoft.com/office/officeart/2005/8/layout/vList4#1"/>
    <dgm:cxn modelId="{7E420836-42B8-4C36-B143-00DF4FC9A00F}" type="presParOf" srcId="{74964BAB-AA4C-4932-9AC2-A0F9BBCE1EDC}" destId="{590E6892-FCE8-4F0B-A769-CA9EEE812C0A}" srcOrd="2" destOrd="0" presId="urn:microsoft.com/office/officeart/2005/8/layout/vList4#1"/>
    <dgm:cxn modelId="{775DA217-A11F-462E-8487-C942D7908E78}" type="presParOf" srcId="{79726B4C-4779-44D2-AD9D-0726AD701A81}" destId="{2E225D02-42EE-421A-949C-888E326BF356}" srcOrd="9" destOrd="0" presId="urn:microsoft.com/office/officeart/2005/8/layout/vList4#1"/>
    <dgm:cxn modelId="{40C00C9E-BC2A-4A9D-8C92-1C330159AB80}" type="presParOf" srcId="{79726B4C-4779-44D2-AD9D-0726AD701A81}" destId="{C39AD5F0-A644-4930-BE21-69C0C44743B7}" srcOrd="10" destOrd="0" presId="urn:microsoft.com/office/officeart/2005/8/layout/vList4#1"/>
    <dgm:cxn modelId="{7A92A1CD-4126-4C67-BE60-C067A4955D22}" type="presParOf" srcId="{C39AD5F0-A644-4930-BE21-69C0C44743B7}" destId="{50C00785-517C-4D16-A773-A6C83646B344}" srcOrd="0" destOrd="0" presId="urn:microsoft.com/office/officeart/2005/8/layout/vList4#1"/>
    <dgm:cxn modelId="{16491B60-7B25-4A20-BE64-C6B79089B73D}" type="presParOf" srcId="{C39AD5F0-A644-4930-BE21-69C0C44743B7}" destId="{0F9AFE7E-75B4-4B6A-AAFF-DF1E1D6E6A26}" srcOrd="1" destOrd="0" presId="urn:microsoft.com/office/officeart/2005/8/layout/vList4#1"/>
    <dgm:cxn modelId="{5C91E8FE-CC52-4AD7-9034-159E7E44A751}" type="presParOf" srcId="{C39AD5F0-A644-4930-BE21-69C0C44743B7}" destId="{D8805169-B3B5-4F41-9300-4B1A0044E016}" srcOrd="2" destOrd="0" presId="urn:microsoft.com/office/officeart/2005/8/layout/vList4#1"/>
    <dgm:cxn modelId="{FFE816CB-248D-453D-A421-26B198BC64B8}" type="presParOf" srcId="{79726B4C-4779-44D2-AD9D-0726AD701A81}" destId="{5B024C94-3305-48D4-9EA4-224D3D2BEAB2}" srcOrd="11" destOrd="0" presId="urn:microsoft.com/office/officeart/2005/8/layout/vList4#1"/>
    <dgm:cxn modelId="{31007083-A224-40B3-8900-C3EC1D1FA560}" type="presParOf" srcId="{79726B4C-4779-44D2-AD9D-0726AD701A81}" destId="{F6855752-D86F-4CD5-9C0A-AB3B38557262}" srcOrd="12" destOrd="0" presId="urn:microsoft.com/office/officeart/2005/8/layout/vList4#1"/>
    <dgm:cxn modelId="{882E7DB5-94E3-4942-B082-627AEA05A5A7}" type="presParOf" srcId="{F6855752-D86F-4CD5-9C0A-AB3B38557262}" destId="{AF2C5FAF-B0B0-4B73-A7CD-8A99C3424926}" srcOrd="0" destOrd="0" presId="urn:microsoft.com/office/officeart/2005/8/layout/vList4#1"/>
    <dgm:cxn modelId="{B5670C7B-CE0E-4D74-8D43-FE8DAD2F4A72}" type="presParOf" srcId="{F6855752-D86F-4CD5-9C0A-AB3B38557262}" destId="{FC5222A3-9471-462A-BBFE-D78B80E17562}" srcOrd="1" destOrd="0" presId="urn:microsoft.com/office/officeart/2005/8/layout/vList4#1"/>
    <dgm:cxn modelId="{47C04CAC-9B22-4822-81B6-7E54B49F2764}" type="presParOf" srcId="{F6855752-D86F-4CD5-9C0A-AB3B38557262}" destId="{5EEB1B4F-99A1-499C-A86F-7E6DB1078939}"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E95E6B-ADA1-4F35-9F16-90FC3F7B2C1F}">
      <dsp:nvSpPr>
        <dsp:cNvPr id="0" name=""/>
        <dsp:cNvSpPr/>
      </dsp:nvSpPr>
      <dsp:spPr>
        <a:xfrm>
          <a:off x="0" y="0"/>
          <a:ext cx="6500858" cy="619292"/>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latin typeface="Times New Roman" pitchFamily="18" charset="0"/>
              <a:cs typeface="Times New Roman" pitchFamily="18" charset="0"/>
            </a:rPr>
            <a:t>Introduction To project</a:t>
          </a:r>
          <a:endParaRPr lang="en-GB" sz="2600" kern="1200" dirty="0">
            <a:latin typeface="Times New Roman" pitchFamily="18" charset="0"/>
            <a:cs typeface="Times New Roman" pitchFamily="18" charset="0"/>
          </a:endParaRPr>
        </a:p>
      </dsp:txBody>
      <dsp:txXfrm>
        <a:off x="1362100" y="0"/>
        <a:ext cx="5138757" cy="619292"/>
      </dsp:txXfrm>
    </dsp:sp>
    <dsp:sp modelId="{BECD38BE-293F-4BC9-A60F-351EEDF758C8}">
      <dsp:nvSpPr>
        <dsp:cNvPr id="0" name=""/>
        <dsp:cNvSpPr/>
      </dsp:nvSpPr>
      <dsp:spPr>
        <a:xfrm>
          <a:off x="61929" y="61929"/>
          <a:ext cx="1300171" cy="495433"/>
        </a:xfrm>
        <a:prstGeom prst="roundRect">
          <a:avLst>
            <a:gd name="adj" fmla="val 10000"/>
          </a:avLst>
        </a:prstGeom>
        <a:blipFill rotWithShape="0">
          <a:blip xmlns:r="http://schemas.openxmlformats.org/officeDocument/2006/relationships" r:embed="rId1"/>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1D36AE44-1124-448B-8379-677E664D5171}">
      <dsp:nvSpPr>
        <dsp:cNvPr id="0" name=""/>
        <dsp:cNvSpPr/>
      </dsp:nvSpPr>
      <dsp:spPr>
        <a:xfrm>
          <a:off x="0" y="681221"/>
          <a:ext cx="6500858" cy="619292"/>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Architectural Redesign</a:t>
          </a:r>
          <a:endParaRPr lang="en-GB" sz="2800" kern="1200" dirty="0"/>
        </a:p>
      </dsp:txBody>
      <dsp:txXfrm>
        <a:off x="1362100" y="681221"/>
        <a:ext cx="5138757" cy="619292"/>
      </dsp:txXfrm>
    </dsp:sp>
    <dsp:sp modelId="{E6836126-21FC-4757-A0BB-4A767A634C9C}">
      <dsp:nvSpPr>
        <dsp:cNvPr id="0" name=""/>
        <dsp:cNvSpPr/>
      </dsp:nvSpPr>
      <dsp:spPr>
        <a:xfrm>
          <a:off x="61929" y="743150"/>
          <a:ext cx="1300171" cy="495433"/>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48000" b="-48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8CC0878-D67C-4A2A-BCFB-9C3BE4FCD88D}">
      <dsp:nvSpPr>
        <dsp:cNvPr id="0" name=""/>
        <dsp:cNvSpPr/>
      </dsp:nvSpPr>
      <dsp:spPr>
        <a:xfrm>
          <a:off x="0" y="1362442"/>
          <a:ext cx="6500858" cy="619292"/>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latin typeface="Times New Roman" pitchFamily="18" charset="0"/>
              <a:cs typeface="Times New Roman" pitchFamily="18" charset="0"/>
            </a:rPr>
            <a:t>Environmental Design</a:t>
          </a:r>
          <a:endParaRPr lang="en-GB" sz="2800" kern="1200" dirty="0">
            <a:latin typeface="Times New Roman" pitchFamily="18" charset="0"/>
            <a:cs typeface="Times New Roman" pitchFamily="18" charset="0"/>
          </a:endParaRPr>
        </a:p>
      </dsp:txBody>
      <dsp:txXfrm>
        <a:off x="1362100" y="1362442"/>
        <a:ext cx="5138757" cy="619292"/>
      </dsp:txXfrm>
    </dsp:sp>
    <dsp:sp modelId="{FCD7B322-1CAD-43B9-9126-51E6CD100286}">
      <dsp:nvSpPr>
        <dsp:cNvPr id="0" name=""/>
        <dsp:cNvSpPr/>
      </dsp:nvSpPr>
      <dsp:spPr>
        <a:xfrm>
          <a:off x="61929" y="1424371"/>
          <a:ext cx="1300171" cy="495433"/>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46000" b="-46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EA8548B8-6834-49C2-8B5F-CB2F9D4C26B8}">
      <dsp:nvSpPr>
        <dsp:cNvPr id="0" name=""/>
        <dsp:cNvSpPr/>
      </dsp:nvSpPr>
      <dsp:spPr>
        <a:xfrm>
          <a:off x="0" y="2043663"/>
          <a:ext cx="6500858" cy="619292"/>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Structural Design	</a:t>
          </a:r>
          <a:endParaRPr lang="en-GB" sz="2800" kern="1200" dirty="0"/>
        </a:p>
      </dsp:txBody>
      <dsp:txXfrm>
        <a:off x="1362100" y="2043663"/>
        <a:ext cx="5138757" cy="619292"/>
      </dsp:txXfrm>
    </dsp:sp>
    <dsp:sp modelId="{7519FDAE-0EBD-4DA6-9123-2A6D42EECF5D}">
      <dsp:nvSpPr>
        <dsp:cNvPr id="0" name=""/>
        <dsp:cNvSpPr/>
      </dsp:nvSpPr>
      <dsp:spPr>
        <a:xfrm>
          <a:off x="61929" y="2105593"/>
          <a:ext cx="1300171" cy="495433"/>
        </a:xfrm>
        <a:prstGeom prst="roundRect">
          <a:avLst>
            <a:gd name="adj" fmla="val 1000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63000" b="-63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7A557AE-94A3-40EC-BFC9-5033130DFA95}">
      <dsp:nvSpPr>
        <dsp:cNvPr id="0" name=""/>
        <dsp:cNvSpPr/>
      </dsp:nvSpPr>
      <dsp:spPr>
        <a:xfrm>
          <a:off x="0" y="2724885"/>
          <a:ext cx="6500858" cy="619292"/>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Mechanical Design	</a:t>
          </a:r>
          <a:endParaRPr lang="en-GB" sz="2800" kern="1200" dirty="0"/>
        </a:p>
      </dsp:txBody>
      <dsp:txXfrm>
        <a:off x="1362100" y="2724885"/>
        <a:ext cx="5138757" cy="619292"/>
      </dsp:txXfrm>
    </dsp:sp>
    <dsp:sp modelId="{4DDD5137-A674-4CE1-973B-D23CF0D98AD6}">
      <dsp:nvSpPr>
        <dsp:cNvPr id="0" name=""/>
        <dsp:cNvSpPr/>
      </dsp:nvSpPr>
      <dsp:spPr>
        <a:xfrm>
          <a:off x="61929" y="2786814"/>
          <a:ext cx="1300171" cy="495433"/>
        </a:xfrm>
        <a:prstGeom prst="roundRect">
          <a:avLst>
            <a:gd name="adj" fmla="val 10000"/>
          </a:avLst>
        </a:prstGeom>
        <a:blipFill rotWithShape="1">
          <a:blip xmlns:r="http://schemas.openxmlformats.org/officeDocument/2006/relationships" r:embed="rId5"/>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50C00785-517C-4D16-A773-A6C83646B344}">
      <dsp:nvSpPr>
        <dsp:cNvPr id="0" name=""/>
        <dsp:cNvSpPr/>
      </dsp:nvSpPr>
      <dsp:spPr>
        <a:xfrm>
          <a:off x="0" y="3406106"/>
          <a:ext cx="6500858" cy="619292"/>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Electrical Design</a:t>
          </a:r>
          <a:endParaRPr lang="en-GB" sz="2800" kern="1200" dirty="0"/>
        </a:p>
      </dsp:txBody>
      <dsp:txXfrm>
        <a:off x="1362100" y="3406106"/>
        <a:ext cx="5138757" cy="619292"/>
      </dsp:txXfrm>
    </dsp:sp>
    <dsp:sp modelId="{0F9AFE7E-75B4-4B6A-AAFF-DF1E1D6E6A26}">
      <dsp:nvSpPr>
        <dsp:cNvPr id="0" name=""/>
        <dsp:cNvSpPr/>
      </dsp:nvSpPr>
      <dsp:spPr>
        <a:xfrm>
          <a:off x="61929" y="3468035"/>
          <a:ext cx="1300171" cy="495433"/>
        </a:xfrm>
        <a:prstGeom prst="roundRect">
          <a:avLst>
            <a:gd name="adj" fmla="val 10000"/>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t="-48000" b="-48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AF2C5FAF-B0B0-4B73-A7CD-8A99C3424926}">
      <dsp:nvSpPr>
        <dsp:cNvPr id="0" name=""/>
        <dsp:cNvSpPr/>
      </dsp:nvSpPr>
      <dsp:spPr>
        <a:xfrm>
          <a:off x="0" y="4087327"/>
          <a:ext cx="6500858" cy="619292"/>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Quantity Surveying</a:t>
          </a:r>
          <a:endParaRPr lang="en-GB" sz="2800" kern="1200" dirty="0"/>
        </a:p>
      </dsp:txBody>
      <dsp:txXfrm>
        <a:off x="1362100" y="4087327"/>
        <a:ext cx="5138757" cy="619292"/>
      </dsp:txXfrm>
    </dsp:sp>
    <dsp:sp modelId="{FC5222A3-9471-462A-BBFE-D78B80E17562}">
      <dsp:nvSpPr>
        <dsp:cNvPr id="0" name=""/>
        <dsp:cNvSpPr/>
      </dsp:nvSpPr>
      <dsp:spPr>
        <a:xfrm>
          <a:off x="61929" y="4149257"/>
          <a:ext cx="1300171" cy="495433"/>
        </a:xfrm>
        <a:prstGeom prst="roundRect">
          <a:avLst>
            <a:gd name="adj" fmla="val 10000"/>
          </a:avLst>
        </a:prstGeom>
        <a:blipFill rotWithShape="1">
          <a:blip xmlns:r="http://schemas.openxmlformats.org/officeDocument/2006/relationships" r:embed="rId7"/>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pPr/>
              <a:t>5/24/2015</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pPr/>
              <a:t>‹#›</a:t>
            </a:fld>
            <a:endParaRPr dirty="0"/>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pPr/>
              <a:t>5/24/2015</a:t>
            </a:fld>
            <a:endParaRP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pPr/>
              <a:t>‹#›</a:t>
            </a:fld>
            <a:endParaRPr dirty="0"/>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Good afternoon everybody our project is </a:t>
            </a:r>
            <a:r>
              <a:rPr lang="en-US" sz="1200" b="0" dirty="0" smtClean="0">
                <a:ln w="17780" cmpd="sng">
                  <a:solidFill>
                    <a:schemeClr val="accent1">
                      <a:tint val="3000"/>
                    </a:schemeClr>
                  </a:solidFill>
                  <a:prstDash val="solid"/>
                  <a:miter lim="800000"/>
                </a:ln>
                <a:solidFill>
                  <a:srgbClr val="008000"/>
                </a:solidFill>
                <a:effectLst/>
              </a:rPr>
              <a:t>Qaffin Secondary girls school our time is </a:t>
            </a:r>
            <a:r>
              <a:rPr lang="en-US" sz="1200" b="0" dirty="0" err="1" smtClean="0">
                <a:ln w="17780" cmpd="sng">
                  <a:solidFill>
                    <a:schemeClr val="accent1">
                      <a:tint val="3000"/>
                    </a:schemeClr>
                  </a:solidFill>
                  <a:prstDash val="solid"/>
                  <a:miter lim="800000"/>
                </a:ln>
                <a:solidFill>
                  <a:srgbClr val="008000"/>
                </a:solidFill>
                <a:effectLst/>
              </a:rPr>
              <a:t>sara</a:t>
            </a:r>
            <a:r>
              <a:rPr lang="en-US" sz="1200" b="0" dirty="0" smtClean="0">
                <a:ln w="17780" cmpd="sng">
                  <a:solidFill>
                    <a:schemeClr val="accent1">
                      <a:tint val="3000"/>
                    </a:schemeClr>
                  </a:solidFill>
                  <a:prstDash val="solid"/>
                  <a:miter lim="800000"/>
                </a:ln>
                <a:solidFill>
                  <a:srgbClr val="008000"/>
                </a:solidFill>
                <a:effectLst/>
              </a:rPr>
              <a:t> </a:t>
            </a:r>
            <a:r>
              <a:rPr lang="en-US" sz="1200" b="0" dirty="0" err="1" smtClean="0">
                <a:ln w="17780" cmpd="sng">
                  <a:solidFill>
                    <a:schemeClr val="accent1">
                      <a:tint val="3000"/>
                    </a:schemeClr>
                  </a:solidFill>
                  <a:prstDash val="solid"/>
                  <a:miter lim="800000"/>
                </a:ln>
                <a:solidFill>
                  <a:srgbClr val="008000"/>
                </a:solidFill>
                <a:effectLst/>
              </a:rPr>
              <a:t>eleane</a:t>
            </a:r>
            <a:r>
              <a:rPr lang="en-US" sz="1200" b="0" dirty="0" smtClean="0">
                <a:ln w="17780" cmpd="sng">
                  <a:solidFill>
                    <a:schemeClr val="accent1">
                      <a:tint val="3000"/>
                    </a:schemeClr>
                  </a:solidFill>
                  <a:prstDash val="solid"/>
                  <a:miter lim="800000"/>
                </a:ln>
                <a:solidFill>
                  <a:srgbClr val="008000"/>
                </a:solidFill>
                <a:effectLst/>
              </a:rPr>
              <a:t> m7md and me lama </a:t>
            </a:r>
            <a:r>
              <a:rPr lang="en-US" sz="1200" b="0" baseline="0" dirty="0" smtClean="0">
                <a:ln w="17780" cmpd="sng">
                  <a:solidFill>
                    <a:schemeClr val="accent1">
                      <a:tint val="3000"/>
                    </a:schemeClr>
                  </a:solidFill>
                  <a:prstDash val="solid"/>
                  <a:miter lim="800000"/>
                </a:ln>
                <a:solidFill>
                  <a:srgbClr val="008000"/>
                </a:solidFill>
                <a:effectLst/>
              </a:rPr>
              <a:t> and e our supervisor </a:t>
            </a:r>
            <a:r>
              <a:rPr lang="en-US" sz="1200" b="0" baseline="0" dirty="0" err="1" smtClean="0">
                <a:ln w="17780" cmpd="sng">
                  <a:solidFill>
                    <a:schemeClr val="accent1">
                      <a:tint val="3000"/>
                    </a:schemeClr>
                  </a:solidFill>
                  <a:prstDash val="solid"/>
                  <a:miter lim="800000"/>
                </a:ln>
                <a:solidFill>
                  <a:srgbClr val="008000"/>
                </a:solidFill>
                <a:effectLst/>
              </a:rPr>
              <a:t>dr</a:t>
            </a:r>
            <a:r>
              <a:rPr lang="en-US" sz="1200" b="0" baseline="0" dirty="0" smtClean="0">
                <a:ln w="17780" cmpd="sng">
                  <a:solidFill>
                    <a:schemeClr val="accent1">
                      <a:tint val="3000"/>
                    </a:schemeClr>
                  </a:solidFill>
                  <a:prstDash val="solid"/>
                  <a:miter lim="800000"/>
                </a:ln>
                <a:solidFill>
                  <a:srgbClr val="008000"/>
                </a:solidFill>
                <a:effectLst/>
              </a:rPr>
              <a:t> </a:t>
            </a:r>
            <a:r>
              <a:rPr lang="en-US" sz="1200" b="0" baseline="0" dirty="0" err="1" smtClean="0">
                <a:ln w="17780" cmpd="sng">
                  <a:solidFill>
                    <a:schemeClr val="accent1">
                      <a:tint val="3000"/>
                    </a:schemeClr>
                  </a:solidFill>
                  <a:prstDash val="solid"/>
                  <a:miter lim="800000"/>
                </a:ln>
                <a:solidFill>
                  <a:srgbClr val="008000"/>
                </a:solidFill>
                <a:effectLst/>
              </a:rPr>
              <a:t>mutasem</a:t>
            </a:r>
            <a:r>
              <a:rPr lang="en-US" sz="1200" b="0" baseline="0" dirty="0" smtClean="0">
                <a:ln w="17780" cmpd="sng">
                  <a:solidFill>
                    <a:schemeClr val="accent1">
                      <a:tint val="3000"/>
                    </a:schemeClr>
                  </a:solidFill>
                  <a:prstDash val="solid"/>
                  <a:miter lim="800000"/>
                </a:ln>
                <a:solidFill>
                  <a:srgbClr val="008000"/>
                </a:solidFill>
                <a:effectLst/>
              </a:rPr>
              <a:t> baba</a:t>
            </a:r>
            <a:endParaRPr lang="en-US" sz="1200" b="0" dirty="0" smtClean="0">
              <a:ln w="17780" cmpd="sng">
                <a:solidFill>
                  <a:schemeClr val="accent1">
                    <a:tint val="3000"/>
                  </a:schemeClr>
                </a:solidFill>
                <a:prstDash val="solid"/>
                <a:miter lim="800000"/>
              </a:ln>
              <a:solidFill>
                <a:srgbClr val="008000"/>
              </a:solidFill>
              <a:effectLst/>
            </a:endParaRPr>
          </a:p>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1</a:t>
            </a:fld>
            <a:endParaRPr lang="en-US" dirty="0"/>
          </a:p>
        </p:txBody>
      </p:sp>
    </p:spTree>
    <p:extLst>
      <p:ext uri="{BB962C8B-B14F-4D97-AF65-F5344CB8AC3E}">
        <p14:creationId xmlns:p14="http://schemas.microsoft.com/office/powerpoint/2010/main" val="3574800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20</a:t>
            </a:fld>
            <a:endParaRPr lang="en-US" dirty="0"/>
          </a:p>
        </p:txBody>
      </p:sp>
    </p:spTree>
    <p:extLst>
      <p:ext uri="{BB962C8B-B14F-4D97-AF65-F5344CB8AC3E}">
        <p14:creationId xmlns:p14="http://schemas.microsoft.com/office/powerpoint/2010/main" val="1059778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The court shading is designed to work as a solar chimney by opining the glass from two sides at summer to release heat and it will be closed at winter.</a:t>
            </a:r>
          </a:p>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21</a:t>
            </a:fld>
            <a:endParaRPr lang="en-US" dirty="0"/>
          </a:p>
        </p:txBody>
      </p:sp>
    </p:spTree>
    <p:extLst>
      <p:ext uri="{BB962C8B-B14F-4D97-AF65-F5344CB8AC3E}">
        <p14:creationId xmlns:p14="http://schemas.microsoft.com/office/powerpoint/2010/main" val="1734064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27</a:t>
            </a:fld>
            <a:endParaRPr lang="en-US" dirty="0"/>
          </a:p>
        </p:txBody>
      </p:sp>
    </p:spTree>
    <p:extLst>
      <p:ext uri="{BB962C8B-B14F-4D97-AF65-F5344CB8AC3E}">
        <p14:creationId xmlns:p14="http://schemas.microsoft.com/office/powerpoint/2010/main" val="4084335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latin typeface="Times New Roman" pitchFamily="18" charset="0"/>
                <a:cs typeface="Times New Roman" pitchFamily="18" charset="0"/>
              </a:rPr>
              <a:t>After looking at the Daylight factor values for classrooms the daylight is approximately high so, adding internal</a:t>
            </a:r>
            <a:r>
              <a:rPr lang="en-US" baseline="0" dirty="0" smtClean="0">
                <a:solidFill>
                  <a:schemeClr val="bg1"/>
                </a:solidFill>
                <a:latin typeface="Times New Roman" pitchFamily="18" charset="0"/>
                <a:cs typeface="Times New Roman" pitchFamily="18" charset="0"/>
              </a:rPr>
              <a:t> blinds </a:t>
            </a:r>
            <a:r>
              <a:rPr lang="en-US" dirty="0" smtClean="0">
                <a:solidFill>
                  <a:schemeClr val="bg1"/>
                </a:solidFill>
                <a:latin typeface="Times New Roman" pitchFamily="18" charset="0"/>
                <a:cs typeface="Times New Roman" pitchFamily="18" charset="0"/>
              </a:rPr>
              <a:t>will be sufficient.</a:t>
            </a:r>
          </a:p>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28</a:t>
            </a:fld>
            <a:endParaRPr lang="en-US" dirty="0"/>
          </a:p>
        </p:txBody>
      </p:sp>
    </p:spTree>
    <p:extLst>
      <p:ext uri="{BB962C8B-B14F-4D97-AF65-F5344CB8AC3E}">
        <p14:creationId xmlns:p14="http://schemas.microsoft.com/office/powerpoint/2010/main" val="29341752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latin typeface="Times New Roman" pitchFamily="18" charset="0"/>
                <a:cs typeface="Times New Roman" pitchFamily="18" charset="0"/>
              </a:rPr>
              <a:t>also trees are planted at outside like Royal Poinciana which will reduce the value and provide natural shading to the school  in addition to the acceptable landscape</a:t>
            </a:r>
          </a:p>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29</a:t>
            </a:fld>
            <a:endParaRPr lang="en-US" dirty="0"/>
          </a:p>
        </p:txBody>
      </p:sp>
    </p:spTree>
    <p:extLst>
      <p:ext uri="{BB962C8B-B14F-4D97-AF65-F5344CB8AC3E}">
        <p14:creationId xmlns:p14="http://schemas.microsoft.com/office/powerpoint/2010/main" val="27931114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37</a:t>
            </a:fld>
            <a:endParaRPr lang="en-US" dirty="0"/>
          </a:p>
        </p:txBody>
      </p:sp>
    </p:spTree>
    <p:extLst>
      <p:ext uri="{BB962C8B-B14F-4D97-AF65-F5344CB8AC3E}">
        <p14:creationId xmlns:p14="http://schemas.microsoft.com/office/powerpoint/2010/main" val="3796833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7FB667E1-E601-4AAF-B95C-B25720D70A60}" type="slidenum">
              <a:rPr lang="en-US" smtClean="0"/>
              <a:pPr/>
              <a:t>59</a:t>
            </a:fld>
            <a:endParaRPr lang="en-US"/>
          </a:p>
        </p:txBody>
      </p:sp>
    </p:spTree>
    <p:extLst>
      <p:ext uri="{BB962C8B-B14F-4D97-AF65-F5344CB8AC3E}">
        <p14:creationId xmlns:p14="http://schemas.microsoft.com/office/powerpoint/2010/main" val="34253511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At</a:t>
            </a:r>
            <a:r>
              <a:rPr lang="en-US" baseline="0" dirty="0" smtClean="0"/>
              <a:t> the top of the stair </a:t>
            </a:r>
            <a:r>
              <a:rPr lang="en-US" baseline="0" dirty="0" err="1" smtClean="0"/>
              <a:t>cae</a:t>
            </a:r>
            <a:r>
              <a:rPr lang="en-US" baseline="0" dirty="0" smtClean="0"/>
              <a:t> we have installed six 2m3 water tanks four of tem connected directly from main potable water supply and two of them are from storm water underground tanks which will be used for flushing</a:t>
            </a:r>
            <a:endParaRPr lang="en-US" dirty="0"/>
          </a:p>
        </p:txBody>
      </p:sp>
      <p:sp>
        <p:nvSpPr>
          <p:cNvPr id="4" name="عنصر نائب لرقم الشريحة 3"/>
          <p:cNvSpPr>
            <a:spLocks noGrp="1"/>
          </p:cNvSpPr>
          <p:nvPr>
            <p:ph type="sldNum" sz="quarter" idx="10"/>
          </p:nvPr>
        </p:nvSpPr>
        <p:spPr/>
        <p:txBody>
          <a:bodyPr/>
          <a:lstStyle/>
          <a:p>
            <a:fld id="{7FB667E1-E601-4AAF-B95C-B25720D70A60}" type="slidenum">
              <a:rPr lang="en-US" smtClean="0"/>
              <a:pPr/>
              <a:t>60</a:t>
            </a:fld>
            <a:endParaRPr lang="en-US"/>
          </a:p>
        </p:txBody>
      </p:sp>
    </p:spTree>
    <p:extLst>
      <p:ext uri="{BB962C8B-B14F-4D97-AF65-F5344CB8AC3E}">
        <p14:creationId xmlns:p14="http://schemas.microsoft.com/office/powerpoint/2010/main" val="2939402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I’m going with the introduction of the project and then going to architectural redesign and my partner are going to talk about environmental structural mechanical electrical and quantity serving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FB667E1-E601-4AAF-B95C-B25720D70A60}" type="slidenum">
              <a:rPr lang="en-US" smtClean="0"/>
              <a:pPr/>
              <a:t>2</a:t>
            </a:fld>
            <a:endParaRPr lang="en-US" dirty="0"/>
          </a:p>
        </p:txBody>
      </p:sp>
    </p:spTree>
    <p:extLst>
      <p:ext uri="{BB962C8B-B14F-4D97-AF65-F5344CB8AC3E}">
        <p14:creationId xmlns:p14="http://schemas.microsoft.com/office/powerpoint/2010/main" val="4180102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Site of our school</a:t>
            </a:r>
            <a:r>
              <a:rPr lang="en-US" baseline="0" dirty="0" smtClean="0"/>
              <a:t> going to be in the village of </a:t>
            </a:r>
            <a:r>
              <a:rPr lang="en-US" baseline="0" dirty="0" err="1" smtClean="0"/>
              <a:t>qafin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3</a:t>
            </a:fld>
            <a:endParaRPr lang="en-US" dirty="0"/>
          </a:p>
        </p:txBody>
      </p:sp>
    </p:spTree>
    <p:extLst>
      <p:ext uri="{BB962C8B-B14F-4D97-AF65-F5344CB8AC3E}">
        <p14:creationId xmlns:p14="http://schemas.microsoft.com/office/powerpoint/2010/main" val="1818603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JO" dirty="0"/>
          </a:p>
        </p:txBody>
      </p:sp>
      <p:sp>
        <p:nvSpPr>
          <p:cNvPr id="4" name="Slide Number Placeholder 3"/>
          <p:cNvSpPr>
            <a:spLocks noGrp="1"/>
          </p:cNvSpPr>
          <p:nvPr>
            <p:ph type="sldNum" sz="quarter" idx="10"/>
          </p:nvPr>
        </p:nvSpPr>
        <p:spPr/>
        <p:txBody>
          <a:bodyPr/>
          <a:lstStyle/>
          <a:p>
            <a:fld id="{D1E20C32-FC68-43D5-941A-27261689CF9B}" type="slidenum">
              <a:rPr lang="ar-JO" smtClean="0"/>
              <a:pPr/>
              <a:t>4</a:t>
            </a:fld>
            <a:endParaRPr lang="ar-JO" dirty="0"/>
          </a:p>
        </p:txBody>
      </p:sp>
    </p:spTree>
    <p:extLst>
      <p:ext uri="{BB962C8B-B14F-4D97-AF65-F5344CB8AC3E}">
        <p14:creationId xmlns:p14="http://schemas.microsoft.com/office/powerpoint/2010/main" val="3644805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solidFill>
                  <a:schemeClr val="bg1"/>
                </a:solidFill>
                <a:latin typeface="Times New Roman" panose="02020603050405020304" pitchFamily="18" charset="0"/>
                <a:cs typeface="Times New Roman" panose="02020603050405020304" pitchFamily="18" charset="0"/>
              </a:rPr>
              <a:t>The shape of the building is obtained from an architectural designer which consists of three floors. The total site area equals (3500m</a:t>
            </a:r>
            <a:r>
              <a:rPr lang="en-US" baseline="30000" dirty="0" smtClean="0">
                <a:solidFill>
                  <a:schemeClr val="bg1"/>
                </a:solidFill>
                <a:latin typeface="Times New Roman" panose="02020603050405020304" pitchFamily="18" charset="0"/>
                <a:cs typeface="Times New Roman" panose="02020603050405020304" pitchFamily="18" charset="0"/>
              </a:rPr>
              <a:t>2</a:t>
            </a:r>
            <a:r>
              <a:rPr lang="en-US" dirty="0" smtClean="0">
                <a:solidFill>
                  <a:schemeClr val="bg1"/>
                </a:solidFill>
                <a:latin typeface="Times New Roman" panose="02020603050405020304" pitchFamily="18" charset="0"/>
                <a:cs typeface="Times New Roman" panose="02020603050405020304" pitchFamily="18" charset="0"/>
              </a:rPr>
              <a:t>). Modifications had been made over the architectural design to meet the goals of the project.</a:t>
            </a:r>
          </a:p>
          <a:p>
            <a:pPr algn="just"/>
            <a:r>
              <a:rPr lang="en-US" dirty="0" smtClean="0">
                <a:solidFill>
                  <a:schemeClr val="bg1"/>
                </a:solidFill>
                <a:latin typeface="Times New Roman" panose="02020603050405020304" pitchFamily="18" charset="0"/>
                <a:cs typeface="Times New Roman" panose="02020603050405020304" pitchFamily="18" charset="0"/>
              </a:rPr>
              <a:t>The total area of the school is (2480m²)  each floor has an area of 827 m².</a:t>
            </a:r>
          </a:p>
        </p:txBody>
      </p:sp>
      <p:sp>
        <p:nvSpPr>
          <p:cNvPr id="4" name="Slide Number Placeholder 3"/>
          <p:cNvSpPr>
            <a:spLocks noGrp="1"/>
          </p:cNvSpPr>
          <p:nvPr>
            <p:ph type="sldNum" sz="quarter" idx="10"/>
          </p:nvPr>
        </p:nvSpPr>
        <p:spPr/>
        <p:txBody>
          <a:bodyPr/>
          <a:lstStyle/>
          <a:p>
            <a:fld id="{7FB667E1-E601-4AAF-B95C-B25720D70A60}" type="slidenum">
              <a:rPr lang="en-US"/>
              <a:pPr/>
              <a:t>5</a:t>
            </a:fld>
            <a:endParaRPr lang="en-US" dirty="0"/>
          </a:p>
        </p:txBody>
      </p:sp>
    </p:spTree>
    <p:extLst>
      <p:ext uri="{BB962C8B-B14F-4D97-AF65-F5344CB8AC3E}">
        <p14:creationId xmlns:p14="http://schemas.microsoft.com/office/powerpoint/2010/main" val="2507627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6</a:t>
            </a:fld>
            <a:endParaRPr lang="en-US" dirty="0"/>
          </a:p>
        </p:txBody>
      </p:sp>
    </p:spTree>
    <p:extLst>
      <p:ext uri="{BB962C8B-B14F-4D97-AF65-F5344CB8AC3E}">
        <p14:creationId xmlns:p14="http://schemas.microsoft.com/office/powerpoint/2010/main" val="3313530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9</a:t>
            </a:fld>
            <a:endParaRPr lang="en-US" dirty="0"/>
          </a:p>
        </p:txBody>
      </p:sp>
    </p:spTree>
    <p:extLst>
      <p:ext uri="{BB962C8B-B14F-4D97-AF65-F5344CB8AC3E}">
        <p14:creationId xmlns:p14="http://schemas.microsoft.com/office/powerpoint/2010/main" val="2940728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a:p>
        </p:txBody>
      </p:sp>
      <p:sp>
        <p:nvSpPr>
          <p:cNvPr id="4" name="عنصر نائب لرقم الشريحة 3"/>
          <p:cNvSpPr>
            <a:spLocks noGrp="1"/>
          </p:cNvSpPr>
          <p:nvPr>
            <p:ph type="sldNum" sz="quarter" idx="10"/>
          </p:nvPr>
        </p:nvSpPr>
        <p:spPr/>
        <p:txBody>
          <a:bodyPr/>
          <a:lstStyle/>
          <a:p>
            <a:fld id="{7FB667E1-E601-4AAF-B95C-B25720D70A60}" type="slidenum">
              <a:rPr lang="en-US" smtClean="0"/>
              <a:pPr/>
              <a:t>15</a:t>
            </a:fld>
            <a:endParaRPr lang="en-US"/>
          </a:p>
        </p:txBody>
      </p:sp>
    </p:spTree>
    <p:extLst>
      <p:ext uri="{BB962C8B-B14F-4D97-AF65-F5344CB8AC3E}">
        <p14:creationId xmlns:p14="http://schemas.microsoft.com/office/powerpoint/2010/main" val="1951152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B667E1-E601-4AAF-B95C-B25720D70A60}" type="slidenum">
              <a:rPr lang="en-US" smtClean="0"/>
              <a:pPr/>
              <a:t>17</a:t>
            </a:fld>
            <a:endParaRPr lang="en-US" dirty="0"/>
          </a:p>
        </p:txBody>
      </p:sp>
    </p:spTree>
    <p:extLst>
      <p:ext uri="{BB962C8B-B14F-4D97-AF65-F5344CB8AC3E}">
        <p14:creationId xmlns:p14="http://schemas.microsoft.com/office/powerpoint/2010/main" val="18556406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dirty="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a:t>Click to edit Master title style</a:t>
            </a: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a:t>Click to edit Master subtitle style</a:t>
            </a: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dirty="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a:t>Click to edit Master title style</a:t>
            </a: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a:t>Click to 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fld id="{49B5637B-2670-4FD1-95F9-D0ABEB8855F0}" type="datetime1">
              <a:rPr lang="en-US" smtClean="0"/>
              <a:t>5/24/2015</a:t>
            </a:fld>
            <a:endParaRPr dirty="0"/>
          </a:p>
        </p:txBody>
      </p:sp>
      <p:sp>
        <p:nvSpPr>
          <p:cNvPr id="6" name="Footer Placeholder 5"/>
          <p:cNvSpPr>
            <a:spLocks noGrp="1"/>
          </p:cNvSpPr>
          <p:nvPr>
            <p:ph type="ftr" sz="quarter" idx="11"/>
          </p:nvPr>
        </p:nvSpPr>
        <p:spPr/>
        <p:txBody>
          <a:bodyPr/>
          <a:lstStyle/>
          <a:p>
            <a:r>
              <a:rPr lang="en-US" dirty="0" smtClean="0"/>
              <a:t>Graduation project 2</a:t>
            </a:r>
            <a:endParaRPr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dirty="0"/>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dirty="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a:t>Click to edit Master title style</a:t>
            </a: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dirty="0"/>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a:t>Click to edit Master text styles</a:t>
            </a:r>
          </a:p>
        </p:txBody>
      </p:sp>
      <p:sp>
        <p:nvSpPr>
          <p:cNvPr id="5" name="Date Placeholder 4"/>
          <p:cNvSpPr>
            <a:spLocks noGrp="1"/>
          </p:cNvSpPr>
          <p:nvPr>
            <p:ph type="dt" sz="half" idx="10"/>
          </p:nvPr>
        </p:nvSpPr>
        <p:spPr/>
        <p:txBody>
          <a:bodyPr/>
          <a:lstStyle/>
          <a:p>
            <a:fld id="{694CF190-939F-464E-A6C2-658D678D59A9}" type="datetime1">
              <a:rPr lang="en-US" smtClean="0"/>
              <a:t>5/24/2015</a:t>
            </a:fld>
            <a:endParaRPr dirty="0"/>
          </a:p>
        </p:txBody>
      </p:sp>
      <p:sp>
        <p:nvSpPr>
          <p:cNvPr id="6" name="Footer Placeholder 5"/>
          <p:cNvSpPr>
            <a:spLocks noGrp="1"/>
          </p:cNvSpPr>
          <p:nvPr>
            <p:ph type="ftr" sz="quarter" idx="11"/>
          </p:nvPr>
        </p:nvSpPr>
        <p:spPr/>
        <p:txBody>
          <a:bodyPr/>
          <a:lstStyle/>
          <a:p>
            <a:r>
              <a:rPr lang="en-US" dirty="0" smtClean="0"/>
              <a:t>Graduation project 2</a:t>
            </a:r>
            <a:endParaRPr dirty="0"/>
          </a:p>
        </p:txBody>
      </p:sp>
      <p:sp>
        <p:nvSpPr>
          <p:cNvPr id="7" name="Slide Number Placeholder 6"/>
          <p:cNvSpPr>
            <a:spLocks noGrp="1"/>
          </p:cNvSpPr>
          <p:nvPr>
            <p:ph type="sldNum" sz="quarter" idx="12"/>
          </p:nvPr>
        </p:nvSpPr>
        <p:spPr/>
        <p:txBody>
          <a:bodyPr/>
          <a:lstStyle/>
          <a:p>
            <a:fld id="{CA8D9AD5-F248-4919-864A-CFD76CC027D6}" type="slidenum">
              <a:rPr/>
              <a:pPr/>
              <a:t>‹#›</a:t>
            </a:fld>
            <a:endParaRPr dirty="0"/>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Vertical Text Placeholder 2"/>
          <p:cNvSpPr>
            <a:spLocks noGrp="1"/>
          </p:cNvSpPr>
          <p:nvPr>
            <p:ph type="body" orient="vert" idx="1"/>
          </p:nvPr>
        </p:nvSpPr>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9FF3B7DB-FE11-40F7-BCCF-B3BEC314EA1D}" type="datetime1">
              <a:rPr lang="en-US" smtClean="0"/>
              <a:t>5/24/2015</a:t>
            </a:fld>
            <a:endParaRPr dirty="0"/>
          </a:p>
        </p:txBody>
      </p:sp>
      <p:sp>
        <p:nvSpPr>
          <p:cNvPr id="5" name="Footer Placeholder 4"/>
          <p:cNvSpPr>
            <a:spLocks noGrp="1"/>
          </p:cNvSpPr>
          <p:nvPr>
            <p:ph type="ftr" sz="quarter" idx="11"/>
          </p:nvPr>
        </p:nvSpPr>
        <p:spPr/>
        <p:txBody>
          <a:bodyPr/>
          <a:lstStyle/>
          <a:p>
            <a:r>
              <a:rPr lang="en-US" dirty="0" smtClean="0"/>
              <a:t>Graduation project 2</a:t>
            </a:r>
            <a:endParaRPr dirty="0"/>
          </a:p>
        </p:txBody>
      </p:sp>
      <p:sp>
        <p:nvSpPr>
          <p:cNvPr id="6" name="Slide Number Placeholder 5"/>
          <p:cNvSpPr>
            <a:spLocks noGrp="1"/>
          </p:cNvSpPr>
          <p:nvPr>
            <p:ph type="sldNum" sz="quarter" idx="12"/>
          </p:nvPr>
        </p:nvSpPr>
        <p:spPr/>
        <p:txBody>
          <a:bodyPr/>
          <a:lstStyle/>
          <a:p>
            <a:fld id="{CA8D9AD5-F248-4919-864A-CFD76CC027D6}" type="slidenum">
              <a:rPr/>
              <a:pPr/>
              <a:t>‹#›</a:t>
            </a:fld>
            <a:endParaRPr dirty="0"/>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a:t>Click to edit Master title style</a:t>
            </a: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AA5A2025-42D9-41E5-9A8A-0FA75E380034}" type="datetime1">
              <a:rPr lang="en-US" smtClean="0"/>
              <a:t>5/24/2015</a:t>
            </a:fld>
            <a:endParaRPr dirty="0"/>
          </a:p>
        </p:txBody>
      </p:sp>
      <p:sp>
        <p:nvSpPr>
          <p:cNvPr id="5" name="Footer Placeholder 4"/>
          <p:cNvSpPr>
            <a:spLocks noGrp="1"/>
          </p:cNvSpPr>
          <p:nvPr>
            <p:ph type="ftr" sz="quarter" idx="11"/>
          </p:nvPr>
        </p:nvSpPr>
        <p:spPr/>
        <p:txBody>
          <a:bodyPr/>
          <a:lstStyle/>
          <a:p>
            <a:r>
              <a:rPr lang="en-US" dirty="0" smtClean="0"/>
              <a:t>Graduation project 2</a:t>
            </a:r>
            <a:endParaRPr dirty="0"/>
          </a:p>
        </p:txBody>
      </p:sp>
      <p:sp>
        <p:nvSpPr>
          <p:cNvPr id="6" name="Slide Number Placeholder 5"/>
          <p:cNvSpPr>
            <a:spLocks noGrp="1"/>
          </p:cNvSpPr>
          <p:nvPr>
            <p:ph type="sldNum" sz="quarter" idx="12"/>
          </p:nvPr>
        </p:nvSpPr>
        <p:spPr/>
        <p:txBody>
          <a:bodyPr/>
          <a:lstStyle/>
          <a:p>
            <a:fld id="{CA8D9AD5-F248-4919-864A-CFD76CC027D6}" type="slidenum">
              <a:rPr/>
              <a:pPr/>
              <a:t>‹#›</a:t>
            </a:fld>
            <a:endParaRPr dirty="0"/>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Content Placeholder 2"/>
          <p:cNvSpPr>
            <a:spLocks noGrp="1"/>
          </p:cNvSpPr>
          <p:nvPr>
            <p:ph idx="1"/>
          </p:nvPr>
        </p:nvSpPr>
        <p:spPr/>
        <p:txBody>
          <a:bodyPr/>
          <a:lstStyle>
            <a:lvl6pPr>
              <a:defRPr/>
            </a:lvl6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625F46C6-35BF-437B-87D9-F3CCF3BAD870}" type="datetime1">
              <a:rPr lang="en-US" smtClean="0"/>
              <a:t>5/24/2015</a:t>
            </a:fld>
            <a:endParaRPr dirty="0"/>
          </a:p>
        </p:txBody>
      </p:sp>
      <p:sp>
        <p:nvSpPr>
          <p:cNvPr id="5" name="Footer Placeholder 4"/>
          <p:cNvSpPr>
            <a:spLocks noGrp="1"/>
          </p:cNvSpPr>
          <p:nvPr>
            <p:ph type="ftr" sz="quarter" idx="11"/>
          </p:nvPr>
        </p:nvSpPr>
        <p:spPr/>
        <p:txBody>
          <a:bodyPr/>
          <a:lstStyle/>
          <a:p>
            <a:r>
              <a:rPr lang="en-US" dirty="0" smtClean="0"/>
              <a:t>Graduation project 2</a:t>
            </a:r>
            <a:endParaRPr dirty="0"/>
          </a:p>
        </p:txBody>
      </p:sp>
      <p:sp>
        <p:nvSpPr>
          <p:cNvPr id="6" name="Slide Number Placeholder 5"/>
          <p:cNvSpPr>
            <a:spLocks noGrp="1"/>
          </p:cNvSpPr>
          <p:nvPr>
            <p:ph type="sldNum" sz="quarter" idx="12"/>
          </p:nvPr>
        </p:nvSpPr>
        <p:spPr/>
        <p:txBody>
          <a:bodyPr/>
          <a:lstStyle/>
          <a:p>
            <a:fld id="{CA8D9AD5-F248-4919-864A-CFD76CC027D6}" type="slidenum">
              <a:rPr/>
              <a:pPr/>
              <a:t>‹#›</a:t>
            </a:fld>
            <a:endParaRPr dirty="0"/>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dirty="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a:t>Click to edit Master title style</a:t>
            </a: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a:t>Click to edit Master text styles</a:t>
            </a:r>
          </a:p>
        </p:txBody>
      </p:sp>
      <p:sp>
        <p:nvSpPr>
          <p:cNvPr id="4" name="Date Placeholder 3"/>
          <p:cNvSpPr>
            <a:spLocks noGrp="1"/>
          </p:cNvSpPr>
          <p:nvPr>
            <p:ph type="dt" sz="half" idx="10"/>
          </p:nvPr>
        </p:nvSpPr>
        <p:spPr/>
        <p:txBody>
          <a:bodyPr/>
          <a:lstStyle/>
          <a:p>
            <a:fld id="{0FE646B0-0921-4E15-86B3-CB08FFB2F85E}" type="datetime1">
              <a:rPr lang="en-US" smtClean="0"/>
              <a:t>5/24/2015</a:t>
            </a:fld>
            <a:endParaRPr dirty="0"/>
          </a:p>
        </p:txBody>
      </p:sp>
      <p:sp>
        <p:nvSpPr>
          <p:cNvPr id="5" name="Footer Placeholder 4"/>
          <p:cNvSpPr>
            <a:spLocks noGrp="1"/>
          </p:cNvSpPr>
          <p:nvPr>
            <p:ph type="ftr" sz="quarter" idx="11"/>
          </p:nvPr>
        </p:nvSpPr>
        <p:spPr/>
        <p:txBody>
          <a:bodyPr/>
          <a:lstStyle/>
          <a:p>
            <a:r>
              <a:rPr lang="en-US" dirty="0" smtClean="0"/>
              <a:t>Graduation project 2</a:t>
            </a:r>
            <a:endParaRPr dirty="0"/>
          </a:p>
        </p:txBody>
      </p:sp>
      <p:sp>
        <p:nvSpPr>
          <p:cNvPr id="6" name="Slide Number Placeholder 5"/>
          <p:cNvSpPr>
            <a:spLocks noGrp="1"/>
          </p:cNvSpPr>
          <p:nvPr>
            <p:ph type="sldNum" sz="quarter" idx="12"/>
          </p:nvPr>
        </p:nvSpPr>
        <p:spPr/>
        <p:txBody>
          <a:bodyPr/>
          <a:lstStyle/>
          <a:p>
            <a:fld id="{CA8D9AD5-F248-4919-864A-CFD76CC027D6}" type="slidenum">
              <a:rPr/>
              <a:pPr/>
              <a:t>‹#›</a:t>
            </a:fld>
            <a:endParaRPr dirty="0"/>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lternate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a:t>Click to edit Master title style</a:t>
            </a: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2852212F-AB61-4FD0-B81C-2682AB8B5D67}" type="datetime1">
              <a:rPr lang="en-US" smtClean="0"/>
              <a:t>5/24/2015</a:t>
            </a:fld>
            <a:endParaRPr dirty="0"/>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dirty="0" smtClean="0"/>
              <a:t>Graduation project 2</a:t>
            </a:r>
            <a:endParaRPr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dirty="0"/>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Date Placeholder 4"/>
          <p:cNvSpPr>
            <a:spLocks noGrp="1"/>
          </p:cNvSpPr>
          <p:nvPr>
            <p:ph type="dt" sz="half" idx="10"/>
          </p:nvPr>
        </p:nvSpPr>
        <p:spPr/>
        <p:txBody>
          <a:bodyPr/>
          <a:lstStyle/>
          <a:p>
            <a:fld id="{361CE65C-7B37-4DA3-9703-183E965F403E}" type="datetime1">
              <a:rPr lang="en-US" smtClean="0"/>
              <a:t>5/24/2015</a:t>
            </a:fld>
            <a:endParaRPr dirty="0"/>
          </a:p>
        </p:txBody>
      </p:sp>
      <p:sp>
        <p:nvSpPr>
          <p:cNvPr id="6" name="Footer Placeholder 5"/>
          <p:cNvSpPr>
            <a:spLocks noGrp="1"/>
          </p:cNvSpPr>
          <p:nvPr>
            <p:ph type="ftr" sz="quarter" idx="11"/>
          </p:nvPr>
        </p:nvSpPr>
        <p:spPr/>
        <p:txBody>
          <a:bodyPr/>
          <a:lstStyle/>
          <a:p>
            <a:r>
              <a:rPr lang="en-US" dirty="0" smtClean="0"/>
              <a:t>Graduation project 2</a:t>
            </a:r>
            <a:endParaRPr dirty="0"/>
          </a:p>
        </p:txBody>
      </p:sp>
      <p:sp>
        <p:nvSpPr>
          <p:cNvPr id="7" name="Slide Number Placeholder 6"/>
          <p:cNvSpPr>
            <a:spLocks noGrp="1"/>
          </p:cNvSpPr>
          <p:nvPr>
            <p:ph type="sldNum" sz="quarter" idx="12"/>
          </p:nvPr>
        </p:nvSpPr>
        <p:spPr/>
        <p:txBody>
          <a:bodyPr/>
          <a:lstStyle/>
          <a:p>
            <a:fld id="{A0ECE5F2-81AA-4605-B028-6FBA391056AF}" type="slidenum">
              <a:rPr/>
              <a:pPr/>
              <a:t>‹#›</a:t>
            </a:fld>
            <a:endParaRPr dirty="0"/>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a:t>Click to edit Master title style</a:t>
            </a: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7" name="Date Placeholder 6"/>
          <p:cNvSpPr>
            <a:spLocks noGrp="1"/>
          </p:cNvSpPr>
          <p:nvPr>
            <p:ph type="dt" sz="half" idx="10"/>
          </p:nvPr>
        </p:nvSpPr>
        <p:spPr/>
        <p:txBody>
          <a:bodyPr/>
          <a:lstStyle/>
          <a:p>
            <a:fld id="{7AA949A0-90C3-4B4D-8667-EEEF66ABFEA4}" type="datetime1">
              <a:rPr lang="en-US" smtClean="0"/>
              <a:t>5/24/2015</a:t>
            </a:fld>
            <a:endParaRPr dirty="0"/>
          </a:p>
        </p:txBody>
      </p:sp>
      <p:sp>
        <p:nvSpPr>
          <p:cNvPr id="8" name="Footer Placeholder 7"/>
          <p:cNvSpPr>
            <a:spLocks noGrp="1"/>
          </p:cNvSpPr>
          <p:nvPr>
            <p:ph type="ftr" sz="quarter" idx="11"/>
          </p:nvPr>
        </p:nvSpPr>
        <p:spPr/>
        <p:txBody>
          <a:bodyPr/>
          <a:lstStyle/>
          <a:p>
            <a:r>
              <a:rPr lang="en-US" dirty="0" smtClean="0"/>
              <a:t>Graduation project 2</a:t>
            </a:r>
            <a:endParaRPr dirty="0"/>
          </a:p>
        </p:txBody>
      </p:sp>
      <p:sp>
        <p:nvSpPr>
          <p:cNvPr id="9" name="Slide Number Placeholder 8"/>
          <p:cNvSpPr>
            <a:spLocks noGrp="1"/>
          </p:cNvSpPr>
          <p:nvPr>
            <p:ph type="sldNum" sz="quarter" idx="12"/>
          </p:nvPr>
        </p:nvSpPr>
        <p:spPr/>
        <p:txBody>
          <a:bodyPr/>
          <a:lstStyle/>
          <a:p>
            <a:fld id="{CA8D9AD5-F248-4919-864A-CFD76CC027D6}" type="slidenum">
              <a:rPr/>
              <a:pPr/>
              <a:t>‹#›</a:t>
            </a:fld>
            <a:endParaRPr dirty="0"/>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Date Placeholder 2"/>
          <p:cNvSpPr>
            <a:spLocks noGrp="1"/>
          </p:cNvSpPr>
          <p:nvPr>
            <p:ph type="dt" sz="half" idx="10"/>
          </p:nvPr>
        </p:nvSpPr>
        <p:spPr/>
        <p:txBody>
          <a:bodyPr/>
          <a:lstStyle/>
          <a:p>
            <a:fld id="{B581E079-7C7F-42DA-8C97-2251318B0821}" type="datetime1">
              <a:rPr lang="en-US" smtClean="0"/>
              <a:t>5/24/2015</a:t>
            </a:fld>
            <a:endParaRPr dirty="0"/>
          </a:p>
        </p:txBody>
      </p:sp>
      <p:sp>
        <p:nvSpPr>
          <p:cNvPr id="4" name="Footer Placeholder 3"/>
          <p:cNvSpPr>
            <a:spLocks noGrp="1"/>
          </p:cNvSpPr>
          <p:nvPr>
            <p:ph type="ftr" sz="quarter" idx="11"/>
          </p:nvPr>
        </p:nvSpPr>
        <p:spPr/>
        <p:txBody>
          <a:bodyPr/>
          <a:lstStyle/>
          <a:p>
            <a:r>
              <a:rPr lang="en-US" dirty="0" smtClean="0"/>
              <a:t>Graduation project 2</a:t>
            </a:r>
            <a:endParaRPr dirty="0"/>
          </a:p>
        </p:txBody>
      </p:sp>
      <p:sp>
        <p:nvSpPr>
          <p:cNvPr id="5" name="Slide Number Placeholder 4"/>
          <p:cNvSpPr>
            <a:spLocks noGrp="1"/>
          </p:cNvSpPr>
          <p:nvPr>
            <p:ph type="sldNum" sz="quarter" idx="12"/>
          </p:nvPr>
        </p:nvSpPr>
        <p:spPr/>
        <p:txBody>
          <a:bodyPr/>
          <a:lstStyle/>
          <a:p>
            <a:fld id="{CA8D9AD5-F248-4919-864A-CFD76CC027D6}" type="slidenum">
              <a:rPr/>
              <a:pPr/>
              <a:t>‹#›</a:t>
            </a:fld>
            <a:endParaRPr dirty="0"/>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C370FA15-1C9D-4C2A-BD2F-FAC41CD8BAC9}" type="datetime1">
              <a:rPr lang="en-US" smtClean="0"/>
              <a:t>5/24/2015</a:t>
            </a:fld>
            <a:endParaRPr dirty="0"/>
          </a:p>
        </p:txBody>
      </p:sp>
      <p:sp>
        <p:nvSpPr>
          <p:cNvPr id="3" name="Footer Placeholder 2"/>
          <p:cNvSpPr>
            <a:spLocks noGrp="1"/>
          </p:cNvSpPr>
          <p:nvPr>
            <p:ph type="ftr" sz="quarter" idx="11"/>
          </p:nvPr>
        </p:nvSpPr>
        <p:spPr/>
        <p:txBody>
          <a:bodyPr/>
          <a:lstStyle>
            <a:lvl1pPr>
              <a:defRPr>
                <a:solidFill>
                  <a:schemeClr val="tx2"/>
                </a:solidFill>
              </a:defRPr>
            </a:lvl1pPr>
          </a:lstStyle>
          <a:p>
            <a:r>
              <a:rPr lang="en-US" dirty="0" smtClean="0"/>
              <a:t>Graduation project 2</a:t>
            </a:r>
            <a:endParaRPr dirty="0"/>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dirty="0"/>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a:t>Click to edit Master title style</a:t>
            </a: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a:t>Click to edit Master text styles</a:t>
            </a:r>
          </a:p>
        </p:txBody>
      </p:sp>
      <p:sp>
        <p:nvSpPr>
          <p:cNvPr id="5" name="Date Placeholder 4"/>
          <p:cNvSpPr>
            <a:spLocks noGrp="1"/>
          </p:cNvSpPr>
          <p:nvPr>
            <p:ph type="dt" sz="half" idx="10"/>
          </p:nvPr>
        </p:nvSpPr>
        <p:spPr/>
        <p:txBody>
          <a:bodyPr/>
          <a:lstStyle/>
          <a:p>
            <a:fld id="{8FA1D980-7F21-4D16-9DDB-42A2B8FA04DB}" type="datetime1">
              <a:rPr lang="en-US" smtClean="0"/>
              <a:t>5/24/2015</a:t>
            </a:fld>
            <a:endParaRPr dirty="0"/>
          </a:p>
        </p:txBody>
      </p:sp>
      <p:sp>
        <p:nvSpPr>
          <p:cNvPr id="6" name="Footer Placeholder 5"/>
          <p:cNvSpPr>
            <a:spLocks noGrp="1"/>
          </p:cNvSpPr>
          <p:nvPr>
            <p:ph type="ftr" sz="quarter" idx="11"/>
          </p:nvPr>
        </p:nvSpPr>
        <p:spPr/>
        <p:txBody>
          <a:bodyPr/>
          <a:lstStyle/>
          <a:p>
            <a:r>
              <a:rPr lang="en-US" dirty="0" smtClean="0"/>
              <a:t>Graduation project 2</a:t>
            </a:r>
            <a:endParaRPr dirty="0"/>
          </a:p>
        </p:txBody>
      </p:sp>
      <p:sp>
        <p:nvSpPr>
          <p:cNvPr id="7" name="Slide Number Placeholder 6"/>
          <p:cNvSpPr>
            <a:spLocks noGrp="1"/>
          </p:cNvSpPr>
          <p:nvPr>
            <p:ph type="sldNum" sz="quarter" idx="12"/>
          </p:nvPr>
        </p:nvSpPr>
        <p:spPr/>
        <p:txBody>
          <a:bodyPr/>
          <a:lstStyle/>
          <a:p>
            <a:fld id="{CA8D9AD5-F248-4919-864A-CFD76CC027D6}" type="slidenum">
              <a:rPr/>
              <a:pPr/>
              <a:t>‹#›</a:t>
            </a:fld>
            <a:endParaRPr dirty="0"/>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0"/>
                <a:lumOff val="100000"/>
              </a:schemeClr>
            </a:gs>
            <a:gs pos="33000">
              <a:srgbClr val="EAECEC"/>
            </a:gs>
            <a:gs pos="68000">
              <a:schemeClr val="bg2"/>
            </a:gs>
            <a:gs pos="100000">
              <a:schemeClr val="bg2">
                <a:lumMod val="90000"/>
              </a:schemeClr>
            </a:gs>
          </a:gsLst>
          <a:lin ang="5400000" scaled="1"/>
          <a:tileRect/>
        </a:gradFill>
        <a:effectLst/>
      </p:bgPr>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dirty="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dirty="0"/>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a:t>Click to edit Master title style</a:t>
            </a: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a:t>Click to edit Master text styles</a:t>
            </a:r>
          </a:p>
          <a:p>
            <a:pPr lvl="1"/>
            <a:r>
              <a:rPr/>
              <a:t>Second level</a:t>
            </a:r>
          </a:p>
          <a:p>
            <a:pPr lvl="2"/>
            <a:r>
              <a:rPr/>
              <a:t>Third level</a:t>
            </a:r>
          </a:p>
          <a:p>
            <a:pPr lvl="3"/>
            <a:r>
              <a:rPr/>
              <a:t>Fourth level</a:t>
            </a:r>
          </a:p>
          <a:p>
            <a:pPr lvl="4"/>
            <a:r>
              <a:rPr/>
              <a:t>Fifth level</a:t>
            </a:r>
          </a:p>
          <a:p>
            <a:pPr lvl="5"/>
            <a:r>
              <a:rPr/>
              <a:t>Sixth</a:t>
            </a:r>
          </a:p>
          <a:p>
            <a:pPr lvl="6"/>
            <a:r>
              <a:rPr/>
              <a:t>Seventh</a:t>
            </a:r>
          </a:p>
          <a:p>
            <a:pPr lvl="7"/>
            <a:r>
              <a:rPr/>
              <a:t>Eighth</a:t>
            </a:r>
          </a:p>
          <a:p>
            <a:pPr lvl="8"/>
            <a:r>
              <a:rPr/>
              <a:t>Ninth</a:t>
            </a: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CF1E1885-AD69-44E0-B1B7-89E9DBB08887}" type="datetime1">
              <a:rPr lang="en-US" smtClean="0"/>
              <a:t>5/24/2015</a:t>
            </a:fld>
            <a:endParaRPr dirty="0"/>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r>
              <a:rPr lang="en-US" dirty="0" smtClean="0"/>
              <a:t>Graduation project 2</a:t>
            </a:r>
            <a:endParaRPr dirty="0"/>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a:t>
            </a:fld>
            <a:endParaRPr dirty="0"/>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15.jpg"/></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10.xml"/><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42.jpe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image" Target="../media/image64.jp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5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hyperlink" Target="https://www.facebook.com/muhammad.hijaz" TargetMode="External"/><Relationship Id="rId2" Type="http://schemas.openxmlformats.org/officeDocument/2006/relationships/image" Target="../media/image77.png"/><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9.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60.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82.tmp"/><Relationship Id="rId2" Type="http://schemas.openxmlformats.org/officeDocument/2006/relationships/image" Target="../media/image81.tmp"/><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image" Target="../media/image84.tmp"/><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jpe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7.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jpeg"/><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jpeg"/><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image" Target="../media/image95.tmp"/><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image" Target="../media/image96.JP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97.jpg"/><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sz="half" idx="2"/>
          </p:nvPr>
        </p:nvSpPr>
        <p:spPr>
          <a:xfrm>
            <a:off x="0" y="1905000"/>
            <a:ext cx="5105400" cy="1447800"/>
          </a:xfrm>
        </p:spPr>
        <p:txBody>
          <a:bodyPr>
            <a:normAutofit/>
          </a:bodyPr>
          <a:lstStyle/>
          <a:p>
            <a:pPr algn="ctr"/>
            <a:r>
              <a:rPr lang="en-US" sz="2400" b="1" dirty="0" smtClean="0">
                <a:solidFill>
                  <a:srgbClr val="92D050"/>
                </a:solidFill>
                <a:latin typeface="Times New Roman" pitchFamily="18" charset="0"/>
                <a:cs typeface="Times New Roman" pitchFamily="18" charset="0"/>
              </a:rPr>
              <a:t>An-Najah National University</a:t>
            </a:r>
          </a:p>
          <a:p>
            <a:pPr algn="ctr"/>
            <a:r>
              <a:rPr lang="en-US" sz="2400" b="1" dirty="0" smtClean="0">
                <a:solidFill>
                  <a:srgbClr val="92D050"/>
                </a:solidFill>
                <a:latin typeface="Times New Roman" pitchFamily="18" charset="0"/>
                <a:cs typeface="Times New Roman" pitchFamily="18" charset="0"/>
              </a:rPr>
              <a:t>Facility of Engineering</a:t>
            </a:r>
          </a:p>
          <a:p>
            <a:pPr algn="ctr"/>
            <a:r>
              <a:rPr lang="en-US" sz="2400" b="1" dirty="0" smtClean="0">
                <a:solidFill>
                  <a:srgbClr val="92D050"/>
                </a:solidFill>
                <a:latin typeface="Times New Roman" pitchFamily="18" charset="0"/>
                <a:cs typeface="Times New Roman" pitchFamily="18" charset="0"/>
              </a:rPr>
              <a:t>Building Engineering department </a:t>
            </a:r>
            <a:endParaRPr lang="en-US" sz="2400" b="1" dirty="0">
              <a:solidFill>
                <a:srgbClr val="92D050"/>
              </a:solidFill>
              <a:latin typeface="Times New Roman" pitchFamily="18" charset="0"/>
              <a:cs typeface="Times New Roman" pitchFamily="18" charset="0"/>
            </a:endParaRPr>
          </a:p>
        </p:txBody>
      </p:sp>
      <p:pic>
        <p:nvPicPr>
          <p:cNvPr id="4" name="Picture 3"/>
          <p:cNvPicPr/>
          <p:nvPr/>
        </p:nvPicPr>
        <p:blipFill>
          <a:blip r:embed="rId3" cstate="print"/>
          <a:srcRect/>
          <a:stretch>
            <a:fillRect/>
          </a:stretch>
        </p:blipFill>
        <p:spPr bwMode="auto">
          <a:xfrm>
            <a:off x="1447800" y="228600"/>
            <a:ext cx="1981200" cy="1676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Rectangle 4"/>
          <p:cNvSpPr/>
          <p:nvPr/>
        </p:nvSpPr>
        <p:spPr>
          <a:xfrm>
            <a:off x="4876800" y="1371600"/>
            <a:ext cx="7315200" cy="584775"/>
          </a:xfrm>
          <a:prstGeom prst="rect">
            <a:avLst/>
          </a:prstGeom>
          <a:noFill/>
          <a:effectLst>
            <a:glow rad="101600">
              <a:schemeClr val="accent1">
                <a:satMod val="175000"/>
                <a:alpha val="40000"/>
              </a:schemeClr>
            </a:glow>
          </a:effectLst>
        </p:spPr>
        <p:txBody>
          <a:bodyPr wrap="square" lIns="91440" tIns="45720" rIns="91440" bIns="45720">
            <a:spAutoFit/>
          </a:bodyPr>
          <a:lstStyle/>
          <a:p>
            <a:pPr algn="ctr"/>
            <a:r>
              <a:rPr lang="en-US" sz="3200" b="1" dirty="0" smtClean="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rPr>
              <a:t>Qaffin Secondary girls school</a:t>
            </a:r>
            <a:endParaRPr lang="en-US" sz="3200" b="1" dirty="0">
              <a:ln w="17780" cmpd="sng">
                <a:solidFill>
                  <a:schemeClr val="accent1">
                    <a:tint val="3000"/>
                  </a:schemeClr>
                </a:solidFill>
                <a:prstDash val="solid"/>
                <a:miter lim="800000"/>
              </a:ln>
              <a:solidFill>
                <a:srgbClr val="008000"/>
              </a:solidFill>
              <a:effectLst>
                <a:outerShdw blurRad="55000" dist="50800" dir="5400000" algn="tl">
                  <a:srgbClr val="000000">
                    <a:alpha val="33000"/>
                  </a:srgbClr>
                </a:outerShdw>
              </a:effectLst>
            </a:endParaRPr>
          </a:p>
        </p:txBody>
      </p:sp>
      <p:sp>
        <p:nvSpPr>
          <p:cNvPr id="6" name="TextBox 5"/>
          <p:cNvSpPr txBox="1"/>
          <p:nvPr/>
        </p:nvSpPr>
        <p:spPr>
          <a:xfrm>
            <a:off x="4800600" y="4572000"/>
            <a:ext cx="7391400" cy="707886"/>
          </a:xfrm>
          <a:prstGeom prst="rect">
            <a:avLst/>
          </a:prstGeom>
          <a:noFill/>
        </p:spPr>
        <p:txBody>
          <a:bodyPr wrap="square" rtlCol="0">
            <a:spAutoFit/>
          </a:bodyPr>
          <a:lstStyle/>
          <a:p>
            <a:pPr algn="ctr"/>
            <a:r>
              <a:rPr lang="en-US" sz="2000" b="1" dirty="0" smtClean="0">
                <a:solidFill>
                  <a:schemeClr val="accent1">
                    <a:lumMod val="50000"/>
                  </a:schemeClr>
                </a:solidFill>
              </a:rPr>
              <a:t>Supervisor: </a:t>
            </a:r>
          </a:p>
          <a:p>
            <a:pPr algn="ctr"/>
            <a:r>
              <a:rPr lang="en-US" sz="2000" b="1" dirty="0" smtClean="0">
                <a:solidFill>
                  <a:schemeClr val="accent1">
                    <a:lumMod val="50000"/>
                  </a:schemeClr>
                </a:solidFill>
              </a:rPr>
              <a:t>Dr. Mutasim Babaa  </a:t>
            </a:r>
            <a:endParaRPr lang="en-US" sz="2000" b="1" dirty="0">
              <a:solidFill>
                <a:schemeClr val="accent1">
                  <a:lumMod val="50000"/>
                </a:schemeClr>
              </a:solidFill>
            </a:endParaRPr>
          </a:p>
        </p:txBody>
      </p:sp>
      <p:sp>
        <p:nvSpPr>
          <p:cNvPr id="7" name="TextBox 6"/>
          <p:cNvSpPr txBox="1"/>
          <p:nvPr/>
        </p:nvSpPr>
        <p:spPr>
          <a:xfrm>
            <a:off x="4876800" y="2743200"/>
            <a:ext cx="7315200" cy="1938992"/>
          </a:xfrm>
          <a:prstGeom prst="rect">
            <a:avLst/>
          </a:prstGeom>
          <a:noFill/>
        </p:spPr>
        <p:txBody>
          <a:bodyPr wrap="square" rtlCol="0">
            <a:spAutoFit/>
          </a:bodyPr>
          <a:lstStyle/>
          <a:p>
            <a:endParaRPr lang="en-US" sz="2000" b="1" dirty="0" smtClean="0">
              <a:solidFill>
                <a:schemeClr val="accent1">
                  <a:lumMod val="50000"/>
                </a:schemeClr>
              </a:solidFill>
            </a:endParaRPr>
          </a:p>
          <a:p>
            <a:pPr algn="ctr"/>
            <a:r>
              <a:rPr lang="en-US" sz="2000" b="1" dirty="0" smtClean="0">
                <a:solidFill>
                  <a:schemeClr val="accent1">
                    <a:lumMod val="50000"/>
                  </a:schemeClr>
                </a:solidFill>
              </a:rPr>
              <a:t>Prepared By:</a:t>
            </a:r>
          </a:p>
          <a:p>
            <a:pPr algn="ctr"/>
            <a:endParaRPr lang="en-US" sz="2000" b="1" dirty="0" smtClean="0">
              <a:solidFill>
                <a:schemeClr val="accent1">
                  <a:lumMod val="50000"/>
                </a:schemeClr>
              </a:solidFill>
            </a:endParaRPr>
          </a:p>
          <a:p>
            <a:pPr algn="ctr"/>
            <a:r>
              <a:rPr lang="en-US" sz="2000" b="1" dirty="0" smtClean="0">
                <a:solidFill>
                  <a:schemeClr val="accent1">
                    <a:lumMod val="50000"/>
                  </a:schemeClr>
                </a:solidFill>
              </a:rPr>
              <a:t>Eleane Jamal Jamlan             Mohammad Hasan Hijaz</a:t>
            </a:r>
          </a:p>
          <a:p>
            <a:pPr algn="ctr"/>
            <a:r>
              <a:rPr lang="en-US" sz="2000" b="1" dirty="0" smtClean="0">
                <a:solidFill>
                  <a:schemeClr val="accent1">
                    <a:lumMod val="50000"/>
                  </a:schemeClr>
                </a:solidFill>
              </a:rPr>
              <a:t> Lama Hafez Aker                    Sarah Wadah Zaqzouq</a:t>
            </a:r>
          </a:p>
          <a:p>
            <a:endParaRPr lang="en-US" sz="2000" b="1" dirty="0" smtClean="0">
              <a:solidFill>
                <a:srgbClr val="006600"/>
              </a:solidFill>
            </a:endParaRPr>
          </a:p>
        </p:txBody>
      </p:sp>
      <p:sp>
        <p:nvSpPr>
          <p:cNvPr id="7169" name="Rectangle 1"/>
          <p:cNvSpPr>
            <a:spLocks noChangeArrowheads="1"/>
          </p:cNvSpPr>
          <p:nvPr/>
        </p:nvSpPr>
        <p:spPr bwMode="auto">
          <a:xfrm>
            <a:off x="4876800" y="5867400"/>
            <a:ext cx="73152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2000" b="1" i="0" u="none" strike="noStrike" cap="none" normalizeH="0" baseline="0" dirty="0" smtClean="0">
                <a:ln>
                  <a:noFill/>
                </a:ln>
                <a:solidFill>
                  <a:schemeClr val="accent1">
                    <a:lumMod val="50000"/>
                  </a:schemeClr>
                </a:solidFill>
                <a:effectLst/>
                <a:latin typeface="Times New Roman" pitchFamily="18" charset="0"/>
                <a:ea typeface="Times New Roman" pitchFamily="18" charset="0"/>
                <a:cs typeface="Times New Roman" pitchFamily="18" charset="0"/>
              </a:rPr>
              <a:t>Presented in partial fulfillment of the requirements for Bachelor degree in (Building Engineering).  </a:t>
            </a:r>
            <a:endParaRPr kumimoji="0" lang="en-US" altLang="ja-JP" sz="2000" b="1"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9" name="Rectangle 8"/>
          <p:cNvSpPr/>
          <p:nvPr/>
        </p:nvSpPr>
        <p:spPr>
          <a:xfrm>
            <a:off x="6858000" y="2286000"/>
            <a:ext cx="3505200" cy="400110"/>
          </a:xfrm>
          <a:prstGeom prst="rect">
            <a:avLst/>
          </a:prstGeom>
        </p:spPr>
        <p:txBody>
          <a:bodyPr wrap="square">
            <a:spAutoFit/>
          </a:bodyPr>
          <a:lstStyle/>
          <a:p>
            <a:pPr algn="ctr"/>
            <a:r>
              <a:rPr lang="en-US" sz="2000" b="1" dirty="0" smtClean="0">
                <a:solidFill>
                  <a:schemeClr val="accent1">
                    <a:lumMod val="50000"/>
                  </a:schemeClr>
                </a:solidFill>
              </a:rPr>
              <a:t> Graduation project (II) .68591</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050" y="3429000"/>
            <a:ext cx="3519924" cy="26399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عنصر نائب للتذييل 1"/>
          <p:cNvSpPr>
            <a:spLocks noGrp="1"/>
          </p:cNvSpPr>
          <p:nvPr>
            <p:ph type="ftr" sz="quarter" idx="11"/>
          </p:nvPr>
        </p:nvSpPr>
        <p:spPr/>
        <p:txBody>
          <a:bodyPr/>
          <a:lstStyle/>
          <a:p>
            <a:r>
              <a:rPr lang="en-US" dirty="0" smtClean="0"/>
              <a:t>Graduation project 2</a:t>
            </a:r>
            <a:endParaRPr lang="en-US" dirty="0"/>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pPr/>
              <a:t>1</a:t>
            </a:fld>
            <a:endParaRPr lang="en-US" dirty="0"/>
          </a:p>
        </p:txBody>
      </p:sp>
      <p:sp>
        <p:nvSpPr>
          <p:cNvPr id="11" name="TextBox 10"/>
          <p:cNvSpPr txBox="1"/>
          <p:nvPr/>
        </p:nvSpPr>
        <p:spPr>
          <a:xfrm>
            <a:off x="6538415" y="1956375"/>
            <a:ext cx="4191000" cy="369332"/>
          </a:xfrm>
          <a:prstGeom prst="rect">
            <a:avLst/>
          </a:prstGeom>
          <a:noFill/>
        </p:spPr>
        <p:txBody>
          <a:bodyPr wrap="square" rtlCol="0">
            <a:spAutoFit/>
          </a:bodyPr>
          <a:lstStyle/>
          <a:p>
            <a:endParaRPr lang="en-US"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152400"/>
            <a:ext cx="7239000" cy="63891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4724400" y="6481831"/>
            <a:ext cx="480060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10: first floor plan </a:t>
            </a:r>
            <a:endParaRPr lang="en-US" b="1" dirty="0">
              <a:latin typeface="Times New Roman" panose="02020603050405020304" pitchFamily="18" charset="0"/>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638144124"/>
              </p:ext>
            </p:extLst>
          </p:nvPr>
        </p:nvGraphicFramePr>
        <p:xfrm>
          <a:off x="304800" y="152402"/>
          <a:ext cx="3733800" cy="6526706"/>
        </p:xfrm>
        <a:graphic>
          <a:graphicData uri="http://schemas.openxmlformats.org/drawingml/2006/table">
            <a:tbl>
              <a:tblPr firstRow="1" firstCol="1" bandRow="1">
                <a:tableStyleId>{5C22544A-7EE6-4342-B048-85BDC9FD1C3A}</a:tableStyleId>
              </a:tblPr>
              <a:tblGrid>
                <a:gridCol w="2286000"/>
                <a:gridCol w="1447800"/>
              </a:tblGrid>
              <a:tr h="938522">
                <a:tc>
                  <a:txBody>
                    <a:bodyPr/>
                    <a:lstStyle/>
                    <a:p>
                      <a:pPr marL="0" marR="0" algn="ctr">
                        <a:lnSpc>
                          <a:spcPct val="110000"/>
                        </a:lnSpc>
                        <a:spcBef>
                          <a:spcPts val="600"/>
                        </a:spcBef>
                        <a:spcAft>
                          <a:spcPts val="0"/>
                        </a:spcAft>
                      </a:pPr>
                      <a:r>
                        <a:rPr lang="en-US" sz="2800" b="1" dirty="0">
                          <a:effectLst/>
                        </a:rPr>
                        <a:t>Space name </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800" b="1" dirty="0">
                          <a:effectLst/>
                        </a:rPr>
                        <a:t>Number</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77253">
                <a:tc>
                  <a:txBody>
                    <a:bodyPr/>
                    <a:lstStyle/>
                    <a:p>
                      <a:pPr marL="0" marR="0" algn="ctr">
                        <a:lnSpc>
                          <a:spcPct val="115000"/>
                        </a:lnSpc>
                        <a:spcBef>
                          <a:spcPts val="0"/>
                        </a:spcBef>
                        <a:spcAft>
                          <a:spcPts val="0"/>
                        </a:spcAft>
                      </a:pPr>
                      <a:r>
                        <a:rPr lang="en-US" sz="2800" b="1" dirty="0" smtClean="0">
                          <a:effectLst/>
                        </a:rPr>
                        <a:t>Class </a:t>
                      </a:r>
                      <a:r>
                        <a:rPr lang="en-US" sz="2800" b="1" dirty="0">
                          <a:effectLst/>
                        </a:rPr>
                        <a:t>rooms </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b="1" dirty="0">
                          <a:effectLst/>
                        </a:rPr>
                        <a:t>6</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77253">
                <a:tc>
                  <a:txBody>
                    <a:bodyPr/>
                    <a:lstStyle/>
                    <a:p>
                      <a:pPr marL="0" marR="0" algn="ctr">
                        <a:lnSpc>
                          <a:spcPct val="115000"/>
                        </a:lnSpc>
                        <a:spcBef>
                          <a:spcPts val="0"/>
                        </a:spcBef>
                        <a:spcAft>
                          <a:spcPts val="0"/>
                        </a:spcAft>
                      </a:pPr>
                      <a:r>
                        <a:rPr lang="en-US" sz="2800" b="1" dirty="0">
                          <a:effectLst/>
                        </a:rPr>
                        <a:t>Computer lab</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b="1" dirty="0">
                          <a:effectLst/>
                        </a:rPr>
                        <a:t>1</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77253">
                <a:tc>
                  <a:txBody>
                    <a:bodyPr/>
                    <a:lstStyle/>
                    <a:p>
                      <a:pPr marL="0" marR="0" algn="ctr">
                        <a:lnSpc>
                          <a:spcPct val="115000"/>
                        </a:lnSpc>
                        <a:spcBef>
                          <a:spcPts val="0"/>
                        </a:spcBef>
                        <a:spcAft>
                          <a:spcPts val="0"/>
                        </a:spcAft>
                      </a:pPr>
                      <a:r>
                        <a:rPr lang="en-US" sz="2800" b="1">
                          <a:effectLst/>
                        </a:rPr>
                        <a:t>Home economics</a:t>
                      </a:r>
                      <a:endParaRPr lang="en-US" sz="2800" b="1">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b="1" dirty="0">
                          <a:effectLst/>
                        </a:rPr>
                        <a:t>1</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77253">
                <a:tc>
                  <a:txBody>
                    <a:bodyPr/>
                    <a:lstStyle/>
                    <a:p>
                      <a:pPr marL="0" marR="0" algn="ctr">
                        <a:lnSpc>
                          <a:spcPct val="115000"/>
                        </a:lnSpc>
                        <a:spcBef>
                          <a:spcPts val="0"/>
                        </a:spcBef>
                        <a:spcAft>
                          <a:spcPts val="0"/>
                        </a:spcAft>
                      </a:pPr>
                      <a:r>
                        <a:rPr lang="en-US" sz="2800" b="1">
                          <a:effectLst/>
                        </a:rPr>
                        <a:t>Teatcher room</a:t>
                      </a:r>
                      <a:endParaRPr lang="en-US" sz="2800" b="1">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b="1" dirty="0">
                          <a:effectLst/>
                        </a:rPr>
                        <a:t>1</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689310">
                <a:tc>
                  <a:txBody>
                    <a:bodyPr/>
                    <a:lstStyle/>
                    <a:p>
                      <a:pPr marL="0" marR="0" algn="ctr">
                        <a:lnSpc>
                          <a:spcPct val="115000"/>
                        </a:lnSpc>
                        <a:spcBef>
                          <a:spcPts val="0"/>
                        </a:spcBef>
                        <a:spcAft>
                          <a:spcPts val="0"/>
                        </a:spcAft>
                      </a:pPr>
                      <a:r>
                        <a:rPr lang="en-US" sz="2800" b="1">
                          <a:effectLst/>
                        </a:rPr>
                        <a:t>toilet</a:t>
                      </a:r>
                      <a:endParaRPr lang="en-US" sz="2800" b="1">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b="1" dirty="0">
                          <a:effectLst/>
                        </a:rPr>
                        <a:t>2</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77253">
                <a:tc>
                  <a:txBody>
                    <a:bodyPr/>
                    <a:lstStyle/>
                    <a:p>
                      <a:pPr marL="0" marR="0" algn="ctr">
                        <a:lnSpc>
                          <a:spcPct val="115000"/>
                        </a:lnSpc>
                        <a:spcBef>
                          <a:spcPts val="0"/>
                        </a:spcBef>
                        <a:spcAft>
                          <a:spcPts val="0"/>
                        </a:spcAft>
                      </a:pPr>
                      <a:r>
                        <a:rPr lang="en-US" sz="2800" b="1" dirty="0">
                          <a:effectLst/>
                        </a:rPr>
                        <a:t>Councilor room</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b="1" dirty="0">
                          <a:effectLst/>
                        </a:rPr>
                        <a:t>1</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bl>
          </a:graphicData>
        </a:graphic>
      </p:graphicFrame>
      <p:sp>
        <p:nvSpPr>
          <p:cNvPr id="3" name="عنصر نائب للتذييل 2"/>
          <p:cNvSpPr>
            <a:spLocks noGrp="1"/>
          </p:cNvSpPr>
          <p:nvPr>
            <p:ph type="ftr" sz="quarter" idx="11"/>
          </p:nvPr>
        </p:nvSpPr>
        <p:spPr/>
        <p:txBody>
          <a:bodyPr/>
          <a:lstStyle/>
          <a:p>
            <a:r>
              <a:rPr lang="en-US" smtClean="0"/>
              <a:t>Graduation project 2</a:t>
            </a:r>
            <a:endParaRPr lang="en-US"/>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10</a:t>
            </a:fld>
            <a:endParaRPr lang="en-US"/>
          </a:p>
        </p:txBody>
      </p:sp>
    </p:spTree>
    <p:extLst>
      <p:ext uri="{BB962C8B-B14F-4D97-AF65-F5344CB8AC3E}">
        <p14:creationId xmlns:p14="http://schemas.microsoft.com/office/powerpoint/2010/main" val="1896331804"/>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a:spLocks noGrp="1"/>
          </p:cNvSpPr>
          <p:nvPr>
            <p:ph type="body" idx="1"/>
          </p:nvPr>
        </p:nvSpPr>
        <p:spPr>
          <a:xfrm>
            <a:off x="4953000" y="533400"/>
            <a:ext cx="6553200" cy="1143000"/>
          </a:xfrm>
        </p:spPr>
        <p:txBody>
          <a:bodyPr>
            <a:normAutofit/>
          </a:bodyPr>
          <a:lstStyle/>
          <a:p>
            <a:pPr marL="45720" indent="0" algn="ctr">
              <a:buNone/>
            </a:pPr>
            <a:r>
              <a:rPr lang="en-US" sz="2800" dirty="0" smtClean="0">
                <a:latin typeface="Andalus" panose="02020603050405020304" pitchFamily="18" charset="-78"/>
                <a:cs typeface="Andalus" panose="02020603050405020304" pitchFamily="18" charset="-78"/>
              </a:rPr>
              <a:t>Floor Plans</a:t>
            </a:r>
            <a:endParaRPr lang="en-US" sz="2800" dirty="0">
              <a:latin typeface="Andalus" panose="02020603050405020304" pitchFamily="18" charset="-78"/>
              <a:cs typeface="Andalus" panose="02020603050405020304" pitchFamily="18" charset="-78"/>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0"/>
            <a:ext cx="7414469" cy="65415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4611414" y="6488668"/>
            <a:ext cx="480060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11: second floor plan </a:t>
            </a:r>
            <a:endParaRPr lang="en-US" b="1" dirty="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612302087"/>
              </p:ext>
            </p:extLst>
          </p:nvPr>
        </p:nvGraphicFramePr>
        <p:xfrm>
          <a:off x="609600" y="6839"/>
          <a:ext cx="3733800" cy="6813338"/>
        </p:xfrm>
        <a:graphic>
          <a:graphicData uri="http://schemas.openxmlformats.org/drawingml/2006/table">
            <a:tbl>
              <a:tblPr firstRow="1" firstCol="1" bandRow="1">
                <a:tableStyleId>{5C22544A-7EE6-4342-B048-85BDC9FD1C3A}</a:tableStyleId>
              </a:tblPr>
              <a:tblGrid>
                <a:gridCol w="1866900"/>
                <a:gridCol w="1866900"/>
              </a:tblGrid>
              <a:tr h="945759">
                <a:tc>
                  <a:txBody>
                    <a:bodyPr/>
                    <a:lstStyle/>
                    <a:p>
                      <a:pPr marL="0" marR="0" algn="ctr">
                        <a:lnSpc>
                          <a:spcPct val="110000"/>
                        </a:lnSpc>
                        <a:spcBef>
                          <a:spcPts val="600"/>
                        </a:spcBef>
                        <a:spcAft>
                          <a:spcPts val="0"/>
                        </a:spcAft>
                      </a:pPr>
                      <a:r>
                        <a:rPr lang="en-US" sz="2800" dirty="0">
                          <a:effectLst/>
                        </a:rPr>
                        <a:t>Space name </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800">
                          <a:effectLst/>
                        </a:rPr>
                        <a:t>Number</a:t>
                      </a:r>
                      <a:endParaRPr lang="en-US" sz="2800" b="1">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84789">
                <a:tc>
                  <a:txBody>
                    <a:bodyPr/>
                    <a:lstStyle/>
                    <a:p>
                      <a:pPr marL="0" marR="0" algn="ctr">
                        <a:lnSpc>
                          <a:spcPct val="115000"/>
                        </a:lnSpc>
                        <a:spcBef>
                          <a:spcPts val="0"/>
                        </a:spcBef>
                        <a:spcAft>
                          <a:spcPts val="0"/>
                        </a:spcAft>
                      </a:pPr>
                      <a:r>
                        <a:rPr lang="en-US" sz="2800" dirty="0" smtClean="0">
                          <a:effectLst/>
                        </a:rPr>
                        <a:t>Class </a:t>
                      </a:r>
                      <a:r>
                        <a:rPr lang="en-US" sz="2800" dirty="0">
                          <a:effectLst/>
                        </a:rPr>
                        <a:t>rooms </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a:effectLst/>
                        </a:rPr>
                        <a:t>6</a:t>
                      </a:r>
                      <a:endParaRPr lang="en-US" sz="2800" b="1">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84789">
                <a:tc>
                  <a:txBody>
                    <a:bodyPr/>
                    <a:lstStyle/>
                    <a:p>
                      <a:pPr marL="0" marR="0" algn="ctr">
                        <a:lnSpc>
                          <a:spcPct val="115000"/>
                        </a:lnSpc>
                        <a:spcBef>
                          <a:spcPts val="0"/>
                        </a:spcBef>
                        <a:spcAft>
                          <a:spcPts val="0"/>
                        </a:spcAft>
                      </a:pPr>
                      <a:r>
                        <a:rPr lang="en-US" sz="2800" dirty="0">
                          <a:effectLst/>
                        </a:rPr>
                        <a:t>Science lab </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dirty="0">
                          <a:effectLst/>
                        </a:rPr>
                        <a:t>1</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84789">
                <a:tc>
                  <a:txBody>
                    <a:bodyPr/>
                    <a:lstStyle/>
                    <a:p>
                      <a:pPr marL="0" marR="0" algn="ctr">
                        <a:lnSpc>
                          <a:spcPct val="115000"/>
                        </a:lnSpc>
                        <a:spcBef>
                          <a:spcPts val="0"/>
                        </a:spcBef>
                        <a:spcAft>
                          <a:spcPts val="0"/>
                        </a:spcAft>
                      </a:pPr>
                      <a:r>
                        <a:rPr lang="en-US" sz="2800" dirty="0">
                          <a:effectLst/>
                        </a:rPr>
                        <a:t>Art and craft</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dirty="0">
                          <a:effectLst/>
                        </a:rPr>
                        <a:t>1</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84789">
                <a:tc>
                  <a:txBody>
                    <a:bodyPr/>
                    <a:lstStyle/>
                    <a:p>
                      <a:pPr marL="0" marR="0" algn="ctr">
                        <a:lnSpc>
                          <a:spcPct val="115000"/>
                        </a:lnSpc>
                        <a:spcBef>
                          <a:spcPts val="0"/>
                        </a:spcBef>
                        <a:spcAft>
                          <a:spcPts val="0"/>
                        </a:spcAft>
                      </a:pPr>
                      <a:r>
                        <a:rPr lang="en-US" sz="2800">
                          <a:effectLst/>
                        </a:rPr>
                        <a:t>Teatcher room</a:t>
                      </a:r>
                      <a:endParaRPr lang="en-US" sz="2800" b="1">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dirty="0">
                          <a:effectLst/>
                        </a:rPr>
                        <a:t>1</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71817">
                <a:tc>
                  <a:txBody>
                    <a:bodyPr/>
                    <a:lstStyle/>
                    <a:p>
                      <a:pPr marL="0" marR="0" algn="ctr">
                        <a:lnSpc>
                          <a:spcPct val="115000"/>
                        </a:lnSpc>
                        <a:spcBef>
                          <a:spcPts val="0"/>
                        </a:spcBef>
                        <a:spcAft>
                          <a:spcPts val="0"/>
                        </a:spcAft>
                      </a:pPr>
                      <a:r>
                        <a:rPr lang="en-US" sz="2800">
                          <a:effectLst/>
                        </a:rPr>
                        <a:t>toilet</a:t>
                      </a:r>
                      <a:endParaRPr lang="en-US" sz="2800" b="1">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dirty="0">
                          <a:effectLst/>
                        </a:rPr>
                        <a:t>2</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84789">
                <a:tc>
                  <a:txBody>
                    <a:bodyPr/>
                    <a:lstStyle/>
                    <a:p>
                      <a:pPr marL="0" marR="0" algn="ctr">
                        <a:lnSpc>
                          <a:spcPct val="115000"/>
                        </a:lnSpc>
                        <a:spcBef>
                          <a:spcPts val="0"/>
                        </a:spcBef>
                        <a:spcAft>
                          <a:spcPts val="0"/>
                        </a:spcAft>
                      </a:pPr>
                      <a:r>
                        <a:rPr lang="en-US" sz="2800">
                          <a:effectLst/>
                        </a:rPr>
                        <a:t>Preparation </a:t>
                      </a:r>
                      <a:endParaRPr lang="en-US" sz="2800" b="1">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dirty="0">
                          <a:effectLst/>
                        </a:rPr>
                        <a:t>1</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71817">
                <a:tc>
                  <a:txBody>
                    <a:bodyPr/>
                    <a:lstStyle/>
                    <a:p>
                      <a:pPr marL="0" marR="0" algn="ctr">
                        <a:lnSpc>
                          <a:spcPct val="115000"/>
                        </a:lnSpc>
                        <a:spcBef>
                          <a:spcPts val="0"/>
                        </a:spcBef>
                        <a:spcAft>
                          <a:spcPts val="0"/>
                        </a:spcAft>
                      </a:pPr>
                      <a:r>
                        <a:rPr lang="en-US" sz="2800">
                          <a:effectLst/>
                        </a:rPr>
                        <a:t>Lab store </a:t>
                      </a:r>
                      <a:endParaRPr lang="en-US" sz="2800" b="1">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800" dirty="0">
                          <a:effectLst/>
                        </a:rPr>
                        <a:t>1</a:t>
                      </a:r>
                      <a:endParaRPr lang="en-US" sz="28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bl>
          </a:graphicData>
        </a:graphic>
      </p:graphicFrame>
      <p:sp>
        <p:nvSpPr>
          <p:cNvPr id="2" name="عنصر نائب للتذييل 1"/>
          <p:cNvSpPr>
            <a:spLocks noGrp="1"/>
          </p:cNvSpPr>
          <p:nvPr>
            <p:ph type="ftr" sz="quarter" idx="11"/>
          </p:nvPr>
        </p:nvSpPr>
        <p:spPr/>
        <p:txBody>
          <a:bodyPr/>
          <a:lstStyle/>
          <a:p>
            <a:r>
              <a:rPr lang="en-US" smtClean="0"/>
              <a:t>Graduation project 2</a:t>
            </a:r>
            <a:endParaRPr lang="en-US"/>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11</a:t>
            </a:fld>
            <a:endParaRPr lang="en-US"/>
          </a:p>
        </p:txBody>
      </p:sp>
    </p:spTree>
    <p:extLst>
      <p:ext uri="{BB962C8B-B14F-4D97-AF65-F5344CB8AC3E}">
        <p14:creationId xmlns:p14="http://schemas.microsoft.com/office/powerpoint/2010/main" val="397174214"/>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09800" y="509937"/>
            <a:ext cx="7543799" cy="1143000"/>
          </a:xfrm>
        </p:spPr>
        <p:txBody>
          <a:bodyPr>
            <a:normAutofit/>
          </a:bodyPr>
          <a:lstStyle/>
          <a:p>
            <a:r>
              <a:rPr lang="en-US" sz="3200" b="1" dirty="0" smtClean="0">
                <a:solidFill>
                  <a:srgbClr val="C00000"/>
                </a:solidFill>
                <a:latin typeface="Andalus" pitchFamily="18" charset="-78"/>
                <a:cs typeface="Andalus" pitchFamily="18" charset="-78"/>
              </a:rPr>
              <a:t>Site plan</a:t>
            </a:r>
            <a:endParaRPr lang="en-US" sz="3200" b="1" dirty="0">
              <a:solidFill>
                <a:srgbClr val="C00000"/>
              </a:solidFill>
              <a:latin typeface="Andalus" pitchFamily="18" charset="-78"/>
              <a:cs typeface="Andalus" pitchFamily="18" charset="-78"/>
            </a:endParaRPr>
          </a:p>
        </p:txBody>
      </p:sp>
      <p:sp>
        <p:nvSpPr>
          <p:cNvPr id="8" name="TextBox 7"/>
          <p:cNvSpPr txBox="1"/>
          <p:nvPr/>
        </p:nvSpPr>
        <p:spPr>
          <a:xfrm>
            <a:off x="6324600" y="579802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13: site plan</a:t>
            </a:r>
            <a:endParaRPr lang="en-US" b="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883124" y="579802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12: site </a:t>
            </a:r>
            <a:endParaRPr lang="en-US" b="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824" y="1160707"/>
            <a:ext cx="5657229" cy="44361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199" y="1143000"/>
            <a:ext cx="5638801" cy="44715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عنصر نائب للتذييل 4"/>
          <p:cNvSpPr>
            <a:spLocks noGrp="1"/>
          </p:cNvSpPr>
          <p:nvPr>
            <p:ph type="ftr" sz="quarter" idx="11"/>
          </p:nvPr>
        </p:nvSpPr>
        <p:spPr/>
        <p:txBody>
          <a:bodyPr/>
          <a:lstStyle/>
          <a:p>
            <a:r>
              <a:rPr lang="en-US" smtClean="0"/>
              <a:t>Graduation project 2</a:t>
            </a:r>
            <a:endParaRPr lang="en-US"/>
          </a:p>
        </p:txBody>
      </p:sp>
      <p:sp>
        <p:nvSpPr>
          <p:cNvPr id="6" name="عنصر نائب لرقم الشريحة 5"/>
          <p:cNvSpPr>
            <a:spLocks noGrp="1"/>
          </p:cNvSpPr>
          <p:nvPr>
            <p:ph type="sldNum" sz="quarter" idx="12"/>
          </p:nvPr>
        </p:nvSpPr>
        <p:spPr/>
        <p:txBody>
          <a:bodyPr/>
          <a:lstStyle/>
          <a:p>
            <a:fld id="{CA8D9AD5-F248-4919-864A-CFD76CC027D6}" type="slidenum">
              <a:rPr lang="en-US" smtClean="0"/>
              <a:pPr/>
              <a:t>12</a:t>
            </a:fld>
            <a:endParaRPr lang="en-US"/>
          </a:p>
        </p:txBody>
      </p:sp>
    </p:spTree>
    <p:extLst>
      <p:ext uri="{BB962C8B-B14F-4D97-AF65-F5344CB8AC3E}">
        <p14:creationId xmlns:p14="http://schemas.microsoft.com/office/powerpoint/2010/main" val="4002965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3790" y="609600"/>
            <a:ext cx="7543799" cy="785463"/>
          </a:xfrm>
        </p:spPr>
        <p:txBody>
          <a:bodyPr>
            <a:normAutofit/>
          </a:bodyPr>
          <a:lstStyle/>
          <a:p>
            <a:r>
              <a:rPr lang="en-US" sz="2800" dirty="0" smtClean="0">
                <a:solidFill>
                  <a:srgbClr val="C00000"/>
                </a:solidFill>
                <a:latin typeface="Andalus" pitchFamily="18" charset="-78"/>
                <a:cs typeface="Andalus" pitchFamily="18" charset="-78"/>
              </a:rPr>
              <a:t>Elevations</a:t>
            </a:r>
            <a:endParaRPr lang="en-US" sz="2800" dirty="0">
              <a:solidFill>
                <a:srgbClr val="C00000"/>
              </a:solidFill>
              <a:latin typeface="Andalus" pitchFamily="18" charset="-78"/>
              <a:cs typeface="Andalus" pitchFamily="18" charset="-78"/>
            </a:endParaRPr>
          </a:p>
        </p:txBody>
      </p:sp>
      <p:sp>
        <p:nvSpPr>
          <p:cNvPr id="8" name="TextBox 7"/>
          <p:cNvSpPr txBox="1"/>
          <p:nvPr/>
        </p:nvSpPr>
        <p:spPr>
          <a:xfrm>
            <a:off x="6324600" y="579802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15: Western elevation</a:t>
            </a:r>
            <a:endParaRPr lang="en-US" b="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883124" y="579802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14: Eastern elevation </a:t>
            </a:r>
            <a:endParaRPr lang="en-US"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157" y="1395063"/>
            <a:ext cx="5745533" cy="40913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1395063"/>
            <a:ext cx="5795022" cy="40913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عنصر نائب للتذييل 1"/>
          <p:cNvSpPr>
            <a:spLocks noGrp="1"/>
          </p:cNvSpPr>
          <p:nvPr>
            <p:ph type="ftr" sz="quarter" idx="11"/>
          </p:nvPr>
        </p:nvSpPr>
        <p:spPr/>
        <p:txBody>
          <a:bodyPr/>
          <a:lstStyle/>
          <a:p>
            <a:r>
              <a:rPr lang="en-US" smtClean="0"/>
              <a:t>Graduation project 2</a:t>
            </a:r>
            <a:endParaRPr lang="en-US"/>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13</a:t>
            </a:fld>
            <a:endParaRPr lang="en-US"/>
          </a:p>
        </p:txBody>
      </p:sp>
    </p:spTree>
    <p:extLst>
      <p:ext uri="{BB962C8B-B14F-4D97-AF65-F5344CB8AC3E}">
        <p14:creationId xmlns:p14="http://schemas.microsoft.com/office/powerpoint/2010/main" val="2919093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3790" y="609600"/>
            <a:ext cx="7543799" cy="785463"/>
          </a:xfrm>
        </p:spPr>
        <p:txBody>
          <a:bodyPr>
            <a:normAutofit/>
          </a:bodyPr>
          <a:lstStyle/>
          <a:p>
            <a:r>
              <a:rPr lang="en-US" sz="2800" dirty="0" smtClean="0">
                <a:solidFill>
                  <a:srgbClr val="C00000"/>
                </a:solidFill>
                <a:latin typeface="Andalus" pitchFamily="18" charset="-78"/>
                <a:cs typeface="Andalus" pitchFamily="18" charset="-78"/>
              </a:rPr>
              <a:t>Elevations</a:t>
            </a:r>
            <a:endParaRPr lang="en-US" sz="2800" dirty="0">
              <a:solidFill>
                <a:srgbClr val="C00000"/>
              </a:solidFill>
              <a:latin typeface="Andalus" pitchFamily="18" charset="-78"/>
              <a:cs typeface="Andalus" pitchFamily="18" charset="-78"/>
            </a:endParaRPr>
          </a:p>
        </p:txBody>
      </p:sp>
      <p:sp>
        <p:nvSpPr>
          <p:cNvPr id="8" name="TextBox 7"/>
          <p:cNvSpPr txBox="1"/>
          <p:nvPr/>
        </p:nvSpPr>
        <p:spPr>
          <a:xfrm>
            <a:off x="6324600" y="579802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17: southern elevation</a:t>
            </a:r>
            <a:endParaRPr lang="en-US" b="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883124" y="579802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16: Northern elevation </a:t>
            </a:r>
            <a:endParaRPr lang="en-US"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157" y="1524000"/>
            <a:ext cx="5745533" cy="3962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1524000"/>
            <a:ext cx="5795022" cy="3962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عنصر نائب للتذييل 1"/>
          <p:cNvSpPr>
            <a:spLocks noGrp="1"/>
          </p:cNvSpPr>
          <p:nvPr>
            <p:ph type="ftr" sz="quarter" idx="11"/>
          </p:nvPr>
        </p:nvSpPr>
        <p:spPr/>
        <p:txBody>
          <a:bodyPr/>
          <a:lstStyle/>
          <a:p>
            <a:r>
              <a:rPr lang="en-US" smtClean="0"/>
              <a:t>Graduation project 2</a:t>
            </a:r>
            <a:endParaRPr lang="en-US"/>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14</a:t>
            </a:fld>
            <a:endParaRPr lang="en-US"/>
          </a:p>
        </p:txBody>
      </p:sp>
    </p:spTree>
    <p:extLst>
      <p:ext uri="{BB962C8B-B14F-4D97-AF65-F5344CB8AC3E}">
        <p14:creationId xmlns:p14="http://schemas.microsoft.com/office/powerpoint/2010/main" val="4248607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3790" y="609600"/>
            <a:ext cx="7543799" cy="785463"/>
          </a:xfrm>
        </p:spPr>
        <p:txBody>
          <a:bodyPr>
            <a:normAutofit/>
          </a:bodyPr>
          <a:lstStyle/>
          <a:p>
            <a:r>
              <a:rPr lang="en-US" sz="2800" dirty="0" smtClean="0">
                <a:solidFill>
                  <a:srgbClr val="C00000"/>
                </a:solidFill>
                <a:latin typeface="Andalus" pitchFamily="18" charset="-78"/>
                <a:cs typeface="Andalus" pitchFamily="18" charset="-78"/>
              </a:rPr>
              <a:t>Sections</a:t>
            </a:r>
            <a:endParaRPr lang="en-US" sz="2800" dirty="0">
              <a:solidFill>
                <a:srgbClr val="C00000"/>
              </a:solidFill>
              <a:latin typeface="Andalus" pitchFamily="18" charset="-78"/>
              <a:cs typeface="Andalus" pitchFamily="18" charset="-78"/>
            </a:endParaRPr>
          </a:p>
        </p:txBody>
      </p:sp>
      <p:sp>
        <p:nvSpPr>
          <p:cNvPr id="8" name="TextBox 7"/>
          <p:cNvSpPr txBox="1"/>
          <p:nvPr/>
        </p:nvSpPr>
        <p:spPr>
          <a:xfrm>
            <a:off x="6324600" y="579802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19: </a:t>
            </a:r>
            <a:r>
              <a:rPr lang="en-US" b="1" dirty="0">
                <a:latin typeface="Times New Roman" panose="02020603050405020304" pitchFamily="18" charset="0"/>
                <a:cs typeface="Times New Roman" panose="02020603050405020304" pitchFamily="18" charset="0"/>
              </a:rPr>
              <a:t>Section </a:t>
            </a:r>
            <a:r>
              <a:rPr lang="en-US" b="1" dirty="0" smtClean="0">
                <a:latin typeface="Times New Roman" panose="02020603050405020304" pitchFamily="18" charset="0"/>
                <a:cs typeface="Times New Roman" panose="02020603050405020304" pitchFamily="18" charset="0"/>
              </a:rPr>
              <a:t>B-B</a:t>
            </a:r>
            <a:endParaRPr lang="en-US" b="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883124" y="579802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18: Section A-A</a:t>
            </a:r>
            <a:endParaRPr lang="en-US" b="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157" y="1752600"/>
            <a:ext cx="5745533" cy="37337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2200" y="1752599"/>
            <a:ext cx="5795022" cy="37337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عنصر نائب للتذييل 1"/>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15</a:t>
            </a:fld>
            <a:endParaRPr lang="en-US"/>
          </a:p>
        </p:txBody>
      </p:sp>
    </p:spTree>
    <p:extLst>
      <p:ext uri="{BB962C8B-B14F-4D97-AF65-F5344CB8AC3E}">
        <p14:creationId xmlns:p14="http://schemas.microsoft.com/office/powerpoint/2010/main" val="4248607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7594600" cy="609600"/>
          </a:xfrm>
        </p:spPr>
        <p:txBody>
          <a:bodyPr>
            <a:normAutofit/>
          </a:bodyPr>
          <a:lstStyle/>
          <a:p>
            <a:pPr algn="ctr"/>
            <a:r>
              <a:rPr lang="en-US" sz="2800" b="1" dirty="0" smtClean="0">
                <a:latin typeface="Andalus" pitchFamily="18" charset="-78"/>
                <a:cs typeface="Andalus" pitchFamily="18" charset="-78"/>
              </a:rPr>
              <a:t>Table of contents</a:t>
            </a:r>
            <a:endParaRPr lang="en-US" sz="2400" dirty="0">
              <a:latin typeface="Andalus" pitchFamily="18" charset="-78"/>
              <a:cs typeface="Andalus" pitchFamily="18" charset="-78"/>
            </a:endParaRPr>
          </a:p>
        </p:txBody>
      </p:sp>
      <p:graphicFrame>
        <p:nvGraphicFramePr>
          <p:cNvPr id="12" name="Diagram 11"/>
          <p:cNvGraphicFramePr/>
          <p:nvPr>
            <p:extLst>
              <p:ext uri="{D42A27DB-BD31-4B8C-83A1-F6EECF244321}">
                <p14:modId xmlns:p14="http://schemas.microsoft.com/office/powerpoint/2010/main" val="4037839326"/>
              </p:ext>
            </p:extLst>
          </p:nvPr>
        </p:nvGraphicFramePr>
        <p:xfrm>
          <a:off x="2667000" y="1295400"/>
          <a:ext cx="6500858"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تذييل 2"/>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16</a:t>
            </a:fld>
            <a:endParaRPr lang="en-US" dirty="0"/>
          </a:p>
        </p:txBody>
      </p:sp>
      <p:sp>
        <p:nvSpPr>
          <p:cNvPr id="6" name="Right Arrow 5"/>
          <p:cNvSpPr/>
          <p:nvPr/>
        </p:nvSpPr>
        <p:spPr>
          <a:xfrm>
            <a:off x="990600" y="2667000"/>
            <a:ext cx="1600200" cy="560832"/>
          </a:xfrm>
          <a:prstGeom prst="rightArrow">
            <a:avLst>
              <a:gd name="adj1" fmla="val 50000"/>
              <a:gd name="adj2" fmla="val 868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68776268"/>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0" y="381000"/>
            <a:ext cx="4648200" cy="685800"/>
          </a:xfrm>
        </p:spPr>
        <p:txBody>
          <a:bodyPr>
            <a:noAutofit/>
          </a:bodyPr>
          <a:lstStyle/>
          <a:p>
            <a:pPr lvl="0">
              <a:spcBef>
                <a:spcPts val="0"/>
              </a:spcBef>
              <a:buFont typeface="Wingdings" pitchFamily="2" charset="2"/>
              <a:buChar char="v"/>
            </a:pPr>
            <a:r>
              <a:rPr lang="en-US" sz="3200" b="1" dirty="0" smtClean="0">
                <a:solidFill>
                  <a:schemeClr val="accent6"/>
                </a:solidFill>
                <a:latin typeface="Andalus" pitchFamily="18" charset="-78"/>
                <a:ea typeface="+mn-ea"/>
                <a:cs typeface="Andalus" pitchFamily="18" charset="-78"/>
              </a:rPr>
              <a:t>Environmental Aspects  </a:t>
            </a:r>
            <a:endParaRPr lang="en-US" sz="3600" b="1" dirty="0">
              <a:solidFill>
                <a:schemeClr val="accent6"/>
              </a:solidFill>
              <a:latin typeface="Andalus" pitchFamily="18" charset="-78"/>
              <a:cs typeface="Andalus" pitchFamily="18" charset="-78"/>
            </a:endParaRPr>
          </a:p>
        </p:txBody>
      </p:sp>
      <p:sp>
        <p:nvSpPr>
          <p:cNvPr id="7" name="عنصر نائب للتذييل 6"/>
          <p:cNvSpPr>
            <a:spLocks noGrp="1"/>
          </p:cNvSpPr>
          <p:nvPr>
            <p:ph type="ftr" sz="quarter" idx="11"/>
          </p:nvPr>
        </p:nvSpPr>
        <p:spPr/>
        <p:txBody>
          <a:bodyPr/>
          <a:lstStyle/>
          <a:p>
            <a:r>
              <a:rPr lang="en-US" dirty="0" smtClean="0"/>
              <a:t>Graduation project 2</a:t>
            </a:r>
            <a:endParaRPr lang="en-US" dirty="0"/>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pPr/>
              <a:t>17</a:t>
            </a:fld>
            <a:endParaRPr lang="en-US" dirty="0"/>
          </a:p>
        </p:txBody>
      </p:sp>
      <p:pic>
        <p:nvPicPr>
          <p:cNvPr id="6" name="Picture 5" descr="Picture1.jpg"/>
          <p:cNvPicPr>
            <a:picLocks noChangeAspect="1"/>
          </p:cNvPicPr>
          <p:nvPr/>
        </p:nvPicPr>
        <p:blipFill>
          <a:blip r:embed="rId3" cstate="print"/>
          <a:stretch>
            <a:fillRect/>
          </a:stretch>
        </p:blipFill>
        <p:spPr>
          <a:xfrm>
            <a:off x="9980319" y="4953000"/>
            <a:ext cx="2211681" cy="16445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Content Placeholder 8"/>
          <p:cNvSpPr>
            <a:spLocks noGrp="1"/>
          </p:cNvSpPr>
          <p:nvPr>
            <p:ph idx="1"/>
          </p:nvPr>
        </p:nvSpPr>
        <p:spPr>
          <a:xfrm>
            <a:off x="5257800" y="1143000"/>
            <a:ext cx="6370320" cy="5105400"/>
          </a:xfrm>
        </p:spPr>
        <p:txBody>
          <a:bodyPr>
            <a:normAutofit/>
          </a:bodyPr>
          <a:lstStyle/>
          <a:p>
            <a:r>
              <a:rPr lang="en-US" sz="2800" b="1" dirty="0" smtClean="0">
                <a:latin typeface="Times New Roman" pitchFamily="18" charset="0"/>
                <a:cs typeface="Times New Roman" pitchFamily="18" charset="0"/>
              </a:rPr>
              <a:t>Maintain human comfort.</a:t>
            </a:r>
          </a:p>
          <a:p>
            <a:r>
              <a:rPr lang="en-US" sz="2800" b="1" dirty="0" smtClean="0">
                <a:latin typeface="Times New Roman" pitchFamily="18" charset="0"/>
                <a:cs typeface="Times New Roman" pitchFamily="18" charset="0"/>
              </a:rPr>
              <a:t>Water efficiency.</a:t>
            </a:r>
          </a:p>
          <a:p>
            <a:r>
              <a:rPr lang="en-US" sz="2800" b="1" dirty="0" smtClean="0">
                <a:latin typeface="Times New Roman" pitchFamily="18" charset="0"/>
                <a:cs typeface="Times New Roman" pitchFamily="18" charset="0"/>
              </a:rPr>
              <a:t>Natural lighting and minimum glare. </a:t>
            </a:r>
          </a:p>
          <a:p>
            <a:r>
              <a:rPr lang="en-US" sz="2800" b="1" dirty="0" smtClean="0">
                <a:latin typeface="Times New Roman" pitchFamily="18" charset="0"/>
                <a:cs typeface="Times New Roman" pitchFamily="18" charset="0"/>
              </a:rPr>
              <a:t>good ventilation in summer. </a:t>
            </a:r>
          </a:p>
          <a:p>
            <a:r>
              <a:rPr lang="en-US" sz="2800" b="1" dirty="0" smtClean="0">
                <a:latin typeface="Times New Roman" pitchFamily="18" charset="0"/>
                <a:cs typeface="Times New Roman" pitchFamily="18" charset="0"/>
              </a:rPr>
              <a:t> maintain good acoustical performance (RT60,STC &amp; IIC)</a:t>
            </a:r>
          </a:p>
          <a:p>
            <a:r>
              <a:rPr lang="en-US" sz="2800" b="1" dirty="0" smtClean="0">
                <a:latin typeface="Times New Roman" pitchFamily="18" charset="0"/>
                <a:cs typeface="Times New Roman" pitchFamily="18" charset="0"/>
              </a:rPr>
              <a:t>Safe design for reduction of  Hazards in school.</a:t>
            </a:r>
          </a:p>
          <a:p>
            <a:r>
              <a:rPr lang="en-US" sz="2800" b="1" dirty="0" smtClean="0">
                <a:latin typeface="Times New Roman" pitchFamily="18" charset="0"/>
                <a:cs typeface="Times New Roman" pitchFamily="18" charset="0"/>
              </a:rPr>
              <a:t>Use of green areas.</a:t>
            </a:r>
          </a:p>
        </p:txBody>
      </p:sp>
      <p:pic>
        <p:nvPicPr>
          <p:cNvPr id="10"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913" y="609600"/>
            <a:ext cx="4419600" cy="4343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12542419"/>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7800" y="381000"/>
            <a:ext cx="6858000" cy="685800"/>
          </a:xfrm>
        </p:spPr>
        <p:txBody>
          <a:bodyPr>
            <a:noAutofit/>
          </a:bodyPr>
          <a:lstStyle/>
          <a:p>
            <a:pPr lvl="0">
              <a:spcBef>
                <a:spcPts val="0"/>
              </a:spcBef>
              <a:buFont typeface="Wingdings" pitchFamily="2" charset="2"/>
              <a:buChar char="v"/>
            </a:pPr>
            <a:r>
              <a:rPr lang="en-US" sz="3200" b="1" dirty="0" smtClean="0">
                <a:solidFill>
                  <a:schemeClr val="accent6"/>
                </a:solidFill>
                <a:latin typeface="Andalus" pitchFamily="18" charset="-78"/>
                <a:ea typeface="+mn-ea"/>
                <a:cs typeface="Andalus" pitchFamily="18" charset="-78"/>
              </a:rPr>
              <a:t>Environmental Design </a:t>
            </a:r>
            <a:endParaRPr lang="en-US" sz="3600" b="1" dirty="0">
              <a:solidFill>
                <a:schemeClr val="accent6"/>
              </a:solidFill>
              <a:latin typeface="Andalus" pitchFamily="18" charset="-78"/>
              <a:cs typeface="Andalus" pitchFamily="18" charset="-78"/>
            </a:endParaRPr>
          </a:p>
        </p:txBody>
      </p:sp>
      <p:sp>
        <p:nvSpPr>
          <p:cNvPr id="7" name="عنصر نائب للتذييل 6"/>
          <p:cNvSpPr>
            <a:spLocks noGrp="1"/>
          </p:cNvSpPr>
          <p:nvPr>
            <p:ph type="ftr" sz="quarter" idx="11"/>
          </p:nvPr>
        </p:nvSpPr>
        <p:spPr/>
        <p:txBody>
          <a:bodyPr/>
          <a:lstStyle/>
          <a:p>
            <a:r>
              <a:rPr lang="en-US" dirty="0" smtClean="0"/>
              <a:t>Graduation project 2</a:t>
            </a:r>
            <a:endParaRPr lang="en-US" dirty="0"/>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pPr/>
              <a:t>18</a:t>
            </a:fld>
            <a:endParaRPr lang="en-US" dirty="0"/>
          </a:p>
        </p:txBody>
      </p:sp>
      <p:sp>
        <p:nvSpPr>
          <p:cNvPr id="9" name="Content Placeholder 8"/>
          <p:cNvSpPr>
            <a:spLocks noGrp="1"/>
          </p:cNvSpPr>
          <p:nvPr>
            <p:ph idx="1"/>
          </p:nvPr>
        </p:nvSpPr>
        <p:spPr>
          <a:xfrm>
            <a:off x="5257800" y="1371600"/>
            <a:ext cx="6781800" cy="4876800"/>
          </a:xfrm>
        </p:spPr>
        <p:txBody>
          <a:bodyPr>
            <a:normAutofit/>
          </a:bodyPr>
          <a:lstStyle/>
          <a:p>
            <a:r>
              <a:rPr lang="en-US" sz="2800" b="1" dirty="0" smtClean="0">
                <a:latin typeface="Times New Roman" pitchFamily="18" charset="0"/>
                <a:cs typeface="Times New Roman" pitchFamily="18" charset="0"/>
              </a:rPr>
              <a:t>Environmental design includes :</a:t>
            </a:r>
          </a:p>
          <a:p>
            <a:r>
              <a:rPr lang="en-US" sz="2800" b="1" dirty="0" smtClean="0">
                <a:latin typeface="Times New Roman" pitchFamily="18" charset="0"/>
                <a:cs typeface="Times New Roman" pitchFamily="18" charset="0"/>
              </a:rPr>
              <a:t>Teaching spaces orientation and design .</a:t>
            </a:r>
          </a:p>
          <a:p>
            <a:r>
              <a:rPr lang="en-US" sz="2800" b="1" dirty="0" smtClean="0">
                <a:latin typeface="Times New Roman" pitchFamily="18" charset="0"/>
                <a:cs typeface="Times New Roman" pitchFamily="18" charset="0"/>
              </a:rPr>
              <a:t>Courtyard analysis.</a:t>
            </a:r>
          </a:p>
          <a:p>
            <a:r>
              <a:rPr lang="en-US" sz="2800" b="1" dirty="0" smtClean="0">
                <a:latin typeface="Times New Roman" pitchFamily="18" charset="0"/>
                <a:cs typeface="Times New Roman" pitchFamily="18" charset="0"/>
              </a:rPr>
              <a:t>Day lighting analysis.</a:t>
            </a:r>
          </a:p>
          <a:p>
            <a:r>
              <a:rPr lang="en-US" sz="2800" b="1" dirty="0" smtClean="0">
                <a:latin typeface="Times New Roman" pitchFamily="18" charset="0"/>
                <a:cs typeface="Times New Roman" pitchFamily="18" charset="0"/>
              </a:rPr>
              <a:t>Acoustical analysis.</a:t>
            </a:r>
          </a:p>
          <a:p>
            <a:r>
              <a:rPr lang="en-US" sz="2800" b="1" dirty="0" smtClean="0">
                <a:latin typeface="Times New Roman" pitchFamily="18" charset="0"/>
                <a:cs typeface="Times New Roman" pitchFamily="18" charset="0"/>
              </a:rPr>
              <a:t>Thermal analysis.</a:t>
            </a:r>
          </a:p>
          <a:p>
            <a:pPr>
              <a:buNone/>
            </a:pPr>
            <a:endParaRPr lang="en-US" sz="2400" dirty="0">
              <a:latin typeface="Times New Roman" pitchFamily="18" charset="0"/>
              <a:cs typeface="Times New Roman" pitchFamily="18" charset="0"/>
            </a:endParaRPr>
          </a:p>
        </p:txBody>
      </p:sp>
      <p:pic>
        <p:nvPicPr>
          <p:cNvPr id="2050" name="Picture 2" descr="C:\Users\mt2x.com\Desktop\nono.PNG"/>
          <p:cNvPicPr>
            <a:picLocks noChangeAspect="1" noChangeArrowheads="1"/>
          </p:cNvPicPr>
          <p:nvPr/>
        </p:nvPicPr>
        <p:blipFill>
          <a:blip r:embed="rId2"/>
          <a:srcRect/>
          <a:stretch>
            <a:fillRect/>
          </a:stretch>
        </p:blipFill>
        <p:spPr bwMode="auto">
          <a:xfrm>
            <a:off x="2362200" y="228600"/>
            <a:ext cx="2438400"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descr="C:\Users\mt2x.com\Downloads\Graduation project2\Ecotect pics\acoustic treatment\CATEGORY-header-room-kits-540_2.jpg"/>
          <p:cNvPicPr>
            <a:picLocks noChangeAspect="1" noChangeArrowheads="1"/>
          </p:cNvPicPr>
          <p:nvPr/>
        </p:nvPicPr>
        <p:blipFill>
          <a:blip r:embed="rId3"/>
          <a:srcRect/>
          <a:stretch>
            <a:fillRect/>
          </a:stretch>
        </p:blipFill>
        <p:spPr bwMode="auto">
          <a:xfrm>
            <a:off x="0" y="4648200"/>
            <a:ext cx="2286000"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descr="C:\Users\mt2x.com\Downloads\Graduation project2\Ecotect pics\cort.PNG"/>
          <p:cNvPicPr/>
          <p:nvPr/>
        </p:nvPicPr>
        <p:blipFill>
          <a:blip r:embed="rId4"/>
          <a:srcRect/>
          <a:stretch>
            <a:fillRect/>
          </a:stretch>
        </p:blipFill>
        <p:spPr bwMode="auto">
          <a:xfrm>
            <a:off x="2362200" y="2438400"/>
            <a:ext cx="2438400" cy="2157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10"/>
          <p:cNvPicPr/>
          <p:nvPr/>
        </p:nvPicPr>
        <p:blipFill>
          <a:blip r:embed="rId5">
            <a:extLst>
              <a:ext uri="{28A0092B-C50C-407E-A947-70E740481C1C}">
                <a14:useLocalDpi xmlns:a14="http://schemas.microsoft.com/office/drawing/2010/main" val="0"/>
              </a:ext>
            </a:extLst>
          </a:blip>
          <a:stretch>
            <a:fillRect/>
          </a:stretch>
        </p:blipFill>
        <p:spPr>
          <a:xfrm>
            <a:off x="0" y="2438400"/>
            <a:ext cx="2286000" cy="21145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48214346"/>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698919" y="685800"/>
            <a:ext cx="9144000" cy="609600"/>
          </a:xfrm>
        </p:spPr>
        <p:txBody>
          <a:bodyPr>
            <a:normAutofit/>
          </a:bodyPr>
          <a:lstStyle/>
          <a:p>
            <a:r>
              <a:rPr lang="en-US" sz="3200" dirty="0" smtClean="0">
                <a:solidFill>
                  <a:schemeClr val="accent6"/>
                </a:solidFill>
                <a:latin typeface="Times New Roman" pitchFamily="18" charset="0"/>
                <a:cs typeface="Times New Roman" pitchFamily="18" charset="0"/>
              </a:rPr>
              <a:t>Teaching spaces orientation and design</a:t>
            </a:r>
          </a:p>
          <a:p>
            <a:endParaRPr lang="en-US" sz="2800" dirty="0">
              <a:solidFill>
                <a:schemeClr val="accent6"/>
              </a:solidFill>
              <a:latin typeface="Times New Roman" pitchFamily="18" charset="0"/>
              <a:cs typeface="Times New Roman" pitchFamily="18" charset="0"/>
            </a:endParaRPr>
          </a:p>
        </p:txBody>
      </p:sp>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19</a:t>
            </a:fld>
            <a:endParaRPr lang="en-US" dirty="0"/>
          </a:p>
        </p:txBody>
      </p:sp>
      <p:pic>
        <p:nvPicPr>
          <p:cNvPr id="3074" name="Picture 2" descr="C:\Users\mt2x.com\Desktop\section class.PNG"/>
          <p:cNvPicPr>
            <a:picLocks noChangeAspect="1" noChangeArrowheads="1"/>
          </p:cNvPicPr>
          <p:nvPr/>
        </p:nvPicPr>
        <p:blipFill>
          <a:blip r:embed="rId2"/>
          <a:srcRect/>
          <a:stretch>
            <a:fillRect/>
          </a:stretch>
        </p:blipFill>
        <p:spPr bwMode="auto">
          <a:xfrm>
            <a:off x="5562600" y="1524000"/>
            <a:ext cx="6091238" cy="3619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152400" y="2667000"/>
            <a:ext cx="5562600" cy="1384995"/>
          </a:xfrm>
          <a:prstGeom prst="rect">
            <a:avLst/>
          </a:prstGeom>
          <a:noFill/>
        </p:spPr>
        <p:txBody>
          <a:bodyPr wrap="square" rtlCol="0">
            <a:spAutoFit/>
          </a:bodyPr>
          <a:lstStyle/>
          <a:p>
            <a:pPr>
              <a:buFont typeface="Arial" pitchFamily="34" charset="0"/>
              <a:buChar char="•"/>
            </a:pPr>
            <a:r>
              <a:rPr lang="en-US" sz="2800" b="1" dirty="0" smtClean="0">
                <a:solidFill>
                  <a:schemeClr val="tx2"/>
                </a:solidFill>
                <a:latin typeface="Times New Roman" pitchFamily="18" charset="0"/>
                <a:cs typeface="Times New Roman" pitchFamily="18" charset="0"/>
              </a:rPr>
              <a:t>Each classroom has windows on external wall &amp; partition with corridor</a:t>
            </a:r>
          </a:p>
        </p:txBody>
      </p:sp>
      <p:sp>
        <p:nvSpPr>
          <p:cNvPr id="8" name="TextBox 7"/>
          <p:cNvSpPr txBox="1"/>
          <p:nvPr/>
        </p:nvSpPr>
        <p:spPr>
          <a:xfrm>
            <a:off x="6858000" y="5334000"/>
            <a:ext cx="37338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20 : Section in the classroom</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3664441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7594600" cy="609600"/>
          </a:xfrm>
        </p:spPr>
        <p:txBody>
          <a:bodyPr>
            <a:normAutofit/>
          </a:bodyPr>
          <a:lstStyle/>
          <a:p>
            <a:pPr algn="ctr"/>
            <a:r>
              <a:rPr lang="en-US" sz="2800" b="1" dirty="0" smtClean="0">
                <a:latin typeface="Andalus" pitchFamily="18" charset="-78"/>
                <a:cs typeface="Andalus" pitchFamily="18" charset="-78"/>
              </a:rPr>
              <a:t>Table of contents</a:t>
            </a:r>
            <a:endParaRPr lang="en-US" sz="2400" dirty="0">
              <a:latin typeface="Andalus" pitchFamily="18" charset="-78"/>
              <a:cs typeface="Andalus" pitchFamily="18" charset="-78"/>
            </a:endParaRPr>
          </a:p>
        </p:txBody>
      </p:sp>
      <p:graphicFrame>
        <p:nvGraphicFramePr>
          <p:cNvPr id="12" name="Diagram 11"/>
          <p:cNvGraphicFramePr/>
          <p:nvPr>
            <p:extLst>
              <p:ext uri="{D42A27DB-BD31-4B8C-83A1-F6EECF244321}">
                <p14:modId xmlns:p14="http://schemas.microsoft.com/office/powerpoint/2010/main" val="2312971987"/>
              </p:ext>
            </p:extLst>
          </p:nvPr>
        </p:nvGraphicFramePr>
        <p:xfrm>
          <a:off x="2667000" y="1295400"/>
          <a:ext cx="6500858" cy="4714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عنصر نائب للتذييل 2"/>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2</a:t>
            </a:fld>
            <a:endParaRPr lang="en-US" dirty="0"/>
          </a:p>
        </p:txBody>
      </p:sp>
      <p:sp>
        <p:nvSpPr>
          <p:cNvPr id="6" name="Right Arrow 5"/>
          <p:cNvSpPr/>
          <p:nvPr/>
        </p:nvSpPr>
        <p:spPr>
          <a:xfrm>
            <a:off x="838200" y="1981200"/>
            <a:ext cx="1600200" cy="560832"/>
          </a:xfrm>
          <a:prstGeom prst="rightArrow">
            <a:avLst>
              <a:gd name="adj1" fmla="val 50000"/>
              <a:gd name="adj2" fmla="val 868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Arrow 6"/>
          <p:cNvSpPr/>
          <p:nvPr/>
        </p:nvSpPr>
        <p:spPr>
          <a:xfrm>
            <a:off x="838200" y="1295400"/>
            <a:ext cx="1600200" cy="560832"/>
          </a:xfrm>
          <a:prstGeom prst="rightArrow">
            <a:avLst>
              <a:gd name="adj1" fmla="val 50000"/>
              <a:gd name="adj2" fmla="val 868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Courtyard analysis</a:t>
            </a:r>
          </a:p>
        </p:txBody>
      </p:sp>
      <p:sp>
        <p:nvSpPr>
          <p:cNvPr id="3" name="Text Placeholder 2"/>
          <p:cNvSpPr>
            <a:spLocks noGrp="1"/>
          </p:cNvSpPr>
          <p:nvPr>
            <p:ph type="body" idx="1"/>
          </p:nvPr>
        </p:nvSpPr>
        <p:spPr>
          <a:xfrm>
            <a:off x="228600" y="1371600"/>
            <a:ext cx="6477000" cy="4724400"/>
          </a:xfrm>
        </p:spPr>
        <p:txBody>
          <a:bodyPr>
            <a:normAutofit/>
          </a:bodyPr>
          <a:lstStyle/>
          <a:p>
            <a:pPr algn="l"/>
            <a:r>
              <a:rPr lang="en-US" sz="2800" b="1" dirty="0" smtClean="0">
                <a:latin typeface="Times New Roman" pitchFamily="18" charset="0"/>
                <a:cs typeface="Times New Roman" pitchFamily="18" charset="0"/>
              </a:rPr>
              <a:t>This covered courtyard provides .</a:t>
            </a:r>
          </a:p>
          <a:p>
            <a:pPr marL="514350" indent="-514350" algn="l">
              <a:buFont typeface="+mj-lt"/>
              <a:buAutoNum type="arabicPeriod"/>
            </a:pPr>
            <a:r>
              <a:rPr lang="en-US" sz="2800" b="1" dirty="0" smtClean="0">
                <a:latin typeface="Times New Roman" pitchFamily="18" charset="0"/>
                <a:cs typeface="Times New Roman" pitchFamily="18" charset="0"/>
              </a:rPr>
              <a:t>shelter for students in winter</a:t>
            </a:r>
          </a:p>
          <a:p>
            <a:pPr marL="514350" indent="-514350" algn="l">
              <a:buFont typeface="+mj-lt"/>
              <a:buAutoNum type="arabicPeriod"/>
            </a:pPr>
            <a:r>
              <a:rPr lang="en-US" sz="2800" b="1" dirty="0" smtClean="0">
                <a:latin typeface="Times New Roman" pitchFamily="18" charset="0"/>
                <a:cs typeface="Times New Roman" pitchFamily="18" charset="0"/>
              </a:rPr>
              <a:t>good natural daylighting for courtyard space.</a:t>
            </a:r>
          </a:p>
          <a:p>
            <a:pPr marL="514350" indent="-514350" algn="l">
              <a:buFont typeface="+mj-lt"/>
              <a:buAutoNum type="arabicPeriod"/>
            </a:pPr>
            <a:r>
              <a:rPr lang="en-US" sz="2800" b="1" dirty="0" smtClean="0">
                <a:latin typeface="Times New Roman" pitchFamily="18" charset="0"/>
                <a:cs typeface="Times New Roman" pitchFamily="18" charset="0"/>
              </a:rPr>
              <a:t>natural lighting and ventilation for the classrooms &amp; corridors</a:t>
            </a:r>
          </a:p>
          <a:p>
            <a:pPr algn="l"/>
            <a:endParaRPr lang="en-US" sz="2800" b="1" dirty="0" smtClean="0">
              <a:latin typeface="Times New Roman" pitchFamily="18" charset="0"/>
              <a:cs typeface="Times New Roman" pitchFamily="18" charset="0"/>
            </a:endParaRPr>
          </a:p>
          <a:p>
            <a:pPr algn="l"/>
            <a:endParaRPr lang="en-US" sz="2800" b="1" dirty="0" smtClean="0">
              <a:latin typeface="Times New Roman" pitchFamily="18" charset="0"/>
              <a:cs typeface="Times New Roman" pitchFamily="18" charset="0"/>
            </a:endParaRPr>
          </a:p>
          <a:p>
            <a:pPr algn="l"/>
            <a:r>
              <a:rPr lang="en-US" sz="2800" b="1" dirty="0" smtClean="0">
                <a:latin typeface="Times New Roman" pitchFamily="18" charset="0"/>
                <a:cs typeface="Times New Roman" pitchFamily="18" charset="0"/>
              </a:rPr>
              <a:t>The courtyard was treated for:</a:t>
            </a:r>
          </a:p>
          <a:p>
            <a:pPr marL="514350" indent="-514350" algn="l">
              <a:buFont typeface="+mj-lt"/>
              <a:buAutoNum type="arabicPeriod"/>
            </a:pPr>
            <a:r>
              <a:rPr lang="en-US" sz="2800" b="1" dirty="0" smtClean="0">
                <a:latin typeface="Times New Roman" pitchFamily="18" charset="0"/>
                <a:cs typeface="Times New Roman" pitchFamily="18" charset="0"/>
              </a:rPr>
              <a:t>excessive lighting.</a:t>
            </a:r>
          </a:p>
          <a:p>
            <a:pPr marL="514350" indent="-514350" algn="l">
              <a:buFont typeface="+mj-lt"/>
              <a:buAutoNum type="arabicPeriod"/>
            </a:pPr>
            <a:r>
              <a:rPr lang="en-US" sz="2800" b="1" dirty="0" smtClean="0">
                <a:latin typeface="Times New Roman" pitchFamily="18" charset="0"/>
                <a:cs typeface="Times New Roman" pitchFamily="18" charset="0"/>
              </a:rPr>
              <a:t>extra heat in summer &amp; ventilation.</a:t>
            </a:r>
          </a:p>
          <a:p>
            <a:pPr marL="514350" indent="-514350" algn="l">
              <a:buFont typeface="+mj-lt"/>
              <a:buAutoNum type="arabicPeriod"/>
            </a:pPr>
            <a:r>
              <a:rPr lang="en-US" sz="2800" b="1" dirty="0" smtClean="0">
                <a:latin typeface="Times New Roman" pitchFamily="18" charset="0"/>
                <a:cs typeface="Times New Roman" pitchFamily="18" charset="0"/>
              </a:rPr>
              <a:t>reverberation time &amp; noise</a:t>
            </a:r>
          </a:p>
          <a:p>
            <a:pPr algn="l">
              <a:buFont typeface="Wingdings" pitchFamily="2" charset="2"/>
              <a:buChar char="v"/>
            </a:pPr>
            <a:endParaRPr lang="en-US" dirty="0" smtClean="0">
              <a:latin typeface="Times New Roman" pitchFamily="18" charset="0"/>
              <a:cs typeface="Times New Roman" pitchFamily="18" charset="0"/>
            </a:endParaRPr>
          </a:p>
          <a:p>
            <a:pPr algn="l">
              <a:buFont typeface="Wingdings" pitchFamily="2" charset="2"/>
              <a:buChar char="v"/>
            </a:pPr>
            <a:endParaRPr lang="en-US" dirty="0" smtClean="0">
              <a:latin typeface="Times New Roman" pitchFamily="18" charset="0"/>
              <a:cs typeface="Times New Roman" pitchFamily="18" charset="0"/>
            </a:endParaRPr>
          </a:p>
          <a:p>
            <a:pPr algn="l"/>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20</a:t>
            </a:fld>
            <a:endParaRPr lang="en-US" dirty="0"/>
          </a:p>
        </p:txBody>
      </p:sp>
      <p:pic>
        <p:nvPicPr>
          <p:cNvPr id="4098" name="Picture 2" descr="C:\Users\mt2x.com\Desktop\court.PNG"/>
          <p:cNvPicPr>
            <a:picLocks noChangeAspect="1" noChangeArrowheads="1"/>
          </p:cNvPicPr>
          <p:nvPr/>
        </p:nvPicPr>
        <p:blipFill>
          <a:blip r:embed="rId3"/>
          <a:srcRect/>
          <a:stretch>
            <a:fillRect/>
          </a:stretch>
        </p:blipFill>
        <p:spPr bwMode="auto">
          <a:xfrm>
            <a:off x="7129462" y="1143000"/>
            <a:ext cx="4605338" cy="2667000"/>
          </a:xfrm>
          <a:prstGeom prst="rect">
            <a:avLst/>
          </a:prstGeom>
          <a:ln>
            <a:noFill/>
          </a:ln>
          <a:effectLst>
            <a:outerShdw blurRad="292100" dist="139700" dir="2700000" algn="tl" rotWithShape="0">
              <a:srgbClr val="333333">
                <a:alpha val="65000"/>
              </a:srgbClr>
            </a:outerShdw>
          </a:effectLst>
        </p:spPr>
      </p:pic>
      <p:pic>
        <p:nvPicPr>
          <p:cNvPr id="7" name="Picture 6" descr="C:\Users\mt2x.com\Downloads\Graduation project2\Ecotect pics\cort2.PNG"/>
          <p:cNvPicPr/>
          <p:nvPr/>
        </p:nvPicPr>
        <p:blipFill>
          <a:blip r:embed="rId4"/>
          <a:srcRect/>
          <a:stretch>
            <a:fillRect/>
          </a:stretch>
        </p:blipFill>
        <p:spPr bwMode="auto">
          <a:xfrm>
            <a:off x="7146131" y="3835021"/>
            <a:ext cx="4572000" cy="2486025"/>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7467600" y="6321046"/>
            <a:ext cx="5105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Figures 21 : The location of the courtyard</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2330643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Courtyard analysis</a:t>
            </a:r>
          </a:p>
        </p:txBody>
      </p:sp>
      <p:sp>
        <p:nvSpPr>
          <p:cNvPr id="3" name="Text Placeholder 2"/>
          <p:cNvSpPr>
            <a:spLocks noGrp="1"/>
          </p:cNvSpPr>
          <p:nvPr>
            <p:ph type="body" idx="1"/>
          </p:nvPr>
        </p:nvSpPr>
        <p:spPr>
          <a:xfrm>
            <a:off x="228600" y="1483072"/>
            <a:ext cx="5486400" cy="2514599"/>
          </a:xfrm>
        </p:spPr>
        <p:txBody>
          <a:bodyPr>
            <a:normAutofit/>
          </a:bodyPr>
          <a:lstStyle/>
          <a:p>
            <a:pPr algn="l"/>
            <a:endParaRPr lang="en-US" dirty="0" smtClean="0">
              <a:latin typeface="Times New Roman" pitchFamily="18" charset="0"/>
              <a:cs typeface="Times New Roman" pitchFamily="18" charset="0"/>
            </a:endParaRPr>
          </a:p>
          <a:p>
            <a:pPr algn="l">
              <a:buFont typeface="Wingdings" pitchFamily="2" charset="2"/>
              <a:buChar char="v"/>
            </a:pPr>
            <a:r>
              <a:rPr lang="en-US" sz="2800" b="1" dirty="0" smtClean="0">
                <a:latin typeface="Times New Roman" pitchFamily="18" charset="0"/>
                <a:cs typeface="Times New Roman" pitchFamily="18" charset="0"/>
              </a:rPr>
              <a:t>It is recommended to use thin filter materials at the glass bottom to prevent birds and insects from interring the space</a:t>
            </a:r>
          </a:p>
          <a:p>
            <a:endParaRPr lang="en-US"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21</a:t>
            </a:fld>
            <a:endParaRPr lang="en-US" dirty="0"/>
          </a:p>
        </p:txBody>
      </p:sp>
      <p:pic>
        <p:nvPicPr>
          <p:cNvPr id="1026" name="Picture 2" descr="C:\Users\mt2x.com\Desktop\open.PNG"/>
          <p:cNvPicPr>
            <a:picLocks noChangeAspect="1" noChangeArrowheads="1"/>
          </p:cNvPicPr>
          <p:nvPr/>
        </p:nvPicPr>
        <p:blipFill>
          <a:blip r:embed="rId3"/>
          <a:srcRect/>
          <a:stretch>
            <a:fillRect/>
          </a:stretch>
        </p:blipFill>
        <p:spPr bwMode="auto">
          <a:xfrm>
            <a:off x="5791200" y="1295401"/>
            <a:ext cx="6248400" cy="2362200"/>
          </a:xfrm>
          <a:prstGeom prst="rect">
            <a:avLst/>
          </a:prstGeom>
          <a:ln>
            <a:noFill/>
          </a:ln>
          <a:effectLst>
            <a:outerShdw blurRad="292100" dist="139700" dir="2700000" algn="tl" rotWithShape="0">
              <a:srgbClr val="333333">
                <a:alpha val="65000"/>
              </a:srgbClr>
            </a:outerShdw>
          </a:effectLst>
        </p:spPr>
      </p:pic>
      <p:pic>
        <p:nvPicPr>
          <p:cNvPr id="1027" name="Picture 3" descr="C:\Users\mt2x.com\Desktop\close.PNG"/>
          <p:cNvPicPr>
            <a:picLocks noChangeAspect="1" noChangeArrowheads="1"/>
          </p:cNvPicPr>
          <p:nvPr/>
        </p:nvPicPr>
        <p:blipFill>
          <a:blip r:embed="rId4"/>
          <a:srcRect/>
          <a:stretch>
            <a:fillRect/>
          </a:stretch>
        </p:blipFill>
        <p:spPr bwMode="auto">
          <a:xfrm>
            <a:off x="5715000" y="4191000"/>
            <a:ext cx="6248400" cy="1981200"/>
          </a:xfrm>
          <a:prstGeom prst="rect">
            <a:avLst/>
          </a:prstGeom>
          <a:ln>
            <a:noFill/>
          </a:ln>
          <a:effectLst>
            <a:outerShdw blurRad="292100" dist="139700" dir="2700000" algn="tl" rotWithShape="0">
              <a:srgbClr val="333333">
                <a:alpha val="65000"/>
              </a:srgbClr>
            </a:outerShdw>
          </a:effectLst>
        </p:spPr>
      </p:pic>
      <p:pic>
        <p:nvPicPr>
          <p:cNvPr id="10" name="Picture 9" descr="C:\Users\mt2x.com\Downloads\Graduation project2\Fire\ffi-112_5.jpg"/>
          <p:cNvPicPr/>
          <p:nvPr/>
        </p:nvPicPr>
        <p:blipFill>
          <a:blip r:embed="rId5"/>
          <a:srcRect/>
          <a:stretch>
            <a:fillRect/>
          </a:stretch>
        </p:blipFill>
        <p:spPr bwMode="auto">
          <a:xfrm>
            <a:off x="533400" y="4114800"/>
            <a:ext cx="3962400" cy="198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7239000" y="3810000"/>
            <a:ext cx="37338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22 : opening glass at summer</a:t>
            </a:r>
            <a:endParaRPr lang="en-US" b="1" dirty="0">
              <a:latin typeface="Times New Roman" pitchFamily="18" charset="0"/>
              <a:cs typeface="Times New Roman" pitchFamily="18" charset="0"/>
            </a:endParaRPr>
          </a:p>
        </p:txBody>
      </p:sp>
      <p:sp>
        <p:nvSpPr>
          <p:cNvPr id="12" name="TextBox 11"/>
          <p:cNvSpPr txBox="1"/>
          <p:nvPr/>
        </p:nvSpPr>
        <p:spPr>
          <a:xfrm>
            <a:off x="7162800" y="6248400"/>
            <a:ext cx="37338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24 : Closing glass at winter</a:t>
            </a:r>
            <a:endParaRPr lang="en-US" b="1" dirty="0">
              <a:latin typeface="Times New Roman" pitchFamily="18" charset="0"/>
              <a:cs typeface="Times New Roman" pitchFamily="18" charset="0"/>
            </a:endParaRPr>
          </a:p>
        </p:txBody>
      </p:sp>
      <p:sp>
        <p:nvSpPr>
          <p:cNvPr id="13" name="TextBox 12"/>
          <p:cNvSpPr txBox="1"/>
          <p:nvPr/>
        </p:nvSpPr>
        <p:spPr>
          <a:xfrm>
            <a:off x="0" y="6096000"/>
            <a:ext cx="53340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23 : Filter material at the bottom of the court</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450622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096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Courtyard analysis</a:t>
            </a:r>
          </a:p>
        </p:txBody>
      </p:sp>
      <p:sp>
        <p:nvSpPr>
          <p:cNvPr id="3" name="Text Placeholder 2"/>
          <p:cNvSpPr>
            <a:spLocks noGrp="1"/>
          </p:cNvSpPr>
          <p:nvPr>
            <p:ph type="body" idx="1"/>
          </p:nvPr>
        </p:nvSpPr>
        <p:spPr>
          <a:xfrm>
            <a:off x="228600" y="2895600"/>
            <a:ext cx="4572000" cy="1219200"/>
          </a:xfrm>
        </p:spPr>
        <p:txBody>
          <a:bodyPr>
            <a:normAutofit/>
          </a:bodyPr>
          <a:lstStyle/>
          <a:p>
            <a:pPr>
              <a:buFont typeface="Wingdings" pitchFamily="2" charset="2"/>
              <a:buChar char="v"/>
            </a:pPr>
            <a:r>
              <a:rPr lang="en-US" sz="2800" b="1" dirty="0" smtClean="0">
                <a:latin typeface="Times New Roman" pitchFamily="18" charset="0"/>
                <a:cs typeface="Times New Roman" pitchFamily="18" charset="0"/>
              </a:rPr>
              <a:t>Direction of ventilation at the courtyard</a:t>
            </a:r>
          </a:p>
          <a:p>
            <a:pPr>
              <a:buFont typeface="Wingdings" pitchFamily="2" charset="2"/>
              <a:buChar char="v"/>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a:buFont typeface="Wingdings" pitchFamily="2" charset="2"/>
              <a:buChar char="v"/>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a:buFont typeface="Wingdings" pitchFamily="2" charset="2"/>
              <a:buChar char="v"/>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22</a:t>
            </a:fld>
            <a:endParaRPr lang="en-US" dirty="0"/>
          </a:p>
        </p:txBody>
      </p:sp>
      <p:sp>
        <p:nvSpPr>
          <p:cNvPr id="9" name="TextBox 8"/>
          <p:cNvSpPr txBox="1"/>
          <p:nvPr/>
        </p:nvSpPr>
        <p:spPr>
          <a:xfrm>
            <a:off x="6477000" y="6172200"/>
            <a:ext cx="37338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25 : Section in courtyard</a:t>
            </a:r>
            <a:endParaRPr lang="en-US" b="1" dirty="0">
              <a:latin typeface="Times New Roman" pitchFamily="18" charset="0"/>
              <a:cs typeface="Times New Roman" pitchFamily="18" charset="0"/>
            </a:endParaRPr>
          </a:p>
        </p:txBody>
      </p:sp>
      <p:pic>
        <p:nvPicPr>
          <p:cNvPr id="1026" name="Picture 2" descr="D:\New folder (3)\غير قابل للتعديل.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295400"/>
            <a:ext cx="7010400" cy="4876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744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228600"/>
            <a:ext cx="6781800" cy="685800"/>
          </a:xfrm>
        </p:spPr>
        <p:txBody>
          <a:bodyPr>
            <a:noAutofit/>
          </a:bodyPr>
          <a:lstStyle/>
          <a:p>
            <a:pPr lvl="0">
              <a:spcBef>
                <a:spcPts val="0"/>
              </a:spcBef>
            </a:pPr>
            <a:r>
              <a:rPr lang="en-US" sz="3200" dirty="0" smtClean="0">
                <a:solidFill>
                  <a:schemeClr val="accent6"/>
                </a:solidFill>
                <a:latin typeface="Times New Roman" pitchFamily="18" charset="0"/>
                <a:cs typeface="Times New Roman" pitchFamily="18" charset="0"/>
              </a:rPr>
              <a:t>Simulation using Ecotect Program</a:t>
            </a:r>
            <a:endParaRPr lang="en-US" sz="3200" dirty="0">
              <a:solidFill>
                <a:schemeClr val="accent6"/>
              </a:solidFill>
              <a:latin typeface="Andalus" pitchFamily="18" charset="-78"/>
              <a:cs typeface="Andalus" pitchFamily="18" charset="-78"/>
            </a:endParaRPr>
          </a:p>
        </p:txBody>
      </p:sp>
      <p:sp>
        <p:nvSpPr>
          <p:cNvPr id="7" name="عنصر نائب للتذييل 6"/>
          <p:cNvSpPr>
            <a:spLocks noGrp="1"/>
          </p:cNvSpPr>
          <p:nvPr>
            <p:ph type="ftr" sz="quarter" idx="11"/>
          </p:nvPr>
        </p:nvSpPr>
        <p:spPr/>
        <p:txBody>
          <a:bodyPr/>
          <a:lstStyle/>
          <a:p>
            <a:r>
              <a:rPr lang="en-US" dirty="0" smtClean="0"/>
              <a:t>Graduation project 2</a:t>
            </a:r>
            <a:endParaRPr lang="en-US" dirty="0"/>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pPr/>
              <a:t>23</a:t>
            </a:fld>
            <a:endParaRPr lang="en-US" dirty="0"/>
          </a:p>
        </p:txBody>
      </p:sp>
      <p:sp>
        <p:nvSpPr>
          <p:cNvPr id="9" name="Content Placeholder 8"/>
          <p:cNvSpPr>
            <a:spLocks noGrp="1"/>
          </p:cNvSpPr>
          <p:nvPr>
            <p:ph idx="1"/>
          </p:nvPr>
        </p:nvSpPr>
        <p:spPr>
          <a:xfrm>
            <a:off x="0" y="1981200"/>
            <a:ext cx="4724400" cy="3200400"/>
          </a:xfrm>
        </p:spPr>
        <p:txBody>
          <a:bodyPr>
            <a:normAutofit/>
          </a:bodyPr>
          <a:lstStyle/>
          <a:p>
            <a:pPr algn="just">
              <a:buFont typeface="Wingdings" pitchFamily="2" charset="2"/>
              <a:buChar char="v"/>
            </a:pPr>
            <a:r>
              <a:rPr lang="en-US" sz="2800" b="1" dirty="0" smtClean="0">
                <a:solidFill>
                  <a:schemeClr val="bg1"/>
                </a:solidFill>
                <a:latin typeface="Times New Roman" pitchFamily="18" charset="0"/>
                <a:cs typeface="Times New Roman" pitchFamily="18" charset="0"/>
              </a:rPr>
              <a:t>The school has been analyzed using insulation and natural ventilation without a need for HVAC system.</a:t>
            </a:r>
          </a:p>
          <a:p>
            <a:pPr algn="just">
              <a:buFont typeface="Wingdings" pitchFamily="2" charset="2"/>
              <a:buChar char="v"/>
            </a:pPr>
            <a:endParaRPr lang="en-US" sz="2800" b="1" dirty="0" smtClean="0">
              <a:solidFill>
                <a:schemeClr val="bg1"/>
              </a:solidFill>
              <a:latin typeface="Times New Roman" pitchFamily="18" charset="0"/>
              <a:cs typeface="Times New Roman" pitchFamily="18" charset="0"/>
            </a:endParaRPr>
          </a:p>
          <a:p>
            <a:pPr algn="just"/>
            <a:endParaRPr lang="en-US" sz="2400" dirty="0" smtClean="0">
              <a:solidFill>
                <a:schemeClr val="bg1"/>
              </a:solidFill>
              <a:latin typeface="Times New Roman" pitchFamily="18" charset="0"/>
              <a:cs typeface="Times New Roman" pitchFamily="18" charset="0"/>
            </a:endParaRPr>
          </a:p>
        </p:txBody>
      </p:sp>
      <p:pic>
        <p:nvPicPr>
          <p:cNvPr id="11" name="Picture 2" descr="C:\Users\mt2x.com\Desktop\nnononon.PNG"/>
          <p:cNvPicPr>
            <a:picLocks noChangeAspect="1" noChangeArrowheads="1"/>
          </p:cNvPicPr>
          <p:nvPr/>
        </p:nvPicPr>
        <p:blipFill>
          <a:blip r:embed="rId2"/>
          <a:srcRect/>
          <a:stretch>
            <a:fillRect/>
          </a:stretch>
        </p:blipFill>
        <p:spPr bwMode="auto">
          <a:xfrm>
            <a:off x="5334000" y="1248838"/>
            <a:ext cx="6096000" cy="4495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p:nvPr/>
        </p:nvSpPr>
        <p:spPr>
          <a:xfrm>
            <a:off x="6358759" y="5791200"/>
            <a:ext cx="50292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26 : School building at Ecotect</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2921462294"/>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Input data in Ecotect</a:t>
            </a: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24</a:t>
            </a:fld>
            <a:endParaRPr lang="en-US" dirty="0"/>
          </a:p>
        </p:txBody>
      </p:sp>
      <p:pic>
        <p:nvPicPr>
          <p:cNvPr id="7" name="Picture 6" descr="C:\Users\mt2x.com\Downloads\Graduation project2\Ecotect pics\ouside wall.PNG"/>
          <p:cNvPicPr/>
          <p:nvPr/>
        </p:nvPicPr>
        <p:blipFill>
          <a:blip r:embed="rId2"/>
          <a:srcRect/>
          <a:stretch>
            <a:fillRect/>
          </a:stretch>
        </p:blipFill>
        <p:spPr bwMode="auto">
          <a:xfrm>
            <a:off x="2895600" y="1401170"/>
            <a:ext cx="6400800" cy="3886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2514600" y="5867400"/>
            <a:ext cx="8534400" cy="523220"/>
          </a:xfrm>
          <a:prstGeom prst="rect">
            <a:avLst/>
          </a:prstGeom>
          <a:noFill/>
        </p:spPr>
        <p:txBody>
          <a:bodyPr wrap="square" rtlCol="0">
            <a:spAutoFit/>
          </a:bodyPr>
          <a:lstStyle/>
          <a:p>
            <a:pPr algn="ctr">
              <a:buFont typeface="Wingdings" pitchFamily="2" charset="2"/>
              <a:buChar char="v"/>
            </a:pPr>
            <a:r>
              <a:rPr lang="en-US" sz="2800" b="1" dirty="0" smtClean="0">
                <a:latin typeface="Times New Roman" pitchFamily="18" charset="0"/>
                <a:cs typeface="Times New Roman" pitchFamily="18" charset="0"/>
              </a:rPr>
              <a:t>Overall heat transfer coefficient “U-value” is 0.48</a:t>
            </a:r>
            <a:endParaRPr lang="en-GB" sz="2800" b="1" dirty="0">
              <a:latin typeface="Times New Roman" pitchFamily="18" charset="0"/>
              <a:cs typeface="Times New Roman" pitchFamily="18" charset="0"/>
            </a:endParaRPr>
          </a:p>
        </p:txBody>
      </p:sp>
      <p:sp>
        <p:nvSpPr>
          <p:cNvPr id="10" name="TextBox 9"/>
          <p:cNvSpPr txBox="1"/>
          <p:nvPr/>
        </p:nvSpPr>
        <p:spPr>
          <a:xfrm>
            <a:off x="3505200" y="5410200"/>
            <a:ext cx="50292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27 : Layers of external wall with details</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283630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Input data in Ecotect</a:t>
            </a: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25</a:t>
            </a:fld>
            <a:endParaRPr lang="en-US" dirty="0"/>
          </a:p>
        </p:txBody>
      </p:sp>
      <p:sp>
        <p:nvSpPr>
          <p:cNvPr id="9" name="TextBox 8"/>
          <p:cNvSpPr txBox="1"/>
          <p:nvPr/>
        </p:nvSpPr>
        <p:spPr>
          <a:xfrm>
            <a:off x="2514600" y="5867400"/>
            <a:ext cx="8382000" cy="523220"/>
          </a:xfrm>
          <a:prstGeom prst="rect">
            <a:avLst/>
          </a:prstGeom>
          <a:noFill/>
        </p:spPr>
        <p:txBody>
          <a:bodyPr wrap="square" rtlCol="0">
            <a:spAutoFit/>
          </a:bodyPr>
          <a:lstStyle/>
          <a:p>
            <a:pPr>
              <a:buFont typeface="Wingdings" pitchFamily="2" charset="2"/>
              <a:buChar char="v"/>
            </a:pPr>
            <a:r>
              <a:rPr lang="en-US" sz="2800" b="1" dirty="0" smtClean="0">
                <a:latin typeface="Times New Roman" pitchFamily="18" charset="0"/>
                <a:cs typeface="Times New Roman" pitchFamily="18" charset="0"/>
              </a:rPr>
              <a:t>Overall heat transfer coefficient “U-value” is 2.93</a:t>
            </a:r>
            <a:endParaRPr lang="en-GB" sz="2800" b="1" dirty="0">
              <a:latin typeface="Times New Roman" pitchFamily="18" charset="0"/>
              <a:cs typeface="Times New Roman" pitchFamily="18" charset="0"/>
            </a:endParaRPr>
          </a:p>
        </p:txBody>
      </p:sp>
      <p:sp>
        <p:nvSpPr>
          <p:cNvPr id="10" name="TextBox 9"/>
          <p:cNvSpPr txBox="1"/>
          <p:nvPr/>
        </p:nvSpPr>
        <p:spPr>
          <a:xfrm>
            <a:off x="3733800" y="5410200"/>
            <a:ext cx="5105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28 : Layers of  partition with details</a:t>
            </a:r>
            <a:endParaRPr lang="en-US" b="1" dirty="0">
              <a:latin typeface="Times New Roman" pitchFamily="18" charset="0"/>
              <a:cs typeface="Times New Roman" pitchFamily="18" charset="0"/>
            </a:endParaRPr>
          </a:p>
        </p:txBody>
      </p:sp>
      <p:pic>
        <p:nvPicPr>
          <p:cNvPr id="13" name="Picture 12" descr="C:\Users\mt2x.com\Downloads\Graduation project2\Ecotect pics\partition1.PNG"/>
          <p:cNvPicPr/>
          <p:nvPr/>
        </p:nvPicPr>
        <p:blipFill>
          <a:blip r:embed="rId2"/>
          <a:srcRect/>
          <a:stretch>
            <a:fillRect/>
          </a:stretch>
        </p:blipFill>
        <p:spPr bwMode="auto">
          <a:xfrm>
            <a:off x="2655115" y="1447800"/>
            <a:ext cx="5934075" cy="381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0023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Input data in Ecotect</a:t>
            </a: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26</a:t>
            </a:fld>
            <a:endParaRPr lang="en-US" dirty="0"/>
          </a:p>
        </p:txBody>
      </p:sp>
      <p:sp>
        <p:nvSpPr>
          <p:cNvPr id="9" name="TextBox 8"/>
          <p:cNvSpPr txBox="1"/>
          <p:nvPr/>
        </p:nvSpPr>
        <p:spPr>
          <a:xfrm>
            <a:off x="2514600" y="5867400"/>
            <a:ext cx="8534400" cy="523220"/>
          </a:xfrm>
          <a:prstGeom prst="rect">
            <a:avLst/>
          </a:prstGeom>
          <a:noFill/>
        </p:spPr>
        <p:txBody>
          <a:bodyPr wrap="square" rtlCol="0">
            <a:spAutoFit/>
          </a:bodyPr>
          <a:lstStyle/>
          <a:p>
            <a:pPr>
              <a:buFont typeface="Wingdings" pitchFamily="2" charset="2"/>
              <a:buChar char="v"/>
            </a:pPr>
            <a:r>
              <a:rPr lang="en-US" sz="2800" b="1" dirty="0" smtClean="0">
                <a:latin typeface="Times New Roman" pitchFamily="18" charset="0"/>
                <a:cs typeface="Times New Roman" pitchFamily="18" charset="0"/>
              </a:rPr>
              <a:t>Overall heat transfer coefficient “U-value” is 0.74</a:t>
            </a:r>
            <a:endParaRPr lang="en-GB" sz="2800" b="1" dirty="0">
              <a:latin typeface="Times New Roman" pitchFamily="18" charset="0"/>
              <a:cs typeface="Times New Roman" pitchFamily="18" charset="0"/>
            </a:endParaRPr>
          </a:p>
        </p:txBody>
      </p:sp>
      <p:sp>
        <p:nvSpPr>
          <p:cNvPr id="10" name="TextBox 9"/>
          <p:cNvSpPr txBox="1"/>
          <p:nvPr/>
        </p:nvSpPr>
        <p:spPr>
          <a:xfrm>
            <a:off x="3726976" y="5498068"/>
            <a:ext cx="5105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29 : Layers of  roof with details</a:t>
            </a:r>
            <a:endParaRPr lang="en-US" b="1" dirty="0">
              <a:latin typeface="Times New Roman" pitchFamily="18" charset="0"/>
              <a:cs typeface="Times New Roman" pitchFamily="18" charset="0"/>
            </a:endParaRPr>
          </a:p>
        </p:txBody>
      </p:sp>
      <p:pic>
        <p:nvPicPr>
          <p:cNvPr id="11" name="Picture 10" descr="C:\Users\mt2x.com\Downloads\Graduation project2\Ecotect pics\roof.PNG"/>
          <p:cNvPicPr/>
          <p:nvPr/>
        </p:nvPicPr>
        <p:blipFill>
          <a:blip r:embed="rId2"/>
          <a:srcRect/>
          <a:stretch>
            <a:fillRect/>
          </a:stretch>
        </p:blipFill>
        <p:spPr bwMode="auto">
          <a:xfrm>
            <a:off x="2650353" y="1447800"/>
            <a:ext cx="5943600" cy="3962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2723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228600"/>
            <a:ext cx="6781800" cy="685800"/>
          </a:xfrm>
        </p:spPr>
        <p:txBody>
          <a:bodyPr>
            <a:noAutofit/>
          </a:bodyPr>
          <a:lstStyle/>
          <a:p>
            <a:pPr lvl="0">
              <a:spcBef>
                <a:spcPts val="0"/>
              </a:spcBef>
            </a:pPr>
            <a:r>
              <a:rPr lang="en-US" sz="3200" b="1" dirty="0" smtClean="0">
                <a:solidFill>
                  <a:schemeClr val="accent6"/>
                </a:solidFill>
                <a:latin typeface="Times New Roman" pitchFamily="18" charset="0"/>
                <a:cs typeface="Times New Roman" pitchFamily="18" charset="0"/>
              </a:rPr>
              <a:t>Day lighting analysis</a:t>
            </a:r>
            <a:endParaRPr lang="en-US" sz="3200" b="1" dirty="0">
              <a:solidFill>
                <a:schemeClr val="accent6"/>
              </a:solidFill>
              <a:latin typeface="Times New Roman" pitchFamily="18" charset="0"/>
              <a:cs typeface="Times New Roman" pitchFamily="18" charset="0"/>
            </a:endParaRPr>
          </a:p>
        </p:txBody>
      </p:sp>
      <p:sp>
        <p:nvSpPr>
          <p:cNvPr id="7" name="عنصر نائب للتذييل 6"/>
          <p:cNvSpPr>
            <a:spLocks noGrp="1"/>
          </p:cNvSpPr>
          <p:nvPr>
            <p:ph type="ftr" sz="quarter" idx="11"/>
          </p:nvPr>
        </p:nvSpPr>
        <p:spPr/>
        <p:txBody>
          <a:bodyPr/>
          <a:lstStyle/>
          <a:p>
            <a:r>
              <a:rPr lang="en-US" dirty="0" smtClean="0">
                <a:latin typeface="Times New Roman" pitchFamily="18" charset="0"/>
                <a:cs typeface="Times New Roman" pitchFamily="18" charset="0"/>
              </a:rPr>
              <a:t>Graduation project 2</a:t>
            </a:r>
            <a:endParaRPr lang="en-US" dirty="0">
              <a:latin typeface="Times New Roman" pitchFamily="18" charset="0"/>
              <a:cs typeface="Times New Roman" pitchFamily="18" charset="0"/>
            </a:endParaRPr>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latin typeface="Times New Roman" pitchFamily="18" charset="0"/>
                <a:cs typeface="Times New Roman" pitchFamily="18" charset="0"/>
              </a:rPr>
              <a:pPr/>
              <a:t>27</a:t>
            </a:fld>
            <a:endParaRPr lang="en-US" dirty="0">
              <a:latin typeface="Times New Roman" pitchFamily="18" charset="0"/>
              <a:cs typeface="Times New Roman" pitchFamily="18" charset="0"/>
            </a:endParaRPr>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2953197339"/>
              </p:ext>
            </p:extLst>
          </p:nvPr>
        </p:nvGraphicFramePr>
        <p:xfrm>
          <a:off x="228600" y="2057400"/>
          <a:ext cx="4495800" cy="1524000"/>
        </p:xfrm>
        <a:graphic>
          <a:graphicData uri="http://schemas.openxmlformats.org/drawingml/2006/table">
            <a:tbl>
              <a:tblPr/>
              <a:tblGrid>
                <a:gridCol w="1066801"/>
                <a:gridCol w="685800"/>
                <a:gridCol w="1066800"/>
                <a:gridCol w="914400"/>
                <a:gridCol w="761999"/>
              </a:tblGrid>
              <a:tr h="403361">
                <a:tc row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Area</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row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Floor</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row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Orientation</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grid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Value</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hMerge="1">
                  <a:txBody>
                    <a:bodyPr/>
                    <a:lstStyle/>
                    <a:p>
                      <a:endParaRPr lang="en-US"/>
                    </a:p>
                  </a:txBody>
                  <a:tcPr/>
                </a:tc>
              </a:tr>
              <a:tr h="28243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0000"/>
                        </a:lnSpc>
                        <a:spcBef>
                          <a:spcPts val="600"/>
                        </a:spcBef>
                        <a:spcAft>
                          <a:spcPts val="0"/>
                        </a:spcAft>
                      </a:pPr>
                      <a:r>
                        <a:rPr lang="en-US" sz="1400" b="1" dirty="0">
                          <a:solidFill>
                            <a:srgbClr val="4D322D"/>
                          </a:solidFill>
                          <a:latin typeface="Times New Roman" pitchFamily="18" charset="0"/>
                          <a:ea typeface="Times New Roman"/>
                          <a:cs typeface="Times New Roman" pitchFamily="18" charset="0"/>
                        </a:rPr>
                        <a:t>D.F</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c>
                  <a:txBody>
                    <a:bodyPr/>
                    <a:lstStyle/>
                    <a:p>
                      <a:pPr marL="0" marR="0" algn="ctr">
                        <a:lnSpc>
                          <a:spcPct val="110000"/>
                        </a:lnSpc>
                        <a:spcBef>
                          <a:spcPts val="600"/>
                        </a:spcBef>
                        <a:spcAft>
                          <a:spcPts val="0"/>
                        </a:spcAft>
                      </a:pPr>
                      <a:r>
                        <a:rPr lang="en-US" sz="1400" b="1" dirty="0">
                          <a:solidFill>
                            <a:srgbClr val="4D322D"/>
                          </a:solidFill>
                          <a:latin typeface="Times New Roman" pitchFamily="18" charset="0"/>
                          <a:ea typeface="Times New Roman"/>
                          <a:cs typeface="Times New Roman" pitchFamily="18" charset="0"/>
                        </a:rPr>
                        <a:t>Lux</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r>
              <a:tr h="838200">
                <a:tc>
                  <a:txBody>
                    <a:bodyPr/>
                    <a:lstStyle/>
                    <a:p>
                      <a:pPr marL="0" marR="0" algn="ctr">
                        <a:lnSpc>
                          <a:spcPct val="110000"/>
                        </a:lnSpc>
                        <a:spcBef>
                          <a:spcPts val="600"/>
                        </a:spcBef>
                        <a:spcAft>
                          <a:spcPts val="0"/>
                        </a:spcAft>
                      </a:pPr>
                      <a:r>
                        <a:rPr lang="en-US" sz="1400" b="1" dirty="0" smtClean="0">
                          <a:solidFill>
                            <a:srgbClr val="FFFFFF"/>
                          </a:solidFill>
                          <a:latin typeface="Times New Roman" pitchFamily="18" charset="0"/>
                          <a:ea typeface="Times New Roman"/>
                          <a:cs typeface="Times New Roman" pitchFamily="18" charset="0"/>
                        </a:rPr>
                        <a:t>Classroom 4</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1400" dirty="0">
                          <a:solidFill>
                            <a:srgbClr val="4D322D"/>
                          </a:solidFill>
                          <a:latin typeface="Times New Roman" pitchFamily="18" charset="0"/>
                          <a:ea typeface="Times New Roman"/>
                          <a:cs typeface="Times New Roman" pitchFamily="18" charset="0"/>
                        </a:rPr>
                        <a:t>Ground</a:t>
                      </a: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400" dirty="0">
                          <a:solidFill>
                            <a:srgbClr val="4D322D"/>
                          </a:solidFill>
                          <a:latin typeface="Times New Roman" pitchFamily="18" charset="0"/>
                          <a:ea typeface="Times New Roman"/>
                          <a:cs typeface="Times New Roman" pitchFamily="18" charset="0"/>
                        </a:rPr>
                        <a:t>North</a:t>
                      </a: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400" dirty="0" smtClean="0">
                          <a:solidFill>
                            <a:srgbClr val="4D322D"/>
                          </a:solidFill>
                          <a:latin typeface="Times New Roman" pitchFamily="18" charset="0"/>
                          <a:ea typeface="Times New Roman"/>
                          <a:cs typeface="Times New Roman" pitchFamily="18" charset="0"/>
                        </a:rPr>
                        <a:t>5.12%</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400" dirty="0" smtClean="0">
                          <a:solidFill>
                            <a:srgbClr val="4D322D"/>
                          </a:solidFill>
                          <a:latin typeface="Times New Roman" pitchFamily="18" charset="0"/>
                          <a:ea typeface="Times New Roman"/>
                          <a:cs typeface="Times New Roman" pitchFamily="18" charset="0"/>
                        </a:rPr>
                        <a:t>460.73</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r>
            </a:tbl>
          </a:graphicData>
        </a:graphic>
      </p:graphicFrame>
      <p:sp>
        <p:nvSpPr>
          <p:cNvPr id="10" name="TextBox 9"/>
          <p:cNvSpPr txBox="1"/>
          <p:nvPr/>
        </p:nvSpPr>
        <p:spPr>
          <a:xfrm>
            <a:off x="4953000" y="5867400"/>
            <a:ext cx="72390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30 : Daylight value at a northern classroom at ground floor</a:t>
            </a:r>
            <a:endParaRPr lang="en-US" b="1" dirty="0">
              <a:latin typeface="Times New Roman" pitchFamily="18" charset="0"/>
              <a:cs typeface="Times New Roman" pitchFamily="18" charset="0"/>
            </a:endParaRPr>
          </a:p>
        </p:txBody>
      </p:sp>
      <p:pic>
        <p:nvPicPr>
          <p:cNvPr id="52225" name="Picture 1" descr="C:\Users\mt2x.com\Desktop\classGGG.PNG"/>
          <p:cNvPicPr>
            <a:picLocks noChangeAspect="1" noChangeArrowheads="1"/>
          </p:cNvPicPr>
          <p:nvPr/>
        </p:nvPicPr>
        <p:blipFill>
          <a:blip r:embed="rId3"/>
          <a:srcRect/>
          <a:stretch>
            <a:fillRect/>
          </a:stretch>
        </p:blipFill>
        <p:spPr bwMode="auto">
          <a:xfrm>
            <a:off x="5181600" y="1143000"/>
            <a:ext cx="6553200" cy="43434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75732894"/>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228600"/>
            <a:ext cx="6781800" cy="685800"/>
          </a:xfrm>
        </p:spPr>
        <p:txBody>
          <a:bodyPr>
            <a:noAutofit/>
          </a:bodyPr>
          <a:lstStyle/>
          <a:p>
            <a:pPr lvl="0">
              <a:spcBef>
                <a:spcPts val="0"/>
              </a:spcBef>
            </a:pPr>
            <a:r>
              <a:rPr lang="en-US" sz="3200" b="1" dirty="0" smtClean="0">
                <a:solidFill>
                  <a:schemeClr val="accent6"/>
                </a:solidFill>
                <a:latin typeface="Times New Roman" pitchFamily="18" charset="0"/>
                <a:cs typeface="Times New Roman" pitchFamily="18" charset="0"/>
              </a:rPr>
              <a:t>Day </a:t>
            </a:r>
            <a:r>
              <a:rPr lang="en-US" sz="2800" b="1" dirty="0" smtClean="0">
                <a:solidFill>
                  <a:schemeClr val="accent6"/>
                </a:solidFill>
                <a:latin typeface="Times New Roman" pitchFamily="18" charset="0"/>
                <a:cs typeface="Times New Roman" pitchFamily="18" charset="0"/>
              </a:rPr>
              <a:t>lighting</a:t>
            </a:r>
            <a:r>
              <a:rPr lang="en-US" sz="3200" b="1" dirty="0" smtClean="0">
                <a:solidFill>
                  <a:schemeClr val="accent6"/>
                </a:solidFill>
                <a:latin typeface="Times New Roman" pitchFamily="18" charset="0"/>
                <a:cs typeface="Times New Roman" pitchFamily="18" charset="0"/>
              </a:rPr>
              <a:t> analysis</a:t>
            </a:r>
            <a:endParaRPr lang="en-US" sz="3200" b="1" dirty="0">
              <a:solidFill>
                <a:schemeClr val="accent6"/>
              </a:solidFill>
              <a:latin typeface="Times New Roman" pitchFamily="18" charset="0"/>
              <a:cs typeface="Times New Roman" pitchFamily="18" charset="0"/>
            </a:endParaRPr>
          </a:p>
        </p:txBody>
      </p:sp>
      <p:sp>
        <p:nvSpPr>
          <p:cNvPr id="7" name="عنصر نائب للتذييل 6"/>
          <p:cNvSpPr>
            <a:spLocks noGrp="1"/>
          </p:cNvSpPr>
          <p:nvPr>
            <p:ph type="ftr" sz="quarter" idx="11"/>
          </p:nvPr>
        </p:nvSpPr>
        <p:spPr/>
        <p:txBody>
          <a:bodyPr/>
          <a:lstStyle/>
          <a:p>
            <a:r>
              <a:rPr lang="en-US" dirty="0" smtClean="0">
                <a:latin typeface="Times New Roman" pitchFamily="18" charset="0"/>
                <a:cs typeface="Times New Roman" pitchFamily="18" charset="0"/>
              </a:rPr>
              <a:t>Graduation project 2</a:t>
            </a:r>
            <a:endParaRPr lang="en-US" dirty="0">
              <a:latin typeface="Times New Roman" pitchFamily="18" charset="0"/>
              <a:cs typeface="Times New Roman" pitchFamily="18" charset="0"/>
            </a:endParaRPr>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latin typeface="Times New Roman" pitchFamily="18" charset="0"/>
                <a:cs typeface="Times New Roman" pitchFamily="18" charset="0"/>
              </a:rPr>
              <a:pPr/>
              <a:t>28</a:t>
            </a:fld>
            <a:endParaRPr lang="en-US" dirty="0">
              <a:latin typeface="Times New Roman" pitchFamily="18" charset="0"/>
              <a:cs typeface="Times New Roman" pitchFamily="18" charset="0"/>
            </a:endParaRPr>
          </a:p>
        </p:txBody>
      </p:sp>
      <p:sp>
        <p:nvSpPr>
          <p:cNvPr id="10" name="TextBox 9"/>
          <p:cNvSpPr txBox="1"/>
          <p:nvPr/>
        </p:nvSpPr>
        <p:spPr>
          <a:xfrm>
            <a:off x="5105400" y="5867400"/>
            <a:ext cx="67818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31 : Daylight value at a southern classroom at ground floor</a:t>
            </a:r>
            <a:endParaRPr lang="en-US" b="1" dirty="0">
              <a:latin typeface="Times New Roman" pitchFamily="18" charset="0"/>
              <a:cs typeface="Times New Roman" pitchFamily="18" charset="0"/>
            </a:endParaRPr>
          </a:p>
        </p:txBody>
      </p:sp>
      <p:pic>
        <p:nvPicPr>
          <p:cNvPr id="9" name="Picture 8" descr="C:\Users\mt2x.com\Downloads\Graduation project2\Ecotect pics\classroom3 3d.PNG"/>
          <p:cNvPicPr/>
          <p:nvPr/>
        </p:nvPicPr>
        <p:blipFill>
          <a:blip r:embed="rId3"/>
          <a:srcRect/>
          <a:stretch>
            <a:fillRect/>
          </a:stretch>
        </p:blipFill>
        <p:spPr bwMode="auto">
          <a:xfrm>
            <a:off x="5105400" y="1524000"/>
            <a:ext cx="6781800" cy="3733800"/>
          </a:xfrm>
          <a:prstGeom prst="rect">
            <a:avLst/>
          </a:prstGeom>
          <a:ln>
            <a:noFill/>
          </a:ln>
          <a:effectLst>
            <a:outerShdw blurRad="292100" dist="139700" dir="2700000" algn="tl" rotWithShape="0">
              <a:srgbClr val="333333">
                <a:alpha val="65000"/>
              </a:srgbClr>
            </a:outerShdw>
          </a:effectLst>
        </p:spPr>
      </p:pic>
      <p:graphicFrame>
        <p:nvGraphicFramePr>
          <p:cNvPr id="15" name="Content Placeholder 12"/>
          <p:cNvGraphicFramePr>
            <a:graphicFrameLocks/>
          </p:cNvGraphicFramePr>
          <p:nvPr/>
        </p:nvGraphicFramePr>
        <p:xfrm>
          <a:off x="228600" y="2057400"/>
          <a:ext cx="4495800" cy="1524000"/>
        </p:xfrm>
        <a:graphic>
          <a:graphicData uri="http://schemas.openxmlformats.org/drawingml/2006/table">
            <a:tbl>
              <a:tblPr/>
              <a:tblGrid>
                <a:gridCol w="1066801"/>
                <a:gridCol w="685800"/>
                <a:gridCol w="1066800"/>
                <a:gridCol w="914400"/>
                <a:gridCol w="761999"/>
              </a:tblGrid>
              <a:tr h="403361">
                <a:tc row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Area</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row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Floor</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row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Orientation</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grid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Value</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hMerge="1">
                  <a:txBody>
                    <a:bodyPr/>
                    <a:lstStyle/>
                    <a:p>
                      <a:endParaRPr lang="en-US"/>
                    </a:p>
                  </a:txBody>
                  <a:tcPr/>
                </a:tc>
              </a:tr>
              <a:tr h="28243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0000"/>
                        </a:lnSpc>
                        <a:spcBef>
                          <a:spcPts val="600"/>
                        </a:spcBef>
                        <a:spcAft>
                          <a:spcPts val="0"/>
                        </a:spcAft>
                      </a:pPr>
                      <a:r>
                        <a:rPr lang="en-US" sz="1400" b="1" dirty="0">
                          <a:solidFill>
                            <a:srgbClr val="4D322D"/>
                          </a:solidFill>
                          <a:latin typeface="Times New Roman" pitchFamily="18" charset="0"/>
                          <a:ea typeface="Times New Roman"/>
                          <a:cs typeface="Times New Roman" pitchFamily="18" charset="0"/>
                        </a:rPr>
                        <a:t>D.F</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c>
                  <a:txBody>
                    <a:bodyPr/>
                    <a:lstStyle/>
                    <a:p>
                      <a:pPr marL="0" marR="0" algn="ctr">
                        <a:lnSpc>
                          <a:spcPct val="110000"/>
                        </a:lnSpc>
                        <a:spcBef>
                          <a:spcPts val="600"/>
                        </a:spcBef>
                        <a:spcAft>
                          <a:spcPts val="0"/>
                        </a:spcAft>
                      </a:pPr>
                      <a:r>
                        <a:rPr lang="en-US" sz="1400" b="1" dirty="0">
                          <a:solidFill>
                            <a:srgbClr val="4D322D"/>
                          </a:solidFill>
                          <a:latin typeface="Times New Roman" pitchFamily="18" charset="0"/>
                          <a:ea typeface="Times New Roman"/>
                          <a:cs typeface="Times New Roman" pitchFamily="18" charset="0"/>
                        </a:rPr>
                        <a:t>Lux</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r>
              <a:tr h="838200">
                <a:tc>
                  <a:txBody>
                    <a:bodyPr/>
                    <a:lstStyle/>
                    <a:p>
                      <a:pPr marL="0" marR="0" algn="ctr">
                        <a:lnSpc>
                          <a:spcPct val="110000"/>
                        </a:lnSpc>
                        <a:spcBef>
                          <a:spcPts val="600"/>
                        </a:spcBef>
                        <a:spcAft>
                          <a:spcPts val="0"/>
                        </a:spcAft>
                      </a:pPr>
                      <a:r>
                        <a:rPr lang="en-US" sz="1400" b="1" dirty="0" smtClean="0">
                          <a:solidFill>
                            <a:srgbClr val="FFFFFF"/>
                          </a:solidFill>
                          <a:latin typeface="Times New Roman" pitchFamily="18" charset="0"/>
                          <a:ea typeface="Times New Roman"/>
                          <a:cs typeface="Times New Roman" pitchFamily="18" charset="0"/>
                        </a:rPr>
                        <a:t>Classroom3</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1400" dirty="0">
                          <a:solidFill>
                            <a:srgbClr val="4D322D"/>
                          </a:solidFill>
                          <a:latin typeface="Times New Roman" pitchFamily="18" charset="0"/>
                          <a:ea typeface="Times New Roman"/>
                          <a:cs typeface="Times New Roman" pitchFamily="18" charset="0"/>
                        </a:rPr>
                        <a:t>Ground</a:t>
                      </a: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400" dirty="0" smtClean="0">
                          <a:solidFill>
                            <a:srgbClr val="4D322D"/>
                          </a:solidFill>
                          <a:latin typeface="Times New Roman" pitchFamily="18" charset="0"/>
                          <a:ea typeface="Times New Roman"/>
                          <a:cs typeface="Times New Roman" pitchFamily="18" charset="0"/>
                        </a:rPr>
                        <a:t>South</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400" dirty="0" smtClean="0">
                          <a:solidFill>
                            <a:srgbClr val="4D322D"/>
                          </a:solidFill>
                          <a:latin typeface="Times New Roman" pitchFamily="18" charset="0"/>
                          <a:ea typeface="Times New Roman"/>
                          <a:cs typeface="Times New Roman" pitchFamily="18" charset="0"/>
                        </a:rPr>
                        <a:t>5.81%</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400" dirty="0" smtClean="0">
                          <a:solidFill>
                            <a:srgbClr val="4D322D"/>
                          </a:solidFill>
                          <a:latin typeface="Times New Roman" pitchFamily="18" charset="0"/>
                          <a:ea typeface="Times New Roman"/>
                          <a:cs typeface="Times New Roman" pitchFamily="18" charset="0"/>
                        </a:rPr>
                        <a:t>523.27</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r>
            </a:tbl>
          </a:graphicData>
        </a:graphic>
      </p:graphicFrame>
    </p:spTree>
    <p:extLst>
      <p:ext uri="{BB962C8B-B14F-4D97-AF65-F5344CB8AC3E}">
        <p14:creationId xmlns:p14="http://schemas.microsoft.com/office/powerpoint/2010/main" val="1039801155"/>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228600"/>
            <a:ext cx="6781800" cy="685800"/>
          </a:xfrm>
        </p:spPr>
        <p:txBody>
          <a:bodyPr>
            <a:noAutofit/>
          </a:bodyPr>
          <a:lstStyle/>
          <a:p>
            <a:pPr lvl="0">
              <a:spcBef>
                <a:spcPts val="0"/>
              </a:spcBef>
            </a:pPr>
            <a:r>
              <a:rPr lang="en-US" sz="3200" b="1" dirty="0" smtClean="0">
                <a:solidFill>
                  <a:schemeClr val="accent6"/>
                </a:solidFill>
                <a:latin typeface="Times New Roman" pitchFamily="18" charset="0"/>
                <a:cs typeface="Times New Roman" pitchFamily="18" charset="0"/>
              </a:rPr>
              <a:t>Day lighting analysis</a:t>
            </a:r>
            <a:endParaRPr lang="en-US" sz="3200" b="1" dirty="0">
              <a:solidFill>
                <a:schemeClr val="accent6"/>
              </a:solidFill>
              <a:latin typeface="Times New Roman" pitchFamily="18" charset="0"/>
              <a:cs typeface="Times New Roman" pitchFamily="18" charset="0"/>
            </a:endParaRPr>
          </a:p>
        </p:txBody>
      </p:sp>
      <p:sp>
        <p:nvSpPr>
          <p:cNvPr id="7" name="عنصر نائب للتذييل 6"/>
          <p:cNvSpPr>
            <a:spLocks noGrp="1"/>
          </p:cNvSpPr>
          <p:nvPr>
            <p:ph type="ftr" sz="quarter" idx="11"/>
          </p:nvPr>
        </p:nvSpPr>
        <p:spPr/>
        <p:txBody>
          <a:bodyPr/>
          <a:lstStyle/>
          <a:p>
            <a:r>
              <a:rPr lang="en-US" dirty="0" smtClean="0">
                <a:latin typeface="Times New Roman" pitchFamily="18" charset="0"/>
                <a:cs typeface="Times New Roman" pitchFamily="18" charset="0"/>
              </a:rPr>
              <a:t>Graduation project 2</a:t>
            </a:r>
            <a:endParaRPr lang="en-US" dirty="0">
              <a:latin typeface="Times New Roman" pitchFamily="18" charset="0"/>
              <a:cs typeface="Times New Roman" pitchFamily="18" charset="0"/>
            </a:endParaRPr>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latin typeface="Times New Roman" pitchFamily="18" charset="0"/>
                <a:cs typeface="Times New Roman" pitchFamily="18" charset="0"/>
              </a:rPr>
              <a:pPr/>
              <a:t>29</a:t>
            </a:fld>
            <a:endParaRPr lang="en-US" dirty="0">
              <a:latin typeface="Times New Roman" pitchFamily="18" charset="0"/>
              <a:cs typeface="Times New Roman" pitchFamily="18" charset="0"/>
            </a:endParaRPr>
          </a:p>
        </p:txBody>
      </p:sp>
      <p:sp>
        <p:nvSpPr>
          <p:cNvPr id="10" name="TextBox 9"/>
          <p:cNvSpPr txBox="1"/>
          <p:nvPr/>
        </p:nvSpPr>
        <p:spPr>
          <a:xfrm>
            <a:off x="5562600" y="5867400"/>
            <a:ext cx="61722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32 : Daylight value at the Library at ground floor</a:t>
            </a:r>
            <a:endParaRPr lang="en-US" b="1" dirty="0">
              <a:latin typeface="Times New Roman" pitchFamily="18" charset="0"/>
              <a:cs typeface="Times New Roman" pitchFamily="18" charset="0"/>
            </a:endParaRPr>
          </a:p>
        </p:txBody>
      </p:sp>
      <p:graphicFrame>
        <p:nvGraphicFramePr>
          <p:cNvPr id="15" name="Content Placeholder 12"/>
          <p:cNvGraphicFramePr>
            <a:graphicFrameLocks/>
          </p:cNvGraphicFramePr>
          <p:nvPr>
            <p:extLst>
              <p:ext uri="{D42A27DB-BD31-4B8C-83A1-F6EECF244321}">
                <p14:modId xmlns:p14="http://schemas.microsoft.com/office/powerpoint/2010/main" val="183954345"/>
              </p:ext>
            </p:extLst>
          </p:nvPr>
        </p:nvGraphicFramePr>
        <p:xfrm>
          <a:off x="152400" y="1600200"/>
          <a:ext cx="4495800" cy="1524000"/>
        </p:xfrm>
        <a:graphic>
          <a:graphicData uri="http://schemas.openxmlformats.org/drawingml/2006/table">
            <a:tbl>
              <a:tblPr/>
              <a:tblGrid>
                <a:gridCol w="1066801"/>
                <a:gridCol w="685800"/>
                <a:gridCol w="1066800"/>
                <a:gridCol w="914400"/>
                <a:gridCol w="761999"/>
              </a:tblGrid>
              <a:tr h="403361">
                <a:tc row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Area</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row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Floor</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row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Orientation</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gridSpan="2">
                  <a:txBody>
                    <a:bodyPr/>
                    <a:lstStyle/>
                    <a:p>
                      <a:pPr marL="0" marR="0" algn="ctr">
                        <a:lnSpc>
                          <a:spcPct val="110000"/>
                        </a:lnSpc>
                        <a:spcBef>
                          <a:spcPts val="600"/>
                        </a:spcBef>
                        <a:spcAft>
                          <a:spcPts val="0"/>
                        </a:spcAft>
                      </a:pPr>
                      <a:r>
                        <a:rPr lang="en-US" sz="1400" b="1" dirty="0">
                          <a:solidFill>
                            <a:srgbClr val="FFFFFF"/>
                          </a:solidFill>
                          <a:latin typeface="Times New Roman" pitchFamily="18" charset="0"/>
                          <a:ea typeface="Times New Roman"/>
                          <a:cs typeface="Times New Roman" pitchFamily="18" charset="0"/>
                        </a:rPr>
                        <a:t>Value</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hMerge="1">
                  <a:txBody>
                    <a:bodyPr/>
                    <a:lstStyle/>
                    <a:p>
                      <a:endParaRPr lang="en-US"/>
                    </a:p>
                  </a:txBody>
                  <a:tcPr/>
                </a:tc>
              </a:tr>
              <a:tr h="28243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0000"/>
                        </a:lnSpc>
                        <a:spcBef>
                          <a:spcPts val="600"/>
                        </a:spcBef>
                        <a:spcAft>
                          <a:spcPts val="0"/>
                        </a:spcAft>
                      </a:pPr>
                      <a:r>
                        <a:rPr lang="en-US" sz="1400" b="1" dirty="0">
                          <a:solidFill>
                            <a:srgbClr val="4D322D"/>
                          </a:solidFill>
                          <a:latin typeface="Times New Roman" pitchFamily="18" charset="0"/>
                          <a:ea typeface="Times New Roman"/>
                          <a:cs typeface="Times New Roman" pitchFamily="18" charset="0"/>
                        </a:rPr>
                        <a:t>D.F</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c>
                  <a:txBody>
                    <a:bodyPr/>
                    <a:lstStyle/>
                    <a:p>
                      <a:pPr marL="0" marR="0" algn="ctr">
                        <a:lnSpc>
                          <a:spcPct val="110000"/>
                        </a:lnSpc>
                        <a:spcBef>
                          <a:spcPts val="600"/>
                        </a:spcBef>
                        <a:spcAft>
                          <a:spcPts val="0"/>
                        </a:spcAft>
                      </a:pPr>
                      <a:r>
                        <a:rPr lang="en-US" sz="1400" b="1" dirty="0">
                          <a:solidFill>
                            <a:srgbClr val="4D322D"/>
                          </a:solidFill>
                          <a:latin typeface="Times New Roman" pitchFamily="18" charset="0"/>
                          <a:ea typeface="Times New Roman"/>
                          <a:cs typeface="Times New Roman" pitchFamily="18" charset="0"/>
                        </a:rPr>
                        <a:t>Lux</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r>
              <a:tr h="838200">
                <a:tc>
                  <a:txBody>
                    <a:bodyPr/>
                    <a:lstStyle/>
                    <a:p>
                      <a:pPr marL="0" marR="0" algn="ctr">
                        <a:lnSpc>
                          <a:spcPct val="110000"/>
                        </a:lnSpc>
                        <a:spcBef>
                          <a:spcPts val="600"/>
                        </a:spcBef>
                        <a:spcAft>
                          <a:spcPts val="0"/>
                        </a:spcAft>
                      </a:pPr>
                      <a:r>
                        <a:rPr lang="en-US" sz="1400" b="1" dirty="0" smtClean="0">
                          <a:solidFill>
                            <a:srgbClr val="FFFFFF"/>
                          </a:solidFill>
                          <a:latin typeface="Times New Roman" pitchFamily="18" charset="0"/>
                          <a:ea typeface="Times New Roman"/>
                          <a:cs typeface="Times New Roman" pitchFamily="18" charset="0"/>
                        </a:rPr>
                        <a:t>Library</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1400" dirty="0">
                          <a:solidFill>
                            <a:srgbClr val="4D322D"/>
                          </a:solidFill>
                          <a:latin typeface="Times New Roman" pitchFamily="18" charset="0"/>
                          <a:ea typeface="Times New Roman"/>
                          <a:cs typeface="Times New Roman" pitchFamily="18" charset="0"/>
                        </a:rPr>
                        <a:t>Ground</a:t>
                      </a: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400" dirty="0" smtClean="0">
                          <a:solidFill>
                            <a:srgbClr val="4D322D"/>
                          </a:solidFill>
                          <a:latin typeface="Times New Roman" pitchFamily="18" charset="0"/>
                          <a:ea typeface="Times New Roman"/>
                          <a:cs typeface="Times New Roman" pitchFamily="18" charset="0"/>
                        </a:rPr>
                        <a:t>North</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400" dirty="0" smtClean="0">
                          <a:solidFill>
                            <a:srgbClr val="4D322D"/>
                          </a:solidFill>
                          <a:latin typeface="Times New Roman" pitchFamily="18" charset="0"/>
                          <a:ea typeface="Times New Roman"/>
                          <a:cs typeface="Times New Roman" pitchFamily="18" charset="0"/>
                        </a:rPr>
                        <a:t>5.21%</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400" dirty="0" smtClean="0">
                          <a:solidFill>
                            <a:srgbClr val="4D322D"/>
                          </a:solidFill>
                          <a:latin typeface="Times New Roman" pitchFamily="18" charset="0"/>
                          <a:ea typeface="Times New Roman"/>
                          <a:cs typeface="Times New Roman" pitchFamily="18" charset="0"/>
                        </a:rPr>
                        <a:t>468.60</a:t>
                      </a:r>
                      <a:endParaRPr lang="en-US" sz="1400" dirty="0">
                        <a:solidFill>
                          <a:srgbClr val="4D322D"/>
                        </a:solidFill>
                        <a:latin typeface="Times New Roman" pitchFamily="18" charset="0"/>
                        <a:ea typeface="Times New Roman"/>
                        <a:cs typeface="Times New Roman" pitchFamily="18" charset="0"/>
                      </a:endParaRPr>
                    </a:p>
                  </a:txBody>
                  <a:tcPr marL="62590" marR="6259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r>
            </a:tbl>
          </a:graphicData>
        </a:graphic>
      </p:graphicFrame>
      <p:pic>
        <p:nvPicPr>
          <p:cNvPr id="54274" name="Picture 2" descr="C:\Users\mt2x.com\Desktop\library.PNG"/>
          <p:cNvPicPr>
            <a:picLocks noChangeAspect="1" noChangeArrowheads="1"/>
          </p:cNvPicPr>
          <p:nvPr/>
        </p:nvPicPr>
        <p:blipFill>
          <a:blip r:embed="rId3"/>
          <a:srcRect/>
          <a:stretch>
            <a:fillRect/>
          </a:stretch>
        </p:blipFill>
        <p:spPr bwMode="auto">
          <a:xfrm>
            <a:off x="5181600" y="1371600"/>
            <a:ext cx="6402387" cy="4343400"/>
          </a:xfrm>
          <a:prstGeom prst="rect">
            <a:avLst/>
          </a:prstGeom>
          <a:ln>
            <a:noFill/>
          </a:ln>
          <a:effectLst>
            <a:outerShdw blurRad="292100" dist="139700" dir="2700000" algn="tl" rotWithShape="0">
              <a:srgbClr val="333333">
                <a:alpha val="65000"/>
              </a:srgbClr>
            </a:outerShdw>
          </a:effectLst>
        </p:spPr>
      </p:pic>
      <p:sp>
        <p:nvSpPr>
          <p:cNvPr id="13" name="Rectangle 12"/>
          <p:cNvSpPr/>
          <p:nvPr/>
        </p:nvSpPr>
        <p:spPr>
          <a:xfrm>
            <a:off x="0" y="3429000"/>
            <a:ext cx="4800600" cy="646331"/>
          </a:xfrm>
          <a:prstGeom prst="rect">
            <a:avLst/>
          </a:prstGeom>
        </p:spPr>
        <p:txBody>
          <a:bodyPr wrap="square">
            <a:spAutoFit/>
          </a:bodyPr>
          <a:lstStyle/>
          <a:p>
            <a:endParaRPr lang="en-US" dirty="0" smtClean="0">
              <a:solidFill>
                <a:schemeClr val="bg1"/>
              </a:solidFill>
              <a:latin typeface="Times New Roman" pitchFamily="18" charset="0"/>
              <a:cs typeface="Times New Roman" pitchFamily="18" charset="0"/>
            </a:endParaRPr>
          </a:p>
          <a:p>
            <a:endParaRPr lang="en-US"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355848926"/>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47900" y="623868"/>
            <a:ext cx="7543799" cy="571500"/>
          </a:xfrm>
        </p:spPr>
        <p:txBody>
          <a:bodyPr>
            <a:normAutofit/>
          </a:bodyPr>
          <a:lstStyle/>
          <a:p>
            <a:r>
              <a:rPr lang="en-US" sz="2800" dirty="0" smtClean="0">
                <a:latin typeface="Andalus" panose="02020603050405020304" pitchFamily="18" charset="-78"/>
                <a:cs typeface="Andalus" panose="02020603050405020304" pitchFamily="18" charset="-78"/>
              </a:rPr>
              <a:t>Site location</a:t>
            </a:r>
            <a:endParaRPr lang="en-US" sz="2800" dirty="0">
              <a:latin typeface="Andalus" panose="02020603050405020304" pitchFamily="18" charset="-78"/>
              <a:cs typeface="Andalus" panose="02020603050405020304" pitchFamily="18"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985" y="1298204"/>
            <a:ext cx="6005015" cy="45220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469187" y="5941618"/>
            <a:ext cx="33528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1: Site</a:t>
            </a:r>
            <a:endParaRPr lang="en-US" b="1" dirty="0">
              <a:latin typeface="Times New Roman" panose="02020603050405020304" pitchFamily="18" charset="0"/>
              <a:cs typeface="Times New Roman" panose="02020603050405020304" pitchFamily="18" charset="0"/>
            </a:endParaRPr>
          </a:p>
        </p:txBody>
      </p:sp>
      <p:sp>
        <p:nvSpPr>
          <p:cNvPr id="2" name="عنصر نائب للتذييل 1"/>
          <p:cNvSpPr>
            <a:spLocks noGrp="1"/>
          </p:cNvSpPr>
          <p:nvPr>
            <p:ph type="ftr" sz="quarter" idx="11"/>
          </p:nvPr>
        </p:nvSpPr>
        <p:spPr/>
        <p:txBody>
          <a:bodyPr/>
          <a:lstStyle/>
          <a:p>
            <a:r>
              <a:rPr lang="en-US" dirty="0" smtClean="0"/>
              <a:t>Graduation project 2</a:t>
            </a:r>
            <a:endParaRPr lang="en-US" dirty="0"/>
          </a:p>
        </p:txBody>
      </p:sp>
      <p:sp>
        <p:nvSpPr>
          <p:cNvPr id="6" name="عنصر نائب لرقم الشريحة 5"/>
          <p:cNvSpPr>
            <a:spLocks noGrp="1"/>
          </p:cNvSpPr>
          <p:nvPr>
            <p:ph type="sldNum" sz="quarter" idx="12"/>
          </p:nvPr>
        </p:nvSpPr>
        <p:spPr/>
        <p:txBody>
          <a:bodyPr/>
          <a:lstStyle/>
          <a:p>
            <a:fld id="{CA8D9AD5-F248-4919-864A-CFD76CC027D6}" type="slidenum">
              <a:rPr lang="en-US" smtClean="0"/>
              <a:pPr/>
              <a:t>3</a:t>
            </a:fld>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8254" y="1289105"/>
            <a:ext cx="3676023" cy="45028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Right Arrow 10"/>
          <p:cNvSpPr/>
          <p:nvPr/>
        </p:nvSpPr>
        <p:spPr>
          <a:xfrm rot="17861161">
            <a:off x="6941526" y="3368747"/>
            <a:ext cx="3563567"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9348186" y="1289105"/>
            <a:ext cx="811587" cy="7620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275091" y="5138817"/>
            <a:ext cx="811587" cy="7620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a:off x="1447800" y="2051105"/>
            <a:ext cx="1600200" cy="0"/>
          </a:xfrm>
          <a:prstGeom prst="straightConnector1">
            <a:avLst/>
          </a:prstGeom>
          <a:ln>
            <a:solidFill>
              <a:schemeClr val="accent6">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2036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Reverberation Time T60</a:t>
            </a: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30</a:t>
            </a:fld>
            <a:endParaRPr lang="en-US" dirty="0"/>
          </a:p>
        </p:txBody>
      </p:sp>
      <p:sp>
        <p:nvSpPr>
          <p:cNvPr id="9" name="TextBox 8"/>
          <p:cNvSpPr txBox="1"/>
          <p:nvPr/>
        </p:nvSpPr>
        <p:spPr>
          <a:xfrm>
            <a:off x="2209800" y="5257800"/>
            <a:ext cx="8686800" cy="830997"/>
          </a:xfrm>
          <a:prstGeom prst="rect">
            <a:avLst/>
          </a:prstGeom>
          <a:noFill/>
        </p:spPr>
        <p:txBody>
          <a:bodyPr wrap="square" rtlCol="0">
            <a:spAutoFit/>
          </a:bodyPr>
          <a:lstStyle/>
          <a:p>
            <a:r>
              <a:rPr lang="en-GB" sz="2400" dirty="0" smtClean="0">
                <a:latin typeface="Times New Roman" pitchFamily="18" charset="0"/>
                <a:cs typeface="Times New Roman" pitchFamily="18" charset="0"/>
              </a:rPr>
              <a:t>The optimum value of RT60 for classroom is between 0.6-0.8 sec.</a:t>
            </a:r>
          </a:p>
          <a:p>
            <a:endParaRPr lang="en-GB" sz="2400" dirty="0">
              <a:latin typeface="Times New Roman" pitchFamily="18" charset="0"/>
              <a:cs typeface="Times New Roman" pitchFamily="18" charset="0"/>
            </a:endParaRPr>
          </a:p>
        </p:txBody>
      </p:sp>
      <p:sp>
        <p:nvSpPr>
          <p:cNvPr id="10" name="TextBox 9"/>
          <p:cNvSpPr txBox="1"/>
          <p:nvPr/>
        </p:nvSpPr>
        <p:spPr>
          <a:xfrm>
            <a:off x="6553200" y="4800600"/>
            <a:ext cx="5105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34 : Reverberation time in classroom </a:t>
            </a:r>
            <a:endParaRPr lang="en-US" b="1" dirty="0">
              <a:latin typeface="Times New Roman" pitchFamily="18" charset="0"/>
              <a:cs typeface="Times New Roman" pitchFamily="18" charset="0"/>
            </a:endParaRPr>
          </a:p>
        </p:txBody>
      </p:sp>
      <p:pic>
        <p:nvPicPr>
          <p:cNvPr id="11" name="Picture 10" descr="C:\Users\mt2x.com\Downloads\Graduation project2\Ecotect pics\only uuu.PNG"/>
          <p:cNvPicPr/>
          <p:nvPr/>
        </p:nvPicPr>
        <p:blipFill>
          <a:blip r:embed="rId2"/>
          <a:srcRect/>
          <a:stretch>
            <a:fillRect/>
          </a:stretch>
        </p:blipFill>
        <p:spPr bwMode="auto">
          <a:xfrm>
            <a:off x="5867400" y="1447800"/>
            <a:ext cx="5970890"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p:cNvSpPr txBox="1"/>
          <p:nvPr/>
        </p:nvSpPr>
        <p:spPr>
          <a:xfrm>
            <a:off x="1066800" y="4800600"/>
            <a:ext cx="5105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33 : Adjustment for classroom</a:t>
            </a:r>
            <a:endParaRPr lang="en-US" b="1" dirty="0">
              <a:latin typeface="Times New Roman" pitchFamily="18" charset="0"/>
              <a:cs typeface="Times New Roman" pitchFamily="18" charset="0"/>
            </a:endParaRPr>
          </a:p>
        </p:txBody>
      </p:sp>
      <p:pic>
        <p:nvPicPr>
          <p:cNvPr id="15" name="Picture 3" descr="C:\Users\mt2x.com\Desktop\classsoot.PNG"/>
          <p:cNvPicPr>
            <a:picLocks noChangeAspect="1" noChangeArrowheads="1"/>
          </p:cNvPicPr>
          <p:nvPr/>
        </p:nvPicPr>
        <p:blipFill>
          <a:blip r:embed="rId3"/>
          <a:srcRect/>
          <a:stretch>
            <a:fillRect/>
          </a:stretch>
        </p:blipFill>
        <p:spPr bwMode="auto">
          <a:xfrm>
            <a:off x="228600" y="1447800"/>
            <a:ext cx="5459413"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86310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Reverberation Time T60</a:t>
            </a: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31</a:t>
            </a:fld>
            <a:endParaRPr lang="en-US" dirty="0"/>
          </a:p>
        </p:txBody>
      </p:sp>
      <p:sp>
        <p:nvSpPr>
          <p:cNvPr id="13" name="TextBox 12"/>
          <p:cNvSpPr txBox="1"/>
          <p:nvPr/>
        </p:nvSpPr>
        <p:spPr>
          <a:xfrm>
            <a:off x="2895600" y="5638800"/>
            <a:ext cx="8534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36 : Reverberation time at classroom before and after the treatment.</a:t>
            </a:r>
            <a:endParaRPr lang="en-US" b="1" dirty="0">
              <a:latin typeface="Times New Roman" pitchFamily="18" charset="0"/>
              <a:cs typeface="Times New Roman" pitchFamily="18" charset="0"/>
            </a:endParaRPr>
          </a:p>
        </p:txBody>
      </p:sp>
      <p:pic>
        <p:nvPicPr>
          <p:cNvPr id="55298" name="Picture 2" descr="C:\Users\mt2x.com\Downloads\Graduation project2\Ecotect pics\uuu.PNG"/>
          <p:cNvPicPr>
            <a:picLocks noChangeAspect="1" noChangeArrowheads="1"/>
          </p:cNvPicPr>
          <p:nvPr/>
        </p:nvPicPr>
        <p:blipFill rotWithShape="1">
          <a:blip r:embed="rId2"/>
          <a:srcRect t="50000"/>
          <a:stretch/>
        </p:blipFill>
        <p:spPr bwMode="auto">
          <a:xfrm>
            <a:off x="6172200" y="1219200"/>
            <a:ext cx="4800600" cy="4114800"/>
          </a:xfrm>
          <a:prstGeom prst="rect">
            <a:avLst/>
          </a:prstGeom>
          <a:ln>
            <a:noFill/>
          </a:ln>
          <a:effectLst>
            <a:outerShdw blurRad="292100" dist="139700" dir="2700000" algn="tl" rotWithShape="0">
              <a:srgbClr val="333333">
                <a:alpha val="65000"/>
              </a:srgbClr>
            </a:outerShdw>
          </a:effectLst>
        </p:spPr>
      </p:pic>
      <p:pic>
        <p:nvPicPr>
          <p:cNvPr id="55300" name="Picture 4" descr="C:\Users\mt2x.com\Desktop\classroom soot.PNG"/>
          <p:cNvPicPr>
            <a:picLocks noChangeAspect="1" noChangeArrowheads="1"/>
          </p:cNvPicPr>
          <p:nvPr/>
        </p:nvPicPr>
        <p:blipFill>
          <a:blip r:embed="rId3"/>
          <a:srcRect/>
          <a:stretch>
            <a:fillRect/>
          </a:stretch>
        </p:blipFill>
        <p:spPr bwMode="auto">
          <a:xfrm>
            <a:off x="838200" y="1219200"/>
            <a:ext cx="4191000" cy="4114800"/>
          </a:xfrm>
          <a:prstGeom prst="rect">
            <a:avLst/>
          </a:prstGeom>
          <a:ln>
            <a:noFill/>
          </a:ln>
          <a:effectLst>
            <a:outerShdw blurRad="292100" dist="139700" dir="2700000" algn="tl" rotWithShape="0">
              <a:srgbClr val="333333">
                <a:alpha val="65000"/>
              </a:srgbClr>
            </a:outerShdw>
          </a:effectLst>
        </p:spPr>
      </p:pic>
      <p:sp>
        <p:nvSpPr>
          <p:cNvPr id="14" name="Right Arrow 13"/>
          <p:cNvSpPr/>
          <p:nvPr/>
        </p:nvSpPr>
        <p:spPr>
          <a:xfrm>
            <a:off x="5029200" y="3276600"/>
            <a:ext cx="1143000" cy="381000"/>
          </a:xfrm>
          <a:prstGeom prst="rightArrow">
            <a:avLst>
              <a:gd name="adj1" fmla="val 42258"/>
              <a:gd name="adj2" fmla="val 1045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68209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Reverberation Time T60</a:t>
            </a: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32</a:t>
            </a:fld>
            <a:endParaRPr lang="en-US" dirty="0"/>
          </a:p>
        </p:txBody>
      </p:sp>
      <p:sp>
        <p:nvSpPr>
          <p:cNvPr id="9" name="TextBox 8"/>
          <p:cNvSpPr txBox="1"/>
          <p:nvPr/>
        </p:nvSpPr>
        <p:spPr>
          <a:xfrm>
            <a:off x="1866900" y="5257800"/>
            <a:ext cx="9067800" cy="1754326"/>
          </a:xfrm>
          <a:prstGeom prst="rect">
            <a:avLst/>
          </a:prstGeom>
          <a:noFill/>
        </p:spPr>
        <p:txBody>
          <a:bodyPr wrap="square" rtlCol="0">
            <a:spAutoFit/>
          </a:bodyPr>
          <a:lstStyle/>
          <a:p>
            <a:r>
              <a:rPr lang="en-GB" sz="2800" b="1" dirty="0" smtClean="0">
                <a:latin typeface="Times New Roman" pitchFamily="18" charset="0"/>
                <a:cs typeface="Times New Roman" pitchFamily="18" charset="0"/>
              </a:rPr>
              <a:t>The optimum value of RT60 for library is between 0.4-0.6 sec.</a:t>
            </a:r>
          </a:p>
          <a:p>
            <a:r>
              <a:rPr lang="en-GB" sz="2800" b="1" dirty="0" smtClean="0">
                <a:latin typeface="Times New Roman" pitchFamily="18" charset="0"/>
                <a:cs typeface="Times New Roman" pitchFamily="18" charset="0"/>
              </a:rPr>
              <a:t>The same treatment has done to the library.</a:t>
            </a:r>
          </a:p>
          <a:p>
            <a:endParaRPr lang="en-GB" sz="2400" dirty="0">
              <a:latin typeface="Times New Roman" pitchFamily="18" charset="0"/>
              <a:cs typeface="Times New Roman" pitchFamily="18" charset="0"/>
            </a:endParaRPr>
          </a:p>
        </p:txBody>
      </p:sp>
      <p:sp>
        <p:nvSpPr>
          <p:cNvPr id="10" name="TextBox 9"/>
          <p:cNvSpPr txBox="1"/>
          <p:nvPr/>
        </p:nvSpPr>
        <p:spPr>
          <a:xfrm>
            <a:off x="6858000" y="4724400"/>
            <a:ext cx="5105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38 : Reverberation time in library</a:t>
            </a:r>
            <a:endParaRPr lang="en-US" b="1" dirty="0">
              <a:latin typeface="Times New Roman" pitchFamily="18" charset="0"/>
              <a:cs typeface="Times New Roman" pitchFamily="18" charset="0"/>
            </a:endParaRPr>
          </a:p>
        </p:txBody>
      </p:sp>
      <p:pic>
        <p:nvPicPr>
          <p:cNvPr id="8" name="Picture 7" descr="C:\Users\mt2x.com\Downloads\Graduation project2\Ecotect pics\library aco.PNG"/>
          <p:cNvPicPr/>
          <p:nvPr/>
        </p:nvPicPr>
        <p:blipFill>
          <a:blip r:embed="rId2"/>
          <a:srcRect/>
          <a:stretch>
            <a:fillRect/>
          </a:stretch>
        </p:blipFill>
        <p:spPr bwMode="auto">
          <a:xfrm>
            <a:off x="6096000" y="1295400"/>
            <a:ext cx="5943600" cy="32765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p:cNvSpPr txBox="1"/>
          <p:nvPr/>
        </p:nvSpPr>
        <p:spPr>
          <a:xfrm>
            <a:off x="1295400" y="4800600"/>
            <a:ext cx="5105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37 : Adjustment for library</a:t>
            </a:r>
            <a:endParaRPr lang="en-US" b="1" dirty="0">
              <a:latin typeface="Times New Roman" pitchFamily="18" charset="0"/>
              <a:cs typeface="Times New Roman" pitchFamily="18" charset="0"/>
            </a:endParaRPr>
          </a:p>
        </p:txBody>
      </p:sp>
      <p:pic>
        <p:nvPicPr>
          <p:cNvPr id="57348" name="Picture 4" descr="C:\Users\mt2x.com\Desktop\libsoot.PNG"/>
          <p:cNvPicPr>
            <a:picLocks noChangeAspect="1" noChangeArrowheads="1"/>
          </p:cNvPicPr>
          <p:nvPr/>
        </p:nvPicPr>
        <p:blipFill>
          <a:blip r:embed="rId3"/>
          <a:srcRect/>
          <a:stretch>
            <a:fillRect/>
          </a:stretch>
        </p:blipFill>
        <p:spPr bwMode="auto">
          <a:xfrm>
            <a:off x="457200" y="1295400"/>
            <a:ext cx="5449887"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81407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Reverberation Time T60</a:t>
            </a: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33</a:t>
            </a:fld>
            <a:endParaRPr lang="en-US" dirty="0"/>
          </a:p>
        </p:txBody>
      </p:sp>
      <p:sp>
        <p:nvSpPr>
          <p:cNvPr id="13" name="TextBox 12"/>
          <p:cNvSpPr txBox="1"/>
          <p:nvPr/>
        </p:nvSpPr>
        <p:spPr>
          <a:xfrm>
            <a:off x="2895600" y="5638800"/>
            <a:ext cx="85344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39 : Reverberation time at library before and after the treatment .</a:t>
            </a:r>
            <a:endParaRPr lang="en-US" b="1" dirty="0">
              <a:latin typeface="Times New Roman" pitchFamily="18" charset="0"/>
              <a:cs typeface="Times New Roman" pitchFamily="18" charset="0"/>
            </a:endParaRPr>
          </a:p>
        </p:txBody>
      </p:sp>
      <p:pic>
        <p:nvPicPr>
          <p:cNvPr id="56322" name="Picture 2" descr="C:\Users\mt2x.com\Downloads\Graduation project2\Ecotect pics\yes.PNG"/>
          <p:cNvPicPr>
            <a:picLocks noChangeAspect="1" noChangeArrowheads="1"/>
          </p:cNvPicPr>
          <p:nvPr/>
        </p:nvPicPr>
        <p:blipFill rotWithShape="1">
          <a:blip r:embed="rId2"/>
          <a:srcRect t="47761"/>
          <a:stretch/>
        </p:blipFill>
        <p:spPr bwMode="auto">
          <a:xfrm>
            <a:off x="6248400" y="1295400"/>
            <a:ext cx="4419600" cy="4148138"/>
          </a:xfrm>
          <a:prstGeom prst="rect">
            <a:avLst/>
          </a:prstGeom>
          <a:ln>
            <a:noFill/>
          </a:ln>
          <a:effectLst>
            <a:outerShdw blurRad="292100" dist="139700" dir="2700000" algn="tl" rotWithShape="0">
              <a:srgbClr val="333333">
                <a:alpha val="65000"/>
              </a:srgbClr>
            </a:outerShdw>
          </a:effectLst>
        </p:spPr>
      </p:pic>
      <p:pic>
        <p:nvPicPr>
          <p:cNvPr id="56323" name="Picture 3" descr="C:\Users\mt2x.com\Desktop\liiii.PNG"/>
          <p:cNvPicPr>
            <a:picLocks noChangeAspect="1" noChangeArrowheads="1"/>
          </p:cNvPicPr>
          <p:nvPr/>
        </p:nvPicPr>
        <p:blipFill>
          <a:blip r:embed="rId3"/>
          <a:srcRect/>
          <a:stretch>
            <a:fillRect/>
          </a:stretch>
        </p:blipFill>
        <p:spPr bwMode="auto">
          <a:xfrm>
            <a:off x="914400" y="1295400"/>
            <a:ext cx="4038600" cy="4267200"/>
          </a:xfrm>
          <a:prstGeom prst="rect">
            <a:avLst/>
          </a:prstGeom>
          <a:ln>
            <a:noFill/>
          </a:ln>
          <a:effectLst>
            <a:outerShdw blurRad="292100" dist="139700" dir="2700000" algn="tl" rotWithShape="0">
              <a:srgbClr val="333333">
                <a:alpha val="65000"/>
              </a:srgbClr>
            </a:outerShdw>
          </a:effectLst>
        </p:spPr>
      </p:pic>
      <p:sp>
        <p:nvSpPr>
          <p:cNvPr id="9" name="Right Arrow 8"/>
          <p:cNvSpPr/>
          <p:nvPr/>
        </p:nvSpPr>
        <p:spPr>
          <a:xfrm>
            <a:off x="5029200" y="3276600"/>
            <a:ext cx="1143000" cy="381000"/>
          </a:xfrm>
          <a:prstGeom prst="rightArrow">
            <a:avLst>
              <a:gd name="adj1" fmla="val 42258"/>
              <a:gd name="adj2" fmla="val 1045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72111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Acoustical treatment for the courtyard </a:t>
            </a: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34</a:t>
            </a:fld>
            <a:endParaRPr lang="en-US" dirty="0"/>
          </a:p>
        </p:txBody>
      </p:sp>
      <p:sp>
        <p:nvSpPr>
          <p:cNvPr id="13" name="TextBox 12"/>
          <p:cNvSpPr txBox="1"/>
          <p:nvPr/>
        </p:nvSpPr>
        <p:spPr>
          <a:xfrm>
            <a:off x="6096000" y="5943600"/>
            <a:ext cx="62484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Figure 40 : Section at the courtyard with wall perforated panels.</a:t>
            </a:r>
            <a:endParaRPr lang="en-US" dirty="0">
              <a:latin typeface="Times New Roman" pitchFamily="18" charset="0"/>
              <a:cs typeface="Times New Roman" pitchFamily="18" charset="0"/>
            </a:endParaRPr>
          </a:p>
        </p:txBody>
      </p:sp>
      <p:sp>
        <p:nvSpPr>
          <p:cNvPr id="7" name="TextBox 6"/>
          <p:cNvSpPr txBox="1"/>
          <p:nvPr/>
        </p:nvSpPr>
        <p:spPr>
          <a:xfrm>
            <a:off x="609600" y="1371601"/>
            <a:ext cx="11353800" cy="2062103"/>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The court is located at the middle of school so, it needs an important acoustical treatment.</a:t>
            </a:r>
          </a:p>
          <a:p>
            <a:endParaRPr lang="en-GB" sz="2400" dirty="0" smtClean="0">
              <a:latin typeface="Times New Roman" pitchFamily="18" charset="0"/>
              <a:cs typeface="Times New Roman" pitchFamily="18" charset="0"/>
            </a:endParaRPr>
          </a:p>
          <a:p>
            <a:endParaRPr lang="en-GB" sz="2400" dirty="0" smtClean="0">
              <a:latin typeface="Times New Roman" pitchFamily="18" charset="0"/>
              <a:cs typeface="Times New Roman" pitchFamily="18" charset="0"/>
            </a:endParaRPr>
          </a:p>
          <a:p>
            <a:endParaRPr lang="en-GB" sz="2400" dirty="0">
              <a:latin typeface="Times New Roman" pitchFamily="18" charset="0"/>
              <a:cs typeface="Times New Roman" pitchFamily="18" charset="0"/>
            </a:endParaRPr>
          </a:p>
        </p:txBody>
      </p:sp>
      <p:pic>
        <p:nvPicPr>
          <p:cNvPr id="8" name="Picture 7" descr="C:\Users\mt2x.com\Downloads\Graduation project2\Ecotect pics\cort.PNG"/>
          <p:cNvPicPr/>
          <p:nvPr/>
        </p:nvPicPr>
        <p:blipFill>
          <a:blip r:embed="rId2"/>
          <a:srcRect/>
          <a:stretch>
            <a:fillRect/>
          </a:stretch>
        </p:blipFill>
        <p:spPr bwMode="auto">
          <a:xfrm>
            <a:off x="6248400" y="2286000"/>
            <a:ext cx="5257800"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838200" y="5867400"/>
            <a:ext cx="47244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Figure 41 : Reverberation time at the courtyard</a:t>
            </a:r>
            <a:endParaRPr lang="en-US" dirty="0">
              <a:latin typeface="Times New Roman" pitchFamily="18" charset="0"/>
              <a:cs typeface="Times New Roman" pitchFamily="18" charset="0"/>
            </a:endParaRPr>
          </a:p>
        </p:txBody>
      </p:sp>
      <p:pic>
        <p:nvPicPr>
          <p:cNvPr id="12" name="Picture 11" descr="C:\Users\mt2x.com\Downloads\Graduation project2\Ecotect pics\corty.PNG"/>
          <p:cNvPicPr/>
          <p:nvPr/>
        </p:nvPicPr>
        <p:blipFill>
          <a:blip r:embed="rId3"/>
          <a:srcRect/>
          <a:stretch>
            <a:fillRect/>
          </a:stretch>
        </p:blipFill>
        <p:spPr bwMode="auto">
          <a:xfrm>
            <a:off x="457200" y="2286000"/>
            <a:ext cx="5495925"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81914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chemeClr val="accent6"/>
                </a:solidFill>
                <a:latin typeface="Times New Roman" pitchFamily="18" charset="0"/>
                <a:ea typeface="+mn-ea"/>
                <a:cs typeface="Times New Roman" pitchFamily="18" charset="0"/>
              </a:rPr>
              <a:t>Acoustical treatment for the courtyard </a:t>
            </a: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35</a:t>
            </a:fld>
            <a:endParaRPr lang="en-US" dirty="0"/>
          </a:p>
        </p:txBody>
      </p:sp>
      <p:sp>
        <p:nvSpPr>
          <p:cNvPr id="7" name="TextBox 6"/>
          <p:cNvSpPr txBox="1"/>
          <p:nvPr/>
        </p:nvSpPr>
        <p:spPr>
          <a:xfrm>
            <a:off x="1402307" y="1219200"/>
            <a:ext cx="8839200" cy="1692771"/>
          </a:xfrm>
          <a:prstGeom prst="rect">
            <a:avLst/>
          </a:prstGeom>
          <a:noFill/>
        </p:spPr>
        <p:txBody>
          <a:bodyPr wrap="square" rtlCol="0">
            <a:spAutoFit/>
          </a:bodyPr>
          <a:lstStyle/>
          <a:p>
            <a:endParaRPr lang="en-GB" sz="2400" dirty="0" smtClean="0">
              <a:latin typeface="Times New Roman" pitchFamily="18" charset="0"/>
              <a:cs typeface="Times New Roman" pitchFamily="18" charset="0"/>
            </a:endParaRPr>
          </a:p>
          <a:p>
            <a:r>
              <a:rPr lang="en-GB" sz="2800" dirty="0" smtClean="0">
                <a:latin typeface="Times New Roman" pitchFamily="18" charset="0"/>
                <a:cs typeface="Times New Roman" pitchFamily="18" charset="0"/>
              </a:rPr>
              <a:t> </a:t>
            </a:r>
            <a:r>
              <a:rPr lang="en-GB" sz="2800" b="1" dirty="0" smtClean="0">
                <a:latin typeface="Times New Roman" pitchFamily="18" charset="0"/>
                <a:cs typeface="Times New Roman" pitchFamily="18" charset="0"/>
              </a:rPr>
              <a:t>It is suggested to use perforated panels at the walls and ceiling to reduce the noise.</a:t>
            </a:r>
          </a:p>
          <a:p>
            <a:endParaRPr lang="en-GB" sz="2400" dirty="0">
              <a:latin typeface="Times New Roman" pitchFamily="18" charset="0"/>
              <a:cs typeface="Times New Roman" pitchFamily="18" charset="0"/>
            </a:endParaRPr>
          </a:p>
        </p:txBody>
      </p:sp>
      <p:pic>
        <p:nvPicPr>
          <p:cNvPr id="9" name="Picture 8" descr="C:\Users\mt2x.com\Downloads\Graduation pro\pics\acoustic_ahsap+.jpg"/>
          <p:cNvPicPr/>
          <p:nvPr/>
        </p:nvPicPr>
        <p:blipFill>
          <a:blip r:embed="rId2" cstate="print"/>
          <a:srcRect/>
          <a:stretch>
            <a:fillRect/>
          </a:stretch>
        </p:blipFill>
        <p:spPr bwMode="auto">
          <a:xfrm>
            <a:off x="1752600" y="2590800"/>
            <a:ext cx="39624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C:\Users\mt2x.com\Downloads\Graduation pro\pics\sadaa.PNG"/>
          <p:cNvPicPr/>
          <p:nvPr/>
        </p:nvPicPr>
        <p:blipFill>
          <a:blip r:embed="rId3"/>
          <a:srcRect/>
          <a:stretch>
            <a:fillRect/>
          </a:stretch>
        </p:blipFill>
        <p:spPr bwMode="auto">
          <a:xfrm>
            <a:off x="5791200" y="2590800"/>
            <a:ext cx="4191000"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4038600" y="5638800"/>
            <a:ext cx="4953000" cy="369332"/>
          </a:xfrm>
          <a:prstGeom prst="rect">
            <a:avLst/>
          </a:prstGeom>
          <a:noFill/>
        </p:spPr>
        <p:txBody>
          <a:bodyPr wrap="square" rtlCol="0">
            <a:spAutoFit/>
          </a:bodyPr>
          <a:lstStyle/>
          <a:p>
            <a:r>
              <a:rPr lang="en-US" b="1" dirty="0" smtClean="0">
                <a:latin typeface="Times New Roman" pitchFamily="18" charset="0"/>
                <a:cs typeface="Times New Roman" pitchFamily="18" charset="0"/>
              </a:rPr>
              <a:t>Figure 42 : Perforated panels and its section.</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1776751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228600"/>
            <a:ext cx="7620000" cy="685800"/>
          </a:xfrm>
        </p:spPr>
        <p:txBody>
          <a:bodyPr>
            <a:noAutofit/>
          </a:bodyPr>
          <a:lstStyle/>
          <a:p>
            <a:pPr lvl="0">
              <a:spcBef>
                <a:spcPts val="0"/>
              </a:spcBef>
            </a:pPr>
            <a:r>
              <a:rPr lang="en-US" sz="2800" dirty="0" smtClean="0">
                <a:solidFill>
                  <a:schemeClr val="accent6"/>
                </a:solidFill>
                <a:latin typeface="Times New Roman" pitchFamily="18" charset="0"/>
                <a:cs typeface="Times New Roman" pitchFamily="18" charset="0"/>
              </a:rPr>
              <a:t>Simulation using Design Builder Program</a:t>
            </a:r>
            <a:endParaRPr lang="en-US" sz="2800" dirty="0">
              <a:solidFill>
                <a:schemeClr val="accent6"/>
              </a:solidFill>
              <a:latin typeface="Andalus" pitchFamily="18" charset="-78"/>
              <a:cs typeface="Andalus" pitchFamily="18" charset="-78"/>
            </a:endParaRPr>
          </a:p>
        </p:txBody>
      </p:sp>
      <p:sp>
        <p:nvSpPr>
          <p:cNvPr id="7" name="عنصر نائب للتذييل 6"/>
          <p:cNvSpPr>
            <a:spLocks noGrp="1"/>
          </p:cNvSpPr>
          <p:nvPr>
            <p:ph type="ftr" sz="quarter" idx="11"/>
          </p:nvPr>
        </p:nvSpPr>
        <p:spPr/>
        <p:txBody>
          <a:bodyPr/>
          <a:lstStyle/>
          <a:p>
            <a:r>
              <a:rPr lang="en-US" dirty="0" smtClean="0"/>
              <a:t>Graduation project 2</a:t>
            </a:r>
            <a:endParaRPr lang="en-US" dirty="0"/>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pPr/>
              <a:t>36</a:t>
            </a:fld>
            <a:endParaRPr lang="en-US" dirty="0"/>
          </a:p>
        </p:txBody>
      </p:sp>
      <p:sp>
        <p:nvSpPr>
          <p:cNvPr id="9" name="Content Placeholder 8"/>
          <p:cNvSpPr>
            <a:spLocks noGrp="1"/>
          </p:cNvSpPr>
          <p:nvPr>
            <p:ph idx="1"/>
          </p:nvPr>
        </p:nvSpPr>
        <p:spPr>
          <a:xfrm>
            <a:off x="0" y="609600"/>
            <a:ext cx="4724400" cy="4114800"/>
          </a:xfrm>
        </p:spPr>
        <p:txBody>
          <a:bodyPr/>
          <a:lstStyle/>
          <a:p>
            <a:pPr>
              <a:buFont typeface="Wingdings" pitchFamily="2" charset="2"/>
              <a:buChar char="v"/>
            </a:pPr>
            <a:r>
              <a:rPr lang="en-US" sz="2800" b="1" dirty="0" smtClean="0">
                <a:solidFill>
                  <a:schemeClr val="bg1"/>
                </a:solidFill>
                <a:latin typeface="Times New Roman" pitchFamily="18" charset="0"/>
                <a:cs typeface="Times New Roman" pitchFamily="18" charset="0"/>
              </a:rPr>
              <a:t>Insert the building  into the program.</a:t>
            </a:r>
          </a:p>
          <a:p>
            <a:pPr>
              <a:buFont typeface="Wingdings" pitchFamily="2" charset="2"/>
              <a:buChar char="v"/>
            </a:pPr>
            <a:endParaRPr lang="en-US" dirty="0" smtClean="0">
              <a:solidFill>
                <a:schemeClr val="bg1"/>
              </a:solidFill>
              <a:latin typeface="Times New Roman" pitchFamily="18" charset="0"/>
              <a:cs typeface="Times New Roman" pitchFamily="18" charset="0"/>
            </a:endParaRPr>
          </a:p>
          <a:p>
            <a:pPr>
              <a:buFont typeface="Wingdings" pitchFamily="2" charset="2"/>
              <a:buChar char="v"/>
            </a:pPr>
            <a:endParaRPr lang="en-US" dirty="0" smtClean="0">
              <a:solidFill>
                <a:schemeClr val="bg1"/>
              </a:solidFill>
              <a:latin typeface="Times New Roman" pitchFamily="18" charset="0"/>
              <a:cs typeface="Times New Roman" pitchFamily="18" charset="0"/>
            </a:endParaRPr>
          </a:p>
          <a:p>
            <a:endParaRPr lang="en-US" dirty="0" smtClean="0">
              <a:solidFill>
                <a:schemeClr val="bg1"/>
              </a:solidFill>
              <a:latin typeface="Times New Roman" pitchFamily="18" charset="0"/>
              <a:cs typeface="Times New Roman" pitchFamily="18" charset="0"/>
            </a:endParaRPr>
          </a:p>
        </p:txBody>
      </p:sp>
      <p:pic>
        <p:nvPicPr>
          <p:cNvPr id="10" name="Picture 9"/>
          <p:cNvPicPr/>
          <p:nvPr/>
        </p:nvPicPr>
        <p:blipFill>
          <a:blip r:embed="rId2">
            <a:extLst>
              <a:ext uri="{28A0092B-C50C-407E-A947-70E740481C1C}">
                <a14:useLocalDpi xmlns:a14="http://schemas.microsoft.com/office/drawing/2010/main" val="0"/>
              </a:ext>
            </a:extLst>
          </a:blip>
          <a:stretch>
            <a:fillRect/>
          </a:stretch>
        </p:blipFill>
        <p:spPr>
          <a:xfrm>
            <a:off x="5181600" y="914400"/>
            <a:ext cx="6858000" cy="5105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90585803"/>
      </p:ext>
    </p:extLst>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9144000" cy="533400"/>
          </a:xfrm>
        </p:spPr>
        <p:txBody>
          <a:bodyPr>
            <a:normAutofit/>
          </a:bodyPr>
          <a:lstStyle/>
          <a:p>
            <a:r>
              <a:rPr lang="en-US" sz="3200" b="1" dirty="0" smtClean="0">
                <a:solidFill>
                  <a:srgbClr val="C00000"/>
                </a:solidFill>
                <a:latin typeface="Times New Roman" pitchFamily="18" charset="0"/>
                <a:cs typeface="Times New Roman" pitchFamily="18" charset="0"/>
              </a:rPr>
              <a:t> Simulation Values gathered over 3624.00 hours</a:t>
            </a:r>
            <a:endParaRPr lang="en-US" sz="3200" b="1" dirty="0">
              <a:solidFill>
                <a:srgbClr val="C00000"/>
              </a:solidFill>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37</a:t>
            </a:fld>
            <a:endParaRPr lang="en-US" dirty="0"/>
          </a:p>
        </p:txBody>
      </p:sp>
      <p:sp>
        <p:nvSpPr>
          <p:cNvPr id="22" name="Rectangle 21"/>
          <p:cNvSpPr/>
          <p:nvPr/>
        </p:nvSpPr>
        <p:spPr>
          <a:xfrm>
            <a:off x="5257800" y="4800600"/>
            <a:ext cx="3352800" cy="369332"/>
          </a:xfrm>
          <a:prstGeom prst="rect">
            <a:avLst/>
          </a:prstGeom>
        </p:spPr>
        <p:txBody>
          <a:bodyPr wrap="square">
            <a:spAutoFit/>
          </a:bodyPr>
          <a:lstStyle/>
          <a:p>
            <a:r>
              <a:rPr lang="en-US" b="1" dirty="0" smtClean="0">
                <a:latin typeface="Times New Roman" pitchFamily="18" charset="0"/>
                <a:cs typeface="Times New Roman" pitchFamily="18" charset="0"/>
              </a:rPr>
              <a:t>Table 4 : Site and source energy</a:t>
            </a:r>
            <a:endParaRPr lang="en-US" b="1" dirty="0">
              <a:latin typeface="Times New Roman" pitchFamily="18" charset="0"/>
              <a:cs typeface="Times New Roman" pitchFamily="18"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766202258"/>
              </p:ext>
            </p:extLst>
          </p:nvPr>
        </p:nvGraphicFramePr>
        <p:xfrm>
          <a:off x="2209800" y="1447800"/>
          <a:ext cx="6997353" cy="3222171"/>
        </p:xfrm>
        <a:graphic>
          <a:graphicData uri="http://schemas.openxmlformats.org/drawingml/2006/table">
            <a:tbl>
              <a:tblPr/>
              <a:tblGrid>
                <a:gridCol w="1788476"/>
                <a:gridCol w="2732526"/>
                <a:gridCol w="2476351"/>
              </a:tblGrid>
              <a:tr h="957943">
                <a:tc>
                  <a:txBody>
                    <a:bodyPr/>
                    <a:lstStyle/>
                    <a:p>
                      <a:pPr algn="ctr"/>
                      <a:endParaRPr lang="en-US" sz="1600" dirty="0">
                        <a:solidFill>
                          <a:srgbClr val="4D322D"/>
                        </a:solidFill>
                        <a:latin typeface="Times New Roman" pitchFamily="18" charset="0"/>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1600" b="1" dirty="0">
                          <a:solidFill>
                            <a:srgbClr val="FFFFFF"/>
                          </a:solidFill>
                          <a:latin typeface="Times New Roman" pitchFamily="18" charset="0"/>
                          <a:ea typeface="Times New Roman"/>
                          <a:cs typeface="Times New Roman" pitchFamily="18" charset="0"/>
                        </a:rPr>
                        <a:t>Energy Per Total Building Area [kWh/m2]</a:t>
                      </a:r>
                      <a:endParaRPr lang="en-US" sz="1600" dirty="0">
                        <a:solidFill>
                          <a:srgbClr val="4D322D"/>
                        </a:solidFill>
                        <a:latin typeface="Times New Roman" pitchFamily="18" charset="0"/>
                        <a:ea typeface="Times New Roman"/>
                        <a:cs typeface="Times New Roman" pitchFamily="18" charset="0"/>
                      </a:endParaRPr>
                    </a:p>
                  </a:txBody>
                  <a:tcPr marL="68580" marR="6858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1600" b="1">
                          <a:solidFill>
                            <a:srgbClr val="FFFFFF"/>
                          </a:solidFill>
                          <a:latin typeface="Times New Roman" pitchFamily="18" charset="0"/>
                          <a:ea typeface="Times New Roman"/>
                          <a:cs typeface="Times New Roman" pitchFamily="18" charset="0"/>
                        </a:rPr>
                        <a:t>Energy Per Conditioned Building Area [kWh/m2]</a:t>
                      </a:r>
                      <a:endParaRPr lang="en-US" sz="1600">
                        <a:solidFill>
                          <a:srgbClr val="4D322D"/>
                        </a:solidFill>
                        <a:latin typeface="Times New Roman" pitchFamily="18" charset="0"/>
                        <a:ea typeface="Times New Roman"/>
                        <a:cs typeface="Times New Roman" pitchFamily="18" charset="0"/>
                      </a:endParaRPr>
                    </a:p>
                  </a:txBody>
                  <a:tcPr marL="68580" marR="68580"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r>
              <a:tr h="478971">
                <a:tc>
                  <a:txBody>
                    <a:bodyPr/>
                    <a:lstStyle/>
                    <a:p>
                      <a:pPr marL="0" marR="0" algn="ctr">
                        <a:lnSpc>
                          <a:spcPct val="110000"/>
                        </a:lnSpc>
                        <a:spcBef>
                          <a:spcPts val="600"/>
                        </a:spcBef>
                        <a:spcAft>
                          <a:spcPts val="0"/>
                        </a:spcAft>
                      </a:pPr>
                      <a:r>
                        <a:rPr lang="en-US" sz="1600" b="1" dirty="0">
                          <a:solidFill>
                            <a:srgbClr val="FFFFFF"/>
                          </a:solidFill>
                          <a:latin typeface="Times New Roman" pitchFamily="18" charset="0"/>
                          <a:ea typeface="Times New Roman"/>
                          <a:cs typeface="Times New Roman" pitchFamily="18" charset="0"/>
                        </a:rPr>
                        <a:t>Total Site Energy</a:t>
                      </a:r>
                      <a:endParaRPr lang="en-US" sz="1600" dirty="0">
                        <a:solidFill>
                          <a:srgbClr val="4D322D"/>
                        </a:solidFill>
                        <a:latin typeface="Times New Roman" pitchFamily="18" charset="0"/>
                        <a:ea typeface="Times New Roman"/>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1600" dirty="0">
                          <a:solidFill>
                            <a:srgbClr val="4D322D"/>
                          </a:solidFill>
                          <a:latin typeface="Times New Roman" pitchFamily="18" charset="0"/>
                          <a:ea typeface="Times New Roman"/>
                          <a:cs typeface="Times New Roman" pitchFamily="18" charset="0"/>
                        </a:rPr>
                        <a:t>43.22</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c>
                  <a:txBody>
                    <a:bodyPr/>
                    <a:lstStyle/>
                    <a:p>
                      <a:pPr marL="0" marR="0" algn="ctr">
                        <a:lnSpc>
                          <a:spcPct val="110000"/>
                        </a:lnSpc>
                        <a:spcBef>
                          <a:spcPts val="600"/>
                        </a:spcBef>
                        <a:spcAft>
                          <a:spcPts val="0"/>
                        </a:spcAft>
                      </a:pPr>
                      <a:r>
                        <a:rPr lang="en-US" sz="1600" dirty="0">
                          <a:solidFill>
                            <a:srgbClr val="4D322D"/>
                          </a:solidFill>
                          <a:latin typeface="Times New Roman" pitchFamily="18" charset="0"/>
                          <a:ea typeface="Times New Roman"/>
                          <a:cs typeface="Times New Roman" pitchFamily="18" charset="0"/>
                        </a:rPr>
                        <a:t>44.56</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r>
              <a:tr h="478971">
                <a:tc>
                  <a:txBody>
                    <a:bodyPr/>
                    <a:lstStyle/>
                    <a:p>
                      <a:pPr marL="0" marR="0" algn="ctr">
                        <a:lnSpc>
                          <a:spcPct val="110000"/>
                        </a:lnSpc>
                        <a:spcBef>
                          <a:spcPts val="600"/>
                        </a:spcBef>
                        <a:spcAft>
                          <a:spcPts val="0"/>
                        </a:spcAft>
                      </a:pPr>
                      <a:r>
                        <a:rPr lang="en-US" sz="1600" b="1">
                          <a:solidFill>
                            <a:srgbClr val="FFFFFF"/>
                          </a:solidFill>
                          <a:latin typeface="Times New Roman" pitchFamily="18" charset="0"/>
                          <a:ea typeface="Times New Roman"/>
                          <a:cs typeface="Times New Roman" pitchFamily="18" charset="0"/>
                        </a:rPr>
                        <a:t>Net Site Energy</a:t>
                      </a:r>
                      <a:endParaRPr lang="en-US" sz="1600">
                        <a:solidFill>
                          <a:srgbClr val="4D322D"/>
                        </a:solidFill>
                        <a:latin typeface="Times New Roman" pitchFamily="18" charset="0"/>
                        <a:ea typeface="Times New Roman"/>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1600" dirty="0">
                          <a:solidFill>
                            <a:srgbClr val="4D322D"/>
                          </a:solidFill>
                          <a:latin typeface="Times New Roman" pitchFamily="18" charset="0"/>
                          <a:ea typeface="Times New Roman"/>
                          <a:cs typeface="Times New Roman" pitchFamily="18" charset="0"/>
                        </a:rPr>
                        <a:t>43.22</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600">
                          <a:solidFill>
                            <a:srgbClr val="4D322D"/>
                          </a:solidFill>
                          <a:latin typeface="Times New Roman" pitchFamily="18" charset="0"/>
                          <a:ea typeface="Times New Roman"/>
                          <a:cs typeface="Times New Roman" pitchFamily="18" charset="0"/>
                        </a:rPr>
                        <a:t>44.56</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r>
              <a:tr h="827315">
                <a:tc>
                  <a:txBody>
                    <a:bodyPr/>
                    <a:lstStyle/>
                    <a:p>
                      <a:pPr marL="0" marR="0" algn="ctr">
                        <a:lnSpc>
                          <a:spcPct val="110000"/>
                        </a:lnSpc>
                        <a:spcBef>
                          <a:spcPts val="600"/>
                        </a:spcBef>
                        <a:spcAft>
                          <a:spcPts val="0"/>
                        </a:spcAft>
                      </a:pPr>
                      <a:r>
                        <a:rPr lang="en-US" sz="1600" b="1">
                          <a:solidFill>
                            <a:srgbClr val="FFFFFF"/>
                          </a:solidFill>
                          <a:latin typeface="Times New Roman" pitchFamily="18" charset="0"/>
                          <a:ea typeface="Times New Roman"/>
                          <a:cs typeface="Times New Roman" pitchFamily="18" charset="0"/>
                        </a:rPr>
                        <a:t>Total Source Energy</a:t>
                      </a:r>
                      <a:endParaRPr lang="en-US" sz="1600">
                        <a:solidFill>
                          <a:srgbClr val="4D322D"/>
                        </a:solidFill>
                        <a:latin typeface="Times New Roman" pitchFamily="18" charset="0"/>
                        <a:ea typeface="Times New Roman"/>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1600" dirty="0">
                          <a:solidFill>
                            <a:srgbClr val="4D322D"/>
                          </a:solidFill>
                          <a:latin typeface="Times New Roman" pitchFamily="18" charset="0"/>
                          <a:ea typeface="Times New Roman"/>
                          <a:cs typeface="Times New Roman" pitchFamily="18" charset="0"/>
                        </a:rPr>
                        <a:t>116.63</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c>
                  <a:txBody>
                    <a:bodyPr/>
                    <a:lstStyle/>
                    <a:p>
                      <a:pPr marL="0" marR="0" algn="ctr">
                        <a:lnSpc>
                          <a:spcPct val="110000"/>
                        </a:lnSpc>
                        <a:spcBef>
                          <a:spcPts val="600"/>
                        </a:spcBef>
                        <a:spcAft>
                          <a:spcPts val="0"/>
                        </a:spcAft>
                      </a:pPr>
                      <a:r>
                        <a:rPr lang="en-US" sz="1600" dirty="0">
                          <a:solidFill>
                            <a:srgbClr val="4D322D"/>
                          </a:solidFill>
                          <a:latin typeface="Times New Roman" pitchFamily="18" charset="0"/>
                          <a:ea typeface="Times New Roman"/>
                          <a:cs typeface="Times New Roman" pitchFamily="18" charset="0"/>
                        </a:rPr>
                        <a:t>120.24</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r>
              <a:tr h="478971">
                <a:tc>
                  <a:txBody>
                    <a:bodyPr/>
                    <a:lstStyle/>
                    <a:p>
                      <a:pPr marL="0" marR="0" algn="ctr">
                        <a:lnSpc>
                          <a:spcPct val="110000"/>
                        </a:lnSpc>
                        <a:spcBef>
                          <a:spcPts val="600"/>
                        </a:spcBef>
                        <a:spcAft>
                          <a:spcPts val="0"/>
                        </a:spcAft>
                      </a:pPr>
                      <a:r>
                        <a:rPr lang="en-US" sz="1600" b="1">
                          <a:solidFill>
                            <a:srgbClr val="FFFFFF"/>
                          </a:solidFill>
                          <a:latin typeface="Times New Roman" pitchFamily="18" charset="0"/>
                          <a:ea typeface="Times New Roman"/>
                          <a:cs typeface="Times New Roman" pitchFamily="18" charset="0"/>
                        </a:rPr>
                        <a:t>Net Source Energy</a:t>
                      </a:r>
                      <a:endParaRPr lang="en-US" sz="1600">
                        <a:solidFill>
                          <a:srgbClr val="4D322D"/>
                        </a:solidFill>
                        <a:latin typeface="Times New Roman" pitchFamily="18" charset="0"/>
                        <a:ea typeface="Times New Roman"/>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1600">
                          <a:solidFill>
                            <a:srgbClr val="4D322D"/>
                          </a:solidFill>
                          <a:latin typeface="Times New Roman" pitchFamily="18" charset="0"/>
                          <a:ea typeface="Times New Roman"/>
                          <a:cs typeface="Times New Roman" pitchFamily="18" charset="0"/>
                        </a:rPr>
                        <a:t>116.63</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1600" dirty="0">
                          <a:solidFill>
                            <a:srgbClr val="4D322D"/>
                          </a:solidFill>
                          <a:latin typeface="Times New Roman" pitchFamily="18" charset="0"/>
                          <a:ea typeface="Times New Roman"/>
                          <a:cs typeface="Times New Roman" pitchFamily="18" charset="0"/>
                        </a:rPr>
                        <a:t>120.24</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r>
            </a:tbl>
          </a:graphicData>
        </a:graphic>
      </p:graphicFrame>
      <p:sp>
        <p:nvSpPr>
          <p:cNvPr id="1025" name="Rectangle 1"/>
          <p:cNvSpPr>
            <a:spLocks noChangeArrowheads="1"/>
          </p:cNvSpPr>
          <p:nvPr/>
        </p:nvSpPr>
        <p:spPr bwMode="auto">
          <a:xfrm>
            <a:off x="1676400" y="5196245"/>
            <a:ext cx="86868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lang="en-US" sz="2400" dirty="0" smtClean="0">
                <a:latin typeface="Times New Roman" pitchFamily="18" charset="0"/>
                <a:cs typeface="Times New Roman" pitchFamily="18" charset="0"/>
              </a:rPr>
              <a:t>Note : the total site energy is equal 44.56 which is within the range of heating with interval of [30-80 KWh/m²]</a:t>
            </a:r>
          </a:p>
        </p:txBody>
      </p:sp>
    </p:spTree>
    <p:extLst>
      <p:ext uri="{BB962C8B-B14F-4D97-AF65-F5344CB8AC3E}">
        <p14:creationId xmlns:p14="http://schemas.microsoft.com/office/powerpoint/2010/main" val="292877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9144000" cy="533400"/>
          </a:xfrm>
        </p:spPr>
        <p:txBody>
          <a:bodyPr>
            <a:normAutofit/>
          </a:bodyPr>
          <a:lstStyle/>
          <a:p>
            <a:r>
              <a:rPr lang="en-US" sz="3200" b="1" dirty="0" smtClean="0">
                <a:solidFill>
                  <a:srgbClr val="C00000"/>
                </a:solidFill>
                <a:latin typeface="Times New Roman" pitchFamily="18" charset="0"/>
                <a:cs typeface="Times New Roman" pitchFamily="18" charset="0"/>
              </a:rPr>
              <a:t> Simulation Values gathered over 3624.00 hours</a:t>
            </a:r>
            <a:endParaRPr lang="en-US" sz="3200" b="1" dirty="0">
              <a:solidFill>
                <a:srgbClr val="C00000"/>
              </a:solidFill>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dirty="0"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38</a:t>
            </a:fld>
            <a:endParaRPr lang="en-US" dirty="0"/>
          </a:p>
        </p:txBody>
      </p:sp>
      <p:sp>
        <p:nvSpPr>
          <p:cNvPr id="22" name="Rectangle 21"/>
          <p:cNvSpPr/>
          <p:nvPr/>
        </p:nvSpPr>
        <p:spPr>
          <a:xfrm>
            <a:off x="4495800" y="5398532"/>
            <a:ext cx="3048000" cy="369332"/>
          </a:xfrm>
          <a:prstGeom prst="rect">
            <a:avLst/>
          </a:prstGeom>
        </p:spPr>
        <p:txBody>
          <a:bodyPr wrap="square">
            <a:spAutoFit/>
          </a:bodyPr>
          <a:lstStyle/>
          <a:p>
            <a:r>
              <a:rPr lang="en-US" b="1" dirty="0" smtClean="0">
                <a:latin typeface="Times New Roman" pitchFamily="18" charset="0"/>
                <a:cs typeface="Times New Roman" pitchFamily="18" charset="0"/>
              </a:rPr>
              <a:t>Table 6 : End Uses</a:t>
            </a:r>
            <a:endParaRPr lang="en-US" b="1" dirty="0">
              <a:latin typeface="Times New Roman" pitchFamily="18" charset="0"/>
              <a:cs typeface="Times New Roman"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553745903"/>
              </p:ext>
            </p:extLst>
          </p:nvPr>
        </p:nvGraphicFramePr>
        <p:xfrm>
          <a:off x="2077423" y="1600200"/>
          <a:ext cx="7884753" cy="3475294"/>
        </p:xfrm>
        <a:graphic>
          <a:graphicData uri="http://schemas.openxmlformats.org/drawingml/2006/table">
            <a:tbl>
              <a:tblPr/>
              <a:tblGrid>
                <a:gridCol w="1483953"/>
                <a:gridCol w="2783248"/>
                <a:gridCol w="3617552"/>
              </a:tblGrid>
              <a:tr h="421522">
                <a:tc>
                  <a:txBody>
                    <a:bodyPr/>
                    <a:lstStyle/>
                    <a:p>
                      <a:pPr algn="ctr"/>
                      <a:endParaRPr lang="en-US" sz="2400" b="1" dirty="0">
                        <a:solidFill>
                          <a:srgbClr val="4D322D"/>
                        </a:solidFill>
                        <a:latin typeface="Times New Roman" pitchFamily="18" charset="0"/>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2400" b="1" dirty="0">
                          <a:solidFill>
                            <a:srgbClr val="FFFFFF"/>
                          </a:solidFill>
                          <a:latin typeface="Times New Roman" pitchFamily="18" charset="0"/>
                          <a:ea typeface="Times New Roman"/>
                          <a:cs typeface="Times New Roman" pitchFamily="18" charset="0"/>
                        </a:rPr>
                        <a:t>District Cooling [kWh]</a:t>
                      </a:r>
                      <a:endParaRPr lang="en-US" sz="2400" b="1" dirty="0">
                        <a:solidFill>
                          <a:srgbClr val="4D322D"/>
                        </a:solidFill>
                        <a:latin typeface="Times New Roman" pitchFamily="18" charset="0"/>
                        <a:ea typeface="Times New Roman"/>
                        <a:cs typeface="Times New Roman" pitchFamily="18" charset="0"/>
                      </a:endParaRPr>
                    </a:p>
                  </a:txBody>
                  <a:tcPr marL="68580" marR="6858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rtl="1">
                        <a:lnSpc>
                          <a:spcPct val="110000"/>
                        </a:lnSpc>
                        <a:spcBef>
                          <a:spcPts val="600"/>
                        </a:spcBef>
                        <a:spcAft>
                          <a:spcPts val="0"/>
                        </a:spcAft>
                      </a:pPr>
                      <a:r>
                        <a:rPr lang="en-US" sz="2400" b="1" dirty="0">
                          <a:solidFill>
                            <a:srgbClr val="FFFFFF"/>
                          </a:solidFill>
                          <a:latin typeface="Times New Roman" pitchFamily="18" charset="0"/>
                          <a:ea typeface="Times New Roman"/>
                          <a:cs typeface="Times New Roman" pitchFamily="18" charset="0"/>
                        </a:rPr>
                        <a:t>District Heating [kWh]</a:t>
                      </a:r>
                      <a:endParaRPr lang="en-US" sz="2400" b="1" dirty="0">
                        <a:solidFill>
                          <a:srgbClr val="4D322D"/>
                        </a:solidFill>
                        <a:latin typeface="Times New Roman" pitchFamily="18" charset="0"/>
                        <a:ea typeface="Times New Roman"/>
                        <a:cs typeface="Times New Roman" pitchFamily="18" charset="0"/>
                      </a:endParaRPr>
                    </a:p>
                  </a:txBody>
                  <a:tcPr marL="68580" marR="68580" marT="0" marB="0" anchor="ctr">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r>
              <a:tr h="133574">
                <a:tc>
                  <a:txBody>
                    <a:bodyPr/>
                    <a:lstStyle/>
                    <a:p>
                      <a:pPr marL="0" marR="0" algn="ctr">
                        <a:lnSpc>
                          <a:spcPct val="110000"/>
                        </a:lnSpc>
                        <a:spcBef>
                          <a:spcPts val="600"/>
                        </a:spcBef>
                        <a:spcAft>
                          <a:spcPts val="0"/>
                        </a:spcAft>
                      </a:pPr>
                      <a:r>
                        <a:rPr lang="en-US" sz="2400" b="1">
                          <a:solidFill>
                            <a:srgbClr val="FFFFFF"/>
                          </a:solidFill>
                          <a:latin typeface="Times New Roman" pitchFamily="18" charset="0"/>
                          <a:ea typeface="Times New Roman"/>
                          <a:cs typeface="Times New Roman" pitchFamily="18" charset="0"/>
                        </a:rPr>
                        <a:t>Heating</a:t>
                      </a:r>
                      <a:endParaRPr lang="en-US" sz="2400" b="1">
                        <a:solidFill>
                          <a:srgbClr val="4D322D"/>
                        </a:solidFill>
                        <a:latin typeface="Times New Roman" pitchFamily="18" charset="0"/>
                        <a:ea typeface="Times New Roman"/>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2400" b="1">
                          <a:solidFill>
                            <a:srgbClr val="4D322D"/>
                          </a:solidFill>
                          <a:latin typeface="Times New Roman" pitchFamily="18" charset="0"/>
                          <a:ea typeface="Times New Roman"/>
                          <a:cs typeface="Times New Roman" pitchFamily="18" charset="0"/>
                        </a:rPr>
                        <a:t>0.00</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c>
                  <a:txBody>
                    <a:bodyPr/>
                    <a:lstStyle/>
                    <a:p>
                      <a:pPr marL="0" marR="0" algn="ctr">
                        <a:lnSpc>
                          <a:spcPct val="110000"/>
                        </a:lnSpc>
                        <a:spcBef>
                          <a:spcPts val="600"/>
                        </a:spcBef>
                        <a:spcAft>
                          <a:spcPts val="0"/>
                        </a:spcAft>
                      </a:pPr>
                      <a:r>
                        <a:rPr lang="en-US" sz="2400" b="1" dirty="0">
                          <a:solidFill>
                            <a:srgbClr val="4D322D"/>
                          </a:solidFill>
                          <a:latin typeface="Times New Roman" pitchFamily="18" charset="0"/>
                          <a:ea typeface="Times New Roman"/>
                          <a:cs typeface="Times New Roman" pitchFamily="18" charset="0"/>
                        </a:rPr>
                        <a:t>46665.25</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r>
              <a:tr h="133574">
                <a:tc>
                  <a:txBody>
                    <a:bodyPr/>
                    <a:lstStyle/>
                    <a:p>
                      <a:pPr marL="0" marR="0" algn="ctr">
                        <a:lnSpc>
                          <a:spcPct val="110000"/>
                        </a:lnSpc>
                        <a:spcBef>
                          <a:spcPts val="600"/>
                        </a:spcBef>
                        <a:spcAft>
                          <a:spcPts val="0"/>
                        </a:spcAft>
                      </a:pPr>
                      <a:r>
                        <a:rPr lang="en-US" sz="2400" b="1">
                          <a:solidFill>
                            <a:srgbClr val="FFFFFF"/>
                          </a:solidFill>
                          <a:latin typeface="Times New Roman" pitchFamily="18" charset="0"/>
                          <a:ea typeface="Times New Roman"/>
                          <a:cs typeface="Times New Roman" pitchFamily="18" charset="0"/>
                        </a:rPr>
                        <a:t>Cooling</a:t>
                      </a:r>
                      <a:endParaRPr lang="en-US" sz="2400" b="1">
                        <a:solidFill>
                          <a:srgbClr val="4D322D"/>
                        </a:solidFill>
                        <a:latin typeface="Times New Roman" pitchFamily="18" charset="0"/>
                        <a:ea typeface="Times New Roman"/>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2400" b="1" dirty="0">
                          <a:solidFill>
                            <a:srgbClr val="4D322D"/>
                          </a:solidFill>
                          <a:latin typeface="Times New Roman" pitchFamily="18" charset="0"/>
                          <a:ea typeface="Times New Roman"/>
                          <a:cs typeface="Times New Roman" pitchFamily="18" charset="0"/>
                        </a:rPr>
                        <a:t>58925.03</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c>
                  <a:txBody>
                    <a:bodyPr/>
                    <a:lstStyle/>
                    <a:p>
                      <a:pPr marL="0" marR="0" algn="ctr">
                        <a:lnSpc>
                          <a:spcPct val="110000"/>
                        </a:lnSpc>
                        <a:spcBef>
                          <a:spcPts val="600"/>
                        </a:spcBef>
                        <a:spcAft>
                          <a:spcPts val="0"/>
                        </a:spcAft>
                      </a:pPr>
                      <a:r>
                        <a:rPr lang="en-US" sz="2400" b="1" dirty="0">
                          <a:solidFill>
                            <a:srgbClr val="4D322D"/>
                          </a:solidFill>
                          <a:latin typeface="Times New Roman" pitchFamily="18" charset="0"/>
                          <a:ea typeface="Times New Roman"/>
                          <a:cs typeface="Times New Roman" pitchFamily="18" charset="0"/>
                        </a:rPr>
                        <a:t>0.00</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3ECDE"/>
                    </a:solidFill>
                  </a:tcPr>
                </a:tc>
              </a:tr>
              <a:tr h="277548">
                <a:tc>
                  <a:txBody>
                    <a:bodyPr/>
                    <a:lstStyle/>
                    <a:p>
                      <a:pPr marL="0" marR="0" algn="ctr">
                        <a:lnSpc>
                          <a:spcPct val="110000"/>
                        </a:lnSpc>
                        <a:spcBef>
                          <a:spcPts val="600"/>
                        </a:spcBef>
                        <a:spcAft>
                          <a:spcPts val="0"/>
                        </a:spcAft>
                      </a:pPr>
                      <a:r>
                        <a:rPr lang="en-US" sz="2400" b="1">
                          <a:solidFill>
                            <a:srgbClr val="FFFFFF"/>
                          </a:solidFill>
                          <a:latin typeface="Times New Roman" pitchFamily="18" charset="0"/>
                          <a:ea typeface="Times New Roman"/>
                          <a:cs typeface="Times New Roman" pitchFamily="18" charset="0"/>
                        </a:rPr>
                        <a:t>Interior Lighting</a:t>
                      </a:r>
                      <a:endParaRPr lang="en-US" sz="2400" b="1">
                        <a:solidFill>
                          <a:srgbClr val="4D322D"/>
                        </a:solidFill>
                        <a:latin typeface="Times New Roman" pitchFamily="18" charset="0"/>
                        <a:ea typeface="Times New Roman"/>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2400" b="1">
                          <a:solidFill>
                            <a:srgbClr val="4D322D"/>
                          </a:solidFill>
                          <a:latin typeface="Times New Roman" pitchFamily="18" charset="0"/>
                          <a:ea typeface="Times New Roman"/>
                          <a:cs typeface="Times New Roman" pitchFamily="18" charset="0"/>
                        </a:rPr>
                        <a:t>0.00</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c>
                  <a:txBody>
                    <a:bodyPr/>
                    <a:lstStyle/>
                    <a:p>
                      <a:pPr marL="0" marR="0" algn="ctr">
                        <a:lnSpc>
                          <a:spcPct val="110000"/>
                        </a:lnSpc>
                        <a:spcBef>
                          <a:spcPts val="600"/>
                        </a:spcBef>
                        <a:spcAft>
                          <a:spcPts val="0"/>
                        </a:spcAft>
                      </a:pPr>
                      <a:r>
                        <a:rPr lang="en-US" sz="2400" b="1" dirty="0">
                          <a:solidFill>
                            <a:srgbClr val="4D322D"/>
                          </a:solidFill>
                          <a:latin typeface="Times New Roman" pitchFamily="18" charset="0"/>
                          <a:ea typeface="Times New Roman"/>
                          <a:cs typeface="Times New Roman" pitchFamily="18" charset="0"/>
                        </a:rPr>
                        <a:t>0.00</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r>
              <a:tr h="277548">
                <a:tc>
                  <a:txBody>
                    <a:bodyPr/>
                    <a:lstStyle/>
                    <a:p>
                      <a:pPr marL="0" marR="0" algn="ctr">
                        <a:lnSpc>
                          <a:spcPct val="110000"/>
                        </a:lnSpc>
                        <a:spcBef>
                          <a:spcPts val="600"/>
                        </a:spcBef>
                        <a:spcAft>
                          <a:spcPts val="0"/>
                        </a:spcAft>
                      </a:pPr>
                      <a:r>
                        <a:rPr lang="en-US" sz="2400" b="1" dirty="0">
                          <a:solidFill>
                            <a:srgbClr val="FFFFFF"/>
                          </a:solidFill>
                          <a:latin typeface="Times New Roman" pitchFamily="18" charset="0"/>
                          <a:ea typeface="Times New Roman"/>
                          <a:cs typeface="Times New Roman" pitchFamily="18" charset="0"/>
                        </a:rPr>
                        <a:t>Interior Equipment</a:t>
                      </a:r>
                      <a:endParaRPr lang="en-US" sz="2400" b="1" dirty="0">
                        <a:solidFill>
                          <a:srgbClr val="4D322D"/>
                        </a:solidFill>
                        <a:latin typeface="Times New Roman" pitchFamily="18" charset="0"/>
                        <a:ea typeface="Times New Roman"/>
                        <a:cs typeface="Times New Roman"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6A35D"/>
                    </a:solidFill>
                  </a:tcPr>
                </a:tc>
                <a:tc>
                  <a:txBody>
                    <a:bodyPr/>
                    <a:lstStyle/>
                    <a:p>
                      <a:pPr marL="0" marR="0" algn="ctr">
                        <a:lnSpc>
                          <a:spcPct val="110000"/>
                        </a:lnSpc>
                        <a:spcBef>
                          <a:spcPts val="600"/>
                        </a:spcBef>
                        <a:spcAft>
                          <a:spcPts val="0"/>
                        </a:spcAft>
                      </a:pPr>
                      <a:r>
                        <a:rPr lang="en-US" sz="2400" b="1" dirty="0">
                          <a:solidFill>
                            <a:srgbClr val="4D322D"/>
                          </a:solidFill>
                          <a:latin typeface="Times New Roman" pitchFamily="18" charset="0"/>
                          <a:ea typeface="Times New Roman"/>
                          <a:cs typeface="Times New Roman" pitchFamily="18" charset="0"/>
                        </a:rPr>
                        <a:t>0.00</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c>
                  <a:txBody>
                    <a:bodyPr/>
                    <a:lstStyle/>
                    <a:p>
                      <a:pPr marL="0" marR="0" algn="ctr">
                        <a:lnSpc>
                          <a:spcPct val="110000"/>
                        </a:lnSpc>
                        <a:spcBef>
                          <a:spcPts val="600"/>
                        </a:spcBef>
                        <a:spcAft>
                          <a:spcPts val="0"/>
                        </a:spcAft>
                      </a:pPr>
                      <a:r>
                        <a:rPr lang="en-US" sz="2400" b="1" dirty="0">
                          <a:solidFill>
                            <a:srgbClr val="4D322D"/>
                          </a:solidFill>
                          <a:latin typeface="Times New Roman" pitchFamily="18" charset="0"/>
                          <a:ea typeface="Times New Roman"/>
                          <a:cs typeface="Times New Roman" pitchFamily="18" charset="0"/>
                        </a:rPr>
                        <a:t>0.00</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8DABE"/>
                    </a:solidFill>
                  </a:tcPr>
                </a:tc>
              </a:tr>
            </a:tbl>
          </a:graphicData>
        </a:graphic>
      </p:graphicFrame>
      <p:sp>
        <p:nvSpPr>
          <p:cNvPr id="47105" name="Rectangle 1"/>
          <p:cNvSpPr>
            <a:spLocks noChangeArrowheads="1"/>
          </p:cNvSpPr>
          <p:nvPr/>
        </p:nvSpPr>
        <p:spPr bwMode="auto">
          <a:xfrm>
            <a:off x="457200" y="5912822"/>
            <a:ext cx="987725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n-US" altLang="ja-JP" sz="2400" b="0" u="none" strike="noStrike" cap="none" normalizeH="0" dirty="0" smtClean="0">
                <a:ln>
                  <a:noFill/>
                </a:ln>
                <a:solidFill>
                  <a:srgbClr val="4D322D"/>
                </a:solidFill>
                <a:effectLst/>
                <a:latin typeface="Times New Roman" pitchFamily="18" charset="0"/>
                <a:ea typeface="Times New Roman" pitchFamily="18" charset="0"/>
                <a:cs typeface="Times New Roman" pitchFamily="18" charset="0"/>
              </a:rPr>
              <a:t> </a:t>
            </a:r>
            <a:r>
              <a:rPr kumimoji="0" lang="en-US" altLang="ja-JP" sz="2400" b="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District heat appears to be the principal heating source based on energy usage.</a:t>
            </a:r>
            <a:endParaRPr kumimoji="0" lang="en-US" altLang="ja-JP" sz="3600" b="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1092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7594600" cy="609600"/>
          </a:xfrm>
        </p:spPr>
        <p:txBody>
          <a:bodyPr>
            <a:normAutofit/>
          </a:bodyPr>
          <a:lstStyle/>
          <a:p>
            <a:pPr algn="ctr"/>
            <a:r>
              <a:rPr lang="en-US" sz="2800" b="1" dirty="0" smtClean="0">
                <a:latin typeface="Andalus" pitchFamily="18" charset="-78"/>
                <a:cs typeface="Andalus" pitchFamily="18" charset="-78"/>
              </a:rPr>
              <a:t>Table of contents</a:t>
            </a:r>
            <a:endParaRPr lang="en-US" sz="2400" dirty="0">
              <a:latin typeface="Andalus" pitchFamily="18" charset="-78"/>
              <a:cs typeface="Andalus" pitchFamily="18" charset="-78"/>
            </a:endParaRPr>
          </a:p>
        </p:txBody>
      </p:sp>
      <p:graphicFrame>
        <p:nvGraphicFramePr>
          <p:cNvPr id="12" name="Diagram 11"/>
          <p:cNvGraphicFramePr/>
          <p:nvPr>
            <p:extLst>
              <p:ext uri="{D42A27DB-BD31-4B8C-83A1-F6EECF244321}">
                <p14:modId xmlns:p14="http://schemas.microsoft.com/office/powerpoint/2010/main" val="3834250875"/>
              </p:ext>
            </p:extLst>
          </p:nvPr>
        </p:nvGraphicFramePr>
        <p:xfrm>
          <a:off x="2667000" y="1295400"/>
          <a:ext cx="6500858"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تذييل 2"/>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39</a:t>
            </a:fld>
            <a:endParaRPr lang="en-US" dirty="0"/>
          </a:p>
        </p:txBody>
      </p:sp>
      <p:sp>
        <p:nvSpPr>
          <p:cNvPr id="6" name="Right Arrow 5"/>
          <p:cNvSpPr/>
          <p:nvPr/>
        </p:nvSpPr>
        <p:spPr>
          <a:xfrm>
            <a:off x="990600" y="3227832"/>
            <a:ext cx="1600200" cy="560832"/>
          </a:xfrm>
          <a:prstGeom prst="rightArrow">
            <a:avLst>
              <a:gd name="adj1" fmla="val 50000"/>
              <a:gd name="adj2" fmla="val 868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1199311"/>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idx="1"/>
          </p:nvPr>
        </p:nvSpPr>
        <p:spPr>
          <a:xfrm>
            <a:off x="419100" y="685800"/>
            <a:ext cx="11353800" cy="685800"/>
          </a:xfrm>
        </p:spPr>
        <p:txBody>
          <a:bodyPr>
            <a:normAutofit/>
          </a:bodyPr>
          <a:lstStyle/>
          <a:p>
            <a:pPr marL="457200" indent="-457200">
              <a:buFont typeface="Wingdings" panose="05000000000000000000" pitchFamily="2" charset="2"/>
              <a:buChar char="v"/>
            </a:pPr>
            <a:r>
              <a:rPr lang="en-US" sz="2800" b="1" dirty="0" smtClean="0">
                <a:solidFill>
                  <a:srgbClr val="C00000"/>
                </a:solidFill>
                <a:latin typeface="Andalus" pitchFamily="18" charset="-78"/>
                <a:cs typeface="Andalus" pitchFamily="18" charset="-78"/>
              </a:rPr>
              <a:t>Introduction to project</a:t>
            </a:r>
            <a:endParaRPr lang="ar-JO" sz="2800" dirty="0">
              <a:solidFill>
                <a:srgbClr val="C00000"/>
              </a:solidFill>
            </a:endParaRPr>
          </a:p>
        </p:txBody>
      </p:sp>
      <p:sp>
        <p:nvSpPr>
          <p:cNvPr id="2"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5" name="صورة 60"/>
          <p:cNvPicPr/>
          <p:nvPr/>
        </p:nvPicPr>
        <p:blipFill>
          <a:blip r:embed="rId3">
            <a:extLst>
              <a:ext uri="{28A0092B-C50C-407E-A947-70E740481C1C}">
                <a14:useLocalDpi xmlns:a14="http://schemas.microsoft.com/office/drawing/2010/main" val="0"/>
              </a:ext>
            </a:extLst>
          </a:blip>
          <a:stretch>
            <a:fillRect/>
          </a:stretch>
        </p:blipFill>
        <p:spPr>
          <a:xfrm>
            <a:off x="4343400" y="1447800"/>
            <a:ext cx="7258050"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TextBox 16"/>
          <p:cNvSpPr txBox="1"/>
          <p:nvPr/>
        </p:nvSpPr>
        <p:spPr>
          <a:xfrm>
            <a:off x="6248400" y="6096000"/>
            <a:ext cx="535305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a:t>
            </a:r>
            <a:r>
              <a:rPr lang="en-US" b="1" dirty="0">
                <a:latin typeface="Times New Roman" panose="02020603050405020304" pitchFamily="18" charset="0"/>
                <a:cs typeface="Times New Roman" panose="02020603050405020304" pitchFamily="18" charset="0"/>
              </a:rPr>
              <a:t>2</a:t>
            </a:r>
            <a:r>
              <a:rPr lang="en-US" b="1" dirty="0" smtClean="0">
                <a:latin typeface="Times New Roman" panose="02020603050405020304" pitchFamily="18" charset="0"/>
                <a:cs typeface="Times New Roman" panose="02020603050405020304" pitchFamily="18" charset="0"/>
              </a:rPr>
              <a:t>: Average temperature  in Tulkarm area</a:t>
            </a:r>
            <a:endParaRPr lang="en-US" b="1" dirty="0">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6" name="عنصر نائب لرقم الشريحة 5"/>
          <p:cNvSpPr>
            <a:spLocks noGrp="1"/>
          </p:cNvSpPr>
          <p:nvPr>
            <p:ph type="sldNum" sz="quarter" idx="12"/>
          </p:nvPr>
        </p:nvSpPr>
        <p:spPr/>
        <p:txBody>
          <a:bodyPr/>
          <a:lstStyle/>
          <a:p>
            <a:fld id="{CA8D9AD5-F248-4919-864A-CFD76CC027D6}" type="slidenum">
              <a:rPr lang="en-US" smtClean="0"/>
              <a:pPr/>
              <a:t>4</a:t>
            </a:fld>
            <a:endParaRPr lang="en-US" dirty="0"/>
          </a:p>
        </p:txBody>
      </p:sp>
      <p:sp>
        <p:nvSpPr>
          <p:cNvPr id="7" name="TextBox 6"/>
          <p:cNvSpPr txBox="1"/>
          <p:nvPr/>
        </p:nvSpPr>
        <p:spPr>
          <a:xfrm>
            <a:off x="914400" y="1994848"/>
            <a:ext cx="4495800" cy="830997"/>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Relative humidity 69%</a:t>
            </a:r>
          </a:p>
          <a:p>
            <a:r>
              <a:rPr lang="en-US" sz="2400" b="1" dirty="0" smtClean="0">
                <a:latin typeface="Times New Roman" panose="02020603050405020304" pitchFamily="18" charset="0"/>
                <a:cs typeface="Times New Roman" panose="02020603050405020304" pitchFamily="18" charset="0"/>
              </a:rPr>
              <a:t>Wind speed  </a:t>
            </a:r>
            <a:r>
              <a:rPr lang="en-US" sz="2400" b="1" dirty="0">
                <a:latin typeface="Times New Roman" panose="02020603050405020304" pitchFamily="18" charset="0"/>
                <a:cs typeface="Times New Roman" panose="02020603050405020304" pitchFamily="18" charset="0"/>
              </a:rPr>
              <a:t>3.4 km/h</a:t>
            </a:r>
          </a:p>
        </p:txBody>
      </p:sp>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0" y="457200"/>
            <a:ext cx="5791200" cy="990600"/>
          </a:xfrm>
        </p:spPr>
        <p:txBody>
          <a:bodyPr>
            <a:normAutofit/>
          </a:bodyPr>
          <a:lstStyle/>
          <a:p>
            <a:pPr lvl="0">
              <a:spcBef>
                <a:spcPts val="0"/>
              </a:spcBef>
              <a:buFont typeface="Wingdings" pitchFamily="2" charset="2"/>
              <a:buChar char="v"/>
            </a:pPr>
            <a:r>
              <a:rPr lang="en-US" sz="3200" b="1" dirty="0" smtClean="0">
                <a:solidFill>
                  <a:schemeClr val="accent6">
                    <a:lumMod val="75000"/>
                  </a:schemeClr>
                </a:solidFill>
                <a:latin typeface="Andalus" panose="02020603050405020304" pitchFamily="18" charset="-78"/>
                <a:ea typeface="+mn-ea"/>
                <a:cs typeface="Andalus" panose="02020603050405020304" pitchFamily="18" charset="-78"/>
              </a:rPr>
              <a:t>Structural</a:t>
            </a:r>
            <a:r>
              <a:rPr lang="en-US" sz="3200" b="1" cap="none" dirty="0" smtClean="0">
                <a:solidFill>
                  <a:schemeClr val="accent6">
                    <a:lumMod val="75000"/>
                  </a:schemeClr>
                </a:solidFill>
                <a:latin typeface="Andalus" pitchFamily="18" charset="-78"/>
                <a:ea typeface="+mn-ea"/>
                <a:cs typeface="Andalus" pitchFamily="18" charset="-78"/>
              </a:rPr>
              <a:t> Design:  </a:t>
            </a:r>
            <a:endParaRPr lang="en-US" sz="3200" b="1" dirty="0">
              <a:solidFill>
                <a:schemeClr val="accent6">
                  <a:lumMod val="75000"/>
                </a:schemeClr>
              </a:solidFill>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5029200" y="1676400"/>
            <a:ext cx="7010400" cy="4495800"/>
          </a:xfrm>
        </p:spPr>
        <p:txBody>
          <a:bodyPr>
            <a:normAutofit lnSpcReduction="10000"/>
          </a:bodyPr>
          <a:lstStyle/>
          <a:p>
            <a:r>
              <a:rPr lang="en-US" sz="2800" dirty="0">
                <a:solidFill>
                  <a:srgbClr val="000000"/>
                </a:solidFill>
                <a:latin typeface="Times New Roman" panose="02020603050405020304" pitchFamily="18" charset="0"/>
                <a:ea typeface="Calibri" pitchFamily="34" charset="0"/>
                <a:cs typeface="Times New Roman" pitchFamily="18" charset="0"/>
              </a:rPr>
              <a:t>Design code</a:t>
            </a:r>
          </a:p>
          <a:p>
            <a:pPr marL="45720" indent="0">
              <a:buNone/>
            </a:pPr>
            <a:endParaRPr lang="en-US" sz="2800" dirty="0" smtClean="0">
              <a:solidFill>
                <a:schemeClr val="tx1"/>
              </a:solidFill>
              <a:latin typeface="Times New Roman" panose="02020603050405020304" pitchFamily="18" charset="0"/>
              <a:cs typeface="Times New Roman" panose="02020603050405020304" pitchFamily="18" charset="0"/>
            </a:endParaRPr>
          </a:p>
          <a:p>
            <a:pPr marL="285750" indent="-285750" algn="just" fontAlgn="base">
              <a:lnSpc>
                <a:spcPct val="100000"/>
              </a:lnSpc>
              <a:spcBef>
                <a:spcPct val="0"/>
              </a:spcBef>
              <a:spcAft>
                <a:spcPct val="0"/>
              </a:spcAft>
              <a:buClrTx/>
              <a:buSzTx/>
              <a:buFont typeface="Arial" panose="020B0604020202020204" pitchFamily="34" charset="0"/>
              <a:buChar char="•"/>
            </a:pPr>
            <a:r>
              <a:rPr lang="en-US" sz="2800" dirty="0" smtClean="0">
                <a:solidFill>
                  <a:srgbClr val="000000"/>
                </a:solidFill>
                <a:latin typeface="Times New Roman" panose="02020603050405020304" pitchFamily="18" charset="0"/>
                <a:ea typeface="Calibri" pitchFamily="34" charset="0"/>
                <a:cs typeface="Times New Roman" pitchFamily="18" charset="0"/>
              </a:rPr>
              <a:t>The </a:t>
            </a:r>
            <a:r>
              <a:rPr lang="en-US" sz="2800" dirty="0">
                <a:solidFill>
                  <a:srgbClr val="000000"/>
                </a:solidFill>
                <a:latin typeface="Times New Roman" panose="02020603050405020304" pitchFamily="18" charset="0"/>
                <a:ea typeface="Calibri" pitchFamily="34" charset="0"/>
                <a:cs typeface="Times New Roman" pitchFamily="18" charset="0"/>
              </a:rPr>
              <a:t>American Concrete Institute code ACI 318-08. </a:t>
            </a:r>
          </a:p>
          <a:p>
            <a:pPr marL="285750" lvl="0" indent="-285750" algn="just" fontAlgn="base">
              <a:lnSpc>
                <a:spcPct val="100000"/>
              </a:lnSpc>
              <a:spcBef>
                <a:spcPct val="0"/>
              </a:spcBef>
              <a:spcAft>
                <a:spcPct val="0"/>
              </a:spcAft>
              <a:buClrTx/>
              <a:buSzTx/>
              <a:buFont typeface="Arial" panose="020B0604020202020204" pitchFamily="34" charset="0"/>
              <a:buChar char="•"/>
            </a:pPr>
            <a:endParaRPr lang="en-US" sz="2800" dirty="0">
              <a:solidFill>
                <a:schemeClr val="tx1">
                  <a:lumMod val="50000"/>
                </a:schemeClr>
              </a:solidFill>
              <a:latin typeface="Times New Roman" panose="02020603050405020304" pitchFamily="18" charset="0"/>
              <a:ea typeface="Calibri" pitchFamily="34" charset="0"/>
              <a:cs typeface="Times New Roman" pitchFamily="18" charset="0"/>
            </a:endParaRPr>
          </a:p>
          <a:p>
            <a:pPr marL="285750" indent="-285750" algn="just" eaLnBrk="0" fontAlgn="base" hangingPunct="0">
              <a:lnSpc>
                <a:spcPct val="100000"/>
              </a:lnSpc>
              <a:spcBef>
                <a:spcPct val="0"/>
              </a:spcBef>
              <a:spcAft>
                <a:spcPct val="0"/>
              </a:spcAft>
              <a:buClrTx/>
              <a:buSzTx/>
              <a:buFont typeface="Arial" panose="020B0604020202020204" pitchFamily="34" charset="0"/>
              <a:buChar char="•"/>
            </a:pPr>
            <a:r>
              <a:rPr lang="en-US" sz="2800" dirty="0" smtClean="0">
                <a:solidFill>
                  <a:schemeClr val="tx1">
                    <a:lumMod val="50000"/>
                  </a:schemeClr>
                </a:solidFill>
                <a:latin typeface="Times New Roman" pitchFamily="18" charset="0"/>
                <a:ea typeface="Calibri" pitchFamily="34" charset="0"/>
                <a:cs typeface="Times New Roman" pitchFamily="18" charset="0"/>
              </a:rPr>
              <a:t>The </a:t>
            </a:r>
            <a:r>
              <a:rPr lang="en-US" sz="2800" dirty="0">
                <a:solidFill>
                  <a:schemeClr val="tx1">
                    <a:lumMod val="50000"/>
                  </a:schemeClr>
                </a:solidFill>
                <a:latin typeface="Times New Roman" pitchFamily="18" charset="0"/>
                <a:ea typeface="Calibri" pitchFamily="34" charset="0"/>
                <a:cs typeface="Times New Roman" pitchFamily="18" charset="0"/>
              </a:rPr>
              <a:t>seismic design according to </a:t>
            </a:r>
            <a:r>
              <a:rPr lang="en-US" sz="2800" dirty="0" smtClean="0">
                <a:solidFill>
                  <a:schemeClr val="tx1">
                    <a:lumMod val="50000"/>
                  </a:schemeClr>
                </a:solidFill>
                <a:latin typeface="Times New Roman" pitchFamily="18" charset="0"/>
                <a:ea typeface="Calibri" pitchFamily="34" charset="0"/>
                <a:cs typeface="Times New Roman" pitchFamily="18" charset="0"/>
              </a:rPr>
              <a:t>UBC-97&amp;IBC-2009</a:t>
            </a:r>
          </a:p>
          <a:p>
            <a:pPr marL="0" indent="0" algn="just" eaLnBrk="0" fontAlgn="base" hangingPunct="0">
              <a:lnSpc>
                <a:spcPct val="100000"/>
              </a:lnSpc>
              <a:spcBef>
                <a:spcPct val="0"/>
              </a:spcBef>
              <a:spcAft>
                <a:spcPct val="0"/>
              </a:spcAft>
              <a:buClrTx/>
              <a:buSzTx/>
              <a:buNone/>
            </a:pPr>
            <a:endParaRPr lang="en-US" sz="2800" dirty="0" smtClean="0">
              <a:solidFill>
                <a:srgbClr val="000000"/>
              </a:solidFill>
              <a:latin typeface="Times New Roman" pitchFamily="18" charset="0"/>
              <a:ea typeface="Calibri" pitchFamily="34" charset="0"/>
              <a:cs typeface="Times New Roman" pitchFamily="18" charset="0"/>
            </a:endParaRPr>
          </a:p>
          <a:p>
            <a:pPr marL="285750" indent="-285750" algn="just" eaLnBrk="0" fontAlgn="base" hangingPunct="0">
              <a:lnSpc>
                <a:spcPct val="100000"/>
              </a:lnSpc>
              <a:spcBef>
                <a:spcPct val="0"/>
              </a:spcBef>
              <a:spcAft>
                <a:spcPct val="0"/>
              </a:spcAft>
              <a:buClrTx/>
              <a:buSzTx/>
              <a:buFont typeface="Arial" panose="020B0604020202020204" pitchFamily="34" charset="0"/>
              <a:buChar char="•"/>
            </a:pPr>
            <a:r>
              <a:rPr lang="en-US" sz="2800" dirty="0" smtClean="0">
                <a:solidFill>
                  <a:schemeClr val="tx1">
                    <a:lumMod val="50000"/>
                  </a:schemeClr>
                </a:solidFill>
                <a:latin typeface="Times New Roman" pitchFamily="18" charset="0"/>
                <a:cs typeface="Times New Roman" pitchFamily="18" charset="0"/>
              </a:rPr>
              <a:t>Analysis </a:t>
            </a:r>
            <a:r>
              <a:rPr lang="en-US" sz="2800" dirty="0">
                <a:solidFill>
                  <a:schemeClr val="tx1">
                    <a:lumMod val="50000"/>
                  </a:schemeClr>
                </a:solidFill>
                <a:latin typeface="Times New Roman" pitchFamily="18" charset="0"/>
                <a:cs typeface="Times New Roman" pitchFamily="18" charset="0"/>
              </a:rPr>
              <a:t>method : 3D model by SAP program. </a:t>
            </a:r>
          </a:p>
          <a:p>
            <a:pPr marL="0" lvl="0" indent="0" algn="just" eaLnBrk="0" fontAlgn="base" hangingPunct="0">
              <a:lnSpc>
                <a:spcPct val="100000"/>
              </a:lnSpc>
              <a:spcBef>
                <a:spcPct val="0"/>
              </a:spcBef>
              <a:spcAft>
                <a:spcPct val="0"/>
              </a:spcAft>
              <a:buClrTx/>
              <a:buSzTx/>
              <a:buNone/>
            </a:pPr>
            <a:endParaRPr lang="en-US" sz="3200" dirty="0">
              <a:solidFill>
                <a:schemeClr val="tx1"/>
              </a:solidFill>
              <a:latin typeface="Times New Roman" panose="02020603050405020304" pitchFamily="18" charset="0"/>
              <a:cs typeface="Times New Roman" panose="02020603050405020304" pitchFamily="18" charset="0"/>
            </a:endParaRPr>
          </a:p>
        </p:txBody>
      </p:sp>
      <p:pic>
        <p:nvPicPr>
          <p:cNvPr id="5" name="Picture 5" descr="C:\Users\Mohammad-Hihaz\Desktop\مجلد جديد\كومبتابل.PNG"/>
          <p:cNvPicPr>
            <a:picLocks noChangeAspect="1" noChangeArrowheads="1"/>
          </p:cNvPicPr>
          <p:nvPr/>
        </p:nvPicPr>
        <p:blipFill>
          <a:blip r:embed="rId2"/>
          <a:srcRect/>
          <a:stretch>
            <a:fillRect/>
          </a:stretch>
        </p:blipFill>
        <p:spPr bwMode="auto">
          <a:xfrm>
            <a:off x="152400" y="762000"/>
            <a:ext cx="4495800" cy="4038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37138065"/>
      </p:ext>
    </p:extLst>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3790" y="609600"/>
            <a:ext cx="7543799" cy="785463"/>
          </a:xfrm>
        </p:spPr>
        <p:txBody>
          <a:bodyPr>
            <a:normAutofit/>
          </a:bodyPr>
          <a:lstStyle/>
          <a:p>
            <a:r>
              <a:rPr lang="en-US" sz="3200" b="1" dirty="0" smtClean="0">
                <a:solidFill>
                  <a:srgbClr val="C00000"/>
                </a:solidFill>
                <a:latin typeface="Andalus" pitchFamily="18" charset="-78"/>
                <a:cs typeface="Andalus" pitchFamily="18" charset="-78"/>
              </a:rPr>
              <a:t>Design data </a:t>
            </a:r>
            <a:endParaRPr lang="en-US" sz="3200" b="1" dirty="0">
              <a:solidFill>
                <a:srgbClr val="C00000"/>
              </a:solidFill>
              <a:latin typeface="Andalus" pitchFamily="18" charset="-78"/>
              <a:cs typeface="Andalus" pitchFamily="18" charset="-78"/>
            </a:endParaRPr>
          </a:p>
        </p:txBody>
      </p:sp>
      <p:sp>
        <p:nvSpPr>
          <p:cNvPr id="4" name="Rectangle 3"/>
          <p:cNvSpPr/>
          <p:nvPr/>
        </p:nvSpPr>
        <p:spPr>
          <a:xfrm>
            <a:off x="762000" y="1513303"/>
            <a:ext cx="8153400" cy="4893647"/>
          </a:xfrm>
          <a:prstGeom prst="rect">
            <a:avLst/>
          </a:prstGeom>
        </p:spPr>
        <p:txBody>
          <a:bodyPr wrap="square">
            <a:spAutoFit/>
          </a:bodyPr>
          <a:lstStyle/>
          <a:p>
            <a:pPr marL="285750" lvl="0" indent="-285750" fontAlgn="base">
              <a:spcBef>
                <a:spcPct val="0"/>
              </a:spcBef>
              <a:spcAft>
                <a:spcPct val="0"/>
              </a:spcAft>
              <a:buFont typeface="Wingdings" panose="05000000000000000000" pitchFamily="2" charset="2"/>
              <a:buChar char="§"/>
              <a:tabLst>
                <a:tab pos="1739900" algn="l"/>
              </a:tabLst>
            </a:pPr>
            <a:r>
              <a:rPr lang="en-US" altLang="ja-JP" sz="2400" b="1" dirty="0">
                <a:solidFill>
                  <a:srgbClr val="4D322D"/>
                </a:solidFill>
                <a:latin typeface="Times New Roman" pitchFamily="18" charset="0"/>
                <a:ea typeface="Times New Roman" pitchFamily="18" charset="0"/>
                <a:cs typeface="Times New Roman" pitchFamily="18" charset="0"/>
              </a:rPr>
              <a:t>Bearing capacity = 250 KN/M</a:t>
            </a:r>
            <a:r>
              <a:rPr lang="en-US" altLang="ja-JP" sz="2400" b="1" baseline="30000" dirty="0">
                <a:solidFill>
                  <a:srgbClr val="4D322D"/>
                </a:solidFill>
                <a:latin typeface="Times New Roman" pitchFamily="18" charset="0"/>
                <a:ea typeface="Times New Roman" pitchFamily="18" charset="0"/>
                <a:cs typeface="Times New Roman" pitchFamily="18" charset="0"/>
              </a:rPr>
              <a:t>2</a:t>
            </a:r>
          </a:p>
          <a:p>
            <a:pPr marL="285750" lvl="0" indent="-285750" rtl="1" fontAlgn="base">
              <a:spcBef>
                <a:spcPct val="0"/>
              </a:spcBef>
              <a:spcAft>
                <a:spcPct val="0"/>
              </a:spcAft>
              <a:buFont typeface="Wingdings" panose="05000000000000000000" pitchFamily="2" charset="2"/>
              <a:buChar char="§"/>
              <a:tabLst>
                <a:tab pos="1739900" algn="l"/>
              </a:tabLst>
            </a:pPr>
            <a:endParaRPr lang="en-US" altLang="ja-JP" sz="2400" b="1" dirty="0">
              <a:latin typeface="Arial" pitchFamily="34" charset="0"/>
              <a:cs typeface="Arial" pitchFamily="34" charset="0"/>
            </a:endParaRPr>
          </a:p>
          <a:p>
            <a:pPr marL="285750" lvl="0" indent="-285750" eaLnBrk="0" fontAlgn="base" hangingPunct="0">
              <a:spcBef>
                <a:spcPct val="0"/>
              </a:spcBef>
              <a:spcAft>
                <a:spcPct val="0"/>
              </a:spcAft>
              <a:buFont typeface="Wingdings" panose="05000000000000000000" pitchFamily="2" charset="2"/>
              <a:buChar char="§"/>
              <a:tabLst>
                <a:tab pos="1739900" algn="l"/>
              </a:tabLst>
            </a:pPr>
            <a:r>
              <a:rPr lang="en-US" altLang="ja-JP" sz="2400" b="1" dirty="0" smtClean="0">
                <a:solidFill>
                  <a:srgbClr val="4D322D"/>
                </a:solidFill>
                <a:latin typeface="Times New Roman" pitchFamily="18" charset="0"/>
                <a:ea typeface="Times New Roman" pitchFamily="18" charset="0"/>
                <a:cs typeface="Times New Roman" pitchFamily="18" charset="0"/>
              </a:rPr>
              <a:t>Concrete </a:t>
            </a:r>
            <a:r>
              <a:rPr lang="en-US" altLang="ja-JP" sz="2400" b="1" dirty="0">
                <a:solidFill>
                  <a:srgbClr val="4D322D"/>
                </a:solidFill>
                <a:latin typeface="Times New Roman" pitchFamily="18" charset="0"/>
                <a:ea typeface="Times New Roman" pitchFamily="18" charset="0"/>
                <a:cs typeface="Times New Roman" pitchFamily="18" charset="0"/>
              </a:rPr>
              <a:t>Strength for </a:t>
            </a:r>
            <a:r>
              <a:rPr lang="en-US" altLang="ja-JP" sz="2400" b="1" dirty="0" smtClean="0">
                <a:solidFill>
                  <a:srgbClr val="4D322D"/>
                </a:solidFill>
                <a:latin typeface="Times New Roman" pitchFamily="18" charset="0"/>
                <a:ea typeface="Times New Roman" pitchFamily="18" charset="0"/>
                <a:cs typeface="Times New Roman" pitchFamily="18" charset="0"/>
              </a:rPr>
              <a:t>slab and beams </a:t>
            </a:r>
            <a:r>
              <a:rPr lang="en-US" altLang="ja-JP" sz="2400" b="1" dirty="0" err="1">
                <a:solidFill>
                  <a:srgbClr val="4D322D"/>
                </a:solidFill>
                <a:latin typeface="Times New Roman" pitchFamily="18" charset="0"/>
                <a:ea typeface="Times New Roman" pitchFamily="18" charset="0"/>
                <a:cs typeface="Times New Roman" pitchFamily="18" charset="0"/>
              </a:rPr>
              <a:t>f'c</a:t>
            </a:r>
            <a:r>
              <a:rPr lang="en-US" altLang="ja-JP" sz="2400" b="1" dirty="0">
                <a:solidFill>
                  <a:srgbClr val="4D322D"/>
                </a:solidFill>
                <a:latin typeface="Times New Roman" pitchFamily="18" charset="0"/>
                <a:ea typeface="Times New Roman" pitchFamily="18" charset="0"/>
                <a:cs typeface="Times New Roman" pitchFamily="18" charset="0"/>
              </a:rPr>
              <a:t> = 24 </a:t>
            </a:r>
            <a:r>
              <a:rPr lang="en-US" altLang="ja-JP" sz="2400" b="1" dirty="0" err="1">
                <a:solidFill>
                  <a:srgbClr val="4D322D"/>
                </a:solidFill>
                <a:latin typeface="Times New Roman" pitchFamily="18" charset="0"/>
                <a:ea typeface="Times New Roman" pitchFamily="18" charset="0"/>
                <a:cs typeface="Times New Roman" pitchFamily="18" charset="0"/>
              </a:rPr>
              <a:t>Mpa</a:t>
            </a:r>
            <a:endParaRPr lang="en-US" altLang="ja-JP" sz="2400" b="1" dirty="0">
              <a:solidFill>
                <a:srgbClr val="4D322D"/>
              </a:solidFill>
              <a:latin typeface="Times New Roman" pitchFamily="18" charset="0"/>
              <a:ea typeface="Times New Roman" pitchFamily="18" charset="0"/>
              <a:cs typeface="Times New Roman" pitchFamily="18" charset="0"/>
            </a:endParaRPr>
          </a:p>
          <a:p>
            <a:pPr marL="285750" lvl="0" indent="-285750" eaLnBrk="0" fontAlgn="base" hangingPunct="0">
              <a:spcBef>
                <a:spcPct val="0"/>
              </a:spcBef>
              <a:spcAft>
                <a:spcPct val="0"/>
              </a:spcAft>
              <a:buFont typeface="Wingdings" panose="05000000000000000000" pitchFamily="2" charset="2"/>
              <a:buChar char="§"/>
              <a:tabLst>
                <a:tab pos="1739900" algn="l"/>
              </a:tabLst>
            </a:pPr>
            <a:endParaRPr lang="en-US" altLang="ja-JP" sz="2400" b="1" dirty="0">
              <a:latin typeface="Arial" pitchFamily="34" charset="0"/>
              <a:cs typeface="Arial" pitchFamily="34" charset="0"/>
            </a:endParaRPr>
          </a:p>
          <a:p>
            <a:pPr marL="285750" lvl="0" indent="-285750" eaLnBrk="0" fontAlgn="base" hangingPunct="0">
              <a:spcBef>
                <a:spcPct val="0"/>
              </a:spcBef>
              <a:spcAft>
                <a:spcPct val="0"/>
              </a:spcAft>
              <a:buFont typeface="Wingdings" panose="05000000000000000000" pitchFamily="2" charset="2"/>
              <a:buChar char="§"/>
              <a:tabLst>
                <a:tab pos="1739900" algn="l"/>
              </a:tabLst>
            </a:pPr>
            <a:r>
              <a:rPr lang="en-US" altLang="ja-JP" sz="2400" b="1" dirty="0">
                <a:solidFill>
                  <a:srgbClr val="4D322D"/>
                </a:solidFill>
                <a:latin typeface="Times New Roman" pitchFamily="18" charset="0"/>
                <a:ea typeface="Times New Roman" pitchFamily="18" charset="0"/>
                <a:cs typeface="Times New Roman" pitchFamily="18" charset="0"/>
              </a:rPr>
              <a:t>Concrete strength for </a:t>
            </a:r>
            <a:r>
              <a:rPr lang="en-US" altLang="ja-JP" sz="2400" b="1" dirty="0" smtClean="0">
                <a:solidFill>
                  <a:srgbClr val="4D322D"/>
                </a:solidFill>
                <a:latin typeface="Times New Roman" pitchFamily="18" charset="0"/>
                <a:ea typeface="Times New Roman" pitchFamily="18" charset="0"/>
                <a:cs typeface="Times New Roman" pitchFamily="18" charset="0"/>
              </a:rPr>
              <a:t>columns and footings </a:t>
            </a:r>
            <a:r>
              <a:rPr lang="en-US" altLang="ja-JP" sz="2400" b="1" dirty="0" err="1">
                <a:solidFill>
                  <a:srgbClr val="4D322D"/>
                </a:solidFill>
                <a:latin typeface="Times New Roman" pitchFamily="18" charset="0"/>
                <a:ea typeface="Times New Roman" pitchFamily="18" charset="0"/>
                <a:cs typeface="Times New Roman" pitchFamily="18" charset="0"/>
              </a:rPr>
              <a:t>f'c</a:t>
            </a:r>
            <a:r>
              <a:rPr lang="en-US" altLang="ja-JP" sz="2400" b="1" dirty="0">
                <a:solidFill>
                  <a:srgbClr val="4D322D"/>
                </a:solidFill>
                <a:latin typeface="Times New Roman" pitchFamily="18" charset="0"/>
                <a:ea typeface="Times New Roman" pitchFamily="18" charset="0"/>
                <a:cs typeface="Times New Roman" pitchFamily="18" charset="0"/>
              </a:rPr>
              <a:t>= 28 </a:t>
            </a:r>
            <a:r>
              <a:rPr lang="en-US" altLang="ja-JP" sz="2400" b="1" dirty="0" err="1">
                <a:solidFill>
                  <a:srgbClr val="4D322D"/>
                </a:solidFill>
                <a:latin typeface="Times New Roman" pitchFamily="18" charset="0"/>
                <a:ea typeface="Times New Roman" pitchFamily="18" charset="0"/>
                <a:cs typeface="Times New Roman" pitchFamily="18" charset="0"/>
              </a:rPr>
              <a:t>Mpa</a:t>
            </a:r>
            <a:endParaRPr lang="en-US" altLang="ja-JP" sz="2400" b="1" dirty="0">
              <a:solidFill>
                <a:srgbClr val="4D322D"/>
              </a:solidFill>
              <a:latin typeface="Times New Roman" pitchFamily="18" charset="0"/>
              <a:ea typeface="Times New Roman" pitchFamily="18" charset="0"/>
              <a:cs typeface="Times New Roman" pitchFamily="18" charset="0"/>
            </a:endParaRPr>
          </a:p>
          <a:p>
            <a:pPr marL="285750" lvl="0" indent="-285750" eaLnBrk="0" fontAlgn="base" hangingPunct="0">
              <a:spcBef>
                <a:spcPct val="0"/>
              </a:spcBef>
              <a:spcAft>
                <a:spcPct val="0"/>
              </a:spcAft>
              <a:buFont typeface="Wingdings" panose="05000000000000000000" pitchFamily="2" charset="2"/>
              <a:buChar char="§"/>
              <a:tabLst>
                <a:tab pos="1739900" algn="l"/>
              </a:tabLst>
            </a:pPr>
            <a:endParaRPr lang="en-US" altLang="ja-JP" sz="2400" b="1" dirty="0">
              <a:latin typeface="Arial" pitchFamily="34" charset="0"/>
              <a:cs typeface="Arial" pitchFamily="34" charset="0"/>
            </a:endParaRPr>
          </a:p>
          <a:p>
            <a:pPr marL="285750" lvl="0" indent="-285750" eaLnBrk="0" fontAlgn="base" hangingPunct="0">
              <a:spcBef>
                <a:spcPct val="0"/>
              </a:spcBef>
              <a:spcAft>
                <a:spcPct val="0"/>
              </a:spcAft>
              <a:buFont typeface="Wingdings" panose="05000000000000000000" pitchFamily="2" charset="2"/>
              <a:buChar char="§"/>
              <a:tabLst>
                <a:tab pos="1739900" algn="l"/>
              </a:tabLst>
            </a:pPr>
            <a:r>
              <a:rPr lang="en-US" altLang="ja-JP" sz="2400" b="1" dirty="0">
                <a:solidFill>
                  <a:srgbClr val="4D322D"/>
                </a:solidFill>
                <a:latin typeface="Times New Roman" pitchFamily="18" charset="0"/>
                <a:ea typeface="Times New Roman" pitchFamily="18" charset="0"/>
                <a:cs typeface="Times New Roman" pitchFamily="18" charset="0"/>
              </a:rPr>
              <a:t>Steel yield strength </a:t>
            </a:r>
            <a:r>
              <a:rPr lang="en-US" altLang="ja-JP" sz="2400" b="1" dirty="0" err="1">
                <a:solidFill>
                  <a:srgbClr val="4D322D"/>
                </a:solidFill>
                <a:latin typeface="Times New Roman" pitchFamily="18" charset="0"/>
                <a:ea typeface="Times New Roman" pitchFamily="18" charset="0"/>
                <a:cs typeface="Times New Roman" pitchFamily="18" charset="0"/>
              </a:rPr>
              <a:t>Fy</a:t>
            </a:r>
            <a:r>
              <a:rPr lang="en-US" altLang="ja-JP" sz="2400" b="1" dirty="0">
                <a:solidFill>
                  <a:srgbClr val="4D322D"/>
                </a:solidFill>
                <a:latin typeface="Times New Roman" pitchFamily="18" charset="0"/>
                <a:ea typeface="Times New Roman" pitchFamily="18" charset="0"/>
                <a:cs typeface="Times New Roman" pitchFamily="18" charset="0"/>
              </a:rPr>
              <a:t> = 420 </a:t>
            </a:r>
            <a:r>
              <a:rPr lang="en-US" altLang="ja-JP" sz="2400" b="1" dirty="0" err="1">
                <a:solidFill>
                  <a:srgbClr val="4D322D"/>
                </a:solidFill>
                <a:latin typeface="Times New Roman" pitchFamily="18" charset="0"/>
                <a:ea typeface="Times New Roman" pitchFamily="18" charset="0"/>
                <a:cs typeface="Times New Roman" pitchFamily="18" charset="0"/>
              </a:rPr>
              <a:t>Mpa</a:t>
            </a:r>
            <a:endParaRPr lang="en-US" altLang="ja-JP" sz="2400" b="1" dirty="0">
              <a:solidFill>
                <a:srgbClr val="4D322D"/>
              </a:solidFill>
              <a:latin typeface="Times New Roman" pitchFamily="18" charset="0"/>
              <a:ea typeface="Times New Roman" pitchFamily="18" charset="0"/>
              <a:cs typeface="Times New Roman" pitchFamily="18" charset="0"/>
            </a:endParaRPr>
          </a:p>
          <a:p>
            <a:pPr marL="285750" lvl="0" indent="-285750" eaLnBrk="0" fontAlgn="base" hangingPunct="0">
              <a:spcBef>
                <a:spcPct val="0"/>
              </a:spcBef>
              <a:spcAft>
                <a:spcPct val="0"/>
              </a:spcAft>
              <a:buFont typeface="Wingdings" panose="05000000000000000000" pitchFamily="2" charset="2"/>
              <a:buChar char="§"/>
              <a:tabLst>
                <a:tab pos="1739900" algn="l"/>
              </a:tabLst>
            </a:pPr>
            <a:endParaRPr lang="en-US" altLang="ja-JP" sz="2400" b="1" dirty="0">
              <a:latin typeface="Arial" pitchFamily="34" charset="0"/>
              <a:cs typeface="Arial" pitchFamily="34" charset="0"/>
            </a:endParaRPr>
          </a:p>
          <a:p>
            <a:pPr marL="285750" lvl="0" indent="-285750" eaLnBrk="0" fontAlgn="base" hangingPunct="0">
              <a:spcBef>
                <a:spcPct val="0"/>
              </a:spcBef>
              <a:spcAft>
                <a:spcPct val="0"/>
              </a:spcAft>
              <a:buFont typeface="Wingdings" panose="05000000000000000000" pitchFamily="2" charset="2"/>
              <a:buChar char="§"/>
              <a:tabLst>
                <a:tab pos="1739900" algn="l"/>
              </a:tabLst>
            </a:pPr>
            <a:r>
              <a:rPr lang="en-US" altLang="ja-JP" sz="2400" b="1" dirty="0">
                <a:solidFill>
                  <a:srgbClr val="4D322D"/>
                </a:solidFill>
                <a:latin typeface="Times New Roman" pitchFamily="18" charset="0"/>
                <a:ea typeface="Times New Roman" pitchFamily="18" charset="0"/>
                <a:cs typeface="Times New Roman" pitchFamily="18" charset="0"/>
              </a:rPr>
              <a:t>Concrete unit weight = 25 KN/m</a:t>
            </a:r>
            <a:r>
              <a:rPr lang="en-US" altLang="ja-JP" sz="2400" b="1" baseline="30000" dirty="0">
                <a:solidFill>
                  <a:srgbClr val="4D322D"/>
                </a:solidFill>
                <a:latin typeface="Times New Roman" pitchFamily="18" charset="0"/>
                <a:ea typeface="Times New Roman" pitchFamily="18" charset="0"/>
                <a:cs typeface="Times New Roman" pitchFamily="18" charset="0"/>
              </a:rPr>
              <a:t>3</a:t>
            </a:r>
          </a:p>
          <a:p>
            <a:pPr marL="285750" lvl="0" indent="-285750" eaLnBrk="0" fontAlgn="base" hangingPunct="0">
              <a:spcBef>
                <a:spcPct val="0"/>
              </a:spcBef>
              <a:spcAft>
                <a:spcPct val="0"/>
              </a:spcAft>
              <a:buFont typeface="Wingdings" panose="05000000000000000000" pitchFamily="2" charset="2"/>
              <a:buChar char="§"/>
              <a:tabLst>
                <a:tab pos="1739900" algn="l"/>
              </a:tabLst>
            </a:pPr>
            <a:endParaRPr lang="en-US" altLang="ja-JP" sz="2400" b="1" dirty="0">
              <a:latin typeface="Arial" pitchFamily="34" charset="0"/>
              <a:cs typeface="Arial" pitchFamily="34" charset="0"/>
            </a:endParaRPr>
          </a:p>
          <a:p>
            <a:pPr marL="285750" lvl="0" indent="-285750" eaLnBrk="0" fontAlgn="base" hangingPunct="0">
              <a:spcBef>
                <a:spcPct val="0"/>
              </a:spcBef>
              <a:spcAft>
                <a:spcPct val="0"/>
              </a:spcAft>
              <a:buFont typeface="Wingdings" panose="05000000000000000000" pitchFamily="2" charset="2"/>
              <a:buChar char="§"/>
              <a:tabLst>
                <a:tab pos="1739900" algn="l"/>
              </a:tabLst>
            </a:pPr>
            <a:r>
              <a:rPr lang="en-US" altLang="ja-JP" sz="2400" b="1" dirty="0">
                <a:solidFill>
                  <a:srgbClr val="4D322D"/>
                </a:solidFill>
                <a:latin typeface="Times New Roman" pitchFamily="18" charset="0"/>
                <a:ea typeface="Times New Roman" pitchFamily="18" charset="0"/>
                <a:cs typeface="Times New Roman" pitchFamily="18" charset="0"/>
              </a:rPr>
              <a:t>Superimposed (SID) = 4 KN/m</a:t>
            </a:r>
            <a:r>
              <a:rPr lang="en-US" altLang="ja-JP" sz="2400" b="1" baseline="30000" dirty="0">
                <a:solidFill>
                  <a:srgbClr val="4D322D"/>
                </a:solidFill>
                <a:latin typeface="Times New Roman" pitchFamily="18" charset="0"/>
                <a:ea typeface="Times New Roman" pitchFamily="18" charset="0"/>
                <a:cs typeface="Times New Roman" pitchFamily="18" charset="0"/>
              </a:rPr>
              <a:t>2</a:t>
            </a:r>
          </a:p>
          <a:p>
            <a:pPr marL="285750" lvl="0" indent="-285750" eaLnBrk="0" fontAlgn="base" hangingPunct="0">
              <a:spcBef>
                <a:spcPct val="0"/>
              </a:spcBef>
              <a:spcAft>
                <a:spcPct val="0"/>
              </a:spcAft>
              <a:buFont typeface="Wingdings" panose="05000000000000000000" pitchFamily="2" charset="2"/>
              <a:buChar char="§"/>
              <a:tabLst>
                <a:tab pos="1739900" algn="l"/>
              </a:tabLst>
            </a:pPr>
            <a:endParaRPr lang="en-US" altLang="ja-JP" sz="2400" b="1" dirty="0">
              <a:latin typeface="Arial" pitchFamily="34" charset="0"/>
              <a:cs typeface="Arial" pitchFamily="34" charset="0"/>
            </a:endParaRPr>
          </a:p>
          <a:p>
            <a:pPr marL="285750" lvl="0" indent="-285750" eaLnBrk="0" fontAlgn="base" hangingPunct="0">
              <a:spcBef>
                <a:spcPct val="0"/>
              </a:spcBef>
              <a:spcAft>
                <a:spcPct val="0"/>
              </a:spcAft>
              <a:buFont typeface="Wingdings" panose="05000000000000000000" pitchFamily="2" charset="2"/>
              <a:buChar char="§"/>
              <a:tabLst>
                <a:tab pos="1739900" algn="l"/>
              </a:tabLst>
            </a:pPr>
            <a:r>
              <a:rPr lang="en-US" altLang="ja-JP" sz="2400" b="1" dirty="0" smtClean="0">
                <a:solidFill>
                  <a:srgbClr val="4D322D"/>
                </a:solidFill>
                <a:latin typeface="Times New Roman" pitchFamily="18" charset="0"/>
                <a:ea typeface="Times New Roman" pitchFamily="18" charset="0"/>
                <a:cs typeface="Times New Roman" pitchFamily="18" charset="0"/>
              </a:rPr>
              <a:t> </a:t>
            </a:r>
            <a:r>
              <a:rPr lang="en-US" altLang="ja-JP" sz="2400" b="1" dirty="0">
                <a:solidFill>
                  <a:srgbClr val="4D322D"/>
                </a:solidFill>
                <a:latin typeface="Times New Roman" pitchFamily="18" charset="0"/>
                <a:ea typeface="Times New Roman" pitchFamily="18" charset="0"/>
                <a:cs typeface="Times New Roman" pitchFamily="18" charset="0"/>
              </a:rPr>
              <a:t>Live Load = 5 KN/m</a:t>
            </a:r>
            <a:r>
              <a:rPr lang="en-US" altLang="ja-JP" sz="2400" b="1" baseline="30000" dirty="0">
                <a:solidFill>
                  <a:srgbClr val="4D322D"/>
                </a:solidFill>
                <a:latin typeface="Times New Roman" pitchFamily="18" charset="0"/>
                <a:ea typeface="Times New Roman" pitchFamily="18" charset="0"/>
                <a:cs typeface="Times New Roman" pitchFamily="18" charset="0"/>
              </a:rPr>
              <a:t>2</a:t>
            </a:r>
            <a:endParaRPr lang="en-US" altLang="ja-JP" sz="2400" b="1" dirty="0">
              <a:latin typeface="Arial" pitchFamily="34" charset="0"/>
              <a:cs typeface="Arial" pitchFamily="34" charset="0"/>
            </a:endParaRPr>
          </a:p>
        </p:txBody>
      </p:sp>
    </p:spTree>
    <p:extLst>
      <p:ext uri="{BB962C8B-B14F-4D97-AF65-F5344CB8AC3E}">
        <p14:creationId xmlns:p14="http://schemas.microsoft.com/office/powerpoint/2010/main" val="1657337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3790" y="609600"/>
            <a:ext cx="7543799" cy="785463"/>
          </a:xfrm>
        </p:spPr>
        <p:txBody>
          <a:bodyPr>
            <a:normAutofit/>
          </a:bodyPr>
          <a:lstStyle/>
          <a:p>
            <a:r>
              <a:rPr lang="en-US" sz="2800" dirty="0" smtClean="0">
                <a:solidFill>
                  <a:srgbClr val="C00000"/>
                </a:solidFill>
                <a:latin typeface="Andalus" pitchFamily="18" charset="-78"/>
                <a:cs typeface="Andalus" pitchFamily="18" charset="-78"/>
              </a:rPr>
              <a:t> </a:t>
            </a:r>
            <a:endParaRPr lang="en-US" sz="2800" dirty="0">
              <a:solidFill>
                <a:srgbClr val="C00000"/>
              </a:solidFill>
              <a:latin typeface="Andalus" pitchFamily="18" charset="-78"/>
              <a:cs typeface="Andalus" pitchFamily="18" charset="-78"/>
            </a:endParaRPr>
          </a:p>
        </p:txBody>
      </p:sp>
      <p:sp>
        <p:nvSpPr>
          <p:cNvPr id="4" name="Rectangle 3"/>
          <p:cNvSpPr/>
          <p:nvPr/>
        </p:nvSpPr>
        <p:spPr>
          <a:xfrm>
            <a:off x="4495800" y="762000"/>
            <a:ext cx="6096000" cy="584775"/>
          </a:xfrm>
          <a:prstGeom prst="rect">
            <a:avLst/>
          </a:prstGeom>
        </p:spPr>
        <p:txBody>
          <a:bodyPr>
            <a:spAutoFit/>
          </a:bodyPr>
          <a:lstStyle/>
          <a:p>
            <a:pPr lvl="0" rtl="1" fontAlgn="base">
              <a:spcBef>
                <a:spcPct val="0"/>
              </a:spcBef>
              <a:spcAft>
                <a:spcPct val="0"/>
              </a:spcAft>
              <a:tabLst>
                <a:tab pos="1739900" algn="l"/>
              </a:tabLst>
            </a:pPr>
            <a:r>
              <a:rPr lang="en-US" altLang="ja-JP" sz="3200" b="1" dirty="0" smtClean="0">
                <a:solidFill>
                  <a:schemeClr val="accent6">
                    <a:lumMod val="75000"/>
                  </a:schemeClr>
                </a:solidFill>
                <a:latin typeface="Andalus" panose="02020603050405020304" pitchFamily="18" charset="-78"/>
                <a:cs typeface="Andalus" panose="02020603050405020304" pitchFamily="18" charset="-78"/>
              </a:rPr>
              <a:t>3D model </a:t>
            </a:r>
            <a:endParaRPr lang="en-US" altLang="ja-JP" sz="3200" b="1" dirty="0">
              <a:solidFill>
                <a:schemeClr val="accent6">
                  <a:lumMod val="75000"/>
                </a:schemeClr>
              </a:solidFill>
              <a:latin typeface="Andalus" panose="02020603050405020304" pitchFamily="18" charset="-78"/>
              <a:cs typeface="Andalus" panose="02020603050405020304" pitchFamily="18" charset="-78"/>
            </a:endParaRPr>
          </a:p>
        </p:txBody>
      </p:sp>
      <p:sp>
        <p:nvSpPr>
          <p:cNvPr id="2" name="TextBox 1"/>
          <p:cNvSpPr txBox="1"/>
          <p:nvPr/>
        </p:nvSpPr>
        <p:spPr>
          <a:xfrm>
            <a:off x="8686800" y="2438400"/>
            <a:ext cx="2590800" cy="369332"/>
          </a:xfrm>
          <a:prstGeom prst="rect">
            <a:avLst/>
          </a:prstGeom>
          <a:noFill/>
        </p:spPr>
        <p:txBody>
          <a:bodyPr wrap="square" rtlCol="0">
            <a:spAutoFit/>
          </a:bodyPr>
          <a:lstStyle/>
          <a:p>
            <a:endParaRPr lang="en-US" dirty="0"/>
          </a:p>
        </p:txBody>
      </p:sp>
      <p:pic>
        <p:nvPicPr>
          <p:cNvPr id="7" name="Picture 3" descr="C:\Users\Mohammad-Hihaz\Desktop\مجلد جديد\كومبالت.PNG"/>
          <p:cNvPicPr>
            <a:picLocks noChangeAspect="1" noChangeArrowheads="1"/>
          </p:cNvPicPr>
          <p:nvPr/>
        </p:nvPicPr>
        <p:blipFill>
          <a:blip r:embed="rId2"/>
          <a:srcRect/>
          <a:stretch>
            <a:fillRect/>
          </a:stretch>
        </p:blipFill>
        <p:spPr bwMode="auto">
          <a:xfrm>
            <a:off x="533400" y="1524000"/>
            <a:ext cx="4648200" cy="4362450"/>
          </a:xfrm>
          <a:prstGeom prst="rect">
            <a:avLst/>
          </a:prstGeom>
          <a:noFill/>
        </p:spPr>
      </p:pic>
      <p:pic>
        <p:nvPicPr>
          <p:cNvPr id="8" name="Picture 5" descr="C:\Users\Mohammad-Hihaz\Desktop\مجلد جديد\كومبتابل.PNG"/>
          <p:cNvPicPr>
            <a:picLocks noChangeAspect="1" noChangeArrowheads="1"/>
          </p:cNvPicPr>
          <p:nvPr/>
        </p:nvPicPr>
        <p:blipFill>
          <a:blip r:embed="rId3"/>
          <a:srcRect/>
          <a:stretch>
            <a:fillRect/>
          </a:stretch>
        </p:blipFill>
        <p:spPr bwMode="auto">
          <a:xfrm>
            <a:off x="5943600" y="1503528"/>
            <a:ext cx="5162550" cy="4441775"/>
          </a:xfrm>
          <a:prstGeom prst="rect">
            <a:avLst/>
          </a:prstGeom>
          <a:noFill/>
        </p:spPr>
      </p:pic>
      <p:sp>
        <p:nvSpPr>
          <p:cNvPr id="5" name="Rectangle 4"/>
          <p:cNvSpPr/>
          <p:nvPr/>
        </p:nvSpPr>
        <p:spPr>
          <a:xfrm>
            <a:off x="1869357" y="6016931"/>
            <a:ext cx="2251578"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43: block1 3D</a:t>
            </a:r>
            <a:endParaRPr lang="en-US" b="1" dirty="0">
              <a:latin typeface="Times New Roman" panose="02020603050405020304" pitchFamily="18" charset="0"/>
              <a:cs typeface="Times New Roman" panose="02020603050405020304" pitchFamily="18" charset="0"/>
            </a:endParaRPr>
          </a:p>
        </p:txBody>
      </p:sp>
      <p:sp>
        <p:nvSpPr>
          <p:cNvPr id="9" name="Rectangle 8"/>
          <p:cNvSpPr/>
          <p:nvPr/>
        </p:nvSpPr>
        <p:spPr>
          <a:xfrm>
            <a:off x="7203357" y="6016931"/>
            <a:ext cx="2251578"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44: block2 3D</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0032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3790" y="609600"/>
            <a:ext cx="7543799" cy="785463"/>
          </a:xfrm>
        </p:spPr>
        <p:txBody>
          <a:bodyPr>
            <a:normAutofit/>
          </a:bodyPr>
          <a:lstStyle/>
          <a:p>
            <a:r>
              <a:rPr lang="en-US" sz="3200" b="1" dirty="0" smtClean="0">
                <a:solidFill>
                  <a:srgbClr val="C00000"/>
                </a:solidFill>
                <a:latin typeface="Andalus" pitchFamily="18" charset="-78"/>
                <a:cs typeface="Andalus" pitchFamily="18" charset="-78"/>
              </a:rPr>
              <a:t>Model checks </a:t>
            </a:r>
            <a:endParaRPr lang="en-US" sz="3200" b="1" dirty="0">
              <a:solidFill>
                <a:srgbClr val="C00000"/>
              </a:solidFill>
              <a:latin typeface="Andalus" pitchFamily="18" charset="-78"/>
              <a:cs typeface="Andalus" pitchFamily="18" charset="-78"/>
            </a:endParaRPr>
          </a:p>
        </p:txBody>
      </p:sp>
      <p:sp>
        <p:nvSpPr>
          <p:cNvPr id="4" name="Rectangle 3"/>
          <p:cNvSpPr/>
          <p:nvPr/>
        </p:nvSpPr>
        <p:spPr>
          <a:xfrm>
            <a:off x="762000" y="1513303"/>
            <a:ext cx="6096000" cy="738664"/>
          </a:xfrm>
          <a:prstGeom prst="rect">
            <a:avLst/>
          </a:prstGeom>
        </p:spPr>
        <p:txBody>
          <a:bodyPr>
            <a:spAutoFit/>
          </a:bodyPr>
          <a:lstStyle/>
          <a:p>
            <a:pPr lvl="0" rtl="1" fontAlgn="base">
              <a:spcBef>
                <a:spcPct val="0"/>
              </a:spcBef>
              <a:spcAft>
                <a:spcPct val="0"/>
              </a:spcAft>
              <a:tabLst>
                <a:tab pos="1739900" algn="l"/>
              </a:tabLst>
            </a:pPr>
            <a:r>
              <a:rPr lang="en-US" altLang="ja-JP" sz="2400" b="1" dirty="0" smtClean="0">
                <a:solidFill>
                  <a:srgbClr val="4D322D"/>
                </a:solidFill>
                <a:latin typeface="Times New Roman" pitchFamily="18" charset="0"/>
                <a:cs typeface="Times New Roman" pitchFamily="18" charset="0"/>
              </a:rPr>
              <a:t>1. Equilibrium check </a:t>
            </a:r>
          </a:p>
          <a:p>
            <a:pPr lvl="0" rtl="1" fontAlgn="base">
              <a:spcBef>
                <a:spcPct val="0"/>
              </a:spcBef>
              <a:spcAft>
                <a:spcPct val="0"/>
              </a:spcAft>
              <a:tabLst>
                <a:tab pos="1739900" algn="l"/>
              </a:tabLst>
            </a:pPr>
            <a:endParaRPr lang="en-US" altLang="ja-JP" b="1" dirty="0">
              <a:latin typeface="Arial" pitchFamily="34" charset="0"/>
              <a:cs typeface="Arial" pitchFamily="34" charset="0"/>
            </a:endParaRPr>
          </a:p>
        </p:txBody>
      </p:sp>
      <p:sp>
        <p:nvSpPr>
          <p:cNvPr id="2" name="TextBox 1"/>
          <p:cNvSpPr txBox="1"/>
          <p:nvPr/>
        </p:nvSpPr>
        <p:spPr>
          <a:xfrm>
            <a:off x="8686800" y="2438400"/>
            <a:ext cx="2590800" cy="369332"/>
          </a:xfrm>
          <a:prstGeom prst="rect">
            <a:avLst/>
          </a:prstGeom>
          <a:noFill/>
        </p:spPr>
        <p:txBody>
          <a:bodyPr wrap="square" rtlCol="0">
            <a:spAutoFit/>
          </a:bodyPr>
          <a:lstStyle/>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352618408"/>
              </p:ext>
            </p:extLst>
          </p:nvPr>
        </p:nvGraphicFramePr>
        <p:xfrm>
          <a:off x="2819400" y="2286000"/>
          <a:ext cx="6629400" cy="3505200"/>
        </p:xfrm>
        <a:graphic>
          <a:graphicData uri="http://schemas.openxmlformats.org/drawingml/2006/table">
            <a:tbl>
              <a:tblPr firstRow="1" bandRow="1">
                <a:tableStyleId>{B301B821-A1FF-4177-AEE7-76D212191A09}</a:tableStyleId>
              </a:tblPr>
              <a:tblGrid>
                <a:gridCol w="1657350"/>
                <a:gridCol w="1657350"/>
                <a:gridCol w="1657350"/>
                <a:gridCol w="1657350"/>
              </a:tblGrid>
              <a:tr h="1015488">
                <a:tc>
                  <a:txBody>
                    <a:bodyPr/>
                    <a:lstStyle/>
                    <a:p>
                      <a:r>
                        <a:rPr lang="en-US" sz="2400" dirty="0" smtClean="0"/>
                        <a:t>load</a:t>
                      </a:r>
                      <a:endParaRPr lang="en-US" sz="2400" dirty="0"/>
                    </a:p>
                  </a:txBody>
                  <a:tcPr/>
                </a:tc>
                <a:tc>
                  <a:txBody>
                    <a:bodyPr/>
                    <a:lstStyle/>
                    <a:p>
                      <a:r>
                        <a:rPr lang="en-US" sz="2400" dirty="0" smtClean="0"/>
                        <a:t>manual</a:t>
                      </a:r>
                      <a:endParaRPr lang="en-US" sz="2400" dirty="0"/>
                    </a:p>
                  </a:txBody>
                  <a:tcPr/>
                </a:tc>
                <a:tc>
                  <a:txBody>
                    <a:bodyPr/>
                    <a:lstStyle/>
                    <a:p>
                      <a:r>
                        <a:rPr lang="en-US" sz="2400" dirty="0" smtClean="0"/>
                        <a:t>sap</a:t>
                      </a:r>
                      <a:endParaRPr lang="en-US" sz="2400" dirty="0"/>
                    </a:p>
                  </a:txBody>
                  <a:tcPr/>
                </a:tc>
                <a:tc>
                  <a:txBody>
                    <a:bodyPr/>
                    <a:lstStyle/>
                    <a:p>
                      <a:r>
                        <a:rPr lang="en-US" sz="2400" dirty="0" smtClean="0"/>
                        <a:t>error</a:t>
                      </a:r>
                      <a:endParaRPr lang="en-US" sz="2400" dirty="0"/>
                    </a:p>
                  </a:txBody>
                  <a:tcPr/>
                </a:tc>
              </a:tr>
              <a:tr h="737112">
                <a:tc>
                  <a:txBody>
                    <a:bodyPr/>
                    <a:lstStyle/>
                    <a:p>
                      <a:r>
                        <a:rPr lang="en-US" sz="2400" dirty="0" smtClean="0"/>
                        <a:t>live</a:t>
                      </a:r>
                      <a:endParaRPr lang="en-US" sz="2400" dirty="0"/>
                    </a:p>
                  </a:txBody>
                  <a:tcPr/>
                </a:tc>
                <a:tc>
                  <a:txBody>
                    <a:bodyPr/>
                    <a:lstStyle/>
                    <a:p>
                      <a:r>
                        <a:rPr kumimoji="0" lang="en-US" altLang="ja-JP" sz="2400" b="0" i="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9990</a:t>
                      </a:r>
                      <a:endParaRPr lang="en-US" sz="2400" dirty="0"/>
                    </a:p>
                  </a:txBody>
                  <a:tcPr/>
                </a:tc>
                <a:tc>
                  <a:txBody>
                    <a:bodyPr/>
                    <a:lstStyle/>
                    <a:p>
                      <a:r>
                        <a:rPr kumimoji="0" lang="en-US" altLang="ja-JP" sz="2400" b="0" i="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9947</a:t>
                      </a:r>
                      <a:endParaRPr lang="en-US" sz="2400" dirty="0"/>
                    </a:p>
                  </a:txBody>
                  <a:tcPr/>
                </a:tc>
                <a:tc>
                  <a:txBody>
                    <a:bodyPr/>
                    <a:lstStyle/>
                    <a:p>
                      <a:r>
                        <a:rPr kumimoji="0" lang="en-US" altLang="ja-JP" sz="2400" b="0" i="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0.4% </a:t>
                      </a:r>
                      <a:endParaRPr lang="en-US" sz="2400" dirty="0"/>
                    </a:p>
                  </a:txBody>
                  <a:tcPr/>
                </a:tc>
              </a:tr>
              <a:tr h="737112">
                <a:tc>
                  <a:txBody>
                    <a:bodyPr/>
                    <a:lstStyle/>
                    <a:p>
                      <a:r>
                        <a:rPr lang="en-US" sz="2400" dirty="0" smtClean="0"/>
                        <a:t>SID</a:t>
                      </a:r>
                      <a:endParaRPr lang="en-US" sz="2400" dirty="0"/>
                    </a:p>
                  </a:txBody>
                  <a:tcPr/>
                </a:tc>
                <a:tc>
                  <a:txBody>
                    <a:bodyPr/>
                    <a:lstStyle/>
                    <a:p>
                      <a:r>
                        <a:rPr kumimoji="0" lang="en-US" altLang="ja-JP" sz="2400" b="0" i="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15596.2</a:t>
                      </a:r>
                      <a:endParaRPr lang="en-US" sz="2400" dirty="0"/>
                    </a:p>
                  </a:txBody>
                  <a:tcPr/>
                </a:tc>
                <a:tc>
                  <a:txBody>
                    <a:bodyPr/>
                    <a:lstStyle/>
                    <a:p>
                      <a:r>
                        <a:rPr kumimoji="0" lang="en-US" altLang="ja-JP" sz="2400" b="0" i="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15535</a:t>
                      </a:r>
                      <a:endParaRPr lang="en-US" sz="2400" dirty="0"/>
                    </a:p>
                  </a:txBody>
                  <a:tcPr/>
                </a:tc>
                <a:tc>
                  <a:txBody>
                    <a:bodyPr/>
                    <a:lstStyle/>
                    <a:p>
                      <a:r>
                        <a:rPr kumimoji="0" lang="en-US" altLang="ja-JP" sz="2400" b="0" i="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0.3% </a:t>
                      </a:r>
                      <a:endParaRPr lang="en-US" sz="2400" dirty="0"/>
                    </a:p>
                  </a:txBody>
                  <a:tcPr/>
                </a:tc>
              </a:tr>
              <a:tr h="1015488">
                <a:tc>
                  <a:txBody>
                    <a:bodyPr/>
                    <a:lstStyle/>
                    <a:p>
                      <a:r>
                        <a:rPr lang="en-US" sz="2400" dirty="0" smtClean="0"/>
                        <a:t>dead</a:t>
                      </a:r>
                      <a:endParaRPr lang="en-US" sz="2400" dirty="0"/>
                    </a:p>
                  </a:txBody>
                  <a:tcPr/>
                </a:tc>
                <a:tc>
                  <a:txBody>
                    <a:bodyPr/>
                    <a:lstStyle/>
                    <a:p>
                      <a:r>
                        <a:rPr kumimoji="0" lang="en-US" altLang="ja-JP" sz="2400" b="0" i="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23019.5</a:t>
                      </a:r>
                      <a:endParaRPr lang="en-US" sz="2400" dirty="0"/>
                    </a:p>
                  </a:txBody>
                  <a:tcPr/>
                </a:tc>
                <a:tc>
                  <a:txBody>
                    <a:bodyPr/>
                    <a:lstStyle/>
                    <a:p>
                      <a:r>
                        <a:rPr kumimoji="0" lang="en-US" altLang="ja-JP" sz="2400" b="0" i="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22948.2</a:t>
                      </a:r>
                      <a:endParaRPr lang="en-US" sz="2400" dirty="0"/>
                    </a:p>
                  </a:txBody>
                  <a:tcPr/>
                </a:tc>
                <a:tc>
                  <a:txBody>
                    <a:bodyPr/>
                    <a:lstStyle/>
                    <a:p>
                      <a:r>
                        <a:rPr kumimoji="0" lang="en-US" altLang="ja-JP" sz="2400" b="0" i="0" u="none" strike="noStrike" cap="none" normalizeH="0" baseline="0" dirty="0" smtClean="0">
                          <a:ln>
                            <a:noFill/>
                          </a:ln>
                          <a:solidFill>
                            <a:srgbClr val="4D322D"/>
                          </a:solidFill>
                          <a:effectLst/>
                          <a:latin typeface="Times New Roman" pitchFamily="18" charset="0"/>
                          <a:ea typeface="Times New Roman" pitchFamily="18" charset="0"/>
                          <a:cs typeface="Times New Roman" pitchFamily="18" charset="0"/>
                        </a:rPr>
                        <a:t>0.3% </a:t>
                      </a:r>
                      <a:endParaRPr lang="en-US" sz="2400" dirty="0"/>
                    </a:p>
                  </a:txBody>
                  <a:tcPr/>
                </a:tc>
              </a:tr>
            </a:tbl>
          </a:graphicData>
        </a:graphic>
      </p:graphicFrame>
      <p:sp>
        <p:nvSpPr>
          <p:cNvPr id="7" name="Rectangle 6"/>
          <p:cNvSpPr/>
          <p:nvPr/>
        </p:nvSpPr>
        <p:spPr>
          <a:xfrm>
            <a:off x="5064641" y="5943600"/>
            <a:ext cx="2882199" cy="369332"/>
          </a:xfrm>
          <a:prstGeom prst="rect">
            <a:avLst/>
          </a:prstGeom>
        </p:spPr>
        <p:txBody>
          <a:bodyPr wrap="none">
            <a:spAutoFit/>
          </a:bodyPr>
          <a:lstStyle/>
          <a:p>
            <a:r>
              <a:rPr lang="en-US" b="1" dirty="0">
                <a:latin typeface="Times New Roman" pitchFamily="18" charset="0"/>
                <a:cs typeface="Times New Roman" pitchFamily="18" charset="0"/>
              </a:rPr>
              <a:t>Table </a:t>
            </a:r>
            <a:r>
              <a:rPr lang="en-US" b="1" dirty="0" smtClean="0">
                <a:latin typeface="Times New Roman" pitchFamily="18" charset="0"/>
                <a:cs typeface="Times New Roman" pitchFamily="18" charset="0"/>
              </a:rPr>
              <a:t>7 </a:t>
            </a:r>
            <a:r>
              <a:rPr lang="en-US" b="1" dirty="0">
                <a:latin typeface="Times New Roman" pitchFamily="18" charset="0"/>
                <a:cs typeface="Times New Roman" pitchFamily="18" charset="0"/>
              </a:rPr>
              <a:t>: </a:t>
            </a:r>
            <a:r>
              <a:rPr lang="en-US" b="1" dirty="0" smtClean="0">
                <a:latin typeface="Times New Roman" pitchFamily="18" charset="0"/>
                <a:cs typeface="Times New Roman" pitchFamily="18" charset="0"/>
              </a:rPr>
              <a:t>equilibrium check</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4271645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3790" y="609600"/>
            <a:ext cx="7543799" cy="785463"/>
          </a:xfrm>
        </p:spPr>
        <p:txBody>
          <a:bodyPr>
            <a:normAutofit/>
          </a:bodyPr>
          <a:lstStyle/>
          <a:p>
            <a:r>
              <a:rPr lang="en-US" sz="2800" dirty="0" smtClean="0">
                <a:solidFill>
                  <a:srgbClr val="C00000"/>
                </a:solidFill>
                <a:latin typeface="Andalus" pitchFamily="18" charset="-78"/>
                <a:cs typeface="Andalus" pitchFamily="18" charset="-78"/>
              </a:rPr>
              <a:t> </a:t>
            </a:r>
            <a:endParaRPr lang="en-US" sz="2800" dirty="0">
              <a:solidFill>
                <a:srgbClr val="C00000"/>
              </a:solidFill>
              <a:latin typeface="Andalus" pitchFamily="18" charset="-78"/>
              <a:cs typeface="Andalus" pitchFamily="18" charset="-78"/>
            </a:endParaRPr>
          </a:p>
        </p:txBody>
      </p:sp>
      <p:sp>
        <p:nvSpPr>
          <p:cNvPr id="4" name="Rectangle 3"/>
          <p:cNvSpPr/>
          <p:nvPr/>
        </p:nvSpPr>
        <p:spPr>
          <a:xfrm>
            <a:off x="533400" y="533400"/>
            <a:ext cx="6096000" cy="461665"/>
          </a:xfrm>
          <a:prstGeom prst="rect">
            <a:avLst/>
          </a:prstGeom>
        </p:spPr>
        <p:txBody>
          <a:bodyPr>
            <a:spAutoFit/>
          </a:bodyPr>
          <a:lstStyle/>
          <a:p>
            <a:pPr lvl="0" rtl="1" fontAlgn="base">
              <a:spcBef>
                <a:spcPct val="0"/>
              </a:spcBef>
              <a:spcAft>
                <a:spcPct val="0"/>
              </a:spcAft>
              <a:tabLst>
                <a:tab pos="1739900" algn="l"/>
              </a:tabLst>
            </a:pPr>
            <a:r>
              <a:rPr lang="en-US" altLang="ja-JP" sz="2400" b="1" dirty="0" smtClean="0">
                <a:latin typeface="Times New Roman" panose="02020603050405020304" pitchFamily="18" charset="0"/>
                <a:cs typeface="Times New Roman" panose="02020603050405020304" pitchFamily="18" charset="0"/>
              </a:rPr>
              <a:t>2. Compatibility check </a:t>
            </a:r>
            <a:endParaRPr lang="en-US" altLang="ja-JP"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8686800" y="2438400"/>
            <a:ext cx="2590800" cy="369332"/>
          </a:xfrm>
          <a:prstGeom prst="rect">
            <a:avLst/>
          </a:prstGeom>
          <a:noFill/>
        </p:spPr>
        <p:txBody>
          <a:bodyPr wrap="square" rtlCol="0">
            <a:spAutoFit/>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3600" y="1371601"/>
            <a:ext cx="6019800" cy="47805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862" y="1371601"/>
            <a:ext cx="5400675" cy="47805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1177676" y="6125224"/>
            <a:ext cx="3893053"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45: block1compatability check</a:t>
            </a:r>
            <a:endParaRPr lang="en-US" b="1" dirty="0">
              <a:latin typeface="Times New Roman" panose="02020603050405020304" pitchFamily="18" charset="0"/>
              <a:cs typeface="Times New Roman" panose="02020603050405020304" pitchFamily="18" charset="0"/>
            </a:endParaRPr>
          </a:p>
        </p:txBody>
      </p:sp>
      <p:sp>
        <p:nvSpPr>
          <p:cNvPr id="10" name="Rectangle 9"/>
          <p:cNvSpPr/>
          <p:nvPr/>
        </p:nvSpPr>
        <p:spPr>
          <a:xfrm>
            <a:off x="6376492" y="6152115"/>
            <a:ext cx="3893053"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46: block2compatability </a:t>
            </a:r>
            <a:r>
              <a:rPr lang="en-US" b="1" dirty="0">
                <a:latin typeface="Times New Roman" panose="02020603050405020304" pitchFamily="18" charset="0"/>
                <a:cs typeface="Times New Roman" panose="02020603050405020304" pitchFamily="18" charset="0"/>
              </a:rPr>
              <a:t>check</a:t>
            </a:r>
          </a:p>
        </p:txBody>
      </p:sp>
    </p:spTree>
    <p:extLst>
      <p:ext uri="{BB962C8B-B14F-4D97-AF65-F5344CB8AC3E}">
        <p14:creationId xmlns:p14="http://schemas.microsoft.com/office/powerpoint/2010/main" val="2765386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3790" y="609600"/>
            <a:ext cx="7543799" cy="785463"/>
          </a:xfrm>
        </p:spPr>
        <p:txBody>
          <a:bodyPr>
            <a:normAutofit/>
          </a:bodyPr>
          <a:lstStyle/>
          <a:p>
            <a:r>
              <a:rPr lang="en-US" sz="3200" b="1" dirty="0" smtClean="0">
                <a:solidFill>
                  <a:srgbClr val="C00000"/>
                </a:solidFill>
                <a:latin typeface="Andalus" pitchFamily="18" charset="-78"/>
                <a:cs typeface="Andalus" pitchFamily="18" charset="-78"/>
              </a:rPr>
              <a:t>Design of slab</a:t>
            </a:r>
            <a:endParaRPr lang="en-US" sz="3200" b="1" dirty="0">
              <a:solidFill>
                <a:srgbClr val="C00000"/>
              </a:solidFill>
              <a:latin typeface="Andalus" pitchFamily="18" charset="-78"/>
              <a:cs typeface="Andalus" pitchFamily="18" charset="-78"/>
            </a:endParaRPr>
          </a:p>
        </p:txBody>
      </p:sp>
      <p:sp>
        <p:nvSpPr>
          <p:cNvPr id="4" name="Rectangle 3"/>
          <p:cNvSpPr/>
          <p:nvPr/>
        </p:nvSpPr>
        <p:spPr>
          <a:xfrm>
            <a:off x="762000" y="1513303"/>
            <a:ext cx="8305800" cy="3693319"/>
          </a:xfrm>
          <a:prstGeom prst="rect">
            <a:avLst/>
          </a:prstGeom>
        </p:spPr>
        <p:txBody>
          <a:bodyPr wrap="square">
            <a:spAutoFit/>
          </a:bodyPr>
          <a:lstStyle/>
          <a:p>
            <a:pPr>
              <a:buFont typeface="Wingdings" pitchFamily="2" charset="2"/>
              <a:buChar char="Ø"/>
            </a:pPr>
            <a:r>
              <a:rPr lang="en-US" sz="2400" b="1" dirty="0">
                <a:solidFill>
                  <a:schemeClr val="tx1">
                    <a:lumMod val="50000"/>
                  </a:schemeClr>
                </a:solidFill>
                <a:latin typeface="Times New Roman" pitchFamily="18" charset="0"/>
                <a:cs typeface="Times New Roman" pitchFamily="18" charset="0"/>
              </a:rPr>
              <a:t> </a:t>
            </a:r>
            <a:r>
              <a:rPr lang="en-US" sz="2400" b="1" dirty="0" smtClean="0">
                <a:solidFill>
                  <a:schemeClr val="tx1">
                    <a:lumMod val="50000"/>
                  </a:schemeClr>
                </a:solidFill>
                <a:latin typeface="Times New Roman" pitchFamily="18" charset="0"/>
                <a:cs typeface="Times New Roman" pitchFamily="18" charset="0"/>
              </a:rPr>
              <a:t>  Structural </a:t>
            </a:r>
            <a:r>
              <a:rPr lang="en-US" sz="2400" b="1" dirty="0">
                <a:solidFill>
                  <a:schemeClr val="tx1">
                    <a:lumMod val="50000"/>
                  </a:schemeClr>
                </a:solidFill>
                <a:latin typeface="Times New Roman" pitchFamily="18" charset="0"/>
                <a:cs typeface="Times New Roman" pitchFamily="18" charset="0"/>
              </a:rPr>
              <a:t>system : One way solid slab.</a:t>
            </a:r>
          </a:p>
          <a:p>
            <a:pPr>
              <a:buFont typeface="Wingdings" pitchFamily="2" charset="2"/>
              <a:buChar char="Ø"/>
            </a:pPr>
            <a:endParaRPr lang="en-US" sz="2400" b="1" dirty="0">
              <a:solidFill>
                <a:schemeClr val="tx1">
                  <a:lumMod val="50000"/>
                </a:schemeClr>
              </a:solidFill>
              <a:latin typeface="Times New Roman" pitchFamily="18" charset="0"/>
              <a:cs typeface="Times New Roman" pitchFamily="18" charset="0"/>
            </a:endParaRPr>
          </a:p>
          <a:p>
            <a:pPr>
              <a:buFont typeface="Wingdings" pitchFamily="2" charset="2"/>
              <a:buChar char="Ø"/>
            </a:pPr>
            <a:endParaRPr lang="en-US" sz="2400" b="1" dirty="0">
              <a:solidFill>
                <a:schemeClr val="tx1">
                  <a:lumMod val="50000"/>
                </a:schemeClr>
              </a:solidFill>
              <a:latin typeface="Times New Roman" pitchFamily="18" charset="0"/>
              <a:cs typeface="Times New Roman" pitchFamily="18" charset="0"/>
            </a:endParaRPr>
          </a:p>
          <a:p>
            <a:r>
              <a:rPr lang="en-US" sz="2400" b="1" dirty="0">
                <a:solidFill>
                  <a:schemeClr val="tx1">
                    <a:lumMod val="50000"/>
                  </a:schemeClr>
                </a:solidFill>
                <a:latin typeface="Times New Roman" pitchFamily="18" charset="0"/>
                <a:cs typeface="Times New Roman" pitchFamily="18" charset="0"/>
              </a:rPr>
              <a:t>                   </a:t>
            </a:r>
          </a:p>
          <a:p>
            <a:pPr>
              <a:buFont typeface="Wingdings" pitchFamily="2" charset="2"/>
              <a:buChar char="Ø"/>
            </a:pPr>
            <a:r>
              <a:rPr lang="en-US" sz="2400" b="1" dirty="0" smtClean="0">
                <a:solidFill>
                  <a:schemeClr val="tx1">
                    <a:lumMod val="50000"/>
                  </a:schemeClr>
                </a:solidFill>
                <a:latin typeface="Times New Roman" pitchFamily="18" charset="0"/>
                <a:cs typeface="Times New Roman" pitchFamily="18" charset="0"/>
              </a:rPr>
              <a:t>   Slab </a:t>
            </a:r>
            <a:r>
              <a:rPr lang="en-US" sz="2400" b="1" dirty="0">
                <a:solidFill>
                  <a:schemeClr val="tx1">
                    <a:lumMod val="50000"/>
                  </a:schemeClr>
                </a:solidFill>
                <a:latin typeface="Times New Roman" pitchFamily="18" charset="0"/>
                <a:cs typeface="Times New Roman" pitchFamily="18" charset="0"/>
              </a:rPr>
              <a:t>thickness = 20 cm.</a:t>
            </a:r>
          </a:p>
          <a:p>
            <a:pPr>
              <a:buFont typeface="Wingdings" pitchFamily="2" charset="2"/>
              <a:buChar char="Ø"/>
            </a:pPr>
            <a:endParaRPr lang="en-US" sz="2400" b="1" dirty="0">
              <a:solidFill>
                <a:schemeClr val="tx1">
                  <a:lumMod val="50000"/>
                </a:schemeClr>
              </a:solidFill>
              <a:latin typeface="Times New Roman" pitchFamily="18" charset="0"/>
              <a:cs typeface="Times New Roman" pitchFamily="18" charset="0"/>
            </a:endParaRPr>
          </a:p>
          <a:p>
            <a:pPr>
              <a:buFont typeface="Wingdings" pitchFamily="2" charset="2"/>
              <a:buChar char="Ø"/>
            </a:pPr>
            <a:endParaRPr lang="en-US" sz="2400" b="1" dirty="0">
              <a:solidFill>
                <a:schemeClr val="tx1">
                  <a:lumMod val="50000"/>
                </a:schemeClr>
              </a:solidFill>
              <a:latin typeface="Times New Roman" pitchFamily="18" charset="0"/>
              <a:cs typeface="Times New Roman" pitchFamily="18" charset="0"/>
            </a:endParaRPr>
          </a:p>
          <a:p>
            <a:endParaRPr lang="en-US" sz="2400" b="1" dirty="0">
              <a:solidFill>
                <a:schemeClr val="tx1">
                  <a:lumMod val="50000"/>
                </a:schemeClr>
              </a:solidFill>
              <a:latin typeface="Times New Roman" pitchFamily="18" charset="0"/>
              <a:cs typeface="Times New Roman" pitchFamily="18" charset="0"/>
            </a:endParaRPr>
          </a:p>
          <a:p>
            <a:pPr>
              <a:buFont typeface="Wingdings" pitchFamily="2" charset="2"/>
              <a:buChar char="Ø"/>
            </a:pPr>
            <a:r>
              <a:rPr lang="en-US" sz="2400" b="1" dirty="0">
                <a:solidFill>
                  <a:schemeClr val="tx1">
                    <a:lumMod val="50000"/>
                  </a:schemeClr>
                </a:solidFill>
                <a:latin typeface="Times New Roman" pitchFamily="18" charset="0"/>
                <a:cs typeface="Times New Roman" pitchFamily="18" charset="0"/>
              </a:rPr>
              <a:t> </a:t>
            </a:r>
            <a:r>
              <a:rPr lang="en-US" sz="2400" b="1" dirty="0" smtClean="0">
                <a:solidFill>
                  <a:schemeClr val="tx1">
                    <a:lumMod val="50000"/>
                  </a:schemeClr>
                </a:solidFill>
                <a:latin typeface="Times New Roman" pitchFamily="18" charset="0"/>
                <a:cs typeface="Times New Roman" pitchFamily="18" charset="0"/>
              </a:rPr>
              <a:t>   Analysis </a:t>
            </a:r>
            <a:r>
              <a:rPr lang="en-US" sz="2400" b="1" dirty="0">
                <a:solidFill>
                  <a:schemeClr val="tx1">
                    <a:lumMod val="50000"/>
                  </a:schemeClr>
                </a:solidFill>
                <a:latin typeface="Times New Roman" pitchFamily="18" charset="0"/>
                <a:cs typeface="Times New Roman" pitchFamily="18" charset="0"/>
              </a:rPr>
              <a:t>method : 3D model by SAP program. </a:t>
            </a:r>
          </a:p>
          <a:p>
            <a:pPr lvl="0" rtl="1" fontAlgn="base">
              <a:spcBef>
                <a:spcPct val="0"/>
              </a:spcBef>
              <a:spcAft>
                <a:spcPct val="0"/>
              </a:spcAft>
              <a:tabLst>
                <a:tab pos="1739900" algn="l"/>
              </a:tabLst>
            </a:pPr>
            <a:endParaRPr lang="en-US" altLang="ja-JP" dirty="0">
              <a:solidFill>
                <a:schemeClr val="tx1">
                  <a:lumMod val="50000"/>
                </a:schemeClr>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8686800" y="2438400"/>
            <a:ext cx="2590800"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2354471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86840" y="609600"/>
            <a:ext cx="9144000" cy="533400"/>
          </a:xfrm>
        </p:spPr>
        <p:txBody>
          <a:bodyPr/>
          <a:lstStyle/>
          <a:p>
            <a:endParaRPr lang="en-US" dirty="0"/>
          </a:p>
        </p:txBody>
      </p:sp>
      <p:sp>
        <p:nvSpPr>
          <p:cNvPr id="4" name="عنصر نائب للتذييل 3"/>
          <p:cNvSpPr>
            <a:spLocks noGrp="1"/>
          </p:cNvSpPr>
          <p:nvPr>
            <p:ph type="ftr" sz="quarter" idx="11"/>
          </p:nvPr>
        </p:nvSpPr>
        <p:spPr/>
        <p:txBody>
          <a:bodyPr/>
          <a:lstStyle/>
          <a:p>
            <a:r>
              <a:rPr lang="en-US" smtClean="0"/>
              <a:t>Graduation project 2</a:t>
            </a:r>
            <a:endParaRPr lang="en-US"/>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46</a:t>
            </a:fld>
            <a:endParaRPr lang="en-US"/>
          </a:p>
        </p:txBody>
      </p:sp>
      <p:pic>
        <p:nvPicPr>
          <p:cNvPr id="6" name="Picture 2" descr="C:\Users\Mohammad-Hihaz\Desktop\مجلد جديد\السلاب الرئيسي.PNG"/>
          <p:cNvPicPr>
            <a:picLocks noChangeAspect="1" noChangeArrowheads="1"/>
          </p:cNvPicPr>
          <p:nvPr/>
        </p:nvPicPr>
        <p:blipFill>
          <a:blip r:embed="rId2"/>
          <a:srcRect/>
          <a:stretch>
            <a:fillRect/>
          </a:stretch>
        </p:blipFill>
        <p:spPr bwMode="auto">
          <a:xfrm>
            <a:off x="1752600" y="838200"/>
            <a:ext cx="8610598" cy="533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5107415" y="6153708"/>
            <a:ext cx="1900970"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48: Y steel</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9802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p:txBody>
          <a:bodyPr/>
          <a:lstStyle/>
          <a:p>
            <a:r>
              <a:rPr lang="en-US" smtClean="0"/>
              <a:t>Graduation project 2</a:t>
            </a:r>
            <a:endParaRPr lang="en-US"/>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47</a:t>
            </a:fld>
            <a:endParaRPr lang="en-US"/>
          </a:p>
        </p:txBody>
      </p:sp>
      <p:pic>
        <p:nvPicPr>
          <p:cNvPr id="7" name="Picture 2" descr="C:\Users\Mohammad-Hihaz\Desktop\مجلد جديد\السلاب الثانوي.PNG"/>
          <p:cNvPicPr>
            <a:picLocks noChangeAspect="1" noChangeArrowheads="1"/>
          </p:cNvPicPr>
          <p:nvPr/>
        </p:nvPicPr>
        <p:blipFill>
          <a:blip r:embed="rId2"/>
          <a:srcRect/>
          <a:stretch>
            <a:fillRect/>
          </a:stretch>
        </p:blipFill>
        <p:spPr bwMode="auto">
          <a:xfrm>
            <a:off x="1313793" y="501134"/>
            <a:ext cx="8839200" cy="56943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4527020" y="6195449"/>
            <a:ext cx="1918154"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49: </a:t>
            </a:r>
            <a:r>
              <a:rPr lang="en-US" b="1" dirty="0">
                <a:latin typeface="Times New Roman" panose="02020603050405020304" pitchFamily="18" charset="0"/>
                <a:cs typeface="Times New Roman" panose="02020603050405020304" pitchFamily="18" charset="0"/>
              </a:rPr>
              <a:t>X</a:t>
            </a:r>
            <a:r>
              <a:rPr lang="en-US" b="1" dirty="0" smtClean="0">
                <a:latin typeface="Times New Roman" panose="02020603050405020304" pitchFamily="18" charset="0"/>
                <a:cs typeface="Times New Roman" panose="02020603050405020304" pitchFamily="18" charset="0"/>
              </a:rPr>
              <a:t> steel</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1818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4495800" y="381000"/>
            <a:ext cx="3048000" cy="533400"/>
          </a:xfrm>
        </p:spPr>
        <p:txBody>
          <a:bodyPr>
            <a:noAutofit/>
          </a:bodyPr>
          <a:lstStyle/>
          <a:p>
            <a:r>
              <a:rPr lang="en-US" sz="3200" b="1" dirty="0" smtClean="0">
                <a:solidFill>
                  <a:schemeClr val="accent6">
                    <a:lumMod val="75000"/>
                  </a:schemeClr>
                </a:solidFill>
                <a:latin typeface="Times New Roman" panose="02020603050405020304" pitchFamily="18" charset="0"/>
                <a:cs typeface="Times New Roman" panose="02020603050405020304" pitchFamily="18" charset="0"/>
              </a:rPr>
              <a:t>Design of beams</a:t>
            </a:r>
            <a:endParaRPr lang="en-US" sz="3200" b="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smtClean="0"/>
              <a:t>Graduation project 2</a:t>
            </a:r>
            <a:endParaRPr lang="en-US"/>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48</a:t>
            </a:fld>
            <a:endParaRPr lang="en-US"/>
          </a:p>
        </p:txBody>
      </p:sp>
      <p:pic>
        <p:nvPicPr>
          <p:cNvPr id="6" name="Picture 2" descr="C:\Users\Mohammad-Hihaz\Desktop\مجلد جديد\تفصيلة بيم.PNG"/>
          <p:cNvPicPr>
            <a:picLocks noChangeAspect="1" noChangeArrowheads="1"/>
          </p:cNvPicPr>
          <p:nvPr/>
        </p:nvPicPr>
        <p:blipFill>
          <a:blip r:embed="rId2"/>
          <a:srcRect/>
          <a:stretch>
            <a:fillRect/>
          </a:stretch>
        </p:blipFill>
        <p:spPr bwMode="auto">
          <a:xfrm>
            <a:off x="1981200" y="895908"/>
            <a:ext cx="8077200" cy="5257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p:cNvSpPr/>
          <p:nvPr/>
        </p:nvSpPr>
        <p:spPr>
          <a:xfrm>
            <a:off x="4688457" y="6153708"/>
            <a:ext cx="2738891"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50: Beam detailing</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0133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4679958" y="408296"/>
            <a:ext cx="3244841" cy="533400"/>
          </a:xfrm>
        </p:spPr>
        <p:txBody>
          <a:bodyPr>
            <a:noAutofit/>
          </a:bodyPr>
          <a:lstStyle/>
          <a:p>
            <a:r>
              <a:rPr lang="en-US" sz="3200" dirty="0" smtClean="0">
                <a:solidFill>
                  <a:schemeClr val="accent6">
                    <a:lumMod val="75000"/>
                  </a:schemeClr>
                </a:solidFill>
                <a:latin typeface="Times New Roman" panose="02020603050405020304" pitchFamily="18" charset="0"/>
                <a:cs typeface="Times New Roman" panose="02020603050405020304" pitchFamily="18" charset="0"/>
              </a:rPr>
              <a:t>Design of column</a:t>
            </a:r>
            <a:endParaRPr lang="en-US" sz="3200"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smtClean="0"/>
              <a:t>Graduation project 2</a:t>
            </a:r>
            <a:endParaRPr lang="en-US"/>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49</a:t>
            </a:fld>
            <a:endParaRPr lang="en-US"/>
          </a:p>
        </p:txBody>
      </p:sp>
      <p:pic>
        <p:nvPicPr>
          <p:cNvPr id="8" name="Picture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24837" y="1005839"/>
            <a:ext cx="6876363" cy="50901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Rectangle 6"/>
          <p:cNvSpPr/>
          <p:nvPr/>
        </p:nvSpPr>
        <p:spPr>
          <a:xfrm>
            <a:off x="4605099" y="6153708"/>
            <a:ext cx="2905604"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51: column detailing</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8928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98" y="0"/>
            <a:ext cx="5961798" cy="49265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3600" y="0"/>
            <a:ext cx="6248400" cy="49404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itle 1"/>
          <p:cNvSpPr txBox="1">
            <a:spLocks/>
          </p:cNvSpPr>
          <p:nvPr/>
        </p:nvSpPr>
        <p:spPr>
          <a:xfrm>
            <a:off x="3695700" y="5114801"/>
            <a:ext cx="4495800" cy="562971"/>
          </a:xfrm>
          <a:prstGeom prst="rect">
            <a:avLst/>
          </a:prstGeom>
        </p:spPr>
        <p:txBody>
          <a:bodyPr vert="horz" lIns="91440" tIns="45720" rIns="91440" bIns="45720" rtlCol="0" anchor="b">
            <a:normAutofit/>
          </a:bodyPr>
          <a:lstStyle>
            <a:lvl1pPr marL="0" indent="0" algn="ctr" defTabSz="914400" rtl="0" eaLnBrk="1" latinLnBrk="0" hangingPunct="1">
              <a:lnSpc>
                <a:spcPct val="90000"/>
              </a:lnSpc>
              <a:spcBef>
                <a:spcPct val="0"/>
              </a:spcBef>
              <a:buFont typeface="Arial" pitchFamily="34" charset="0"/>
              <a:buNone/>
              <a:defRPr sz="4800" kern="1200">
                <a:solidFill>
                  <a:schemeClr val="bg1"/>
                </a:solidFill>
                <a:latin typeface="+mj-lt"/>
                <a:ea typeface="+mj-ea"/>
                <a:cs typeface="+mj-cs"/>
              </a:defRPr>
            </a:lvl1pPr>
          </a:lstStyle>
          <a:p>
            <a:pPr>
              <a:spcBef>
                <a:spcPts val="0"/>
              </a:spcBef>
              <a:buFont typeface="Wingdings" pitchFamily="2" charset="2"/>
              <a:buChar char="v"/>
            </a:pPr>
            <a:r>
              <a:rPr lang="en-US" sz="2800" dirty="0" smtClean="0">
                <a:solidFill>
                  <a:schemeClr val="bg1">
                    <a:lumMod val="95000"/>
                  </a:schemeClr>
                </a:solidFill>
                <a:latin typeface="Andalus" pitchFamily="18" charset="-78"/>
                <a:ea typeface="+mn-ea"/>
                <a:cs typeface="Andalus" pitchFamily="18" charset="-78"/>
              </a:rPr>
              <a:t>Architectural redesign:</a:t>
            </a:r>
            <a:endParaRPr lang="en-US" sz="3200" dirty="0">
              <a:solidFill>
                <a:schemeClr val="bg1">
                  <a:lumMod val="95000"/>
                </a:schemeClr>
              </a:solidFill>
              <a:latin typeface="Andalus" pitchFamily="18" charset="-78"/>
              <a:cs typeface="Andalus" pitchFamily="18" charset="-78"/>
            </a:endParaRPr>
          </a:p>
        </p:txBody>
      </p:sp>
      <p:sp>
        <p:nvSpPr>
          <p:cNvPr id="11" name="TextBox 14"/>
          <p:cNvSpPr txBox="1"/>
          <p:nvPr/>
        </p:nvSpPr>
        <p:spPr>
          <a:xfrm>
            <a:off x="1053662" y="5695723"/>
            <a:ext cx="10668000" cy="369332"/>
          </a:xfrm>
          <a:prstGeom prst="rect">
            <a:avLst/>
          </a:prstGeom>
          <a:noFill/>
        </p:spPr>
        <p:txBody>
          <a:bodyPr wrap="square" rtlCol="0">
            <a:spAutoFit/>
          </a:bodyPr>
          <a:lstStyle/>
          <a:p>
            <a:pPr algn="just"/>
            <a:r>
              <a:rPr lang="en-US" dirty="0" smtClean="0">
                <a:solidFill>
                  <a:schemeClr val="bg1"/>
                </a:solidFill>
                <a:latin typeface="Times New Roman" panose="02020603050405020304" pitchFamily="18" charset="0"/>
                <a:cs typeface="Times New Roman" panose="02020603050405020304" pitchFamily="18" charset="0"/>
              </a:rPr>
              <a:t>The </a:t>
            </a:r>
            <a:r>
              <a:rPr lang="en-US" dirty="0">
                <a:solidFill>
                  <a:schemeClr val="bg1"/>
                </a:solidFill>
                <a:latin typeface="Times New Roman" panose="02020603050405020304" pitchFamily="18" charset="0"/>
                <a:cs typeface="Times New Roman" panose="02020603050405020304" pitchFamily="18" charset="0"/>
              </a:rPr>
              <a:t>total area of the school is (</a:t>
            </a:r>
            <a:r>
              <a:rPr lang="en-US" dirty="0" smtClean="0">
                <a:solidFill>
                  <a:schemeClr val="bg1"/>
                </a:solidFill>
                <a:latin typeface="Times New Roman" panose="02020603050405020304" pitchFamily="18" charset="0"/>
                <a:cs typeface="Times New Roman" panose="02020603050405020304" pitchFamily="18" charset="0"/>
              </a:rPr>
              <a:t>2480m²</a:t>
            </a:r>
            <a:r>
              <a:rPr lang="en-US" dirty="0">
                <a:solidFill>
                  <a:schemeClr val="bg1"/>
                </a:solidFill>
                <a:latin typeface="Times New Roman" panose="02020603050405020304" pitchFamily="18" charset="0"/>
                <a:cs typeface="Times New Roman" panose="02020603050405020304" pitchFamily="18" charset="0"/>
              </a:rPr>
              <a:t>) </a:t>
            </a:r>
            <a:r>
              <a:rPr lang="en-US" dirty="0" smtClean="0">
                <a:solidFill>
                  <a:schemeClr val="bg1"/>
                </a:solidFill>
                <a:latin typeface="Times New Roman" panose="02020603050405020304" pitchFamily="18" charset="0"/>
                <a:cs typeface="Times New Roman" panose="02020603050405020304" pitchFamily="18" charset="0"/>
              </a:rPr>
              <a:t> each floor has an area of 827 m².</a:t>
            </a:r>
          </a:p>
        </p:txBody>
      </p:sp>
    </p:spTree>
    <p:extLst>
      <p:ext uri="{BB962C8B-B14F-4D97-AF65-F5344CB8AC3E}">
        <p14:creationId xmlns:p14="http://schemas.microsoft.com/office/powerpoint/2010/main" val="367371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4114800" y="457200"/>
            <a:ext cx="4191000" cy="533400"/>
          </a:xfrm>
        </p:spPr>
        <p:txBody>
          <a:bodyPr>
            <a:noAutofit/>
          </a:bodyPr>
          <a:lstStyle/>
          <a:p>
            <a:r>
              <a:rPr lang="en-US" sz="3200" dirty="0" smtClean="0">
                <a:solidFill>
                  <a:schemeClr val="accent6">
                    <a:lumMod val="75000"/>
                  </a:schemeClr>
                </a:solidFill>
                <a:latin typeface="Times New Roman" panose="02020603050405020304" pitchFamily="18" charset="0"/>
                <a:cs typeface="Times New Roman" panose="02020603050405020304" pitchFamily="18" charset="0"/>
              </a:rPr>
              <a:t>Design of footing</a:t>
            </a:r>
            <a:endParaRPr lang="en-US" sz="3200"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smtClean="0"/>
              <a:t>Graduation project 2</a:t>
            </a:r>
            <a:endParaRPr lang="en-US"/>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50</a:t>
            </a:fld>
            <a:endParaRPr lang="en-US"/>
          </a:p>
        </p:txBody>
      </p:sp>
      <p:pic>
        <p:nvPicPr>
          <p:cNvPr id="6" name="Picture 1"/>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971798" y="943840"/>
            <a:ext cx="5791200" cy="52578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4552455" y="6201641"/>
            <a:ext cx="2629887"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52 : single footing</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2693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4198752" y="401613"/>
            <a:ext cx="4191000" cy="533400"/>
          </a:xfrm>
        </p:spPr>
        <p:txBody>
          <a:bodyPr>
            <a:noAutofit/>
          </a:bodyPr>
          <a:lstStyle/>
          <a:p>
            <a:r>
              <a:rPr lang="en-US" sz="3200" dirty="0" smtClean="0">
                <a:solidFill>
                  <a:schemeClr val="accent6">
                    <a:lumMod val="75000"/>
                  </a:schemeClr>
                </a:solidFill>
                <a:latin typeface="Times New Roman" panose="02020603050405020304" pitchFamily="18" charset="0"/>
                <a:cs typeface="Times New Roman" panose="02020603050405020304" pitchFamily="18" charset="0"/>
              </a:rPr>
              <a:t>Design of footing</a:t>
            </a:r>
            <a:endParaRPr lang="en-US" sz="3200"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smtClean="0"/>
              <a:t>Graduation project 2</a:t>
            </a:r>
            <a:endParaRPr lang="en-US"/>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51</a:t>
            </a:fld>
            <a:endParaRPr lang="en-US"/>
          </a:p>
        </p:txBody>
      </p:sp>
      <p:pic>
        <p:nvPicPr>
          <p:cNvPr id="7" name="Picture 2" descr="C:\Users\Mohammad-Hihaz\Desktop\مجلد جديد\كومايند فوتينج.PNG"/>
          <p:cNvPicPr>
            <a:picLocks noChangeAspect="1" noChangeArrowheads="1"/>
          </p:cNvPicPr>
          <p:nvPr/>
        </p:nvPicPr>
        <p:blipFill>
          <a:blip r:embed="rId2"/>
          <a:srcRect/>
          <a:stretch>
            <a:fillRect/>
          </a:stretch>
        </p:blipFill>
        <p:spPr bwMode="auto">
          <a:xfrm>
            <a:off x="2128752" y="935013"/>
            <a:ext cx="7929648" cy="51609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4198752" y="6304255"/>
            <a:ext cx="2969724"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53: combined footing</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6808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2885545" y="533400"/>
            <a:ext cx="6248400" cy="533400"/>
          </a:xfrm>
        </p:spPr>
        <p:txBody>
          <a:bodyPr>
            <a:noAutofit/>
          </a:bodyPr>
          <a:lstStyle/>
          <a:p>
            <a:r>
              <a:rPr lang="en-US" sz="3200" b="1" dirty="0" smtClean="0">
                <a:solidFill>
                  <a:schemeClr val="accent6">
                    <a:lumMod val="75000"/>
                  </a:schemeClr>
                </a:solidFill>
                <a:latin typeface="Times New Roman" panose="02020603050405020304" pitchFamily="18" charset="0"/>
                <a:cs typeface="Times New Roman" panose="02020603050405020304" pitchFamily="18" charset="0"/>
              </a:rPr>
              <a:t>Shear wall and wall footing</a:t>
            </a:r>
            <a:endParaRPr lang="en-US" sz="3200" b="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smtClean="0"/>
              <a:t>Graduation project 2</a:t>
            </a:r>
            <a:endParaRPr lang="en-US"/>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52</a:t>
            </a:fld>
            <a:endParaRPr lang="en-US"/>
          </a:p>
        </p:txBody>
      </p:sp>
      <p:pic>
        <p:nvPicPr>
          <p:cNvPr id="8" name="Picture 2" descr="C:\Users\Mohammad-Hihaz\Desktop\مجلد جديد\shear wall.PNG"/>
          <p:cNvPicPr>
            <a:picLocks noChangeAspect="1" noChangeArrowheads="1"/>
          </p:cNvPicPr>
          <p:nvPr/>
        </p:nvPicPr>
        <p:blipFill>
          <a:blip r:embed="rId2"/>
          <a:srcRect/>
          <a:stretch>
            <a:fillRect/>
          </a:stretch>
        </p:blipFill>
        <p:spPr bwMode="auto">
          <a:xfrm>
            <a:off x="1523999" y="1066800"/>
            <a:ext cx="9859963" cy="2124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p:cNvSpPr/>
          <p:nvPr/>
        </p:nvSpPr>
        <p:spPr>
          <a:xfrm>
            <a:off x="5045448" y="3213788"/>
            <a:ext cx="2260235" cy="369332"/>
          </a:xfrm>
          <a:prstGeom prst="rect">
            <a:avLst/>
          </a:prstGeom>
        </p:spPr>
        <p:txBody>
          <a:bodyPr wrap="none">
            <a:spAutoFit/>
          </a:bodyPr>
          <a:lstStyle/>
          <a:p>
            <a:pPr algn="ctr"/>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54: shear wall</a:t>
            </a:r>
            <a:endParaRPr lang="en-US" b="1" dirty="0">
              <a:latin typeface="Times New Roman" panose="02020603050405020304" pitchFamily="18" charset="0"/>
              <a:cs typeface="Times New Roman" panose="02020603050405020304" pitchFamily="18" charset="0"/>
            </a:endParaRPr>
          </a:p>
        </p:txBody>
      </p:sp>
      <p:pic>
        <p:nvPicPr>
          <p:cNvPr id="11" name="Picture 3" descr="C:\Users\Mohammad-Hihaz\Desktop\مجلد جديد\wall foting.PNG"/>
          <p:cNvPicPr>
            <a:picLocks noChangeAspect="1" noChangeArrowheads="1"/>
          </p:cNvPicPr>
          <p:nvPr/>
        </p:nvPicPr>
        <p:blipFill>
          <a:blip r:embed="rId3"/>
          <a:srcRect/>
          <a:stretch>
            <a:fillRect/>
          </a:stretch>
        </p:blipFill>
        <p:spPr bwMode="auto">
          <a:xfrm>
            <a:off x="2708465" y="3583120"/>
            <a:ext cx="6934199" cy="25509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Rectangle 12"/>
          <p:cNvSpPr/>
          <p:nvPr/>
        </p:nvSpPr>
        <p:spPr>
          <a:xfrm>
            <a:off x="4800600" y="6206046"/>
            <a:ext cx="2418291"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55: wall footing</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6108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36645"/>
            <a:ext cx="5791200" cy="990600"/>
          </a:xfrm>
        </p:spPr>
        <p:txBody>
          <a:bodyPr>
            <a:normAutofit/>
          </a:bodyPr>
          <a:lstStyle/>
          <a:p>
            <a:pPr>
              <a:spcBef>
                <a:spcPts val="0"/>
              </a:spcBef>
              <a:buFont typeface="Wingdings" pitchFamily="2" charset="2"/>
              <a:buChar char="v"/>
            </a:pPr>
            <a:r>
              <a:rPr lang="en-US" sz="2800" dirty="0">
                <a:latin typeface="Times New Roman" panose="02020603050405020304" pitchFamily="18" charset="0"/>
                <a:cs typeface="Times New Roman" panose="02020603050405020304" pitchFamily="18" charset="0"/>
              </a:rPr>
              <a:t>Seismic design</a:t>
            </a:r>
            <a:br>
              <a:rPr lang="en-US" sz="2800" dirty="0">
                <a:latin typeface="Times New Roman" panose="02020603050405020304" pitchFamily="18" charset="0"/>
                <a:cs typeface="Times New Roman" panose="02020603050405020304" pitchFamily="18" charset="0"/>
              </a:rPr>
            </a:br>
            <a:r>
              <a:rPr lang="en-US" sz="2800" cap="none" dirty="0" smtClean="0">
                <a:latin typeface="Andalus" pitchFamily="18" charset="-78"/>
                <a:ea typeface="+mn-ea"/>
                <a:cs typeface="Andalus" pitchFamily="18" charset="-78"/>
              </a:rPr>
              <a:t> </a:t>
            </a:r>
            <a:endParaRPr lang="en-US" sz="2800" dirty="0">
              <a:latin typeface="Andalus" panose="02020603050405020304" pitchFamily="18" charset="-78"/>
              <a:cs typeface="Andalus" panose="02020603050405020304" pitchFamily="18" charset="-78"/>
            </a:endParaRPr>
          </a:p>
        </p:txBody>
      </p:sp>
      <p:pic>
        <p:nvPicPr>
          <p:cNvPr id="6" name="Picture 72"/>
          <p:cNvPicPr>
            <a:picLocks noChangeAspect="1" noChangeArrowheads="1"/>
          </p:cNvPicPr>
          <p:nvPr/>
        </p:nvPicPr>
        <p:blipFill>
          <a:blip r:embed="rId2"/>
          <a:srcRect/>
          <a:stretch>
            <a:fillRect/>
          </a:stretch>
        </p:blipFill>
        <p:spPr bwMode="auto">
          <a:xfrm>
            <a:off x="381000" y="1295400"/>
            <a:ext cx="4267200" cy="41193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p:nvPr/>
        </p:nvSpPr>
        <p:spPr>
          <a:xfrm>
            <a:off x="5867400" y="1643050"/>
            <a:ext cx="6019800" cy="3200876"/>
          </a:xfrm>
          <a:prstGeom prst="rect">
            <a:avLst/>
          </a:prstGeom>
        </p:spPr>
        <p:txBody>
          <a:bodyPr wrap="square">
            <a:spAutoFit/>
          </a:bodyPr>
          <a:lstStyle/>
          <a:p>
            <a:pPr algn="just" fontAlgn="base">
              <a:spcBef>
                <a:spcPct val="0"/>
              </a:spcBef>
              <a:spcAft>
                <a:spcPct val="0"/>
              </a:spcAft>
              <a:tabLst>
                <a:tab pos="3349625" algn="l"/>
                <a:tab pos="5273675" algn="r"/>
              </a:tabLst>
            </a:pPr>
            <a:r>
              <a:rPr lang="en-US" altLang="zh-CN" sz="2400" b="1" dirty="0" smtClean="0">
                <a:latin typeface="Times New Roman" pitchFamily="18" charset="0"/>
                <a:ea typeface="SimSun" pitchFamily="2" charset="-122"/>
                <a:cs typeface="Times New Roman" pitchFamily="18" charset="0"/>
              </a:rPr>
              <a:t>The building frame system is assumed as:</a:t>
            </a:r>
          </a:p>
          <a:p>
            <a:pPr algn="just" fontAlgn="base">
              <a:spcBef>
                <a:spcPct val="0"/>
              </a:spcBef>
              <a:spcAft>
                <a:spcPct val="0"/>
              </a:spcAft>
              <a:buFont typeface="Arial" pitchFamily="34" charset="0"/>
              <a:buChar char="•"/>
              <a:tabLst>
                <a:tab pos="3349625" algn="l"/>
                <a:tab pos="5273675" algn="r"/>
              </a:tabLst>
            </a:pPr>
            <a:r>
              <a:rPr lang="en-US" altLang="zh-CN" sz="2400" b="1" dirty="0" smtClean="0">
                <a:latin typeface="Times New Roman" pitchFamily="18" charset="0"/>
                <a:ea typeface="SimSun" pitchFamily="2" charset="-122"/>
                <a:cs typeface="Times New Roman" pitchFamily="18" charset="0"/>
              </a:rPr>
              <a:t>R=4.5</a:t>
            </a:r>
          </a:p>
          <a:p>
            <a:pPr algn="just" fontAlgn="base">
              <a:spcBef>
                <a:spcPct val="0"/>
              </a:spcBef>
              <a:spcAft>
                <a:spcPct val="0"/>
              </a:spcAft>
              <a:buFont typeface="Arial" pitchFamily="34" charset="0"/>
              <a:buChar char="•"/>
              <a:tabLst>
                <a:tab pos="3349625" algn="l"/>
                <a:tab pos="5273675" algn="r"/>
              </a:tabLst>
            </a:pPr>
            <a:r>
              <a:rPr lang="en-US" altLang="zh-CN" sz="2400" b="1" dirty="0" smtClean="0">
                <a:latin typeface="Times New Roman" pitchFamily="18" charset="0"/>
                <a:ea typeface="SimSun" pitchFamily="2" charset="-122"/>
                <a:cs typeface="Times New Roman" pitchFamily="18" charset="0"/>
              </a:rPr>
              <a:t>I =1.25</a:t>
            </a:r>
          </a:p>
          <a:p>
            <a:pPr algn="just" fontAlgn="base">
              <a:spcBef>
                <a:spcPct val="0"/>
              </a:spcBef>
              <a:spcAft>
                <a:spcPct val="0"/>
              </a:spcAft>
              <a:buFont typeface="Arial" pitchFamily="34" charset="0"/>
              <a:buChar char="•"/>
              <a:tabLst>
                <a:tab pos="3349625" algn="l"/>
                <a:tab pos="5273675" algn="r"/>
              </a:tabLst>
            </a:pPr>
            <a:r>
              <a:rPr lang="en-US" altLang="zh-CN" sz="2400" b="1" dirty="0" smtClean="0">
                <a:latin typeface="Times New Roman" pitchFamily="18" charset="0"/>
                <a:ea typeface="SimSun" pitchFamily="2" charset="-122"/>
                <a:cs typeface="Times New Roman" pitchFamily="18" charset="0"/>
              </a:rPr>
              <a:t>Zone 2B, Z=0.2</a:t>
            </a:r>
            <a:endParaRPr lang="en-US" altLang="zh-CN" sz="2400" b="1" dirty="0">
              <a:latin typeface="Times New Roman" panose="02020603050405020304" pitchFamily="18" charset="0"/>
              <a:cs typeface="Times New Roman" panose="02020603050405020304" pitchFamily="18" charset="0"/>
            </a:endParaRPr>
          </a:p>
          <a:p>
            <a:pPr algn="just" fontAlgn="base">
              <a:spcBef>
                <a:spcPct val="0"/>
              </a:spcBef>
              <a:spcAft>
                <a:spcPct val="0"/>
              </a:spcAft>
              <a:buFont typeface="Arial" pitchFamily="34" charset="0"/>
              <a:buChar char="•"/>
              <a:tabLst>
                <a:tab pos="3349625" algn="l"/>
                <a:tab pos="5273675" algn="r"/>
              </a:tabLst>
            </a:pPr>
            <a:endParaRPr lang="en-US" sz="2400" b="1" baseline="30000" dirty="0" smtClean="0">
              <a:latin typeface="Times New Roman" pitchFamily="18" charset="0"/>
              <a:ea typeface="SimSun" pitchFamily="2" charset="-122"/>
              <a:cs typeface="Times New Roman" pitchFamily="18" charset="0"/>
            </a:endParaRPr>
          </a:p>
          <a:p>
            <a:pPr lvl="0" algn="just" eaLnBrk="0" fontAlgn="base" hangingPunct="0">
              <a:spcBef>
                <a:spcPct val="0"/>
              </a:spcBef>
              <a:spcAft>
                <a:spcPct val="0"/>
              </a:spcAft>
              <a:buFont typeface="Arial" pitchFamily="34" charset="0"/>
              <a:buChar char="•"/>
              <a:tabLst>
                <a:tab pos="3349625" algn="l"/>
                <a:tab pos="5273675" algn="r"/>
              </a:tabLst>
            </a:pPr>
            <a:r>
              <a:rPr lang="en-US" altLang="zh-CN" sz="2400" b="1" dirty="0" smtClean="0">
                <a:latin typeface="Times New Roman" pitchFamily="18" charset="0"/>
                <a:ea typeface="SimSun" pitchFamily="2" charset="-122"/>
                <a:cs typeface="Times New Roman" pitchFamily="18" charset="0"/>
              </a:rPr>
              <a:t>the soil profile is</a:t>
            </a:r>
            <a:r>
              <a:rPr lang="en-GB" sz="2400" b="1" dirty="0" smtClean="0">
                <a:latin typeface="Times New Roman" panose="02020603050405020304" pitchFamily="18" charset="0"/>
                <a:cs typeface="Times New Roman" panose="02020603050405020304" pitchFamily="18" charset="0"/>
              </a:rPr>
              <a:t>(SC)</a:t>
            </a:r>
            <a:r>
              <a:rPr lang="en-US" sz="2400" b="1" dirty="0" smtClean="0">
                <a:latin typeface="Times New Roman" pitchFamily="18" charset="0"/>
                <a:ea typeface="SimSun" pitchFamily="2" charset="-122"/>
                <a:cs typeface="Times New Roman" pitchFamily="18" charset="0"/>
              </a:rPr>
              <a:t>.</a:t>
            </a:r>
            <a:endParaRPr lang="en-US" altLang="zh-CN" sz="2400" b="1" dirty="0" smtClean="0">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buFont typeface="Arial" pitchFamily="34" charset="0"/>
              <a:buChar char="•"/>
              <a:tabLst>
                <a:tab pos="3349625" algn="l"/>
                <a:tab pos="5273675" algn="r"/>
              </a:tabLst>
            </a:pPr>
            <a:r>
              <a:rPr lang="en-US" altLang="zh-CN" sz="2400" b="1" dirty="0" smtClean="0">
                <a:latin typeface="Times New Roman" pitchFamily="18" charset="0"/>
                <a:ea typeface="SimSun" pitchFamily="2" charset="-122"/>
                <a:cs typeface="Times New Roman" pitchFamily="18" charset="0"/>
              </a:rPr>
              <a:t> (Ca)=0.24</a:t>
            </a:r>
            <a:endParaRPr lang="en-US" altLang="zh-CN" sz="2400" b="1" dirty="0" smtClean="0">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buFont typeface="Arial" pitchFamily="34" charset="0"/>
              <a:buChar char="•"/>
              <a:tabLst>
                <a:tab pos="3349625" algn="l"/>
                <a:tab pos="5273675" algn="r"/>
              </a:tabLst>
            </a:pPr>
            <a:r>
              <a:rPr lang="en-US" altLang="zh-CN" sz="2400" b="1" dirty="0" smtClean="0">
                <a:latin typeface="Times New Roman" pitchFamily="18" charset="0"/>
                <a:ea typeface="SimSun" pitchFamily="2" charset="-122"/>
                <a:cs typeface="Times New Roman" pitchFamily="18" charset="0"/>
              </a:rPr>
              <a:t> (C v)=0.32</a:t>
            </a:r>
            <a:endParaRPr lang="en-US" altLang="zh-CN" sz="2400" b="1" dirty="0" smtClean="0">
              <a:latin typeface="Times New Roman" panose="02020603050405020304" pitchFamily="18" charset="0"/>
              <a:cs typeface="Times New Roman" panose="02020603050405020304" pitchFamily="18" charset="0"/>
            </a:endParaRPr>
          </a:p>
          <a:p>
            <a:pPr lvl="0" eaLnBrk="0" fontAlgn="base" hangingPunct="0">
              <a:spcBef>
                <a:spcPct val="0"/>
              </a:spcBef>
              <a:spcAft>
                <a:spcPct val="0"/>
              </a:spcAft>
              <a:tabLst>
                <a:tab pos="3349625" algn="l"/>
                <a:tab pos="5273675" algn="r"/>
              </a:tabLst>
            </a:pPr>
            <a:endParaRPr lang="en-US" altLang="zh-CN" dirty="0" smtClean="0">
              <a:latin typeface="Arial" pitchFamily="34" charset="0"/>
              <a:cs typeface="Arial" pitchFamily="34" charset="0"/>
            </a:endParaRPr>
          </a:p>
        </p:txBody>
      </p:sp>
    </p:spTree>
    <p:extLst>
      <p:ext uri="{BB962C8B-B14F-4D97-AF65-F5344CB8AC3E}">
        <p14:creationId xmlns:p14="http://schemas.microsoft.com/office/powerpoint/2010/main" val="2222115559"/>
      </p:ext>
    </p:extLst>
  </p:cSld>
  <p:clrMapOvr>
    <a:masterClrMapping/>
  </p:clrMapOvr>
  <p:transition spd="med">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381000"/>
            <a:ext cx="4038600" cy="685800"/>
          </a:xfrm>
        </p:spPr>
        <p:txBody>
          <a:bodyPr/>
          <a:lstStyle/>
          <a:p>
            <a:r>
              <a:rPr lang="en-US" sz="3200" b="1" dirty="0" smtClean="0">
                <a:solidFill>
                  <a:schemeClr val="accent6">
                    <a:lumMod val="75000"/>
                  </a:schemeClr>
                </a:solidFill>
                <a:latin typeface="Times New Roman" panose="02020603050405020304" pitchFamily="18" charset="0"/>
                <a:cs typeface="Times New Roman" panose="02020603050405020304" pitchFamily="18" charset="0"/>
              </a:rPr>
              <a:t>Dynamic Analysis</a:t>
            </a:r>
            <a:endParaRPr lang="ar-JO" b="1" dirty="0">
              <a:solidFill>
                <a:schemeClr val="accent6">
                  <a:lumMod val="75000"/>
                </a:schemeClr>
              </a:solidFill>
            </a:endParaRPr>
          </a:p>
        </p:txBody>
      </p:sp>
      <p:sp>
        <p:nvSpPr>
          <p:cNvPr id="4" name="Footer Placeholder 3"/>
          <p:cNvSpPr>
            <a:spLocks noGrp="1"/>
          </p:cNvSpPr>
          <p:nvPr>
            <p:ph type="ftr" sz="quarter" idx="11"/>
          </p:nvPr>
        </p:nvSpPr>
        <p:spPr/>
        <p:txBody>
          <a:bodyPr/>
          <a:lstStyle/>
          <a:p>
            <a:r>
              <a:rPr lang="en-US" smtClean="0"/>
              <a:t>Graduation project 2</a:t>
            </a:r>
            <a:endParaRPr lang="en-US"/>
          </a:p>
        </p:txBody>
      </p:sp>
      <p:sp>
        <p:nvSpPr>
          <p:cNvPr id="5" name="Slide Number Placeholder 4"/>
          <p:cNvSpPr>
            <a:spLocks noGrp="1"/>
          </p:cNvSpPr>
          <p:nvPr>
            <p:ph type="sldNum" sz="quarter" idx="12"/>
          </p:nvPr>
        </p:nvSpPr>
        <p:spPr/>
        <p:txBody>
          <a:bodyPr/>
          <a:lstStyle/>
          <a:p>
            <a:fld id="{CA8D9AD5-F248-4919-864A-CFD76CC027D6}" type="slidenum">
              <a:rPr lang="ar-JO" smtClean="0"/>
              <a:pPr/>
              <a:t>54</a:t>
            </a:fld>
            <a:endParaRPr lang="ar-JO"/>
          </a:p>
        </p:txBody>
      </p:sp>
      <p:pic>
        <p:nvPicPr>
          <p:cNvPr id="6" name="Picture 1" descr="C:\Users\Mohammad-Hihaz\Desktop\مجلد جديد\respooon.PNG"/>
          <p:cNvPicPr>
            <a:picLocks noGrp="1" noChangeAspect="1" noChangeArrowheads="1"/>
          </p:cNvPicPr>
          <p:nvPr>
            <p:ph idx="1"/>
          </p:nvPr>
        </p:nvPicPr>
        <p:blipFill>
          <a:blip r:embed="rId2" cstate="print"/>
          <a:srcRect/>
          <a:stretch>
            <a:fillRect/>
          </a:stretch>
        </p:blipFill>
        <p:spPr bwMode="auto">
          <a:xfrm>
            <a:off x="1981200" y="1143000"/>
            <a:ext cx="7162800" cy="4505325"/>
          </a:xfrm>
          <a:prstGeom prst="rect">
            <a:avLst/>
          </a:prstGeom>
          <a:noFill/>
        </p:spPr>
      </p:pic>
      <p:sp>
        <p:nvSpPr>
          <p:cNvPr id="3" name="Rectangle 2"/>
          <p:cNvSpPr/>
          <p:nvPr/>
        </p:nvSpPr>
        <p:spPr>
          <a:xfrm>
            <a:off x="4419600" y="6096000"/>
            <a:ext cx="3093796"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56: response spectrum</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1614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p:txBody>
          <a:bodyPr/>
          <a:lstStyle/>
          <a:p>
            <a:r>
              <a:rPr lang="en-US" smtClean="0"/>
              <a:t>Graduation project 2</a:t>
            </a:r>
            <a:endParaRPr lang="en-US"/>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55</a:t>
            </a:fld>
            <a:endParaRPr lang="en-US"/>
          </a:p>
        </p:txBody>
      </p:sp>
      <p:sp>
        <p:nvSpPr>
          <p:cNvPr id="2" name="Rectangle 1"/>
          <p:cNvSpPr/>
          <p:nvPr/>
        </p:nvSpPr>
        <p:spPr>
          <a:xfrm>
            <a:off x="3581400" y="533400"/>
            <a:ext cx="6096000" cy="584775"/>
          </a:xfrm>
          <a:prstGeom prst="rect">
            <a:avLst/>
          </a:prstGeom>
        </p:spPr>
        <p:txBody>
          <a:bodyPr>
            <a:spAutoFit/>
          </a:bodyPr>
          <a:lstStyle/>
          <a:p>
            <a:r>
              <a:rPr lang="en-US" sz="3200" b="1" dirty="0" smtClean="0">
                <a:solidFill>
                  <a:schemeClr val="accent6">
                    <a:lumMod val="75000"/>
                  </a:schemeClr>
                </a:solidFill>
                <a:latin typeface="Times New Roman" panose="02020603050405020304" pitchFamily="18" charset="0"/>
                <a:cs typeface="Times New Roman" panose="02020603050405020304" pitchFamily="18" charset="0"/>
              </a:rPr>
              <a:t>Base shear Seismic </a:t>
            </a:r>
            <a:r>
              <a:rPr lang="en-US" sz="3200" b="1" dirty="0">
                <a:solidFill>
                  <a:schemeClr val="accent6">
                    <a:lumMod val="75000"/>
                  </a:schemeClr>
                </a:solidFill>
                <a:latin typeface="Times New Roman" panose="02020603050405020304" pitchFamily="18" charset="0"/>
                <a:cs typeface="Times New Roman" panose="02020603050405020304" pitchFamily="18" charset="0"/>
              </a:rPr>
              <a:t>checks</a:t>
            </a:r>
            <a:r>
              <a:rPr lang="en-US" sz="3200" b="1" dirty="0" smtClean="0">
                <a:solidFill>
                  <a:schemeClr val="accent6">
                    <a:lumMod val="75000"/>
                  </a:schemeClr>
                </a:solidFill>
                <a:latin typeface="Times New Roman" panose="02020603050405020304" pitchFamily="18" charset="0"/>
                <a:cs typeface="Times New Roman" panose="02020603050405020304" pitchFamily="18" charset="0"/>
              </a:rPr>
              <a:t>:</a:t>
            </a:r>
            <a:endParaRPr lang="en-US" sz="3200" b="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609600" y="1467136"/>
            <a:ext cx="2895600" cy="1200329"/>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V=10986.1 KN</a:t>
            </a:r>
          </a:p>
          <a:p>
            <a:r>
              <a:rPr lang="en-US" sz="2400" dirty="0" err="1" smtClean="0">
                <a:latin typeface="Times New Roman" panose="02020603050405020304" pitchFamily="18" charset="0"/>
                <a:cs typeface="Times New Roman" panose="02020603050405020304" pitchFamily="18" charset="0"/>
              </a:rPr>
              <a:t>Vmax</a:t>
            </a:r>
            <a:r>
              <a:rPr lang="en-US" sz="2400" dirty="0" smtClean="0">
                <a:latin typeface="Times New Roman" panose="02020603050405020304" pitchFamily="18" charset="0"/>
                <a:cs typeface="Times New Roman" panose="02020603050405020304" pitchFamily="18" charset="0"/>
              </a:rPr>
              <a:t> =1346 KN</a:t>
            </a:r>
          </a:p>
          <a:p>
            <a:r>
              <a:rPr lang="en-US" sz="2400" dirty="0" err="1" smtClean="0">
                <a:latin typeface="Times New Roman" panose="02020603050405020304" pitchFamily="18" charset="0"/>
                <a:cs typeface="Times New Roman" panose="02020603050405020304" pitchFamily="18" charset="0"/>
              </a:rPr>
              <a:t>Vmin</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6797.7 </a:t>
            </a:r>
            <a:r>
              <a:rPr lang="en-US" sz="2400" dirty="0" smtClean="0">
                <a:latin typeface="Times New Roman" panose="02020603050405020304" pitchFamily="18" charset="0"/>
                <a:cs typeface="Times New Roman" panose="02020603050405020304" pitchFamily="18" charset="0"/>
              </a:rPr>
              <a:t>KN</a:t>
            </a:r>
            <a:endParaRPr lang="en-US" sz="2400" dirty="0">
              <a:latin typeface="Times New Roman" panose="02020603050405020304" pitchFamily="18" charset="0"/>
              <a:cs typeface="Times New Roman" panose="02020603050405020304" pitchFamily="18" charset="0"/>
            </a:endParaRPr>
          </a:p>
        </p:txBody>
      </p:sp>
      <p:sp>
        <p:nvSpPr>
          <p:cNvPr id="12" name="Rectangle 11"/>
          <p:cNvSpPr/>
          <p:nvPr/>
        </p:nvSpPr>
        <p:spPr>
          <a:xfrm>
            <a:off x="1219200" y="2810175"/>
            <a:ext cx="7602530" cy="461665"/>
          </a:xfrm>
          <a:prstGeom prst="rect">
            <a:avLst/>
          </a:prstGeom>
        </p:spPr>
        <p:txBody>
          <a:bodyPr wrap="none">
            <a:spAutoFit/>
          </a:bodyPr>
          <a:lstStyle/>
          <a:p>
            <a:pPr marL="342900" indent="-3429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Since V &gt; </a:t>
            </a:r>
            <a:r>
              <a:rPr lang="en-US" sz="2400" dirty="0" err="1">
                <a:latin typeface="Times New Roman" panose="02020603050405020304" pitchFamily="18" charset="0"/>
                <a:cs typeface="Times New Roman" panose="02020603050405020304" pitchFamily="18" charset="0"/>
              </a:rPr>
              <a:t>Vmax</a:t>
            </a:r>
            <a:r>
              <a:rPr lang="en-US" sz="2400" dirty="0">
                <a:latin typeface="Times New Roman" panose="02020603050405020304" pitchFamily="18" charset="0"/>
                <a:cs typeface="Times New Roman" panose="02020603050405020304" pitchFamily="18" charset="0"/>
              </a:rPr>
              <a:t>  use V max to compare with SAP Result</a:t>
            </a:r>
          </a:p>
        </p:txBody>
      </p:sp>
      <p:pic>
        <p:nvPicPr>
          <p:cNvPr id="7" name="Picture 16" descr="C:\Users\Mohammad-Hihaz\Desktop\مجلد جديد\موديفير.PNG"/>
          <p:cNvPicPr>
            <a:picLocks noChangeAspect="1" noChangeArrowheads="1"/>
          </p:cNvPicPr>
          <p:nvPr/>
        </p:nvPicPr>
        <p:blipFill>
          <a:blip r:embed="rId2" cstate="print"/>
          <a:srcRect/>
          <a:stretch>
            <a:fillRect/>
          </a:stretch>
        </p:blipFill>
        <p:spPr bwMode="auto">
          <a:xfrm>
            <a:off x="1066800" y="3505200"/>
            <a:ext cx="7924800" cy="2305050"/>
          </a:xfrm>
          <a:prstGeom prst="rect">
            <a:avLst/>
          </a:prstGeom>
          <a:noFill/>
        </p:spPr>
      </p:pic>
      <p:sp>
        <p:nvSpPr>
          <p:cNvPr id="3" name="Rectangle 2"/>
          <p:cNvSpPr/>
          <p:nvPr/>
        </p:nvSpPr>
        <p:spPr>
          <a:xfrm>
            <a:off x="3962400" y="5829378"/>
            <a:ext cx="2290050"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57: base shear</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800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Graduation project 2</a:t>
            </a:r>
            <a:endParaRPr lang="en-US"/>
          </a:p>
        </p:txBody>
      </p:sp>
      <p:sp>
        <p:nvSpPr>
          <p:cNvPr id="3" name="Slide Number Placeholder 2"/>
          <p:cNvSpPr>
            <a:spLocks noGrp="1"/>
          </p:cNvSpPr>
          <p:nvPr>
            <p:ph type="sldNum" sz="quarter" idx="12"/>
          </p:nvPr>
        </p:nvSpPr>
        <p:spPr/>
        <p:txBody>
          <a:bodyPr/>
          <a:lstStyle/>
          <a:p>
            <a:fld id="{CA8D9AD5-F248-4919-864A-CFD76CC027D6}" type="slidenum">
              <a:rPr lang="ar-JO" smtClean="0"/>
              <a:pPr/>
              <a:t>56</a:t>
            </a:fld>
            <a:endParaRPr lang="ar-JO"/>
          </a:p>
        </p:txBody>
      </p:sp>
      <p:sp>
        <p:nvSpPr>
          <p:cNvPr id="4" name="Rectangle 3"/>
          <p:cNvSpPr/>
          <p:nvPr/>
        </p:nvSpPr>
        <p:spPr>
          <a:xfrm>
            <a:off x="533400" y="228600"/>
            <a:ext cx="5181600" cy="584775"/>
          </a:xfrm>
          <a:prstGeom prst="rect">
            <a:avLst/>
          </a:prstGeom>
        </p:spPr>
        <p:txBody>
          <a:bodyPr wrap="square">
            <a:spAutoFit/>
          </a:bodyPr>
          <a:lstStyle/>
          <a:p>
            <a:r>
              <a:rPr lang="en-GB" sz="3200" b="1" dirty="0" smtClean="0">
                <a:solidFill>
                  <a:schemeClr val="accent6">
                    <a:lumMod val="75000"/>
                  </a:schemeClr>
                </a:solidFill>
              </a:rPr>
              <a:t>periodical time </a:t>
            </a:r>
            <a:endParaRPr lang="ar-JO" sz="3200" dirty="0">
              <a:solidFill>
                <a:schemeClr val="accent6">
                  <a:lumMod val="75000"/>
                </a:schemeClr>
              </a:solidFill>
            </a:endParaRPr>
          </a:p>
        </p:txBody>
      </p:sp>
      <p:pic>
        <p:nvPicPr>
          <p:cNvPr id="1029" name="Picture 5" descr="C:\Users\Mohammad-Hihaz\Desktop\oioioioioi.PNG"/>
          <p:cNvPicPr>
            <a:picLocks noChangeAspect="1" noChangeArrowheads="1"/>
          </p:cNvPicPr>
          <p:nvPr/>
        </p:nvPicPr>
        <p:blipFill>
          <a:blip r:embed="rId2" cstate="print"/>
          <a:srcRect/>
          <a:stretch>
            <a:fillRect/>
          </a:stretch>
        </p:blipFill>
        <p:spPr bwMode="auto">
          <a:xfrm>
            <a:off x="685800" y="1143000"/>
            <a:ext cx="10287000" cy="1066800"/>
          </a:xfrm>
          <a:prstGeom prst="rect">
            <a:avLst/>
          </a:prstGeom>
          <a:noFill/>
        </p:spPr>
      </p:pic>
      <p:sp>
        <p:nvSpPr>
          <p:cNvPr id="9" name="Rectangle 8"/>
          <p:cNvSpPr/>
          <p:nvPr/>
        </p:nvSpPr>
        <p:spPr>
          <a:xfrm>
            <a:off x="533400" y="2590800"/>
            <a:ext cx="6629400" cy="1661993"/>
          </a:xfrm>
          <a:prstGeom prst="rect">
            <a:avLst/>
          </a:prstGeom>
        </p:spPr>
        <p:txBody>
          <a:bodyPr wrap="square">
            <a:spAutoFit/>
          </a:bodyPr>
          <a:lstStyle/>
          <a:p>
            <a:endParaRPr lang="en-US" dirty="0" smtClean="0"/>
          </a:p>
          <a:p>
            <a:r>
              <a:rPr lang="en-US" sz="2400" b="1" dirty="0" smtClean="0">
                <a:latin typeface="Times New Roman" panose="02020603050405020304" pitchFamily="18" charset="0"/>
                <a:cs typeface="Times New Roman" panose="02020603050405020304" pitchFamily="18" charset="0"/>
              </a:rPr>
              <a:t>Manual calculation </a:t>
            </a:r>
          </a:p>
          <a:p>
            <a:r>
              <a:rPr lang="en-US" sz="2400" b="1" dirty="0" smtClean="0">
                <a:latin typeface="Times New Roman" panose="02020603050405020304" pitchFamily="18" charset="0"/>
                <a:cs typeface="Times New Roman" panose="02020603050405020304" pitchFamily="18" charset="0"/>
              </a:rPr>
              <a:t>Ct = 0.0488 * (10.92+2)3\4 = 0.33 s</a:t>
            </a:r>
          </a:p>
          <a:p>
            <a:r>
              <a:rPr lang="en-US" dirty="0" smtClean="0">
                <a:hlinkClick r:id="rId3"/>
              </a:rPr>
              <a:t/>
            </a:r>
            <a:br>
              <a:rPr lang="en-US" dirty="0" smtClean="0">
                <a:hlinkClick r:id="rId3"/>
              </a:rPr>
            </a:br>
            <a:endParaRPr lang="ar-JO" dirty="0"/>
          </a:p>
        </p:txBody>
      </p:sp>
      <p:sp>
        <p:nvSpPr>
          <p:cNvPr id="5" name="Rectangle 4"/>
          <p:cNvSpPr/>
          <p:nvPr/>
        </p:nvSpPr>
        <p:spPr>
          <a:xfrm>
            <a:off x="4610824" y="2256362"/>
            <a:ext cx="2944076"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59: </a:t>
            </a:r>
            <a:r>
              <a:rPr lang="en-US" b="1" dirty="0">
                <a:latin typeface="Times New Roman" panose="02020603050405020304" pitchFamily="18" charset="0"/>
                <a:cs typeface="Times New Roman" panose="02020603050405020304" pitchFamily="18" charset="0"/>
              </a:rPr>
              <a:t>dynamic analysis</a:t>
            </a:r>
          </a:p>
        </p:txBody>
      </p:sp>
    </p:spTree>
    <p:extLst>
      <p:ext uri="{BB962C8B-B14F-4D97-AF65-F5344CB8AC3E}">
        <p14:creationId xmlns:p14="http://schemas.microsoft.com/office/powerpoint/2010/main" val="3951601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5791200" cy="1490650"/>
          </a:xfrm>
        </p:spPr>
        <p:txBody>
          <a:bodyPr>
            <a:noAutofit/>
          </a:bodyPr>
          <a:lstStyle/>
          <a:p>
            <a:pPr marL="457200" indent="-457200">
              <a:spcBef>
                <a:spcPts val="0"/>
              </a:spcBef>
              <a:buFont typeface="Wingdings" panose="05000000000000000000" pitchFamily="2" charset="2"/>
              <a:buChar char="v"/>
            </a:pPr>
            <a:r>
              <a:rPr lang="en-US" sz="2800" dirty="0">
                <a:latin typeface="Times New Roman" panose="02020603050405020304" pitchFamily="18" charset="0"/>
                <a:cs typeface="Times New Roman" panose="02020603050405020304" pitchFamily="18" charset="0"/>
              </a:rPr>
              <a:t>Structural joint design </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
            </a:r>
            <a:br>
              <a:rPr lang="en-US" sz="2800" dirty="0">
                <a:latin typeface="Times New Roman" panose="02020603050405020304" pitchFamily="18" charset="0"/>
                <a:cs typeface="Times New Roman" panose="02020603050405020304" pitchFamily="18" charset="0"/>
              </a:rPr>
            </a:br>
            <a:r>
              <a:rPr lang="en-US" sz="2800" cap="none" dirty="0" smtClean="0">
                <a:latin typeface="Andalus" pitchFamily="18" charset="-78"/>
                <a:ea typeface="+mn-ea"/>
                <a:cs typeface="Andalus" pitchFamily="18" charset="-78"/>
              </a:rPr>
              <a:t> </a:t>
            </a:r>
            <a:endParaRPr lang="en-US" sz="2800" dirty="0">
              <a:latin typeface="Andalus" panose="02020603050405020304" pitchFamily="18" charset="-78"/>
              <a:cs typeface="Andalus"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524238"/>
            <a:ext cx="4180896" cy="38095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extBox 7"/>
          <p:cNvSpPr txBox="1"/>
          <p:nvPr/>
        </p:nvSpPr>
        <p:spPr>
          <a:xfrm>
            <a:off x="5105400" y="1493530"/>
            <a:ext cx="6858000" cy="1200329"/>
          </a:xfrm>
          <a:prstGeom prst="rect">
            <a:avLst/>
          </a:prstGeom>
          <a:noFill/>
        </p:spPr>
        <p:txBody>
          <a:bodyPr wrap="square" rtlCol="0">
            <a:spAutoFit/>
          </a:bodyPr>
          <a:lstStyle/>
          <a:p>
            <a:pPr marL="342900" indent="-342900">
              <a:buFont typeface="Arial" panose="020B0604020202020204" pitchFamily="34" charset="0"/>
              <a:buChar char="•"/>
            </a:pPr>
            <a:r>
              <a:rPr lang="en-US" sz="2400" b="1" dirty="0">
                <a:solidFill>
                  <a:schemeClr val="tx1">
                    <a:lumMod val="50000"/>
                  </a:schemeClr>
                </a:solidFill>
                <a:latin typeface="Times New Roman" panose="02020603050405020304" pitchFamily="18" charset="0"/>
                <a:cs typeface="Times New Roman" panose="02020603050405020304" pitchFamily="18" charset="0"/>
              </a:rPr>
              <a:t>The project has </a:t>
            </a:r>
            <a:r>
              <a:rPr lang="en-US" sz="2400" b="1" dirty="0" smtClean="0">
                <a:solidFill>
                  <a:schemeClr val="tx1">
                    <a:lumMod val="50000"/>
                  </a:schemeClr>
                </a:solidFill>
                <a:latin typeface="Times New Roman" panose="02020603050405020304" pitchFamily="18" charset="0"/>
                <a:cs typeface="Times New Roman" panose="02020603050405020304" pitchFamily="18" charset="0"/>
              </a:rPr>
              <a:t>1 </a:t>
            </a:r>
            <a:r>
              <a:rPr lang="en-US" sz="2400" b="1" dirty="0">
                <a:solidFill>
                  <a:schemeClr val="tx1">
                    <a:lumMod val="50000"/>
                  </a:schemeClr>
                </a:solidFill>
                <a:latin typeface="Times New Roman" panose="02020603050405020304" pitchFamily="18" charset="0"/>
                <a:cs typeface="Times New Roman" panose="02020603050405020304" pitchFamily="18" charset="0"/>
              </a:rPr>
              <a:t>structural  joints which divide the building into </a:t>
            </a:r>
            <a:r>
              <a:rPr lang="en-US" sz="2400" b="1" dirty="0" smtClean="0">
                <a:solidFill>
                  <a:schemeClr val="tx1">
                    <a:lumMod val="50000"/>
                  </a:schemeClr>
                </a:solidFill>
                <a:latin typeface="Times New Roman" panose="02020603050405020304" pitchFamily="18" charset="0"/>
                <a:cs typeface="Times New Roman" panose="02020603050405020304" pitchFamily="18" charset="0"/>
              </a:rPr>
              <a:t>two </a:t>
            </a:r>
            <a:r>
              <a:rPr lang="en-US" sz="2400" b="1" dirty="0">
                <a:solidFill>
                  <a:schemeClr val="tx1">
                    <a:lumMod val="50000"/>
                  </a:schemeClr>
                </a:solidFill>
                <a:latin typeface="Times New Roman" panose="02020603050405020304" pitchFamily="18" charset="0"/>
                <a:cs typeface="Times New Roman" panose="02020603050405020304" pitchFamily="18" charset="0"/>
              </a:rPr>
              <a:t>parts:  </a:t>
            </a:r>
            <a:r>
              <a:rPr lang="en-US" sz="2400" b="1" dirty="0" smtClean="0">
                <a:solidFill>
                  <a:schemeClr val="tx1">
                    <a:lumMod val="50000"/>
                  </a:schemeClr>
                </a:solidFill>
                <a:latin typeface="Times New Roman" panose="02020603050405020304" pitchFamily="18" charset="0"/>
                <a:cs typeface="Times New Roman" panose="02020603050405020304" pitchFamily="18" charset="0"/>
              </a:rPr>
              <a:t>A and B . </a:t>
            </a:r>
            <a:r>
              <a:rPr lang="en-US" sz="2400" b="1" dirty="0">
                <a:solidFill>
                  <a:schemeClr val="tx1">
                    <a:lumMod val="50000"/>
                  </a:schemeClr>
                </a:solidFill>
                <a:latin typeface="Times New Roman" panose="02020603050405020304" pitchFamily="18" charset="0"/>
                <a:cs typeface="Times New Roman" panose="02020603050405020304" pitchFamily="18" charset="0"/>
              </a:rPr>
              <a:t>It is composed of reinforced concrete parts</a:t>
            </a:r>
          </a:p>
        </p:txBody>
      </p:sp>
      <p:sp>
        <p:nvSpPr>
          <p:cNvPr id="9" name="Rectangle 8"/>
          <p:cNvSpPr/>
          <p:nvPr/>
        </p:nvSpPr>
        <p:spPr>
          <a:xfrm>
            <a:off x="5105400" y="3048000"/>
            <a:ext cx="7086600" cy="1477328"/>
          </a:xfrm>
          <a:prstGeom prst="rect">
            <a:avLst/>
          </a:prstGeom>
        </p:spPr>
        <p:txBody>
          <a:bodyPr wrap="square">
            <a:spAutoFit/>
          </a:bodyPr>
          <a:lstStyle/>
          <a:p>
            <a:pPr marL="342900" indent="-342900" algn="just">
              <a:buFont typeface="Arial" panose="020B0604020202020204" pitchFamily="34" charset="0"/>
              <a:buChar char="•"/>
            </a:pPr>
            <a:r>
              <a:rPr lang="en-US" sz="2400" b="1" dirty="0" smtClean="0">
                <a:solidFill>
                  <a:prstClr val="black"/>
                </a:solidFill>
                <a:latin typeface="Times New Roman" panose="02020603050405020304" pitchFamily="18" charset="0"/>
                <a:cs typeface="Times New Roman" panose="02020603050405020304" pitchFamily="18" charset="0"/>
              </a:rPr>
              <a:t>The joint construction was made to achieve the seismic requirement .</a:t>
            </a:r>
          </a:p>
          <a:p>
            <a:pPr algn="just"/>
            <a:r>
              <a:rPr lang="en-US" sz="2400" b="1" dirty="0" smtClean="0">
                <a:solidFill>
                  <a:prstClr val="black"/>
                </a:solidFill>
                <a:latin typeface="Times New Roman" panose="02020603050405020304" pitchFamily="18" charset="0"/>
                <a:cs typeface="Times New Roman" panose="02020603050405020304" pitchFamily="18" charset="0"/>
              </a:rPr>
              <a:t>(0.033m) structural joint is used.</a:t>
            </a:r>
          </a:p>
          <a:p>
            <a:r>
              <a:rPr lang="en-US" dirty="0" smtClean="0">
                <a:solidFill>
                  <a:prstClr val="black"/>
                </a:solidFill>
                <a:latin typeface="Century Schoolbook"/>
              </a:rPr>
              <a:t> </a:t>
            </a:r>
          </a:p>
        </p:txBody>
      </p:sp>
    </p:spTree>
    <p:extLst>
      <p:ext uri="{BB962C8B-B14F-4D97-AF65-F5344CB8AC3E}">
        <p14:creationId xmlns:p14="http://schemas.microsoft.com/office/powerpoint/2010/main" val="1731386542"/>
      </p:ext>
    </p:extLst>
  </p:cSld>
  <p:clrMapOvr>
    <a:masterClrMapping/>
  </p:clrMapOvr>
  <p:transition spd="med">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7594600" cy="609600"/>
          </a:xfrm>
        </p:spPr>
        <p:txBody>
          <a:bodyPr>
            <a:normAutofit/>
          </a:bodyPr>
          <a:lstStyle/>
          <a:p>
            <a:pPr algn="ctr"/>
            <a:r>
              <a:rPr lang="en-US" sz="2800" b="1" dirty="0" smtClean="0">
                <a:latin typeface="Andalus" pitchFamily="18" charset="-78"/>
                <a:cs typeface="Andalus" pitchFamily="18" charset="-78"/>
              </a:rPr>
              <a:t>Table of contents</a:t>
            </a:r>
            <a:endParaRPr lang="en-US" sz="2400" dirty="0">
              <a:latin typeface="Andalus" pitchFamily="18" charset="-78"/>
              <a:cs typeface="Andalus" pitchFamily="18" charset="-78"/>
            </a:endParaRPr>
          </a:p>
        </p:txBody>
      </p:sp>
      <p:graphicFrame>
        <p:nvGraphicFramePr>
          <p:cNvPr id="12" name="Diagram 11"/>
          <p:cNvGraphicFramePr/>
          <p:nvPr>
            <p:extLst>
              <p:ext uri="{D42A27DB-BD31-4B8C-83A1-F6EECF244321}">
                <p14:modId xmlns:p14="http://schemas.microsoft.com/office/powerpoint/2010/main" val="847766564"/>
              </p:ext>
            </p:extLst>
          </p:nvPr>
        </p:nvGraphicFramePr>
        <p:xfrm>
          <a:off x="2667000" y="1295400"/>
          <a:ext cx="6500858"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تذييل 2"/>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58</a:t>
            </a:fld>
            <a:endParaRPr lang="en-US" dirty="0"/>
          </a:p>
        </p:txBody>
      </p:sp>
      <p:sp>
        <p:nvSpPr>
          <p:cNvPr id="6" name="Right Arrow 5"/>
          <p:cNvSpPr/>
          <p:nvPr/>
        </p:nvSpPr>
        <p:spPr>
          <a:xfrm>
            <a:off x="1007091" y="4114800"/>
            <a:ext cx="1600200" cy="560832"/>
          </a:xfrm>
          <a:prstGeom prst="rightArrow">
            <a:avLst>
              <a:gd name="adj1" fmla="val 50000"/>
              <a:gd name="adj2" fmla="val 868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65536133"/>
      </p:ext>
    </p:extLst>
  </p:cSld>
  <p:clrMapOvr>
    <a:masterClrMapping/>
  </p:clrMapOvr>
  <p:transition spd="med">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a:spLocks noGrp="1"/>
          </p:cNvSpPr>
          <p:nvPr>
            <p:ph type="body" idx="1"/>
          </p:nvPr>
        </p:nvSpPr>
        <p:spPr>
          <a:xfrm>
            <a:off x="4943742" y="762000"/>
            <a:ext cx="6791058" cy="685800"/>
          </a:xfrm>
        </p:spPr>
        <p:txBody>
          <a:bodyPr>
            <a:normAutofit/>
          </a:bodyPr>
          <a:lstStyle/>
          <a:p>
            <a:pPr algn="ctr">
              <a:buFont typeface="Wingdings" panose="05000000000000000000" pitchFamily="2" charset="2"/>
              <a:buChar char="v"/>
            </a:pPr>
            <a:r>
              <a:rPr lang="en-US" sz="3200" b="1" dirty="0" smtClean="0">
                <a:solidFill>
                  <a:schemeClr val="accent6">
                    <a:lumMod val="75000"/>
                  </a:schemeClr>
                </a:solidFill>
                <a:latin typeface="Andalus" panose="02020603050405020304" pitchFamily="18" charset="-78"/>
                <a:cs typeface="Andalus" panose="02020603050405020304" pitchFamily="18" charset="-78"/>
              </a:rPr>
              <a:t>Mechanical Design</a:t>
            </a:r>
            <a:endParaRPr lang="en-US" sz="3200" b="1" dirty="0">
              <a:solidFill>
                <a:schemeClr val="accent6">
                  <a:lumMod val="75000"/>
                </a:schemeClr>
              </a:solidFill>
              <a:latin typeface="Andalus" panose="02020603050405020304" pitchFamily="18" charset="-78"/>
              <a:cs typeface="Andalus" panose="02020603050405020304" pitchFamily="18" charset="-78"/>
            </a:endParaRPr>
          </a:p>
        </p:txBody>
      </p:sp>
      <p:sp>
        <p:nvSpPr>
          <p:cNvPr id="2" name="عنصر نائب للتذييل 1"/>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a:xfrm>
            <a:off x="10210800" y="6477000"/>
            <a:ext cx="685800" cy="362712"/>
          </a:xfrm>
        </p:spPr>
        <p:txBody>
          <a:bodyPr/>
          <a:lstStyle/>
          <a:p>
            <a:fld id="{CA8D9AD5-F248-4919-864A-CFD76CC027D6}" type="slidenum">
              <a:rPr lang="en-US" smtClean="0"/>
              <a:pPr/>
              <a:t>59</a:t>
            </a:fld>
            <a:endParaRPr lang="en-US" dirty="0"/>
          </a:p>
        </p:txBody>
      </p:sp>
      <p:pic>
        <p:nvPicPr>
          <p:cNvPr id="8" name="Picture 1" descr="694D13.jpg"/>
          <p:cNvPicPr/>
          <p:nvPr/>
        </p:nvPicPr>
        <p:blipFill>
          <a:blip r:embed="rId3"/>
          <a:srcRect t="3059" r="4264" b="6824"/>
          <a:stretch>
            <a:fillRect/>
          </a:stretch>
        </p:blipFill>
        <p:spPr>
          <a:xfrm>
            <a:off x="381000" y="938784"/>
            <a:ext cx="4038600" cy="32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مربع نص 4"/>
          <p:cNvSpPr txBox="1"/>
          <p:nvPr/>
        </p:nvSpPr>
        <p:spPr>
          <a:xfrm>
            <a:off x="5257800" y="1692360"/>
            <a:ext cx="7086600" cy="2985433"/>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Four </a:t>
            </a:r>
            <a:r>
              <a:rPr lang="en-US" sz="2400" b="1" dirty="0">
                <a:latin typeface="Times New Roman" panose="02020603050405020304" pitchFamily="18" charset="0"/>
                <a:cs typeface="Times New Roman" panose="02020603050405020304" pitchFamily="18" charset="0"/>
              </a:rPr>
              <a:t>aspects of mechanical water systems </a:t>
            </a:r>
            <a:r>
              <a:rPr lang="en-US" sz="2400" b="1" dirty="0" smtClean="0">
                <a:latin typeface="Times New Roman" panose="02020603050405020304" pitchFamily="18" charset="0"/>
                <a:cs typeface="Times New Roman" panose="02020603050405020304" pitchFamily="18" charset="0"/>
              </a:rPr>
              <a:t>were designed:</a:t>
            </a:r>
          </a:p>
          <a:p>
            <a:endParaRPr lang="en-US" sz="2400" b="1" dirty="0">
              <a:latin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ü"/>
            </a:pPr>
            <a:r>
              <a:rPr lang="en-US" sz="2400" b="1" dirty="0">
                <a:latin typeface="Times New Roman" panose="02020603050405020304" pitchFamily="18" charset="0"/>
                <a:cs typeface="Times New Roman" panose="02020603050405020304" pitchFamily="18" charset="0"/>
              </a:rPr>
              <a:t>Water supply system</a:t>
            </a:r>
          </a:p>
          <a:p>
            <a:pPr marL="342900" indent="-342900">
              <a:buFont typeface="Wingdings" panose="05000000000000000000" pitchFamily="2" charset="2"/>
              <a:buChar char="ü"/>
            </a:pPr>
            <a:r>
              <a:rPr lang="en-US" sz="2400" b="1" dirty="0">
                <a:latin typeface="Times New Roman" panose="02020603050405020304" pitchFamily="18" charset="0"/>
                <a:cs typeface="Times New Roman" panose="02020603050405020304" pitchFamily="18" charset="0"/>
              </a:rPr>
              <a:t>Gray water system(for irrigation only</a:t>
            </a:r>
            <a:r>
              <a:rPr lang="en-US" sz="2400" b="1" dirty="0" smtClean="0">
                <a:latin typeface="Times New Roman" panose="02020603050405020304" pitchFamily="18" charset="0"/>
                <a:cs typeface="Times New Roman" panose="02020603050405020304" pitchFamily="18" charset="0"/>
              </a:rPr>
              <a:t>)</a:t>
            </a:r>
          </a:p>
          <a:p>
            <a:pPr marL="342900" lvl="0" indent="-342900">
              <a:buFont typeface="Wingdings" panose="05000000000000000000" pitchFamily="2" charset="2"/>
              <a:buChar char="ü"/>
            </a:pPr>
            <a:r>
              <a:rPr lang="en-US" sz="2400" b="1" dirty="0" smtClean="0">
                <a:latin typeface="Times New Roman" panose="02020603050405020304" pitchFamily="18" charset="0"/>
                <a:cs typeface="Times New Roman" panose="02020603050405020304" pitchFamily="18" charset="0"/>
              </a:rPr>
              <a:t>Storm water system(flushing)</a:t>
            </a:r>
          </a:p>
          <a:p>
            <a:pPr marL="342900" lvl="0" indent="-342900">
              <a:buFont typeface="Wingdings" panose="05000000000000000000" pitchFamily="2" charset="2"/>
              <a:buChar char="ü"/>
            </a:pPr>
            <a:r>
              <a:rPr lang="en-US" sz="2400" b="1" dirty="0" smtClean="0">
                <a:latin typeface="Times New Roman" panose="02020603050405020304" pitchFamily="18" charset="0"/>
                <a:cs typeface="Times New Roman" panose="02020603050405020304" pitchFamily="18" charset="0"/>
              </a:rPr>
              <a:t>Drainage </a:t>
            </a:r>
            <a:r>
              <a:rPr lang="en-US" sz="2400" b="1" dirty="0">
                <a:latin typeface="Times New Roman" panose="02020603050405020304" pitchFamily="18" charset="0"/>
                <a:cs typeface="Times New Roman" panose="02020603050405020304" pitchFamily="18" charset="0"/>
              </a:rPr>
              <a:t>system</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9962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429000" y="395637"/>
            <a:ext cx="4495800" cy="685800"/>
          </a:xfrm>
        </p:spPr>
        <p:txBody>
          <a:bodyPr>
            <a:normAutofit/>
          </a:bodyPr>
          <a:lstStyle/>
          <a:p>
            <a:pPr lvl="0" algn="ctr">
              <a:spcBef>
                <a:spcPts val="0"/>
              </a:spcBef>
            </a:pPr>
            <a:r>
              <a:rPr lang="en-US" sz="2800" cap="none" dirty="0" smtClean="0">
                <a:solidFill>
                  <a:srgbClr val="C00000"/>
                </a:solidFill>
                <a:latin typeface="Andalus" pitchFamily="18" charset="-78"/>
                <a:ea typeface="+mn-ea"/>
                <a:cs typeface="Andalus" pitchFamily="18" charset="-78"/>
              </a:rPr>
              <a:t>Modifications:</a:t>
            </a:r>
            <a:endParaRPr lang="en-US" sz="3200" dirty="0">
              <a:solidFill>
                <a:srgbClr val="C00000"/>
              </a:solidFill>
              <a:latin typeface="Andalus" pitchFamily="18" charset="-78"/>
              <a:cs typeface="Andalus" pitchFamily="18" charset="-78"/>
            </a:endParaRPr>
          </a:p>
        </p:txBody>
      </p:sp>
      <p:pic>
        <p:nvPicPr>
          <p:cNvPr id="6" name="صورة 48"/>
          <p:cNvPicPr/>
          <p:nvPr/>
        </p:nvPicPr>
        <p:blipFill rotWithShape="1">
          <a:blip r:embed="rId3">
            <a:extLst>
              <a:ext uri="{28A0092B-C50C-407E-A947-70E740481C1C}">
                <a14:useLocalDpi xmlns:a14="http://schemas.microsoft.com/office/drawing/2010/main" val="0"/>
              </a:ext>
            </a:extLst>
          </a:blip>
          <a:srcRect b="9620"/>
          <a:stretch/>
        </p:blipFill>
        <p:spPr bwMode="auto">
          <a:xfrm>
            <a:off x="457200" y="1524000"/>
            <a:ext cx="5257800" cy="4038600"/>
          </a:xfrm>
          <a:prstGeom prst="rect">
            <a:avLst/>
          </a:prstGeom>
          <a:ln w="38100"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7" name="صورة 47"/>
          <p:cNvPicPr/>
          <p:nvPr/>
        </p:nvPicPr>
        <p:blipFill>
          <a:blip r:embed="rId4">
            <a:extLst>
              <a:ext uri="{28A0092B-C50C-407E-A947-70E740481C1C}">
                <a14:useLocalDpi xmlns:a14="http://schemas.microsoft.com/office/drawing/2010/main" val="0"/>
              </a:ext>
            </a:extLst>
          </a:blip>
          <a:stretch>
            <a:fillRect/>
          </a:stretch>
        </p:blipFill>
        <p:spPr>
          <a:xfrm>
            <a:off x="5943600" y="1503528"/>
            <a:ext cx="5667375" cy="40590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914400" y="5791200"/>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3: first modification</a:t>
            </a:r>
            <a:endParaRPr lang="en-US"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6324600" y="579802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4: second modification</a:t>
            </a:r>
            <a:endParaRPr lang="en-US" b="1" dirty="0">
              <a:latin typeface="Times New Roman" panose="02020603050405020304" pitchFamily="18" charset="0"/>
              <a:cs typeface="Times New Roman" panose="02020603050405020304" pitchFamily="18" charset="0"/>
            </a:endParaRPr>
          </a:p>
        </p:txBody>
      </p:sp>
      <p:sp>
        <p:nvSpPr>
          <p:cNvPr id="2" name="عنصر نائب للتذييل 1"/>
          <p:cNvSpPr>
            <a:spLocks noGrp="1"/>
          </p:cNvSpPr>
          <p:nvPr>
            <p:ph type="ftr" sz="quarter" idx="11"/>
          </p:nvPr>
        </p:nvSpPr>
        <p:spPr/>
        <p:txBody>
          <a:bodyPr/>
          <a:lstStyle/>
          <a:p>
            <a:r>
              <a:rPr lang="en-US" dirty="0" smtClean="0"/>
              <a:t>Graduation project 2</a:t>
            </a:r>
            <a:endParaRPr lang="en-US" dirty="0"/>
          </a:p>
        </p:txBody>
      </p:sp>
      <p:sp>
        <p:nvSpPr>
          <p:cNvPr id="3" name="عنصر نائب لرقم الشريحة 2"/>
          <p:cNvSpPr>
            <a:spLocks noGrp="1"/>
          </p:cNvSpPr>
          <p:nvPr>
            <p:ph type="sldNum" sz="quarter" idx="12"/>
          </p:nvPr>
        </p:nvSpPr>
        <p:spPr/>
        <p:txBody>
          <a:bodyPr/>
          <a:lstStyle/>
          <a:p>
            <a:fld id="{CA8D9AD5-F248-4919-864A-CFD76CC027D6}" type="slidenum">
              <a:rPr lang="en-US" smtClean="0"/>
              <a:pPr/>
              <a:t>6</a:t>
            </a:fld>
            <a:endParaRPr lang="en-US" dirty="0"/>
          </a:p>
        </p:txBody>
      </p:sp>
    </p:spTree>
    <p:extLst>
      <p:ext uri="{BB962C8B-B14F-4D97-AF65-F5344CB8AC3E}">
        <p14:creationId xmlns:p14="http://schemas.microsoft.com/office/powerpoint/2010/main" val="1394284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93790" y="609601"/>
            <a:ext cx="7543799" cy="533400"/>
          </a:xfrm>
        </p:spPr>
        <p:txBody>
          <a:bodyPr>
            <a:normAutofit lnSpcReduction="10000"/>
          </a:bodyPr>
          <a:lstStyle/>
          <a:p>
            <a:r>
              <a:rPr lang="en-US" sz="3200" b="1" dirty="0" smtClean="0">
                <a:solidFill>
                  <a:srgbClr val="C00000"/>
                </a:solidFill>
                <a:latin typeface="Andalus" pitchFamily="18" charset="-78"/>
                <a:cs typeface="Andalus" pitchFamily="18" charset="-78"/>
              </a:rPr>
              <a:t>Water supply</a:t>
            </a:r>
            <a:endParaRPr lang="en-US" sz="3200" b="1" dirty="0">
              <a:solidFill>
                <a:srgbClr val="C00000"/>
              </a:solidFill>
              <a:latin typeface="Andalus" pitchFamily="18" charset="-78"/>
              <a:cs typeface="Andalus" pitchFamily="18" charset="-78"/>
            </a:endParaRPr>
          </a:p>
        </p:txBody>
      </p:sp>
      <p:sp>
        <p:nvSpPr>
          <p:cNvPr id="2" name="عنصر نائب للتذييل 1"/>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60</a:t>
            </a:fld>
            <a:endParaRPr lang="en-US"/>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95399"/>
            <a:ext cx="6372631" cy="49253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10" name="جدول 9"/>
          <p:cNvGraphicFramePr>
            <a:graphicFrameLocks noGrp="1"/>
          </p:cNvGraphicFramePr>
          <p:nvPr>
            <p:extLst>
              <p:ext uri="{D42A27DB-BD31-4B8C-83A1-F6EECF244321}">
                <p14:modId xmlns:p14="http://schemas.microsoft.com/office/powerpoint/2010/main" val="258764629"/>
              </p:ext>
            </p:extLst>
          </p:nvPr>
        </p:nvGraphicFramePr>
        <p:xfrm>
          <a:off x="6858000" y="2133600"/>
          <a:ext cx="5181599" cy="2672619"/>
        </p:xfrm>
        <a:graphic>
          <a:graphicData uri="http://schemas.openxmlformats.org/drawingml/2006/table">
            <a:tbl>
              <a:tblPr firstRow="1" firstCol="1" bandRow="1">
                <a:tableStyleId>{5C22544A-7EE6-4342-B048-85BDC9FD1C3A}</a:tableStyleId>
              </a:tblPr>
              <a:tblGrid>
                <a:gridCol w="1014350"/>
                <a:gridCol w="1119250"/>
                <a:gridCol w="677543"/>
                <a:gridCol w="809424"/>
                <a:gridCol w="809424"/>
                <a:gridCol w="751608"/>
              </a:tblGrid>
              <a:tr h="769825">
                <a:tc rowSpan="2">
                  <a:txBody>
                    <a:bodyPr/>
                    <a:lstStyle/>
                    <a:p>
                      <a:pPr marL="0" marR="0" algn="ctr">
                        <a:lnSpc>
                          <a:spcPct val="110000"/>
                        </a:lnSpc>
                        <a:spcBef>
                          <a:spcPts val="600"/>
                        </a:spcBef>
                        <a:spcAft>
                          <a:spcPts val="0"/>
                        </a:spcAft>
                      </a:pPr>
                      <a:r>
                        <a:rPr lang="en-US" sz="1400" dirty="0">
                          <a:effectLst/>
                          <a:latin typeface="Times New Roman" panose="02020603050405020304" pitchFamily="18" charset="0"/>
                          <a:cs typeface="Times New Roman" panose="02020603050405020304" pitchFamily="18" charset="0"/>
                        </a:rPr>
                        <a:t> </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0" marR="0" algn="ctr">
                        <a:lnSpc>
                          <a:spcPct val="110000"/>
                        </a:lnSpc>
                        <a:spcBef>
                          <a:spcPts val="600"/>
                        </a:spcBef>
                        <a:spcAft>
                          <a:spcPts val="0"/>
                        </a:spcAft>
                      </a:pPr>
                      <a:r>
                        <a:rPr lang="en-US" sz="1400" dirty="0">
                          <a:effectLst/>
                          <a:latin typeface="Times New Roman" panose="02020603050405020304" pitchFamily="18" charset="0"/>
                          <a:cs typeface="Times New Roman" panose="02020603050405020304" pitchFamily="18" charset="0"/>
                        </a:rPr>
                        <a:t>Supply control</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Fixture units</a:t>
                      </a:r>
                    </a:p>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Potable water</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tc gridSpan="2">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Water demand (gpm)</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US"/>
                    </a:p>
                  </a:txBody>
                  <a:tcPr/>
                </a:tc>
              </a:tr>
              <a:tr h="296975">
                <a:tc vMerge="1">
                  <a:txBody>
                    <a:bodyPr/>
                    <a:lstStyle/>
                    <a:p>
                      <a:endParaRPr lang="en-US"/>
                    </a:p>
                  </a:txBody>
                  <a:tcPr/>
                </a:tc>
                <a:tc vMerge="1">
                  <a:txBody>
                    <a:bodyPr/>
                    <a:lstStyle/>
                    <a:p>
                      <a:endParaRPr lang="en-US"/>
                    </a:p>
                  </a:txBody>
                  <a:tcP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A</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B</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A</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B</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541796">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Ground floor</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dirty="0" smtClean="0">
                          <a:effectLst/>
                          <a:latin typeface="Times New Roman" panose="02020603050405020304" pitchFamily="18" charset="0"/>
                          <a:cs typeface="Times New Roman" panose="02020603050405020304" pitchFamily="18" charset="0"/>
                        </a:rPr>
                        <a:t>Faucet, flush</a:t>
                      </a:r>
                      <a:r>
                        <a:rPr lang="en-US" sz="1400" baseline="0" dirty="0" smtClean="0">
                          <a:effectLst/>
                          <a:latin typeface="Times New Roman" panose="02020603050405020304" pitchFamily="18" charset="0"/>
                          <a:cs typeface="Times New Roman" panose="02020603050405020304" pitchFamily="18" charset="0"/>
                        </a:rPr>
                        <a:t> tank</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dirty="0">
                          <a:effectLst/>
                          <a:latin typeface="Times New Roman" panose="02020603050405020304" pitchFamily="18" charset="0"/>
                          <a:cs typeface="Times New Roman" panose="02020603050405020304" pitchFamily="18" charset="0"/>
                        </a:rPr>
                        <a:t>78.5</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dirty="0">
                          <a:effectLst/>
                          <a:latin typeface="Times New Roman" panose="02020603050405020304" pitchFamily="18" charset="0"/>
                          <a:cs typeface="Times New Roman" panose="02020603050405020304" pitchFamily="18" charset="0"/>
                        </a:rPr>
                        <a:t>16</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37</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18</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522227">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First floor</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dirty="0" smtClean="0">
                          <a:effectLst/>
                          <a:latin typeface="Times New Roman" panose="02020603050405020304" pitchFamily="18" charset="0"/>
                          <a:cs typeface="Times New Roman" panose="02020603050405020304" pitchFamily="18" charset="0"/>
                        </a:rPr>
                        <a:t>Faucet, Flush tank</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dirty="0">
                          <a:effectLst/>
                          <a:latin typeface="Times New Roman" panose="02020603050405020304" pitchFamily="18" charset="0"/>
                          <a:cs typeface="Times New Roman" panose="02020603050405020304" pitchFamily="18" charset="0"/>
                        </a:rPr>
                        <a:t>18</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19</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541796">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Second floor</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dirty="0" smtClean="0">
                          <a:effectLst/>
                          <a:latin typeface="Times New Roman" panose="02020603050405020304" pitchFamily="18" charset="0"/>
                          <a:cs typeface="Times New Roman" panose="02020603050405020304" pitchFamily="18" charset="0"/>
                        </a:rPr>
                        <a:t>Faucet, flush tank</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dirty="0">
                          <a:effectLst/>
                          <a:latin typeface="Times New Roman" panose="02020603050405020304" pitchFamily="18" charset="0"/>
                          <a:cs typeface="Times New Roman" panose="02020603050405020304" pitchFamily="18" charset="0"/>
                        </a:rPr>
                        <a:t>42</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dirty="0">
                          <a:effectLst/>
                          <a:latin typeface="Times New Roman" panose="02020603050405020304" pitchFamily="18" charset="0"/>
                          <a:cs typeface="Times New Roman" panose="02020603050405020304" pitchFamily="18" charset="0"/>
                        </a:rPr>
                        <a:t>2</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a:effectLst/>
                          <a:latin typeface="Times New Roman" panose="02020603050405020304" pitchFamily="18" charset="0"/>
                          <a:cs typeface="Times New Roman" panose="02020603050405020304" pitchFamily="18" charset="0"/>
                        </a:rPr>
                        <a:t>27</a:t>
                      </a:r>
                      <a:endParaRPr lang="en-US" sz="140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1400" dirty="0">
                          <a:effectLst/>
                          <a:latin typeface="Times New Roman" panose="02020603050405020304" pitchFamily="18" charset="0"/>
                          <a:cs typeface="Times New Roman" panose="02020603050405020304" pitchFamily="18" charset="0"/>
                        </a:rPr>
                        <a:t>5</a:t>
                      </a:r>
                      <a:endParaRPr lang="en-US" sz="1400" dirty="0">
                        <a:solidFill>
                          <a:srgbClr val="4D322D"/>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2019077" y="6220766"/>
            <a:ext cx="2414122"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60: water tanks</a:t>
            </a:r>
            <a:endParaRPr lang="en-US" b="1" dirty="0">
              <a:latin typeface="Times New Roman" panose="02020603050405020304" pitchFamily="18" charset="0"/>
              <a:cs typeface="Times New Roman" panose="02020603050405020304" pitchFamily="18" charset="0"/>
            </a:endParaRPr>
          </a:p>
        </p:txBody>
      </p:sp>
      <p:sp>
        <p:nvSpPr>
          <p:cNvPr id="8" name="Rectangle 7"/>
          <p:cNvSpPr/>
          <p:nvPr/>
        </p:nvSpPr>
        <p:spPr>
          <a:xfrm>
            <a:off x="7417634" y="1600200"/>
            <a:ext cx="3903954" cy="369332"/>
          </a:xfrm>
          <a:prstGeom prst="rect">
            <a:avLst/>
          </a:prstGeom>
        </p:spPr>
        <p:txBody>
          <a:bodyPr wrap="none">
            <a:spAutoFit/>
          </a:bodyPr>
          <a:lstStyle/>
          <a:p>
            <a:r>
              <a:rPr lang="en-US" b="1" dirty="0" smtClean="0">
                <a:latin typeface="Times New Roman" panose="02020603050405020304" pitchFamily="18" charset="0"/>
                <a:cs typeface="Times New Roman" panose="02020603050405020304" pitchFamily="18" charset="0"/>
              </a:rPr>
              <a:t>Table(8) </a:t>
            </a:r>
            <a:r>
              <a:rPr lang="en-US" b="1" dirty="0">
                <a:latin typeface="Times New Roman" panose="02020603050405020304" pitchFamily="18" charset="0"/>
                <a:cs typeface="Times New Roman" panose="02020603050405020304" pitchFamily="18" charset="0"/>
              </a:rPr>
              <a:t>potable water demand (</a:t>
            </a:r>
            <a:r>
              <a:rPr lang="en-US" b="1" dirty="0" err="1">
                <a:latin typeface="Times New Roman" panose="02020603050405020304" pitchFamily="18" charset="0"/>
                <a:cs typeface="Times New Roman" panose="02020603050405020304" pitchFamily="18" charset="0"/>
              </a:rPr>
              <a:t>gpm</a:t>
            </a:r>
            <a:r>
              <a:rPr lang="en-US"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078598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524000" y="609600"/>
            <a:ext cx="9144000" cy="609600"/>
          </a:xfrm>
        </p:spPr>
        <p:txBody>
          <a:bodyPr>
            <a:normAutofit/>
          </a:bodyPr>
          <a:lstStyle/>
          <a:p>
            <a:r>
              <a:rPr lang="en-US" sz="3200" b="1" dirty="0" smtClean="0">
                <a:solidFill>
                  <a:srgbClr val="C00000"/>
                </a:solidFill>
                <a:latin typeface="Times New Roman" panose="02020603050405020304" pitchFamily="18" charset="0"/>
                <a:cs typeface="Times New Roman" panose="02020603050405020304" pitchFamily="18" charset="0"/>
              </a:rPr>
              <a:t>Water supply </a:t>
            </a:r>
            <a:endParaRPr lang="en-US" sz="3200" b="1" dirty="0">
              <a:solidFill>
                <a:srgbClr val="C00000"/>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smtClean="0"/>
              <a:t>Graduation project 2</a:t>
            </a:r>
            <a:endParaRPr lang="en-US"/>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61</a:t>
            </a:fld>
            <a:endParaRPr lang="en-US"/>
          </a:p>
        </p:txBody>
      </p:sp>
      <p:pic>
        <p:nvPicPr>
          <p:cNvPr id="6" name="صورة 5" descr="لقطة الشاشة"/>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244221"/>
            <a:ext cx="6324600" cy="50730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صورة 6" descr="لقطة الشاشة"/>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2286435"/>
            <a:ext cx="5257800" cy="32482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شكل بيضاوي 9"/>
          <p:cNvSpPr/>
          <p:nvPr/>
        </p:nvSpPr>
        <p:spPr>
          <a:xfrm>
            <a:off x="1498979" y="4544350"/>
            <a:ext cx="2514600" cy="17249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سهم منحني إلى الأعلى 14"/>
          <p:cNvSpPr/>
          <p:nvPr/>
        </p:nvSpPr>
        <p:spPr>
          <a:xfrm>
            <a:off x="3067926" y="5306351"/>
            <a:ext cx="5410200" cy="96295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905000" y="6304195"/>
            <a:ext cx="2529539"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61: water supply</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17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5577840" y="457200"/>
            <a:ext cx="4953000" cy="609600"/>
          </a:xfrm>
        </p:spPr>
        <p:txBody>
          <a:bodyPr>
            <a:normAutofit/>
          </a:bodyPr>
          <a:lstStyle/>
          <a:p>
            <a:r>
              <a:rPr lang="en-US" sz="3200" b="1" dirty="0" smtClean="0">
                <a:solidFill>
                  <a:srgbClr val="C00000"/>
                </a:solidFill>
                <a:latin typeface="Times New Roman" panose="02020603050405020304" pitchFamily="18" charset="0"/>
                <a:cs typeface="Times New Roman" panose="02020603050405020304" pitchFamily="18" charset="0"/>
              </a:rPr>
              <a:t>Sanitation systems</a:t>
            </a:r>
            <a:endParaRPr lang="en-US" sz="3200" b="1" dirty="0">
              <a:solidFill>
                <a:srgbClr val="C00000"/>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62</a:t>
            </a:fld>
            <a:endParaRPr lang="en-US"/>
          </a:p>
        </p:txBody>
      </p:sp>
      <p:sp>
        <p:nvSpPr>
          <p:cNvPr id="8" name="مستطيل 7"/>
          <p:cNvSpPr/>
          <p:nvPr/>
        </p:nvSpPr>
        <p:spPr>
          <a:xfrm>
            <a:off x="152400" y="914400"/>
            <a:ext cx="4572000" cy="4585871"/>
          </a:xfrm>
          <a:prstGeom prst="rect">
            <a:avLst/>
          </a:prstGeom>
        </p:spPr>
        <p:txBody>
          <a:bodyPr wrap="square">
            <a:spAutoFit/>
          </a:bodyPr>
          <a:lstStyle/>
          <a:p>
            <a:pPr marL="228600" marR="0">
              <a:lnSpc>
                <a:spcPct val="150000"/>
              </a:lnSpc>
              <a:spcBef>
                <a:spcPts val="600"/>
              </a:spcBef>
              <a:spcAft>
                <a:spcPts val="1000"/>
              </a:spcAft>
              <a:tabLst>
                <a:tab pos="450215" algn="r"/>
                <a:tab pos="4686300" algn="l"/>
              </a:tabLst>
            </a:pP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Sanitation system </a:t>
            </a:r>
            <a:r>
              <a:rPr lang="en-US" sz="24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contains</a:t>
            </a: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marL="571500" marR="0" indent="-342900">
              <a:lnSpc>
                <a:spcPct val="150000"/>
              </a:lnSpc>
              <a:spcBef>
                <a:spcPts val="600"/>
              </a:spcBef>
              <a:spcAft>
                <a:spcPts val="1000"/>
              </a:spcAft>
              <a:buFont typeface="+mj-lt"/>
              <a:buAutoNum type="arabicPeriod"/>
              <a:tabLst>
                <a:tab pos="4686300" algn="l"/>
              </a:tabLst>
            </a:pPr>
            <a:r>
              <a:rPr lang="en-US" sz="24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Black </a:t>
            </a: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water: from WC’s, floor drains, lab’s lavatories and kitchen sinks</a:t>
            </a:r>
            <a:r>
              <a:rPr lang="en-US" sz="24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marL="571500" marR="0" indent="-342900">
              <a:lnSpc>
                <a:spcPct val="150000"/>
              </a:lnSpc>
              <a:spcBef>
                <a:spcPts val="600"/>
              </a:spcBef>
              <a:spcAft>
                <a:spcPts val="1000"/>
              </a:spcAft>
              <a:buFont typeface="+mj-lt"/>
              <a:buAutoNum type="arabicPeriod"/>
              <a:tabLst>
                <a:tab pos="4686300" algn="l"/>
              </a:tabLst>
            </a:pP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Gray water: from </a:t>
            </a:r>
            <a:r>
              <a:rPr lang="en-US" sz="24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lavatories, water fountains.</a:t>
            </a:r>
          </a:p>
          <a:p>
            <a:pPr marL="571500" indent="-342900">
              <a:lnSpc>
                <a:spcPct val="150000"/>
              </a:lnSpc>
              <a:spcBef>
                <a:spcPts val="600"/>
              </a:spcBef>
              <a:spcAft>
                <a:spcPts val="1000"/>
              </a:spcAft>
              <a:buFont typeface="+mj-lt"/>
              <a:buAutoNum type="arabicPeriod"/>
              <a:tabLst>
                <a:tab pos="4686300" algn="l"/>
              </a:tabLst>
            </a:pP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Storm water: from rain. </a:t>
            </a:r>
          </a:p>
        </p:txBody>
      </p:sp>
      <p:pic>
        <p:nvPicPr>
          <p:cNvPr id="7" name="Picture 15" descr="C:\Users\mt2x.com\Downloads\Graduation project2\Pics\Capture.PNG"/>
          <p:cNvPicPr/>
          <p:nvPr/>
        </p:nvPicPr>
        <p:blipFill rotWithShape="1">
          <a:blip r:embed="rId2"/>
          <a:srcRect b="30435"/>
          <a:stretch/>
        </p:blipFill>
        <p:spPr bwMode="auto">
          <a:xfrm>
            <a:off x="5105400" y="1143000"/>
            <a:ext cx="6858000" cy="487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6858000" y="6172200"/>
            <a:ext cx="3046668"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62: sanitation systems</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8893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676400" y="533400"/>
            <a:ext cx="9144000" cy="609600"/>
          </a:xfrm>
        </p:spPr>
        <p:txBody>
          <a:bodyPr>
            <a:normAutofit/>
          </a:bodyPr>
          <a:lstStyle/>
          <a:p>
            <a:r>
              <a:rPr lang="en-US" sz="3200" b="1" dirty="0" smtClean="0">
                <a:solidFill>
                  <a:srgbClr val="C00000"/>
                </a:solidFill>
                <a:latin typeface="Times New Roman" panose="02020603050405020304" pitchFamily="18" charset="0"/>
                <a:cs typeface="Times New Roman" panose="02020603050405020304" pitchFamily="18" charset="0"/>
              </a:rPr>
              <a:t>Storm water harvesting</a:t>
            </a:r>
            <a:endParaRPr lang="en-US" sz="3200" b="1" dirty="0">
              <a:solidFill>
                <a:srgbClr val="C00000"/>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63</a:t>
            </a:fld>
            <a:endParaRPr lang="en-US" dirty="0"/>
          </a:p>
        </p:txBody>
      </p:sp>
      <p:pic>
        <p:nvPicPr>
          <p:cNvPr id="6" name="صورة 5" descr="لقطة الشاشة"/>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1143000"/>
            <a:ext cx="6702799" cy="51523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4876800" y="6282926"/>
            <a:ext cx="3446456"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63: storm water collection</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0494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64</a:t>
            </a:fld>
            <a:endParaRPr lang="en-US" dirty="0"/>
          </a:p>
        </p:txBody>
      </p:sp>
      <p:pic>
        <p:nvPicPr>
          <p:cNvPr id="8" name="Picture 2" descr="C:\Users\mt2x.com\Downloads\Graduation project2\Pics\11092718_10153309169207722_1858921004_n.jpg"/>
          <p:cNvPicPr/>
          <p:nvPr/>
        </p:nvPicPr>
        <p:blipFill rotWithShape="1">
          <a:blip r:embed="rId2"/>
          <a:srcRect l="-1" t="7032" r="50000" b="18949"/>
          <a:stretch/>
        </p:blipFill>
        <p:spPr bwMode="auto">
          <a:xfrm>
            <a:off x="7620000" y="1160060"/>
            <a:ext cx="3962400" cy="4707340"/>
          </a:xfrm>
          <a:prstGeom prst="rect">
            <a:avLst/>
          </a:prstGeom>
          <a:ln w="38100"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9" name="عنصر نائب للنص 2"/>
          <p:cNvSpPr>
            <a:spLocks noGrp="1"/>
          </p:cNvSpPr>
          <p:nvPr>
            <p:ph type="body" idx="1"/>
          </p:nvPr>
        </p:nvSpPr>
        <p:spPr>
          <a:xfrm>
            <a:off x="1600200" y="457200"/>
            <a:ext cx="9144000" cy="533400"/>
          </a:xfrm>
        </p:spPr>
        <p:txBody>
          <a:bodyPr>
            <a:normAutofit/>
          </a:bodyPr>
          <a:lstStyle/>
          <a:p>
            <a:r>
              <a:rPr lang="en-US" sz="3200" b="1" dirty="0" smtClean="0">
                <a:solidFill>
                  <a:schemeClr val="accent6">
                    <a:lumMod val="75000"/>
                  </a:schemeClr>
                </a:solidFill>
                <a:latin typeface="Andalus" panose="02020603050405020304" pitchFamily="18" charset="-78"/>
                <a:cs typeface="Andalus" panose="02020603050405020304" pitchFamily="18" charset="-78"/>
              </a:rPr>
              <a:t>Fire Fighting system</a:t>
            </a:r>
            <a:endParaRPr lang="en-US" sz="3200" b="1" dirty="0">
              <a:solidFill>
                <a:schemeClr val="accent6">
                  <a:lumMod val="75000"/>
                </a:schemeClr>
              </a:solidFill>
              <a:latin typeface="Andalus" panose="02020603050405020304" pitchFamily="18" charset="-78"/>
              <a:cs typeface="Andalus" panose="02020603050405020304" pitchFamily="18" charset="-78"/>
            </a:endParaRPr>
          </a:p>
        </p:txBody>
      </p:sp>
      <p:pic>
        <p:nvPicPr>
          <p:cNvPr id="11" name="Picture 7" descr="C:\Users\mt2x.com\Downloads\Graduation project2\Fire\Example.PNG"/>
          <p:cNvPicPr/>
          <p:nvPr/>
        </p:nvPicPr>
        <p:blipFill>
          <a:blip r:embed="rId3"/>
          <a:srcRect/>
          <a:stretch>
            <a:fillRect/>
          </a:stretch>
        </p:blipFill>
        <p:spPr bwMode="auto">
          <a:xfrm>
            <a:off x="300660" y="1143000"/>
            <a:ext cx="7090740" cy="472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3867051" y="6019800"/>
            <a:ext cx="3138680"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64: fir fighting systems</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476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600200" y="457200"/>
            <a:ext cx="9144000" cy="533400"/>
          </a:xfrm>
        </p:spPr>
        <p:txBody>
          <a:bodyPr>
            <a:normAutofit/>
          </a:bodyPr>
          <a:lstStyle/>
          <a:p>
            <a:r>
              <a:rPr lang="en-US" sz="3200" b="1" dirty="0" smtClean="0">
                <a:solidFill>
                  <a:schemeClr val="accent6">
                    <a:lumMod val="75000"/>
                  </a:schemeClr>
                </a:solidFill>
                <a:latin typeface="Andalus" panose="02020603050405020304" pitchFamily="18" charset="-78"/>
                <a:cs typeface="Andalus" panose="02020603050405020304" pitchFamily="18" charset="-78"/>
              </a:rPr>
              <a:t>Fire suppression system</a:t>
            </a:r>
            <a:endParaRPr lang="en-US" sz="3200" b="1" dirty="0">
              <a:solidFill>
                <a:schemeClr val="accent6">
                  <a:lumMod val="75000"/>
                </a:schemeClr>
              </a:solidFill>
              <a:latin typeface="Andalus" panose="02020603050405020304" pitchFamily="18" charset="-78"/>
              <a:cs typeface="Andalus" panose="02020603050405020304" pitchFamily="18" charset="-78"/>
            </a:endParaRPr>
          </a:p>
        </p:txBody>
      </p:sp>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65</a:t>
            </a:fld>
            <a:endParaRPr lang="en-US" dirty="0"/>
          </a:p>
        </p:txBody>
      </p:sp>
      <p:pic>
        <p:nvPicPr>
          <p:cNvPr id="6" name="Picture 5" descr="C:\Users\mt2x.com\Downloads\Graduation project2\Fire\distrib.PNG"/>
          <p:cNvPicPr/>
          <p:nvPr/>
        </p:nvPicPr>
        <p:blipFill>
          <a:blip r:embed="rId2"/>
          <a:srcRect/>
          <a:stretch>
            <a:fillRect/>
          </a:stretch>
        </p:blipFill>
        <p:spPr bwMode="auto">
          <a:xfrm>
            <a:off x="1905000" y="914400"/>
            <a:ext cx="8382000" cy="51667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4688793" y="6139934"/>
            <a:ext cx="3241272"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65: fire fighting systems</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437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7594600" cy="609600"/>
          </a:xfrm>
        </p:spPr>
        <p:txBody>
          <a:bodyPr>
            <a:normAutofit/>
          </a:bodyPr>
          <a:lstStyle/>
          <a:p>
            <a:pPr algn="ctr"/>
            <a:r>
              <a:rPr lang="en-US" sz="2800" b="1" dirty="0" smtClean="0">
                <a:latin typeface="Andalus" pitchFamily="18" charset="-78"/>
                <a:cs typeface="Andalus" pitchFamily="18" charset="-78"/>
              </a:rPr>
              <a:t>Table of contents</a:t>
            </a:r>
            <a:endParaRPr lang="en-US" sz="2400" dirty="0">
              <a:latin typeface="Andalus" pitchFamily="18" charset="-78"/>
              <a:cs typeface="Andalus" pitchFamily="18" charset="-78"/>
            </a:endParaRPr>
          </a:p>
        </p:txBody>
      </p:sp>
      <p:graphicFrame>
        <p:nvGraphicFramePr>
          <p:cNvPr id="12" name="Diagram 11"/>
          <p:cNvGraphicFramePr/>
          <p:nvPr>
            <p:extLst>
              <p:ext uri="{D42A27DB-BD31-4B8C-83A1-F6EECF244321}">
                <p14:modId xmlns:p14="http://schemas.microsoft.com/office/powerpoint/2010/main" val="847766564"/>
              </p:ext>
            </p:extLst>
          </p:nvPr>
        </p:nvGraphicFramePr>
        <p:xfrm>
          <a:off x="2667000" y="1295400"/>
          <a:ext cx="6500858"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تذييل 2"/>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66</a:t>
            </a:fld>
            <a:endParaRPr lang="en-US" dirty="0"/>
          </a:p>
        </p:txBody>
      </p:sp>
      <p:sp>
        <p:nvSpPr>
          <p:cNvPr id="6" name="Right Arrow 5"/>
          <p:cNvSpPr/>
          <p:nvPr/>
        </p:nvSpPr>
        <p:spPr>
          <a:xfrm>
            <a:off x="990600" y="4648200"/>
            <a:ext cx="1600200" cy="560832"/>
          </a:xfrm>
          <a:prstGeom prst="rightArrow">
            <a:avLst>
              <a:gd name="adj1" fmla="val 50000"/>
              <a:gd name="adj2" fmla="val 868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65536133"/>
      </p:ext>
    </p:extLst>
  </p:cSld>
  <p:clrMapOvr>
    <a:masterClrMapping/>
  </p:clrMapOvr>
  <p:transition spd="med">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67</a:t>
            </a:fld>
            <a:endParaRPr lang="en-US" dirty="0"/>
          </a:p>
        </p:txBody>
      </p:sp>
      <p:sp>
        <p:nvSpPr>
          <p:cNvPr id="6" name="عنوان 1"/>
          <p:cNvSpPr txBox="1">
            <a:spLocks/>
          </p:cNvSpPr>
          <p:nvPr/>
        </p:nvSpPr>
        <p:spPr>
          <a:xfrm>
            <a:off x="1263552" y="152400"/>
            <a:ext cx="9285256" cy="938784"/>
          </a:xfrm>
          <a:prstGeom prst="rect">
            <a:avLst/>
          </a:prstGeom>
        </p:spPr>
        <p:txBody>
          <a:bodyPr vert="horz" lIns="91440" tIns="45720" rIns="91440" bIns="45720" rtlCol="0" anchor="b">
            <a:normAutofit/>
          </a:bodyPr>
          <a:lstStyle>
            <a:lvl1pPr marL="0" indent="0" algn="ctr" defTabSz="914400" rtl="0" eaLnBrk="1" latinLnBrk="0" hangingPunct="1">
              <a:lnSpc>
                <a:spcPct val="90000"/>
              </a:lnSpc>
              <a:spcBef>
                <a:spcPct val="0"/>
              </a:spcBef>
              <a:buFont typeface="Arial" pitchFamily="34" charset="0"/>
              <a:buNone/>
              <a:defRPr sz="5200" b="0" kern="1200">
                <a:solidFill>
                  <a:schemeClr val="tx2">
                    <a:lumMod val="75000"/>
                  </a:schemeClr>
                </a:solidFill>
                <a:latin typeface="+mj-lt"/>
                <a:ea typeface="+mj-ea"/>
                <a:cs typeface="+mj-cs"/>
              </a:defRPr>
            </a:lvl1pPr>
          </a:lstStyle>
          <a:p>
            <a:pPr marL="457200" indent="-457200">
              <a:buFont typeface="Wingdings" panose="05000000000000000000" pitchFamily="2" charset="2"/>
              <a:buChar char="v"/>
            </a:pPr>
            <a:r>
              <a:rPr lang="en-US" sz="3200" b="1" dirty="0" smtClean="0">
                <a:solidFill>
                  <a:schemeClr val="accent6">
                    <a:lumMod val="75000"/>
                  </a:schemeClr>
                </a:solidFill>
                <a:latin typeface="Andalus" panose="02020603050405020304" pitchFamily="18" charset="-78"/>
                <a:cs typeface="Andalus" panose="02020603050405020304" pitchFamily="18" charset="-78"/>
              </a:rPr>
              <a:t>Electrical design</a:t>
            </a:r>
            <a:endParaRPr lang="en-US" sz="3200" b="1" dirty="0">
              <a:solidFill>
                <a:schemeClr val="accent6">
                  <a:lumMod val="75000"/>
                </a:schemeClr>
              </a:solidFill>
              <a:latin typeface="Andalus" panose="02020603050405020304" pitchFamily="18" charset="-78"/>
              <a:cs typeface="Andalus" panose="02020603050405020304" pitchFamily="18" charset="-78"/>
            </a:endParaRPr>
          </a:p>
        </p:txBody>
      </p:sp>
      <p:pic>
        <p:nvPicPr>
          <p:cNvPr id="7" name="صورة 6"/>
          <p:cNvPicPr>
            <a:picLocks noChangeAspect="1"/>
          </p:cNvPicPr>
          <p:nvPr/>
        </p:nvPicPr>
        <p:blipFill rotWithShape="1">
          <a:blip r:embed="rId2">
            <a:extLst>
              <a:ext uri="{28A0092B-C50C-407E-A947-70E740481C1C}">
                <a14:useLocalDpi xmlns:a14="http://schemas.microsoft.com/office/drawing/2010/main" val="0"/>
              </a:ext>
            </a:extLst>
          </a:blip>
          <a:srcRect t="24444" b="5555"/>
          <a:stretch/>
        </p:blipFill>
        <p:spPr>
          <a:xfrm>
            <a:off x="1752600" y="1219200"/>
            <a:ext cx="8448872" cy="5029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60812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3200400" cy="685800"/>
          </a:xfrm>
        </p:spPr>
        <p:txBody>
          <a:bodyPr>
            <a:normAutofit/>
          </a:bodyPr>
          <a:lstStyle/>
          <a:p>
            <a:pPr lvl="0">
              <a:spcBef>
                <a:spcPts val="0"/>
              </a:spcBef>
            </a:pPr>
            <a:r>
              <a:rPr lang="en-US" sz="3200" b="1" cap="none" dirty="0" smtClean="0">
                <a:solidFill>
                  <a:schemeClr val="bg1">
                    <a:lumMod val="95000"/>
                  </a:schemeClr>
                </a:solidFill>
                <a:latin typeface="Andalus" pitchFamily="18" charset="-78"/>
                <a:ea typeface="+mn-ea"/>
                <a:cs typeface="Andalus" pitchFamily="18" charset="-78"/>
              </a:rPr>
              <a:t>Artificial lighting</a:t>
            </a:r>
            <a:endParaRPr lang="en-US" sz="3600" b="1" dirty="0">
              <a:latin typeface="Andalus" pitchFamily="18" charset="-78"/>
              <a:cs typeface="Andalus" pitchFamily="18" charset="-78"/>
            </a:endParaRPr>
          </a:p>
        </p:txBody>
      </p:sp>
      <p:sp>
        <p:nvSpPr>
          <p:cNvPr id="7" name="عنصر نائب للتذييل 6"/>
          <p:cNvSpPr>
            <a:spLocks noGrp="1"/>
          </p:cNvSpPr>
          <p:nvPr>
            <p:ph type="ftr" sz="quarter" idx="11"/>
          </p:nvPr>
        </p:nvSpPr>
        <p:spPr/>
        <p:txBody>
          <a:bodyPr/>
          <a:lstStyle/>
          <a:p>
            <a:r>
              <a:rPr lang="en-US" dirty="0" smtClean="0"/>
              <a:t>Graduation project 2</a:t>
            </a:r>
            <a:endParaRPr lang="en-US" dirty="0"/>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pPr/>
              <a:t>68</a:t>
            </a:fld>
            <a:endParaRPr lang="en-US" dirty="0"/>
          </a:p>
        </p:txBody>
      </p:sp>
      <p:pic>
        <p:nvPicPr>
          <p:cNvPr id="9" name="Picture 4" descr="class.jpg"/>
          <p:cNvPicPr/>
          <p:nvPr/>
        </p:nvPicPr>
        <p:blipFill>
          <a:blip r:embed="rId2"/>
          <a:srcRect t="15812"/>
          <a:stretch>
            <a:fillRect/>
          </a:stretch>
        </p:blipFill>
        <p:spPr>
          <a:xfrm>
            <a:off x="76200" y="1364810"/>
            <a:ext cx="4724400" cy="35881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صورة 10"/>
          <p:cNvPicPr/>
          <p:nvPr/>
        </p:nvPicPr>
        <p:blipFill rotWithShape="1">
          <a:blip r:embed="rId3">
            <a:extLst>
              <a:ext uri="{28A0092B-C50C-407E-A947-70E740481C1C}">
                <a14:useLocalDpi xmlns:a14="http://schemas.microsoft.com/office/drawing/2010/main" val="0"/>
              </a:ext>
            </a:extLst>
          </a:blip>
          <a:srcRect t="53635" r="24335" b="9579"/>
          <a:stretch/>
        </p:blipFill>
        <p:spPr>
          <a:xfrm>
            <a:off x="5692254" y="609600"/>
            <a:ext cx="5509146" cy="19346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4" name="Table 3"/>
          <p:cNvGraphicFramePr>
            <a:graphicFrameLocks noGrp="1"/>
          </p:cNvGraphicFramePr>
          <p:nvPr>
            <p:extLst>
              <p:ext uri="{D42A27DB-BD31-4B8C-83A1-F6EECF244321}">
                <p14:modId xmlns:p14="http://schemas.microsoft.com/office/powerpoint/2010/main" val="3812027236"/>
              </p:ext>
            </p:extLst>
          </p:nvPr>
        </p:nvGraphicFramePr>
        <p:xfrm>
          <a:off x="5410200" y="3182553"/>
          <a:ext cx="6374073" cy="891607"/>
        </p:xfrm>
        <a:graphic>
          <a:graphicData uri="http://schemas.openxmlformats.org/drawingml/2006/table">
            <a:tbl>
              <a:tblPr firstRow="1" bandRow="1">
                <a:tableStyleId>{B301B821-A1FF-4177-AEE7-76D212191A09}</a:tableStyleId>
              </a:tblPr>
              <a:tblGrid>
                <a:gridCol w="2124691"/>
                <a:gridCol w="2124691"/>
                <a:gridCol w="2124691"/>
              </a:tblGrid>
              <a:tr h="370840">
                <a:tc>
                  <a:txBody>
                    <a:bodyPr/>
                    <a:lstStyle/>
                    <a:p>
                      <a:pPr algn="ctr"/>
                      <a:r>
                        <a:rPr lang="en-US" dirty="0" err="1" smtClean="0"/>
                        <a:t>Eavg</a:t>
                      </a:r>
                      <a:r>
                        <a:rPr lang="en-US" dirty="0" smtClean="0"/>
                        <a:t>(lux)</a:t>
                      </a:r>
                      <a:endParaRPr lang="en-US" dirty="0"/>
                    </a:p>
                  </a:txBody>
                  <a:tcPr/>
                </a:tc>
                <a:tc>
                  <a:txBody>
                    <a:bodyPr/>
                    <a:lstStyle/>
                    <a:p>
                      <a:pPr algn="ctr"/>
                      <a:r>
                        <a:rPr lang="en-US" dirty="0" smtClean="0"/>
                        <a:t>UGR</a:t>
                      </a:r>
                      <a:endParaRPr lang="en-US" dirty="0"/>
                    </a:p>
                  </a:txBody>
                  <a:tcPr/>
                </a:tc>
                <a:tc>
                  <a:txBody>
                    <a:bodyPr/>
                    <a:lstStyle/>
                    <a:p>
                      <a:pPr algn="ctr"/>
                      <a:r>
                        <a:rPr lang="en-US" dirty="0" smtClean="0"/>
                        <a:t>Uniformity</a:t>
                      </a:r>
                      <a:endParaRPr lang="en-US" dirty="0"/>
                    </a:p>
                  </a:txBody>
                  <a:tcPr/>
                </a:tc>
              </a:tr>
              <a:tr h="520767">
                <a:tc>
                  <a:txBody>
                    <a:bodyPr/>
                    <a:lstStyle/>
                    <a:p>
                      <a:pPr algn="ctr"/>
                      <a:r>
                        <a:rPr lang="en-US" dirty="0" smtClean="0"/>
                        <a:t>370</a:t>
                      </a:r>
                      <a:endParaRPr lang="en-US" dirty="0"/>
                    </a:p>
                  </a:txBody>
                  <a:tcPr/>
                </a:tc>
                <a:tc>
                  <a:txBody>
                    <a:bodyPr/>
                    <a:lstStyle/>
                    <a:p>
                      <a:pPr algn="ctr"/>
                      <a:r>
                        <a:rPr lang="en-US" dirty="0" smtClean="0"/>
                        <a:t>10-15</a:t>
                      </a:r>
                      <a:endParaRPr lang="en-US" dirty="0"/>
                    </a:p>
                  </a:txBody>
                  <a:tcPr/>
                </a:tc>
                <a:tc>
                  <a:txBody>
                    <a:bodyPr/>
                    <a:lstStyle/>
                    <a:p>
                      <a:pPr algn="ctr"/>
                      <a:r>
                        <a:rPr lang="en-US" dirty="0" smtClean="0"/>
                        <a:t>0.7</a:t>
                      </a:r>
                      <a:endParaRPr lang="en-US" dirty="0"/>
                    </a:p>
                  </a:txBody>
                  <a:tcPr/>
                </a:tc>
              </a:tr>
            </a:tbl>
          </a:graphicData>
        </a:graphic>
      </p:graphicFrame>
    </p:spTree>
    <p:extLst>
      <p:ext uri="{BB962C8B-B14F-4D97-AF65-F5344CB8AC3E}">
        <p14:creationId xmlns:p14="http://schemas.microsoft.com/office/powerpoint/2010/main" val="2645925019"/>
      </p:ext>
    </p:extLst>
  </p:cSld>
  <p:clrMapOvr>
    <a:masterClrMapping/>
  </p:clrMapOvr>
  <p:transition spd="med">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3200400" cy="685800"/>
          </a:xfrm>
        </p:spPr>
        <p:txBody>
          <a:bodyPr>
            <a:normAutofit/>
          </a:bodyPr>
          <a:lstStyle/>
          <a:p>
            <a:pPr lvl="0">
              <a:spcBef>
                <a:spcPts val="0"/>
              </a:spcBef>
            </a:pPr>
            <a:r>
              <a:rPr lang="en-US" sz="3200" b="1" cap="none" dirty="0" smtClean="0">
                <a:solidFill>
                  <a:schemeClr val="bg1">
                    <a:lumMod val="95000"/>
                  </a:schemeClr>
                </a:solidFill>
                <a:latin typeface="Andalus" pitchFamily="18" charset="-78"/>
                <a:ea typeface="+mn-ea"/>
                <a:cs typeface="Andalus" pitchFamily="18" charset="-78"/>
              </a:rPr>
              <a:t>Artificial lighting</a:t>
            </a:r>
            <a:endParaRPr lang="en-US" sz="3600" b="1" dirty="0">
              <a:latin typeface="Andalus" pitchFamily="18" charset="-78"/>
              <a:cs typeface="Andalus" pitchFamily="18" charset="-78"/>
            </a:endParaRPr>
          </a:p>
        </p:txBody>
      </p:sp>
      <p:sp>
        <p:nvSpPr>
          <p:cNvPr id="7" name="عنصر نائب للتذييل 6"/>
          <p:cNvSpPr>
            <a:spLocks noGrp="1"/>
          </p:cNvSpPr>
          <p:nvPr>
            <p:ph type="ftr" sz="quarter" idx="11"/>
          </p:nvPr>
        </p:nvSpPr>
        <p:spPr/>
        <p:txBody>
          <a:bodyPr/>
          <a:lstStyle/>
          <a:p>
            <a:r>
              <a:rPr lang="en-US" dirty="0" smtClean="0"/>
              <a:t>Graduation project 2</a:t>
            </a:r>
            <a:endParaRPr lang="en-US" dirty="0"/>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pPr/>
              <a:t>69</a:t>
            </a:fld>
            <a:endParaRPr lang="en-US" dirty="0"/>
          </a:p>
        </p:txBody>
      </p:sp>
      <p:pic>
        <p:nvPicPr>
          <p:cNvPr id="12" name="Picture 5" descr="adm.jpg"/>
          <p:cNvPicPr/>
          <p:nvPr/>
        </p:nvPicPr>
        <p:blipFill>
          <a:blip r:embed="rId2"/>
          <a:stretch>
            <a:fillRect/>
          </a:stretch>
        </p:blipFill>
        <p:spPr>
          <a:xfrm>
            <a:off x="152400" y="1518245"/>
            <a:ext cx="4572000" cy="34347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صورة 13"/>
          <p:cNvPicPr/>
          <p:nvPr/>
        </p:nvPicPr>
        <p:blipFill rotWithShape="1">
          <a:blip r:embed="rId3">
            <a:extLst>
              <a:ext uri="{28A0092B-C50C-407E-A947-70E740481C1C}">
                <a14:useLocalDpi xmlns:a14="http://schemas.microsoft.com/office/drawing/2010/main" val="0"/>
              </a:ext>
            </a:extLst>
          </a:blip>
          <a:srcRect r="24699" b="18230"/>
          <a:stretch/>
        </p:blipFill>
        <p:spPr>
          <a:xfrm>
            <a:off x="5562600" y="533400"/>
            <a:ext cx="5791200" cy="27022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9" name="Table 8"/>
          <p:cNvGraphicFramePr>
            <a:graphicFrameLocks noGrp="1"/>
          </p:cNvGraphicFramePr>
          <p:nvPr>
            <p:extLst>
              <p:ext uri="{D42A27DB-BD31-4B8C-83A1-F6EECF244321}">
                <p14:modId xmlns:p14="http://schemas.microsoft.com/office/powerpoint/2010/main" val="744544753"/>
              </p:ext>
            </p:extLst>
          </p:nvPr>
        </p:nvGraphicFramePr>
        <p:xfrm>
          <a:off x="5423563" y="3437277"/>
          <a:ext cx="6374073" cy="891607"/>
        </p:xfrm>
        <a:graphic>
          <a:graphicData uri="http://schemas.openxmlformats.org/drawingml/2006/table">
            <a:tbl>
              <a:tblPr firstRow="1" bandRow="1">
                <a:tableStyleId>{B301B821-A1FF-4177-AEE7-76D212191A09}</a:tableStyleId>
              </a:tblPr>
              <a:tblGrid>
                <a:gridCol w="2124691"/>
                <a:gridCol w="2124691"/>
                <a:gridCol w="2124691"/>
              </a:tblGrid>
              <a:tr h="370840">
                <a:tc>
                  <a:txBody>
                    <a:bodyPr/>
                    <a:lstStyle/>
                    <a:p>
                      <a:pPr algn="ctr"/>
                      <a:r>
                        <a:rPr lang="en-US" dirty="0" err="1" smtClean="0"/>
                        <a:t>Eavg</a:t>
                      </a:r>
                      <a:r>
                        <a:rPr lang="en-US" dirty="0" smtClean="0"/>
                        <a:t>(lux)</a:t>
                      </a:r>
                      <a:endParaRPr lang="en-US" dirty="0"/>
                    </a:p>
                  </a:txBody>
                  <a:tcPr/>
                </a:tc>
                <a:tc>
                  <a:txBody>
                    <a:bodyPr/>
                    <a:lstStyle/>
                    <a:p>
                      <a:pPr algn="ctr"/>
                      <a:r>
                        <a:rPr lang="en-US" dirty="0" smtClean="0"/>
                        <a:t>UGR</a:t>
                      </a:r>
                      <a:endParaRPr lang="en-US" dirty="0"/>
                    </a:p>
                  </a:txBody>
                  <a:tcPr/>
                </a:tc>
                <a:tc>
                  <a:txBody>
                    <a:bodyPr/>
                    <a:lstStyle/>
                    <a:p>
                      <a:pPr algn="ctr"/>
                      <a:r>
                        <a:rPr lang="en-US" dirty="0" smtClean="0"/>
                        <a:t>Uniformity</a:t>
                      </a:r>
                      <a:endParaRPr lang="en-US" dirty="0"/>
                    </a:p>
                  </a:txBody>
                  <a:tcPr/>
                </a:tc>
              </a:tr>
              <a:tr h="520767">
                <a:tc>
                  <a:txBody>
                    <a:bodyPr/>
                    <a:lstStyle/>
                    <a:p>
                      <a:pPr algn="ctr"/>
                      <a:r>
                        <a:rPr lang="en-US" dirty="0" smtClean="0"/>
                        <a:t>517</a:t>
                      </a:r>
                      <a:endParaRPr lang="en-US" dirty="0"/>
                    </a:p>
                  </a:txBody>
                  <a:tcPr/>
                </a:tc>
                <a:tc>
                  <a:txBody>
                    <a:bodyPr/>
                    <a:lstStyle/>
                    <a:p>
                      <a:pPr algn="ctr"/>
                      <a:r>
                        <a:rPr lang="en-US" dirty="0" smtClean="0"/>
                        <a:t>10-18</a:t>
                      </a:r>
                      <a:endParaRPr lang="en-US" dirty="0"/>
                    </a:p>
                  </a:txBody>
                  <a:tcPr/>
                </a:tc>
                <a:tc>
                  <a:txBody>
                    <a:bodyPr/>
                    <a:lstStyle/>
                    <a:p>
                      <a:pPr algn="ctr"/>
                      <a:r>
                        <a:rPr lang="en-US" dirty="0" smtClean="0"/>
                        <a:t>0.76</a:t>
                      </a:r>
                      <a:endParaRPr lang="en-US" dirty="0"/>
                    </a:p>
                  </a:txBody>
                  <a:tcPr/>
                </a:tc>
              </a:tr>
            </a:tbl>
          </a:graphicData>
        </a:graphic>
      </p:graphicFrame>
    </p:spTree>
    <p:extLst>
      <p:ext uri="{BB962C8B-B14F-4D97-AF65-F5344CB8AC3E}">
        <p14:creationId xmlns:p14="http://schemas.microsoft.com/office/powerpoint/2010/main" val="1223870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429000" y="395637"/>
            <a:ext cx="4495800" cy="685800"/>
          </a:xfrm>
        </p:spPr>
        <p:txBody>
          <a:bodyPr>
            <a:normAutofit/>
          </a:bodyPr>
          <a:lstStyle/>
          <a:p>
            <a:pPr lvl="0" algn="ctr">
              <a:spcBef>
                <a:spcPts val="0"/>
              </a:spcBef>
            </a:pPr>
            <a:r>
              <a:rPr lang="en-US" sz="2800" cap="none" dirty="0" smtClean="0">
                <a:solidFill>
                  <a:srgbClr val="C00000"/>
                </a:solidFill>
                <a:latin typeface="Andalus" pitchFamily="18" charset="-78"/>
                <a:ea typeface="+mn-ea"/>
                <a:cs typeface="Andalus" pitchFamily="18" charset="-78"/>
              </a:rPr>
              <a:t>Modifications:</a:t>
            </a:r>
            <a:endParaRPr lang="en-US" sz="3200" dirty="0">
              <a:solidFill>
                <a:srgbClr val="C00000"/>
              </a:solidFill>
              <a:latin typeface="Andalus" pitchFamily="18" charset="-78"/>
              <a:cs typeface="Andalus" pitchFamily="18" charset="-78"/>
            </a:endParaRPr>
          </a:p>
        </p:txBody>
      </p:sp>
      <p:pic>
        <p:nvPicPr>
          <p:cNvPr id="8" name="صورة 46"/>
          <p:cNvPicPr/>
          <p:nvPr/>
        </p:nvPicPr>
        <p:blipFill>
          <a:blip r:embed="rId2">
            <a:extLst>
              <a:ext uri="{28A0092B-C50C-407E-A947-70E740481C1C}">
                <a14:useLocalDpi xmlns:a14="http://schemas.microsoft.com/office/drawing/2010/main" val="0"/>
              </a:ext>
            </a:extLst>
          </a:blip>
          <a:stretch>
            <a:fillRect/>
          </a:stretch>
        </p:blipFill>
        <p:spPr>
          <a:xfrm>
            <a:off x="381000" y="1487606"/>
            <a:ext cx="5410200" cy="40749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صورة 45"/>
          <p:cNvPicPr/>
          <p:nvPr/>
        </p:nvPicPr>
        <p:blipFill rotWithShape="1">
          <a:blip r:embed="rId3">
            <a:extLst>
              <a:ext uri="{28A0092B-C50C-407E-A947-70E740481C1C}">
                <a14:useLocalDpi xmlns:a14="http://schemas.microsoft.com/office/drawing/2010/main" val="0"/>
              </a:ext>
            </a:extLst>
          </a:blip>
          <a:srcRect b="9091"/>
          <a:stretch/>
        </p:blipFill>
        <p:spPr bwMode="auto">
          <a:xfrm>
            <a:off x="6019800" y="1487606"/>
            <a:ext cx="5715000" cy="4074994"/>
          </a:xfrm>
          <a:prstGeom prst="rect">
            <a:avLst/>
          </a:prstGeom>
          <a:ln w="38100"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10" name="TextBox 9"/>
          <p:cNvSpPr txBox="1"/>
          <p:nvPr/>
        </p:nvSpPr>
        <p:spPr>
          <a:xfrm>
            <a:off x="6324600" y="5798024"/>
            <a:ext cx="4419600" cy="369332"/>
          </a:xfrm>
          <a:prstGeom prst="rect">
            <a:avLst/>
          </a:prstGeom>
          <a:noFill/>
        </p:spPr>
        <p:txBody>
          <a:bodyPr wrap="square" rtlCol="0">
            <a:spAutoFit/>
          </a:bodyPr>
          <a:lstStyle/>
          <a:p>
            <a:pPr algn="ctr"/>
            <a:r>
              <a:rPr lang="en-US" sz="1600" b="1" dirty="0" smtClean="0">
                <a:latin typeface="Times New Roman" panose="02020603050405020304" pitchFamily="18" charset="0"/>
                <a:cs typeface="Times New Roman" panose="02020603050405020304" pitchFamily="18" charset="0"/>
              </a:rPr>
              <a:t>Figure 6: </a:t>
            </a:r>
            <a:r>
              <a:rPr lang="en-US" b="1" dirty="0" smtClean="0">
                <a:latin typeface="Times New Roman" panose="02020603050405020304" pitchFamily="18" charset="0"/>
                <a:cs typeface="Times New Roman" panose="02020603050405020304" pitchFamily="18" charset="0"/>
              </a:rPr>
              <a:t>fourth</a:t>
            </a:r>
            <a:r>
              <a:rPr lang="en-US" sz="1600" b="1" dirty="0" smtClean="0">
                <a:latin typeface="Times New Roman" panose="02020603050405020304" pitchFamily="18" charset="0"/>
                <a:cs typeface="Times New Roman" panose="02020603050405020304" pitchFamily="18" charset="0"/>
              </a:rPr>
              <a:t> modification</a:t>
            </a:r>
            <a:endParaRPr lang="en-US" sz="1600" b="1"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913831" y="5825320"/>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5: third modification</a:t>
            </a:r>
            <a:endParaRPr lang="en-US" b="1" dirty="0">
              <a:latin typeface="Times New Roman" panose="02020603050405020304" pitchFamily="18" charset="0"/>
              <a:cs typeface="Times New Roman" panose="02020603050405020304" pitchFamily="18" charset="0"/>
            </a:endParaRPr>
          </a:p>
        </p:txBody>
      </p:sp>
      <p:sp>
        <p:nvSpPr>
          <p:cNvPr id="2" name="عنصر نائب للتذييل 1"/>
          <p:cNvSpPr>
            <a:spLocks noGrp="1"/>
          </p:cNvSpPr>
          <p:nvPr>
            <p:ph type="ftr" sz="quarter" idx="11"/>
          </p:nvPr>
        </p:nvSpPr>
        <p:spPr/>
        <p:txBody>
          <a:bodyPr/>
          <a:lstStyle/>
          <a:p>
            <a:r>
              <a:rPr lang="en-US" dirty="0" smtClean="0"/>
              <a:t>Graduation project 2</a:t>
            </a:r>
            <a:endParaRPr lang="en-US" dirty="0"/>
          </a:p>
        </p:txBody>
      </p:sp>
      <p:sp>
        <p:nvSpPr>
          <p:cNvPr id="3" name="عنصر نائب لرقم الشريحة 2"/>
          <p:cNvSpPr>
            <a:spLocks noGrp="1"/>
          </p:cNvSpPr>
          <p:nvPr>
            <p:ph type="sldNum" sz="quarter" idx="12"/>
          </p:nvPr>
        </p:nvSpPr>
        <p:spPr/>
        <p:txBody>
          <a:bodyPr/>
          <a:lstStyle/>
          <a:p>
            <a:fld id="{CA8D9AD5-F248-4919-864A-CFD76CC027D6}" type="slidenum">
              <a:rPr lang="en-US" smtClean="0"/>
              <a:pPr/>
              <a:t>7</a:t>
            </a:fld>
            <a:endParaRPr lang="en-US" dirty="0"/>
          </a:p>
        </p:txBody>
      </p:sp>
    </p:spTree>
    <p:extLst>
      <p:ext uri="{BB962C8B-B14F-4D97-AF65-F5344CB8AC3E}">
        <p14:creationId xmlns:p14="http://schemas.microsoft.com/office/powerpoint/2010/main" val="4029414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3200400" cy="685800"/>
          </a:xfrm>
        </p:spPr>
        <p:txBody>
          <a:bodyPr>
            <a:normAutofit/>
          </a:bodyPr>
          <a:lstStyle/>
          <a:p>
            <a:pPr lvl="0">
              <a:spcBef>
                <a:spcPts val="0"/>
              </a:spcBef>
            </a:pPr>
            <a:r>
              <a:rPr lang="en-US" sz="3200" b="1" cap="none" dirty="0" smtClean="0">
                <a:solidFill>
                  <a:schemeClr val="bg1">
                    <a:lumMod val="95000"/>
                  </a:schemeClr>
                </a:solidFill>
                <a:latin typeface="Andalus" pitchFamily="18" charset="-78"/>
                <a:ea typeface="+mn-ea"/>
                <a:cs typeface="Andalus" pitchFamily="18" charset="-78"/>
              </a:rPr>
              <a:t>Artificial lighting</a:t>
            </a:r>
            <a:endParaRPr lang="en-US" sz="3600" b="1" dirty="0">
              <a:latin typeface="Andalus" pitchFamily="18" charset="-78"/>
              <a:cs typeface="Andalus" pitchFamily="18" charset="-78"/>
            </a:endParaRPr>
          </a:p>
        </p:txBody>
      </p:sp>
      <p:sp>
        <p:nvSpPr>
          <p:cNvPr id="7" name="عنصر نائب للتذييل 6"/>
          <p:cNvSpPr>
            <a:spLocks noGrp="1"/>
          </p:cNvSpPr>
          <p:nvPr>
            <p:ph type="ftr" sz="quarter" idx="11"/>
          </p:nvPr>
        </p:nvSpPr>
        <p:spPr/>
        <p:txBody>
          <a:bodyPr/>
          <a:lstStyle/>
          <a:p>
            <a:r>
              <a:rPr lang="en-US" dirty="0" smtClean="0"/>
              <a:t>Graduation project 2</a:t>
            </a:r>
            <a:endParaRPr lang="en-US" dirty="0"/>
          </a:p>
        </p:txBody>
      </p:sp>
      <p:sp>
        <p:nvSpPr>
          <p:cNvPr id="8" name="عنصر نائب لرقم الشريحة 7"/>
          <p:cNvSpPr>
            <a:spLocks noGrp="1"/>
          </p:cNvSpPr>
          <p:nvPr>
            <p:ph type="sldNum" sz="quarter" idx="12"/>
          </p:nvPr>
        </p:nvSpPr>
        <p:spPr/>
        <p:txBody>
          <a:bodyPr/>
          <a:lstStyle/>
          <a:p>
            <a:fld id="{CA8D9AD5-F248-4919-864A-CFD76CC027D6}" type="slidenum">
              <a:rPr lang="en-US" smtClean="0"/>
              <a:pPr/>
              <a:t>70</a:t>
            </a:fld>
            <a:endParaRPr lang="en-US" dirty="0"/>
          </a:p>
        </p:txBody>
      </p:sp>
      <p:pic>
        <p:nvPicPr>
          <p:cNvPr id="9" name="Picture 11" descr="library.jpg"/>
          <p:cNvPicPr/>
          <p:nvPr/>
        </p:nvPicPr>
        <p:blipFill>
          <a:blip r:embed="rId2"/>
          <a:stretch>
            <a:fillRect/>
          </a:stretch>
        </p:blipFill>
        <p:spPr>
          <a:xfrm>
            <a:off x="228600" y="1447800"/>
            <a:ext cx="4419600" cy="3400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 name="صورة 15"/>
          <p:cNvPicPr/>
          <p:nvPr/>
        </p:nvPicPr>
        <p:blipFill rotWithShape="1">
          <a:blip r:embed="rId3">
            <a:extLst>
              <a:ext uri="{28A0092B-C50C-407E-A947-70E740481C1C}">
                <a14:useLocalDpi xmlns:a14="http://schemas.microsoft.com/office/drawing/2010/main" val="0"/>
              </a:ext>
            </a:extLst>
          </a:blip>
          <a:srcRect t="21282" r="24254" b="11025"/>
          <a:stretch/>
        </p:blipFill>
        <p:spPr>
          <a:xfrm>
            <a:off x="5943600" y="190499"/>
            <a:ext cx="5298091" cy="26289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12" name="Table 11"/>
          <p:cNvGraphicFramePr>
            <a:graphicFrameLocks noGrp="1"/>
          </p:cNvGraphicFramePr>
          <p:nvPr>
            <p:extLst>
              <p:ext uri="{D42A27DB-BD31-4B8C-83A1-F6EECF244321}">
                <p14:modId xmlns:p14="http://schemas.microsoft.com/office/powerpoint/2010/main" val="4253435348"/>
              </p:ext>
            </p:extLst>
          </p:nvPr>
        </p:nvGraphicFramePr>
        <p:xfrm>
          <a:off x="5961993" y="3147888"/>
          <a:ext cx="5459672" cy="1800927"/>
        </p:xfrm>
        <a:graphic>
          <a:graphicData uri="http://schemas.openxmlformats.org/drawingml/2006/table">
            <a:tbl>
              <a:tblPr firstRow="1" bandRow="1">
                <a:tableStyleId>{B301B821-A1FF-4177-AEE7-76D212191A09}</a:tableStyleId>
              </a:tblPr>
              <a:tblGrid>
                <a:gridCol w="1219200"/>
                <a:gridCol w="1676400"/>
                <a:gridCol w="1199154"/>
                <a:gridCol w="1364918"/>
              </a:tblGrid>
              <a:tr h="370840">
                <a:tc>
                  <a:txBody>
                    <a:bodyPr/>
                    <a:lstStyle/>
                    <a:p>
                      <a:pPr algn="ctr"/>
                      <a:r>
                        <a:rPr lang="en-US" dirty="0" smtClean="0"/>
                        <a:t>Library</a:t>
                      </a:r>
                      <a:endParaRPr lang="en-US" dirty="0"/>
                    </a:p>
                  </a:txBody>
                  <a:tcPr/>
                </a:tc>
                <a:tc>
                  <a:txBody>
                    <a:bodyPr/>
                    <a:lstStyle/>
                    <a:p>
                      <a:pPr algn="ctr"/>
                      <a:r>
                        <a:rPr lang="en-US" dirty="0" smtClean="0"/>
                        <a:t>Perpendicular illuminance</a:t>
                      </a:r>
                      <a:endParaRPr lang="en-US" dirty="0"/>
                    </a:p>
                  </a:txBody>
                  <a:tcPr/>
                </a:tc>
                <a:tc>
                  <a:txBody>
                    <a:bodyPr/>
                    <a:lstStyle/>
                    <a:p>
                      <a:pPr algn="ctr"/>
                      <a:r>
                        <a:rPr lang="en-US" dirty="0" smtClean="0"/>
                        <a:t>UGR</a:t>
                      </a:r>
                      <a:endParaRPr lang="en-US" dirty="0"/>
                    </a:p>
                  </a:txBody>
                  <a:tcPr/>
                </a:tc>
                <a:tc>
                  <a:txBody>
                    <a:bodyPr/>
                    <a:lstStyle/>
                    <a:p>
                      <a:pPr algn="ctr"/>
                      <a:r>
                        <a:rPr lang="en-US" dirty="0" smtClean="0"/>
                        <a:t>Uniformity</a:t>
                      </a:r>
                      <a:endParaRPr lang="en-US" dirty="0"/>
                    </a:p>
                  </a:txBody>
                  <a:tcPr/>
                </a:tc>
              </a:tr>
              <a:tr h="520767">
                <a:tc>
                  <a:txBody>
                    <a:bodyPr/>
                    <a:lstStyle/>
                    <a:p>
                      <a:pPr algn="ctr"/>
                      <a:r>
                        <a:rPr lang="en-US" dirty="0" smtClean="0"/>
                        <a:t>reading</a:t>
                      </a:r>
                      <a:endParaRPr lang="en-US" dirty="0"/>
                    </a:p>
                  </a:txBody>
                  <a:tcPr/>
                </a:tc>
                <a:tc>
                  <a:txBody>
                    <a:bodyPr/>
                    <a:lstStyle/>
                    <a:p>
                      <a:pPr algn="ctr"/>
                      <a:r>
                        <a:rPr lang="en-US" dirty="0" smtClean="0"/>
                        <a:t>500</a:t>
                      </a:r>
                      <a:endParaRPr lang="en-US" dirty="0"/>
                    </a:p>
                  </a:txBody>
                  <a:tcPr/>
                </a:tc>
                <a:tc>
                  <a:txBody>
                    <a:bodyPr/>
                    <a:lstStyle/>
                    <a:p>
                      <a:pPr algn="ctr"/>
                      <a:r>
                        <a:rPr lang="en-US" dirty="0" smtClean="0"/>
                        <a:t>10-15</a:t>
                      </a:r>
                      <a:endParaRPr lang="en-US" dirty="0"/>
                    </a:p>
                  </a:txBody>
                  <a:tcPr/>
                </a:tc>
                <a:tc>
                  <a:txBody>
                    <a:bodyPr/>
                    <a:lstStyle/>
                    <a:p>
                      <a:pPr algn="ctr"/>
                      <a:r>
                        <a:rPr lang="en-US" dirty="0" smtClean="0"/>
                        <a:t>0.85</a:t>
                      </a:r>
                      <a:endParaRPr lang="en-US" dirty="0"/>
                    </a:p>
                  </a:txBody>
                  <a:tcPr/>
                </a:tc>
              </a:tr>
              <a:tr h="520767">
                <a:tc>
                  <a:txBody>
                    <a:bodyPr/>
                    <a:lstStyle/>
                    <a:p>
                      <a:pPr algn="ctr"/>
                      <a:r>
                        <a:rPr lang="en-US" dirty="0" smtClean="0"/>
                        <a:t>bookshelves</a:t>
                      </a:r>
                      <a:endParaRPr lang="en-US" dirty="0"/>
                    </a:p>
                  </a:txBody>
                  <a:tcPr/>
                </a:tc>
                <a:tc>
                  <a:txBody>
                    <a:bodyPr/>
                    <a:lstStyle/>
                    <a:p>
                      <a:pPr algn="ctr"/>
                      <a:r>
                        <a:rPr lang="en-US" dirty="0" smtClean="0"/>
                        <a:t>250</a:t>
                      </a:r>
                      <a:endParaRPr lang="en-US" dirty="0"/>
                    </a:p>
                  </a:txBody>
                  <a:tcPr/>
                </a:tc>
                <a:tc>
                  <a:txBody>
                    <a:bodyPr/>
                    <a:lstStyle/>
                    <a:p>
                      <a:pPr algn="ctr"/>
                      <a:r>
                        <a:rPr lang="en-US" dirty="0" smtClean="0"/>
                        <a:t>10-12</a:t>
                      </a:r>
                      <a:endParaRPr lang="en-US" dirty="0"/>
                    </a:p>
                  </a:txBody>
                  <a:tcPr/>
                </a:tc>
                <a:tc>
                  <a:txBody>
                    <a:bodyPr/>
                    <a:lstStyle/>
                    <a:p>
                      <a:pPr algn="ctr"/>
                      <a:r>
                        <a:rPr lang="en-US" dirty="0" smtClean="0"/>
                        <a:t>0.8</a:t>
                      </a:r>
                      <a:endParaRPr lang="en-US" dirty="0"/>
                    </a:p>
                  </a:txBody>
                  <a:tcPr/>
                </a:tc>
              </a:tr>
            </a:tbl>
          </a:graphicData>
        </a:graphic>
      </p:graphicFrame>
    </p:spTree>
    <p:extLst>
      <p:ext uri="{BB962C8B-B14F-4D97-AF65-F5344CB8AC3E}">
        <p14:creationId xmlns:p14="http://schemas.microsoft.com/office/powerpoint/2010/main" val="957094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45928" y="381000"/>
            <a:ext cx="9144000" cy="457200"/>
          </a:xfrm>
        </p:spPr>
        <p:txBody>
          <a:bodyPr>
            <a:noAutofit/>
          </a:bodyPr>
          <a:lstStyle/>
          <a:p>
            <a:r>
              <a:rPr lang="en-US" sz="3200" b="1" dirty="0" smtClean="0">
                <a:solidFill>
                  <a:schemeClr val="accent6">
                    <a:lumMod val="75000"/>
                  </a:schemeClr>
                </a:solidFill>
                <a:latin typeface="Times New Roman" panose="02020603050405020304" pitchFamily="18" charset="0"/>
                <a:cs typeface="Times New Roman" panose="02020603050405020304" pitchFamily="18" charset="0"/>
              </a:rPr>
              <a:t>Sockets arrangement</a:t>
            </a:r>
            <a:endParaRPr lang="en-US" sz="3200" b="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71</a:t>
            </a:fld>
            <a:endParaRPr lang="en-US" dirty="0"/>
          </a:p>
        </p:txBody>
      </p:sp>
      <p:pic>
        <p:nvPicPr>
          <p:cNvPr id="6" name="صورة 5" descr="لقطة الشاشة"/>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303" y="990561"/>
            <a:ext cx="6901251" cy="53558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4191000" y="6346452"/>
            <a:ext cx="3360856"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66 : sockets arrangement</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9138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066800" y="419100"/>
            <a:ext cx="9144000" cy="1143000"/>
          </a:xfrm>
        </p:spPr>
        <p:txBody>
          <a:bodyPr>
            <a:normAutofit/>
          </a:bodyPr>
          <a:lstStyle/>
          <a:p>
            <a:r>
              <a:rPr lang="en-US" sz="3200" b="1" dirty="0" smtClean="0">
                <a:solidFill>
                  <a:schemeClr val="accent6">
                    <a:lumMod val="75000"/>
                  </a:schemeClr>
                </a:solidFill>
                <a:latin typeface="Andalus" panose="02020603050405020304" pitchFamily="18" charset="-78"/>
                <a:cs typeface="Andalus" panose="02020603050405020304" pitchFamily="18" charset="-78"/>
              </a:rPr>
              <a:t>Photovoltaic geographical system</a:t>
            </a:r>
            <a:endParaRPr lang="en-US" sz="3200" b="1" dirty="0">
              <a:solidFill>
                <a:schemeClr val="accent6">
                  <a:lumMod val="75000"/>
                </a:schemeClr>
              </a:solidFill>
              <a:latin typeface="Andalus" panose="02020603050405020304" pitchFamily="18" charset="-78"/>
              <a:cs typeface="Andalus" panose="02020603050405020304" pitchFamily="18" charset="-78"/>
            </a:endParaRPr>
          </a:p>
        </p:txBody>
      </p:sp>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72</a:t>
            </a:fld>
            <a:endParaRPr lang="en-US" dirty="0"/>
          </a:p>
        </p:txBody>
      </p:sp>
      <p:pic>
        <p:nvPicPr>
          <p:cNvPr id="12" name="صورة 11"/>
          <p:cNvPicPr/>
          <p:nvPr/>
        </p:nvPicPr>
        <p:blipFill>
          <a:blip r:embed="rId2">
            <a:extLst>
              <a:ext uri="{28A0092B-C50C-407E-A947-70E740481C1C}">
                <a14:useLocalDpi xmlns:a14="http://schemas.microsoft.com/office/drawing/2010/main" val="0"/>
              </a:ext>
            </a:extLst>
          </a:blip>
          <a:stretch>
            <a:fillRect/>
          </a:stretch>
        </p:blipFill>
        <p:spPr>
          <a:xfrm>
            <a:off x="1752600" y="914401"/>
            <a:ext cx="8191500" cy="5257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4628627" y="6180084"/>
            <a:ext cx="3414396"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Figure </a:t>
            </a:r>
            <a:r>
              <a:rPr lang="en-US" b="1" dirty="0" smtClean="0">
                <a:latin typeface="Times New Roman" panose="02020603050405020304" pitchFamily="18" charset="0"/>
                <a:cs typeface="Times New Roman" panose="02020603050405020304" pitchFamily="18" charset="0"/>
              </a:rPr>
              <a:t>67: Photovoltaic program</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0003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عنصر نائب للمحتوى 8"/>
          <p:cNvPicPr>
            <a:picLocks noGrp="1" noChangeAspect="1"/>
          </p:cNvPicPr>
          <p:nvPr>
            <p:ph idx="1"/>
          </p:nvPr>
        </p:nvPicPr>
        <p:blipFill rotWithShape="1">
          <a:blip r:embed="rId2">
            <a:extLst>
              <a:ext uri="{28A0092B-C50C-407E-A947-70E740481C1C}">
                <a14:useLocalDpi xmlns:a14="http://schemas.microsoft.com/office/drawing/2010/main" val="0"/>
              </a:ext>
            </a:extLst>
          </a:blip>
          <a:srcRect b="34872"/>
          <a:stretch/>
        </p:blipFill>
        <p:spPr>
          <a:xfrm>
            <a:off x="381000" y="1295399"/>
            <a:ext cx="4229100" cy="30641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عنصر نائب للنص 2"/>
          <p:cNvSpPr>
            <a:spLocks noGrp="1"/>
          </p:cNvSpPr>
          <p:nvPr>
            <p:ph type="body" sz="half" idx="2"/>
          </p:nvPr>
        </p:nvSpPr>
        <p:spPr>
          <a:xfrm>
            <a:off x="5159740" y="304800"/>
            <a:ext cx="5584460" cy="609600"/>
          </a:xfrm>
        </p:spPr>
        <p:txBody>
          <a:bodyPr>
            <a:noAutofit/>
          </a:bodyPr>
          <a:lstStyle/>
          <a:p>
            <a:r>
              <a:rPr lang="en-US" sz="3200" b="1" dirty="0" smtClean="0">
                <a:solidFill>
                  <a:schemeClr val="accent6">
                    <a:lumMod val="75000"/>
                  </a:schemeClr>
                </a:solidFill>
                <a:latin typeface="Andalus" panose="02020603050405020304" pitchFamily="18" charset="-78"/>
                <a:cs typeface="Andalus" panose="02020603050405020304" pitchFamily="18" charset="-78"/>
              </a:rPr>
              <a:t>Photovoltaic system</a:t>
            </a:r>
            <a:endParaRPr lang="en-US" sz="3200" b="1" dirty="0">
              <a:solidFill>
                <a:schemeClr val="accent6">
                  <a:lumMod val="75000"/>
                </a:schemeClr>
              </a:solidFill>
              <a:latin typeface="Andalus" panose="02020603050405020304" pitchFamily="18" charset="-78"/>
              <a:cs typeface="Andalus" panose="02020603050405020304" pitchFamily="18" charset="-78"/>
            </a:endParaRPr>
          </a:p>
        </p:txBody>
      </p:sp>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73</a:t>
            </a:fld>
            <a:endParaRPr lang="en-US" dirty="0"/>
          </a:p>
        </p:txBody>
      </p:sp>
      <p:graphicFrame>
        <p:nvGraphicFramePr>
          <p:cNvPr id="10" name="جدول 9"/>
          <p:cNvGraphicFramePr>
            <a:graphicFrameLocks noGrp="1"/>
          </p:cNvGraphicFramePr>
          <p:nvPr>
            <p:extLst>
              <p:ext uri="{D42A27DB-BD31-4B8C-83A1-F6EECF244321}">
                <p14:modId xmlns:p14="http://schemas.microsoft.com/office/powerpoint/2010/main" val="3888153879"/>
              </p:ext>
            </p:extLst>
          </p:nvPr>
        </p:nvGraphicFramePr>
        <p:xfrm>
          <a:off x="5159739" y="1555972"/>
          <a:ext cx="6498862" cy="741680"/>
        </p:xfrm>
        <a:graphic>
          <a:graphicData uri="http://schemas.openxmlformats.org/drawingml/2006/table">
            <a:tbl>
              <a:tblPr firstRow="1" bandRow="1">
                <a:tableStyleId>{B301B821-A1FF-4177-AEE7-76D212191A09}</a:tableStyleId>
              </a:tblPr>
              <a:tblGrid>
                <a:gridCol w="3249431"/>
                <a:gridCol w="3249431"/>
              </a:tblGrid>
              <a:tr h="370840">
                <a:tc>
                  <a:txBody>
                    <a:bodyPr/>
                    <a:lstStyle/>
                    <a:p>
                      <a:pPr algn="ctr"/>
                      <a:r>
                        <a:rPr lang="en-US" sz="1600" dirty="0" smtClean="0">
                          <a:latin typeface="Times New Roman" panose="02020603050405020304" pitchFamily="18" charset="0"/>
                          <a:cs typeface="Times New Roman" panose="02020603050405020304" pitchFamily="18" charset="0"/>
                        </a:rPr>
                        <a:t>Total Annual consumption</a:t>
                      </a:r>
                      <a:endParaRPr lang="en-US" sz="1600" dirty="0">
                        <a:latin typeface="Times New Roman" panose="02020603050405020304" pitchFamily="18" charset="0"/>
                        <a:cs typeface="Times New Roman" panose="02020603050405020304" pitchFamily="18" charset="0"/>
                      </a:endParaRPr>
                    </a:p>
                  </a:txBody>
                  <a:tcPr anchor="ctr"/>
                </a:tc>
                <a:tc>
                  <a:txBody>
                    <a:bodyPr/>
                    <a:lstStyle/>
                    <a:p>
                      <a:pPr algn="ctr"/>
                      <a:r>
                        <a:rPr lang="en-US" sz="1600" dirty="0" smtClean="0">
                          <a:latin typeface="Times New Roman" panose="02020603050405020304" pitchFamily="18" charset="0"/>
                          <a:cs typeface="Times New Roman" panose="02020603050405020304" pitchFamily="18" charset="0"/>
                        </a:rPr>
                        <a:t>Total</a:t>
                      </a:r>
                      <a:r>
                        <a:rPr lang="en-US" sz="1600" baseline="0" dirty="0" smtClean="0">
                          <a:latin typeface="Times New Roman" panose="02020603050405020304" pitchFamily="18" charset="0"/>
                          <a:cs typeface="Times New Roman" panose="02020603050405020304" pitchFamily="18" charset="0"/>
                        </a:rPr>
                        <a:t> annual cost</a:t>
                      </a:r>
                      <a:endParaRPr lang="en-US" sz="160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sz="1600" dirty="0" smtClean="0">
                          <a:latin typeface="Times New Roman" panose="02020603050405020304" pitchFamily="18" charset="0"/>
                          <a:cs typeface="Times New Roman" panose="02020603050405020304" pitchFamily="18" charset="0"/>
                        </a:rPr>
                        <a:t>11767 KW.H</a:t>
                      </a:r>
                      <a:endParaRPr lang="en-US" sz="1600" dirty="0">
                        <a:latin typeface="Times New Roman" panose="02020603050405020304" pitchFamily="18" charset="0"/>
                        <a:cs typeface="Times New Roman" panose="02020603050405020304" pitchFamily="18" charset="0"/>
                      </a:endParaRPr>
                    </a:p>
                  </a:txBody>
                  <a:tcPr anchor="ctr"/>
                </a:tc>
                <a:tc>
                  <a:txBody>
                    <a:bodyPr/>
                    <a:lstStyle/>
                    <a:p>
                      <a:pPr algn="ctr"/>
                      <a:r>
                        <a:rPr lang="en-US" sz="1600" dirty="0" smtClean="0">
                          <a:latin typeface="Times New Roman" panose="02020603050405020304" pitchFamily="18" charset="0"/>
                          <a:cs typeface="Times New Roman" panose="02020603050405020304" pitchFamily="18" charset="0"/>
                        </a:rPr>
                        <a:t>7530.8 NIS</a:t>
                      </a:r>
                      <a:endParaRPr lang="en-US" sz="1600" dirty="0">
                        <a:latin typeface="Times New Roman" panose="02020603050405020304" pitchFamily="18" charset="0"/>
                        <a:cs typeface="Times New Roman" panose="02020603050405020304" pitchFamily="18" charset="0"/>
                      </a:endParaRPr>
                    </a:p>
                  </a:txBody>
                  <a:tcPr anchor="ctr"/>
                </a:tc>
              </a:tr>
            </a:tbl>
          </a:graphicData>
        </a:graphic>
      </p:graphicFrame>
      <p:sp>
        <p:nvSpPr>
          <p:cNvPr id="11" name="مربع نص 10"/>
          <p:cNvSpPr txBox="1"/>
          <p:nvPr/>
        </p:nvSpPr>
        <p:spPr>
          <a:xfrm>
            <a:off x="5191585" y="3897868"/>
            <a:ext cx="6618573" cy="461665"/>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Total annual Bonus = 8384-7530.8 = 853.12NIS</a:t>
            </a:r>
            <a:endParaRPr lang="en-US" sz="2400" b="1" dirty="0">
              <a:latin typeface="Times New Roman" panose="02020603050405020304" pitchFamily="18" charset="0"/>
              <a:cs typeface="Times New Roman" panose="02020603050405020304" pitchFamily="18" charset="0"/>
            </a:endParaRPr>
          </a:p>
        </p:txBody>
      </p:sp>
      <p:graphicFrame>
        <p:nvGraphicFramePr>
          <p:cNvPr id="12" name="جدول 11"/>
          <p:cNvGraphicFramePr>
            <a:graphicFrameLocks noGrp="1"/>
          </p:cNvGraphicFramePr>
          <p:nvPr>
            <p:extLst>
              <p:ext uri="{D42A27DB-BD31-4B8C-83A1-F6EECF244321}">
                <p14:modId xmlns:p14="http://schemas.microsoft.com/office/powerpoint/2010/main" val="4049403817"/>
              </p:ext>
            </p:extLst>
          </p:nvPr>
        </p:nvGraphicFramePr>
        <p:xfrm>
          <a:off x="5150641" y="2698070"/>
          <a:ext cx="6498862" cy="741680"/>
        </p:xfrm>
        <a:graphic>
          <a:graphicData uri="http://schemas.openxmlformats.org/drawingml/2006/table">
            <a:tbl>
              <a:tblPr firstRow="1" bandRow="1">
                <a:tableStyleId>{B301B821-A1FF-4177-AEE7-76D212191A09}</a:tableStyleId>
              </a:tblPr>
              <a:tblGrid>
                <a:gridCol w="3249431"/>
                <a:gridCol w="3249431"/>
              </a:tblGrid>
              <a:tr h="370840">
                <a:tc>
                  <a:txBody>
                    <a:bodyPr/>
                    <a:lstStyle/>
                    <a:p>
                      <a:pPr algn="ctr"/>
                      <a:r>
                        <a:rPr lang="en-US" sz="1600" dirty="0" smtClean="0">
                          <a:latin typeface="Times New Roman" panose="02020603050405020304" pitchFamily="18" charset="0"/>
                          <a:cs typeface="Times New Roman" panose="02020603050405020304" pitchFamily="18" charset="0"/>
                        </a:rPr>
                        <a:t>Total Annual Generation</a:t>
                      </a:r>
                      <a:endParaRPr lang="en-US" sz="1600" dirty="0">
                        <a:latin typeface="Times New Roman" panose="02020603050405020304" pitchFamily="18" charset="0"/>
                        <a:cs typeface="Times New Roman" panose="02020603050405020304" pitchFamily="18" charset="0"/>
                      </a:endParaRPr>
                    </a:p>
                  </a:txBody>
                  <a:tcPr anchor="ctr"/>
                </a:tc>
                <a:tc>
                  <a:txBody>
                    <a:bodyPr/>
                    <a:lstStyle/>
                    <a:p>
                      <a:pPr algn="ctr"/>
                      <a:r>
                        <a:rPr lang="en-US" sz="1600" dirty="0" smtClean="0">
                          <a:latin typeface="Times New Roman" panose="02020603050405020304" pitchFamily="18" charset="0"/>
                          <a:cs typeface="Times New Roman" panose="02020603050405020304" pitchFamily="18" charset="0"/>
                        </a:rPr>
                        <a:t>Total</a:t>
                      </a:r>
                      <a:r>
                        <a:rPr lang="en-US" sz="1600" baseline="0" dirty="0" smtClean="0">
                          <a:latin typeface="Times New Roman" panose="02020603050405020304" pitchFamily="18" charset="0"/>
                          <a:cs typeface="Times New Roman" panose="02020603050405020304" pitchFamily="18" charset="0"/>
                        </a:rPr>
                        <a:t> annual cost</a:t>
                      </a:r>
                      <a:endParaRPr lang="en-US" sz="160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sz="1600" dirty="0" smtClean="0">
                          <a:latin typeface="Times New Roman" panose="02020603050405020304" pitchFamily="18" charset="0"/>
                          <a:cs typeface="Times New Roman" panose="02020603050405020304" pitchFamily="18" charset="0"/>
                        </a:rPr>
                        <a:t>13100 KW.H</a:t>
                      </a:r>
                      <a:endParaRPr lang="en-US" sz="1600" dirty="0">
                        <a:latin typeface="Times New Roman" panose="02020603050405020304" pitchFamily="18" charset="0"/>
                        <a:cs typeface="Times New Roman" panose="02020603050405020304" pitchFamily="18" charset="0"/>
                      </a:endParaRPr>
                    </a:p>
                  </a:txBody>
                  <a:tcPr anchor="ctr"/>
                </a:tc>
                <a:tc>
                  <a:txBody>
                    <a:bodyPr/>
                    <a:lstStyle/>
                    <a:p>
                      <a:pPr algn="ctr"/>
                      <a:r>
                        <a:rPr lang="en-US" sz="1600" dirty="0" smtClean="0">
                          <a:latin typeface="Times New Roman" panose="02020603050405020304" pitchFamily="18" charset="0"/>
                          <a:cs typeface="Times New Roman" panose="02020603050405020304" pitchFamily="18" charset="0"/>
                        </a:rPr>
                        <a:t>8384 NIS</a:t>
                      </a:r>
                      <a:endParaRPr lang="en-US" sz="1600" dirty="0">
                        <a:latin typeface="Times New Roman" panose="02020603050405020304" pitchFamily="18" charset="0"/>
                        <a:cs typeface="Times New Roman" panose="02020603050405020304" pitchFamily="18" charset="0"/>
                      </a:endParaRPr>
                    </a:p>
                  </a:txBody>
                  <a:tcPr anchor="ctr"/>
                </a:tc>
              </a:tr>
            </a:tbl>
          </a:graphicData>
        </a:graphic>
      </p:graphicFrame>
    </p:spTree>
    <p:extLst>
      <p:ext uri="{BB962C8B-B14F-4D97-AF65-F5344CB8AC3E}">
        <p14:creationId xmlns:p14="http://schemas.microsoft.com/office/powerpoint/2010/main" val="1453089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7594600" cy="609600"/>
          </a:xfrm>
        </p:spPr>
        <p:txBody>
          <a:bodyPr>
            <a:normAutofit/>
          </a:bodyPr>
          <a:lstStyle/>
          <a:p>
            <a:pPr algn="ctr"/>
            <a:r>
              <a:rPr lang="en-US" sz="2800" b="1" dirty="0" smtClean="0">
                <a:latin typeface="Andalus" pitchFamily="18" charset="-78"/>
                <a:cs typeface="Andalus" pitchFamily="18" charset="-78"/>
              </a:rPr>
              <a:t>Table of contents</a:t>
            </a:r>
            <a:endParaRPr lang="en-US" sz="2400" dirty="0">
              <a:latin typeface="Andalus" pitchFamily="18" charset="-78"/>
              <a:cs typeface="Andalus" pitchFamily="18" charset="-78"/>
            </a:endParaRPr>
          </a:p>
        </p:txBody>
      </p:sp>
      <p:graphicFrame>
        <p:nvGraphicFramePr>
          <p:cNvPr id="12" name="Diagram 11"/>
          <p:cNvGraphicFramePr/>
          <p:nvPr>
            <p:extLst>
              <p:ext uri="{D42A27DB-BD31-4B8C-83A1-F6EECF244321}">
                <p14:modId xmlns:p14="http://schemas.microsoft.com/office/powerpoint/2010/main" val="847766564"/>
              </p:ext>
            </p:extLst>
          </p:nvPr>
        </p:nvGraphicFramePr>
        <p:xfrm>
          <a:off x="2667000" y="1295400"/>
          <a:ext cx="6500858" cy="47149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تذييل 2"/>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74</a:t>
            </a:fld>
            <a:endParaRPr lang="en-US" dirty="0"/>
          </a:p>
        </p:txBody>
      </p:sp>
      <p:sp>
        <p:nvSpPr>
          <p:cNvPr id="6" name="Right Arrow 5"/>
          <p:cNvSpPr/>
          <p:nvPr/>
        </p:nvSpPr>
        <p:spPr>
          <a:xfrm>
            <a:off x="990600" y="5334000"/>
            <a:ext cx="1600200" cy="560832"/>
          </a:xfrm>
          <a:prstGeom prst="rightArrow">
            <a:avLst>
              <a:gd name="adj1" fmla="val 50000"/>
              <a:gd name="adj2" fmla="val 868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65536133"/>
      </p:ext>
    </p:extLst>
  </p:cSld>
  <p:clrMapOvr>
    <a:masterClrMapping/>
  </p:clrMapOvr>
  <p:transition spd="med">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86840" y="609600"/>
            <a:ext cx="9144000" cy="1143000"/>
          </a:xfrm>
        </p:spPr>
        <p:txBody>
          <a:bodyPr>
            <a:normAutofit/>
          </a:bodyPr>
          <a:lstStyle/>
          <a:p>
            <a:pPr marL="457200" indent="-457200">
              <a:buFont typeface="Wingdings" panose="05000000000000000000" pitchFamily="2" charset="2"/>
              <a:buChar char="v"/>
            </a:pPr>
            <a:r>
              <a:rPr lang="en-US" sz="3200" b="1" dirty="0" smtClean="0">
                <a:solidFill>
                  <a:schemeClr val="accent6">
                    <a:lumMod val="75000"/>
                  </a:schemeClr>
                </a:solidFill>
                <a:latin typeface="Andalus" panose="02020603050405020304" pitchFamily="18" charset="-78"/>
                <a:cs typeface="Andalus" panose="02020603050405020304" pitchFamily="18" charset="-78"/>
              </a:rPr>
              <a:t>Quantity surveying</a:t>
            </a:r>
            <a:endParaRPr lang="en-US" sz="3200" b="1" dirty="0">
              <a:solidFill>
                <a:schemeClr val="accent6">
                  <a:lumMod val="75000"/>
                </a:schemeClr>
              </a:solidFill>
              <a:latin typeface="Andalus" panose="02020603050405020304" pitchFamily="18" charset="-78"/>
              <a:cs typeface="Andalus" panose="02020603050405020304" pitchFamily="18" charset="-78"/>
            </a:endParaRPr>
          </a:p>
        </p:txBody>
      </p:sp>
      <p:sp>
        <p:nvSpPr>
          <p:cNvPr id="4" name="عنصر نائب للتذييل 3"/>
          <p:cNvSpPr>
            <a:spLocks noGrp="1"/>
          </p:cNvSpPr>
          <p:nvPr>
            <p:ph type="ftr" sz="quarter" idx="11"/>
          </p:nvPr>
        </p:nvSpPr>
        <p:spPr/>
        <p:txBody>
          <a:bodyPr/>
          <a:lstStyle/>
          <a:p>
            <a:r>
              <a:rPr lang="en-US" dirty="0" smtClean="0"/>
              <a:t>Graduation project 2</a:t>
            </a:r>
            <a:endParaRPr lang="en-US" dirty="0"/>
          </a:p>
        </p:txBody>
      </p:sp>
      <p:sp>
        <p:nvSpPr>
          <p:cNvPr id="5" name="عنصر نائب لرقم الشريحة 4"/>
          <p:cNvSpPr>
            <a:spLocks noGrp="1"/>
          </p:cNvSpPr>
          <p:nvPr>
            <p:ph type="sldNum" sz="quarter" idx="12"/>
          </p:nvPr>
        </p:nvSpPr>
        <p:spPr/>
        <p:txBody>
          <a:bodyPr/>
          <a:lstStyle/>
          <a:p>
            <a:fld id="{CA8D9AD5-F248-4919-864A-CFD76CC027D6}" type="slidenum">
              <a:rPr lang="en-US" smtClean="0"/>
              <a:pPr/>
              <a:t>75</a:t>
            </a:fld>
            <a:endParaRPr lang="en-US" dirty="0"/>
          </a:p>
        </p:txBody>
      </p:sp>
      <p:graphicFrame>
        <p:nvGraphicFramePr>
          <p:cNvPr id="6" name="جدول 5"/>
          <p:cNvGraphicFramePr>
            <a:graphicFrameLocks noGrp="1"/>
          </p:cNvGraphicFramePr>
          <p:nvPr>
            <p:extLst>
              <p:ext uri="{D42A27DB-BD31-4B8C-83A1-F6EECF244321}">
                <p14:modId xmlns:p14="http://schemas.microsoft.com/office/powerpoint/2010/main" val="2891331680"/>
              </p:ext>
            </p:extLst>
          </p:nvPr>
        </p:nvGraphicFramePr>
        <p:xfrm>
          <a:off x="2371299" y="1219200"/>
          <a:ext cx="8168640" cy="4483978"/>
        </p:xfrm>
        <a:graphic>
          <a:graphicData uri="http://schemas.openxmlformats.org/drawingml/2006/table">
            <a:tbl>
              <a:tblPr firstRow="1" firstCol="1" lastRow="1" bandRow="1">
                <a:tableStyleId>{B301B821-A1FF-4177-AEE7-76D212191A09}</a:tableStyleId>
              </a:tblPr>
              <a:tblGrid>
                <a:gridCol w="2865931"/>
                <a:gridCol w="1021080"/>
                <a:gridCol w="1521262"/>
                <a:gridCol w="2760367"/>
              </a:tblGrid>
              <a:tr h="892635">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work</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unit</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Quantity</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price</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r>
              <a:tr h="555716">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Earth work</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M</a:t>
                      </a:r>
                      <a:r>
                        <a:rPr lang="en-US" sz="1800" b="1" kern="1200" baseline="30000" dirty="0" smtClean="0">
                          <a:solidFill>
                            <a:schemeClr val="dk1"/>
                          </a:solidFill>
                          <a:effectLst/>
                          <a:latin typeface="Times New Roman" panose="02020603050405020304" pitchFamily="18" charset="0"/>
                          <a:ea typeface="+mn-ea"/>
                          <a:cs typeface="Times New Roman" panose="02020603050405020304" pitchFamily="18" charset="0"/>
                        </a:rPr>
                        <a:t>3</a:t>
                      </a:r>
                      <a:endParaRPr lang="en-US" sz="1800" b="1" dirty="0">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smtClean="0">
                          <a:effectLst/>
                          <a:latin typeface="Times New Roman" panose="02020603050405020304" pitchFamily="18" charset="0"/>
                          <a:cs typeface="Times New Roman" panose="02020603050405020304" pitchFamily="18" charset="0"/>
                        </a:rPr>
                        <a:t>804	</a:t>
                      </a:r>
                      <a:endParaRPr lang="en-US" sz="1800" b="1" dirty="0">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smtClean="0">
                          <a:effectLst/>
                          <a:latin typeface="Times New Roman" panose="02020603050405020304" pitchFamily="18" charset="0"/>
                          <a:cs typeface="Times New Roman" panose="02020603050405020304" pitchFamily="18" charset="0"/>
                        </a:rPr>
                        <a:t>40200</a:t>
                      </a:r>
                      <a:endParaRPr lang="en-US" sz="1800" b="1" dirty="0">
                        <a:effectLst/>
                        <a:latin typeface="Times New Roman" panose="02020603050405020304" pitchFamily="18" charset="0"/>
                        <a:cs typeface="Times New Roman" panose="02020603050405020304" pitchFamily="18" charset="0"/>
                      </a:endParaRPr>
                    </a:p>
                  </a:txBody>
                  <a:tcPr marL="29424" marR="29424" marT="0" marB="0" anchor="ctr"/>
                </a:tc>
              </a:tr>
              <a:tr h="531555">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concrete works</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algn="ct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M</a:t>
                      </a:r>
                      <a:r>
                        <a:rPr lang="en-US" sz="1800" b="1" kern="1200" baseline="30000" dirty="0" smtClean="0">
                          <a:solidFill>
                            <a:schemeClr val="dk1"/>
                          </a:solidFill>
                          <a:effectLst/>
                          <a:latin typeface="Times New Roman" panose="02020603050405020304" pitchFamily="18" charset="0"/>
                          <a:ea typeface="+mn-ea"/>
                          <a:cs typeface="Times New Roman" panose="02020603050405020304" pitchFamily="18" charset="0"/>
                        </a:rPr>
                        <a:t>3</a:t>
                      </a:r>
                      <a:endParaRPr lang="en-US" sz="1800" b="1" dirty="0">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smtClean="0">
                          <a:effectLst/>
                          <a:latin typeface="Times New Roman" panose="02020603050405020304" pitchFamily="18" charset="0"/>
                          <a:cs typeface="Times New Roman" panose="02020603050405020304" pitchFamily="18" charset="0"/>
                        </a:rPr>
                        <a:t>1618 </a:t>
                      </a:r>
                      <a:endParaRPr lang="en-US" sz="1800" b="1" dirty="0">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smtClean="0">
                          <a:effectLst/>
                          <a:latin typeface="Times New Roman" panose="02020603050405020304" pitchFamily="18" charset="0"/>
                          <a:cs typeface="Times New Roman" panose="02020603050405020304" pitchFamily="18" charset="0"/>
                        </a:rPr>
                        <a:t>533940</a:t>
                      </a:r>
                      <a:endParaRPr lang="en-US" sz="1800" b="1" dirty="0">
                        <a:effectLst/>
                        <a:latin typeface="Times New Roman" panose="02020603050405020304" pitchFamily="18" charset="0"/>
                        <a:cs typeface="Times New Roman" panose="02020603050405020304" pitchFamily="18" charset="0"/>
                      </a:endParaRPr>
                    </a:p>
                  </a:txBody>
                  <a:tcPr marL="29424" marR="29424" marT="0" marB="0" anchor="ctr"/>
                </a:tc>
              </a:tr>
              <a:tr h="531555">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steel works</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algn="ctr"/>
                      <a:r>
                        <a:rPr lang="en-US" sz="1800" b="1" dirty="0" smtClean="0">
                          <a:latin typeface="Times New Roman" panose="02020603050405020304" pitchFamily="18" charset="0"/>
                          <a:cs typeface="Times New Roman" panose="02020603050405020304" pitchFamily="18" charset="0"/>
                        </a:rPr>
                        <a:t>Ton</a:t>
                      </a:r>
                      <a:endParaRPr lang="en-US" sz="1800" b="1" dirty="0">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smtClean="0">
                          <a:effectLst/>
                          <a:latin typeface="Times New Roman" panose="02020603050405020304" pitchFamily="18" charset="0"/>
                          <a:cs typeface="Times New Roman" panose="02020603050405020304" pitchFamily="18" charset="0"/>
                        </a:rPr>
                        <a:t>97.68	</a:t>
                      </a:r>
                      <a:endParaRPr lang="en-US" sz="1800" b="1" dirty="0">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smtClean="0">
                          <a:effectLst/>
                          <a:latin typeface="Times New Roman" panose="02020603050405020304" pitchFamily="18" charset="0"/>
                          <a:cs typeface="Times New Roman" panose="02020603050405020304" pitchFamily="18" charset="0"/>
                        </a:rPr>
                        <a:t>273504</a:t>
                      </a:r>
                      <a:endParaRPr lang="en-US" sz="1800" b="1" dirty="0">
                        <a:effectLst/>
                        <a:latin typeface="Times New Roman" panose="02020603050405020304" pitchFamily="18" charset="0"/>
                        <a:cs typeface="Times New Roman" panose="02020603050405020304" pitchFamily="18" charset="0"/>
                      </a:endParaRPr>
                    </a:p>
                  </a:txBody>
                  <a:tcPr marL="29424" marR="29424" marT="0" marB="0" anchor="ctr"/>
                </a:tc>
              </a:tr>
              <a:tr h="531555">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Finishing  works</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algn="ctr"/>
                      <a:r>
                        <a:rPr lang="en-US" sz="1800" b="1" dirty="0" smtClean="0">
                          <a:latin typeface="Times New Roman" panose="02020603050405020304" pitchFamily="18" charset="0"/>
                          <a:cs typeface="Times New Roman" panose="02020603050405020304" pitchFamily="18" charset="0"/>
                        </a:rPr>
                        <a:t>M²</a:t>
                      </a:r>
                      <a:endParaRPr lang="en-US" sz="1800" b="1" dirty="0">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smtClean="0">
                          <a:effectLst/>
                          <a:latin typeface="Times New Roman" panose="02020603050405020304" pitchFamily="18" charset="0"/>
                          <a:cs typeface="Times New Roman" panose="02020603050405020304" pitchFamily="18" charset="0"/>
                        </a:rPr>
                        <a:t>19967	</a:t>
                      </a:r>
                      <a:endParaRPr lang="en-US" sz="1800" b="1" dirty="0">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smtClean="0">
                          <a:effectLst/>
                          <a:latin typeface="Times New Roman" panose="02020603050405020304" pitchFamily="18" charset="0"/>
                          <a:cs typeface="Times New Roman" panose="02020603050405020304" pitchFamily="18" charset="0"/>
                        </a:rPr>
                        <a:t>1919314</a:t>
                      </a:r>
                      <a:endParaRPr lang="en-US" sz="1800" b="1" dirty="0">
                        <a:effectLst/>
                        <a:latin typeface="Times New Roman" panose="02020603050405020304" pitchFamily="18" charset="0"/>
                        <a:cs typeface="Times New Roman" panose="02020603050405020304" pitchFamily="18" charset="0"/>
                      </a:endParaRPr>
                    </a:p>
                  </a:txBody>
                  <a:tcPr marL="29424" marR="29424" marT="0" marB="0" anchor="ctr"/>
                </a:tc>
              </a:tr>
              <a:tr h="408061">
                <a:tc>
                  <a:txBody>
                    <a:bodyPr/>
                    <a:lstStyle/>
                    <a:p>
                      <a:pPr marL="257175" marR="0" algn="ctr" defTabSz="914400" rtl="0" eaLnBrk="1" latinLnBrk="0" hangingPunct="1">
                        <a:spcBef>
                          <a:spcPts val="600"/>
                        </a:spcBef>
                        <a:spcAft>
                          <a:spcPts val="0"/>
                        </a:spcAft>
                      </a:pP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Electrical work</a:t>
                      </a:r>
                      <a:endParaRPr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29424" marR="29424" marT="0" marB="0" anchor="ctr"/>
                </a:tc>
                <a:tc>
                  <a:txBody>
                    <a:bodyPr/>
                    <a:lstStyle/>
                    <a:p>
                      <a:pPr marL="257175" marR="0" algn="ctr" defTabSz="914400" rtl="0" eaLnBrk="1" latinLnBrk="0" hangingPunct="1">
                        <a:spcBef>
                          <a:spcPts val="600"/>
                        </a:spcBef>
                        <a:spcAft>
                          <a:spcPts val="0"/>
                        </a:spcAft>
                      </a:pPr>
                      <a:endParaRPr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29424" marR="29424" marT="0" marB="0" anchor="ctr"/>
                </a:tc>
                <a:tc>
                  <a:txBody>
                    <a:bodyPr/>
                    <a:lstStyle/>
                    <a:p>
                      <a:pPr algn="ctr"/>
                      <a:endParaRPr lang="en-US" sz="1800" b="1" dirty="0">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defTabSz="914400" rtl="0" eaLnBrk="1" latinLnBrk="0" hangingPunct="1">
                        <a:spcBef>
                          <a:spcPts val="600"/>
                        </a:spcBef>
                        <a:spcAft>
                          <a:spcPts val="0"/>
                        </a:spcAft>
                      </a:pP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11488</a:t>
                      </a:r>
                      <a:endParaRPr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29424" marR="29424" marT="0" marB="0" anchor="ctr"/>
                </a:tc>
              </a:tr>
              <a:tr h="408061">
                <a:tc>
                  <a:txBody>
                    <a:bodyPr/>
                    <a:lstStyle/>
                    <a:p>
                      <a:pPr marL="257175" marR="0" algn="ctr" defTabSz="914400" rtl="0" eaLnBrk="1" latinLnBrk="0" hangingPunct="1">
                        <a:spcBef>
                          <a:spcPts val="600"/>
                        </a:spcBef>
                        <a:spcAft>
                          <a:spcPts val="0"/>
                        </a:spcAft>
                      </a:pP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Mechanical work</a:t>
                      </a:r>
                      <a:endParaRPr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29424" marR="29424" marT="0" marB="0" anchor="ctr"/>
                </a:tc>
                <a:tc>
                  <a:txBody>
                    <a:bodyPr/>
                    <a:lstStyle/>
                    <a:p>
                      <a:pPr marL="257175" marR="0" algn="ctr" defTabSz="914400" rtl="0" eaLnBrk="1" latinLnBrk="0" hangingPunct="1">
                        <a:spcBef>
                          <a:spcPts val="600"/>
                        </a:spcBef>
                        <a:spcAft>
                          <a:spcPts val="0"/>
                        </a:spcAft>
                      </a:pPr>
                      <a:endParaRPr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29424" marR="29424" marT="0" marB="0" anchor="ctr"/>
                </a:tc>
                <a:tc>
                  <a:txBody>
                    <a:bodyPr/>
                    <a:lstStyle/>
                    <a:p>
                      <a:pPr algn="ctr"/>
                      <a:endParaRPr lang="en-US" sz="1800" b="1" dirty="0">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defTabSz="914400" rtl="0" eaLnBrk="1" latinLnBrk="0" hangingPunct="1">
                        <a:spcBef>
                          <a:spcPts val="600"/>
                        </a:spcBef>
                        <a:spcAft>
                          <a:spcPts val="0"/>
                        </a:spcAft>
                      </a:pPr>
                      <a:r>
                        <a:rPr lang="en-US" sz="1800" b="1" kern="1200" dirty="0" smtClean="0">
                          <a:solidFill>
                            <a:schemeClr val="dk1"/>
                          </a:solidFill>
                          <a:effectLst/>
                          <a:latin typeface="Times New Roman" panose="02020603050405020304" pitchFamily="18" charset="0"/>
                          <a:ea typeface="+mn-ea"/>
                          <a:cs typeface="Times New Roman" panose="02020603050405020304" pitchFamily="18" charset="0"/>
                        </a:rPr>
                        <a:t>46798</a:t>
                      </a:r>
                      <a:endParaRPr lang="en-US"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29424" marR="29424" marT="0" marB="0" anchor="ctr"/>
                </a:tc>
              </a:tr>
              <a:tr h="408061">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Total</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 </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a:effectLst/>
                          <a:latin typeface="Times New Roman" panose="02020603050405020304" pitchFamily="18" charset="0"/>
                          <a:cs typeface="Times New Roman" panose="02020603050405020304" pitchFamily="18" charset="0"/>
                        </a:rPr>
                        <a:t> </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c>
                  <a:txBody>
                    <a:bodyPr/>
                    <a:lstStyle/>
                    <a:p>
                      <a:pPr marL="257175" marR="0" algn="ctr">
                        <a:spcBef>
                          <a:spcPts val="600"/>
                        </a:spcBef>
                        <a:spcAft>
                          <a:spcPts val="0"/>
                        </a:spcAft>
                      </a:pPr>
                      <a:r>
                        <a:rPr lang="en-US" sz="1800" b="1" dirty="0" smtClean="0">
                          <a:effectLst/>
                          <a:latin typeface="Times New Roman" panose="02020603050405020304" pitchFamily="18" charset="0"/>
                          <a:cs typeface="Times New Roman" panose="02020603050405020304" pitchFamily="18" charset="0"/>
                        </a:rPr>
                        <a:t>2,825,244 NIS</a:t>
                      </a:r>
                    </a:p>
                    <a:p>
                      <a:pPr marL="257175" marR="0" algn="ctr">
                        <a:spcBef>
                          <a:spcPts val="600"/>
                        </a:spcBef>
                        <a:spcAft>
                          <a:spcPts val="0"/>
                        </a:spcAft>
                      </a:pPr>
                      <a:r>
                        <a:rPr lang="en-US" sz="1800" b="1" dirty="0" smtClean="0">
                          <a:solidFill>
                            <a:srgbClr val="4D322D"/>
                          </a:solidFill>
                          <a:effectLst/>
                          <a:latin typeface="Times New Roman" panose="02020603050405020304" pitchFamily="18" charset="0"/>
                          <a:cs typeface="Times New Roman" panose="02020603050405020304" pitchFamily="18" charset="0"/>
                        </a:rPr>
                        <a:t>+80000 NIS (PV)</a:t>
                      </a:r>
                      <a:endParaRPr lang="en-US" sz="1800" b="1" dirty="0">
                        <a:solidFill>
                          <a:srgbClr val="4D322D"/>
                        </a:solidFill>
                        <a:effectLst/>
                        <a:latin typeface="Times New Roman" panose="02020603050405020304" pitchFamily="18" charset="0"/>
                        <a:cs typeface="Times New Roman" panose="02020603050405020304" pitchFamily="18" charset="0"/>
                      </a:endParaRPr>
                    </a:p>
                  </a:txBody>
                  <a:tcPr marL="29424" marR="29424" marT="0" marB="0" anchor="ctr"/>
                </a:tc>
              </a:tr>
            </a:tbl>
          </a:graphicData>
        </a:graphic>
      </p:graphicFrame>
    </p:spTree>
    <p:extLst>
      <p:ext uri="{BB962C8B-B14F-4D97-AF65-F5344CB8AC3E}">
        <p14:creationId xmlns:p14="http://schemas.microsoft.com/office/powerpoint/2010/main" val="61197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fontScale="92500" lnSpcReduction="20000"/>
          </a:bodyPr>
          <a:lstStyle/>
          <a:p>
            <a:r>
              <a:rPr lang="en-US" dirty="0" smtClean="0"/>
              <a:t>Special thanks to:</a:t>
            </a:r>
          </a:p>
          <a:p>
            <a:r>
              <a:rPr lang="en-US" dirty="0" smtClean="0"/>
              <a:t>Our </a:t>
            </a:r>
            <a:r>
              <a:rPr lang="en-US" dirty="0" err="1" smtClean="0"/>
              <a:t>supervisour</a:t>
            </a:r>
            <a:r>
              <a:rPr lang="en-US" dirty="0" smtClean="0"/>
              <a:t> </a:t>
            </a:r>
            <a:r>
              <a:rPr lang="en-US" dirty="0" err="1" smtClean="0"/>
              <a:t>Dr.Mutasim</a:t>
            </a:r>
            <a:r>
              <a:rPr lang="en-US" dirty="0" smtClean="0"/>
              <a:t> baba</a:t>
            </a:r>
          </a:p>
          <a:p>
            <a:r>
              <a:rPr lang="en-US" dirty="0" smtClean="0"/>
              <a:t>To faculty members of the department</a:t>
            </a:r>
          </a:p>
          <a:p>
            <a:r>
              <a:rPr lang="en-US" dirty="0" smtClean="0"/>
              <a:t>To our families and friends</a:t>
            </a:r>
            <a:endParaRPr lang="en-US" dirty="0"/>
          </a:p>
        </p:txBody>
      </p:sp>
      <p:sp>
        <p:nvSpPr>
          <p:cNvPr id="4" name="Footer Placeholder 3"/>
          <p:cNvSpPr>
            <a:spLocks noGrp="1"/>
          </p:cNvSpPr>
          <p:nvPr>
            <p:ph type="ftr" sz="quarter" idx="11"/>
          </p:nvPr>
        </p:nvSpPr>
        <p:spPr/>
        <p:txBody>
          <a:bodyPr/>
          <a:lstStyle/>
          <a:p>
            <a:r>
              <a:rPr lang="en-US" smtClean="0"/>
              <a:t>Graduation project 2</a:t>
            </a:r>
            <a:endParaRPr lang="en-US" dirty="0"/>
          </a:p>
        </p:txBody>
      </p:sp>
      <p:sp>
        <p:nvSpPr>
          <p:cNvPr id="5" name="Slide Number Placeholder 4"/>
          <p:cNvSpPr>
            <a:spLocks noGrp="1"/>
          </p:cNvSpPr>
          <p:nvPr>
            <p:ph type="sldNum" sz="quarter" idx="12"/>
          </p:nvPr>
        </p:nvSpPr>
        <p:spPr/>
        <p:txBody>
          <a:bodyPr/>
          <a:lstStyle/>
          <a:p>
            <a:fld id="{CA8D9AD5-F248-4919-864A-CFD76CC027D6}" type="slidenum">
              <a:rPr lang="en-US" smtClean="0"/>
              <a:pPr/>
              <a:t>76</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838200"/>
            <a:ext cx="4191000" cy="19852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2964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09800" y="509937"/>
            <a:ext cx="7543799" cy="1143000"/>
          </a:xfrm>
        </p:spPr>
        <p:txBody>
          <a:bodyPr>
            <a:normAutofit/>
          </a:bodyPr>
          <a:lstStyle/>
          <a:p>
            <a:r>
              <a:rPr lang="en-US" sz="2800" dirty="0" smtClean="0">
                <a:solidFill>
                  <a:srgbClr val="C00000"/>
                </a:solidFill>
                <a:latin typeface="Andalus" pitchFamily="18" charset="-78"/>
                <a:cs typeface="Andalus" pitchFamily="18" charset="-78"/>
              </a:rPr>
              <a:t>Modifications</a:t>
            </a:r>
            <a:endParaRPr lang="en-US" sz="2800" dirty="0">
              <a:solidFill>
                <a:srgbClr val="C00000"/>
              </a:solidFill>
              <a:latin typeface="Andalus" pitchFamily="18" charset="-78"/>
              <a:cs typeface="Andalus" pitchFamily="18" charset="-78"/>
            </a:endParaRPr>
          </a:p>
        </p:txBody>
      </p:sp>
      <p:pic>
        <p:nvPicPr>
          <p:cNvPr id="6" name="صورة 44"/>
          <p:cNvPicPr/>
          <p:nvPr/>
        </p:nvPicPr>
        <p:blipFill rotWithShape="1">
          <a:blip r:embed="rId2">
            <a:extLst>
              <a:ext uri="{28A0092B-C50C-407E-A947-70E740481C1C}">
                <a14:useLocalDpi xmlns:a14="http://schemas.microsoft.com/office/drawing/2010/main" val="0"/>
              </a:ext>
            </a:extLst>
          </a:blip>
          <a:srcRect b="9847"/>
          <a:stretch/>
        </p:blipFill>
        <p:spPr bwMode="auto">
          <a:xfrm>
            <a:off x="3092924" y="1295400"/>
            <a:ext cx="5562600" cy="4267200"/>
          </a:xfrm>
          <a:prstGeom prst="rect">
            <a:avLst/>
          </a:prstGeom>
          <a:ln w="38100" cap="sq" cmpd="sng" algn="ctr">
            <a:solidFill>
              <a:srgbClr val="000000"/>
            </a:solidFill>
            <a:prstDash val="solid"/>
            <a:miter lim="800000"/>
            <a:headEnd type="none" w="med" len="med"/>
            <a:tailEnd type="none" w="med" len="med"/>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9" name="TextBox 8"/>
          <p:cNvSpPr txBox="1"/>
          <p:nvPr/>
        </p:nvSpPr>
        <p:spPr>
          <a:xfrm>
            <a:off x="3664424" y="5837114"/>
            <a:ext cx="4419600" cy="369332"/>
          </a:xfrm>
          <a:prstGeom prst="rect">
            <a:avLst/>
          </a:prstGeom>
          <a:noFill/>
        </p:spPr>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7: fifth modification</a:t>
            </a:r>
            <a:endParaRPr lang="en-US" b="1" dirty="0">
              <a:latin typeface="Times New Roman" panose="02020603050405020304" pitchFamily="18" charset="0"/>
              <a:cs typeface="Times New Roman" panose="02020603050405020304" pitchFamily="18" charset="0"/>
            </a:endParaRPr>
          </a:p>
        </p:txBody>
      </p:sp>
      <p:sp>
        <p:nvSpPr>
          <p:cNvPr id="2" name="عنصر نائب للتذييل 1"/>
          <p:cNvSpPr>
            <a:spLocks noGrp="1"/>
          </p:cNvSpPr>
          <p:nvPr>
            <p:ph type="ftr" sz="quarter" idx="11"/>
          </p:nvPr>
        </p:nvSpPr>
        <p:spPr/>
        <p:txBody>
          <a:bodyPr/>
          <a:lstStyle/>
          <a:p>
            <a:r>
              <a:rPr lang="en-US" dirty="0" smtClean="0"/>
              <a:t>Graduation project 2</a:t>
            </a:r>
            <a:endParaRPr lang="en-US" dirty="0"/>
          </a:p>
        </p:txBody>
      </p:sp>
      <p:sp>
        <p:nvSpPr>
          <p:cNvPr id="4" name="عنصر نائب لرقم الشريحة 3"/>
          <p:cNvSpPr>
            <a:spLocks noGrp="1"/>
          </p:cNvSpPr>
          <p:nvPr>
            <p:ph type="sldNum" sz="quarter" idx="12"/>
          </p:nvPr>
        </p:nvSpPr>
        <p:spPr/>
        <p:txBody>
          <a:bodyPr/>
          <a:lstStyle/>
          <a:p>
            <a:fld id="{CA8D9AD5-F248-4919-864A-CFD76CC027D6}" type="slidenum">
              <a:rPr lang="en-US" smtClean="0"/>
              <a:pPr/>
              <a:t>8</a:t>
            </a:fld>
            <a:endParaRPr lang="en-US" dirty="0"/>
          </a:p>
        </p:txBody>
      </p:sp>
    </p:spTree>
    <p:extLst>
      <p:ext uri="{BB962C8B-B14F-4D97-AF65-F5344CB8AC3E}">
        <p14:creationId xmlns:p14="http://schemas.microsoft.com/office/powerpoint/2010/main" val="2636551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p:cNvSpPr>
            <a:spLocks noGrp="1"/>
          </p:cNvSpPr>
          <p:nvPr>
            <p:ph type="body" idx="1"/>
          </p:nvPr>
        </p:nvSpPr>
        <p:spPr>
          <a:xfrm>
            <a:off x="4953000" y="533400"/>
            <a:ext cx="6553200" cy="457199"/>
          </a:xfrm>
        </p:spPr>
        <p:txBody>
          <a:bodyPr>
            <a:normAutofit lnSpcReduction="10000"/>
          </a:bodyPr>
          <a:lstStyle/>
          <a:p>
            <a:pPr marL="45720" indent="0" algn="ctr">
              <a:buNone/>
            </a:pPr>
            <a:r>
              <a:rPr lang="en-US" sz="2800" dirty="0" smtClean="0">
                <a:latin typeface="Andalus" panose="02020603050405020304" pitchFamily="18" charset="-78"/>
                <a:cs typeface="Andalus" panose="02020603050405020304" pitchFamily="18" charset="-78"/>
              </a:rPr>
              <a:t>Floor Plans</a:t>
            </a:r>
            <a:endParaRPr lang="en-US" sz="2800" dirty="0">
              <a:latin typeface="Andalus" panose="02020603050405020304" pitchFamily="18" charset="-78"/>
              <a:cs typeface="Andalus" panose="02020603050405020304" pitchFamily="18" charset="-78"/>
            </a:endParaRPr>
          </a:p>
        </p:txBody>
      </p:sp>
      <p:graphicFrame>
        <p:nvGraphicFramePr>
          <p:cNvPr id="8" name="Table 7"/>
          <p:cNvGraphicFramePr>
            <a:graphicFrameLocks noGrp="1"/>
          </p:cNvGraphicFramePr>
          <p:nvPr>
            <p:extLst>
              <p:ext uri="{D42A27DB-BD31-4B8C-83A1-F6EECF244321}">
                <p14:modId xmlns:p14="http://schemas.microsoft.com/office/powerpoint/2010/main" val="2425323914"/>
              </p:ext>
            </p:extLst>
          </p:nvPr>
        </p:nvGraphicFramePr>
        <p:xfrm>
          <a:off x="0" y="-26276"/>
          <a:ext cx="4085273" cy="6830954"/>
        </p:xfrm>
        <a:graphic>
          <a:graphicData uri="http://schemas.openxmlformats.org/drawingml/2006/table">
            <a:tbl>
              <a:tblPr firstRow="1" firstCol="1" bandRow="1">
                <a:tableStyleId>{5C22544A-7EE6-4342-B048-85BDC9FD1C3A}</a:tableStyleId>
              </a:tblPr>
              <a:tblGrid>
                <a:gridCol w="2743200"/>
                <a:gridCol w="1342073"/>
              </a:tblGrid>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Space name </a:t>
                      </a:r>
                      <a:endParaRPr lang="en-US" sz="2800" b="1" dirty="0">
                        <a:solidFill>
                          <a:srgbClr val="C000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Number</a:t>
                      </a:r>
                      <a:endParaRPr lang="en-US" sz="2400" b="1" dirty="0">
                        <a:solidFill>
                          <a:srgbClr val="4D322D"/>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Class room </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4</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Toilets </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13</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library</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71627">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Administration</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971627">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Resources room</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Canteen</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Storage</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First aid</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Kitchen</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Secretary</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r h="488770">
                <a:tc>
                  <a:txBody>
                    <a:bodyPr/>
                    <a:lstStyle/>
                    <a:p>
                      <a:pPr marL="0" marR="0" algn="ctr">
                        <a:lnSpc>
                          <a:spcPct val="110000"/>
                        </a:lnSpc>
                        <a:spcBef>
                          <a:spcPts val="600"/>
                        </a:spcBef>
                        <a:spcAft>
                          <a:spcPts val="0"/>
                        </a:spcAft>
                      </a:pPr>
                      <a:r>
                        <a:rPr lang="en-US" sz="2800" b="1" dirty="0">
                          <a:effectLst/>
                          <a:latin typeface="Times New Roman" panose="02020603050405020304" pitchFamily="18" charset="0"/>
                          <a:cs typeface="Times New Roman" panose="02020603050405020304" pitchFamily="18" charset="0"/>
                        </a:rPr>
                        <a:t>Waiting area</a:t>
                      </a:r>
                      <a:endParaRPr lang="en-US" sz="28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c>
                  <a:txBody>
                    <a:bodyPr/>
                    <a:lstStyle/>
                    <a:p>
                      <a:pPr marL="0" marR="0" algn="ctr">
                        <a:lnSpc>
                          <a:spcPct val="110000"/>
                        </a:lnSpc>
                        <a:spcBef>
                          <a:spcPts val="600"/>
                        </a:spcBef>
                        <a:spcAft>
                          <a:spcPts val="0"/>
                        </a:spcAft>
                      </a:pPr>
                      <a:r>
                        <a:rPr lang="en-US" sz="2400" b="1" dirty="0">
                          <a:effectLst/>
                          <a:latin typeface="Times New Roman" panose="02020603050405020304" pitchFamily="18" charset="0"/>
                          <a:cs typeface="Times New Roman" panose="02020603050405020304" pitchFamily="18" charset="0"/>
                        </a:rPr>
                        <a:t>1</a:t>
                      </a:r>
                      <a:endParaRPr lang="en-US" sz="2400" b="1" dirty="0">
                        <a:solidFill>
                          <a:srgbClr val="FFFF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tc>
              </a:tr>
            </a:tbl>
          </a:graphicData>
        </a:graphic>
      </p:graphicFrame>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8646"/>
            <a:ext cx="7391400" cy="67142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4152900" y="6519462"/>
            <a:ext cx="480060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b="1" dirty="0" smtClean="0">
                <a:latin typeface="Times New Roman" panose="02020603050405020304" pitchFamily="18" charset="0"/>
                <a:cs typeface="Times New Roman" panose="02020603050405020304" pitchFamily="18" charset="0"/>
              </a:rPr>
              <a:t>Figure </a:t>
            </a:r>
            <a:r>
              <a:rPr lang="en-US" b="1" dirty="0">
                <a:latin typeface="Times New Roman" panose="02020603050405020304" pitchFamily="18" charset="0"/>
                <a:cs typeface="Times New Roman" panose="02020603050405020304" pitchFamily="18" charset="0"/>
              </a:rPr>
              <a:t>9</a:t>
            </a:r>
            <a:r>
              <a:rPr lang="en-US" b="1" dirty="0" smtClean="0">
                <a:latin typeface="Times New Roman" panose="02020603050405020304" pitchFamily="18" charset="0"/>
                <a:cs typeface="Times New Roman" panose="02020603050405020304" pitchFamily="18" charset="0"/>
              </a:rPr>
              <a:t>: Ground floor plan </a:t>
            </a:r>
            <a:endParaRPr lang="en-US" b="1" dirty="0">
              <a:latin typeface="Times New Roman" panose="02020603050405020304" pitchFamily="18" charset="0"/>
              <a:cs typeface="Times New Roman" panose="02020603050405020304" pitchFamily="18" charset="0"/>
            </a:endParaRPr>
          </a:p>
        </p:txBody>
      </p:sp>
      <p:sp>
        <p:nvSpPr>
          <p:cNvPr id="2" name="عنصر نائب للتذييل 1"/>
          <p:cNvSpPr>
            <a:spLocks noGrp="1"/>
          </p:cNvSpPr>
          <p:nvPr>
            <p:ph type="ftr" sz="quarter" idx="11"/>
          </p:nvPr>
        </p:nvSpPr>
        <p:spPr/>
        <p:txBody>
          <a:bodyPr/>
          <a:lstStyle/>
          <a:p>
            <a:r>
              <a:rPr lang="en-US" dirty="0" smtClean="0"/>
              <a:t>Graduation project 2</a:t>
            </a:r>
            <a:endParaRPr lang="en-US" dirty="0"/>
          </a:p>
        </p:txBody>
      </p:sp>
      <p:sp>
        <p:nvSpPr>
          <p:cNvPr id="3" name="عنصر نائب لرقم الشريحة 2"/>
          <p:cNvSpPr>
            <a:spLocks noGrp="1"/>
          </p:cNvSpPr>
          <p:nvPr>
            <p:ph type="sldNum" sz="quarter" idx="12"/>
          </p:nvPr>
        </p:nvSpPr>
        <p:spPr/>
        <p:txBody>
          <a:bodyPr/>
          <a:lstStyle/>
          <a:p>
            <a:fld id="{CA8D9AD5-F248-4919-864A-CFD76CC027D6}" type="slidenum">
              <a:rPr lang="en-US" smtClean="0"/>
              <a:pPr/>
              <a:t>9</a:t>
            </a:fld>
            <a:endParaRPr lang="en-US" dirty="0"/>
          </a:p>
        </p:txBody>
      </p:sp>
    </p:spTree>
    <p:extLst>
      <p:ext uri="{BB962C8B-B14F-4D97-AF65-F5344CB8AC3E}">
        <p14:creationId xmlns:p14="http://schemas.microsoft.com/office/powerpoint/2010/main" val="1625027860"/>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10969</TotalTime>
  <Words>2271</Words>
  <Application>Microsoft Office PowerPoint</Application>
  <PresentationFormat>Custom</PresentationFormat>
  <Paragraphs>691</Paragraphs>
  <Slides>76</Slides>
  <Notes>17</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Banded Design Blue 16x9</vt:lpstr>
      <vt:lpstr>PowerPoint Presentation</vt:lpstr>
      <vt:lpstr>Table of contents</vt:lpstr>
      <vt:lpstr>PowerPoint Presentation</vt:lpstr>
      <vt:lpstr>PowerPoint Presentation</vt:lpstr>
      <vt:lpstr>PowerPoint Presentation</vt:lpstr>
      <vt:lpstr>Modifications:</vt:lpstr>
      <vt:lpstr>Modifications: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Table of contents</vt:lpstr>
      <vt:lpstr>Environmental Aspects  </vt:lpstr>
      <vt:lpstr>Environmental Design </vt:lpstr>
      <vt:lpstr>PowerPoint Presentation</vt:lpstr>
      <vt:lpstr>Courtyard analysis</vt:lpstr>
      <vt:lpstr>Courtyard analysis</vt:lpstr>
      <vt:lpstr>Courtyard analysis</vt:lpstr>
      <vt:lpstr>Simulation using Ecotect Program</vt:lpstr>
      <vt:lpstr>Input data in Ecotect</vt:lpstr>
      <vt:lpstr>Input data in Ecotect</vt:lpstr>
      <vt:lpstr>Input data in Ecotect</vt:lpstr>
      <vt:lpstr>Day lighting analysis</vt:lpstr>
      <vt:lpstr>Day lighting analysis</vt:lpstr>
      <vt:lpstr>Day lighting analysis</vt:lpstr>
      <vt:lpstr>Reverberation Time T60</vt:lpstr>
      <vt:lpstr>Reverberation Time T60</vt:lpstr>
      <vt:lpstr>Reverberation Time T60</vt:lpstr>
      <vt:lpstr>Reverberation Time T60</vt:lpstr>
      <vt:lpstr>Acoustical treatment for the courtyard </vt:lpstr>
      <vt:lpstr>Acoustical treatment for the courtyard </vt:lpstr>
      <vt:lpstr>Simulation using Design Builder Program</vt:lpstr>
      <vt:lpstr> Simulation Values gathered over 3624.00 hours</vt:lpstr>
      <vt:lpstr> Simulation Values gathered over 3624.00 hours</vt:lpstr>
      <vt:lpstr>Table of contents</vt:lpstr>
      <vt:lpstr>Structural Design: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Seismic design  </vt:lpstr>
      <vt:lpstr>Dynamic Analysis</vt:lpstr>
      <vt:lpstr>PowerPoint Presentation</vt:lpstr>
      <vt:lpstr>PowerPoint Presentation</vt:lpstr>
      <vt:lpstr>Structural joint design    </vt:lpstr>
      <vt:lpstr>Table of 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Table of contents</vt:lpstr>
      <vt:lpstr>PowerPoint Presentation</vt:lpstr>
      <vt:lpstr>Artificial lighting</vt:lpstr>
      <vt:lpstr>Artificial lighting</vt:lpstr>
      <vt:lpstr>Artificial lighting</vt:lpstr>
      <vt:lpstr>PowerPoint Presentation</vt:lpstr>
      <vt:lpstr>PowerPoint Presentation</vt:lpstr>
      <vt:lpstr>PowerPoint Presentation</vt:lpstr>
      <vt:lpstr>Table of contents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Project Plan</dc:title>
  <dc:creator>oriet</dc:creator>
  <cp:lastModifiedBy>lab</cp:lastModifiedBy>
  <cp:revision>424</cp:revision>
  <dcterms:created xsi:type="dcterms:W3CDTF">2013-12-03T00:43:53Z</dcterms:created>
  <dcterms:modified xsi:type="dcterms:W3CDTF">2015-05-24T08:56:55Z</dcterms:modified>
</cp:coreProperties>
</file>