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C165-31BD-488C-B8B8-8DA3330B6225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33AA-F20D-435E-B721-1F7298BBA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898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C165-31BD-488C-B8B8-8DA3330B6225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33AA-F20D-435E-B721-1F7298BBA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96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C165-31BD-488C-B8B8-8DA3330B6225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33AA-F20D-435E-B721-1F7298BBAB71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8160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C165-31BD-488C-B8B8-8DA3330B6225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33AA-F20D-435E-B721-1F7298BBA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3407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C165-31BD-488C-B8B8-8DA3330B6225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33AA-F20D-435E-B721-1F7298BBAB7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15553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C165-31BD-488C-B8B8-8DA3330B6225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33AA-F20D-435E-B721-1F7298BBA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2403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C165-31BD-488C-B8B8-8DA3330B6225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33AA-F20D-435E-B721-1F7298BBA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748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C165-31BD-488C-B8B8-8DA3330B6225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33AA-F20D-435E-B721-1F7298BBA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62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C165-31BD-488C-B8B8-8DA3330B6225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33AA-F20D-435E-B721-1F7298BBA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122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C165-31BD-488C-B8B8-8DA3330B6225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33AA-F20D-435E-B721-1F7298BBA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17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C165-31BD-488C-B8B8-8DA3330B6225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33AA-F20D-435E-B721-1F7298BBA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355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C165-31BD-488C-B8B8-8DA3330B6225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33AA-F20D-435E-B721-1F7298BBA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86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C165-31BD-488C-B8B8-8DA3330B6225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33AA-F20D-435E-B721-1F7298BBA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222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C165-31BD-488C-B8B8-8DA3330B6225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33AA-F20D-435E-B721-1F7298BBA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042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C165-31BD-488C-B8B8-8DA3330B6225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33AA-F20D-435E-B721-1F7298BBA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459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C165-31BD-488C-B8B8-8DA3330B6225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33AA-F20D-435E-B721-1F7298BBA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283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5C165-31BD-488C-B8B8-8DA3330B6225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15C33AA-F20D-435E-B721-1F7298BBA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266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245435"/>
            <a:ext cx="7766936" cy="1646302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Money Keeper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2684" y="3406889"/>
            <a:ext cx="7766936" cy="1096899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Prepared By: Sahar </a:t>
            </a:r>
            <a:r>
              <a:rPr lang="en-US" dirty="0" err="1">
                <a:solidFill>
                  <a:schemeClr val="tx1"/>
                </a:solidFill>
              </a:rPr>
              <a:t>Samer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Zaina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Hammouz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Supervisors</a:t>
            </a:r>
            <a:r>
              <a:rPr lang="en-US" dirty="0" smtClean="0">
                <a:solidFill>
                  <a:schemeClr val="tx1"/>
                </a:solidFill>
              </a:rPr>
              <a:t>: </a:t>
            </a:r>
            <a:r>
              <a:rPr lang="en-US" dirty="0" err="1" smtClean="0">
                <a:solidFill>
                  <a:schemeClr val="tx1"/>
                </a:solidFill>
              </a:rPr>
              <a:t>Dr.Emad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Natsheh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Dr.Mona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Demaidi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554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Charts: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3974" y="1387855"/>
            <a:ext cx="3057867" cy="46169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4244" y="1387854"/>
            <a:ext cx="4116615" cy="461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033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Settings: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6461" y="1222956"/>
            <a:ext cx="3233421" cy="49744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6401" y="1222956"/>
            <a:ext cx="3415181" cy="497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456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Advice: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3" y="1270000"/>
            <a:ext cx="3031781" cy="47390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5668" y="577094"/>
            <a:ext cx="2532715" cy="5778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187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Currency Converter: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73733" y="1439369"/>
            <a:ext cx="3214188" cy="4895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755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2641" y="1269999"/>
            <a:ext cx="2909726" cy="46474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7674" y="1269998"/>
            <a:ext cx="2864610" cy="464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1391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0218" y="1270000"/>
            <a:ext cx="2671173" cy="4868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218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4745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Improving map functionality. </a:t>
            </a:r>
            <a:endParaRPr lang="en-US" dirty="0" smtClean="0"/>
          </a:p>
          <a:p>
            <a:r>
              <a:rPr lang="en-US" dirty="0" smtClean="0"/>
              <a:t>Adding </a:t>
            </a:r>
            <a:r>
              <a:rPr lang="en-US" dirty="0"/>
              <a:t>suggestion functionality that can help user to invest according to their savings</a:t>
            </a:r>
            <a:r>
              <a:rPr lang="en-US" dirty="0" smtClean="0"/>
              <a:t>.</a:t>
            </a:r>
          </a:p>
          <a:p>
            <a:r>
              <a:rPr lang="en-US" dirty="0" smtClean="0"/>
              <a:t>Using </a:t>
            </a:r>
            <a:r>
              <a:rPr lang="en-US" dirty="0"/>
              <a:t>AI for predicting the way that the person </a:t>
            </a:r>
            <a:r>
              <a:rPr lang="en-US" dirty="0" smtClean="0"/>
              <a:t>expense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2303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2945" y="3030828"/>
            <a:ext cx="8596668" cy="13208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Thank you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668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Framework </a:t>
            </a:r>
            <a:r>
              <a:rPr lang="en-US" dirty="0"/>
              <a:t>and languages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Platform.</a:t>
            </a:r>
          </a:p>
          <a:p>
            <a:r>
              <a:rPr lang="en-US" dirty="0" smtClean="0"/>
              <a:t>Features </a:t>
            </a:r>
            <a:r>
              <a:rPr lang="en-US" dirty="0"/>
              <a:t>and </a:t>
            </a:r>
            <a:r>
              <a:rPr lang="en-US" dirty="0" smtClean="0"/>
              <a:t>Demo.</a:t>
            </a:r>
          </a:p>
          <a:p>
            <a:r>
              <a:rPr lang="en-US" dirty="0" smtClean="0"/>
              <a:t>Conclusion </a:t>
            </a:r>
            <a:r>
              <a:rPr lang="en-US" dirty="0"/>
              <a:t>and Future work.</a:t>
            </a:r>
          </a:p>
        </p:txBody>
      </p:sp>
    </p:spTree>
    <p:extLst>
      <p:ext uri="{BB962C8B-B14F-4D97-AF65-F5344CB8AC3E}">
        <p14:creationId xmlns:p14="http://schemas.microsoft.com/office/powerpoint/2010/main" val="4290385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Money Keeper is an application that allow the users to manage their </a:t>
            </a:r>
            <a:r>
              <a:rPr lang="en-US" sz="2600" dirty="0" smtClean="0"/>
              <a:t>budget. </a:t>
            </a:r>
            <a:endParaRPr lang="en-US" sz="2600" dirty="0" smtClean="0"/>
          </a:p>
          <a:p>
            <a:endParaRPr lang="en-US" sz="2600" dirty="0"/>
          </a:p>
          <a:p>
            <a:r>
              <a:rPr lang="en-US" sz="2600" dirty="0" smtClean="0"/>
              <a:t>Developed using React Native and Firebase.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014306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 and Languages: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99225"/>
            <a:ext cx="8596668" cy="3880773"/>
          </a:xfrm>
        </p:spPr>
        <p:txBody>
          <a:bodyPr/>
          <a:lstStyle/>
          <a:p>
            <a:r>
              <a:rPr lang="en-US" dirty="0" smtClean="0"/>
              <a:t>React </a:t>
            </a:r>
            <a:r>
              <a:rPr lang="en-US" dirty="0"/>
              <a:t>Native</a:t>
            </a:r>
            <a:r>
              <a:rPr lang="en-US" dirty="0" smtClean="0"/>
              <a:t>:</a:t>
            </a:r>
          </a:p>
          <a:p>
            <a:pPr marL="685800" lvl="1">
              <a:buFont typeface="Wingdings" panose="05000000000000000000" pitchFamily="2" charset="2"/>
              <a:buChar char="ü"/>
            </a:pPr>
            <a:r>
              <a:rPr lang="en-US" dirty="0" smtClean="0"/>
              <a:t>Created </a:t>
            </a:r>
            <a:r>
              <a:rPr lang="en-US" dirty="0"/>
              <a:t>by Facebook</a:t>
            </a:r>
            <a:r>
              <a:rPr lang="en-US" dirty="0" smtClean="0"/>
              <a:t>.</a:t>
            </a:r>
          </a:p>
          <a:p>
            <a:pPr marL="685800" lvl="1">
              <a:buFont typeface="Wingdings" panose="05000000000000000000" pitchFamily="2" charset="2"/>
              <a:buChar char="ü"/>
            </a:pPr>
            <a:r>
              <a:rPr lang="en-US" dirty="0" smtClean="0"/>
              <a:t>Open-source </a:t>
            </a:r>
            <a:r>
              <a:rPr lang="en-US" dirty="0"/>
              <a:t>framework</a:t>
            </a:r>
            <a:r>
              <a:rPr lang="en-US" dirty="0" smtClean="0"/>
              <a:t>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React </a:t>
            </a:r>
            <a:r>
              <a:rPr lang="en-US" dirty="0"/>
              <a:t>in addition to native capabilities. </a:t>
            </a:r>
            <a:endParaRPr lang="en-US" dirty="0" smtClean="0"/>
          </a:p>
          <a:p>
            <a:r>
              <a:rPr lang="en-US" dirty="0" smtClean="0"/>
              <a:t>Main </a:t>
            </a:r>
            <a:r>
              <a:rPr lang="en-US" dirty="0"/>
              <a:t>Language: 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JavaScript.</a:t>
            </a:r>
          </a:p>
          <a:p>
            <a:r>
              <a:rPr lang="en-US" dirty="0" smtClean="0"/>
              <a:t>Style </a:t>
            </a:r>
            <a:r>
              <a:rPr lang="en-US" dirty="0"/>
              <a:t>sheet Language</a:t>
            </a:r>
            <a:r>
              <a:rPr lang="en-US" dirty="0" smtClean="0"/>
              <a:t>:</a:t>
            </a:r>
          </a:p>
          <a:p>
            <a:pPr marL="400050" lvl="1" indent="0">
              <a:buNone/>
            </a:pPr>
            <a:r>
              <a:rPr lang="en-US" dirty="0" smtClean="0"/>
              <a:t>CSS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19889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Platform: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600" dirty="0" smtClean="0"/>
              <a:t>Google’s Firebase </a:t>
            </a:r>
            <a:r>
              <a:rPr lang="en-US" sz="2600" dirty="0" smtClean="0"/>
              <a:t>:</a:t>
            </a:r>
          </a:p>
          <a:p>
            <a:r>
              <a:rPr lang="en-US" dirty="0"/>
              <a:t>1-Authentication</a:t>
            </a:r>
            <a:r>
              <a:rPr lang="en-US" dirty="0" smtClean="0"/>
              <a:t>:</a:t>
            </a:r>
          </a:p>
          <a:p>
            <a:pPr marL="685800" lvl="1">
              <a:buFont typeface="Wingdings" panose="05000000000000000000" pitchFamily="2" charset="2"/>
              <a:buChar char="ü"/>
            </a:pPr>
            <a:r>
              <a:rPr lang="en-US" dirty="0" smtClean="0"/>
              <a:t>Secures </a:t>
            </a:r>
            <a:r>
              <a:rPr lang="en-US" dirty="0"/>
              <a:t>users’ information and encrypts </a:t>
            </a:r>
            <a:r>
              <a:rPr lang="en-US" dirty="0" smtClean="0"/>
              <a:t>passwords.</a:t>
            </a:r>
          </a:p>
          <a:p>
            <a:pPr marL="685800" lvl="1">
              <a:buFont typeface="Wingdings" panose="05000000000000000000" pitchFamily="2" charset="2"/>
              <a:buChar char="ü"/>
            </a:pPr>
            <a:r>
              <a:rPr lang="en-US" dirty="0" smtClean="0"/>
              <a:t>Provides </a:t>
            </a:r>
            <a:r>
              <a:rPr lang="en-US" dirty="0"/>
              <a:t>email verification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2-Realtime </a:t>
            </a:r>
            <a:r>
              <a:rPr lang="en-US" dirty="0"/>
              <a:t>Database:   </a:t>
            </a:r>
            <a:endParaRPr lang="en-US" dirty="0" smtClean="0"/>
          </a:p>
          <a:p>
            <a:pPr marL="685800" lvl="1">
              <a:buFont typeface="Wingdings" panose="05000000000000000000" pitchFamily="2" charset="2"/>
              <a:buChar char="ü"/>
            </a:pPr>
            <a:r>
              <a:rPr lang="en-US" dirty="0" smtClean="0"/>
              <a:t>NoSQL </a:t>
            </a:r>
            <a:r>
              <a:rPr lang="en-US" dirty="0"/>
              <a:t>Cloud </a:t>
            </a:r>
            <a:r>
              <a:rPr lang="en-US" dirty="0" smtClean="0"/>
              <a:t>Database</a:t>
            </a:r>
          </a:p>
          <a:p>
            <a:pPr marL="685800" lvl="1">
              <a:buFont typeface="Wingdings" panose="05000000000000000000" pitchFamily="2" charset="2"/>
              <a:buChar char="ü"/>
            </a:pPr>
            <a:r>
              <a:rPr lang="en-US" dirty="0" smtClean="0"/>
              <a:t> </a:t>
            </a:r>
            <a:r>
              <a:rPr lang="en-US" dirty="0" smtClean="0"/>
              <a:t>Stored </a:t>
            </a:r>
            <a:r>
              <a:rPr lang="en-US" dirty="0"/>
              <a:t>as JSON </a:t>
            </a:r>
          </a:p>
        </p:txBody>
      </p:sp>
    </p:spTree>
    <p:extLst>
      <p:ext uri="{BB962C8B-B14F-4D97-AF65-F5344CB8AC3E}">
        <p14:creationId xmlns:p14="http://schemas.microsoft.com/office/powerpoint/2010/main" val="2927750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and 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272" y="1270000"/>
            <a:ext cx="8596668" cy="3880773"/>
          </a:xfrm>
        </p:spPr>
        <p:txBody>
          <a:bodyPr/>
          <a:lstStyle/>
          <a:p>
            <a:r>
              <a:rPr lang="en-US" dirty="0" smtClean="0"/>
              <a:t>Home: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6119" y="1270000"/>
            <a:ext cx="3095764" cy="520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061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Incomes: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6062" y="1270000"/>
            <a:ext cx="2937752" cy="44918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4092" y="1270000"/>
            <a:ext cx="2821412" cy="4491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413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Expenses: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6627" y="1270000"/>
            <a:ext cx="2604326" cy="45770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5407" y="1270000"/>
            <a:ext cx="2643494" cy="457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914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Expenses-Continue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4581" y="1362098"/>
            <a:ext cx="2632536" cy="46265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6941" y="1362098"/>
            <a:ext cx="2640969" cy="4626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97581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44</TotalTime>
  <Words>166</Words>
  <Application>Microsoft Office PowerPoint</Application>
  <PresentationFormat>Widescreen</PresentationFormat>
  <Paragraphs>48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Trebuchet MS</vt:lpstr>
      <vt:lpstr>Wingdings</vt:lpstr>
      <vt:lpstr>Wingdings 3</vt:lpstr>
      <vt:lpstr>Facet</vt:lpstr>
      <vt:lpstr>Money Keeper</vt:lpstr>
      <vt:lpstr>Outlines:</vt:lpstr>
      <vt:lpstr>Introduction:</vt:lpstr>
      <vt:lpstr>Framework and Languages:</vt:lpstr>
      <vt:lpstr>Platform: </vt:lpstr>
      <vt:lpstr>Features and Demo</vt:lpstr>
      <vt:lpstr>Incomes:</vt:lpstr>
      <vt:lpstr>Expenses:</vt:lpstr>
      <vt:lpstr>Expenses-Continue</vt:lpstr>
      <vt:lpstr>Charts:</vt:lpstr>
      <vt:lpstr>Settings:</vt:lpstr>
      <vt:lpstr>Advice:</vt:lpstr>
      <vt:lpstr>Currency Converter:</vt:lpstr>
      <vt:lpstr>Profile:</vt:lpstr>
      <vt:lpstr>Map:</vt:lpstr>
      <vt:lpstr>Conclusion:</vt:lpstr>
      <vt:lpstr>FutureWork: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 Keeper</dc:title>
  <dc:creator>Windows User</dc:creator>
  <cp:lastModifiedBy>Windows User</cp:lastModifiedBy>
  <cp:revision>6</cp:revision>
  <dcterms:created xsi:type="dcterms:W3CDTF">2019-12-22T20:29:30Z</dcterms:created>
  <dcterms:modified xsi:type="dcterms:W3CDTF">2019-12-23T03:32:48Z</dcterms:modified>
</cp:coreProperties>
</file>