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99" r:id="rId1"/>
  </p:sldMasterIdLst>
  <p:notesMasterIdLst>
    <p:notesMasterId r:id="rId34"/>
  </p:notesMasterIdLst>
  <p:handoutMasterIdLst>
    <p:handoutMasterId r:id="rId35"/>
  </p:handoutMasterIdLst>
  <p:sldIdLst>
    <p:sldId id="256" r:id="rId2"/>
    <p:sldId id="258" r:id="rId3"/>
    <p:sldId id="356" r:id="rId4"/>
    <p:sldId id="378" r:id="rId5"/>
    <p:sldId id="379" r:id="rId6"/>
    <p:sldId id="368" r:id="rId7"/>
    <p:sldId id="380" r:id="rId8"/>
    <p:sldId id="381" r:id="rId9"/>
    <p:sldId id="264" r:id="rId10"/>
    <p:sldId id="350" r:id="rId11"/>
    <p:sldId id="351" r:id="rId12"/>
    <p:sldId id="265" r:id="rId13"/>
    <p:sldId id="352" r:id="rId14"/>
    <p:sldId id="266" r:id="rId15"/>
    <p:sldId id="353" r:id="rId16"/>
    <p:sldId id="354" r:id="rId17"/>
    <p:sldId id="355" r:id="rId18"/>
    <p:sldId id="384" r:id="rId19"/>
    <p:sldId id="385" r:id="rId20"/>
    <p:sldId id="386" r:id="rId21"/>
    <p:sldId id="369" r:id="rId22"/>
    <p:sldId id="370" r:id="rId23"/>
    <p:sldId id="372" r:id="rId24"/>
    <p:sldId id="371" r:id="rId25"/>
    <p:sldId id="280" r:id="rId26"/>
    <p:sldId id="373" r:id="rId27"/>
    <p:sldId id="374" r:id="rId28"/>
    <p:sldId id="375" r:id="rId29"/>
    <p:sldId id="376" r:id="rId30"/>
    <p:sldId id="382" r:id="rId31"/>
    <p:sldId id="383" r:id="rId32"/>
    <p:sldId id="325" r:id="rId33"/>
  </p:sldIdLst>
  <p:sldSz cx="9144000" cy="5143500" type="screen16x9"/>
  <p:notesSz cx="6858000" cy="9144000"/>
  <p:embeddedFontLst>
    <p:embeddedFont>
      <p:font typeface="Ubuntu" panose="020B0504030602030204" pitchFamily="34" charset="0"/>
      <p:regular r:id="rId36"/>
    </p:embeddedFont>
    <p:embeddedFont>
      <p:font typeface="Roboto Condensed Light" panose="02000000000000000000" pitchFamily="2" charset="0"/>
      <p:regular r:id="rId37"/>
    </p:embeddedFont>
    <p:embeddedFont>
      <p:font typeface="Mongolian Baiti" panose="03000500000000000000" pitchFamily="66" charset="0"/>
      <p:regular r:id="rId38"/>
    </p:embeddedFont>
    <p:embeddedFont>
      <p:font typeface="Hammersmith One" panose="020B0604020202020204" charset="0"/>
      <p:regular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44FCF5B-FFCA-43BF-B530-E58CDA316414}">
  <a:tblStyle styleId="{E44FCF5B-FFCA-43BF-B530-E58CDA316414}"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E7976E12-C4E9-4C39-BD92-56F8EF2675E1}" styleName="Table_1">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F4E7E7"/>
          </a:solidFill>
        </a:fill>
      </a:tcStyle>
    </a:wholeTbl>
    <a:band1H>
      <a:tcTxStyle/>
      <a:tcStyle>
        <a:tcBdr/>
        <a:fill>
          <a:solidFill>
            <a:srgbClr val="E8CCCB"/>
          </a:solidFill>
        </a:fill>
      </a:tcStyle>
    </a:band1H>
    <a:band2H>
      <a:tcTxStyle/>
      <a:tcStyle>
        <a:tcBdr/>
      </a:tcStyle>
    </a:band2H>
    <a:band1V>
      <a:tcTxStyle/>
      <a:tcStyle>
        <a:tcBdr/>
        <a:fill>
          <a:solidFill>
            <a:srgbClr val="E8CCCB"/>
          </a:solidFill>
        </a:fill>
      </a:tcStyle>
    </a:band1V>
    <a:band2V>
      <a:tcTxStyle/>
      <a:tcStyle>
        <a:tcBdr/>
      </a:tcStyle>
    </a:band2V>
    <a:lastCol>
      <a:tcTxStyle b="on" i="off">
        <a:font>
          <a:latin typeface="Calibri"/>
          <a:ea typeface="Calibri"/>
          <a:cs typeface="Calibri"/>
        </a:font>
        <a:srgbClr val="FFFFFF"/>
      </a:tcTxStyle>
      <a:tcStyle>
        <a:tcBdr/>
        <a:fill>
          <a:solidFill>
            <a:srgbClr val="FCBD24"/>
          </a:solidFill>
        </a:fill>
      </a:tcStyle>
    </a:lastCol>
    <a:firstCol>
      <a:tcTxStyle b="on" i="off">
        <a:font>
          <a:latin typeface="Calibri"/>
          <a:ea typeface="Calibri"/>
          <a:cs typeface="Calibri"/>
        </a:font>
        <a:srgbClr val="FFFFFF"/>
      </a:tcTxStyle>
      <a:tcStyle>
        <a:tcBdr/>
        <a:fill>
          <a:solidFill>
            <a:srgbClr val="FCBD2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FCBD24"/>
          </a:solidFill>
        </a:fill>
      </a:tcStyle>
    </a:lastRow>
    <a:seCell>
      <a:tcTxStyle/>
      <a:tcStyle>
        <a:tcBdr/>
      </a:tcStyle>
    </a:seCell>
    <a:swCell>
      <a:tcTxStyle/>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FCBD24"/>
          </a:solidFill>
        </a:fill>
      </a:tcStyle>
    </a:firstRow>
    <a:neCell>
      <a:tcTxStyle/>
      <a:tcStyle>
        <a:tcBdr/>
      </a:tcStyle>
    </a:neCell>
    <a:nwCell>
      <a:tcTxStyle/>
      <a:tcStyle>
        <a:tcBdr/>
      </a:tcStyle>
    </a:nwCell>
  </a:tblStyle>
  <a:tblStyle styleId="{FD1F6C85-4D02-4823-93D4-9D259F7F2983}" styleName="Table_2">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7ECF3"/>
          </a:solidFill>
        </a:fill>
      </a:tcStyle>
    </a:wholeTbl>
    <a:band1H>
      <a:tcTxStyle/>
      <a:tcStyle>
        <a:tcBdr/>
        <a:fill>
          <a:solidFill>
            <a:srgbClr val="CBD7E6"/>
          </a:solidFill>
        </a:fill>
      </a:tcStyle>
    </a:band1H>
    <a:band2H>
      <a:tcTxStyle/>
      <a:tcStyle>
        <a:tcBdr/>
      </a:tcStyle>
    </a:band2H>
    <a:band1V>
      <a:tcTxStyle/>
      <a:tcStyle>
        <a:tcBdr/>
        <a:fill>
          <a:solidFill>
            <a:srgbClr val="CBD7E6"/>
          </a:solidFill>
        </a:fill>
      </a:tcStyle>
    </a:band1V>
    <a:band2V>
      <a:tcTxStyle/>
      <a:tcStyle>
        <a:tcBdr/>
      </a:tcStyle>
    </a:band2V>
    <a:lastCol>
      <a:tcTxStyle b="on" i="off">
        <a:font>
          <a:latin typeface="Calibri"/>
          <a:ea typeface="Calibri"/>
          <a:cs typeface="Calibri"/>
        </a:font>
        <a:srgbClr val="FFFFFF"/>
      </a:tcTxStyle>
      <a:tcStyle>
        <a:tcBdr/>
        <a:fill>
          <a:solidFill>
            <a:srgbClr val="5EB2FC"/>
          </a:solidFill>
        </a:fill>
      </a:tcStyle>
    </a:lastCol>
    <a:firstCol>
      <a:tcTxStyle b="on" i="off">
        <a:font>
          <a:latin typeface="Calibri"/>
          <a:ea typeface="Calibri"/>
          <a:cs typeface="Calibri"/>
        </a:font>
        <a:srgbClr val="FFFFFF"/>
      </a:tcTxStyle>
      <a:tcStyle>
        <a:tcBdr/>
        <a:fill>
          <a:solidFill>
            <a:srgbClr val="5EB2FC"/>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5EB2FC"/>
          </a:solidFill>
        </a:fill>
      </a:tcStyle>
    </a:lastRow>
    <a:seCell>
      <a:tcTxStyle/>
      <a:tcStyle>
        <a:tcBdr/>
      </a:tcStyle>
    </a:seCell>
    <a:swCell>
      <a:tcTxStyle/>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5EB2FC"/>
          </a:solidFill>
        </a:fill>
      </a:tcStyle>
    </a:firstRow>
    <a:neCell>
      <a:tcTxStyle/>
      <a:tcStyle>
        <a:tcBdr/>
      </a:tcStyle>
    </a:neCell>
    <a:nwCell>
      <a:tcTxStyle/>
      <a:tcStyle>
        <a:tcBdr/>
      </a:tcStyle>
    </a:nwCell>
  </a:tblStyle>
  <a:tblStyle styleId="{66C9E761-7479-407B-92B9-64BFCCE377F5}" styleName="Table_3">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7E8"/>
          </a:solidFill>
        </a:fill>
      </a:tcStyle>
    </a:wholeTbl>
    <a:band1H>
      <a:tcTxStyle/>
      <a:tcStyle>
        <a:tcBdr/>
        <a:fill>
          <a:solidFill>
            <a:srgbClr val="CECBCF"/>
          </a:solidFill>
        </a:fill>
      </a:tcStyle>
    </a:band1H>
    <a:band2H>
      <a:tcTxStyle/>
      <a:tcStyle>
        <a:tcBdr/>
      </a:tcStyle>
    </a:band2H>
    <a:band1V>
      <a:tcTxStyle/>
      <a:tcStyle>
        <a:tcBdr/>
        <a:fill>
          <a:solidFill>
            <a:srgbClr val="CECBCF"/>
          </a:solidFill>
        </a:fill>
      </a:tcStyle>
    </a:band1V>
    <a:band2V>
      <a:tcTxStyle/>
      <a:tcStyle>
        <a:tcBdr/>
      </a:tcStyle>
    </a:band2V>
    <a:lastCol>
      <a:tcTxStyle b="on" i="off">
        <a:font>
          <a:latin typeface="Calibri"/>
          <a:ea typeface="Calibri"/>
          <a:cs typeface="Calibri"/>
        </a:font>
        <a:srgbClr val="FFFFFF"/>
      </a:tcTxStyle>
      <a:tcStyle>
        <a:tcBdr/>
        <a:fill>
          <a:solidFill>
            <a:srgbClr val="EC3A3B"/>
          </a:solidFill>
        </a:fill>
      </a:tcStyle>
    </a:lastCol>
    <a:firstCol>
      <a:tcTxStyle b="on" i="off">
        <a:font>
          <a:latin typeface="Calibri"/>
          <a:ea typeface="Calibri"/>
          <a:cs typeface="Calibri"/>
        </a:font>
        <a:srgbClr val="FFFFFF"/>
      </a:tcTxStyle>
      <a:tcStyle>
        <a:tcBdr/>
        <a:fill>
          <a:solidFill>
            <a:srgbClr val="EC3A3B"/>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EC3A3B"/>
          </a:solidFill>
        </a:fill>
      </a:tcStyle>
    </a:lastRow>
    <a:seCell>
      <a:tcTxStyle/>
      <a:tcStyle>
        <a:tcBdr/>
      </a:tcStyle>
    </a:seCell>
    <a:swCell>
      <a:tcTxStyle/>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EC3A3B"/>
          </a:solidFill>
        </a:fill>
      </a:tcStyle>
    </a:firstRow>
    <a:neCell>
      <a:tcTxStyle/>
      <a:tcStyle>
        <a:tcBdr/>
      </a:tcStyle>
    </a:neCell>
    <a:nwCell>
      <a:tcTxStyle/>
      <a:tcStyle>
        <a:tcBdr/>
      </a:tcStyle>
    </a:nwCell>
  </a:tblStyle>
  <a:tblStyle styleId="{E10C527A-B57F-4353-9F40-9E908AD3812A}" styleName="Table_4">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7F0ED"/>
          </a:solidFill>
        </a:fill>
      </a:tcStyle>
    </a:wholeTbl>
    <a:band1H>
      <a:tcTxStyle/>
      <a:tcStyle>
        <a:tcBdr/>
        <a:fill>
          <a:solidFill>
            <a:srgbClr val="CADFD8"/>
          </a:solidFill>
        </a:fill>
      </a:tcStyle>
    </a:band1H>
    <a:band2H>
      <a:tcTxStyle/>
      <a:tcStyle>
        <a:tcBdr/>
      </a:tcStyle>
    </a:band2H>
    <a:band1V>
      <a:tcTxStyle/>
      <a:tcStyle>
        <a:tcBdr/>
        <a:fill>
          <a:solidFill>
            <a:srgbClr val="CADFD8"/>
          </a:solidFill>
        </a:fill>
      </a:tcStyle>
    </a:band1V>
    <a:band2V>
      <a:tcTxStyle/>
      <a:tcStyle>
        <a:tcBdr/>
      </a:tcStyle>
    </a:band2V>
    <a:lastCol>
      <a:tcTxStyle b="on" i="off">
        <a:font>
          <a:latin typeface="Calibri"/>
          <a:ea typeface="Calibri"/>
          <a:cs typeface="Calibri"/>
        </a:font>
        <a:srgbClr val="FFFFFF"/>
      </a:tcTxStyle>
      <a:tcStyle>
        <a:tcBdr/>
        <a:fill>
          <a:solidFill>
            <a:srgbClr val="69E781"/>
          </a:solidFill>
        </a:fill>
      </a:tcStyle>
    </a:lastCol>
    <a:firstCol>
      <a:tcTxStyle b="on" i="off">
        <a:font>
          <a:latin typeface="Calibri"/>
          <a:ea typeface="Calibri"/>
          <a:cs typeface="Calibri"/>
        </a:font>
        <a:srgbClr val="FFFFFF"/>
      </a:tcTxStyle>
      <a:tcStyle>
        <a:tcBdr/>
        <a:fill>
          <a:solidFill>
            <a:srgbClr val="69E781"/>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69E781"/>
          </a:solidFill>
        </a:fill>
      </a:tcStyle>
    </a:lastRow>
    <a:seCell>
      <a:tcTxStyle/>
      <a:tcStyle>
        <a:tcBdr/>
      </a:tcStyle>
    </a:seCell>
    <a:swCell>
      <a:tcTxStyle/>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69E781"/>
          </a:solidFill>
        </a:fill>
      </a:tcStyle>
    </a:firstRow>
    <a:neCell>
      <a:tcTxStyle/>
      <a:tcStyle>
        <a:tcBdr/>
      </a:tcStyle>
    </a:neCell>
    <a:nwCell>
      <a:tcTxStyle/>
      <a:tcStyle>
        <a:tcBdr/>
      </a:tcStyle>
    </a:nwCell>
  </a:tblStyle>
  <a:tblStyle styleId="{D75D94C0-A9BD-4821-A9DB-FEC8522AEB34}" styleName="Table_5">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FDEFE6"/>
          </a:solidFill>
        </a:fill>
      </a:tcStyle>
    </a:wholeTbl>
    <a:band1H>
      <a:tcTxStyle/>
      <a:tcStyle>
        <a:tcBdr/>
        <a:fill>
          <a:solidFill>
            <a:srgbClr val="FADECA"/>
          </a:solidFill>
        </a:fill>
      </a:tcStyle>
    </a:band1H>
    <a:band2H>
      <a:tcTxStyle/>
      <a:tcStyle>
        <a:tcBdr/>
      </a:tcStyle>
    </a:band2H>
    <a:band1V>
      <a:tcTxStyle/>
      <a:tcStyle>
        <a:tcBdr/>
        <a:fill>
          <a:solidFill>
            <a:srgbClr val="FADECA"/>
          </a:solidFill>
        </a:fill>
      </a:tcStyle>
    </a:band1V>
    <a:band2V>
      <a:tcTxStyle/>
      <a:tcStyle>
        <a:tcBdr/>
      </a:tcStyle>
    </a:band2V>
    <a:lastCol>
      <a:tcTxStyle b="on" i="off">
        <a:font>
          <a:latin typeface="Calibri"/>
          <a:ea typeface="Calibri"/>
          <a:cs typeface="Calibri"/>
        </a:font>
        <a:srgbClr val="FFFFFF"/>
      </a:tcTxStyle>
      <a:tcStyle>
        <a:tcBdr/>
        <a:fill>
          <a:solidFill>
            <a:srgbClr val="4949E7"/>
          </a:solidFill>
        </a:fill>
      </a:tcStyle>
    </a:lastCol>
    <a:firstCol>
      <a:tcTxStyle b="on" i="off">
        <a:font>
          <a:latin typeface="Calibri"/>
          <a:ea typeface="Calibri"/>
          <a:cs typeface="Calibri"/>
        </a:font>
        <a:srgbClr val="FFFFFF"/>
      </a:tcTxStyle>
      <a:tcStyle>
        <a:tcBdr/>
        <a:fill>
          <a:solidFill>
            <a:srgbClr val="4949E7"/>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949E7"/>
          </a:solidFill>
        </a:fill>
      </a:tcStyle>
    </a:lastRow>
    <a:seCell>
      <a:tcTxStyle/>
      <a:tcStyle>
        <a:tcBdr/>
      </a:tcStyle>
    </a:seCell>
    <a:swCell>
      <a:tcTxStyle/>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949E7"/>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426" autoAdjust="0"/>
    <p:restoredTop sz="93211" autoAdjust="0"/>
  </p:normalViewPr>
  <p:slideViewPr>
    <p:cSldViewPr snapToGrid="0">
      <p:cViewPr varScale="1">
        <p:scale>
          <a:sx n="140" d="100"/>
          <a:sy n="140" d="100"/>
        </p:scale>
        <p:origin x="102" y="102"/>
      </p:cViewPr>
      <p:guideLst/>
    </p:cSldViewPr>
  </p:slideViewPr>
  <p:notesTextViewPr>
    <p:cViewPr>
      <p:scale>
        <a:sx n="1" d="1"/>
        <a:sy n="1" d="1"/>
      </p:scale>
      <p:origin x="0" y="0"/>
    </p:cViewPr>
  </p:notesTextViewPr>
  <p:sorterViewPr>
    <p:cViewPr>
      <p:scale>
        <a:sx n="150" d="100"/>
        <a:sy n="150" d="100"/>
      </p:scale>
      <p:origin x="0" y="-1311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4.fntdata"/><Relationship Id="rId21" Type="http://schemas.openxmlformats.org/officeDocument/2006/relationships/slide" Target="slides/slide20.xml"/><Relationship Id="rId34" Type="http://schemas.openxmlformats.org/officeDocument/2006/relationships/notesMaster" Target="notesMasters/notesMaster1.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2.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3.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5A1E0DE-F604-455E-B6B3-975D988B7C75}" type="datetimeFigureOut">
              <a:rPr lang="en-US" smtClean="0"/>
              <a:t>6/6/2021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01AA512-4BB9-468B-A92C-21F1721816B5}" type="slidenum">
              <a:rPr lang="en-US" smtClean="0"/>
              <a:t>‹#›</a:t>
            </a:fld>
            <a:endParaRPr lang="en-US"/>
          </a:p>
        </p:txBody>
      </p:sp>
    </p:spTree>
    <p:extLst>
      <p:ext uri="{BB962C8B-B14F-4D97-AF65-F5344CB8AC3E}">
        <p14:creationId xmlns:p14="http://schemas.microsoft.com/office/powerpoint/2010/main" val="38166483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93395871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6"/>
        <p:cNvGrpSpPr/>
        <p:nvPr/>
      </p:nvGrpSpPr>
      <p:grpSpPr>
        <a:xfrm>
          <a:off x="0" y="0"/>
          <a:ext cx="0" cy="0"/>
          <a:chOff x="0" y="0"/>
          <a:chExt cx="0" cy="0"/>
        </a:xfrm>
      </p:grpSpPr>
      <p:sp>
        <p:nvSpPr>
          <p:cNvPr id="1317" name="Google Shape;1317;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8" name="Google Shape;131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079565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9903546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4"/>
        <p:cNvGrpSpPr/>
        <p:nvPr/>
      </p:nvGrpSpPr>
      <p:grpSpPr>
        <a:xfrm>
          <a:off x="0" y="0"/>
          <a:ext cx="0" cy="0"/>
          <a:chOff x="0" y="0"/>
          <a:chExt cx="0" cy="0"/>
        </a:xfrm>
      </p:grpSpPr>
      <p:sp>
        <p:nvSpPr>
          <p:cNvPr id="1395" name="Google Shape;1395;gc72ba98ae8_1_4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6" name="Google Shape;1396;gc72ba98ae8_1_4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b="1" dirty="0"/>
          </a:p>
        </p:txBody>
      </p:sp>
    </p:spTree>
    <p:extLst>
      <p:ext uri="{BB962C8B-B14F-4D97-AF65-F5344CB8AC3E}">
        <p14:creationId xmlns:p14="http://schemas.microsoft.com/office/powerpoint/2010/main" val="18397749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403721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8"/>
        <p:cNvGrpSpPr/>
        <p:nvPr/>
      </p:nvGrpSpPr>
      <p:grpSpPr>
        <a:xfrm>
          <a:off x="0" y="0"/>
          <a:ext cx="0" cy="0"/>
          <a:chOff x="0" y="0"/>
          <a:chExt cx="0" cy="0"/>
        </a:xfrm>
      </p:grpSpPr>
      <p:sp>
        <p:nvSpPr>
          <p:cNvPr id="1399" name="Google Shape;1399;gc72ba98ae8_1_4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0" name="Google Shape;1400;gc72ba98ae8_1_4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8802327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8"/>
        <p:cNvGrpSpPr/>
        <p:nvPr/>
      </p:nvGrpSpPr>
      <p:grpSpPr>
        <a:xfrm>
          <a:off x="0" y="0"/>
          <a:ext cx="0" cy="0"/>
          <a:chOff x="0" y="0"/>
          <a:chExt cx="0" cy="0"/>
        </a:xfrm>
      </p:grpSpPr>
      <p:sp>
        <p:nvSpPr>
          <p:cNvPr id="1379" name="Google Shape;1379;gc6a01074ef_0_215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0" name="Google Shape;1380;gc6a01074ef_0_215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228600" lvl="0" indent="-228600" algn="l" rtl="0">
              <a:spcBef>
                <a:spcPts val="0"/>
              </a:spcBef>
              <a:spcAft>
                <a:spcPts val="0"/>
              </a:spcAft>
              <a:buAutoNum type="arabicPeriod"/>
            </a:pPr>
            <a:endParaRPr dirty="0"/>
          </a:p>
        </p:txBody>
      </p:sp>
    </p:spTree>
    <p:extLst>
      <p:ext uri="{BB962C8B-B14F-4D97-AF65-F5344CB8AC3E}">
        <p14:creationId xmlns:p14="http://schemas.microsoft.com/office/powerpoint/2010/main" val="36629421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139432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4"/>
        <p:cNvGrpSpPr/>
        <p:nvPr/>
      </p:nvGrpSpPr>
      <p:grpSpPr>
        <a:xfrm>
          <a:off x="0" y="0"/>
          <a:ext cx="0" cy="0"/>
          <a:chOff x="0" y="0"/>
          <a:chExt cx="0" cy="0"/>
        </a:xfrm>
      </p:grpSpPr>
      <p:sp>
        <p:nvSpPr>
          <p:cNvPr id="1385" name="Google Shape;1385;gc33250489b_0_2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6" name="Google Shape;1386;gc33250489b_0_2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1827166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100" b="0" i="0" u="none" strike="noStrike" cap="none" dirty="0" smtClean="0">
                <a:solidFill>
                  <a:srgbClr val="000000"/>
                </a:solidFill>
                <a:effectLst/>
                <a:latin typeface="Arial"/>
                <a:ea typeface="Arial"/>
                <a:cs typeface="Arial"/>
                <a:sym typeface="Arial"/>
              </a:rPr>
              <a:t>The user is able for example to click on the birth year of some Rawi, and the system retrieves all Ruwah participating him/her in the birth year. The same for year of death and place of birth</a:t>
            </a:r>
            <a:r>
              <a:rPr lang="en-US" dirty="0" smtClean="0"/>
              <a:t> </a:t>
            </a:r>
            <a:br>
              <a:rPr lang="en-US" dirty="0" smtClean="0"/>
            </a:br>
            <a:endParaRPr lang="en-US" dirty="0"/>
          </a:p>
        </p:txBody>
      </p:sp>
    </p:spTree>
    <p:extLst>
      <p:ext uri="{BB962C8B-B14F-4D97-AF65-F5344CB8AC3E}">
        <p14:creationId xmlns:p14="http://schemas.microsoft.com/office/powerpoint/2010/main" val="11353659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100" b="0" i="0" u="none" strike="noStrike" cap="none" dirty="0" smtClean="0">
                <a:solidFill>
                  <a:srgbClr val="000000"/>
                </a:solidFill>
                <a:effectLst/>
                <a:latin typeface="Arial"/>
                <a:ea typeface="Arial"/>
                <a:cs typeface="Arial"/>
                <a:sym typeface="Arial"/>
              </a:rPr>
              <a:t>The user is able for example to click on the birth year of some Rawi, and the system retrieves all Ruwah participating him/her in the birth year. The same for year of death and place of birth</a:t>
            </a:r>
            <a:r>
              <a:rPr lang="en-US" dirty="0" smtClean="0"/>
              <a:t> </a:t>
            </a:r>
            <a:br>
              <a:rPr lang="en-US" dirty="0" smtClean="0"/>
            </a:br>
            <a:endParaRPr lang="en-US" dirty="0"/>
          </a:p>
        </p:txBody>
      </p:sp>
    </p:spTree>
    <p:extLst>
      <p:ext uri="{BB962C8B-B14F-4D97-AF65-F5344CB8AC3E}">
        <p14:creationId xmlns:p14="http://schemas.microsoft.com/office/powerpoint/2010/main" val="40030816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100" b="0" i="0" u="none" strike="noStrike" cap="none" dirty="0" smtClean="0">
                <a:solidFill>
                  <a:srgbClr val="000000"/>
                </a:solidFill>
                <a:effectLst/>
                <a:latin typeface="Arial"/>
                <a:ea typeface="Arial"/>
                <a:cs typeface="Arial"/>
                <a:sym typeface="Arial"/>
              </a:rPr>
              <a:t>The user is able for example to click on the birth year of some Rawi, and the system retrieves all Ruwah participating him/her in the birth year. The same for year of death and place of birth</a:t>
            </a:r>
            <a:r>
              <a:rPr lang="en-US" dirty="0" smtClean="0"/>
              <a:t> </a:t>
            </a:r>
            <a:br>
              <a:rPr lang="en-US" dirty="0" smtClean="0"/>
            </a:br>
            <a:endParaRPr lang="en-US" dirty="0"/>
          </a:p>
        </p:txBody>
      </p:sp>
    </p:spTree>
    <p:extLst>
      <p:ext uri="{BB962C8B-B14F-4D97-AF65-F5344CB8AC3E}">
        <p14:creationId xmlns:p14="http://schemas.microsoft.com/office/powerpoint/2010/main" val="2823208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8"/>
        <p:cNvGrpSpPr/>
        <p:nvPr/>
      </p:nvGrpSpPr>
      <p:grpSpPr>
        <a:xfrm>
          <a:off x="0" y="0"/>
          <a:ext cx="0" cy="0"/>
          <a:chOff x="0" y="0"/>
          <a:chExt cx="0" cy="0"/>
        </a:xfrm>
      </p:grpSpPr>
      <p:sp>
        <p:nvSpPr>
          <p:cNvPr id="1329" name="Google Shape;1329;gc6a01074ef_0_179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0" name="Google Shape;1330;gc6a01074ef_0_179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048569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762915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4"/>
        <p:cNvGrpSpPr/>
        <p:nvPr/>
      </p:nvGrpSpPr>
      <p:grpSpPr>
        <a:xfrm>
          <a:off x="0" y="0"/>
          <a:ext cx="0" cy="0"/>
          <a:chOff x="0" y="0"/>
          <a:chExt cx="0" cy="0"/>
        </a:xfrm>
      </p:grpSpPr>
      <p:sp>
        <p:nvSpPr>
          <p:cNvPr id="1385" name="Google Shape;1385;gc33250489b_0_2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6" name="Google Shape;1386;gc33250489b_0_2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7134736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40254699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698912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4"/>
        <p:cNvGrpSpPr/>
        <p:nvPr/>
      </p:nvGrpSpPr>
      <p:grpSpPr>
        <a:xfrm>
          <a:off x="0" y="0"/>
          <a:ext cx="0" cy="0"/>
          <a:chOff x="0" y="0"/>
          <a:chExt cx="0" cy="0"/>
        </a:xfrm>
      </p:grpSpPr>
      <p:sp>
        <p:nvSpPr>
          <p:cNvPr id="1785" name="Google Shape;1785;gc6a01074ef_0_189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6" name="Google Shape;1786;gc6a01074ef_0_189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502245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36002482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4"/>
        <p:cNvGrpSpPr/>
        <p:nvPr/>
      </p:nvGrpSpPr>
      <p:grpSpPr>
        <a:xfrm>
          <a:off x="0" y="0"/>
          <a:ext cx="0" cy="0"/>
          <a:chOff x="0" y="0"/>
          <a:chExt cx="0" cy="0"/>
        </a:xfrm>
      </p:grpSpPr>
      <p:sp>
        <p:nvSpPr>
          <p:cNvPr id="1785" name="Google Shape;1785;gc6a01074ef_0_189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6" name="Google Shape;1786;gc6a01074ef_0_189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046953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2190826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4"/>
        <p:cNvGrpSpPr/>
        <p:nvPr/>
      </p:nvGrpSpPr>
      <p:grpSpPr>
        <a:xfrm>
          <a:off x="0" y="0"/>
          <a:ext cx="0" cy="0"/>
          <a:chOff x="0" y="0"/>
          <a:chExt cx="0" cy="0"/>
        </a:xfrm>
      </p:grpSpPr>
      <p:sp>
        <p:nvSpPr>
          <p:cNvPr id="1785" name="Google Shape;1785;gc6a01074ef_0_189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6" name="Google Shape;1786;gc6a01074ef_0_189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517016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2"/>
        <p:cNvGrpSpPr/>
        <p:nvPr/>
      </p:nvGrpSpPr>
      <p:grpSpPr>
        <a:xfrm>
          <a:off x="0" y="0"/>
          <a:ext cx="0" cy="0"/>
          <a:chOff x="0" y="0"/>
          <a:chExt cx="0" cy="0"/>
        </a:xfrm>
      </p:grpSpPr>
      <p:sp>
        <p:nvSpPr>
          <p:cNvPr id="1323" name="Google Shape;1323;gc6a01074ef_0_179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4" name="Google Shape;1324;gc6a01074ef_0_179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026825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4"/>
        <p:cNvGrpSpPr/>
        <p:nvPr/>
      </p:nvGrpSpPr>
      <p:grpSpPr>
        <a:xfrm>
          <a:off x="0" y="0"/>
          <a:ext cx="0" cy="0"/>
          <a:chOff x="0" y="0"/>
          <a:chExt cx="0" cy="0"/>
        </a:xfrm>
      </p:grpSpPr>
      <p:sp>
        <p:nvSpPr>
          <p:cNvPr id="1385" name="Google Shape;1385;gc33250489b_0_2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6" name="Google Shape;1386;gc33250489b_0_2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34511364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4"/>
        <p:cNvGrpSpPr/>
        <p:nvPr/>
      </p:nvGrpSpPr>
      <p:grpSpPr>
        <a:xfrm>
          <a:off x="0" y="0"/>
          <a:ext cx="0" cy="0"/>
          <a:chOff x="0" y="0"/>
          <a:chExt cx="0" cy="0"/>
        </a:xfrm>
      </p:grpSpPr>
      <p:sp>
        <p:nvSpPr>
          <p:cNvPr id="2555" name="Google Shape;2555;gc6a01074ef_0_213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56" name="Google Shape;2556;gc6a01074ef_0_213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991326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lstStyle/>
          <a:p>
            <a:pPr marL="158750" marR="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dirty="0"/>
          </a:p>
        </p:txBody>
      </p:sp>
    </p:spTree>
    <p:extLst>
      <p:ext uri="{BB962C8B-B14F-4D97-AF65-F5344CB8AC3E}">
        <p14:creationId xmlns:p14="http://schemas.microsoft.com/office/powerpoint/2010/main" val="33939247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5"/>
        <p:cNvGrpSpPr/>
        <p:nvPr/>
      </p:nvGrpSpPr>
      <p:grpSpPr>
        <a:xfrm>
          <a:off x="0" y="0"/>
          <a:ext cx="0" cy="0"/>
          <a:chOff x="0" y="0"/>
          <a:chExt cx="0" cy="0"/>
        </a:xfrm>
      </p:grpSpPr>
      <p:sp>
        <p:nvSpPr>
          <p:cNvPr id="1366" name="Google Shape;1366;gc6a01074ef_0_206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7" name="Google Shape;1367;gc6a01074ef_0_206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8928150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8"/>
        <p:cNvGrpSpPr/>
        <p:nvPr/>
      </p:nvGrpSpPr>
      <p:grpSpPr>
        <a:xfrm>
          <a:off x="0" y="0"/>
          <a:ext cx="0" cy="0"/>
          <a:chOff x="0" y="0"/>
          <a:chExt cx="0" cy="0"/>
        </a:xfrm>
      </p:grpSpPr>
      <p:sp>
        <p:nvSpPr>
          <p:cNvPr id="1379" name="Google Shape;1379;gc6a01074ef_0_215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0" name="Google Shape;1380;gc6a01074ef_0_215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228600" lvl="0" indent="-228600" algn="l" rtl="0">
              <a:spcBef>
                <a:spcPts val="0"/>
              </a:spcBef>
              <a:spcAft>
                <a:spcPts val="0"/>
              </a:spcAft>
              <a:buAutoNum type="arabicPeriod"/>
            </a:pPr>
            <a:endParaRPr dirty="0"/>
          </a:p>
        </p:txBody>
      </p:sp>
    </p:spTree>
    <p:extLst>
      <p:ext uri="{BB962C8B-B14F-4D97-AF65-F5344CB8AC3E}">
        <p14:creationId xmlns:p14="http://schemas.microsoft.com/office/powerpoint/2010/main" val="35650673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1"/>
        <p:cNvGrpSpPr/>
        <p:nvPr/>
      </p:nvGrpSpPr>
      <p:grpSpPr>
        <a:xfrm>
          <a:off x="0" y="0"/>
          <a:ext cx="0" cy="0"/>
          <a:chOff x="0" y="0"/>
          <a:chExt cx="0" cy="0"/>
        </a:xfrm>
      </p:grpSpPr>
      <p:sp>
        <p:nvSpPr>
          <p:cNvPr id="1372" name="Google Shape;1372;gc6a01074ef_0_214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3" name="Google Shape;1373;gc6a01074ef_0_214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838674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4"/>
        <p:cNvGrpSpPr/>
        <p:nvPr/>
      </p:nvGrpSpPr>
      <p:grpSpPr>
        <a:xfrm>
          <a:off x="0" y="0"/>
          <a:ext cx="0" cy="0"/>
          <a:chOff x="0" y="0"/>
          <a:chExt cx="0" cy="0"/>
        </a:xfrm>
      </p:grpSpPr>
      <p:sp>
        <p:nvSpPr>
          <p:cNvPr id="1385" name="Google Shape;1385;gc33250489b_0_2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6" name="Google Shape;1386;gc33250489b_0_2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17206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438812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slide" Target="../slides/slide24.xml"/><Relationship Id="rId2" Type="http://schemas.openxmlformats.org/officeDocument/2006/relationships/slide" Target="../slides/slide9.xml"/><Relationship Id="rId1" Type="http://schemas.openxmlformats.org/officeDocument/2006/relationships/slideMaster" Target="../slideMasters/slideMaster1.xml"/><Relationship Id="rId4" Type="http://schemas.openxmlformats.org/officeDocument/2006/relationships/slide" Target="../slides/slide1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rot="10800000" flipH="1">
            <a:off x="-1411582" y="-1157400"/>
            <a:ext cx="4436782" cy="3714342"/>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a:off x="1062825" y="3370500"/>
            <a:ext cx="775608" cy="1012954"/>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rgbClr val="A0A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7605425" y="342175"/>
            <a:ext cx="2052600" cy="20526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 name="Google Shape;12;p2"/>
          <p:cNvGrpSpPr/>
          <p:nvPr/>
        </p:nvGrpSpPr>
        <p:grpSpPr>
          <a:xfrm>
            <a:off x="6412578" y="-640069"/>
            <a:ext cx="1962482" cy="1953284"/>
            <a:chOff x="386328" y="2672681"/>
            <a:chExt cx="1962482" cy="1953284"/>
          </a:xfrm>
        </p:grpSpPr>
        <p:sp>
          <p:nvSpPr>
            <p:cNvPr id="13" name="Google Shape;13;p2"/>
            <p:cNvSpPr/>
            <p:nvPr/>
          </p:nvSpPr>
          <p:spPr>
            <a:xfrm>
              <a:off x="602590" y="3031586"/>
              <a:ext cx="2321" cy="2364"/>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386328" y="2672681"/>
              <a:ext cx="1962482" cy="1953284"/>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795817" y="2846396"/>
              <a:ext cx="10401" cy="808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906269" y="2679600"/>
              <a:ext cx="308321" cy="260014"/>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1314642" y="2672681"/>
              <a:ext cx="309481" cy="266933"/>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1724131" y="2785411"/>
              <a:ext cx="117372" cy="69065"/>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1874810" y="2808447"/>
              <a:ext cx="6962" cy="131167"/>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451868" y="3289279"/>
              <a:ext cx="2364" cy="4642"/>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516292" y="3153513"/>
              <a:ext cx="88620" cy="55269"/>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704963" y="2940732"/>
              <a:ext cx="308321" cy="353189"/>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1113335" y="2940732"/>
              <a:ext cx="309481" cy="35202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1522825" y="2940732"/>
              <a:ext cx="308321" cy="35202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1931197" y="2975243"/>
              <a:ext cx="308321" cy="317518"/>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389766" y="3559565"/>
              <a:ext cx="8080" cy="10401"/>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497897" y="3303075"/>
              <a:ext cx="308321" cy="35202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906269" y="3303075"/>
              <a:ext cx="308321" cy="35202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1314642" y="3303075"/>
              <a:ext cx="309481" cy="35202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1724131" y="3301915"/>
              <a:ext cx="308321" cy="353189"/>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2132503" y="3301915"/>
              <a:ext cx="207109" cy="353189"/>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395525" y="3644703"/>
              <a:ext cx="209386" cy="35202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704963" y="3644703"/>
              <a:ext cx="308321" cy="35202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1113335" y="3644703"/>
              <a:ext cx="309481" cy="35202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1522825" y="3644703"/>
              <a:ext cx="308321" cy="35202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1931197" y="3644703"/>
              <a:ext cx="308321" cy="35202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2339569" y="3728681"/>
              <a:ext cx="6919" cy="10401"/>
            </a:xfrm>
            <a:custGeom>
              <a:avLst/>
              <a:gdLst/>
              <a:ahLst/>
              <a:cxnLst/>
              <a:rect l="l" t="t" r="r" b="b"/>
              <a:pathLst>
                <a:path w="161" h="242" extrusionOk="0">
                  <a:moveTo>
                    <a:pt x="81" y="1"/>
                  </a:moveTo>
                  <a:lnTo>
                    <a:pt x="0" y="161"/>
                  </a:lnTo>
                  <a:lnTo>
                    <a:pt x="134" y="241"/>
                  </a:lnTo>
                  <a:cubicBezTo>
                    <a:pt x="134" y="161"/>
                    <a:pt x="134" y="108"/>
                    <a:pt x="161" y="27"/>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497897" y="4010528"/>
              <a:ext cx="308321" cy="314080"/>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906269" y="4010528"/>
              <a:ext cx="308321" cy="35202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1314642" y="4010528"/>
              <a:ext cx="309481" cy="35202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1724131" y="4010528"/>
              <a:ext cx="308321" cy="35202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2132503" y="4095623"/>
              <a:ext cx="84021" cy="52948"/>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890153" y="4437294"/>
              <a:ext cx="123131" cy="73663"/>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855642" y="4352156"/>
              <a:ext cx="6962" cy="139247"/>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1113335" y="4352156"/>
              <a:ext cx="309481" cy="273810"/>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1522825" y="4352156"/>
              <a:ext cx="308321" cy="26577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1931197" y="4437294"/>
              <a:ext cx="13839" cy="10401"/>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8" name="Google Shape;48;p2"/>
          <p:cNvSpPr/>
          <p:nvPr/>
        </p:nvSpPr>
        <p:spPr>
          <a:xfrm>
            <a:off x="-125" y="4599425"/>
            <a:ext cx="9144321" cy="595550"/>
          </a:xfrm>
          <a:custGeom>
            <a:avLst/>
            <a:gdLst/>
            <a:ahLst/>
            <a:cxnLst/>
            <a:rect l="l" t="t" r="r" b="b"/>
            <a:pathLst>
              <a:path w="287196" h="23822" extrusionOk="0">
                <a:moveTo>
                  <a:pt x="1" y="0"/>
                </a:moveTo>
                <a:lnTo>
                  <a:pt x="1" y="23822"/>
                </a:lnTo>
                <a:lnTo>
                  <a:pt x="287196" y="23822"/>
                </a:lnTo>
                <a:lnTo>
                  <a:pt x="287196" y="0"/>
                </a:lnTo>
                <a:close/>
              </a:path>
            </a:pathLst>
          </a:custGeom>
          <a:solidFill>
            <a:srgbClr val="C8A5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txBox="1">
            <a:spLocks noGrp="1"/>
          </p:cNvSpPr>
          <p:nvPr>
            <p:ph type="ctrTitle"/>
          </p:nvPr>
        </p:nvSpPr>
        <p:spPr>
          <a:xfrm>
            <a:off x="1283094" y="1290750"/>
            <a:ext cx="65778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500" b="1">
                <a:solidFill>
                  <a:srgbClr val="806860"/>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50" name="Google Shape;50;p2"/>
          <p:cNvSpPr txBox="1">
            <a:spLocks noGrp="1"/>
          </p:cNvSpPr>
          <p:nvPr>
            <p:ph type="subTitle" idx="1"/>
          </p:nvPr>
        </p:nvSpPr>
        <p:spPr>
          <a:xfrm>
            <a:off x="1283100" y="3394625"/>
            <a:ext cx="6577800" cy="458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1500">
                <a:latin typeface="Manjari"/>
                <a:ea typeface="Manjari"/>
                <a:cs typeface="Manjari"/>
                <a:sym typeface="Manjari"/>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8">
  <p:cSld name="CUSTOM_21">
    <p:spTree>
      <p:nvGrpSpPr>
        <p:cNvPr id="1" name="Shape 702"/>
        <p:cNvGrpSpPr/>
        <p:nvPr/>
      </p:nvGrpSpPr>
      <p:grpSpPr>
        <a:xfrm>
          <a:off x="0" y="0"/>
          <a:ext cx="0" cy="0"/>
          <a:chOff x="0" y="0"/>
          <a:chExt cx="0" cy="0"/>
        </a:xfrm>
      </p:grpSpPr>
      <p:sp>
        <p:nvSpPr>
          <p:cNvPr id="703" name="Google Shape;703;p33"/>
          <p:cNvSpPr/>
          <p:nvPr/>
        </p:nvSpPr>
        <p:spPr>
          <a:xfrm rot="-5400000" flipH="1">
            <a:off x="5697375" y="631183"/>
            <a:ext cx="4913539" cy="3022943"/>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33"/>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grpSp>
        <p:nvGrpSpPr>
          <p:cNvPr id="705" name="Google Shape;705;p33"/>
          <p:cNvGrpSpPr/>
          <p:nvPr/>
        </p:nvGrpSpPr>
        <p:grpSpPr>
          <a:xfrm rot="10800000" flipH="1">
            <a:off x="-776141" y="2015093"/>
            <a:ext cx="2087674" cy="2077913"/>
            <a:chOff x="2414491" y="671177"/>
            <a:chExt cx="1830972" cy="1822411"/>
          </a:xfrm>
        </p:grpSpPr>
        <p:sp>
          <p:nvSpPr>
            <p:cNvPr id="706" name="Google Shape;706;p33"/>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33"/>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33"/>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33"/>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33"/>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33"/>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33"/>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33"/>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33"/>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33"/>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33"/>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33"/>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33"/>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33"/>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33"/>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33"/>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33"/>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33"/>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33"/>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33"/>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33"/>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33"/>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33"/>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33"/>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33"/>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33"/>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33"/>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3"/>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3"/>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33"/>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33"/>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33"/>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33"/>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33"/>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header 3">
  <p:cSld name="CUSTOM_13">
    <p:spTree>
      <p:nvGrpSpPr>
        <p:cNvPr id="1" name="Shape 824"/>
        <p:cNvGrpSpPr/>
        <p:nvPr/>
      </p:nvGrpSpPr>
      <p:grpSpPr>
        <a:xfrm>
          <a:off x="0" y="0"/>
          <a:ext cx="0" cy="0"/>
          <a:chOff x="0" y="0"/>
          <a:chExt cx="0" cy="0"/>
        </a:xfrm>
      </p:grpSpPr>
      <p:sp>
        <p:nvSpPr>
          <p:cNvPr id="825" name="Google Shape;825;p36"/>
          <p:cNvSpPr/>
          <p:nvPr/>
        </p:nvSpPr>
        <p:spPr>
          <a:xfrm rot="-5716269">
            <a:off x="3090772" y="121523"/>
            <a:ext cx="3242308" cy="5108995"/>
          </a:xfrm>
          <a:custGeom>
            <a:avLst/>
            <a:gdLst/>
            <a:ahLst/>
            <a:cxnLst/>
            <a:rect l="l" t="t" r="r" b="b"/>
            <a:pathLst>
              <a:path w="72386" h="83294" extrusionOk="0">
                <a:moveTo>
                  <a:pt x="50403" y="3137"/>
                </a:moveTo>
                <a:cubicBezTo>
                  <a:pt x="56941" y="6272"/>
                  <a:pt x="64246" y="10108"/>
                  <a:pt x="60711" y="17614"/>
                </a:cubicBezTo>
                <a:cubicBezTo>
                  <a:pt x="57175" y="25119"/>
                  <a:pt x="44632" y="42031"/>
                  <a:pt x="52938" y="45433"/>
                </a:cubicBezTo>
                <a:cubicBezTo>
                  <a:pt x="61211" y="48803"/>
                  <a:pt x="72386" y="48302"/>
                  <a:pt x="71885" y="57942"/>
                </a:cubicBezTo>
                <a:cubicBezTo>
                  <a:pt x="71351" y="67583"/>
                  <a:pt x="54640" y="83294"/>
                  <a:pt x="40096" y="76189"/>
                </a:cubicBezTo>
                <a:cubicBezTo>
                  <a:pt x="25552" y="69084"/>
                  <a:pt x="35359" y="53839"/>
                  <a:pt x="20982" y="50137"/>
                </a:cubicBezTo>
                <a:cubicBezTo>
                  <a:pt x="6605" y="46434"/>
                  <a:pt x="1" y="20916"/>
                  <a:pt x="6939" y="13477"/>
                </a:cubicBezTo>
                <a:cubicBezTo>
                  <a:pt x="13877" y="6039"/>
                  <a:pt x="43865" y="1"/>
                  <a:pt x="50403" y="313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26" name="Google Shape;826;p36"/>
          <p:cNvGrpSpPr/>
          <p:nvPr/>
        </p:nvGrpSpPr>
        <p:grpSpPr>
          <a:xfrm flipH="1">
            <a:off x="6918862" y="-84862"/>
            <a:ext cx="2277317" cy="5304377"/>
            <a:chOff x="224725" y="566950"/>
            <a:chExt cx="1850875" cy="4311100"/>
          </a:xfrm>
        </p:grpSpPr>
        <p:sp>
          <p:nvSpPr>
            <p:cNvPr id="827" name="Google Shape;827;p36"/>
            <p:cNvSpPr/>
            <p:nvPr/>
          </p:nvSpPr>
          <p:spPr>
            <a:xfrm>
              <a:off x="1914975" y="566950"/>
              <a:ext cx="160625" cy="2033000"/>
            </a:xfrm>
            <a:custGeom>
              <a:avLst/>
              <a:gdLst/>
              <a:ahLst/>
              <a:cxnLst/>
              <a:rect l="l" t="t" r="r" b="b"/>
              <a:pathLst>
                <a:path w="6425" h="81320" extrusionOk="0">
                  <a:moveTo>
                    <a:pt x="126" y="1"/>
                  </a:moveTo>
                  <a:cubicBezTo>
                    <a:pt x="81" y="1"/>
                    <a:pt x="44" y="24"/>
                    <a:pt x="27" y="57"/>
                  </a:cubicBezTo>
                  <a:cubicBezTo>
                    <a:pt x="27" y="84"/>
                    <a:pt x="27" y="110"/>
                    <a:pt x="27" y="137"/>
                  </a:cubicBezTo>
                  <a:cubicBezTo>
                    <a:pt x="27" y="164"/>
                    <a:pt x="27"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45" y="15394"/>
                    <a:pt x="2945" y="15447"/>
                    <a:pt x="2945" y="15501"/>
                  </a:cubicBezTo>
                  <a:cubicBezTo>
                    <a:pt x="2998" y="17321"/>
                    <a:pt x="1848" y="19248"/>
                    <a:pt x="108" y="20292"/>
                  </a:cubicBezTo>
                  <a:cubicBezTo>
                    <a:pt x="54" y="20292"/>
                    <a:pt x="27" y="20318"/>
                    <a:pt x="27" y="20372"/>
                  </a:cubicBezTo>
                  <a:cubicBezTo>
                    <a:pt x="1" y="20425"/>
                    <a:pt x="27" y="20479"/>
                    <a:pt x="81" y="20506"/>
                  </a:cubicBezTo>
                  <a:cubicBezTo>
                    <a:pt x="1794" y="21496"/>
                    <a:pt x="2865" y="23316"/>
                    <a:pt x="2945" y="25324"/>
                  </a:cubicBezTo>
                  <a:cubicBezTo>
                    <a:pt x="2945" y="25350"/>
                    <a:pt x="2972" y="25404"/>
                    <a:pt x="2998" y="25431"/>
                  </a:cubicBezTo>
                  <a:cubicBezTo>
                    <a:pt x="4952" y="26394"/>
                    <a:pt x="6157" y="28348"/>
                    <a:pt x="6157" y="30543"/>
                  </a:cubicBezTo>
                  <a:cubicBezTo>
                    <a:pt x="6157" y="32711"/>
                    <a:pt x="4952" y="34665"/>
                    <a:pt x="2998" y="35628"/>
                  </a:cubicBezTo>
                  <a:cubicBezTo>
                    <a:pt x="2945" y="35655"/>
                    <a:pt x="2918" y="35709"/>
                    <a:pt x="2945" y="35762"/>
                  </a:cubicBezTo>
                  <a:cubicBezTo>
                    <a:pt x="3106"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1" y="81297"/>
                    <a:pt x="104" y="81320"/>
                    <a:pt x="145" y="81320"/>
                  </a:cubicBezTo>
                  <a:cubicBezTo>
                    <a:pt x="170" y="81320"/>
                    <a:pt x="194" y="81311"/>
                    <a:pt x="215" y="81290"/>
                  </a:cubicBezTo>
                  <a:cubicBezTo>
                    <a:pt x="2008" y="80273"/>
                    <a:pt x="3106" y="78427"/>
                    <a:pt x="3186" y="76366"/>
                  </a:cubicBezTo>
                  <a:cubicBezTo>
                    <a:pt x="5166" y="75322"/>
                    <a:pt x="6424" y="73314"/>
                    <a:pt x="6424" y="71066"/>
                  </a:cubicBezTo>
                  <a:cubicBezTo>
                    <a:pt x="6424" y="68818"/>
                    <a:pt x="5166" y="66784"/>
                    <a:pt x="3186" y="65766"/>
                  </a:cubicBezTo>
                  <a:cubicBezTo>
                    <a:pt x="3106" y="63786"/>
                    <a:pt x="2062" y="61992"/>
                    <a:pt x="375" y="60922"/>
                  </a:cubicBezTo>
                  <a:cubicBezTo>
                    <a:pt x="2062" y="59878"/>
                    <a:pt x="3106" y="58085"/>
                    <a:pt x="3186" y="56104"/>
                  </a:cubicBezTo>
                  <a:cubicBezTo>
                    <a:pt x="5166" y="55060"/>
                    <a:pt x="6424" y="53053"/>
                    <a:pt x="6424" y="50804"/>
                  </a:cubicBezTo>
                  <a:cubicBezTo>
                    <a:pt x="6424" y="48556"/>
                    <a:pt x="5166" y="46522"/>
                    <a:pt x="3186" y="45505"/>
                  </a:cubicBezTo>
                  <a:cubicBezTo>
                    <a:pt x="3159" y="43604"/>
                    <a:pt x="2088" y="41731"/>
                    <a:pt x="375" y="40660"/>
                  </a:cubicBezTo>
                  <a:cubicBezTo>
                    <a:pt x="1901" y="39723"/>
                    <a:pt x="3320" y="37877"/>
                    <a:pt x="3186" y="35816"/>
                  </a:cubicBezTo>
                  <a:cubicBezTo>
                    <a:pt x="5193" y="34799"/>
                    <a:pt x="6424" y="32764"/>
                    <a:pt x="6424" y="30543"/>
                  </a:cubicBezTo>
                  <a:cubicBezTo>
                    <a:pt x="6424" y="28295"/>
                    <a:pt x="5166" y="26260"/>
                    <a:pt x="3186" y="25243"/>
                  </a:cubicBezTo>
                  <a:cubicBezTo>
                    <a:pt x="3106" y="23236"/>
                    <a:pt x="2062" y="21443"/>
                    <a:pt x="375" y="20399"/>
                  </a:cubicBezTo>
                  <a:cubicBezTo>
                    <a:pt x="2088" y="19328"/>
                    <a:pt x="3186" y="17454"/>
                    <a:pt x="3186" y="15608"/>
                  </a:cubicBezTo>
                  <a:cubicBezTo>
                    <a:pt x="3186" y="15608"/>
                    <a:pt x="3186" y="15581"/>
                    <a:pt x="3186" y="15554"/>
                  </a:cubicBezTo>
                  <a:cubicBezTo>
                    <a:pt x="5166" y="14537"/>
                    <a:pt x="6424" y="12503"/>
                    <a:pt x="6424" y="10255"/>
                  </a:cubicBezTo>
                  <a:cubicBezTo>
                    <a:pt x="6424" y="8033"/>
                    <a:pt x="5166" y="5999"/>
                    <a:pt x="3186" y="4982"/>
                  </a:cubicBezTo>
                  <a:lnTo>
                    <a:pt x="3186" y="4955"/>
                  </a:lnTo>
                  <a:cubicBezTo>
                    <a:pt x="3186" y="3028"/>
                    <a:pt x="2008" y="1074"/>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36"/>
            <p:cNvSpPr/>
            <p:nvPr/>
          </p:nvSpPr>
          <p:spPr>
            <a:xfrm>
              <a:off x="1761075" y="818875"/>
              <a:ext cx="160625" cy="2032875"/>
            </a:xfrm>
            <a:custGeom>
              <a:avLst/>
              <a:gdLst/>
              <a:ahLst/>
              <a:cxnLst/>
              <a:rect l="l" t="t" r="r" b="b"/>
              <a:pathLst>
                <a:path w="6425" h="81315" extrusionOk="0">
                  <a:moveTo>
                    <a:pt x="149" y="1"/>
                  </a:moveTo>
                  <a:cubicBezTo>
                    <a:pt x="110" y="1"/>
                    <a:pt x="71" y="20"/>
                    <a:pt x="54" y="70"/>
                  </a:cubicBezTo>
                  <a:cubicBezTo>
                    <a:pt x="27" y="70"/>
                    <a:pt x="27" y="97"/>
                    <a:pt x="27" y="124"/>
                  </a:cubicBezTo>
                  <a:cubicBezTo>
                    <a:pt x="27" y="178"/>
                    <a:pt x="54" y="204"/>
                    <a:pt x="81" y="231"/>
                  </a:cubicBezTo>
                  <a:cubicBezTo>
                    <a:pt x="1821" y="1248"/>
                    <a:pt x="2972" y="3175"/>
                    <a:pt x="2945" y="5022"/>
                  </a:cubicBezTo>
                  <a:cubicBezTo>
                    <a:pt x="2945" y="5076"/>
                    <a:pt x="2972" y="5129"/>
                    <a:pt x="2998" y="5156"/>
                  </a:cubicBezTo>
                  <a:cubicBezTo>
                    <a:pt x="4952" y="6119"/>
                    <a:pt x="6183" y="8073"/>
                    <a:pt x="6183" y="10268"/>
                  </a:cubicBezTo>
                  <a:cubicBezTo>
                    <a:pt x="6183" y="12436"/>
                    <a:pt x="4952" y="14390"/>
                    <a:pt x="2998" y="15354"/>
                  </a:cubicBezTo>
                  <a:cubicBezTo>
                    <a:pt x="2972" y="15380"/>
                    <a:pt x="2945" y="15461"/>
                    <a:pt x="2945" y="15487"/>
                  </a:cubicBezTo>
                  <a:cubicBezTo>
                    <a:pt x="2998" y="17334"/>
                    <a:pt x="1847" y="19235"/>
                    <a:pt x="108" y="20278"/>
                  </a:cubicBezTo>
                  <a:cubicBezTo>
                    <a:pt x="81" y="20278"/>
                    <a:pt x="27" y="20305"/>
                    <a:pt x="27" y="20359"/>
                  </a:cubicBezTo>
                  <a:cubicBezTo>
                    <a:pt x="27" y="20412"/>
                    <a:pt x="27" y="20466"/>
                    <a:pt x="81" y="20493"/>
                  </a:cubicBezTo>
                  <a:cubicBezTo>
                    <a:pt x="1821" y="21510"/>
                    <a:pt x="2891" y="23303"/>
                    <a:pt x="2945" y="25310"/>
                  </a:cubicBezTo>
                  <a:cubicBezTo>
                    <a:pt x="2945" y="25364"/>
                    <a:pt x="2972" y="25391"/>
                    <a:pt x="2998" y="25417"/>
                  </a:cubicBezTo>
                  <a:cubicBezTo>
                    <a:pt x="4952" y="26381"/>
                    <a:pt x="6183" y="28362"/>
                    <a:pt x="6183" y="30530"/>
                  </a:cubicBezTo>
                  <a:cubicBezTo>
                    <a:pt x="6183" y="32698"/>
                    <a:pt x="4952" y="34652"/>
                    <a:pt x="2998" y="35642"/>
                  </a:cubicBezTo>
                  <a:cubicBezTo>
                    <a:pt x="2972" y="35642"/>
                    <a:pt x="2945" y="35695"/>
                    <a:pt x="2945" y="35749"/>
                  </a:cubicBezTo>
                  <a:cubicBezTo>
                    <a:pt x="3105" y="37837"/>
                    <a:pt x="1633" y="39630"/>
                    <a:pt x="108" y="40540"/>
                  </a:cubicBezTo>
                  <a:cubicBezTo>
                    <a:pt x="81" y="40540"/>
                    <a:pt x="27" y="40594"/>
                    <a:pt x="27" y="40620"/>
                  </a:cubicBezTo>
                  <a:cubicBezTo>
                    <a:pt x="27" y="40674"/>
                    <a:pt x="27" y="40727"/>
                    <a:pt x="81" y="40754"/>
                  </a:cubicBezTo>
                  <a:cubicBezTo>
                    <a:pt x="1821" y="41771"/>
                    <a:pt x="2945" y="43645"/>
                    <a:pt x="2945" y="45545"/>
                  </a:cubicBezTo>
                  <a:cubicBezTo>
                    <a:pt x="2945" y="45545"/>
                    <a:pt x="2945" y="45545"/>
                    <a:pt x="2945" y="45572"/>
                  </a:cubicBezTo>
                  <a:cubicBezTo>
                    <a:pt x="2945" y="45626"/>
                    <a:pt x="2972" y="45652"/>
                    <a:pt x="2998" y="45679"/>
                  </a:cubicBezTo>
                  <a:cubicBezTo>
                    <a:pt x="4952" y="46669"/>
                    <a:pt x="6183" y="48623"/>
                    <a:pt x="6183" y="50791"/>
                  </a:cubicBezTo>
                  <a:cubicBezTo>
                    <a:pt x="6183" y="52959"/>
                    <a:pt x="4952" y="54913"/>
                    <a:pt x="2998" y="55904"/>
                  </a:cubicBezTo>
                  <a:cubicBezTo>
                    <a:pt x="2972" y="55930"/>
                    <a:pt x="2945" y="55957"/>
                    <a:pt x="2945" y="56011"/>
                  </a:cubicBezTo>
                  <a:cubicBezTo>
                    <a:pt x="2891" y="57991"/>
                    <a:pt x="1847" y="59785"/>
                    <a:pt x="108" y="60802"/>
                  </a:cubicBezTo>
                  <a:cubicBezTo>
                    <a:pt x="81" y="60828"/>
                    <a:pt x="27" y="60855"/>
                    <a:pt x="27" y="60882"/>
                  </a:cubicBezTo>
                  <a:cubicBezTo>
                    <a:pt x="27" y="60935"/>
                    <a:pt x="27" y="60989"/>
                    <a:pt x="81" y="61016"/>
                  </a:cubicBezTo>
                  <a:cubicBezTo>
                    <a:pt x="1821" y="62033"/>
                    <a:pt x="2891" y="63826"/>
                    <a:pt x="2945" y="65834"/>
                  </a:cubicBezTo>
                  <a:cubicBezTo>
                    <a:pt x="2945" y="65887"/>
                    <a:pt x="2972" y="65914"/>
                    <a:pt x="2998" y="65941"/>
                  </a:cubicBezTo>
                  <a:cubicBezTo>
                    <a:pt x="4952" y="66931"/>
                    <a:pt x="6183" y="68885"/>
                    <a:pt x="6183" y="71053"/>
                  </a:cubicBezTo>
                  <a:cubicBezTo>
                    <a:pt x="6183" y="73221"/>
                    <a:pt x="4952" y="75175"/>
                    <a:pt x="2998" y="76165"/>
                  </a:cubicBezTo>
                  <a:cubicBezTo>
                    <a:pt x="2972" y="76192"/>
                    <a:pt x="2945" y="76219"/>
                    <a:pt x="2945" y="76272"/>
                  </a:cubicBezTo>
                  <a:cubicBezTo>
                    <a:pt x="2891" y="78280"/>
                    <a:pt x="1821" y="80073"/>
                    <a:pt x="81" y="81090"/>
                  </a:cubicBezTo>
                  <a:cubicBezTo>
                    <a:pt x="27" y="81117"/>
                    <a:pt x="1" y="81197"/>
                    <a:pt x="54" y="81251"/>
                  </a:cubicBezTo>
                  <a:cubicBezTo>
                    <a:pt x="74" y="81290"/>
                    <a:pt x="122" y="81315"/>
                    <a:pt x="167" y="81315"/>
                  </a:cubicBezTo>
                  <a:cubicBezTo>
                    <a:pt x="184" y="81315"/>
                    <a:pt x="200" y="81311"/>
                    <a:pt x="215" y="81304"/>
                  </a:cubicBezTo>
                  <a:cubicBezTo>
                    <a:pt x="2008" y="80260"/>
                    <a:pt x="3105" y="78413"/>
                    <a:pt x="3186" y="76352"/>
                  </a:cubicBezTo>
                  <a:cubicBezTo>
                    <a:pt x="5193" y="75309"/>
                    <a:pt x="6424" y="73301"/>
                    <a:pt x="6424" y="71053"/>
                  </a:cubicBezTo>
                  <a:cubicBezTo>
                    <a:pt x="6424" y="68805"/>
                    <a:pt x="5193" y="66797"/>
                    <a:pt x="3186" y="65753"/>
                  </a:cubicBezTo>
                  <a:cubicBezTo>
                    <a:pt x="3132" y="63773"/>
                    <a:pt x="2088" y="61979"/>
                    <a:pt x="402" y="60909"/>
                  </a:cubicBezTo>
                  <a:cubicBezTo>
                    <a:pt x="2088" y="59865"/>
                    <a:pt x="3132" y="58072"/>
                    <a:pt x="3186" y="56091"/>
                  </a:cubicBezTo>
                  <a:cubicBezTo>
                    <a:pt x="5193" y="55047"/>
                    <a:pt x="6424" y="53040"/>
                    <a:pt x="6424" y="50791"/>
                  </a:cubicBezTo>
                  <a:cubicBezTo>
                    <a:pt x="6424" y="48543"/>
                    <a:pt x="5193" y="46536"/>
                    <a:pt x="3186" y="45492"/>
                  </a:cubicBezTo>
                  <a:cubicBezTo>
                    <a:pt x="3186" y="43591"/>
                    <a:pt x="2088" y="41718"/>
                    <a:pt x="402" y="40647"/>
                  </a:cubicBezTo>
                  <a:cubicBezTo>
                    <a:pt x="1901" y="39710"/>
                    <a:pt x="3320" y="37890"/>
                    <a:pt x="3186" y="35829"/>
                  </a:cubicBezTo>
                  <a:cubicBezTo>
                    <a:pt x="5193" y="34785"/>
                    <a:pt x="6424" y="32751"/>
                    <a:pt x="6424" y="30530"/>
                  </a:cubicBezTo>
                  <a:cubicBezTo>
                    <a:pt x="6424" y="28281"/>
                    <a:pt x="5193" y="26247"/>
                    <a:pt x="3186" y="25230"/>
                  </a:cubicBezTo>
                  <a:cubicBezTo>
                    <a:pt x="3105" y="23223"/>
                    <a:pt x="2062" y="21429"/>
                    <a:pt x="402" y="20386"/>
                  </a:cubicBezTo>
                  <a:cubicBezTo>
                    <a:pt x="2115" y="19315"/>
                    <a:pt x="3212" y="17415"/>
                    <a:pt x="3186" y="15541"/>
                  </a:cubicBezTo>
                  <a:cubicBezTo>
                    <a:pt x="5193" y="14524"/>
                    <a:pt x="6424" y="12490"/>
                    <a:pt x="6424" y="10268"/>
                  </a:cubicBezTo>
                  <a:cubicBezTo>
                    <a:pt x="6424" y="8020"/>
                    <a:pt x="5193" y="5986"/>
                    <a:pt x="3186" y="4969"/>
                  </a:cubicBezTo>
                  <a:lnTo>
                    <a:pt x="3186" y="4942"/>
                  </a:lnTo>
                  <a:cubicBezTo>
                    <a:pt x="3186" y="3041"/>
                    <a:pt x="2008" y="1061"/>
                    <a:pt x="215" y="17"/>
                  </a:cubicBezTo>
                  <a:cubicBezTo>
                    <a:pt x="195" y="7"/>
                    <a:pt x="172" y="1"/>
                    <a:pt x="1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36"/>
            <p:cNvSpPr/>
            <p:nvPr/>
          </p:nvSpPr>
          <p:spPr>
            <a:xfrm>
              <a:off x="1607850" y="566950"/>
              <a:ext cx="159950" cy="2033000"/>
            </a:xfrm>
            <a:custGeom>
              <a:avLst/>
              <a:gdLst/>
              <a:ahLst/>
              <a:cxnLst/>
              <a:rect l="l" t="t" r="r" b="b"/>
              <a:pathLst>
                <a:path w="6398" h="81320" extrusionOk="0">
                  <a:moveTo>
                    <a:pt x="119" y="1"/>
                  </a:moveTo>
                  <a:cubicBezTo>
                    <a:pt x="81" y="1"/>
                    <a:pt x="44" y="24"/>
                    <a:pt x="27" y="57"/>
                  </a:cubicBezTo>
                  <a:cubicBezTo>
                    <a:pt x="0"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71" y="17347"/>
                    <a:pt x="1847" y="19248"/>
                    <a:pt x="81" y="20292"/>
                  </a:cubicBezTo>
                  <a:cubicBezTo>
                    <a:pt x="54" y="20292"/>
                    <a:pt x="27" y="20318"/>
                    <a:pt x="0"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0"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64" y="58004"/>
                    <a:pt x="1820" y="59798"/>
                    <a:pt x="81" y="60815"/>
                  </a:cubicBezTo>
                  <a:cubicBezTo>
                    <a:pt x="54" y="60815"/>
                    <a:pt x="27" y="60868"/>
                    <a:pt x="0" y="60895"/>
                  </a:cubicBezTo>
                  <a:cubicBezTo>
                    <a:pt x="0" y="60949"/>
                    <a:pt x="27" y="61002"/>
                    <a:pt x="81" y="61029"/>
                  </a:cubicBezTo>
                  <a:cubicBezTo>
                    <a:pt x="1820" y="62046"/>
                    <a:pt x="2864"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64" y="78266"/>
                    <a:pt x="1820" y="80086"/>
                    <a:pt x="81" y="81076"/>
                  </a:cubicBezTo>
                  <a:cubicBezTo>
                    <a:pt x="27" y="81130"/>
                    <a:pt x="0" y="81183"/>
                    <a:pt x="27" y="81264"/>
                  </a:cubicBezTo>
                  <a:cubicBezTo>
                    <a:pt x="44" y="81297"/>
                    <a:pt x="81" y="81320"/>
                    <a:pt x="119" y="81320"/>
                  </a:cubicBezTo>
                  <a:cubicBezTo>
                    <a:pt x="143" y="81320"/>
                    <a:pt x="167" y="81311"/>
                    <a:pt x="188" y="81290"/>
                  </a:cubicBezTo>
                  <a:cubicBezTo>
                    <a:pt x="1981"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61" y="41731"/>
                    <a:pt x="375" y="40660"/>
                  </a:cubicBezTo>
                  <a:cubicBezTo>
                    <a:pt x="1901" y="39723"/>
                    <a:pt x="3292" y="37877"/>
                    <a:pt x="3185" y="35816"/>
                  </a:cubicBezTo>
                  <a:cubicBezTo>
                    <a:pt x="5166" y="34799"/>
                    <a:pt x="6397" y="32764"/>
                    <a:pt x="6397" y="30543"/>
                  </a:cubicBezTo>
                  <a:cubicBezTo>
                    <a:pt x="6397" y="28295"/>
                    <a:pt x="5166" y="26260"/>
                    <a:pt x="3185" y="25243"/>
                  </a:cubicBezTo>
                  <a:cubicBezTo>
                    <a:pt x="3078" y="23236"/>
                    <a:pt x="2061" y="21443"/>
                    <a:pt x="375" y="20399"/>
                  </a:cubicBezTo>
                  <a:cubicBezTo>
                    <a:pt x="2061" y="19328"/>
                    <a:pt x="3185" y="17454"/>
                    <a:pt x="3185" y="15608"/>
                  </a:cubicBezTo>
                  <a:cubicBezTo>
                    <a:pt x="3185" y="15608"/>
                    <a:pt x="3185" y="1558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36"/>
            <p:cNvSpPr/>
            <p:nvPr/>
          </p:nvSpPr>
          <p:spPr>
            <a:xfrm>
              <a:off x="1453950" y="818875"/>
              <a:ext cx="160600" cy="2032875"/>
            </a:xfrm>
            <a:custGeom>
              <a:avLst/>
              <a:gdLst/>
              <a:ahLst/>
              <a:cxnLst/>
              <a:rect l="l" t="t" r="r" b="b"/>
              <a:pathLst>
                <a:path w="6424" h="81315" extrusionOk="0">
                  <a:moveTo>
                    <a:pt x="136" y="1"/>
                  </a:moveTo>
                  <a:cubicBezTo>
                    <a:pt x="95" y="1"/>
                    <a:pt x="61" y="20"/>
                    <a:pt x="27" y="70"/>
                  </a:cubicBezTo>
                  <a:cubicBezTo>
                    <a:pt x="27" y="70"/>
                    <a:pt x="27" y="97"/>
                    <a:pt x="27" y="124"/>
                  </a:cubicBezTo>
                  <a:cubicBezTo>
                    <a:pt x="27" y="178"/>
                    <a:pt x="27"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34"/>
                    <a:pt x="2944" y="15487"/>
                  </a:cubicBezTo>
                  <a:cubicBezTo>
                    <a:pt x="2944" y="15514"/>
                    <a:pt x="2944" y="15568"/>
                    <a:pt x="2944" y="15595"/>
                  </a:cubicBezTo>
                  <a:cubicBezTo>
                    <a:pt x="2944" y="17415"/>
                    <a:pt x="1820" y="19261"/>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44" y="35642"/>
                    <a:pt x="2918"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72"/>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27" y="81251"/>
                  </a:cubicBezTo>
                  <a:cubicBezTo>
                    <a:pt x="66" y="81290"/>
                    <a:pt x="120" y="81315"/>
                    <a:pt x="167" y="81315"/>
                  </a:cubicBezTo>
                  <a:cubicBezTo>
                    <a:pt x="184" y="81315"/>
                    <a:pt x="200" y="81311"/>
                    <a:pt x="214" y="81304"/>
                  </a:cubicBezTo>
                  <a:cubicBezTo>
                    <a:pt x="2008" y="80260"/>
                    <a:pt x="3105" y="78413"/>
                    <a:pt x="3185" y="76352"/>
                  </a:cubicBezTo>
                  <a:cubicBezTo>
                    <a:pt x="5166" y="75309"/>
                    <a:pt x="6424" y="73301"/>
                    <a:pt x="6424" y="71053"/>
                  </a:cubicBezTo>
                  <a:cubicBezTo>
                    <a:pt x="6424" y="68805"/>
                    <a:pt x="5166" y="66797"/>
                    <a:pt x="3185" y="65753"/>
                  </a:cubicBezTo>
                  <a:cubicBezTo>
                    <a:pt x="3105" y="63773"/>
                    <a:pt x="2061" y="61979"/>
                    <a:pt x="375" y="60909"/>
                  </a:cubicBezTo>
                  <a:cubicBezTo>
                    <a:pt x="2061" y="59865"/>
                    <a:pt x="3105" y="58072"/>
                    <a:pt x="3185" y="56091"/>
                  </a:cubicBezTo>
                  <a:cubicBezTo>
                    <a:pt x="5166" y="55047"/>
                    <a:pt x="6424" y="53040"/>
                    <a:pt x="6424" y="50791"/>
                  </a:cubicBezTo>
                  <a:cubicBezTo>
                    <a:pt x="6424" y="48543"/>
                    <a:pt x="5193" y="46536"/>
                    <a:pt x="3185" y="45492"/>
                  </a:cubicBezTo>
                  <a:cubicBezTo>
                    <a:pt x="3159" y="43591"/>
                    <a:pt x="2088" y="41718"/>
                    <a:pt x="375" y="40647"/>
                  </a:cubicBezTo>
                  <a:cubicBezTo>
                    <a:pt x="1901" y="39710"/>
                    <a:pt x="3319" y="37890"/>
                    <a:pt x="3185" y="35829"/>
                  </a:cubicBezTo>
                  <a:cubicBezTo>
                    <a:pt x="5193" y="34785"/>
                    <a:pt x="6424" y="32751"/>
                    <a:pt x="6424" y="30530"/>
                  </a:cubicBezTo>
                  <a:cubicBezTo>
                    <a:pt x="6424" y="28281"/>
                    <a:pt x="5166" y="26247"/>
                    <a:pt x="3185" y="25230"/>
                  </a:cubicBezTo>
                  <a:cubicBezTo>
                    <a:pt x="3105" y="23223"/>
                    <a:pt x="2061" y="21429"/>
                    <a:pt x="375"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cubicBezTo>
                    <a:pt x="3185" y="3041"/>
                    <a:pt x="2008" y="1061"/>
                    <a:pt x="214" y="17"/>
                  </a:cubicBezTo>
                  <a:cubicBezTo>
                    <a:pt x="185" y="7"/>
                    <a:pt x="159" y="1"/>
                    <a:pt x="1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36"/>
            <p:cNvSpPr/>
            <p:nvPr/>
          </p:nvSpPr>
          <p:spPr>
            <a:xfrm>
              <a:off x="1300050" y="566950"/>
              <a:ext cx="160600" cy="2033000"/>
            </a:xfrm>
            <a:custGeom>
              <a:avLst/>
              <a:gdLst/>
              <a:ahLst/>
              <a:cxnLst/>
              <a:rect l="l" t="t" r="r" b="b"/>
              <a:pathLst>
                <a:path w="6424" h="81320" extrusionOk="0">
                  <a:moveTo>
                    <a:pt x="146" y="1"/>
                  </a:moveTo>
                  <a:cubicBezTo>
                    <a:pt x="107" y="1"/>
                    <a:pt x="70" y="24"/>
                    <a:pt x="54" y="57"/>
                  </a:cubicBezTo>
                  <a:cubicBezTo>
                    <a:pt x="27" y="84"/>
                    <a:pt x="27" y="110"/>
                    <a:pt x="27" y="137"/>
                  </a:cubicBezTo>
                  <a:cubicBezTo>
                    <a:pt x="27" y="164"/>
                    <a:pt x="54" y="217"/>
                    <a:pt x="80" y="244"/>
                  </a:cubicBezTo>
                  <a:cubicBezTo>
                    <a:pt x="1820" y="1261"/>
                    <a:pt x="2971" y="3188"/>
                    <a:pt x="2944" y="5035"/>
                  </a:cubicBezTo>
                  <a:cubicBezTo>
                    <a:pt x="2944" y="5089"/>
                    <a:pt x="2971" y="5142"/>
                    <a:pt x="3025" y="5169"/>
                  </a:cubicBezTo>
                  <a:cubicBezTo>
                    <a:pt x="4952" y="6133"/>
                    <a:pt x="6183" y="8086"/>
                    <a:pt x="6183" y="10255"/>
                  </a:cubicBezTo>
                  <a:cubicBezTo>
                    <a:pt x="6183" y="12449"/>
                    <a:pt x="4952" y="14403"/>
                    <a:pt x="3025" y="15367"/>
                  </a:cubicBezTo>
                  <a:cubicBezTo>
                    <a:pt x="2971" y="15394"/>
                    <a:pt x="2944" y="15447"/>
                    <a:pt x="2944" y="15501"/>
                  </a:cubicBezTo>
                  <a:cubicBezTo>
                    <a:pt x="2998" y="17321"/>
                    <a:pt x="1847" y="19248"/>
                    <a:pt x="107" y="20292"/>
                  </a:cubicBezTo>
                  <a:cubicBezTo>
                    <a:pt x="80" y="20292"/>
                    <a:pt x="54" y="20318"/>
                    <a:pt x="27" y="20372"/>
                  </a:cubicBezTo>
                  <a:cubicBezTo>
                    <a:pt x="27" y="20425"/>
                    <a:pt x="27" y="20479"/>
                    <a:pt x="80" y="20506"/>
                  </a:cubicBezTo>
                  <a:cubicBezTo>
                    <a:pt x="1820" y="21496"/>
                    <a:pt x="2891" y="23316"/>
                    <a:pt x="2944" y="25324"/>
                  </a:cubicBezTo>
                  <a:cubicBezTo>
                    <a:pt x="2944" y="25350"/>
                    <a:pt x="2971" y="25404"/>
                    <a:pt x="3025" y="25431"/>
                  </a:cubicBezTo>
                  <a:cubicBezTo>
                    <a:pt x="4952" y="26394"/>
                    <a:pt x="6183" y="28348"/>
                    <a:pt x="6183" y="30543"/>
                  </a:cubicBezTo>
                  <a:cubicBezTo>
                    <a:pt x="6183" y="32711"/>
                    <a:pt x="4952" y="34665"/>
                    <a:pt x="3025" y="35628"/>
                  </a:cubicBezTo>
                  <a:cubicBezTo>
                    <a:pt x="2971" y="35655"/>
                    <a:pt x="2944" y="35709"/>
                    <a:pt x="2944" y="35762"/>
                  </a:cubicBezTo>
                  <a:cubicBezTo>
                    <a:pt x="3105" y="37823"/>
                    <a:pt x="1633" y="39643"/>
                    <a:pt x="107" y="40553"/>
                  </a:cubicBezTo>
                  <a:cubicBezTo>
                    <a:pt x="80" y="40553"/>
                    <a:pt x="54" y="40580"/>
                    <a:pt x="27" y="40633"/>
                  </a:cubicBezTo>
                  <a:cubicBezTo>
                    <a:pt x="27" y="40687"/>
                    <a:pt x="27" y="40741"/>
                    <a:pt x="80" y="40767"/>
                  </a:cubicBezTo>
                  <a:cubicBezTo>
                    <a:pt x="1820" y="41784"/>
                    <a:pt x="2944" y="43658"/>
                    <a:pt x="2944" y="45532"/>
                  </a:cubicBezTo>
                  <a:cubicBezTo>
                    <a:pt x="2944" y="45558"/>
                    <a:pt x="2944" y="45558"/>
                    <a:pt x="2944" y="45585"/>
                  </a:cubicBezTo>
                  <a:cubicBezTo>
                    <a:pt x="2944" y="45612"/>
                    <a:pt x="2971" y="45665"/>
                    <a:pt x="3025" y="45692"/>
                  </a:cubicBezTo>
                  <a:cubicBezTo>
                    <a:pt x="4952" y="46656"/>
                    <a:pt x="6183" y="48636"/>
                    <a:pt x="6183" y="50804"/>
                  </a:cubicBezTo>
                  <a:cubicBezTo>
                    <a:pt x="6183" y="52972"/>
                    <a:pt x="4952" y="54926"/>
                    <a:pt x="3025" y="55917"/>
                  </a:cubicBezTo>
                  <a:cubicBezTo>
                    <a:pt x="2971" y="55917"/>
                    <a:pt x="2944" y="55970"/>
                    <a:pt x="2944" y="56024"/>
                  </a:cubicBezTo>
                  <a:cubicBezTo>
                    <a:pt x="2891" y="58004"/>
                    <a:pt x="1847" y="59798"/>
                    <a:pt x="107" y="60815"/>
                  </a:cubicBezTo>
                  <a:cubicBezTo>
                    <a:pt x="80" y="60815"/>
                    <a:pt x="54" y="60868"/>
                    <a:pt x="27" y="60895"/>
                  </a:cubicBezTo>
                  <a:cubicBezTo>
                    <a:pt x="27" y="60949"/>
                    <a:pt x="27" y="61002"/>
                    <a:pt x="80" y="61029"/>
                  </a:cubicBezTo>
                  <a:cubicBezTo>
                    <a:pt x="1820" y="62046"/>
                    <a:pt x="2891" y="63839"/>
                    <a:pt x="2944" y="65847"/>
                  </a:cubicBezTo>
                  <a:cubicBezTo>
                    <a:pt x="2944" y="65900"/>
                    <a:pt x="2971" y="65927"/>
                    <a:pt x="3025" y="65954"/>
                  </a:cubicBezTo>
                  <a:cubicBezTo>
                    <a:pt x="4952" y="66944"/>
                    <a:pt x="6183" y="68898"/>
                    <a:pt x="6183" y="71066"/>
                  </a:cubicBezTo>
                  <a:cubicBezTo>
                    <a:pt x="6183" y="73234"/>
                    <a:pt x="4952" y="75188"/>
                    <a:pt x="3025" y="76178"/>
                  </a:cubicBezTo>
                  <a:cubicBezTo>
                    <a:pt x="2971" y="76178"/>
                    <a:pt x="2944" y="76232"/>
                    <a:pt x="2944" y="76285"/>
                  </a:cubicBezTo>
                  <a:cubicBezTo>
                    <a:pt x="2891" y="78266"/>
                    <a:pt x="1820" y="80086"/>
                    <a:pt x="80" y="81076"/>
                  </a:cubicBezTo>
                  <a:cubicBezTo>
                    <a:pt x="27" y="81130"/>
                    <a:pt x="0" y="81183"/>
                    <a:pt x="54" y="81264"/>
                  </a:cubicBezTo>
                  <a:cubicBezTo>
                    <a:pt x="70" y="81297"/>
                    <a:pt x="107" y="81320"/>
                    <a:pt x="146" y="81320"/>
                  </a:cubicBezTo>
                  <a:cubicBezTo>
                    <a:pt x="169" y="81320"/>
                    <a:pt x="194" y="81311"/>
                    <a:pt x="214" y="81290"/>
                  </a:cubicBezTo>
                  <a:cubicBezTo>
                    <a:pt x="2007" y="80273"/>
                    <a:pt x="3105" y="78427"/>
                    <a:pt x="3185" y="76366"/>
                  </a:cubicBezTo>
                  <a:cubicBezTo>
                    <a:pt x="5193" y="75322"/>
                    <a:pt x="6424" y="73314"/>
                    <a:pt x="6424" y="71066"/>
                  </a:cubicBezTo>
                  <a:cubicBezTo>
                    <a:pt x="6424" y="68818"/>
                    <a:pt x="5193" y="66784"/>
                    <a:pt x="3185" y="65766"/>
                  </a:cubicBezTo>
                  <a:cubicBezTo>
                    <a:pt x="3132" y="63786"/>
                    <a:pt x="2088" y="61992"/>
                    <a:pt x="402" y="60922"/>
                  </a:cubicBezTo>
                  <a:cubicBezTo>
                    <a:pt x="2088" y="59878"/>
                    <a:pt x="3132" y="58085"/>
                    <a:pt x="3185" y="56104"/>
                  </a:cubicBezTo>
                  <a:cubicBezTo>
                    <a:pt x="5193" y="55060"/>
                    <a:pt x="6424" y="53053"/>
                    <a:pt x="6424" y="50804"/>
                  </a:cubicBezTo>
                  <a:cubicBezTo>
                    <a:pt x="6424" y="48556"/>
                    <a:pt x="5193" y="46522"/>
                    <a:pt x="3185" y="45505"/>
                  </a:cubicBezTo>
                  <a:cubicBezTo>
                    <a:pt x="3185" y="43604"/>
                    <a:pt x="2088" y="41731"/>
                    <a:pt x="402" y="40660"/>
                  </a:cubicBezTo>
                  <a:cubicBezTo>
                    <a:pt x="1927" y="39723"/>
                    <a:pt x="3319" y="37903"/>
                    <a:pt x="3212" y="35816"/>
                  </a:cubicBezTo>
                  <a:cubicBezTo>
                    <a:pt x="5193" y="34799"/>
                    <a:pt x="6424" y="32764"/>
                    <a:pt x="6424" y="30543"/>
                  </a:cubicBezTo>
                  <a:cubicBezTo>
                    <a:pt x="6424" y="28295"/>
                    <a:pt x="5193" y="26260"/>
                    <a:pt x="3185" y="25243"/>
                  </a:cubicBezTo>
                  <a:cubicBezTo>
                    <a:pt x="3105" y="23236"/>
                    <a:pt x="2061" y="21443"/>
                    <a:pt x="402" y="20399"/>
                  </a:cubicBezTo>
                  <a:cubicBezTo>
                    <a:pt x="2088" y="19328"/>
                    <a:pt x="3185" y="17454"/>
                    <a:pt x="3185" y="15608"/>
                  </a:cubicBezTo>
                  <a:cubicBezTo>
                    <a:pt x="3185" y="15608"/>
                    <a:pt x="3185" y="15581"/>
                    <a:pt x="3185" y="15554"/>
                  </a:cubicBezTo>
                  <a:cubicBezTo>
                    <a:pt x="5193" y="14537"/>
                    <a:pt x="6424" y="12503"/>
                    <a:pt x="6424" y="10255"/>
                  </a:cubicBezTo>
                  <a:cubicBezTo>
                    <a:pt x="6424" y="8033"/>
                    <a:pt x="5193" y="5999"/>
                    <a:pt x="3185" y="4982"/>
                  </a:cubicBezTo>
                  <a:lnTo>
                    <a:pt x="3185" y="4955"/>
                  </a:lnTo>
                  <a:cubicBezTo>
                    <a:pt x="3185" y="3028"/>
                    <a:pt x="2007" y="1074"/>
                    <a:pt x="214" y="30"/>
                  </a:cubicBezTo>
                  <a:cubicBezTo>
                    <a:pt x="194" y="10"/>
                    <a:pt x="169"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36"/>
            <p:cNvSpPr/>
            <p:nvPr/>
          </p:nvSpPr>
          <p:spPr>
            <a:xfrm>
              <a:off x="1146800" y="818875"/>
              <a:ext cx="159950" cy="2032875"/>
            </a:xfrm>
            <a:custGeom>
              <a:avLst/>
              <a:gdLst/>
              <a:ahLst/>
              <a:cxnLst/>
              <a:rect l="l" t="t" r="r" b="b"/>
              <a:pathLst>
                <a:path w="6398" h="81315" extrusionOk="0">
                  <a:moveTo>
                    <a:pt x="123" y="1"/>
                  </a:moveTo>
                  <a:cubicBezTo>
                    <a:pt x="83" y="1"/>
                    <a:pt x="44" y="20"/>
                    <a:pt x="28" y="70"/>
                  </a:cubicBezTo>
                  <a:cubicBezTo>
                    <a:pt x="28" y="70"/>
                    <a:pt x="1" y="97"/>
                    <a:pt x="1" y="124"/>
                  </a:cubicBezTo>
                  <a:cubicBezTo>
                    <a:pt x="1" y="178"/>
                    <a:pt x="28" y="204"/>
                    <a:pt x="81" y="231"/>
                  </a:cubicBezTo>
                  <a:cubicBezTo>
                    <a:pt x="1821" y="1248"/>
                    <a:pt x="2972" y="3175"/>
                    <a:pt x="2918" y="5022"/>
                  </a:cubicBezTo>
                  <a:cubicBezTo>
                    <a:pt x="2918" y="5076"/>
                    <a:pt x="2945" y="5129"/>
                    <a:pt x="2998" y="5156"/>
                  </a:cubicBezTo>
                  <a:cubicBezTo>
                    <a:pt x="4952" y="6119"/>
                    <a:pt x="6157" y="8073"/>
                    <a:pt x="6157" y="10268"/>
                  </a:cubicBezTo>
                  <a:cubicBezTo>
                    <a:pt x="6157" y="12436"/>
                    <a:pt x="4952" y="14390"/>
                    <a:pt x="2998" y="15354"/>
                  </a:cubicBezTo>
                  <a:cubicBezTo>
                    <a:pt x="2945" y="15380"/>
                    <a:pt x="2918" y="15434"/>
                    <a:pt x="2918" y="15487"/>
                  </a:cubicBezTo>
                  <a:cubicBezTo>
                    <a:pt x="2998" y="17334"/>
                    <a:pt x="1848" y="19235"/>
                    <a:pt x="81" y="20278"/>
                  </a:cubicBezTo>
                  <a:cubicBezTo>
                    <a:pt x="54" y="20278"/>
                    <a:pt x="28" y="20305"/>
                    <a:pt x="1" y="20359"/>
                  </a:cubicBezTo>
                  <a:cubicBezTo>
                    <a:pt x="1" y="20412"/>
                    <a:pt x="28" y="20466"/>
                    <a:pt x="81" y="20493"/>
                  </a:cubicBezTo>
                  <a:cubicBezTo>
                    <a:pt x="1794" y="21510"/>
                    <a:pt x="2865" y="23303"/>
                    <a:pt x="2918" y="25310"/>
                  </a:cubicBezTo>
                  <a:cubicBezTo>
                    <a:pt x="2918" y="25364"/>
                    <a:pt x="2945"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079" y="37837"/>
                    <a:pt x="1633" y="39630"/>
                    <a:pt x="81" y="40540"/>
                  </a:cubicBezTo>
                  <a:cubicBezTo>
                    <a:pt x="54" y="40540"/>
                    <a:pt x="28" y="40594"/>
                    <a:pt x="1" y="40620"/>
                  </a:cubicBezTo>
                  <a:cubicBezTo>
                    <a:pt x="1" y="40674"/>
                    <a:pt x="28"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81" y="60802"/>
                  </a:cubicBezTo>
                  <a:cubicBezTo>
                    <a:pt x="54" y="60828"/>
                    <a:pt x="28" y="60855"/>
                    <a:pt x="1" y="60882"/>
                  </a:cubicBezTo>
                  <a:cubicBezTo>
                    <a:pt x="1" y="60935"/>
                    <a:pt x="28"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8" y="81117"/>
                    <a:pt x="1" y="81197"/>
                    <a:pt x="28" y="81251"/>
                  </a:cubicBezTo>
                  <a:cubicBezTo>
                    <a:pt x="47" y="81290"/>
                    <a:pt x="95" y="81315"/>
                    <a:pt x="151" y="81315"/>
                  </a:cubicBezTo>
                  <a:cubicBezTo>
                    <a:pt x="172" y="81315"/>
                    <a:pt x="193" y="81311"/>
                    <a:pt x="215" y="81304"/>
                  </a:cubicBezTo>
                  <a:cubicBezTo>
                    <a:pt x="1981" y="80260"/>
                    <a:pt x="3106" y="78413"/>
                    <a:pt x="3186" y="76352"/>
                  </a:cubicBezTo>
                  <a:cubicBezTo>
                    <a:pt x="5167" y="75309"/>
                    <a:pt x="6398" y="73301"/>
                    <a:pt x="6398" y="71053"/>
                  </a:cubicBezTo>
                  <a:cubicBezTo>
                    <a:pt x="6398" y="68805"/>
                    <a:pt x="5167" y="66797"/>
                    <a:pt x="3186" y="65753"/>
                  </a:cubicBezTo>
                  <a:cubicBezTo>
                    <a:pt x="3106" y="63773"/>
                    <a:pt x="2062" y="61979"/>
                    <a:pt x="375" y="60909"/>
                  </a:cubicBezTo>
                  <a:cubicBezTo>
                    <a:pt x="2062" y="59865"/>
                    <a:pt x="3106" y="58072"/>
                    <a:pt x="3186" y="56091"/>
                  </a:cubicBezTo>
                  <a:cubicBezTo>
                    <a:pt x="5167" y="55047"/>
                    <a:pt x="6398" y="53040"/>
                    <a:pt x="6398" y="50791"/>
                  </a:cubicBezTo>
                  <a:cubicBezTo>
                    <a:pt x="6398" y="48543"/>
                    <a:pt x="5167" y="46536"/>
                    <a:pt x="3186" y="45492"/>
                  </a:cubicBezTo>
                  <a:cubicBezTo>
                    <a:pt x="3159" y="43591"/>
                    <a:pt x="2088" y="41718"/>
                    <a:pt x="375" y="40647"/>
                  </a:cubicBezTo>
                  <a:cubicBezTo>
                    <a:pt x="1901" y="39710"/>
                    <a:pt x="3293" y="37890"/>
                    <a:pt x="3186" y="35829"/>
                  </a:cubicBezTo>
                  <a:cubicBezTo>
                    <a:pt x="5167" y="34785"/>
                    <a:pt x="6398" y="32751"/>
                    <a:pt x="6398" y="30530"/>
                  </a:cubicBezTo>
                  <a:cubicBezTo>
                    <a:pt x="6398" y="28281"/>
                    <a:pt x="5167" y="26247"/>
                    <a:pt x="3186" y="25230"/>
                  </a:cubicBezTo>
                  <a:cubicBezTo>
                    <a:pt x="3079" y="23223"/>
                    <a:pt x="2062" y="21429"/>
                    <a:pt x="375" y="20386"/>
                  </a:cubicBezTo>
                  <a:cubicBezTo>
                    <a:pt x="2088" y="19315"/>
                    <a:pt x="3186" y="17415"/>
                    <a:pt x="3186" y="15541"/>
                  </a:cubicBezTo>
                  <a:cubicBezTo>
                    <a:pt x="5167" y="14524"/>
                    <a:pt x="6398" y="12490"/>
                    <a:pt x="6398" y="10268"/>
                  </a:cubicBezTo>
                  <a:cubicBezTo>
                    <a:pt x="6398" y="8020"/>
                    <a:pt x="5167" y="5986"/>
                    <a:pt x="3186" y="4969"/>
                  </a:cubicBezTo>
                  <a:lnTo>
                    <a:pt x="3186" y="4942"/>
                  </a:lnTo>
                  <a:cubicBezTo>
                    <a:pt x="3186" y="3041"/>
                    <a:pt x="1981" y="1061"/>
                    <a:pt x="188" y="17"/>
                  </a:cubicBezTo>
                  <a:cubicBezTo>
                    <a:pt x="169" y="7"/>
                    <a:pt x="145" y="1"/>
                    <a:pt x="1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36"/>
            <p:cNvSpPr/>
            <p:nvPr/>
          </p:nvSpPr>
          <p:spPr>
            <a:xfrm>
              <a:off x="992900" y="566950"/>
              <a:ext cx="160625" cy="2033000"/>
            </a:xfrm>
            <a:custGeom>
              <a:avLst/>
              <a:gdLst/>
              <a:ahLst/>
              <a:cxnLst/>
              <a:rect l="l" t="t" r="r" b="b"/>
              <a:pathLst>
                <a:path w="6425" h="81320" extrusionOk="0">
                  <a:moveTo>
                    <a:pt x="145" y="1"/>
                  </a:moveTo>
                  <a:cubicBezTo>
                    <a:pt x="104" y="1"/>
                    <a:pt x="60" y="24"/>
                    <a:pt x="27" y="57"/>
                  </a:cubicBezTo>
                  <a:cubicBezTo>
                    <a:pt x="27" y="84"/>
                    <a:pt x="27" y="110"/>
                    <a:pt x="27" y="137"/>
                  </a:cubicBezTo>
                  <a:cubicBezTo>
                    <a:pt x="27" y="164"/>
                    <a:pt x="54"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72" y="15394"/>
                    <a:pt x="2945" y="15447"/>
                    <a:pt x="2945" y="15501"/>
                  </a:cubicBezTo>
                  <a:cubicBezTo>
                    <a:pt x="2998" y="17347"/>
                    <a:pt x="1847" y="19248"/>
                    <a:pt x="108" y="20292"/>
                  </a:cubicBezTo>
                  <a:cubicBezTo>
                    <a:pt x="54" y="20292"/>
                    <a:pt x="27" y="20318"/>
                    <a:pt x="27" y="20372"/>
                  </a:cubicBezTo>
                  <a:cubicBezTo>
                    <a:pt x="1" y="20425"/>
                    <a:pt x="27" y="20479"/>
                    <a:pt x="81" y="20506"/>
                  </a:cubicBezTo>
                  <a:cubicBezTo>
                    <a:pt x="1794" y="21496"/>
                    <a:pt x="2865" y="23289"/>
                    <a:pt x="2945" y="25324"/>
                  </a:cubicBezTo>
                  <a:cubicBezTo>
                    <a:pt x="2945" y="25350"/>
                    <a:pt x="2972" y="25404"/>
                    <a:pt x="2998" y="25431"/>
                  </a:cubicBezTo>
                  <a:cubicBezTo>
                    <a:pt x="4952" y="26394"/>
                    <a:pt x="6157" y="28348"/>
                    <a:pt x="6157" y="30543"/>
                  </a:cubicBezTo>
                  <a:cubicBezTo>
                    <a:pt x="6157" y="32711"/>
                    <a:pt x="4952" y="34665"/>
                    <a:pt x="2998" y="35628"/>
                  </a:cubicBezTo>
                  <a:cubicBezTo>
                    <a:pt x="2972" y="35655"/>
                    <a:pt x="2945" y="35709"/>
                    <a:pt x="2945" y="35762"/>
                  </a:cubicBezTo>
                  <a:cubicBezTo>
                    <a:pt x="3105"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0" y="81297"/>
                    <a:pt x="104" y="81320"/>
                    <a:pt x="145" y="81320"/>
                  </a:cubicBezTo>
                  <a:cubicBezTo>
                    <a:pt x="170" y="81320"/>
                    <a:pt x="194" y="81311"/>
                    <a:pt x="215" y="81290"/>
                  </a:cubicBezTo>
                  <a:cubicBezTo>
                    <a:pt x="2008" y="80273"/>
                    <a:pt x="3105" y="78427"/>
                    <a:pt x="3186" y="76366"/>
                  </a:cubicBezTo>
                  <a:cubicBezTo>
                    <a:pt x="5193" y="75322"/>
                    <a:pt x="6424" y="73314"/>
                    <a:pt x="6424" y="71066"/>
                  </a:cubicBezTo>
                  <a:cubicBezTo>
                    <a:pt x="6424" y="68818"/>
                    <a:pt x="5193" y="66784"/>
                    <a:pt x="3186" y="65766"/>
                  </a:cubicBezTo>
                  <a:cubicBezTo>
                    <a:pt x="3105" y="63786"/>
                    <a:pt x="2088" y="61992"/>
                    <a:pt x="402" y="60922"/>
                  </a:cubicBezTo>
                  <a:cubicBezTo>
                    <a:pt x="2088" y="59878"/>
                    <a:pt x="3105" y="58085"/>
                    <a:pt x="3186" y="56104"/>
                  </a:cubicBezTo>
                  <a:cubicBezTo>
                    <a:pt x="5193" y="55060"/>
                    <a:pt x="6424" y="53053"/>
                    <a:pt x="6424" y="50804"/>
                  </a:cubicBezTo>
                  <a:cubicBezTo>
                    <a:pt x="6424" y="48556"/>
                    <a:pt x="5193" y="46522"/>
                    <a:pt x="3186" y="45505"/>
                  </a:cubicBezTo>
                  <a:cubicBezTo>
                    <a:pt x="3159" y="43604"/>
                    <a:pt x="2088" y="41731"/>
                    <a:pt x="402" y="40660"/>
                  </a:cubicBezTo>
                  <a:cubicBezTo>
                    <a:pt x="1901" y="39723"/>
                    <a:pt x="3320" y="37877"/>
                    <a:pt x="3186" y="35816"/>
                  </a:cubicBezTo>
                  <a:cubicBezTo>
                    <a:pt x="5193" y="34799"/>
                    <a:pt x="6424" y="32764"/>
                    <a:pt x="6424" y="30543"/>
                  </a:cubicBezTo>
                  <a:cubicBezTo>
                    <a:pt x="6424" y="28295"/>
                    <a:pt x="5193" y="26260"/>
                    <a:pt x="3186" y="25243"/>
                  </a:cubicBezTo>
                  <a:cubicBezTo>
                    <a:pt x="3105" y="23236"/>
                    <a:pt x="2062" y="21443"/>
                    <a:pt x="402" y="20399"/>
                  </a:cubicBezTo>
                  <a:cubicBezTo>
                    <a:pt x="2088" y="19328"/>
                    <a:pt x="3186" y="17454"/>
                    <a:pt x="3186" y="15608"/>
                  </a:cubicBezTo>
                  <a:cubicBezTo>
                    <a:pt x="3186" y="15608"/>
                    <a:pt x="3186" y="15581"/>
                    <a:pt x="3186" y="15554"/>
                  </a:cubicBezTo>
                  <a:cubicBezTo>
                    <a:pt x="5193" y="14537"/>
                    <a:pt x="6424" y="12503"/>
                    <a:pt x="6424" y="10255"/>
                  </a:cubicBezTo>
                  <a:cubicBezTo>
                    <a:pt x="6424" y="8033"/>
                    <a:pt x="5193" y="5999"/>
                    <a:pt x="3186" y="4982"/>
                  </a:cubicBezTo>
                  <a:lnTo>
                    <a:pt x="3186" y="4955"/>
                  </a:lnTo>
                  <a:cubicBezTo>
                    <a:pt x="3186" y="3028"/>
                    <a:pt x="2008" y="1074"/>
                    <a:pt x="215" y="30"/>
                  </a:cubicBezTo>
                  <a:cubicBezTo>
                    <a:pt x="194" y="10"/>
                    <a:pt x="170" y="1"/>
                    <a:pt x="1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36"/>
            <p:cNvSpPr/>
            <p:nvPr/>
          </p:nvSpPr>
          <p:spPr>
            <a:xfrm>
              <a:off x="839675" y="818875"/>
              <a:ext cx="159950" cy="2032875"/>
            </a:xfrm>
            <a:custGeom>
              <a:avLst/>
              <a:gdLst/>
              <a:ahLst/>
              <a:cxnLst/>
              <a:rect l="l" t="t" r="r" b="b"/>
              <a:pathLst>
                <a:path w="6398" h="81315" extrusionOk="0">
                  <a:moveTo>
                    <a:pt x="122" y="1"/>
                  </a:moveTo>
                  <a:cubicBezTo>
                    <a:pt x="83" y="1"/>
                    <a:pt x="44" y="20"/>
                    <a:pt x="27" y="70"/>
                  </a:cubicBezTo>
                  <a:cubicBezTo>
                    <a:pt x="0" y="70"/>
                    <a:pt x="0" y="97"/>
                    <a:pt x="0" y="124"/>
                  </a:cubicBezTo>
                  <a:cubicBezTo>
                    <a:pt x="0" y="178"/>
                    <a:pt x="27" y="204"/>
                    <a:pt x="54" y="231"/>
                  </a:cubicBezTo>
                  <a:cubicBezTo>
                    <a:pt x="1794" y="1248"/>
                    <a:pt x="2971" y="3175"/>
                    <a:pt x="2918" y="5022"/>
                  </a:cubicBezTo>
                  <a:cubicBezTo>
                    <a:pt x="2918" y="5076"/>
                    <a:pt x="2945" y="5129"/>
                    <a:pt x="2998" y="5156"/>
                  </a:cubicBezTo>
                  <a:cubicBezTo>
                    <a:pt x="4925" y="6119"/>
                    <a:pt x="6156" y="8073"/>
                    <a:pt x="6156" y="10268"/>
                  </a:cubicBezTo>
                  <a:cubicBezTo>
                    <a:pt x="6156" y="12436"/>
                    <a:pt x="4925" y="14390"/>
                    <a:pt x="2998" y="15354"/>
                  </a:cubicBezTo>
                  <a:cubicBezTo>
                    <a:pt x="2945" y="15380"/>
                    <a:pt x="2918" y="15434"/>
                    <a:pt x="2918" y="15487"/>
                  </a:cubicBezTo>
                  <a:cubicBezTo>
                    <a:pt x="2971" y="17334"/>
                    <a:pt x="1847" y="19235"/>
                    <a:pt x="81" y="20278"/>
                  </a:cubicBezTo>
                  <a:cubicBezTo>
                    <a:pt x="54" y="20278"/>
                    <a:pt x="27" y="20305"/>
                    <a:pt x="0" y="20359"/>
                  </a:cubicBezTo>
                  <a:cubicBezTo>
                    <a:pt x="0" y="20412"/>
                    <a:pt x="27" y="20466"/>
                    <a:pt x="54" y="20493"/>
                  </a:cubicBezTo>
                  <a:cubicBezTo>
                    <a:pt x="1794" y="21510"/>
                    <a:pt x="2864" y="23303"/>
                    <a:pt x="2918" y="25310"/>
                  </a:cubicBezTo>
                  <a:cubicBezTo>
                    <a:pt x="2918" y="25364"/>
                    <a:pt x="2945" y="25391"/>
                    <a:pt x="2998" y="25417"/>
                  </a:cubicBezTo>
                  <a:cubicBezTo>
                    <a:pt x="4925" y="26381"/>
                    <a:pt x="6156" y="28362"/>
                    <a:pt x="6156" y="30530"/>
                  </a:cubicBezTo>
                  <a:cubicBezTo>
                    <a:pt x="6156" y="32698"/>
                    <a:pt x="4925" y="34652"/>
                    <a:pt x="2998" y="35642"/>
                  </a:cubicBezTo>
                  <a:cubicBezTo>
                    <a:pt x="2945" y="35642"/>
                    <a:pt x="2918" y="35695"/>
                    <a:pt x="2918" y="35749"/>
                  </a:cubicBezTo>
                  <a:cubicBezTo>
                    <a:pt x="3078" y="37837"/>
                    <a:pt x="1606" y="39630"/>
                    <a:pt x="81" y="40540"/>
                  </a:cubicBezTo>
                  <a:cubicBezTo>
                    <a:pt x="54" y="40540"/>
                    <a:pt x="27" y="40594"/>
                    <a:pt x="0" y="40620"/>
                  </a:cubicBezTo>
                  <a:cubicBezTo>
                    <a:pt x="0" y="40674"/>
                    <a:pt x="27" y="40727"/>
                    <a:pt x="54" y="40754"/>
                  </a:cubicBezTo>
                  <a:cubicBezTo>
                    <a:pt x="1794" y="41771"/>
                    <a:pt x="2918" y="43645"/>
                    <a:pt x="2918" y="45545"/>
                  </a:cubicBezTo>
                  <a:cubicBezTo>
                    <a:pt x="2918" y="45545"/>
                    <a:pt x="2918" y="45545"/>
                    <a:pt x="2918" y="45572"/>
                  </a:cubicBezTo>
                  <a:cubicBezTo>
                    <a:pt x="2918" y="45626"/>
                    <a:pt x="2945" y="45652"/>
                    <a:pt x="2998" y="45679"/>
                  </a:cubicBezTo>
                  <a:cubicBezTo>
                    <a:pt x="4925" y="46669"/>
                    <a:pt x="6156" y="48623"/>
                    <a:pt x="6156" y="50791"/>
                  </a:cubicBezTo>
                  <a:cubicBezTo>
                    <a:pt x="6156" y="52959"/>
                    <a:pt x="4925" y="54913"/>
                    <a:pt x="2998" y="55904"/>
                  </a:cubicBezTo>
                  <a:cubicBezTo>
                    <a:pt x="2945" y="55930"/>
                    <a:pt x="2918" y="55957"/>
                    <a:pt x="2918" y="56011"/>
                  </a:cubicBezTo>
                  <a:cubicBezTo>
                    <a:pt x="2864" y="57991"/>
                    <a:pt x="1820" y="59785"/>
                    <a:pt x="81" y="60802"/>
                  </a:cubicBezTo>
                  <a:cubicBezTo>
                    <a:pt x="54" y="60828"/>
                    <a:pt x="27" y="60855"/>
                    <a:pt x="0" y="60882"/>
                  </a:cubicBezTo>
                  <a:cubicBezTo>
                    <a:pt x="0" y="60935"/>
                    <a:pt x="27" y="60989"/>
                    <a:pt x="54" y="61016"/>
                  </a:cubicBezTo>
                  <a:cubicBezTo>
                    <a:pt x="1794" y="62033"/>
                    <a:pt x="2864" y="63826"/>
                    <a:pt x="2918" y="65834"/>
                  </a:cubicBezTo>
                  <a:cubicBezTo>
                    <a:pt x="2918" y="65887"/>
                    <a:pt x="2945" y="65914"/>
                    <a:pt x="2998" y="65941"/>
                  </a:cubicBezTo>
                  <a:cubicBezTo>
                    <a:pt x="4925" y="66931"/>
                    <a:pt x="6156" y="68885"/>
                    <a:pt x="6156" y="71053"/>
                  </a:cubicBezTo>
                  <a:cubicBezTo>
                    <a:pt x="6156" y="73221"/>
                    <a:pt x="4925" y="75175"/>
                    <a:pt x="2998" y="76165"/>
                  </a:cubicBezTo>
                  <a:cubicBezTo>
                    <a:pt x="2945" y="76192"/>
                    <a:pt x="2918" y="76219"/>
                    <a:pt x="2918" y="76272"/>
                  </a:cubicBezTo>
                  <a:cubicBezTo>
                    <a:pt x="2864" y="78280"/>
                    <a:pt x="1794" y="80073"/>
                    <a:pt x="81" y="81090"/>
                  </a:cubicBezTo>
                  <a:cubicBezTo>
                    <a:pt x="0" y="81117"/>
                    <a:pt x="0" y="81197"/>
                    <a:pt x="27" y="81251"/>
                  </a:cubicBezTo>
                  <a:cubicBezTo>
                    <a:pt x="47" y="81290"/>
                    <a:pt x="95" y="81315"/>
                    <a:pt x="140" y="81315"/>
                  </a:cubicBezTo>
                  <a:cubicBezTo>
                    <a:pt x="157" y="81315"/>
                    <a:pt x="173" y="81311"/>
                    <a:pt x="188" y="81304"/>
                  </a:cubicBezTo>
                  <a:cubicBezTo>
                    <a:pt x="1981" y="80260"/>
                    <a:pt x="3105" y="78413"/>
                    <a:pt x="3159" y="76352"/>
                  </a:cubicBezTo>
                  <a:cubicBezTo>
                    <a:pt x="5166" y="75309"/>
                    <a:pt x="6397" y="73301"/>
                    <a:pt x="6397" y="71053"/>
                  </a:cubicBezTo>
                  <a:cubicBezTo>
                    <a:pt x="6397" y="68805"/>
                    <a:pt x="5166" y="66797"/>
                    <a:pt x="3159" y="65753"/>
                  </a:cubicBezTo>
                  <a:cubicBezTo>
                    <a:pt x="3105" y="63773"/>
                    <a:pt x="2061" y="61979"/>
                    <a:pt x="375" y="60909"/>
                  </a:cubicBezTo>
                  <a:cubicBezTo>
                    <a:pt x="2061" y="59865"/>
                    <a:pt x="3105" y="58072"/>
                    <a:pt x="3159" y="56091"/>
                  </a:cubicBezTo>
                  <a:cubicBezTo>
                    <a:pt x="5166" y="55047"/>
                    <a:pt x="6397" y="53040"/>
                    <a:pt x="6397" y="50791"/>
                  </a:cubicBezTo>
                  <a:cubicBezTo>
                    <a:pt x="6397" y="48543"/>
                    <a:pt x="5166" y="46536"/>
                    <a:pt x="3159" y="45492"/>
                  </a:cubicBezTo>
                  <a:cubicBezTo>
                    <a:pt x="3159" y="43591"/>
                    <a:pt x="2061" y="41718"/>
                    <a:pt x="375" y="40647"/>
                  </a:cubicBezTo>
                  <a:cubicBezTo>
                    <a:pt x="1901" y="39710"/>
                    <a:pt x="3292" y="37890"/>
                    <a:pt x="3185" y="35829"/>
                  </a:cubicBezTo>
                  <a:cubicBezTo>
                    <a:pt x="5166" y="34785"/>
                    <a:pt x="6397" y="32751"/>
                    <a:pt x="6397" y="30530"/>
                  </a:cubicBezTo>
                  <a:cubicBezTo>
                    <a:pt x="6397" y="28281"/>
                    <a:pt x="5166" y="26247"/>
                    <a:pt x="3159" y="25230"/>
                  </a:cubicBezTo>
                  <a:cubicBezTo>
                    <a:pt x="3078" y="23223"/>
                    <a:pt x="2035" y="21429"/>
                    <a:pt x="375" y="20386"/>
                  </a:cubicBezTo>
                  <a:cubicBezTo>
                    <a:pt x="2061" y="19315"/>
                    <a:pt x="3159" y="17441"/>
                    <a:pt x="3159" y="15595"/>
                  </a:cubicBezTo>
                  <a:cubicBezTo>
                    <a:pt x="3159" y="15595"/>
                    <a:pt x="3159" y="15568"/>
                    <a:pt x="3159" y="15541"/>
                  </a:cubicBezTo>
                  <a:cubicBezTo>
                    <a:pt x="5166" y="14524"/>
                    <a:pt x="6397" y="12490"/>
                    <a:pt x="6397" y="10268"/>
                  </a:cubicBezTo>
                  <a:cubicBezTo>
                    <a:pt x="6397" y="8020"/>
                    <a:pt x="5166" y="5986"/>
                    <a:pt x="3159" y="4969"/>
                  </a:cubicBezTo>
                  <a:lnTo>
                    <a:pt x="3159" y="4942"/>
                  </a:lnTo>
                  <a:cubicBezTo>
                    <a:pt x="3159" y="3041"/>
                    <a:pt x="1981" y="1061"/>
                    <a:pt x="188" y="17"/>
                  </a:cubicBezTo>
                  <a:cubicBezTo>
                    <a:pt x="168" y="7"/>
                    <a:pt x="145" y="1"/>
                    <a:pt x="1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36"/>
            <p:cNvSpPr/>
            <p:nvPr/>
          </p:nvSpPr>
          <p:spPr>
            <a:xfrm>
              <a:off x="685775" y="566950"/>
              <a:ext cx="159950" cy="2033000"/>
            </a:xfrm>
            <a:custGeom>
              <a:avLst/>
              <a:gdLst/>
              <a:ahLst/>
              <a:cxnLst/>
              <a:rect l="l" t="t" r="r" b="b"/>
              <a:pathLst>
                <a:path w="6398" h="81320" extrusionOk="0">
                  <a:moveTo>
                    <a:pt x="119" y="1"/>
                  </a:moveTo>
                  <a:cubicBezTo>
                    <a:pt x="81" y="1"/>
                    <a:pt x="44" y="24"/>
                    <a:pt x="27" y="57"/>
                  </a:cubicBezTo>
                  <a:cubicBezTo>
                    <a:pt x="27"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98" y="17347"/>
                    <a:pt x="1847" y="19248"/>
                    <a:pt x="81" y="20292"/>
                  </a:cubicBezTo>
                  <a:cubicBezTo>
                    <a:pt x="54" y="20292"/>
                    <a:pt x="27" y="20318"/>
                    <a:pt x="27"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27"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91" y="58004"/>
                    <a:pt x="1820" y="59798"/>
                    <a:pt x="81" y="60815"/>
                  </a:cubicBezTo>
                  <a:cubicBezTo>
                    <a:pt x="54" y="60815"/>
                    <a:pt x="27" y="60868"/>
                    <a:pt x="27" y="60895"/>
                  </a:cubicBezTo>
                  <a:cubicBezTo>
                    <a:pt x="0" y="60949"/>
                    <a:pt x="27" y="61002"/>
                    <a:pt x="81" y="61029"/>
                  </a:cubicBezTo>
                  <a:cubicBezTo>
                    <a:pt x="1820" y="62046"/>
                    <a:pt x="2891"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91" y="78293"/>
                    <a:pt x="1820" y="80086"/>
                    <a:pt x="81" y="81076"/>
                  </a:cubicBezTo>
                  <a:cubicBezTo>
                    <a:pt x="27" y="81130"/>
                    <a:pt x="0" y="81183"/>
                    <a:pt x="27" y="81264"/>
                  </a:cubicBezTo>
                  <a:cubicBezTo>
                    <a:pt x="60" y="81297"/>
                    <a:pt x="93" y="81320"/>
                    <a:pt x="133" y="81320"/>
                  </a:cubicBezTo>
                  <a:cubicBezTo>
                    <a:pt x="157" y="81320"/>
                    <a:pt x="184" y="81311"/>
                    <a:pt x="214" y="81290"/>
                  </a:cubicBezTo>
                  <a:cubicBezTo>
                    <a:pt x="2008"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88" y="41731"/>
                    <a:pt x="375" y="40660"/>
                  </a:cubicBezTo>
                  <a:cubicBezTo>
                    <a:pt x="1901" y="39723"/>
                    <a:pt x="3292" y="37903"/>
                    <a:pt x="3185" y="35816"/>
                  </a:cubicBezTo>
                  <a:cubicBezTo>
                    <a:pt x="5166" y="34799"/>
                    <a:pt x="6397" y="32764"/>
                    <a:pt x="6397" y="30543"/>
                  </a:cubicBezTo>
                  <a:cubicBezTo>
                    <a:pt x="6397" y="28295"/>
                    <a:pt x="5166" y="26260"/>
                    <a:pt x="3185" y="25243"/>
                  </a:cubicBezTo>
                  <a:cubicBezTo>
                    <a:pt x="3078" y="23236"/>
                    <a:pt x="2061" y="21443"/>
                    <a:pt x="375" y="20399"/>
                  </a:cubicBezTo>
                  <a:cubicBezTo>
                    <a:pt x="2088" y="19328"/>
                    <a:pt x="3185" y="1740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36"/>
            <p:cNvSpPr/>
            <p:nvPr/>
          </p:nvSpPr>
          <p:spPr>
            <a:xfrm>
              <a:off x="531875" y="818875"/>
              <a:ext cx="160600" cy="2032875"/>
            </a:xfrm>
            <a:custGeom>
              <a:avLst/>
              <a:gdLst/>
              <a:ahLst/>
              <a:cxnLst/>
              <a:rect l="l" t="t" r="r" b="b"/>
              <a:pathLst>
                <a:path w="6424" h="81315" extrusionOk="0">
                  <a:moveTo>
                    <a:pt x="147" y="1"/>
                  </a:moveTo>
                  <a:cubicBezTo>
                    <a:pt x="106" y="1"/>
                    <a:pt x="61" y="20"/>
                    <a:pt x="27" y="70"/>
                  </a:cubicBezTo>
                  <a:cubicBezTo>
                    <a:pt x="27" y="70"/>
                    <a:pt x="27" y="97"/>
                    <a:pt x="27" y="124"/>
                  </a:cubicBezTo>
                  <a:cubicBezTo>
                    <a:pt x="27" y="178"/>
                    <a:pt x="54"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61"/>
                    <a:pt x="2944" y="15487"/>
                  </a:cubicBezTo>
                  <a:cubicBezTo>
                    <a:pt x="2998" y="17334"/>
                    <a:pt x="1847" y="19235"/>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71" y="35642"/>
                    <a:pt x="2944"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45"/>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54" y="81251"/>
                  </a:cubicBezTo>
                  <a:cubicBezTo>
                    <a:pt x="73" y="81290"/>
                    <a:pt x="122" y="81315"/>
                    <a:pt x="167" y="81315"/>
                  </a:cubicBezTo>
                  <a:cubicBezTo>
                    <a:pt x="184" y="81315"/>
                    <a:pt x="200" y="81311"/>
                    <a:pt x="214" y="81304"/>
                  </a:cubicBezTo>
                  <a:cubicBezTo>
                    <a:pt x="2008" y="80260"/>
                    <a:pt x="3105" y="78413"/>
                    <a:pt x="3185" y="76352"/>
                  </a:cubicBezTo>
                  <a:cubicBezTo>
                    <a:pt x="5193" y="75309"/>
                    <a:pt x="6424" y="73301"/>
                    <a:pt x="6424" y="71053"/>
                  </a:cubicBezTo>
                  <a:cubicBezTo>
                    <a:pt x="6424" y="68805"/>
                    <a:pt x="5193" y="66797"/>
                    <a:pt x="3185" y="65753"/>
                  </a:cubicBezTo>
                  <a:cubicBezTo>
                    <a:pt x="3105" y="63773"/>
                    <a:pt x="2088" y="61979"/>
                    <a:pt x="402" y="60909"/>
                  </a:cubicBezTo>
                  <a:cubicBezTo>
                    <a:pt x="2088" y="59865"/>
                    <a:pt x="3105" y="58072"/>
                    <a:pt x="3185" y="56091"/>
                  </a:cubicBezTo>
                  <a:cubicBezTo>
                    <a:pt x="5193" y="55047"/>
                    <a:pt x="6424" y="53040"/>
                    <a:pt x="6424" y="50791"/>
                  </a:cubicBezTo>
                  <a:cubicBezTo>
                    <a:pt x="6424" y="48543"/>
                    <a:pt x="5193" y="46536"/>
                    <a:pt x="3185" y="45492"/>
                  </a:cubicBezTo>
                  <a:cubicBezTo>
                    <a:pt x="3185" y="43591"/>
                    <a:pt x="2088" y="41718"/>
                    <a:pt x="402" y="40647"/>
                  </a:cubicBezTo>
                  <a:cubicBezTo>
                    <a:pt x="1900" y="39710"/>
                    <a:pt x="3319" y="37890"/>
                    <a:pt x="3185" y="35829"/>
                  </a:cubicBezTo>
                  <a:cubicBezTo>
                    <a:pt x="5193" y="34785"/>
                    <a:pt x="6424" y="32751"/>
                    <a:pt x="6424" y="30530"/>
                  </a:cubicBezTo>
                  <a:cubicBezTo>
                    <a:pt x="6424" y="28281"/>
                    <a:pt x="5193" y="26247"/>
                    <a:pt x="3185" y="25230"/>
                  </a:cubicBezTo>
                  <a:cubicBezTo>
                    <a:pt x="3105" y="23223"/>
                    <a:pt x="2061" y="21429"/>
                    <a:pt x="402"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lnTo>
                    <a:pt x="3185" y="4942"/>
                  </a:lnTo>
                  <a:cubicBezTo>
                    <a:pt x="3185" y="3041"/>
                    <a:pt x="2008" y="1061"/>
                    <a:pt x="214" y="17"/>
                  </a:cubicBezTo>
                  <a:cubicBezTo>
                    <a:pt x="195" y="7"/>
                    <a:pt x="171" y="1"/>
                    <a:pt x="14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36"/>
            <p:cNvSpPr/>
            <p:nvPr/>
          </p:nvSpPr>
          <p:spPr>
            <a:xfrm>
              <a:off x="378625" y="566950"/>
              <a:ext cx="159950" cy="2033000"/>
            </a:xfrm>
            <a:custGeom>
              <a:avLst/>
              <a:gdLst/>
              <a:ahLst/>
              <a:cxnLst/>
              <a:rect l="l" t="t" r="r" b="b"/>
              <a:pathLst>
                <a:path w="6398" h="81320" extrusionOk="0">
                  <a:moveTo>
                    <a:pt x="120" y="1"/>
                  </a:moveTo>
                  <a:cubicBezTo>
                    <a:pt x="81" y="1"/>
                    <a:pt x="44" y="24"/>
                    <a:pt x="28" y="57"/>
                  </a:cubicBezTo>
                  <a:cubicBezTo>
                    <a:pt x="1" y="84"/>
                    <a:pt x="1" y="110"/>
                    <a:pt x="1" y="137"/>
                  </a:cubicBezTo>
                  <a:cubicBezTo>
                    <a:pt x="1" y="164"/>
                    <a:pt x="28" y="217"/>
                    <a:pt x="54" y="244"/>
                  </a:cubicBezTo>
                  <a:cubicBezTo>
                    <a:pt x="1821" y="1261"/>
                    <a:pt x="2972" y="3188"/>
                    <a:pt x="2918" y="5035"/>
                  </a:cubicBezTo>
                  <a:cubicBezTo>
                    <a:pt x="2918" y="5116"/>
                    <a:pt x="2945" y="5142"/>
                    <a:pt x="2999" y="5169"/>
                  </a:cubicBezTo>
                  <a:cubicBezTo>
                    <a:pt x="4952" y="6133"/>
                    <a:pt x="6157" y="8086"/>
                    <a:pt x="6157" y="10255"/>
                  </a:cubicBezTo>
                  <a:cubicBezTo>
                    <a:pt x="6157" y="12449"/>
                    <a:pt x="4952" y="14403"/>
                    <a:pt x="2999" y="15367"/>
                  </a:cubicBezTo>
                  <a:cubicBezTo>
                    <a:pt x="2945" y="15394"/>
                    <a:pt x="2918" y="15447"/>
                    <a:pt x="2918" y="15501"/>
                  </a:cubicBezTo>
                  <a:cubicBezTo>
                    <a:pt x="2972" y="17347"/>
                    <a:pt x="1848" y="19248"/>
                    <a:pt x="81" y="20292"/>
                  </a:cubicBezTo>
                  <a:cubicBezTo>
                    <a:pt x="54" y="20292"/>
                    <a:pt x="28" y="20318"/>
                    <a:pt x="1" y="20372"/>
                  </a:cubicBezTo>
                  <a:cubicBezTo>
                    <a:pt x="1" y="20425"/>
                    <a:pt x="28" y="20479"/>
                    <a:pt x="54" y="20506"/>
                  </a:cubicBezTo>
                  <a:cubicBezTo>
                    <a:pt x="1794" y="21496"/>
                    <a:pt x="2865" y="23316"/>
                    <a:pt x="2918" y="25324"/>
                  </a:cubicBezTo>
                  <a:cubicBezTo>
                    <a:pt x="2918" y="25350"/>
                    <a:pt x="2945" y="25404"/>
                    <a:pt x="2999" y="25431"/>
                  </a:cubicBezTo>
                  <a:cubicBezTo>
                    <a:pt x="4952" y="26394"/>
                    <a:pt x="6157" y="28348"/>
                    <a:pt x="6157" y="30543"/>
                  </a:cubicBezTo>
                  <a:cubicBezTo>
                    <a:pt x="6157" y="32711"/>
                    <a:pt x="4952" y="34665"/>
                    <a:pt x="2999" y="35628"/>
                  </a:cubicBezTo>
                  <a:cubicBezTo>
                    <a:pt x="2945" y="35655"/>
                    <a:pt x="2918" y="35709"/>
                    <a:pt x="2918" y="35762"/>
                  </a:cubicBezTo>
                  <a:cubicBezTo>
                    <a:pt x="3079" y="37823"/>
                    <a:pt x="1607" y="39643"/>
                    <a:pt x="81" y="40553"/>
                  </a:cubicBezTo>
                  <a:cubicBezTo>
                    <a:pt x="54" y="40553"/>
                    <a:pt x="28" y="40580"/>
                    <a:pt x="1" y="40633"/>
                  </a:cubicBezTo>
                  <a:cubicBezTo>
                    <a:pt x="1" y="40687"/>
                    <a:pt x="28" y="40741"/>
                    <a:pt x="54" y="40767"/>
                  </a:cubicBezTo>
                  <a:cubicBezTo>
                    <a:pt x="1794" y="41784"/>
                    <a:pt x="2918" y="43658"/>
                    <a:pt x="2918" y="45532"/>
                  </a:cubicBezTo>
                  <a:cubicBezTo>
                    <a:pt x="2918" y="45558"/>
                    <a:pt x="2918" y="45558"/>
                    <a:pt x="2918" y="45585"/>
                  </a:cubicBezTo>
                  <a:cubicBezTo>
                    <a:pt x="2918" y="45612"/>
                    <a:pt x="2945" y="45665"/>
                    <a:pt x="2999" y="45692"/>
                  </a:cubicBezTo>
                  <a:cubicBezTo>
                    <a:pt x="4952" y="46656"/>
                    <a:pt x="6157" y="48636"/>
                    <a:pt x="6157" y="50804"/>
                  </a:cubicBezTo>
                  <a:cubicBezTo>
                    <a:pt x="6157" y="52972"/>
                    <a:pt x="4952" y="54926"/>
                    <a:pt x="2999" y="55917"/>
                  </a:cubicBezTo>
                  <a:cubicBezTo>
                    <a:pt x="2945" y="55917"/>
                    <a:pt x="2918" y="55970"/>
                    <a:pt x="2918" y="56024"/>
                  </a:cubicBezTo>
                  <a:cubicBezTo>
                    <a:pt x="2865" y="58004"/>
                    <a:pt x="1821" y="59798"/>
                    <a:pt x="81" y="60815"/>
                  </a:cubicBezTo>
                  <a:cubicBezTo>
                    <a:pt x="54" y="60815"/>
                    <a:pt x="28" y="60868"/>
                    <a:pt x="1" y="60895"/>
                  </a:cubicBezTo>
                  <a:cubicBezTo>
                    <a:pt x="1" y="60949"/>
                    <a:pt x="28" y="61002"/>
                    <a:pt x="54" y="61029"/>
                  </a:cubicBezTo>
                  <a:cubicBezTo>
                    <a:pt x="1794" y="62046"/>
                    <a:pt x="2865" y="63839"/>
                    <a:pt x="2918" y="65847"/>
                  </a:cubicBezTo>
                  <a:cubicBezTo>
                    <a:pt x="2918" y="65900"/>
                    <a:pt x="2945" y="65927"/>
                    <a:pt x="2999" y="65954"/>
                  </a:cubicBezTo>
                  <a:cubicBezTo>
                    <a:pt x="4952" y="66944"/>
                    <a:pt x="6157" y="68898"/>
                    <a:pt x="6157" y="71066"/>
                  </a:cubicBezTo>
                  <a:cubicBezTo>
                    <a:pt x="6157" y="73234"/>
                    <a:pt x="4952" y="75188"/>
                    <a:pt x="2999" y="76178"/>
                  </a:cubicBezTo>
                  <a:cubicBezTo>
                    <a:pt x="2945" y="76178"/>
                    <a:pt x="2918" y="76232"/>
                    <a:pt x="2918" y="76285"/>
                  </a:cubicBezTo>
                  <a:cubicBezTo>
                    <a:pt x="2865" y="78293"/>
                    <a:pt x="1821" y="80086"/>
                    <a:pt x="81" y="81076"/>
                  </a:cubicBezTo>
                  <a:cubicBezTo>
                    <a:pt x="1" y="81130"/>
                    <a:pt x="1" y="81183"/>
                    <a:pt x="28" y="81264"/>
                  </a:cubicBezTo>
                  <a:cubicBezTo>
                    <a:pt x="44" y="81297"/>
                    <a:pt x="81" y="81320"/>
                    <a:pt x="120" y="81320"/>
                  </a:cubicBezTo>
                  <a:cubicBezTo>
                    <a:pt x="143" y="81320"/>
                    <a:pt x="168" y="81311"/>
                    <a:pt x="188" y="81290"/>
                  </a:cubicBezTo>
                  <a:cubicBezTo>
                    <a:pt x="1981" y="80273"/>
                    <a:pt x="3106" y="78427"/>
                    <a:pt x="3159" y="76366"/>
                  </a:cubicBezTo>
                  <a:cubicBezTo>
                    <a:pt x="5167" y="75322"/>
                    <a:pt x="6398" y="73314"/>
                    <a:pt x="6398" y="71066"/>
                  </a:cubicBezTo>
                  <a:cubicBezTo>
                    <a:pt x="6398" y="68818"/>
                    <a:pt x="5167" y="66784"/>
                    <a:pt x="3159" y="65766"/>
                  </a:cubicBezTo>
                  <a:cubicBezTo>
                    <a:pt x="3106" y="63786"/>
                    <a:pt x="2062" y="61992"/>
                    <a:pt x="376" y="60922"/>
                  </a:cubicBezTo>
                  <a:cubicBezTo>
                    <a:pt x="2062" y="59878"/>
                    <a:pt x="3106" y="58085"/>
                    <a:pt x="3159" y="56104"/>
                  </a:cubicBezTo>
                  <a:cubicBezTo>
                    <a:pt x="5167" y="55060"/>
                    <a:pt x="6398" y="53053"/>
                    <a:pt x="6398" y="50804"/>
                  </a:cubicBezTo>
                  <a:cubicBezTo>
                    <a:pt x="6398" y="48556"/>
                    <a:pt x="5167" y="46522"/>
                    <a:pt x="3159" y="45505"/>
                  </a:cubicBezTo>
                  <a:cubicBezTo>
                    <a:pt x="3159" y="43604"/>
                    <a:pt x="2062" y="41731"/>
                    <a:pt x="376" y="40660"/>
                  </a:cubicBezTo>
                  <a:cubicBezTo>
                    <a:pt x="1901" y="39723"/>
                    <a:pt x="3293" y="37903"/>
                    <a:pt x="3186" y="35816"/>
                  </a:cubicBezTo>
                  <a:cubicBezTo>
                    <a:pt x="5167" y="34799"/>
                    <a:pt x="6398" y="32764"/>
                    <a:pt x="6398" y="30543"/>
                  </a:cubicBezTo>
                  <a:cubicBezTo>
                    <a:pt x="6398" y="28295"/>
                    <a:pt x="5167" y="26260"/>
                    <a:pt x="3159" y="25243"/>
                  </a:cubicBezTo>
                  <a:cubicBezTo>
                    <a:pt x="3079" y="23236"/>
                    <a:pt x="2035" y="21443"/>
                    <a:pt x="376" y="20399"/>
                  </a:cubicBezTo>
                  <a:cubicBezTo>
                    <a:pt x="2089" y="19328"/>
                    <a:pt x="3186" y="17401"/>
                    <a:pt x="3186" y="15554"/>
                  </a:cubicBezTo>
                  <a:cubicBezTo>
                    <a:pt x="5167" y="14537"/>
                    <a:pt x="6398" y="12503"/>
                    <a:pt x="6398" y="10255"/>
                  </a:cubicBezTo>
                  <a:cubicBezTo>
                    <a:pt x="6398" y="8033"/>
                    <a:pt x="5167" y="5999"/>
                    <a:pt x="3186" y="4982"/>
                  </a:cubicBezTo>
                  <a:lnTo>
                    <a:pt x="3186" y="4955"/>
                  </a:lnTo>
                  <a:cubicBezTo>
                    <a:pt x="3186" y="3028"/>
                    <a:pt x="1981" y="1074"/>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36"/>
            <p:cNvSpPr/>
            <p:nvPr/>
          </p:nvSpPr>
          <p:spPr>
            <a:xfrm>
              <a:off x="224725" y="818875"/>
              <a:ext cx="159950" cy="2032875"/>
            </a:xfrm>
            <a:custGeom>
              <a:avLst/>
              <a:gdLst/>
              <a:ahLst/>
              <a:cxnLst/>
              <a:rect l="l" t="t" r="r" b="b"/>
              <a:pathLst>
                <a:path w="6398" h="81315" extrusionOk="0">
                  <a:moveTo>
                    <a:pt x="129" y="1"/>
                  </a:moveTo>
                  <a:cubicBezTo>
                    <a:pt x="83" y="1"/>
                    <a:pt x="44" y="20"/>
                    <a:pt x="27" y="70"/>
                  </a:cubicBezTo>
                  <a:cubicBezTo>
                    <a:pt x="27" y="70"/>
                    <a:pt x="1" y="97"/>
                    <a:pt x="1" y="124"/>
                  </a:cubicBezTo>
                  <a:cubicBezTo>
                    <a:pt x="1" y="178"/>
                    <a:pt x="27" y="204"/>
                    <a:pt x="81" y="231"/>
                  </a:cubicBezTo>
                  <a:cubicBezTo>
                    <a:pt x="1821" y="1248"/>
                    <a:pt x="2972" y="3175"/>
                    <a:pt x="2918" y="5022"/>
                  </a:cubicBezTo>
                  <a:cubicBezTo>
                    <a:pt x="2945" y="5076"/>
                    <a:pt x="2945" y="5129"/>
                    <a:pt x="2998" y="5156"/>
                  </a:cubicBezTo>
                  <a:cubicBezTo>
                    <a:pt x="4952" y="6119"/>
                    <a:pt x="6157" y="8073"/>
                    <a:pt x="6157" y="10268"/>
                  </a:cubicBezTo>
                  <a:cubicBezTo>
                    <a:pt x="6157" y="12436"/>
                    <a:pt x="4952" y="14390"/>
                    <a:pt x="2998" y="15354"/>
                  </a:cubicBezTo>
                  <a:cubicBezTo>
                    <a:pt x="2945" y="15380"/>
                    <a:pt x="2918" y="15461"/>
                    <a:pt x="2918" y="15487"/>
                  </a:cubicBezTo>
                  <a:cubicBezTo>
                    <a:pt x="2998" y="17334"/>
                    <a:pt x="1848" y="19235"/>
                    <a:pt x="108" y="20278"/>
                  </a:cubicBezTo>
                  <a:cubicBezTo>
                    <a:pt x="54" y="20278"/>
                    <a:pt x="27" y="20305"/>
                    <a:pt x="27" y="20359"/>
                  </a:cubicBezTo>
                  <a:cubicBezTo>
                    <a:pt x="1" y="20412"/>
                    <a:pt x="27" y="20466"/>
                    <a:pt x="81" y="20493"/>
                  </a:cubicBezTo>
                  <a:cubicBezTo>
                    <a:pt x="1794" y="21510"/>
                    <a:pt x="2865" y="23303"/>
                    <a:pt x="2918" y="25310"/>
                  </a:cubicBezTo>
                  <a:cubicBezTo>
                    <a:pt x="2945" y="25364"/>
                    <a:pt x="2972"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106" y="37837"/>
                    <a:pt x="1633" y="39630"/>
                    <a:pt x="108" y="40540"/>
                  </a:cubicBezTo>
                  <a:cubicBezTo>
                    <a:pt x="54" y="40540"/>
                    <a:pt x="27" y="40594"/>
                    <a:pt x="27" y="40620"/>
                  </a:cubicBezTo>
                  <a:cubicBezTo>
                    <a:pt x="1" y="40674"/>
                    <a:pt x="27"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108" y="60802"/>
                  </a:cubicBezTo>
                  <a:cubicBezTo>
                    <a:pt x="54" y="60828"/>
                    <a:pt x="27" y="60855"/>
                    <a:pt x="27" y="60882"/>
                  </a:cubicBezTo>
                  <a:cubicBezTo>
                    <a:pt x="1" y="60935"/>
                    <a:pt x="27"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7" y="81117"/>
                    <a:pt x="1" y="81197"/>
                    <a:pt x="27" y="81251"/>
                  </a:cubicBezTo>
                  <a:cubicBezTo>
                    <a:pt x="67" y="81290"/>
                    <a:pt x="106" y="81315"/>
                    <a:pt x="156" y="81315"/>
                  </a:cubicBezTo>
                  <a:cubicBezTo>
                    <a:pt x="174" y="81315"/>
                    <a:pt x="193" y="81311"/>
                    <a:pt x="215" y="81304"/>
                  </a:cubicBezTo>
                  <a:cubicBezTo>
                    <a:pt x="2008" y="80260"/>
                    <a:pt x="3106" y="78413"/>
                    <a:pt x="3186" y="76352"/>
                  </a:cubicBezTo>
                  <a:cubicBezTo>
                    <a:pt x="5166" y="75309"/>
                    <a:pt x="6398" y="73301"/>
                    <a:pt x="6398" y="71053"/>
                  </a:cubicBezTo>
                  <a:cubicBezTo>
                    <a:pt x="6398" y="68805"/>
                    <a:pt x="5166" y="66797"/>
                    <a:pt x="3186" y="65753"/>
                  </a:cubicBezTo>
                  <a:cubicBezTo>
                    <a:pt x="3106" y="63773"/>
                    <a:pt x="2062" y="61979"/>
                    <a:pt x="375" y="60909"/>
                  </a:cubicBezTo>
                  <a:cubicBezTo>
                    <a:pt x="2062" y="59865"/>
                    <a:pt x="3106" y="58072"/>
                    <a:pt x="3186" y="56091"/>
                  </a:cubicBezTo>
                  <a:cubicBezTo>
                    <a:pt x="5166" y="55047"/>
                    <a:pt x="6398" y="53040"/>
                    <a:pt x="6398" y="50791"/>
                  </a:cubicBezTo>
                  <a:cubicBezTo>
                    <a:pt x="6398" y="48543"/>
                    <a:pt x="5166" y="46536"/>
                    <a:pt x="3186" y="45492"/>
                  </a:cubicBezTo>
                  <a:cubicBezTo>
                    <a:pt x="3159" y="43591"/>
                    <a:pt x="2088" y="41718"/>
                    <a:pt x="375" y="40647"/>
                  </a:cubicBezTo>
                  <a:cubicBezTo>
                    <a:pt x="1901" y="39710"/>
                    <a:pt x="3320" y="37890"/>
                    <a:pt x="3186" y="35829"/>
                  </a:cubicBezTo>
                  <a:cubicBezTo>
                    <a:pt x="5166" y="34785"/>
                    <a:pt x="6398" y="32751"/>
                    <a:pt x="6398" y="30530"/>
                  </a:cubicBezTo>
                  <a:cubicBezTo>
                    <a:pt x="6398" y="28281"/>
                    <a:pt x="5166" y="26247"/>
                    <a:pt x="3186" y="25230"/>
                  </a:cubicBezTo>
                  <a:cubicBezTo>
                    <a:pt x="3079" y="23223"/>
                    <a:pt x="2062" y="21429"/>
                    <a:pt x="375" y="20386"/>
                  </a:cubicBezTo>
                  <a:cubicBezTo>
                    <a:pt x="2088" y="19315"/>
                    <a:pt x="3186" y="17441"/>
                    <a:pt x="3186" y="15595"/>
                  </a:cubicBezTo>
                  <a:cubicBezTo>
                    <a:pt x="3186" y="15595"/>
                    <a:pt x="3186" y="15568"/>
                    <a:pt x="3186" y="15541"/>
                  </a:cubicBezTo>
                  <a:cubicBezTo>
                    <a:pt x="5166" y="14524"/>
                    <a:pt x="6398" y="12490"/>
                    <a:pt x="6398" y="10268"/>
                  </a:cubicBezTo>
                  <a:cubicBezTo>
                    <a:pt x="6398" y="8020"/>
                    <a:pt x="5166" y="5986"/>
                    <a:pt x="3186" y="4969"/>
                  </a:cubicBezTo>
                  <a:lnTo>
                    <a:pt x="3186" y="4942"/>
                  </a:lnTo>
                  <a:cubicBezTo>
                    <a:pt x="3186" y="3041"/>
                    <a:pt x="1981" y="1061"/>
                    <a:pt x="215" y="17"/>
                  </a:cubicBezTo>
                  <a:cubicBezTo>
                    <a:pt x="185" y="7"/>
                    <a:pt x="156" y="1"/>
                    <a:pt x="12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36"/>
            <p:cNvSpPr/>
            <p:nvPr/>
          </p:nvSpPr>
          <p:spPr>
            <a:xfrm>
              <a:off x="1914975" y="2593575"/>
              <a:ext cx="160625" cy="2032875"/>
            </a:xfrm>
            <a:custGeom>
              <a:avLst/>
              <a:gdLst/>
              <a:ahLst/>
              <a:cxnLst/>
              <a:rect l="l" t="t" r="r" b="b"/>
              <a:pathLst>
                <a:path w="6425" h="81315" extrusionOk="0">
                  <a:moveTo>
                    <a:pt x="151" y="1"/>
                  </a:moveTo>
                  <a:cubicBezTo>
                    <a:pt x="95" y="1"/>
                    <a:pt x="47" y="26"/>
                    <a:pt x="27" y="65"/>
                  </a:cubicBezTo>
                  <a:cubicBezTo>
                    <a:pt x="27" y="92"/>
                    <a:pt x="27" y="118"/>
                    <a:pt x="27" y="118"/>
                  </a:cubicBezTo>
                  <a:cubicBezTo>
                    <a:pt x="27" y="172"/>
                    <a:pt x="27"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45" y="15402"/>
                    <a:pt x="2945" y="15428"/>
                    <a:pt x="2945" y="15482"/>
                  </a:cubicBezTo>
                  <a:cubicBezTo>
                    <a:pt x="2998" y="17355"/>
                    <a:pt x="1848"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45" y="35663"/>
                    <a:pt x="2918" y="35717"/>
                    <a:pt x="2945" y="35770"/>
                  </a:cubicBezTo>
                  <a:cubicBezTo>
                    <a:pt x="3106"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45"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6" y="78408"/>
                    <a:pt x="3186" y="76347"/>
                  </a:cubicBezTo>
                  <a:cubicBezTo>
                    <a:pt x="5166" y="75330"/>
                    <a:pt x="6424" y="73296"/>
                    <a:pt x="6424" y="71047"/>
                  </a:cubicBezTo>
                  <a:cubicBezTo>
                    <a:pt x="6424" y="68826"/>
                    <a:pt x="5166" y="66792"/>
                    <a:pt x="3186" y="65748"/>
                  </a:cubicBezTo>
                  <a:cubicBezTo>
                    <a:pt x="3106" y="63767"/>
                    <a:pt x="2062" y="61974"/>
                    <a:pt x="375" y="60930"/>
                  </a:cubicBezTo>
                  <a:cubicBezTo>
                    <a:pt x="2062" y="59859"/>
                    <a:pt x="3106" y="58093"/>
                    <a:pt x="3186" y="56085"/>
                  </a:cubicBezTo>
                  <a:cubicBezTo>
                    <a:pt x="5166" y="55068"/>
                    <a:pt x="6424" y="53034"/>
                    <a:pt x="6424" y="50786"/>
                  </a:cubicBezTo>
                  <a:cubicBezTo>
                    <a:pt x="6424" y="48537"/>
                    <a:pt x="5166" y="46530"/>
                    <a:pt x="3186" y="45486"/>
                  </a:cubicBezTo>
                  <a:cubicBezTo>
                    <a:pt x="3159" y="43586"/>
                    <a:pt x="2088" y="41739"/>
                    <a:pt x="375" y="40668"/>
                  </a:cubicBezTo>
                  <a:cubicBezTo>
                    <a:pt x="1901" y="39705"/>
                    <a:pt x="3320" y="37885"/>
                    <a:pt x="3186" y="35824"/>
                  </a:cubicBezTo>
                  <a:cubicBezTo>
                    <a:pt x="5193" y="34780"/>
                    <a:pt x="6424" y="32772"/>
                    <a:pt x="6424" y="30524"/>
                  </a:cubicBezTo>
                  <a:cubicBezTo>
                    <a:pt x="6424" y="28276"/>
                    <a:pt x="5166" y="26268"/>
                    <a:pt x="3186" y="25225"/>
                  </a:cubicBezTo>
                  <a:cubicBezTo>
                    <a:pt x="3106" y="23244"/>
                    <a:pt x="2062" y="21451"/>
                    <a:pt x="375" y="20407"/>
                  </a:cubicBezTo>
                  <a:cubicBezTo>
                    <a:pt x="2088" y="19336"/>
                    <a:pt x="3186" y="17436"/>
                    <a:pt x="3186" y="15616"/>
                  </a:cubicBezTo>
                  <a:cubicBezTo>
                    <a:pt x="3186" y="15589"/>
                    <a:pt x="3186" y="15562"/>
                    <a:pt x="3186" y="15562"/>
                  </a:cubicBezTo>
                  <a:cubicBezTo>
                    <a:pt x="5166" y="14518"/>
                    <a:pt x="6424" y="12511"/>
                    <a:pt x="6424" y="10263"/>
                  </a:cubicBezTo>
                  <a:cubicBezTo>
                    <a:pt x="6424" y="8014"/>
                    <a:pt x="5166" y="6007"/>
                    <a:pt x="3186" y="4963"/>
                  </a:cubicBezTo>
                  <a:cubicBezTo>
                    <a:pt x="3186" y="3036"/>
                    <a:pt x="2008" y="1055"/>
                    <a:pt x="215" y="11"/>
                  </a:cubicBezTo>
                  <a:cubicBezTo>
                    <a:pt x="193" y="4"/>
                    <a:pt x="172" y="1"/>
                    <a:pt x="1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36"/>
            <p:cNvSpPr/>
            <p:nvPr/>
          </p:nvSpPr>
          <p:spPr>
            <a:xfrm>
              <a:off x="1761075" y="2845375"/>
              <a:ext cx="160625" cy="2032675"/>
            </a:xfrm>
            <a:custGeom>
              <a:avLst/>
              <a:gdLst/>
              <a:ahLst/>
              <a:cxnLst/>
              <a:rect l="l" t="t" r="r" b="b"/>
              <a:pathLst>
                <a:path w="6425" h="81307" extrusionOk="0">
                  <a:moveTo>
                    <a:pt x="146" y="1"/>
                  </a:moveTo>
                  <a:cubicBezTo>
                    <a:pt x="108" y="1"/>
                    <a:pt x="71" y="24"/>
                    <a:pt x="54" y="57"/>
                  </a:cubicBezTo>
                  <a:cubicBezTo>
                    <a:pt x="27" y="84"/>
                    <a:pt x="27" y="110"/>
                    <a:pt x="27" y="137"/>
                  </a:cubicBezTo>
                  <a:cubicBezTo>
                    <a:pt x="27" y="164"/>
                    <a:pt x="54" y="217"/>
                    <a:pt x="81" y="244"/>
                  </a:cubicBezTo>
                  <a:cubicBezTo>
                    <a:pt x="1821" y="1234"/>
                    <a:pt x="2972" y="3162"/>
                    <a:pt x="2945" y="5035"/>
                  </a:cubicBezTo>
                  <a:cubicBezTo>
                    <a:pt x="2945" y="5089"/>
                    <a:pt x="2972" y="5142"/>
                    <a:pt x="2998" y="5142"/>
                  </a:cubicBezTo>
                  <a:cubicBezTo>
                    <a:pt x="4952" y="6133"/>
                    <a:pt x="6183" y="8086"/>
                    <a:pt x="6183" y="10254"/>
                  </a:cubicBezTo>
                  <a:cubicBezTo>
                    <a:pt x="6183" y="12422"/>
                    <a:pt x="4952" y="14376"/>
                    <a:pt x="2998" y="15367"/>
                  </a:cubicBezTo>
                  <a:cubicBezTo>
                    <a:pt x="2972" y="15393"/>
                    <a:pt x="2945" y="15447"/>
                    <a:pt x="2945" y="15474"/>
                  </a:cubicBezTo>
                  <a:cubicBezTo>
                    <a:pt x="2998" y="17321"/>
                    <a:pt x="1847" y="19248"/>
                    <a:pt x="108" y="20265"/>
                  </a:cubicBezTo>
                  <a:cubicBezTo>
                    <a:pt x="81" y="20292"/>
                    <a:pt x="27" y="20318"/>
                    <a:pt x="27" y="20345"/>
                  </a:cubicBezTo>
                  <a:cubicBezTo>
                    <a:pt x="27" y="20425"/>
                    <a:pt x="27" y="20479"/>
                    <a:pt x="81" y="20506"/>
                  </a:cubicBezTo>
                  <a:cubicBezTo>
                    <a:pt x="1821" y="21496"/>
                    <a:pt x="2891" y="23289"/>
                    <a:pt x="2945" y="25297"/>
                  </a:cubicBezTo>
                  <a:cubicBezTo>
                    <a:pt x="2945" y="25350"/>
                    <a:pt x="2972" y="25404"/>
                    <a:pt x="2998" y="25404"/>
                  </a:cubicBezTo>
                  <a:cubicBezTo>
                    <a:pt x="4952" y="26394"/>
                    <a:pt x="6183" y="28348"/>
                    <a:pt x="6183" y="30516"/>
                  </a:cubicBezTo>
                  <a:cubicBezTo>
                    <a:pt x="6183" y="32684"/>
                    <a:pt x="4952" y="34665"/>
                    <a:pt x="2998" y="35628"/>
                  </a:cubicBezTo>
                  <a:cubicBezTo>
                    <a:pt x="2972" y="35655"/>
                    <a:pt x="2945" y="35709"/>
                    <a:pt x="2945" y="35762"/>
                  </a:cubicBezTo>
                  <a:cubicBezTo>
                    <a:pt x="3105" y="37823"/>
                    <a:pt x="1633" y="39643"/>
                    <a:pt x="108" y="40526"/>
                  </a:cubicBezTo>
                  <a:cubicBezTo>
                    <a:pt x="81" y="40553"/>
                    <a:pt x="27" y="40580"/>
                    <a:pt x="27" y="40633"/>
                  </a:cubicBezTo>
                  <a:cubicBezTo>
                    <a:pt x="27" y="40687"/>
                    <a:pt x="27" y="40741"/>
                    <a:pt x="81" y="40767"/>
                  </a:cubicBezTo>
                  <a:cubicBezTo>
                    <a:pt x="1821" y="41784"/>
                    <a:pt x="2945" y="43631"/>
                    <a:pt x="2945" y="45532"/>
                  </a:cubicBezTo>
                  <a:lnTo>
                    <a:pt x="2945" y="45558"/>
                  </a:lnTo>
                  <a:cubicBezTo>
                    <a:pt x="2945" y="45612"/>
                    <a:pt x="2972" y="45665"/>
                    <a:pt x="2998" y="45692"/>
                  </a:cubicBezTo>
                  <a:cubicBezTo>
                    <a:pt x="4952" y="46656"/>
                    <a:pt x="6183" y="48610"/>
                    <a:pt x="6183" y="50778"/>
                  </a:cubicBezTo>
                  <a:cubicBezTo>
                    <a:pt x="6183" y="52972"/>
                    <a:pt x="4952" y="54926"/>
                    <a:pt x="2998" y="55890"/>
                  </a:cubicBezTo>
                  <a:cubicBezTo>
                    <a:pt x="2972" y="55917"/>
                    <a:pt x="2945" y="55970"/>
                    <a:pt x="2945" y="55997"/>
                  </a:cubicBezTo>
                  <a:cubicBezTo>
                    <a:pt x="2891" y="58004"/>
                    <a:pt x="1847" y="59798"/>
                    <a:pt x="108" y="60815"/>
                  </a:cubicBezTo>
                  <a:cubicBezTo>
                    <a:pt x="81" y="60815"/>
                    <a:pt x="27" y="60841"/>
                    <a:pt x="27" y="60895"/>
                  </a:cubicBezTo>
                  <a:cubicBezTo>
                    <a:pt x="27" y="60949"/>
                    <a:pt x="27" y="61002"/>
                    <a:pt x="81" y="61029"/>
                  </a:cubicBezTo>
                  <a:cubicBezTo>
                    <a:pt x="1821" y="62046"/>
                    <a:pt x="2891" y="63839"/>
                    <a:pt x="2945" y="65847"/>
                  </a:cubicBezTo>
                  <a:cubicBezTo>
                    <a:pt x="2945" y="65873"/>
                    <a:pt x="2972" y="65927"/>
                    <a:pt x="2998" y="65954"/>
                  </a:cubicBezTo>
                  <a:cubicBezTo>
                    <a:pt x="4952" y="66917"/>
                    <a:pt x="6183" y="68871"/>
                    <a:pt x="6183" y="71066"/>
                  </a:cubicBezTo>
                  <a:cubicBezTo>
                    <a:pt x="6183" y="73234"/>
                    <a:pt x="4952" y="75188"/>
                    <a:pt x="2998" y="76151"/>
                  </a:cubicBezTo>
                  <a:cubicBezTo>
                    <a:pt x="2972" y="76178"/>
                    <a:pt x="2945" y="76232"/>
                    <a:pt x="2945" y="76285"/>
                  </a:cubicBezTo>
                  <a:cubicBezTo>
                    <a:pt x="2891" y="78266"/>
                    <a:pt x="1821" y="80059"/>
                    <a:pt x="81" y="81076"/>
                  </a:cubicBezTo>
                  <a:cubicBezTo>
                    <a:pt x="27" y="81103"/>
                    <a:pt x="1" y="81183"/>
                    <a:pt x="54" y="81237"/>
                  </a:cubicBezTo>
                  <a:cubicBezTo>
                    <a:pt x="71" y="81288"/>
                    <a:pt x="110" y="81306"/>
                    <a:pt x="149" y="81306"/>
                  </a:cubicBezTo>
                  <a:cubicBezTo>
                    <a:pt x="172" y="81306"/>
                    <a:pt x="195" y="81300"/>
                    <a:pt x="215" y="81290"/>
                  </a:cubicBezTo>
                  <a:cubicBezTo>
                    <a:pt x="2008" y="80247"/>
                    <a:pt x="3105" y="78400"/>
                    <a:pt x="3186" y="76366"/>
                  </a:cubicBezTo>
                  <a:cubicBezTo>
                    <a:pt x="5193" y="75322"/>
                    <a:pt x="6424" y="73288"/>
                    <a:pt x="6424" y="71066"/>
                  </a:cubicBezTo>
                  <a:cubicBezTo>
                    <a:pt x="6424" y="68818"/>
                    <a:pt x="5193" y="66783"/>
                    <a:pt x="3186" y="65766"/>
                  </a:cubicBezTo>
                  <a:cubicBezTo>
                    <a:pt x="3132" y="63759"/>
                    <a:pt x="2088" y="61992"/>
                    <a:pt x="402" y="60922"/>
                  </a:cubicBezTo>
                  <a:cubicBezTo>
                    <a:pt x="2088" y="59878"/>
                    <a:pt x="3132" y="58085"/>
                    <a:pt x="3186" y="56077"/>
                  </a:cubicBezTo>
                  <a:cubicBezTo>
                    <a:pt x="5193" y="55060"/>
                    <a:pt x="6424" y="53026"/>
                    <a:pt x="6424" y="50778"/>
                  </a:cubicBezTo>
                  <a:cubicBezTo>
                    <a:pt x="6424" y="48556"/>
                    <a:pt x="5193" y="46522"/>
                    <a:pt x="3186" y="45505"/>
                  </a:cubicBezTo>
                  <a:cubicBezTo>
                    <a:pt x="3186" y="43604"/>
                    <a:pt x="2088" y="41731"/>
                    <a:pt x="402" y="40660"/>
                  </a:cubicBezTo>
                  <a:cubicBezTo>
                    <a:pt x="1901" y="39697"/>
                    <a:pt x="3320" y="37877"/>
                    <a:pt x="3186" y="35816"/>
                  </a:cubicBezTo>
                  <a:cubicBezTo>
                    <a:pt x="5193" y="34799"/>
                    <a:pt x="6424" y="32764"/>
                    <a:pt x="6424" y="30516"/>
                  </a:cubicBezTo>
                  <a:cubicBezTo>
                    <a:pt x="6424" y="28268"/>
                    <a:pt x="5193" y="26260"/>
                    <a:pt x="3186" y="25216"/>
                  </a:cubicBezTo>
                  <a:cubicBezTo>
                    <a:pt x="3105" y="23236"/>
                    <a:pt x="2062" y="21442"/>
                    <a:pt x="402" y="20399"/>
                  </a:cubicBezTo>
                  <a:cubicBezTo>
                    <a:pt x="2115" y="19328"/>
                    <a:pt x="3212" y="17401"/>
                    <a:pt x="3186" y="15554"/>
                  </a:cubicBezTo>
                  <a:cubicBezTo>
                    <a:pt x="5193" y="14510"/>
                    <a:pt x="6424" y="12503"/>
                    <a:pt x="6424" y="10254"/>
                  </a:cubicBezTo>
                  <a:cubicBezTo>
                    <a:pt x="6424" y="8006"/>
                    <a:pt x="5193" y="5999"/>
                    <a:pt x="3186" y="4955"/>
                  </a:cubicBezTo>
                  <a:cubicBezTo>
                    <a:pt x="3186" y="3028"/>
                    <a:pt x="2008" y="1047"/>
                    <a:pt x="215" y="30"/>
                  </a:cubicBezTo>
                  <a:cubicBezTo>
                    <a:pt x="194" y="10"/>
                    <a:pt x="170"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36"/>
            <p:cNvSpPr/>
            <p:nvPr/>
          </p:nvSpPr>
          <p:spPr>
            <a:xfrm>
              <a:off x="1607850" y="2593575"/>
              <a:ext cx="159950" cy="2032875"/>
            </a:xfrm>
            <a:custGeom>
              <a:avLst/>
              <a:gdLst/>
              <a:ahLst/>
              <a:cxnLst/>
              <a:rect l="l" t="t" r="r" b="b"/>
              <a:pathLst>
                <a:path w="6398" h="81315" extrusionOk="0">
                  <a:moveTo>
                    <a:pt x="140" y="1"/>
                  </a:moveTo>
                  <a:cubicBezTo>
                    <a:pt x="95" y="1"/>
                    <a:pt x="47" y="26"/>
                    <a:pt x="27" y="65"/>
                  </a:cubicBezTo>
                  <a:cubicBezTo>
                    <a:pt x="0"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71" y="17329"/>
                    <a:pt x="1847" y="19256"/>
                    <a:pt x="81" y="20273"/>
                  </a:cubicBezTo>
                  <a:cubicBezTo>
                    <a:pt x="54" y="20300"/>
                    <a:pt x="27" y="20326"/>
                    <a:pt x="0"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0" y="40615"/>
                  </a:cubicBezTo>
                  <a:cubicBezTo>
                    <a:pt x="0" y="40668"/>
                    <a:pt x="27" y="40749"/>
                    <a:pt x="81" y="40775"/>
                  </a:cubicBezTo>
                  <a:cubicBezTo>
                    <a:pt x="1820" y="41766"/>
                    <a:pt x="2918" y="43639"/>
                    <a:pt x="2918" y="45540"/>
                  </a:cubicBezTo>
                  <a:cubicBezTo>
                    <a:pt x="2918" y="45540"/>
                    <a:pt x="2918" y="45566"/>
                    <a:pt x="2918" y="45566"/>
                  </a:cubicBez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64" y="58012"/>
                    <a:pt x="1820" y="59806"/>
                    <a:pt x="81" y="60796"/>
                  </a:cubicBezTo>
                  <a:cubicBezTo>
                    <a:pt x="54" y="60823"/>
                    <a:pt x="27" y="60850"/>
                    <a:pt x="0" y="60903"/>
                  </a:cubicBezTo>
                  <a:cubicBezTo>
                    <a:pt x="0" y="60957"/>
                    <a:pt x="27" y="61010"/>
                    <a:pt x="81" y="61037"/>
                  </a:cubicBezTo>
                  <a:cubicBezTo>
                    <a:pt x="1820" y="62054"/>
                    <a:pt x="2864"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64" y="78274"/>
                    <a:pt x="1820" y="80067"/>
                    <a:pt x="81" y="81084"/>
                  </a:cubicBezTo>
                  <a:cubicBezTo>
                    <a:pt x="27" y="81111"/>
                    <a:pt x="0" y="81191"/>
                    <a:pt x="27" y="81245"/>
                  </a:cubicBezTo>
                  <a:cubicBezTo>
                    <a:pt x="44" y="81296"/>
                    <a:pt x="82" y="81315"/>
                    <a:pt x="122" y="81315"/>
                  </a:cubicBezTo>
                  <a:cubicBezTo>
                    <a:pt x="145" y="81315"/>
                    <a:pt x="168" y="81308"/>
                    <a:pt x="188" y="81299"/>
                  </a:cubicBezTo>
                  <a:cubicBezTo>
                    <a:pt x="1981"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61"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61" y="19336"/>
                    <a:pt x="3185" y="17436"/>
                    <a:pt x="3185" y="15616"/>
                  </a:cubicBezTo>
                  <a:cubicBezTo>
                    <a:pt x="3185" y="15589"/>
                    <a:pt x="3185" y="15562"/>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36"/>
            <p:cNvSpPr/>
            <p:nvPr/>
          </p:nvSpPr>
          <p:spPr>
            <a:xfrm>
              <a:off x="1453950" y="2845375"/>
              <a:ext cx="160600" cy="2032675"/>
            </a:xfrm>
            <a:custGeom>
              <a:avLst/>
              <a:gdLst/>
              <a:ahLst/>
              <a:cxnLst/>
              <a:rect l="l" t="t" r="r" b="b"/>
              <a:pathLst>
                <a:path w="6424" h="81307" extrusionOk="0">
                  <a:moveTo>
                    <a:pt x="133" y="1"/>
                  </a:moveTo>
                  <a:cubicBezTo>
                    <a:pt x="93" y="1"/>
                    <a:pt x="60" y="24"/>
                    <a:pt x="27" y="57"/>
                  </a:cubicBezTo>
                  <a:cubicBezTo>
                    <a:pt x="27" y="84"/>
                    <a:pt x="27" y="110"/>
                    <a:pt x="27" y="137"/>
                  </a:cubicBezTo>
                  <a:cubicBezTo>
                    <a:pt x="27" y="164"/>
                    <a:pt x="27" y="217"/>
                    <a:pt x="80" y="244"/>
                  </a:cubicBezTo>
                  <a:cubicBezTo>
                    <a:pt x="1820" y="1234"/>
                    <a:pt x="2971" y="3188"/>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20"/>
                    <a:pt x="2944" y="15474"/>
                  </a:cubicBezTo>
                  <a:cubicBezTo>
                    <a:pt x="2998" y="17347"/>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44" y="35655"/>
                    <a:pt x="2918"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cubicBezTo>
                    <a:pt x="2944" y="45558"/>
                    <a:pt x="2944" y="45558"/>
                    <a:pt x="2944" y="45558"/>
                  </a:cubicBez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27" y="81237"/>
                  </a:cubicBezTo>
                  <a:cubicBezTo>
                    <a:pt x="61" y="81288"/>
                    <a:pt x="106" y="81306"/>
                    <a:pt x="147" y="81306"/>
                  </a:cubicBezTo>
                  <a:cubicBezTo>
                    <a:pt x="172" y="81306"/>
                    <a:pt x="195" y="81300"/>
                    <a:pt x="214" y="81290"/>
                  </a:cubicBezTo>
                  <a:cubicBezTo>
                    <a:pt x="2008" y="80247"/>
                    <a:pt x="3105" y="78400"/>
                    <a:pt x="3185" y="76366"/>
                  </a:cubicBezTo>
                  <a:cubicBezTo>
                    <a:pt x="5166" y="75322"/>
                    <a:pt x="6424" y="73288"/>
                    <a:pt x="6424" y="71066"/>
                  </a:cubicBezTo>
                  <a:cubicBezTo>
                    <a:pt x="6424" y="68818"/>
                    <a:pt x="5166" y="66783"/>
                    <a:pt x="3185" y="65766"/>
                  </a:cubicBezTo>
                  <a:cubicBezTo>
                    <a:pt x="3105" y="63759"/>
                    <a:pt x="2061" y="61992"/>
                    <a:pt x="375" y="60922"/>
                  </a:cubicBezTo>
                  <a:cubicBezTo>
                    <a:pt x="2061" y="59878"/>
                    <a:pt x="3105" y="58085"/>
                    <a:pt x="3185" y="56077"/>
                  </a:cubicBezTo>
                  <a:cubicBezTo>
                    <a:pt x="5166" y="55060"/>
                    <a:pt x="6424" y="53026"/>
                    <a:pt x="6424" y="50778"/>
                  </a:cubicBezTo>
                  <a:cubicBezTo>
                    <a:pt x="6424" y="48556"/>
                    <a:pt x="5193" y="46522"/>
                    <a:pt x="3185" y="45505"/>
                  </a:cubicBezTo>
                  <a:cubicBezTo>
                    <a:pt x="3159" y="43604"/>
                    <a:pt x="2088" y="41731"/>
                    <a:pt x="375" y="40660"/>
                  </a:cubicBezTo>
                  <a:cubicBezTo>
                    <a:pt x="1901" y="39697"/>
                    <a:pt x="3319" y="37877"/>
                    <a:pt x="3185" y="35816"/>
                  </a:cubicBezTo>
                  <a:cubicBezTo>
                    <a:pt x="5193" y="34799"/>
                    <a:pt x="6424" y="32764"/>
                    <a:pt x="6424" y="30516"/>
                  </a:cubicBezTo>
                  <a:cubicBezTo>
                    <a:pt x="6424" y="28268"/>
                    <a:pt x="5166" y="26260"/>
                    <a:pt x="3185" y="25216"/>
                  </a:cubicBezTo>
                  <a:cubicBezTo>
                    <a:pt x="3105" y="23236"/>
                    <a:pt x="2061" y="21442"/>
                    <a:pt x="375"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84" y="10"/>
                    <a:pt x="157" y="1"/>
                    <a:pt x="1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36"/>
            <p:cNvSpPr/>
            <p:nvPr/>
          </p:nvSpPr>
          <p:spPr>
            <a:xfrm>
              <a:off x="1300050" y="2593575"/>
              <a:ext cx="160600" cy="2032875"/>
            </a:xfrm>
            <a:custGeom>
              <a:avLst/>
              <a:gdLst/>
              <a:ahLst/>
              <a:cxnLst/>
              <a:rect l="l" t="t" r="r" b="b"/>
              <a:pathLst>
                <a:path w="6424" h="81315" extrusionOk="0">
                  <a:moveTo>
                    <a:pt x="167" y="1"/>
                  </a:moveTo>
                  <a:cubicBezTo>
                    <a:pt x="121" y="1"/>
                    <a:pt x="73" y="26"/>
                    <a:pt x="54" y="65"/>
                  </a:cubicBezTo>
                  <a:cubicBezTo>
                    <a:pt x="27" y="92"/>
                    <a:pt x="27" y="118"/>
                    <a:pt x="27" y="118"/>
                  </a:cubicBezTo>
                  <a:cubicBezTo>
                    <a:pt x="27" y="172"/>
                    <a:pt x="54" y="225"/>
                    <a:pt x="80" y="225"/>
                  </a:cubicBezTo>
                  <a:cubicBezTo>
                    <a:pt x="1820" y="1243"/>
                    <a:pt x="2971" y="3170"/>
                    <a:pt x="2944" y="5043"/>
                  </a:cubicBezTo>
                  <a:cubicBezTo>
                    <a:pt x="2944" y="5070"/>
                    <a:pt x="2971" y="5124"/>
                    <a:pt x="3025" y="5150"/>
                  </a:cubicBezTo>
                  <a:cubicBezTo>
                    <a:pt x="4952" y="6141"/>
                    <a:pt x="6183" y="8095"/>
                    <a:pt x="6183" y="10263"/>
                  </a:cubicBezTo>
                  <a:cubicBezTo>
                    <a:pt x="6183" y="12431"/>
                    <a:pt x="4952" y="14384"/>
                    <a:pt x="3025" y="15375"/>
                  </a:cubicBezTo>
                  <a:cubicBezTo>
                    <a:pt x="2971" y="15402"/>
                    <a:pt x="2944" y="15428"/>
                    <a:pt x="2944" y="15482"/>
                  </a:cubicBezTo>
                  <a:cubicBezTo>
                    <a:pt x="2998" y="17355"/>
                    <a:pt x="1847" y="19256"/>
                    <a:pt x="107" y="20273"/>
                  </a:cubicBezTo>
                  <a:cubicBezTo>
                    <a:pt x="80" y="20300"/>
                    <a:pt x="54" y="20326"/>
                    <a:pt x="27" y="20353"/>
                  </a:cubicBezTo>
                  <a:cubicBezTo>
                    <a:pt x="27" y="20407"/>
                    <a:pt x="27" y="20460"/>
                    <a:pt x="80" y="20514"/>
                  </a:cubicBezTo>
                  <a:cubicBezTo>
                    <a:pt x="1820" y="21504"/>
                    <a:pt x="2891" y="23297"/>
                    <a:pt x="2944" y="25305"/>
                  </a:cubicBezTo>
                  <a:cubicBezTo>
                    <a:pt x="2944" y="25358"/>
                    <a:pt x="2971" y="25385"/>
                    <a:pt x="3025" y="25412"/>
                  </a:cubicBezTo>
                  <a:cubicBezTo>
                    <a:pt x="4952" y="26402"/>
                    <a:pt x="6183" y="28356"/>
                    <a:pt x="6183" y="30524"/>
                  </a:cubicBezTo>
                  <a:cubicBezTo>
                    <a:pt x="6183" y="32692"/>
                    <a:pt x="4952" y="34646"/>
                    <a:pt x="3025" y="35636"/>
                  </a:cubicBezTo>
                  <a:cubicBezTo>
                    <a:pt x="2971" y="35663"/>
                    <a:pt x="2944" y="35717"/>
                    <a:pt x="2944" y="35770"/>
                  </a:cubicBezTo>
                  <a:cubicBezTo>
                    <a:pt x="3105" y="37831"/>
                    <a:pt x="1633" y="39651"/>
                    <a:pt x="107" y="40535"/>
                  </a:cubicBezTo>
                  <a:cubicBezTo>
                    <a:pt x="80" y="40561"/>
                    <a:pt x="54" y="40588"/>
                    <a:pt x="27" y="40615"/>
                  </a:cubicBezTo>
                  <a:cubicBezTo>
                    <a:pt x="27" y="40668"/>
                    <a:pt x="27" y="40749"/>
                    <a:pt x="80" y="40775"/>
                  </a:cubicBezTo>
                  <a:cubicBezTo>
                    <a:pt x="1820" y="41766"/>
                    <a:pt x="2944" y="43639"/>
                    <a:pt x="2944" y="45540"/>
                  </a:cubicBezTo>
                  <a:cubicBezTo>
                    <a:pt x="2944" y="45540"/>
                    <a:pt x="2944" y="45566"/>
                    <a:pt x="2944" y="45566"/>
                  </a:cubicBezTo>
                  <a:cubicBezTo>
                    <a:pt x="2944" y="45620"/>
                    <a:pt x="2971" y="45674"/>
                    <a:pt x="3025" y="45674"/>
                  </a:cubicBezTo>
                  <a:cubicBezTo>
                    <a:pt x="4952" y="46664"/>
                    <a:pt x="6183" y="48618"/>
                    <a:pt x="6183" y="50786"/>
                  </a:cubicBezTo>
                  <a:cubicBezTo>
                    <a:pt x="6183" y="52954"/>
                    <a:pt x="4952" y="54934"/>
                    <a:pt x="3025" y="55898"/>
                  </a:cubicBezTo>
                  <a:cubicBezTo>
                    <a:pt x="2971" y="55925"/>
                    <a:pt x="2944" y="55952"/>
                    <a:pt x="2944" y="56005"/>
                  </a:cubicBezTo>
                  <a:cubicBezTo>
                    <a:pt x="2891" y="58012"/>
                    <a:pt x="1847" y="59806"/>
                    <a:pt x="107" y="60796"/>
                  </a:cubicBezTo>
                  <a:cubicBezTo>
                    <a:pt x="80" y="60823"/>
                    <a:pt x="54" y="60850"/>
                    <a:pt x="27" y="60903"/>
                  </a:cubicBezTo>
                  <a:cubicBezTo>
                    <a:pt x="27" y="60957"/>
                    <a:pt x="27" y="61010"/>
                    <a:pt x="80" y="61037"/>
                  </a:cubicBezTo>
                  <a:cubicBezTo>
                    <a:pt x="1820" y="62054"/>
                    <a:pt x="2891" y="63847"/>
                    <a:pt x="2944" y="65828"/>
                  </a:cubicBezTo>
                  <a:cubicBezTo>
                    <a:pt x="2944" y="65882"/>
                    <a:pt x="2971" y="65935"/>
                    <a:pt x="3025" y="65962"/>
                  </a:cubicBezTo>
                  <a:cubicBezTo>
                    <a:pt x="4952" y="66925"/>
                    <a:pt x="6183" y="68879"/>
                    <a:pt x="6183" y="71047"/>
                  </a:cubicBezTo>
                  <a:cubicBezTo>
                    <a:pt x="6183" y="73242"/>
                    <a:pt x="4952" y="75196"/>
                    <a:pt x="3025" y="76160"/>
                  </a:cubicBezTo>
                  <a:cubicBezTo>
                    <a:pt x="2971" y="76186"/>
                    <a:pt x="2944" y="76240"/>
                    <a:pt x="2944" y="76267"/>
                  </a:cubicBezTo>
                  <a:cubicBezTo>
                    <a:pt x="2891" y="78274"/>
                    <a:pt x="1820" y="80067"/>
                    <a:pt x="80" y="81084"/>
                  </a:cubicBezTo>
                  <a:cubicBezTo>
                    <a:pt x="27" y="81111"/>
                    <a:pt x="0" y="81191"/>
                    <a:pt x="54" y="81245"/>
                  </a:cubicBezTo>
                  <a:cubicBezTo>
                    <a:pt x="71" y="81296"/>
                    <a:pt x="109" y="81315"/>
                    <a:pt x="149" y="81315"/>
                  </a:cubicBezTo>
                  <a:cubicBezTo>
                    <a:pt x="171" y="81315"/>
                    <a:pt x="195" y="81308"/>
                    <a:pt x="214" y="81299"/>
                  </a:cubicBezTo>
                  <a:cubicBezTo>
                    <a:pt x="2007" y="80255"/>
                    <a:pt x="3105" y="78408"/>
                    <a:pt x="3185" y="76347"/>
                  </a:cubicBezTo>
                  <a:cubicBezTo>
                    <a:pt x="5193" y="75330"/>
                    <a:pt x="6424" y="73296"/>
                    <a:pt x="6424" y="71047"/>
                  </a:cubicBezTo>
                  <a:cubicBezTo>
                    <a:pt x="6424" y="68826"/>
                    <a:pt x="5193" y="66792"/>
                    <a:pt x="3185" y="65748"/>
                  </a:cubicBezTo>
                  <a:cubicBezTo>
                    <a:pt x="3132" y="63767"/>
                    <a:pt x="2088" y="61974"/>
                    <a:pt x="402" y="60930"/>
                  </a:cubicBezTo>
                  <a:cubicBezTo>
                    <a:pt x="2088" y="59859"/>
                    <a:pt x="3132" y="58093"/>
                    <a:pt x="3185" y="56085"/>
                  </a:cubicBezTo>
                  <a:cubicBezTo>
                    <a:pt x="5193" y="55068"/>
                    <a:pt x="6424" y="53034"/>
                    <a:pt x="6424" y="50786"/>
                  </a:cubicBezTo>
                  <a:cubicBezTo>
                    <a:pt x="6424" y="48537"/>
                    <a:pt x="5193" y="46530"/>
                    <a:pt x="3185" y="45486"/>
                  </a:cubicBezTo>
                  <a:cubicBezTo>
                    <a:pt x="3185" y="43586"/>
                    <a:pt x="2088" y="41739"/>
                    <a:pt x="402" y="40668"/>
                  </a:cubicBezTo>
                  <a:cubicBezTo>
                    <a:pt x="1927" y="39705"/>
                    <a:pt x="3319" y="37885"/>
                    <a:pt x="3212" y="35824"/>
                  </a:cubicBezTo>
                  <a:cubicBezTo>
                    <a:pt x="5193" y="34780"/>
                    <a:pt x="6424" y="32772"/>
                    <a:pt x="6424" y="30524"/>
                  </a:cubicBezTo>
                  <a:cubicBezTo>
                    <a:pt x="6424" y="28276"/>
                    <a:pt x="5193" y="26268"/>
                    <a:pt x="3185" y="25225"/>
                  </a:cubicBezTo>
                  <a:cubicBezTo>
                    <a:pt x="3105" y="23244"/>
                    <a:pt x="2061" y="21451"/>
                    <a:pt x="402" y="20407"/>
                  </a:cubicBezTo>
                  <a:cubicBezTo>
                    <a:pt x="2088" y="19336"/>
                    <a:pt x="3185" y="17436"/>
                    <a:pt x="3185" y="15616"/>
                  </a:cubicBezTo>
                  <a:cubicBezTo>
                    <a:pt x="3185" y="15589"/>
                    <a:pt x="3185" y="15562"/>
                    <a:pt x="3185" y="15562"/>
                  </a:cubicBezTo>
                  <a:cubicBezTo>
                    <a:pt x="5193" y="14518"/>
                    <a:pt x="6424" y="12511"/>
                    <a:pt x="6424" y="10263"/>
                  </a:cubicBezTo>
                  <a:cubicBezTo>
                    <a:pt x="6424" y="8014"/>
                    <a:pt x="5193" y="6007"/>
                    <a:pt x="3185" y="4963"/>
                  </a:cubicBezTo>
                  <a:cubicBezTo>
                    <a:pt x="3185" y="3036"/>
                    <a:pt x="2007" y="1055"/>
                    <a:pt x="214"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36"/>
            <p:cNvSpPr/>
            <p:nvPr/>
          </p:nvSpPr>
          <p:spPr>
            <a:xfrm>
              <a:off x="1146800" y="2845375"/>
              <a:ext cx="159950" cy="2032675"/>
            </a:xfrm>
            <a:custGeom>
              <a:avLst/>
              <a:gdLst/>
              <a:ahLst/>
              <a:cxnLst/>
              <a:rect l="l" t="t" r="r" b="b"/>
              <a:pathLst>
                <a:path w="6398" h="81307" extrusionOk="0">
                  <a:moveTo>
                    <a:pt x="120" y="1"/>
                  </a:moveTo>
                  <a:cubicBezTo>
                    <a:pt x="81" y="1"/>
                    <a:pt x="44" y="24"/>
                    <a:pt x="28" y="57"/>
                  </a:cubicBezTo>
                  <a:cubicBezTo>
                    <a:pt x="28" y="84"/>
                    <a:pt x="1" y="110"/>
                    <a:pt x="1" y="137"/>
                  </a:cubicBezTo>
                  <a:cubicBezTo>
                    <a:pt x="1" y="164"/>
                    <a:pt x="28" y="217"/>
                    <a:pt x="81" y="244"/>
                  </a:cubicBezTo>
                  <a:cubicBezTo>
                    <a:pt x="1821" y="1234"/>
                    <a:pt x="2972" y="3162"/>
                    <a:pt x="2918" y="5035"/>
                  </a:cubicBezTo>
                  <a:cubicBezTo>
                    <a:pt x="2918" y="5089"/>
                    <a:pt x="2945" y="5142"/>
                    <a:pt x="2998" y="5142"/>
                  </a:cubicBezTo>
                  <a:cubicBezTo>
                    <a:pt x="4952" y="6133"/>
                    <a:pt x="6157" y="8086"/>
                    <a:pt x="6157" y="10254"/>
                  </a:cubicBezTo>
                  <a:cubicBezTo>
                    <a:pt x="6157" y="12422"/>
                    <a:pt x="4952" y="14376"/>
                    <a:pt x="2998" y="15367"/>
                  </a:cubicBezTo>
                  <a:cubicBezTo>
                    <a:pt x="2945" y="15393"/>
                    <a:pt x="2918" y="15420"/>
                    <a:pt x="2918" y="15474"/>
                  </a:cubicBezTo>
                  <a:cubicBezTo>
                    <a:pt x="2972" y="17321"/>
                    <a:pt x="1848" y="19248"/>
                    <a:pt x="81" y="20265"/>
                  </a:cubicBezTo>
                  <a:cubicBezTo>
                    <a:pt x="54" y="20292"/>
                    <a:pt x="28" y="20318"/>
                    <a:pt x="1" y="20345"/>
                  </a:cubicBezTo>
                  <a:cubicBezTo>
                    <a:pt x="1" y="20425"/>
                    <a:pt x="28" y="20479"/>
                    <a:pt x="81" y="20506"/>
                  </a:cubicBezTo>
                  <a:cubicBezTo>
                    <a:pt x="1794" y="21496"/>
                    <a:pt x="2865" y="23289"/>
                    <a:pt x="2918" y="25297"/>
                  </a:cubicBezTo>
                  <a:cubicBezTo>
                    <a:pt x="2918" y="25350"/>
                    <a:pt x="2945"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079" y="37823"/>
                    <a:pt x="1633" y="39643"/>
                    <a:pt x="81" y="40526"/>
                  </a:cubicBezTo>
                  <a:cubicBezTo>
                    <a:pt x="54" y="40553"/>
                    <a:pt x="28" y="40580"/>
                    <a:pt x="1" y="40633"/>
                  </a:cubicBezTo>
                  <a:cubicBezTo>
                    <a:pt x="1" y="40687"/>
                    <a:pt x="28" y="40741"/>
                    <a:pt x="81" y="40767"/>
                  </a:cubicBezTo>
                  <a:cubicBezTo>
                    <a:pt x="1821" y="41784"/>
                    <a:pt x="2918" y="43631"/>
                    <a:pt x="2918" y="45532"/>
                  </a:cubicBezTo>
                  <a:cubicBezTo>
                    <a:pt x="2918" y="45532"/>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81" y="60815"/>
                  </a:cubicBezTo>
                  <a:cubicBezTo>
                    <a:pt x="54" y="60815"/>
                    <a:pt x="28" y="60841"/>
                    <a:pt x="1" y="60895"/>
                  </a:cubicBezTo>
                  <a:cubicBezTo>
                    <a:pt x="1" y="60949"/>
                    <a:pt x="28"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8" y="81103"/>
                    <a:pt x="1" y="81183"/>
                    <a:pt x="28" y="81237"/>
                  </a:cubicBezTo>
                  <a:cubicBezTo>
                    <a:pt x="44" y="81288"/>
                    <a:pt x="83" y="81306"/>
                    <a:pt x="129" y="81306"/>
                  </a:cubicBezTo>
                  <a:cubicBezTo>
                    <a:pt x="156" y="81306"/>
                    <a:pt x="185" y="81300"/>
                    <a:pt x="215" y="81290"/>
                  </a:cubicBezTo>
                  <a:cubicBezTo>
                    <a:pt x="1981" y="80247"/>
                    <a:pt x="3106" y="78400"/>
                    <a:pt x="3186" y="76366"/>
                  </a:cubicBezTo>
                  <a:cubicBezTo>
                    <a:pt x="5167" y="75322"/>
                    <a:pt x="6398" y="73288"/>
                    <a:pt x="6398" y="71066"/>
                  </a:cubicBezTo>
                  <a:cubicBezTo>
                    <a:pt x="6398" y="68818"/>
                    <a:pt x="5167" y="66783"/>
                    <a:pt x="3186" y="65766"/>
                  </a:cubicBezTo>
                  <a:cubicBezTo>
                    <a:pt x="3106" y="63759"/>
                    <a:pt x="2062" y="61992"/>
                    <a:pt x="375" y="60922"/>
                  </a:cubicBezTo>
                  <a:cubicBezTo>
                    <a:pt x="2062" y="59878"/>
                    <a:pt x="3106" y="58085"/>
                    <a:pt x="3186" y="56077"/>
                  </a:cubicBezTo>
                  <a:cubicBezTo>
                    <a:pt x="5167" y="55060"/>
                    <a:pt x="6398" y="53026"/>
                    <a:pt x="6398" y="50778"/>
                  </a:cubicBezTo>
                  <a:cubicBezTo>
                    <a:pt x="6398" y="48556"/>
                    <a:pt x="5167" y="46522"/>
                    <a:pt x="3186" y="45505"/>
                  </a:cubicBezTo>
                  <a:cubicBezTo>
                    <a:pt x="3159" y="43604"/>
                    <a:pt x="2088" y="41731"/>
                    <a:pt x="375" y="40660"/>
                  </a:cubicBezTo>
                  <a:cubicBezTo>
                    <a:pt x="1901" y="39697"/>
                    <a:pt x="3293" y="37877"/>
                    <a:pt x="3186" y="35816"/>
                  </a:cubicBezTo>
                  <a:cubicBezTo>
                    <a:pt x="5167" y="34799"/>
                    <a:pt x="6398" y="32764"/>
                    <a:pt x="6398" y="30516"/>
                  </a:cubicBezTo>
                  <a:cubicBezTo>
                    <a:pt x="6398" y="28268"/>
                    <a:pt x="5167" y="26260"/>
                    <a:pt x="3186" y="25216"/>
                  </a:cubicBezTo>
                  <a:cubicBezTo>
                    <a:pt x="3079" y="23236"/>
                    <a:pt x="2062" y="21442"/>
                    <a:pt x="375" y="20399"/>
                  </a:cubicBezTo>
                  <a:cubicBezTo>
                    <a:pt x="2088" y="19328"/>
                    <a:pt x="3186" y="17401"/>
                    <a:pt x="3186" y="15554"/>
                  </a:cubicBezTo>
                  <a:cubicBezTo>
                    <a:pt x="5167" y="14510"/>
                    <a:pt x="6398" y="12503"/>
                    <a:pt x="6398" y="10254"/>
                  </a:cubicBezTo>
                  <a:cubicBezTo>
                    <a:pt x="6398" y="8006"/>
                    <a:pt x="5167" y="5999"/>
                    <a:pt x="3186" y="4955"/>
                  </a:cubicBezTo>
                  <a:cubicBezTo>
                    <a:pt x="3186" y="3028"/>
                    <a:pt x="1981" y="1047"/>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36"/>
            <p:cNvSpPr/>
            <p:nvPr/>
          </p:nvSpPr>
          <p:spPr>
            <a:xfrm>
              <a:off x="992900" y="2593575"/>
              <a:ext cx="160625" cy="2032875"/>
            </a:xfrm>
            <a:custGeom>
              <a:avLst/>
              <a:gdLst/>
              <a:ahLst/>
              <a:cxnLst/>
              <a:rect l="l" t="t" r="r" b="b"/>
              <a:pathLst>
                <a:path w="6425" h="81315" extrusionOk="0">
                  <a:moveTo>
                    <a:pt x="167" y="1"/>
                  </a:moveTo>
                  <a:cubicBezTo>
                    <a:pt x="120" y="1"/>
                    <a:pt x="67" y="26"/>
                    <a:pt x="27" y="65"/>
                  </a:cubicBezTo>
                  <a:cubicBezTo>
                    <a:pt x="27" y="92"/>
                    <a:pt x="27" y="118"/>
                    <a:pt x="27" y="118"/>
                  </a:cubicBezTo>
                  <a:cubicBezTo>
                    <a:pt x="27" y="172"/>
                    <a:pt x="54"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72" y="15402"/>
                    <a:pt x="2945" y="15428"/>
                    <a:pt x="2945" y="15482"/>
                  </a:cubicBezTo>
                  <a:cubicBezTo>
                    <a:pt x="2998" y="17329"/>
                    <a:pt x="1847"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72" y="35663"/>
                    <a:pt x="2945" y="35717"/>
                    <a:pt x="2945" y="35770"/>
                  </a:cubicBezTo>
                  <a:cubicBezTo>
                    <a:pt x="3105"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18"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5" y="78408"/>
                    <a:pt x="3186" y="76347"/>
                  </a:cubicBezTo>
                  <a:cubicBezTo>
                    <a:pt x="5193" y="75330"/>
                    <a:pt x="6424" y="73296"/>
                    <a:pt x="6424" y="71047"/>
                  </a:cubicBezTo>
                  <a:cubicBezTo>
                    <a:pt x="6424" y="68826"/>
                    <a:pt x="5193" y="66792"/>
                    <a:pt x="3186" y="65748"/>
                  </a:cubicBezTo>
                  <a:cubicBezTo>
                    <a:pt x="3105" y="63767"/>
                    <a:pt x="2088" y="61974"/>
                    <a:pt x="402" y="60930"/>
                  </a:cubicBezTo>
                  <a:cubicBezTo>
                    <a:pt x="2088" y="59859"/>
                    <a:pt x="3105" y="58093"/>
                    <a:pt x="3186" y="56085"/>
                  </a:cubicBezTo>
                  <a:cubicBezTo>
                    <a:pt x="5193" y="55068"/>
                    <a:pt x="6424" y="53034"/>
                    <a:pt x="6424" y="50786"/>
                  </a:cubicBezTo>
                  <a:cubicBezTo>
                    <a:pt x="6424" y="48537"/>
                    <a:pt x="5193" y="46530"/>
                    <a:pt x="3186" y="45486"/>
                  </a:cubicBezTo>
                  <a:cubicBezTo>
                    <a:pt x="3159" y="43586"/>
                    <a:pt x="2088" y="41739"/>
                    <a:pt x="402" y="40668"/>
                  </a:cubicBezTo>
                  <a:cubicBezTo>
                    <a:pt x="1901" y="39705"/>
                    <a:pt x="3320" y="37885"/>
                    <a:pt x="3186" y="35824"/>
                  </a:cubicBezTo>
                  <a:cubicBezTo>
                    <a:pt x="5193" y="34780"/>
                    <a:pt x="6424" y="32772"/>
                    <a:pt x="6424" y="30524"/>
                  </a:cubicBezTo>
                  <a:cubicBezTo>
                    <a:pt x="6424" y="28276"/>
                    <a:pt x="5193" y="26268"/>
                    <a:pt x="3186" y="25225"/>
                  </a:cubicBezTo>
                  <a:cubicBezTo>
                    <a:pt x="3105" y="23244"/>
                    <a:pt x="2062" y="21451"/>
                    <a:pt x="402" y="20407"/>
                  </a:cubicBezTo>
                  <a:cubicBezTo>
                    <a:pt x="2088" y="19336"/>
                    <a:pt x="3186" y="17436"/>
                    <a:pt x="3186" y="15616"/>
                  </a:cubicBezTo>
                  <a:cubicBezTo>
                    <a:pt x="3186" y="15589"/>
                    <a:pt x="3186" y="15562"/>
                    <a:pt x="3186" y="15562"/>
                  </a:cubicBezTo>
                  <a:cubicBezTo>
                    <a:pt x="5193" y="14518"/>
                    <a:pt x="6424" y="12511"/>
                    <a:pt x="6424" y="10263"/>
                  </a:cubicBezTo>
                  <a:cubicBezTo>
                    <a:pt x="6424" y="8014"/>
                    <a:pt x="5193" y="6007"/>
                    <a:pt x="3186" y="4963"/>
                  </a:cubicBezTo>
                  <a:cubicBezTo>
                    <a:pt x="3186" y="3036"/>
                    <a:pt x="2008" y="1055"/>
                    <a:pt x="215"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36"/>
            <p:cNvSpPr/>
            <p:nvPr/>
          </p:nvSpPr>
          <p:spPr>
            <a:xfrm>
              <a:off x="839675" y="2845375"/>
              <a:ext cx="159950" cy="2032675"/>
            </a:xfrm>
            <a:custGeom>
              <a:avLst/>
              <a:gdLst/>
              <a:ahLst/>
              <a:cxnLst/>
              <a:rect l="l" t="t" r="r" b="b"/>
              <a:pathLst>
                <a:path w="6398" h="81307" extrusionOk="0">
                  <a:moveTo>
                    <a:pt x="119" y="1"/>
                  </a:moveTo>
                  <a:cubicBezTo>
                    <a:pt x="81" y="1"/>
                    <a:pt x="44" y="24"/>
                    <a:pt x="27" y="57"/>
                  </a:cubicBezTo>
                  <a:cubicBezTo>
                    <a:pt x="0" y="84"/>
                    <a:pt x="0" y="110"/>
                    <a:pt x="0" y="137"/>
                  </a:cubicBezTo>
                  <a:cubicBezTo>
                    <a:pt x="0" y="164"/>
                    <a:pt x="27" y="217"/>
                    <a:pt x="54" y="244"/>
                  </a:cubicBezTo>
                  <a:cubicBezTo>
                    <a:pt x="1794" y="1234"/>
                    <a:pt x="2971" y="3162"/>
                    <a:pt x="2918" y="5035"/>
                  </a:cubicBezTo>
                  <a:cubicBezTo>
                    <a:pt x="2918" y="5089"/>
                    <a:pt x="2945" y="5142"/>
                    <a:pt x="2998" y="5142"/>
                  </a:cubicBezTo>
                  <a:cubicBezTo>
                    <a:pt x="4925" y="6133"/>
                    <a:pt x="6156" y="8086"/>
                    <a:pt x="6156" y="10254"/>
                  </a:cubicBezTo>
                  <a:cubicBezTo>
                    <a:pt x="6156" y="12422"/>
                    <a:pt x="4925" y="14376"/>
                    <a:pt x="2998" y="15367"/>
                  </a:cubicBezTo>
                  <a:cubicBezTo>
                    <a:pt x="2945" y="15393"/>
                    <a:pt x="2918" y="15420"/>
                    <a:pt x="2918" y="15474"/>
                  </a:cubicBezTo>
                  <a:cubicBezTo>
                    <a:pt x="2971" y="17321"/>
                    <a:pt x="1847" y="19248"/>
                    <a:pt x="81" y="20265"/>
                  </a:cubicBezTo>
                  <a:cubicBezTo>
                    <a:pt x="54" y="20292"/>
                    <a:pt x="27" y="20318"/>
                    <a:pt x="0" y="20345"/>
                  </a:cubicBezTo>
                  <a:cubicBezTo>
                    <a:pt x="0" y="20425"/>
                    <a:pt x="27" y="20479"/>
                    <a:pt x="54" y="20506"/>
                  </a:cubicBezTo>
                  <a:cubicBezTo>
                    <a:pt x="1794" y="21496"/>
                    <a:pt x="2864" y="23289"/>
                    <a:pt x="2918" y="25297"/>
                  </a:cubicBezTo>
                  <a:cubicBezTo>
                    <a:pt x="2918" y="25350"/>
                    <a:pt x="2945" y="25404"/>
                    <a:pt x="2998" y="25404"/>
                  </a:cubicBezTo>
                  <a:cubicBezTo>
                    <a:pt x="4925" y="26394"/>
                    <a:pt x="6156" y="28348"/>
                    <a:pt x="6156" y="30516"/>
                  </a:cubicBezTo>
                  <a:cubicBezTo>
                    <a:pt x="6156" y="32684"/>
                    <a:pt x="4925" y="34665"/>
                    <a:pt x="2998" y="35628"/>
                  </a:cubicBezTo>
                  <a:cubicBezTo>
                    <a:pt x="2945" y="35655"/>
                    <a:pt x="2918" y="35709"/>
                    <a:pt x="2918" y="35762"/>
                  </a:cubicBezTo>
                  <a:cubicBezTo>
                    <a:pt x="3078" y="37823"/>
                    <a:pt x="1606" y="39643"/>
                    <a:pt x="81" y="40526"/>
                  </a:cubicBezTo>
                  <a:cubicBezTo>
                    <a:pt x="54" y="40553"/>
                    <a:pt x="27" y="40580"/>
                    <a:pt x="0" y="40633"/>
                  </a:cubicBezTo>
                  <a:cubicBezTo>
                    <a:pt x="0" y="40687"/>
                    <a:pt x="27" y="40741"/>
                    <a:pt x="54" y="40767"/>
                  </a:cubicBezTo>
                  <a:cubicBezTo>
                    <a:pt x="1794" y="41784"/>
                    <a:pt x="2918" y="43631"/>
                    <a:pt x="2918" y="45532"/>
                  </a:cubicBezTo>
                  <a:cubicBezTo>
                    <a:pt x="2918" y="45558"/>
                    <a:pt x="2918" y="45558"/>
                    <a:pt x="2918" y="45558"/>
                  </a:cubicBezTo>
                  <a:cubicBezTo>
                    <a:pt x="2918" y="45612"/>
                    <a:pt x="2945" y="45665"/>
                    <a:pt x="2998" y="45692"/>
                  </a:cubicBezTo>
                  <a:cubicBezTo>
                    <a:pt x="4925" y="46656"/>
                    <a:pt x="6156" y="48610"/>
                    <a:pt x="6156" y="50778"/>
                  </a:cubicBezTo>
                  <a:cubicBezTo>
                    <a:pt x="6156" y="52972"/>
                    <a:pt x="4925" y="54926"/>
                    <a:pt x="2998" y="55890"/>
                  </a:cubicBezTo>
                  <a:cubicBezTo>
                    <a:pt x="2945" y="55917"/>
                    <a:pt x="2918" y="55970"/>
                    <a:pt x="2918" y="55997"/>
                  </a:cubicBezTo>
                  <a:cubicBezTo>
                    <a:pt x="2864" y="58004"/>
                    <a:pt x="1820" y="59798"/>
                    <a:pt x="81" y="60815"/>
                  </a:cubicBezTo>
                  <a:cubicBezTo>
                    <a:pt x="54" y="60815"/>
                    <a:pt x="27" y="60841"/>
                    <a:pt x="0" y="60895"/>
                  </a:cubicBezTo>
                  <a:cubicBezTo>
                    <a:pt x="0" y="60949"/>
                    <a:pt x="27" y="61002"/>
                    <a:pt x="54" y="61029"/>
                  </a:cubicBezTo>
                  <a:cubicBezTo>
                    <a:pt x="1794" y="62046"/>
                    <a:pt x="2864" y="63839"/>
                    <a:pt x="2918" y="65847"/>
                  </a:cubicBezTo>
                  <a:cubicBezTo>
                    <a:pt x="2918" y="65873"/>
                    <a:pt x="2945" y="65927"/>
                    <a:pt x="2998" y="65954"/>
                  </a:cubicBezTo>
                  <a:cubicBezTo>
                    <a:pt x="4925" y="66917"/>
                    <a:pt x="6156" y="68871"/>
                    <a:pt x="6156" y="71066"/>
                  </a:cubicBezTo>
                  <a:cubicBezTo>
                    <a:pt x="6156" y="73234"/>
                    <a:pt x="4925" y="75188"/>
                    <a:pt x="2998" y="76151"/>
                  </a:cubicBezTo>
                  <a:cubicBezTo>
                    <a:pt x="2945" y="76178"/>
                    <a:pt x="2918" y="76232"/>
                    <a:pt x="2918" y="76285"/>
                  </a:cubicBezTo>
                  <a:cubicBezTo>
                    <a:pt x="2864" y="78266"/>
                    <a:pt x="1794" y="80059"/>
                    <a:pt x="81" y="81076"/>
                  </a:cubicBezTo>
                  <a:cubicBezTo>
                    <a:pt x="0" y="81103"/>
                    <a:pt x="0" y="81183"/>
                    <a:pt x="27" y="81237"/>
                  </a:cubicBezTo>
                  <a:cubicBezTo>
                    <a:pt x="44" y="81288"/>
                    <a:pt x="83" y="81306"/>
                    <a:pt x="122" y="81306"/>
                  </a:cubicBezTo>
                  <a:cubicBezTo>
                    <a:pt x="145" y="81306"/>
                    <a:pt x="168" y="81300"/>
                    <a:pt x="188" y="81290"/>
                  </a:cubicBezTo>
                  <a:cubicBezTo>
                    <a:pt x="1981" y="80247"/>
                    <a:pt x="3105" y="78400"/>
                    <a:pt x="3159" y="76366"/>
                  </a:cubicBezTo>
                  <a:cubicBezTo>
                    <a:pt x="5166" y="75322"/>
                    <a:pt x="6397" y="73288"/>
                    <a:pt x="6397" y="71066"/>
                  </a:cubicBezTo>
                  <a:cubicBezTo>
                    <a:pt x="6397" y="68818"/>
                    <a:pt x="5166" y="66783"/>
                    <a:pt x="3159" y="65766"/>
                  </a:cubicBezTo>
                  <a:cubicBezTo>
                    <a:pt x="3105" y="63759"/>
                    <a:pt x="2061" y="61992"/>
                    <a:pt x="375" y="60922"/>
                  </a:cubicBezTo>
                  <a:cubicBezTo>
                    <a:pt x="2061" y="59878"/>
                    <a:pt x="3105" y="58085"/>
                    <a:pt x="3159" y="56077"/>
                  </a:cubicBezTo>
                  <a:cubicBezTo>
                    <a:pt x="5166" y="55060"/>
                    <a:pt x="6397" y="53026"/>
                    <a:pt x="6397" y="50778"/>
                  </a:cubicBezTo>
                  <a:cubicBezTo>
                    <a:pt x="6397" y="48556"/>
                    <a:pt x="5166" y="46522"/>
                    <a:pt x="3159" y="45505"/>
                  </a:cubicBezTo>
                  <a:cubicBezTo>
                    <a:pt x="3159" y="43604"/>
                    <a:pt x="2061" y="41731"/>
                    <a:pt x="375" y="40660"/>
                  </a:cubicBezTo>
                  <a:cubicBezTo>
                    <a:pt x="1901" y="39697"/>
                    <a:pt x="3292" y="37877"/>
                    <a:pt x="3185" y="35816"/>
                  </a:cubicBezTo>
                  <a:cubicBezTo>
                    <a:pt x="5166" y="34799"/>
                    <a:pt x="6397" y="32764"/>
                    <a:pt x="6397" y="30516"/>
                  </a:cubicBezTo>
                  <a:cubicBezTo>
                    <a:pt x="6397" y="28268"/>
                    <a:pt x="5166" y="26260"/>
                    <a:pt x="3159" y="25216"/>
                  </a:cubicBezTo>
                  <a:cubicBezTo>
                    <a:pt x="3078" y="23236"/>
                    <a:pt x="2035" y="21442"/>
                    <a:pt x="375" y="20399"/>
                  </a:cubicBezTo>
                  <a:cubicBezTo>
                    <a:pt x="2061" y="19328"/>
                    <a:pt x="3159" y="17454"/>
                    <a:pt x="3159" y="15608"/>
                  </a:cubicBezTo>
                  <a:cubicBezTo>
                    <a:pt x="3159" y="15581"/>
                    <a:pt x="3159" y="15581"/>
                    <a:pt x="3159" y="15554"/>
                  </a:cubicBezTo>
                  <a:cubicBezTo>
                    <a:pt x="5166" y="14510"/>
                    <a:pt x="6397" y="12503"/>
                    <a:pt x="6397" y="10254"/>
                  </a:cubicBezTo>
                  <a:cubicBezTo>
                    <a:pt x="6397" y="8006"/>
                    <a:pt x="5166" y="5999"/>
                    <a:pt x="3159" y="4955"/>
                  </a:cubicBezTo>
                  <a:cubicBezTo>
                    <a:pt x="3159" y="3028"/>
                    <a:pt x="1981" y="1047"/>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36"/>
            <p:cNvSpPr/>
            <p:nvPr/>
          </p:nvSpPr>
          <p:spPr>
            <a:xfrm>
              <a:off x="685775" y="2593575"/>
              <a:ext cx="159950" cy="2032875"/>
            </a:xfrm>
            <a:custGeom>
              <a:avLst/>
              <a:gdLst/>
              <a:ahLst/>
              <a:cxnLst/>
              <a:rect l="l" t="t" r="r" b="b"/>
              <a:pathLst>
                <a:path w="6398" h="81315" extrusionOk="0">
                  <a:moveTo>
                    <a:pt x="140" y="1"/>
                  </a:moveTo>
                  <a:cubicBezTo>
                    <a:pt x="95" y="1"/>
                    <a:pt x="47" y="26"/>
                    <a:pt x="27" y="65"/>
                  </a:cubicBezTo>
                  <a:cubicBezTo>
                    <a:pt x="27"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98" y="17329"/>
                    <a:pt x="1847" y="19256"/>
                    <a:pt x="81" y="20273"/>
                  </a:cubicBezTo>
                  <a:cubicBezTo>
                    <a:pt x="54" y="20300"/>
                    <a:pt x="27" y="20326"/>
                    <a:pt x="27"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27" y="40615"/>
                  </a:cubicBezTo>
                  <a:cubicBezTo>
                    <a:pt x="0" y="40668"/>
                    <a:pt x="27" y="40749"/>
                    <a:pt x="81" y="40775"/>
                  </a:cubicBezTo>
                  <a:cubicBezTo>
                    <a:pt x="1820" y="41766"/>
                    <a:pt x="2918" y="43639"/>
                    <a:pt x="2918" y="45540"/>
                  </a:cubicBezTo>
                  <a:lnTo>
                    <a:pt x="2918" y="45566"/>
                  </a:ln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91" y="58012"/>
                    <a:pt x="1820" y="59806"/>
                    <a:pt x="81" y="60796"/>
                  </a:cubicBezTo>
                  <a:cubicBezTo>
                    <a:pt x="54" y="60823"/>
                    <a:pt x="27" y="60850"/>
                    <a:pt x="27" y="60903"/>
                  </a:cubicBezTo>
                  <a:cubicBezTo>
                    <a:pt x="0" y="60957"/>
                    <a:pt x="27" y="61010"/>
                    <a:pt x="81" y="61037"/>
                  </a:cubicBezTo>
                  <a:cubicBezTo>
                    <a:pt x="1820" y="62054"/>
                    <a:pt x="2891"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91" y="78274"/>
                    <a:pt x="1820" y="80067"/>
                    <a:pt x="81" y="81084"/>
                  </a:cubicBezTo>
                  <a:cubicBezTo>
                    <a:pt x="27" y="81111"/>
                    <a:pt x="0" y="81191"/>
                    <a:pt x="27" y="81245"/>
                  </a:cubicBezTo>
                  <a:cubicBezTo>
                    <a:pt x="61" y="81296"/>
                    <a:pt x="95" y="81315"/>
                    <a:pt x="136" y="81315"/>
                  </a:cubicBezTo>
                  <a:cubicBezTo>
                    <a:pt x="159" y="81315"/>
                    <a:pt x="185" y="81308"/>
                    <a:pt x="214" y="81299"/>
                  </a:cubicBezTo>
                  <a:cubicBezTo>
                    <a:pt x="2008"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88"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88" y="19336"/>
                    <a:pt x="3185" y="17436"/>
                    <a:pt x="3185" y="15616"/>
                  </a:cubicBezTo>
                  <a:cubicBezTo>
                    <a:pt x="3185" y="15589"/>
                    <a:pt x="3185" y="15589"/>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36"/>
            <p:cNvSpPr/>
            <p:nvPr/>
          </p:nvSpPr>
          <p:spPr>
            <a:xfrm>
              <a:off x="531875" y="2845375"/>
              <a:ext cx="160600" cy="2032675"/>
            </a:xfrm>
            <a:custGeom>
              <a:avLst/>
              <a:gdLst/>
              <a:ahLst/>
              <a:cxnLst/>
              <a:rect l="l" t="t" r="r" b="b"/>
              <a:pathLst>
                <a:path w="6424" h="81307" extrusionOk="0">
                  <a:moveTo>
                    <a:pt x="144" y="1"/>
                  </a:moveTo>
                  <a:cubicBezTo>
                    <a:pt x="103" y="1"/>
                    <a:pt x="60" y="24"/>
                    <a:pt x="27" y="57"/>
                  </a:cubicBezTo>
                  <a:cubicBezTo>
                    <a:pt x="27" y="84"/>
                    <a:pt x="27" y="110"/>
                    <a:pt x="27" y="137"/>
                  </a:cubicBezTo>
                  <a:cubicBezTo>
                    <a:pt x="27" y="164"/>
                    <a:pt x="54" y="217"/>
                    <a:pt x="80" y="244"/>
                  </a:cubicBezTo>
                  <a:cubicBezTo>
                    <a:pt x="1820" y="1234"/>
                    <a:pt x="2971" y="3162"/>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47"/>
                    <a:pt x="2944" y="15474"/>
                  </a:cubicBezTo>
                  <a:cubicBezTo>
                    <a:pt x="2998" y="17321"/>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71" y="35655"/>
                    <a:pt x="2944"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lnTo>
                    <a:pt x="2944" y="45558"/>
                  </a:ln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54" y="81237"/>
                  </a:cubicBezTo>
                  <a:cubicBezTo>
                    <a:pt x="71" y="81288"/>
                    <a:pt x="109" y="81306"/>
                    <a:pt x="149" y="81306"/>
                  </a:cubicBezTo>
                  <a:cubicBezTo>
                    <a:pt x="171" y="81306"/>
                    <a:pt x="195" y="81300"/>
                    <a:pt x="214" y="81290"/>
                  </a:cubicBezTo>
                  <a:cubicBezTo>
                    <a:pt x="2008" y="80247"/>
                    <a:pt x="3105" y="78400"/>
                    <a:pt x="3185" y="76366"/>
                  </a:cubicBezTo>
                  <a:cubicBezTo>
                    <a:pt x="5193" y="75322"/>
                    <a:pt x="6424" y="73288"/>
                    <a:pt x="6424" y="71066"/>
                  </a:cubicBezTo>
                  <a:cubicBezTo>
                    <a:pt x="6424" y="68818"/>
                    <a:pt x="5193" y="66783"/>
                    <a:pt x="3185" y="65766"/>
                  </a:cubicBezTo>
                  <a:cubicBezTo>
                    <a:pt x="3105" y="63759"/>
                    <a:pt x="2088" y="61992"/>
                    <a:pt x="402" y="60922"/>
                  </a:cubicBezTo>
                  <a:cubicBezTo>
                    <a:pt x="2088" y="59878"/>
                    <a:pt x="3105" y="58085"/>
                    <a:pt x="3185" y="56077"/>
                  </a:cubicBezTo>
                  <a:cubicBezTo>
                    <a:pt x="5193" y="55060"/>
                    <a:pt x="6424" y="53026"/>
                    <a:pt x="6424" y="50778"/>
                  </a:cubicBezTo>
                  <a:cubicBezTo>
                    <a:pt x="6424" y="48556"/>
                    <a:pt x="5193" y="46522"/>
                    <a:pt x="3185" y="45505"/>
                  </a:cubicBezTo>
                  <a:cubicBezTo>
                    <a:pt x="3185" y="43604"/>
                    <a:pt x="2088" y="41731"/>
                    <a:pt x="402" y="40660"/>
                  </a:cubicBezTo>
                  <a:cubicBezTo>
                    <a:pt x="1900" y="39697"/>
                    <a:pt x="3319" y="37877"/>
                    <a:pt x="3185" y="35816"/>
                  </a:cubicBezTo>
                  <a:cubicBezTo>
                    <a:pt x="5193" y="34799"/>
                    <a:pt x="6424" y="32764"/>
                    <a:pt x="6424" y="30516"/>
                  </a:cubicBezTo>
                  <a:cubicBezTo>
                    <a:pt x="6424" y="28268"/>
                    <a:pt x="5193" y="26260"/>
                    <a:pt x="3185" y="25216"/>
                  </a:cubicBezTo>
                  <a:cubicBezTo>
                    <a:pt x="3105" y="23236"/>
                    <a:pt x="2061" y="21442"/>
                    <a:pt x="402"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94" y="10"/>
                    <a:pt x="169" y="1"/>
                    <a:pt x="1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36"/>
            <p:cNvSpPr/>
            <p:nvPr/>
          </p:nvSpPr>
          <p:spPr>
            <a:xfrm>
              <a:off x="378625" y="2593575"/>
              <a:ext cx="159950" cy="2032875"/>
            </a:xfrm>
            <a:custGeom>
              <a:avLst/>
              <a:gdLst/>
              <a:ahLst/>
              <a:cxnLst/>
              <a:rect l="l" t="t" r="r" b="b"/>
              <a:pathLst>
                <a:path w="6398" h="81315" extrusionOk="0">
                  <a:moveTo>
                    <a:pt x="141" y="1"/>
                  </a:moveTo>
                  <a:cubicBezTo>
                    <a:pt x="95" y="1"/>
                    <a:pt x="47" y="26"/>
                    <a:pt x="28" y="65"/>
                  </a:cubicBezTo>
                  <a:cubicBezTo>
                    <a:pt x="1" y="92"/>
                    <a:pt x="1" y="118"/>
                    <a:pt x="1" y="118"/>
                  </a:cubicBezTo>
                  <a:cubicBezTo>
                    <a:pt x="1" y="172"/>
                    <a:pt x="28" y="225"/>
                    <a:pt x="54" y="225"/>
                  </a:cubicBezTo>
                  <a:cubicBezTo>
                    <a:pt x="1794" y="1243"/>
                    <a:pt x="2918" y="3116"/>
                    <a:pt x="2918" y="4963"/>
                  </a:cubicBezTo>
                  <a:cubicBezTo>
                    <a:pt x="2918" y="4990"/>
                    <a:pt x="2918" y="5017"/>
                    <a:pt x="2918" y="5043"/>
                  </a:cubicBezTo>
                  <a:cubicBezTo>
                    <a:pt x="2918" y="5070"/>
                    <a:pt x="2945" y="5124"/>
                    <a:pt x="2999" y="5150"/>
                  </a:cubicBezTo>
                  <a:cubicBezTo>
                    <a:pt x="4952" y="6141"/>
                    <a:pt x="6157" y="8095"/>
                    <a:pt x="6157" y="10263"/>
                  </a:cubicBezTo>
                  <a:cubicBezTo>
                    <a:pt x="6157" y="12431"/>
                    <a:pt x="4952" y="14384"/>
                    <a:pt x="2999" y="15375"/>
                  </a:cubicBezTo>
                  <a:cubicBezTo>
                    <a:pt x="2945" y="15402"/>
                    <a:pt x="2918" y="15428"/>
                    <a:pt x="2918" y="15482"/>
                  </a:cubicBezTo>
                  <a:cubicBezTo>
                    <a:pt x="2972" y="17329"/>
                    <a:pt x="1848" y="19256"/>
                    <a:pt x="81" y="20273"/>
                  </a:cubicBezTo>
                  <a:cubicBezTo>
                    <a:pt x="54" y="20300"/>
                    <a:pt x="28" y="20326"/>
                    <a:pt x="1" y="20353"/>
                  </a:cubicBezTo>
                  <a:cubicBezTo>
                    <a:pt x="1" y="20407"/>
                    <a:pt x="28" y="20487"/>
                    <a:pt x="54" y="20514"/>
                  </a:cubicBezTo>
                  <a:cubicBezTo>
                    <a:pt x="1794" y="21504"/>
                    <a:pt x="2865" y="23297"/>
                    <a:pt x="2918" y="25305"/>
                  </a:cubicBezTo>
                  <a:cubicBezTo>
                    <a:pt x="2918" y="25358"/>
                    <a:pt x="2945" y="25412"/>
                    <a:pt x="2999" y="25412"/>
                  </a:cubicBezTo>
                  <a:cubicBezTo>
                    <a:pt x="4952" y="26402"/>
                    <a:pt x="6157" y="28356"/>
                    <a:pt x="6157" y="30524"/>
                  </a:cubicBezTo>
                  <a:cubicBezTo>
                    <a:pt x="6157" y="32692"/>
                    <a:pt x="4952" y="34646"/>
                    <a:pt x="2999" y="35636"/>
                  </a:cubicBezTo>
                  <a:cubicBezTo>
                    <a:pt x="2945" y="35663"/>
                    <a:pt x="2918" y="35717"/>
                    <a:pt x="2918" y="35770"/>
                  </a:cubicBezTo>
                  <a:cubicBezTo>
                    <a:pt x="3079" y="37831"/>
                    <a:pt x="1607" y="39651"/>
                    <a:pt x="81" y="40535"/>
                  </a:cubicBezTo>
                  <a:cubicBezTo>
                    <a:pt x="54" y="40561"/>
                    <a:pt x="28" y="40588"/>
                    <a:pt x="1" y="40615"/>
                  </a:cubicBezTo>
                  <a:cubicBezTo>
                    <a:pt x="1" y="40668"/>
                    <a:pt x="28" y="40749"/>
                    <a:pt x="54" y="40775"/>
                  </a:cubicBezTo>
                  <a:cubicBezTo>
                    <a:pt x="1794" y="41766"/>
                    <a:pt x="2918" y="43639"/>
                    <a:pt x="2918" y="45540"/>
                  </a:cubicBezTo>
                  <a:cubicBezTo>
                    <a:pt x="2918" y="45540"/>
                    <a:pt x="2918" y="45566"/>
                    <a:pt x="2918" y="45566"/>
                  </a:cubicBezTo>
                  <a:cubicBezTo>
                    <a:pt x="2918" y="45620"/>
                    <a:pt x="2945" y="45674"/>
                    <a:pt x="2999" y="45674"/>
                  </a:cubicBezTo>
                  <a:cubicBezTo>
                    <a:pt x="4952" y="46664"/>
                    <a:pt x="6157" y="48618"/>
                    <a:pt x="6157" y="50786"/>
                  </a:cubicBezTo>
                  <a:cubicBezTo>
                    <a:pt x="6157" y="52954"/>
                    <a:pt x="4952" y="54934"/>
                    <a:pt x="2999" y="55898"/>
                  </a:cubicBezTo>
                  <a:cubicBezTo>
                    <a:pt x="2945" y="55925"/>
                    <a:pt x="2918" y="55952"/>
                    <a:pt x="2918" y="56005"/>
                  </a:cubicBezTo>
                  <a:cubicBezTo>
                    <a:pt x="2865" y="58012"/>
                    <a:pt x="1821" y="59806"/>
                    <a:pt x="81" y="60796"/>
                  </a:cubicBezTo>
                  <a:cubicBezTo>
                    <a:pt x="54" y="60823"/>
                    <a:pt x="28" y="60850"/>
                    <a:pt x="1" y="60903"/>
                  </a:cubicBezTo>
                  <a:cubicBezTo>
                    <a:pt x="1" y="60957"/>
                    <a:pt x="28" y="61010"/>
                    <a:pt x="54" y="61037"/>
                  </a:cubicBezTo>
                  <a:cubicBezTo>
                    <a:pt x="1794" y="62054"/>
                    <a:pt x="2865" y="63847"/>
                    <a:pt x="2918" y="65828"/>
                  </a:cubicBezTo>
                  <a:cubicBezTo>
                    <a:pt x="2918" y="65882"/>
                    <a:pt x="2945" y="65935"/>
                    <a:pt x="2999" y="65962"/>
                  </a:cubicBezTo>
                  <a:cubicBezTo>
                    <a:pt x="4952" y="66925"/>
                    <a:pt x="6157" y="68879"/>
                    <a:pt x="6157" y="71047"/>
                  </a:cubicBezTo>
                  <a:cubicBezTo>
                    <a:pt x="6157" y="73242"/>
                    <a:pt x="4952" y="75196"/>
                    <a:pt x="2999" y="76160"/>
                  </a:cubicBezTo>
                  <a:cubicBezTo>
                    <a:pt x="2945" y="76186"/>
                    <a:pt x="2918" y="76240"/>
                    <a:pt x="2918" y="76267"/>
                  </a:cubicBezTo>
                  <a:cubicBezTo>
                    <a:pt x="2865" y="78274"/>
                    <a:pt x="1821" y="80067"/>
                    <a:pt x="81" y="81084"/>
                  </a:cubicBezTo>
                  <a:cubicBezTo>
                    <a:pt x="1" y="81111"/>
                    <a:pt x="1" y="81191"/>
                    <a:pt x="28" y="81245"/>
                  </a:cubicBezTo>
                  <a:cubicBezTo>
                    <a:pt x="45" y="81296"/>
                    <a:pt x="83" y="81315"/>
                    <a:pt x="123" y="81315"/>
                  </a:cubicBezTo>
                  <a:cubicBezTo>
                    <a:pt x="145" y="81315"/>
                    <a:pt x="169" y="81308"/>
                    <a:pt x="188" y="81299"/>
                  </a:cubicBezTo>
                  <a:cubicBezTo>
                    <a:pt x="1981" y="80255"/>
                    <a:pt x="3106" y="78408"/>
                    <a:pt x="3159" y="76347"/>
                  </a:cubicBezTo>
                  <a:cubicBezTo>
                    <a:pt x="5167" y="75330"/>
                    <a:pt x="6398" y="73296"/>
                    <a:pt x="6398" y="71047"/>
                  </a:cubicBezTo>
                  <a:cubicBezTo>
                    <a:pt x="6398" y="68826"/>
                    <a:pt x="5167" y="66792"/>
                    <a:pt x="3159" y="65748"/>
                  </a:cubicBezTo>
                  <a:cubicBezTo>
                    <a:pt x="3106" y="63767"/>
                    <a:pt x="2062" y="61974"/>
                    <a:pt x="376" y="60930"/>
                  </a:cubicBezTo>
                  <a:cubicBezTo>
                    <a:pt x="2062" y="59859"/>
                    <a:pt x="3106" y="58093"/>
                    <a:pt x="3159" y="56085"/>
                  </a:cubicBezTo>
                  <a:cubicBezTo>
                    <a:pt x="5167" y="55068"/>
                    <a:pt x="6398" y="53034"/>
                    <a:pt x="6398" y="50786"/>
                  </a:cubicBezTo>
                  <a:cubicBezTo>
                    <a:pt x="6398" y="48537"/>
                    <a:pt x="5167" y="46530"/>
                    <a:pt x="3159" y="45486"/>
                  </a:cubicBezTo>
                  <a:cubicBezTo>
                    <a:pt x="3159" y="43586"/>
                    <a:pt x="2062" y="41739"/>
                    <a:pt x="376" y="40668"/>
                  </a:cubicBezTo>
                  <a:cubicBezTo>
                    <a:pt x="1901" y="39705"/>
                    <a:pt x="3293" y="37885"/>
                    <a:pt x="3186" y="35824"/>
                  </a:cubicBezTo>
                  <a:cubicBezTo>
                    <a:pt x="5167" y="34780"/>
                    <a:pt x="6398" y="32772"/>
                    <a:pt x="6398" y="30524"/>
                  </a:cubicBezTo>
                  <a:cubicBezTo>
                    <a:pt x="6398" y="28276"/>
                    <a:pt x="5167" y="26268"/>
                    <a:pt x="3159" y="25225"/>
                  </a:cubicBezTo>
                  <a:cubicBezTo>
                    <a:pt x="3079" y="23244"/>
                    <a:pt x="2035" y="21451"/>
                    <a:pt x="376" y="20407"/>
                  </a:cubicBezTo>
                  <a:cubicBezTo>
                    <a:pt x="2062" y="19336"/>
                    <a:pt x="3186" y="17436"/>
                    <a:pt x="3186" y="15616"/>
                  </a:cubicBezTo>
                  <a:cubicBezTo>
                    <a:pt x="3186" y="15589"/>
                    <a:pt x="3186" y="15589"/>
                    <a:pt x="3186" y="15562"/>
                  </a:cubicBezTo>
                  <a:cubicBezTo>
                    <a:pt x="5167" y="14518"/>
                    <a:pt x="6398" y="12511"/>
                    <a:pt x="6398" y="10263"/>
                  </a:cubicBezTo>
                  <a:cubicBezTo>
                    <a:pt x="6398" y="8014"/>
                    <a:pt x="5167" y="6007"/>
                    <a:pt x="3186" y="4963"/>
                  </a:cubicBezTo>
                  <a:cubicBezTo>
                    <a:pt x="3186" y="3036"/>
                    <a:pt x="1981" y="1055"/>
                    <a:pt x="188" y="11"/>
                  </a:cubicBezTo>
                  <a:cubicBezTo>
                    <a:pt x="174" y="4"/>
                    <a:pt x="158" y="1"/>
                    <a:pt x="1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36"/>
            <p:cNvSpPr/>
            <p:nvPr/>
          </p:nvSpPr>
          <p:spPr>
            <a:xfrm>
              <a:off x="224725" y="2845375"/>
              <a:ext cx="159950" cy="2032675"/>
            </a:xfrm>
            <a:custGeom>
              <a:avLst/>
              <a:gdLst/>
              <a:ahLst/>
              <a:cxnLst/>
              <a:rect l="l" t="t" r="r" b="b"/>
              <a:pathLst>
                <a:path w="6398" h="81307" extrusionOk="0">
                  <a:moveTo>
                    <a:pt x="126" y="1"/>
                  </a:moveTo>
                  <a:cubicBezTo>
                    <a:pt x="81" y="1"/>
                    <a:pt x="44" y="24"/>
                    <a:pt x="27" y="57"/>
                  </a:cubicBezTo>
                  <a:cubicBezTo>
                    <a:pt x="27" y="84"/>
                    <a:pt x="1" y="110"/>
                    <a:pt x="1" y="137"/>
                  </a:cubicBezTo>
                  <a:cubicBezTo>
                    <a:pt x="1" y="164"/>
                    <a:pt x="27" y="217"/>
                    <a:pt x="81" y="244"/>
                  </a:cubicBezTo>
                  <a:cubicBezTo>
                    <a:pt x="1821" y="1234"/>
                    <a:pt x="2972" y="3162"/>
                    <a:pt x="2918" y="5035"/>
                  </a:cubicBezTo>
                  <a:cubicBezTo>
                    <a:pt x="2945" y="5089"/>
                    <a:pt x="2945" y="5142"/>
                    <a:pt x="2998" y="5142"/>
                  </a:cubicBezTo>
                  <a:cubicBezTo>
                    <a:pt x="4952" y="6133"/>
                    <a:pt x="6157" y="8086"/>
                    <a:pt x="6157" y="10254"/>
                  </a:cubicBezTo>
                  <a:cubicBezTo>
                    <a:pt x="6157" y="12422"/>
                    <a:pt x="4952" y="14376"/>
                    <a:pt x="2998" y="15367"/>
                  </a:cubicBezTo>
                  <a:cubicBezTo>
                    <a:pt x="2945" y="15393"/>
                    <a:pt x="2918" y="15447"/>
                    <a:pt x="2918" y="15474"/>
                  </a:cubicBezTo>
                  <a:cubicBezTo>
                    <a:pt x="2972" y="17321"/>
                    <a:pt x="1848" y="19248"/>
                    <a:pt x="108" y="20265"/>
                  </a:cubicBezTo>
                  <a:cubicBezTo>
                    <a:pt x="54" y="20292"/>
                    <a:pt x="27" y="20318"/>
                    <a:pt x="27" y="20345"/>
                  </a:cubicBezTo>
                  <a:cubicBezTo>
                    <a:pt x="1" y="20425"/>
                    <a:pt x="27" y="20479"/>
                    <a:pt x="81" y="20506"/>
                  </a:cubicBezTo>
                  <a:cubicBezTo>
                    <a:pt x="1794" y="21496"/>
                    <a:pt x="2865" y="23289"/>
                    <a:pt x="2918" y="25297"/>
                  </a:cubicBezTo>
                  <a:cubicBezTo>
                    <a:pt x="2945" y="25350"/>
                    <a:pt x="2972"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106" y="37823"/>
                    <a:pt x="1633" y="39643"/>
                    <a:pt x="108" y="40526"/>
                  </a:cubicBezTo>
                  <a:cubicBezTo>
                    <a:pt x="54" y="40553"/>
                    <a:pt x="27" y="40580"/>
                    <a:pt x="27" y="40633"/>
                  </a:cubicBezTo>
                  <a:cubicBezTo>
                    <a:pt x="1" y="40687"/>
                    <a:pt x="27" y="40741"/>
                    <a:pt x="81" y="40767"/>
                  </a:cubicBezTo>
                  <a:cubicBezTo>
                    <a:pt x="1821" y="41784"/>
                    <a:pt x="2918" y="43631"/>
                    <a:pt x="2918" y="45532"/>
                  </a:cubicBezTo>
                  <a:cubicBezTo>
                    <a:pt x="2918" y="45558"/>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108" y="60815"/>
                  </a:cubicBezTo>
                  <a:cubicBezTo>
                    <a:pt x="54" y="60815"/>
                    <a:pt x="27" y="60841"/>
                    <a:pt x="27" y="60895"/>
                  </a:cubicBezTo>
                  <a:cubicBezTo>
                    <a:pt x="1" y="60949"/>
                    <a:pt x="27"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7" y="81103"/>
                    <a:pt x="1" y="81183"/>
                    <a:pt x="27" y="81237"/>
                  </a:cubicBezTo>
                  <a:cubicBezTo>
                    <a:pt x="61" y="81288"/>
                    <a:pt x="95" y="81306"/>
                    <a:pt x="136" y="81306"/>
                  </a:cubicBezTo>
                  <a:cubicBezTo>
                    <a:pt x="160" y="81306"/>
                    <a:pt x="185" y="81300"/>
                    <a:pt x="215" y="81290"/>
                  </a:cubicBezTo>
                  <a:cubicBezTo>
                    <a:pt x="2008" y="80247"/>
                    <a:pt x="3106" y="78400"/>
                    <a:pt x="3186" y="76366"/>
                  </a:cubicBezTo>
                  <a:cubicBezTo>
                    <a:pt x="5166" y="75322"/>
                    <a:pt x="6398" y="73288"/>
                    <a:pt x="6398" y="71066"/>
                  </a:cubicBezTo>
                  <a:cubicBezTo>
                    <a:pt x="6398" y="68818"/>
                    <a:pt x="5166" y="66783"/>
                    <a:pt x="3186" y="65766"/>
                  </a:cubicBezTo>
                  <a:cubicBezTo>
                    <a:pt x="3106" y="63759"/>
                    <a:pt x="2062" y="61992"/>
                    <a:pt x="375" y="60922"/>
                  </a:cubicBezTo>
                  <a:cubicBezTo>
                    <a:pt x="2062" y="59878"/>
                    <a:pt x="3106" y="58085"/>
                    <a:pt x="3186" y="56077"/>
                  </a:cubicBezTo>
                  <a:cubicBezTo>
                    <a:pt x="5166" y="55060"/>
                    <a:pt x="6398" y="53026"/>
                    <a:pt x="6398" y="50778"/>
                  </a:cubicBezTo>
                  <a:cubicBezTo>
                    <a:pt x="6398" y="48556"/>
                    <a:pt x="5166" y="46522"/>
                    <a:pt x="3186" y="45505"/>
                  </a:cubicBezTo>
                  <a:cubicBezTo>
                    <a:pt x="3159" y="43604"/>
                    <a:pt x="2088" y="41731"/>
                    <a:pt x="375" y="40660"/>
                  </a:cubicBezTo>
                  <a:cubicBezTo>
                    <a:pt x="1901" y="39697"/>
                    <a:pt x="3293" y="37877"/>
                    <a:pt x="3186" y="35816"/>
                  </a:cubicBezTo>
                  <a:cubicBezTo>
                    <a:pt x="5166" y="34799"/>
                    <a:pt x="6398" y="32764"/>
                    <a:pt x="6398" y="30516"/>
                  </a:cubicBezTo>
                  <a:cubicBezTo>
                    <a:pt x="6398" y="28268"/>
                    <a:pt x="5166" y="26260"/>
                    <a:pt x="3186" y="25216"/>
                  </a:cubicBezTo>
                  <a:cubicBezTo>
                    <a:pt x="3079" y="23236"/>
                    <a:pt x="2062" y="21442"/>
                    <a:pt x="375" y="20399"/>
                  </a:cubicBezTo>
                  <a:cubicBezTo>
                    <a:pt x="2088" y="19328"/>
                    <a:pt x="3186" y="17454"/>
                    <a:pt x="3186" y="15608"/>
                  </a:cubicBezTo>
                  <a:cubicBezTo>
                    <a:pt x="3186" y="15581"/>
                    <a:pt x="3186" y="15581"/>
                    <a:pt x="3186" y="15554"/>
                  </a:cubicBezTo>
                  <a:cubicBezTo>
                    <a:pt x="5166" y="14510"/>
                    <a:pt x="6398" y="12503"/>
                    <a:pt x="6398" y="10254"/>
                  </a:cubicBezTo>
                  <a:cubicBezTo>
                    <a:pt x="6398" y="8006"/>
                    <a:pt x="5166" y="5999"/>
                    <a:pt x="3186" y="4955"/>
                  </a:cubicBezTo>
                  <a:cubicBezTo>
                    <a:pt x="3186" y="3028"/>
                    <a:pt x="1981" y="1047"/>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51" name="Google Shape;851;p36">
            <a:hlinkClick r:id="rId2" action="ppaction://hlinksldjump"/>
          </p:cNvPr>
          <p:cNvSpPr txBox="1">
            <a:spLocks noGrp="1"/>
          </p:cNvSpPr>
          <p:nvPr>
            <p:ph type="title"/>
          </p:nvPr>
        </p:nvSpPr>
        <p:spPr>
          <a:xfrm>
            <a:off x="2019300" y="1960425"/>
            <a:ext cx="5105400" cy="1213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852" name="Google Shape;852;p36"/>
          <p:cNvSpPr txBox="1">
            <a:spLocks noGrp="1"/>
          </p:cNvSpPr>
          <p:nvPr>
            <p:ph type="title" idx="2" hasCustomPrompt="1"/>
          </p:nvPr>
        </p:nvSpPr>
        <p:spPr>
          <a:xfrm>
            <a:off x="2020824" y="918450"/>
            <a:ext cx="5105400" cy="1213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7500">
                <a:solidFill>
                  <a:schemeClr val="accen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853" name="Google Shape;853;p36"/>
          <p:cNvSpPr/>
          <p:nvPr/>
        </p:nvSpPr>
        <p:spPr>
          <a:xfrm flipH="1">
            <a:off x="6154471" y="760963"/>
            <a:ext cx="1269687" cy="1658228"/>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rgbClr val="A0A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36"/>
          <p:cNvSpPr/>
          <p:nvPr/>
        </p:nvSpPr>
        <p:spPr>
          <a:xfrm flipH="1">
            <a:off x="736534" y="1655532"/>
            <a:ext cx="1774800" cy="17748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55" name="Google Shape;855;p36"/>
          <p:cNvGrpSpPr/>
          <p:nvPr/>
        </p:nvGrpSpPr>
        <p:grpSpPr>
          <a:xfrm flipH="1">
            <a:off x="101505" y="2363121"/>
            <a:ext cx="1696762" cy="1688828"/>
            <a:chOff x="2414491" y="671177"/>
            <a:chExt cx="1830972" cy="1822411"/>
          </a:xfrm>
        </p:grpSpPr>
        <p:sp>
          <p:nvSpPr>
            <p:cNvPr id="856" name="Google Shape;856;p36"/>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36"/>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36"/>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36"/>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36"/>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36"/>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36"/>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36"/>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36"/>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36"/>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36"/>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36"/>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36"/>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36"/>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36"/>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36"/>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36"/>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36"/>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36"/>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36"/>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36"/>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36"/>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36"/>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36"/>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36"/>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36"/>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36"/>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36"/>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36"/>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36"/>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36"/>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36"/>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36"/>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36"/>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ext ">
  <p:cSld name="CUSTOM_32_2">
    <p:spTree>
      <p:nvGrpSpPr>
        <p:cNvPr id="1" name="Shape 972"/>
        <p:cNvGrpSpPr/>
        <p:nvPr/>
      </p:nvGrpSpPr>
      <p:grpSpPr>
        <a:xfrm>
          <a:off x="0" y="0"/>
          <a:ext cx="0" cy="0"/>
          <a:chOff x="0" y="0"/>
          <a:chExt cx="0" cy="0"/>
        </a:xfrm>
      </p:grpSpPr>
      <p:sp>
        <p:nvSpPr>
          <p:cNvPr id="973" name="Google Shape;973;p39"/>
          <p:cNvSpPr/>
          <p:nvPr/>
        </p:nvSpPr>
        <p:spPr>
          <a:xfrm rot="672094">
            <a:off x="-3534661" y="414138"/>
            <a:ext cx="4680680" cy="4251900"/>
          </a:xfrm>
          <a:custGeom>
            <a:avLst/>
            <a:gdLst/>
            <a:ahLst/>
            <a:cxnLst/>
            <a:rect l="l" t="t" r="r" b="b"/>
            <a:pathLst>
              <a:path w="65181" h="59210" extrusionOk="0">
                <a:moveTo>
                  <a:pt x="23617" y="9808"/>
                </a:moveTo>
                <a:cubicBezTo>
                  <a:pt x="25785" y="15712"/>
                  <a:pt x="27153" y="21883"/>
                  <a:pt x="35092" y="17079"/>
                </a:cubicBezTo>
                <a:cubicBezTo>
                  <a:pt x="42998" y="12309"/>
                  <a:pt x="55740" y="12376"/>
                  <a:pt x="59276" y="17546"/>
                </a:cubicBezTo>
                <a:cubicBezTo>
                  <a:pt x="62812" y="22717"/>
                  <a:pt x="56140" y="30055"/>
                  <a:pt x="55940" y="36393"/>
                </a:cubicBezTo>
                <a:cubicBezTo>
                  <a:pt x="55740" y="42731"/>
                  <a:pt x="65180" y="49603"/>
                  <a:pt x="57741" y="54406"/>
                </a:cubicBezTo>
                <a:cubicBezTo>
                  <a:pt x="50303" y="59210"/>
                  <a:pt x="31556" y="57108"/>
                  <a:pt x="33224" y="47535"/>
                </a:cubicBezTo>
                <a:cubicBezTo>
                  <a:pt x="34892" y="37928"/>
                  <a:pt x="25719" y="35026"/>
                  <a:pt x="17579" y="31256"/>
                </a:cubicBezTo>
                <a:cubicBezTo>
                  <a:pt x="9440" y="27520"/>
                  <a:pt x="0" y="13744"/>
                  <a:pt x="7706" y="6872"/>
                </a:cubicBezTo>
                <a:cubicBezTo>
                  <a:pt x="15411" y="1"/>
                  <a:pt x="21449" y="3870"/>
                  <a:pt x="23617" y="980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39"/>
          <p:cNvSpPr/>
          <p:nvPr/>
        </p:nvSpPr>
        <p:spPr>
          <a:xfrm>
            <a:off x="8264550" y="465501"/>
            <a:ext cx="1460036" cy="1906827"/>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39"/>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76" name="Google Shape;976;p39"/>
          <p:cNvSpPr txBox="1">
            <a:spLocks noGrp="1"/>
          </p:cNvSpPr>
          <p:nvPr>
            <p:ph type="subTitle" idx="1"/>
          </p:nvPr>
        </p:nvSpPr>
        <p:spPr>
          <a:xfrm>
            <a:off x="713250" y="1126100"/>
            <a:ext cx="7717500" cy="34428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1050"/>
              <a:buFont typeface="Ubuntu"/>
              <a:buChar char="●"/>
              <a:defRPr sz="1600"/>
            </a:lvl1pPr>
            <a:lvl2pPr lvl="1" rtl="0">
              <a:spcBef>
                <a:spcPts val="0"/>
              </a:spcBef>
              <a:spcAft>
                <a:spcPts val="0"/>
              </a:spcAft>
              <a:buClr>
                <a:schemeClr val="dk1"/>
              </a:buClr>
              <a:buSzPts val="1400"/>
              <a:buFont typeface="Ubuntu"/>
              <a:buAutoNum type="alphaLcPeriod"/>
              <a:defRPr sz="1600"/>
            </a:lvl2pPr>
            <a:lvl3pPr lvl="2" rtl="0">
              <a:spcBef>
                <a:spcPts val="0"/>
              </a:spcBef>
              <a:spcAft>
                <a:spcPts val="0"/>
              </a:spcAft>
              <a:buClr>
                <a:schemeClr val="dk1"/>
              </a:buClr>
              <a:buSzPts val="1400"/>
              <a:buFont typeface="Ubuntu"/>
              <a:buAutoNum type="romanLcPeriod"/>
              <a:defRPr/>
            </a:lvl3pPr>
            <a:lvl4pPr lvl="3" rtl="0">
              <a:spcBef>
                <a:spcPts val="0"/>
              </a:spcBef>
              <a:spcAft>
                <a:spcPts val="0"/>
              </a:spcAft>
              <a:buClr>
                <a:schemeClr val="dk1"/>
              </a:buClr>
              <a:buSzPts val="1400"/>
              <a:buFont typeface="Ubuntu"/>
              <a:buAutoNum type="arabicPeriod"/>
              <a:defRPr/>
            </a:lvl4pPr>
            <a:lvl5pPr lvl="4" rtl="0">
              <a:spcBef>
                <a:spcPts val="0"/>
              </a:spcBef>
              <a:spcAft>
                <a:spcPts val="0"/>
              </a:spcAft>
              <a:buClr>
                <a:schemeClr val="dk1"/>
              </a:buClr>
              <a:buSzPts val="1400"/>
              <a:buFont typeface="Ubuntu"/>
              <a:buAutoNum type="alphaLcPeriod"/>
              <a:defRPr/>
            </a:lvl5pPr>
            <a:lvl6pPr lvl="5" rtl="0">
              <a:spcBef>
                <a:spcPts val="0"/>
              </a:spcBef>
              <a:spcAft>
                <a:spcPts val="0"/>
              </a:spcAft>
              <a:buClr>
                <a:schemeClr val="dk1"/>
              </a:buClr>
              <a:buSzPts val="1400"/>
              <a:buFont typeface="Ubuntu"/>
              <a:buAutoNum type="romanLcPeriod"/>
              <a:defRPr/>
            </a:lvl6pPr>
            <a:lvl7pPr lvl="6" rtl="0">
              <a:spcBef>
                <a:spcPts val="0"/>
              </a:spcBef>
              <a:spcAft>
                <a:spcPts val="0"/>
              </a:spcAft>
              <a:buClr>
                <a:schemeClr val="dk1"/>
              </a:buClr>
              <a:buSzPts val="1400"/>
              <a:buFont typeface="Ubuntu"/>
              <a:buAutoNum type="arabicPeriod"/>
              <a:defRPr/>
            </a:lvl7pPr>
            <a:lvl8pPr lvl="7" rtl="0">
              <a:spcBef>
                <a:spcPts val="0"/>
              </a:spcBef>
              <a:spcAft>
                <a:spcPts val="0"/>
              </a:spcAft>
              <a:buClr>
                <a:schemeClr val="dk1"/>
              </a:buClr>
              <a:buSzPts val="1400"/>
              <a:buFont typeface="Ubuntu"/>
              <a:buAutoNum type="alphaLcPeriod"/>
              <a:defRPr/>
            </a:lvl8pPr>
            <a:lvl9pPr lvl="8" rtl="0">
              <a:spcBef>
                <a:spcPts val="0"/>
              </a:spcBef>
              <a:spcAft>
                <a:spcPts val="0"/>
              </a:spcAft>
              <a:buClr>
                <a:schemeClr val="dk1"/>
              </a:buClr>
              <a:buSzPts val="1400"/>
              <a:buFont typeface="Ubuntu"/>
              <a:buAutoNum type="romanLcPeriod"/>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hanks">
  <p:cSld name="CUSTOM_31">
    <p:spTree>
      <p:nvGrpSpPr>
        <p:cNvPr id="1" name="Shape 1145"/>
        <p:cNvGrpSpPr/>
        <p:nvPr/>
      </p:nvGrpSpPr>
      <p:grpSpPr>
        <a:xfrm>
          <a:off x="0" y="0"/>
          <a:ext cx="0" cy="0"/>
          <a:chOff x="0" y="0"/>
          <a:chExt cx="0" cy="0"/>
        </a:xfrm>
      </p:grpSpPr>
      <p:sp>
        <p:nvSpPr>
          <p:cNvPr id="1146" name="Google Shape;1146;p47"/>
          <p:cNvSpPr/>
          <p:nvPr/>
        </p:nvSpPr>
        <p:spPr>
          <a:xfrm rot="5716307" flipH="1">
            <a:off x="3128709" y="-17350"/>
            <a:ext cx="3009510" cy="5911593"/>
          </a:xfrm>
          <a:custGeom>
            <a:avLst/>
            <a:gdLst/>
            <a:ahLst/>
            <a:cxnLst/>
            <a:rect l="l" t="t" r="r" b="b"/>
            <a:pathLst>
              <a:path w="72386" h="83294" extrusionOk="0">
                <a:moveTo>
                  <a:pt x="50403" y="3137"/>
                </a:moveTo>
                <a:cubicBezTo>
                  <a:pt x="56941" y="6272"/>
                  <a:pt x="64246" y="10108"/>
                  <a:pt x="60711" y="17614"/>
                </a:cubicBezTo>
                <a:cubicBezTo>
                  <a:pt x="57175" y="25119"/>
                  <a:pt x="44632" y="42031"/>
                  <a:pt x="52938" y="45433"/>
                </a:cubicBezTo>
                <a:cubicBezTo>
                  <a:pt x="61211" y="48803"/>
                  <a:pt x="72386" y="48302"/>
                  <a:pt x="71885" y="57942"/>
                </a:cubicBezTo>
                <a:cubicBezTo>
                  <a:pt x="71351" y="67583"/>
                  <a:pt x="54640" y="83294"/>
                  <a:pt x="40096" y="76189"/>
                </a:cubicBezTo>
                <a:cubicBezTo>
                  <a:pt x="25552" y="69084"/>
                  <a:pt x="35359" y="53839"/>
                  <a:pt x="20982" y="50137"/>
                </a:cubicBezTo>
                <a:cubicBezTo>
                  <a:pt x="6605" y="46434"/>
                  <a:pt x="1" y="20916"/>
                  <a:pt x="6939" y="13477"/>
                </a:cubicBezTo>
                <a:cubicBezTo>
                  <a:pt x="13877" y="6039"/>
                  <a:pt x="43865" y="1"/>
                  <a:pt x="50403" y="3137"/>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47"/>
          <p:cNvSpPr/>
          <p:nvPr/>
        </p:nvSpPr>
        <p:spPr>
          <a:xfrm rot="-1408952">
            <a:off x="7059833" y="-1532053"/>
            <a:ext cx="3561578" cy="4437854"/>
          </a:xfrm>
          <a:custGeom>
            <a:avLst/>
            <a:gdLst/>
            <a:ahLst/>
            <a:cxnLst/>
            <a:rect l="l" t="t" r="r" b="b"/>
            <a:pathLst>
              <a:path w="15146" h="21250" extrusionOk="0">
                <a:moveTo>
                  <a:pt x="2903" y="12143"/>
                </a:moveTo>
                <a:cubicBezTo>
                  <a:pt x="1936" y="10308"/>
                  <a:pt x="234" y="9174"/>
                  <a:pt x="201" y="6972"/>
                </a:cubicBezTo>
                <a:cubicBezTo>
                  <a:pt x="1" y="1"/>
                  <a:pt x="7773" y="1769"/>
                  <a:pt x="11209" y="4637"/>
                </a:cubicBezTo>
                <a:cubicBezTo>
                  <a:pt x="13877" y="6839"/>
                  <a:pt x="15145" y="10208"/>
                  <a:pt x="14178" y="13544"/>
                </a:cubicBezTo>
                <a:cubicBezTo>
                  <a:pt x="13310" y="16379"/>
                  <a:pt x="10141" y="21249"/>
                  <a:pt x="6472" y="20349"/>
                </a:cubicBezTo>
                <a:cubicBezTo>
                  <a:pt x="3203" y="19581"/>
                  <a:pt x="4070" y="14811"/>
                  <a:pt x="3070" y="12476"/>
                </a:cubicBezTo>
                <a:cubicBezTo>
                  <a:pt x="3036" y="12343"/>
                  <a:pt x="2970" y="12243"/>
                  <a:pt x="2903" y="1214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47"/>
          <p:cNvSpPr/>
          <p:nvPr/>
        </p:nvSpPr>
        <p:spPr>
          <a:xfrm rot="10800000">
            <a:off x="797253" y="2885987"/>
            <a:ext cx="1774800" cy="17748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49" name="Google Shape;1149;p47"/>
          <p:cNvGrpSpPr/>
          <p:nvPr/>
        </p:nvGrpSpPr>
        <p:grpSpPr>
          <a:xfrm rot="10800000">
            <a:off x="162225" y="2264370"/>
            <a:ext cx="1696762" cy="1688828"/>
            <a:chOff x="2414491" y="671177"/>
            <a:chExt cx="1830972" cy="1822411"/>
          </a:xfrm>
        </p:grpSpPr>
        <p:sp>
          <p:nvSpPr>
            <p:cNvPr id="1150" name="Google Shape;1150;p47"/>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47"/>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47"/>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47"/>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47"/>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47"/>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47"/>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47"/>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47"/>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47"/>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47"/>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47"/>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47"/>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47"/>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47"/>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47"/>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47"/>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47"/>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47"/>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47"/>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47"/>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47"/>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47"/>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47"/>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47"/>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47"/>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47"/>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47"/>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47"/>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47"/>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47"/>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47"/>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47"/>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47"/>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84" name="Google Shape;1184;p47"/>
          <p:cNvSpPr/>
          <p:nvPr/>
        </p:nvSpPr>
        <p:spPr>
          <a:xfrm rot="8100000">
            <a:off x="371399" y="-1150417"/>
            <a:ext cx="1938844" cy="3305623"/>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47"/>
          <p:cNvSpPr txBox="1">
            <a:spLocks noGrp="1"/>
          </p:cNvSpPr>
          <p:nvPr>
            <p:ph type="title"/>
          </p:nvPr>
        </p:nvSpPr>
        <p:spPr>
          <a:xfrm>
            <a:off x="2572050" y="539888"/>
            <a:ext cx="3999900" cy="1065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7700">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186" name="Google Shape;1186;p47"/>
          <p:cNvSpPr txBox="1">
            <a:spLocks noGrp="1"/>
          </p:cNvSpPr>
          <p:nvPr>
            <p:ph type="subTitle" idx="1"/>
          </p:nvPr>
        </p:nvSpPr>
        <p:spPr>
          <a:xfrm>
            <a:off x="2572050" y="1652263"/>
            <a:ext cx="3999900" cy="838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1600"/>
              <a:buFont typeface="Anaheim"/>
              <a:buChar char="●"/>
              <a:defRPr sz="1600"/>
            </a:lvl1pPr>
            <a:lvl2pPr lvl="1" rtl="0">
              <a:spcBef>
                <a:spcPts val="0"/>
              </a:spcBef>
              <a:spcAft>
                <a:spcPts val="0"/>
              </a:spcAft>
              <a:buClr>
                <a:schemeClr val="lt1"/>
              </a:buClr>
              <a:buSzPts val="1000"/>
              <a:buFont typeface="Anaheim"/>
              <a:buChar char="○"/>
              <a:defRPr/>
            </a:lvl2pPr>
            <a:lvl3pPr lvl="2" rtl="0">
              <a:spcBef>
                <a:spcPts val="0"/>
              </a:spcBef>
              <a:spcAft>
                <a:spcPts val="0"/>
              </a:spcAft>
              <a:buClr>
                <a:schemeClr val="lt1"/>
              </a:buClr>
              <a:buSzPts val="1000"/>
              <a:buFont typeface="Anaheim"/>
              <a:buChar char="■"/>
              <a:defRPr/>
            </a:lvl3pPr>
            <a:lvl4pPr lvl="3" rtl="0">
              <a:spcBef>
                <a:spcPts val="0"/>
              </a:spcBef>
              <a:spcAft>
                <a:spcPts val="0"/>
              </a:spcAft>
              <a:buClr>
                <a:schemeClr val="lt1"/>
              </a:buClr>
              <a:buSzPts val="1000"/>
              <a:buFont typeface="Anaheim"/>
              <a:buChar char="●"/>
              <a:defRPr/>
            </a:lvl4pPr>
            <a:lvl5pPr lvl="4" rtl="0">
              <a:spcBef>
                <a:spcPts val="0"/>
              </a:spcBef>
              <a:spcAft>
                <a:spcPts val="0"/>
              </a:spcAft>
              <a:buClr>
                <a:schemeClr val="lt1"/>
              </a:buClr>
              <a:buSzPts val="1000"/>
              <a:buFont typeface="Anaheim"/>
              <a:buChar char="○"/>
              <a:defRPr/>
            </a:lvl5pPr>
            <a:lvl6pPr lvl="5" rtl="0">
              <a:spcBef>
                <a:spcPts val="0"/>
              </a:spcBef>
              <a:spcAft>
                <a:spcPts val="0"/>
              </a:spcAft>
              <a:buClr>
                <a:schemeClr val="lt1"/>
              </a:buClr>
              <a:buSzPts val="1000"/>
              <a:buFont typeface="Anaheim"/>
              <a:buChar char="■"/>
              <a:defRPr/>
            </a:lvl6pPr>
            <a:lvl7pPr lvl="6" rtl="0">
              <a:spcBef>
                <a:spcPts val="0"/>
              </a:spcBef>
              <a:spcAft>
                <a:spcPts val="0"/>
              </a:spcAft>
              <a:buClr>
                <a:schemeClr val="lt1"/>
              </a:buClr>
              <a:buSzPts val="1000"/>
              <a:buFont typeface="Anaheim"/>
              <a:buChar char="●"/>
              <a:defRPr/>
            </a:lvl7pPr>
            <a:lvl8pPr lvl="7" rtl="0">
              <a:spcBef>
                <a:spcPts val="0"/>
              </a:spcBef>
              <a:spcAft>
                <a:spcPts val="0"/>
              </a:spcAft>
              <a:buClr>
                <a:schemeClr val="lt1"/>
              </a:buClr>
              <a:buSzPts val="1000"/>
              <a:buFont typeface="Anaheim"/>
              <a:buChar char="○"/>
              <a:defRPr/>
            </a:lvl8pPr>
            <a:lvl9pPr lvl="8" rtl="0">
              <a:spcBef>
                <a:spcPts val="0"/>
              </a:spcBef>
              <a:spcAft>
                <a:spcPts val="0"/>
              </a:spcAft>
              <a:buClr>
                <a:schemeClr val="lt1"/>
              </a:buClr>
              <a:buSzPts val="1000"/>
              <a:buFont typeface="Anaheim"/>
              <a:buChar char="■"/>
              <a:defRPr/>
            </a:lvl9pPr>
          </a:lstStyle>
          <a:p>
            <a:endParaRPr/>
          </a:p>
        </p:txBody>
      </p:sp>
      <p:sp>
        <p:nvSpPr>
          <p:cNvPr id="1187" name="Google Shape;1187;p47"/>
          <p:cNvSpPr txBox="1"/>
          <p:nvPr/>
        </p:nvSpPr>
        <p:spPr>
          <a:xfrm>
            <a:off x="2720550" y="3431613"/>
            <a:ext cx="3702900" cy="792600"/>
          </a:xfrm>
          <a:prstGeom prst="rect">
            <a:avLst/>
          </a:prstGeom>
          <a:noFill/>
          <a:ln>
            <a:noFill/>
          </a:ln>
        </p:spPr>
        <p:txBody>
          <a:bodyPr spcFirstLastPara="1" wrap="square" lIns="91425" tIns="91425" rIns="91425" bIns="91425" anchor="t" anchorCtr="0">
            <a:noAutofit/>
          </a:bodyPr>
          <a:lstStyle/>
          <a:p>
            <a:pPr marL="0" lvl="0" indent="0" algn="ctr" rtl="0">
              <a:spcBef>
                <a:spcPts val="300"/>
              </a:spcBef>
              <a:spcAft>
                <a:spcPts val="0"/>
              </a:spcAft>
              <a:buNone/>
            </a:pPr>
            <a:r>
              <a:rPr lang="en" sz="1200">
                <a:solidFill>
                  <a:schemeClr val="accent2"/>
                </a:solidFill>
                <a:latin typeface="Manjari"/>
                <a:ea typeface="Manjari"/>
                <a:cs typeface="Manjari"/>
                <a:sym typeface="Manjari"/>
              </a:rPr>
              <a:t>CREDITS: This presentation template was created by </a:t>
            </a:r>
            <a:r>
              <a:rPr lang="en" sz="1200" b="1">
                <a:solidFill>
                  <a:schemeClr val="accent2"/>
                </a:solidFill>
                <a:uFill>
                  <a:noFill/>
                </a:uFill>
                <a:latin typeface="Manjari"/>
                <a:ea typeface="Manjari"/>
                <a:cs typeface="Manjari"/>
                <a:sym typeface="Manjari"/>
                <a:hlinkClick r:id="rId2">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Slidesgo</a:t>
            </a:r>
            <a:r>
              <a:rPr lang="en" sz="1200">
                <a:solidFill>
                  <a:schemeClr val="accent2"/>
                </a:solidFill>
                <a:latin typeface="Manjari"/>
                <a:ea typeface="Manjari"/>
                <a:cs typeface="Manjari"/>
                <a:sym typeface="Manjari"/>
              </a:rPr>
              <a:t>, including icons by </a:t>
            </a:r>
            <a:r>
              <a:rPr lang="en" sz="1200" b="1">
                <a:solidFill>
                  <a:schemeClr val="accent2"/>
                </a:solidFill>
                <a:uFill>
                  <a:noFill/>
                </a:uFill>
                <a:latin typeface="Manjari"/>
                <a:ea typeface="Manjari"/>
                <a:cs typeface="Manjari"/>
                <a:sym typeface="Manjari"/>
                <a:hlinkClick r:id="rId3">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Flaticon</a:t>
            </a:r>
            <a:r>
              <a:rPr lang="en" sz="1200">
                <a:solidFill>
                  <a:schemeClr val="accent2"/>
                </a:solidFill>
                <a:latin typeface="Manjari"/>
                <a:ea typeface="Manjari"/>
                <a:cs typeface="Manjari"/>
                <a:sym typeface="Manjari"/>
              </a:rPr>
              <a:t>, infographics &amp; images by </a:t>
            </a:r>
            <a:r>
              <a:rPr lang="en" sz="1200" b="1">
                <a:solidFill>
                  <a:schemeClr val="accent2"/>
                </a:solidFill>
                <a:uFill>
                  <a:noFill/>
                </a:uFill>
                <a:latin typeface="Manjari"/>
                <a:ea typeface="Manjari"/>
                <a:cs typeface="Manjari"/>
                <a:sym typeface="Manjari"/>
                <a:hlinkClick r:id="rId4">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Freepik</a:t>
            </a:r>
            <a:r>
              <a:rPr lang="en" sz="1200">
                <a:solidFill>
                  <a:schemeClr val="accent2"/>
                </a:solidFill>
                <a:latin typeface="Manjari"/>
                <a:ea typeface="Manjari"/>
                <a:cs typeface="Manjari"/>
                <a:sym typeface="Manjari"/>
              </a:rPr>
              <a:t> </a:t>
            </a:r>
            <a:endParaRPr sz="1200">
              <a:solidFill>
                <a:schemeClr val="accent2"/>
              </a:solidFill>
              <a:latin typeface="Manjari"/>
              <a:ea typeface="Manjari"/>
              <a:cs typeface="Manjari"/>
              <a:sym typeface="Manjari"/>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p:cSld name="CUSTOM">
    <p:spTree>
      <p:nvGrpSpPr>
        <p:cNvPr id="1" name="Shape 1188"/>
        <p:cNvGrpSpPr/>
        <p:nvPr/>
      </p:nvGrpSpPr>
      <p:grpSpPr>
        <a:xfrm>
          <a:off x="0" y="0"/>
          <a:ext cx="0" cy="0"/>
          <a:chOff x="0" y="0"/>
          <a:chExt cx="0" cy="0"/>
        </a:xfrm>
      </p:grpSpPr>
      <p:sp>
        <p:nvSpPr>
          <p:cNvPr id="1189" name="Google Shape;1189;p48"/>
          <p:cNvSpPr/>
          <p:nvPr/>
        </p:nvSpPr>
        <p:spPr>
          <a:xfrm rot="288678" flipH="1">
            <a:off x="-1270417" y="553336"/>
            <a:ext cx="4658411" cy="4765187"/>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48"/>
          <p:cNvSpPr/>
          <p:nvPr/>
        </p:nvSpPr>
        <p:spPr>
          <a:xfrm>
            <a:off x="1334050" y="1127073"/>
            <a:ext cx="1522302" cy="1342795"/>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91" name="Google Shape;1191;p48"/>
          <p:cNvGrpSpPr/>
          <p:nvPr/>
        </p:nvGrpSpPr>
        <p:grpSpPr>
          <a:xfrm>
            <a:off x="5119018" y="713081"/>
            <a:ext cx="2270935" cy="2260334"/>
            <a:chOff x="6762468" y="1386456"/>
            <a:chExt cx="2270935" cy="2260334"/>
          </a:xfrm>
        </p:grpSpPr>
        <p:sp>
          <p:nvSpPr>
            <p:cNvPr id="1192" name="Google Shape;1192;p48"/>
            <p:cNvSpPr/>
            <p:nvPr/>
          </p:nvSpPr>
          <p:spPr>
            <a:xfrm>
              <a:off x="6762468" y="1386456"/>
              <a:ext cx="2270935" cy="2260292"/>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48"/>
            <p:cNvSpPr/>
            <p:nvPr/>
          </p:nvSpPr>
          <p:spPr>
            <a:xfrm>
              <a:off x="7236329" y="1587480"/>
              <a:ext cx="12035" cy="935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48"/>
            <p:cNvSpPr/>
            <p:nvPr/>
          </p:nvSpPr>
          <p:spPr>
            <a:xfrm>
              <a:off x="7364144" y="1394464"/>
              <a:ext cx="356781" cy="300882"/>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48"/>
            <p:cNvSpPr/>
            <p:nvPr/>
          </p:nvSpPr>
          <p:spPr>
            <a:xfrm>
              <a:off x="7836713" y="1386456"/>
              <a:ext cx="358124" cy="308889"/>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48"/>
            <p:cNvSpPr/>
            <p:nvPr/>
          </p:nvSpPr>
          <p:spPr>
            <a:xfrm>
              <a:off x="8310574" y="1516908"/>
              <a:ext cx="135819" cy="79920"/>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48"/>
            <p:cNvSpPr/>
            <p:nvPr/>
          </p:nvSpPr>
          <p:spPr>
            <a:xfrm>
              <a:off x="8484940" y="1543565"/>
              <a:ext cx="8057" cy="151784"/>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48"/>
            <p:cNvSpPr/>
            <p:nvPr/>
          </p:nvSpPr>
          <p:spPr>
            <a:xfrm>
              <a:off x="6838311" y="2099984"/>
              <a:ext cx="2735" cy="537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48"/>
            <p:cNvSpPr/>
            <p:nvPr/>
          </p:nvSpPr>
          <p:spPr>
            <a:xfrm>
              <a:off x="7012727" y="1801781"/>
              <a:ext cx="2686" cy="273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48"/>
            <p:cNvSpPr/>
            <p:nvPr/>
          </p:nvSpPr>
          <p:spPr>
            <a:xfrm>
              <a:off x="6912862" y="1942876"/>
              <a:ext cx="102548" cy="63956"/>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48"/>
            <p:cNvSpPr/>
            <p:nvPr/>
          </p:nvSpPr>
          <p:spPr>
            <a:xfrm>
              <a:off x="7131192" y="1696645"/>
              <a:ext cx="356781" cy="408702"/>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48"/>
            <p:cNvSpPr/>
            <p:nvPr/>
          </p:nvSpPr>
          <p:spPr>
            <a:xfrm>
              <a:off x="7603761" y="1696645"/>
              <a:ext cx="358124" cy="40735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48"/>
            <p:cNvSpPr/>
            <p:nvPr/>
          </p:nvSpPr>
          <p:spPr>
            <a:xfrm>
              <a:off x="8077622" y="1696645"/>
              <a:ext cx="356781" cy="40735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48"/>
            <p:cNvSpPr/>
            <p:nvPr/>
          </p:nvSpPr>
          <p:spPr>
            <a:xfrm>
              <a:off x="8550190" y="1736581"/>
              <a:ext cx="356781" cy="367424"/>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48"/>
            <p:cNvSpPr/>
            <p:nvPr/>
          </p:nvSpPr>
          <p:spPr>
            <a:xfrm>
              <a:off x="6891576" y="2115948"/>
              <a:ext cx="356781" cy="40735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48"/>
            <p:cNvSpPr/>
            <p:nvPr/>
          </p:nvSpPr>
          <p:spPr>
            <a:xfrm>
              <a:off x="7364144" y="2115948"/>
              <a:ext cx="356781" cy="40735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48"/>
            <p:cNvSpPr/>
            <p:nvPr/>
          </p:nvSpPr>
          <p:spPr>
            <a:xfrm>
              <a:off x="7836713" y="2115948"/>
              <a:ext cx="358124" cy="40735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48"/>
            <p:cNvSpPr/>
            <p:nvPr/>
          </p:nvSpPr>
          <p:spPr>
            <a:xfrm>
              <a:off x="8310574" y="2114606"/>
              <a:ext cx="356781" cy="408702"/>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48"/>
            <p:cNvSpPr/>
            <p:nvPr/>
          </p:nvSpPr>
          <p:spPr>
            <a:xfrm>
              <a:off x="8783142" y="2114606"/>
              <a:ext cx="239661" cy="408702"/>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48"/>
            <p:cNvSpPr/>
            <p:nvPr/>
          </p:nvSpPr>
          <p:spPr>
            <a:xfrm>
              <a:off x="6773111" y="2511280"/>
              <a:ext cx="242297" cy="40735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48"/>
            <p:cNvSpPr/>
            <p:nvPr/>
          </p:nvSpPr>
          <p:spPr>
            <a:xfrm>
              <a:off x="7131192" y="2511280"/>
              <a:ext cx="356781" cy="40735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48"/>
            <p:cNvSpPr/>
            <p:nvPr/>
          </p:nvSpPr>
          <p:spPr>
            <a:xfrm>
              <a:off x="7603761" y="2511280"/>
              <a:ext cx="358124" cy="40735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48"/>
            <p:cNvSpPr/>
            <p:nvPr/>
          </p:nvSpPr>
          <p:spPr>
            <a:xfrm>
              <a:off x="8077622" y="2511280"/>
              <a:ext cx="356781" cy="40735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48"/>
            <p:cNvSpPr/>
            <p:nvPr/>
          </p:nvSpPr>
          <p:spPr>
            <a:xfrm>
              <a:off x="8550190" y="2511280"/>
              <a:ext cx="356781" cy="40735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48"/>
            <p:cNvSpPr/>
            <p:nvPr/>
          </p:nvSpPr>
          <p:spPr>
            <a:xfrm>
              <a:off x="6891576" y="2934613"/>
              <a:ext cx="356781" cy="363445"/>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48"/>
            <p:cNvSpPr/>
            <p:nvPr/>
          </p:nvSpPr>
          <p:spPr>
            <a:xfrm>
              <a:off x="7364144" y="2934613"/>
              <a:ext cx="356781" cy="40735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48"/>
            <p:cNvSpPr/>
            <p:nvPr/>
          </p:nvSpPr>
          <p:spPr>
            <a:xfrm>
              <a:off x="7836713" y="2934613"/>
              <a:ext cx="358124" cy="40735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48"/>
            <p:cNvSpPr/>
            <p:nvPr/>
          </p:nvSpPr>
          <p:spPr>
            <a:xfrm>
              <a:off x="8310574" y="2934613"/>
              <a:ext cx="356781" cy="40735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48"/>
            <p:cNvSpPr/>
            <p:nvPr/>
          </p:nvSpPr>
          <p:spPr>
            <a:xfrm>
              <a:off x="8783142" y="3033085"/>
              <a:ext cx="97227" cy="6127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48"/>
            <p:cNvSpPr/>
            <p:nvPr/>
          </p:nvSpPr>
          <p:spPr>
            <a:xfrm>
              <a:off x="7345494" y="3428467"/>
              <a:ext cx="142484" cy="85242"/>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48"/>
            <p:cNvSpPr/>
            <p:nvPr/>
          </p:nvSpPr>
          <p:spPr>
            <a:xfrm>
              <a:off x="7305558" y="3329945"/>
              <a:ext cx="8057" cy="161133"/>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48"/>
            <p:cNvSpPr/>
            <p:nvPr/>
          </p:nvSpPr>
          <p:spPr>
            <a:xfrm>
              <a:off x="7603761" y="3329945"/>
              <a:ext cx="358124" cy="316846"/>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48"/>
            <p:cNvSpPr/>
            <p:nvPr/>
          </p:nvSpPr>
          <p:spPr>
            <a:xfrm>
              <a:off x="8077622" y="3329945"/>
              <a:ext cx="356781" cy="307546"/>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48"/>
            <p:cNvSpPr/>
            <p:nvPr/>
          </p:nvSpPr>
          <p:spPr>
            <a:xfrm>
              <a:off x="8550190" y="3428467"/>
              <a:ext cx="16014" cy="12035"/>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25" name="Google Shape;1225;p48"/>
          <p:cNvSpPr/>
          <p:nvPr/>
        </p:nvSpPr>
        <p:spPr>
          <a:xfrm rot="-1848056" flipH="1">
            <a:off x="7756025" y="2517986"/>
            <a:ext cx="1938888" cy="3305698"/>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1">
  <p:cSld name="CUSTOM_2">
    <p:spTree>
      <p:nvGrpSpPr>
        <p:cNvPr id="1" name="Shape 1226"/>
        <p:cNvGrpSpPr/>
        <p:nvPr/>
      </p:nvGrpSpPr>
      <p:grpSpPr>
        <a:xfrm>
          <a:off x="0" y="0"/>
          <a:ext cx="0" cy="0"/>
          <a:chOff x="0" y="0"/>
          <a:chExt cx="0" cy="0"/>
        </a:xfrm>
      </p:grpSpPr>
      <p:grpSp>
        <p:nvGrpSpPr>
          <p:cNvPr id="1227" name="Google Shape;1227;p49"/>
          <p:cNvGrpSpPr/>
          <p:nvPr/>
        </p:nvGrpSpPr>
        <p:grpSpPr>
          <a:xfrm>
            <a:off x="5" y="-80449"/>
            <a:ext cx="2277317" cy="5304377"/>
            <a:chOff x="224725" y="566950"/>
            <a:chExt cx="1850875" cy="4311100"/>
          </a:xfrm>
        </p:grpSpPr>
        <p:sp>
          <p:nvSpPr>
            <p:cNvPr id="1228" name="Google Shape;1228;p49"/>
            <p:cNvSpPr/>
            <p:nvPr/>
          </p:nvSpPr>
          <p:spPr>
            <a:xfrm>
              <a:off x="1914975" y="566950"/>
              <a:ext cx="160625" cy="2033000"/>
            </a:xfrm>
            <a:custGeom>
              <a:avLst/>
              <a:gdLst/>
              <a:ahLst/>
              <a:cxnLst/>
              <a:rect l="l" t="t" r="r" b="b"/>
              <a:pathLst>
                <a:path w="6425" h="81320" extrusionOk="0">
                  <a:moveTo>
                    <a:pt x="126" y="1"/>
                  </a:moveTo>
                  <a:cubicBezTo>
                    <a:pt x="81" y="1"/>
                    <a:pt x="44" y="24"/>
                    <a:pt x="27" y="57"/>
                  </a:cubicBezTo>
                  <a:cubicBezTo>
                    <a:pt x="27" y="84"/>
                    <a:pt x="27" y="110"/>
                    <a:pt x="27" y="137"/>
                  </a:cubicBezTo>
                  <a:cubicBezTo>
                    <a:pt x="27" y="164"/>
                    <a:pt x="27"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45" y="15394"/>
                    <a:pt x="2945" y="15447"/>
                    <a:pt x="2945" y="15501"/>
                  </a:cubicBezTo>
                  <a:cubicBezTo>
                    <a:pt x="2998" y="17321"/>
                    <a:pt x="1848" y="19248"/>
                    <a:pt x="108" y="20292"/>
                  </a:cubicBezTo>
                  <a:cubicBezTo>
                    <a:pt x="54" y="20292"/>
                    <a:pt x="27" y="20318"/>
                    <a:pt x="27" y="20372"/>
                  </a:cubicBezTo>
                  <a:cubicBezTo>
                    <a:pt x="1" y="20425"/>
                    <a:pt x="27" y="20479"/>
                    <a:pt x="81" y="20506"/>
                  </a:cubicBezTo>
                  <a:cubicBezTo>
                    <a:pt x="1794" y="21496"/>
                    <a:pt x="2865" y="23316"/>
                    <a:pt x="2945" y="25324"/>
                  </a:cubicBezTo>
                  <a:cubicBezTo>
                    <a:pt x="2945" y="25350"/>
                    <a:pt x="2972" y="25404"/>
                    <a:pt x="2998" y="25431"/>
                  </a:cubicBezTo>
                  <a:cubicBezTo>
                    <a:pt x="4952" y="26394"/>
                    <a:pt x="6157" y="28348"/>
                    <a:pt x="6157" y="30543"/>
                  </a:cubicBezTo>
                  <a:cubicBezTo>
                    <a:pt x="6157" y="32711"/>
                    <a:pt x="4952" y="34665"/>
                    <a:pt x="2998" y="35628"/>
                  </a:cubicBezTo>
                  <a:cubicBezTo>
                    <a:pt x="2945" y="35655"/>
                    <a:pt x="2918" y="35709"/>
                    <a:pt x="2945" y="35762"/>
                  </a:cubicBezTo>
                  <a:cubicBezTo>
                    <a:pt x="3106"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1" y="81297"/>
                    <a:pt x="104" y="81320"/>
                    <a:pt x="145" y="81320"/>
                  </a:cubicBezTo>
                  <a:cubicBezTo>
                    <a:pt x="170" y="81320"/>
                    <a:pt x="194" y="81311"/>
                    <a:pt x="215" y="81290"/>
                  </a:cubicBezTo>
                  <a:cubicBezTo>
                    <a:pt x="2008" y="80273"/>
                    <a:pt x="3106" y="78427"/>
                    <a:pt x="3186" y="76366"/>
                  </a:cubicBezTo>
                  <a:cubicBezTo>
                    <a:pt x="5166" y="75322"/>
                    <a:pt x="6424" y="73314"/>
                    <a:pt x="6424" y="71066"/>
                  </a:cubicBezTo>
                  <a:cubicBezTo>
                    <a:pt x="6424" y="68818"/>
                    <a:pt x="5166" y="66784"/>
                    <a:pt x="3186" y="65766"/>
                  </a:cubicBezTo>
                  <a:cubicBezTo>
                    <a:pt x="3106" y="63786"/>
                    <a:pt x="2062" y="61992"/>
                    <a:pt x="375" y="60922"/>
                  </a:cubicBezTo>
                  <a:cubicBezTo>
                    <a:pt x="2062" y="59878"/>
                    <a:pt x="3106" y="58085"/>
                    <a:pt x="3186" y="56104"/>
                  </a:cubicBezTo>
                  <a:cubicBezTo>
                    <a:pt x="5166" y="55060"/>
                    <a:pt x="6424" y="53053"/>
                    <a:pt x="6424" y="50804"/>
                  </a:cubicBezTo>
                  <a:cubicBezTo>
                    <a:pt x="6424" y="48556"/>
                    <a:pt x="5166" y="46522"/>
                    <a:pt x="3186" y="45505"/>
                  </a:cubicBezTo>
                  <a:cubicBezTo>
                    <a:pt x="3159" y="43604"/>
                    <a:pt x="2088" y="41731"/>
                    <a:pt x="375" y="40660"/>
                  </a:cubicBezTo>
                  <a:cubicBezTo>
                    <a:pt x="1901" y="39723"/>
                    <a:pt x="3320" y="37877"/>
                    <a:pt x="3186" y="35816"/>
                  </a:cubicBezTo>
                  <a:cubicBezTo>
                    <a:pt x="5193" y="34799"/>
                    <a:pt x="6424" y="32764"/>
                    <a:pt x="6424" y="30543"/>
                  </a:cubicBezTo>
                  <a:cubicBezTo>
                    <a:pt x="6424" y="28295"/>
                    <a:pt x="5166" y="26260"/>
                    <a:pt x="3186" y="25243"/>
                  </a:cubicBezTo>
                  <a:cubicBezTo>
                    <a:pt x="3106" y="23236"/>
                    <a:pt x="2062" y="21443"/>
                    <a:pt x="375" y="20399"/>
                  </a:cubicBezTo>
                  <a:cubicBezTo>
                    <a:pt x="2088" y="19328"/>
                    <a:pt x="3186" y="17454"/>
                    <a:pt x="3186" y="15608"/>
                  </a:cubicBezTo>
                  <a:cubicBezTo>
                    <a:pt x="3186" y="15608"/>
                    <a:pt x="3186" y="15581"/>
                    <a:pt x="3186" y="15554"/>
                  </a:cubicBezTo>
                  <a:cubicBezTo>
                    <a:pt x="5166" y="14537"/>
                    <a:pt x="6424" y="12503"/>
                    <a:pt x="6424" y="10255"/>
                  </a:cubicBezTo>
                  <a:cubicBezTo>
                    <a:pt x="6424" y="8033"/>
                    <a:pt x="5166" y="5999"/>
                    <a:pt x="3186" y="4982"/>
                  </a:cubicBezTo>
                  <a:lnTo>
                    <a:pt x="3186" y="4955"/>
                  </a:lnTo>
                  <a:cubicBezTo>
                    <a:pt x="3186" y="3028"/>
                    <a:pt x="2008" y="1074"/>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49"/>
            <p:cNvSpPr/>
            <p:nvPr/>
          </p:nvSpPr>
          <p:spPr>
            <a:xfrm>
              <a:off x="1761075" y="818875"/>
              <a:ext cx="160625" cy="2032875"/>
            </a:xfrm>
            <a:custGeom>
              <a:avLst/>
              <a:gdLst/>
              <a:ahLst/>
              <a:cxnLst/>
              <a:rect l="l" t="t" r="r" b="b"/>
              <a:pathLst>
                <a:path w="6425" h="81315" extrusionOk="0">
                  <a:moveTo>
                    <a:pt x="149" y="1"/>
                  </a:moveTo>
                  <a:cubicBezTo>
                    <a:pt x="110" y="1"/>
                    <a:pt x="71" y="20"/>
                    <a:pt x="54" y="70"/>
                  </a:cubicBezTo>
                  <a:cubicBezTo>
                    <a:pt x="27" y="70"/>
                    <a:pt x="27" y="97"/>
                    <a:pt x="27" y="124"/>
                  </a:cubicBezTo>
                  <a:cubicBezTo>
                    <a:pt x="27" y="178"/>
                    <a:pt x="54" y="204"/>
                    <a:pt x="81" y="231"/>
                  </a:cubicBezTo>
                  <a:cubicBezTo>
                    <a:pt x="1821" y="1248"/>
                    <a:pt x="2972" y="3175"/>
                    <a:pt x="2945" y="5022"/>
                  </a:cubicBezTo>
                  <a:cubicBezTo>
                    <a:pt x="2945" y="5076"/>
                    <a:pt x="2972" y="5129"/>
                    <a:pt x="2998" y="5156"/>
                  </a:cubicBezTo>
                  <a:cubicBezTo>
                    <a:pt x="4952" y="6119"/>
                    <a:pt x="6183" y="8073"/>
                    <a:pt x="6183" y="10268"/>
                  </a:cubicBezTo>
                  <a:cubicBezTo>
                    <a:pt x="6183" y="12436"/>
                    <a:pt x="4952" y="14390"/>
                    <a:pt x="2998" y="15354"/>
                  </a:cubicBezTo>
                  <a:cubicBezTo>
                    <a:pt x="2972" y="15380"/>
                    <a:pt x="2945" y="15461"/>
                    <a:pt x="2945" y="15487"/>
                  </a:cubicBezTo>
                  <a:cubicBezTo>
                    <a:pt x="2998" y="17334"/>
                    <a:pt x="1847" y="19235"/>
                    <a:pt x="108" y="20278"/>
                  </a:cubicBezTo>
                  <a:cubicBezTo>
                    <a:pt x="81" y="20278"/>
                    <a:pt x="27" y="20305"/>
                    <a:pt x="27" y="20359"/>
                  </a:cubicBezTo>
                  <a:cubicBezTo>
                    <a:pt x="27" y="20412"/>
                    <a:pt x="27" y="20466"/>
                    <a:pt x="81" y="20493"/>
                  </a:cubicBezTo>
                  <a:cubicBezTo>
                    <a:pt x="1821" y="21510"/>
                    <a:pt x="2891" y="23303"/>
                    <a:pt x="2945" y="25310"/>
                  </a:cubicBezTo>
                  <a:cubicBezTo>
                    <a:pt x="2945" y="25364"/>
                    <a:pt x="2972" y="25391"/>
                    <a:pt x="2998" y="25417"/>
                  </a:cubicBezTo>
                  <a:cubicBezTo>
                    <a:pt x="4952" y="26381"/>
                    <a:pt x="6183" y="28362"/>
                    <a:pt x="6183" y="30530"/>
                  </a:cubicBezTo>
                  <a:cubicBezTo>
                    <a:pt x="6183" y="32698"/>
                    <a:pt x="4952" y="34652"/>
                    <a:pt x="2998" y="35642"/>
                  </a:cubicBezTo>
                  <a:cubicBezTo>
                    <a:pt x="2972" y="35642"/>
                    <a:pt x="2945" y="35695"/>
                    <a:pt x="2945" y="35749"/>
                  </a:cubicBezTo>
                  <a:cubicBezTo>
                    <a:pt x="3105" y="37837"/>
                    <a:pt x="1633" y="39630"/>
                    <a:pt x="108" y="40540"/>
                  </a:cubicBezTo>
                  <a:cubicBezTo>
                    <a:pt x="81" y="40540"/>
                    <a:pt x="27" y="40594"/>
                    <a:pt x="27" y="40620"/>
                  </a:cubicBezTo>
                  <a:cubicBezTo>
                    <a:pt x="27" y="40674"/>
                    <a:pt x="27" y="40727"/>
                    <a:pt x="81" y="40754"/>
                  </a:cubicBezTo>
                  <a:cubicBezTo>
                    <a:pt x="1821" y="41771"/>
                    <a:pt x="2945" y="43645"/>
                    <a:pt x="2945" y="45545"/>
                  </a:cubicBezTo>
                  <a:cubicBezTo>
                    <a:pt x="2945" y="45545"/>
                    <a:pt x="2945" y="45545"/>
                    <a:pt x="2945" y="45572"/>
                  </a:cubicBezTo>
                  <a:cubicBezTo>
                    <a:pt x="2945" y="45626"/>
                    <a:pt x="2972" y="45652"/>
                    <a:pt x="2998" y="45679"/>
                  </a:cubicBezTo>
                  <a:cubicBezTo>
                    <a:pt x="4952" y="46669"/>
                    <a:pt x="6183" y="48623"/>
                    <a:pt x="6183" y="50791"/>
                  </a:cubicBezTo>
                  <a:cubicBezTo>
                    <a:pt x="6183" y="52959"/>
                    <a:pt x="4952" y="54913"/>
                    <a:pt x="2998" y="55904"/>
                  </a:cubicBezTo>
                  <a:cubicBezTo>
                    <a:pt x="2972" y="55930"/>
                    <a:pt x="2945" y="55957"/>
                    <a:pt x="2945" y="56011"/>
                  </a:cubicBezTo>
                  <a:cubicBezTo>
                    <a:pt x="2891" y="57991"/>
                    <a:pt x="1847" y="59785"/>
                    <a:pt x="108" y="60802"/>
                  </a:cubicBezTo>
                  <a:cubicBezTo>
                    <a:pt x="81" y="60828"/>
                    <a:pt x="27" y="60855"/>
                    <a:pt x="27" y="60882"/>
                  </a:cubicBezTo>
                  <a:cubicBezTo>
                    <a:pt x="27" y="60935"/>
                    <a:pt x="27" y="60989"/>
                    <a:pt x="81" y="61016"/>
                  </a:cubicBezTo>
                  <a:cubicBezTo>
                    <a:pt x="1821" y="62033"/>
                    <a:pt x="2891" y="63826"/>
                    <a:pt x="2945" y="65834"/>
                  </a:cubicBezTo>
                  <a:cubicBezTo>
                    <a:pt x="2945" y="65887"/>
                    <a:pt x="2972" y="65914"/>
                    <a:pt x="2998" y="65941"/>
                  </a:cubicBezTo>
                  <a:cubicBezTo>
                    <a:pt x="4952" y="66931"/>
                    <a:pt x="6183" y="68885"/>
                    <a:pt x="6183" y="71053"/>
                  </a:cubicBezTo>
                  <a:cubicBezTo>
                    <a:pt x="6183" y="73221"/>
                    <a:pt x="4952" y="75175"/>
                    <a:pt x="2998" y="76165"/>
                  </a:cubicBezTo>
                  <a:cubicBezTo>
                    <a:pt x="2972" y="76192"/>
                    <a:pt x="2945" y="76219"/>
                    <a:pt x="2945" y="76272"/>
                  </a:cubicBezTo>
                  <a:cubicBezTo>
                    <a:pt x="2891" y="78280"/>
                    <a:pt x="1821" y="80073"/>
                    <a:pt x="81" y="81090"/>
                  </a:cubicBezTo>
                  <a:cubicBezTo>
                    <a:pt x="27" y="81117"/>
                    <a:pt x="1" y="81197"/>
                    <a:pt x="54" y="81251"/>
                  </a:cubicBezTo>
                  <a:cubicBezTo>
                    <a:pt x="74" y="81290"/>
                    <a:pt x="122" y="81315"/>
                    <a:pt x="167" y="81315"/>
                  </a:cubicBezTo>
                  <a:cubicBezTo>
                    <a:pt x="184" y="81315"/>
                    <a:pt x="200" y="81311"/>
                    <a:pt x="215" y="81304"/>
                  </a:cubicBezTo>
                  <a:cubicBezTo>
                    <a:pt x="2008" y="80260"/>
                    <a:pt x="3105" y="78413"/>
                    <a:pt x="3186" y="76352"/>
                  </a:cubicBezTo>
                  <a:cubicBezTo>
                    <a:pt x="5193" y="75309"/>
                    <a:pt x="6424" y="73301"/>
                    <a:pt x="6424" y="71053"/>
                  </a:cubicBezTo>
                  <a:cubicBezTo>
                    <a:pt x="6424" y="68805"/>
                    <a:pt x="5193" y="66797"/>
                    <a:pt x="3186" y="65753"/>
                  </a:cubicBezTo>
                  <a:cubicBezTo>
                    <a:pt x="3132" y="63773"/>
                    <a:pt x="2088" y="61979"/>
                    <a:pt x="402" y="60909"/>
                  </a:cubicBezTo>
                  <a:cubicBezTo>
                    <a:pt x="2088" y="59865"/>
                    <a:pt x="3132" y="58072"/>
                    <a:pt x="3186" y="56091"/>
                  </a:cubicBezTo>
                  <a:cubicBezTo>
                    <a:pt x="5193" y="55047"/>
                    <a:pt x="6424" y="53040"/>
                    <a:pt x="6424" y="50791"/>
                  </a:cubicBezTo>
                  <a:cubicBezTo>
                    <a:pt x="6424" y="48543"/>
                    <a:pt x="5193" y="46536"/>
                    <a:pt x="3186" y="45492"/>
                  </a:cubicBezTo>
                  <a:cubicBezTo>
                    <a:pt x="3186" y="43591"/>
                    <a:pt x="2088" y="41718"/>
                    <a:pt x="402" y="40647"/>
                  </a:cubicBezTo>
                  <a:cubicBezTo>
                    <a:pt x="1901" y="39710"/>
                    <a:pt x="3320" y="37890"/>
                    <a:pt x="3186" y="35829"/>
                  </a:cubicBezTo>
                  <a:cubicBezTo>
                    <a:pt x="5193" y="34785"/>
                    <a:pt x="6424" y="32751"/>
                    <a:pt x="6424" y="30530"/>
                  </a:cubicBezTo>
                  <a:cubicBezTo>
                    <a:pt x="6424" y="28281"/>
                    <a:pt x="5193" y="26247"/>
                    <a:pt x="3186" y="25230"/>
                  </a:cubicBezTo>
                  <a:cubicBezTo>
                    <a:pt x="3105" y="23223"/>
                    <a:pt x="2062" y="21429"/>
                    <a:pt x="402" y="20386"/>
                  </a:cubicBezTo>
                  <a:cubicBezTo>
                    <a:pt x="2115" y="19315"/>
                    <a:pt x="3212" y="17415"/>
                    <a:pt x="3186" y="15541"/>
                  </a:cubicBezTo>
                  <a:cubicBezTo>
                    <a:pt x="5193" y="14524"/>
                    <a:pt x="6424" y="12490"/>
                    <a:pt x="6424" y="10268"/>
                  </a:cubicBezTo>
                  <a:cubicBezTo>
                    <a:pt x="6424" y="8020"/>
                    <a:pt x="5193" y="5986"/>
                    <a:pt x="3186" y="4969"/>
                  </a:cubicBezTo>
                  <a:lnTo>
                    <a:pt x="3186" y="4942"/>
                  </a:lnTo>
                  <a:cubicBezTo>
                    <a:pt x="3186" y="3041"/>
                    <a:pt x="2008" y="1061"/>
                    <a:pt x="215" y="17"/>
                  </a:cubicBezTo>
                  <a:cubicBezTo>
                    <a:pt x="195" y="7"/>
                    <a:pt x="172" y="1"/>
                    <a:pt x="1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49"/>
            <p:cNvSpPr/>
            <p:nvPr/>
          </p:nvSpPr>
          <p:spPr>
            <a:xfrm>
              <a:off x="1607850" y="566950"/>
              <a:ext cx="159950" cy="2033000"/>
            </a:xfrm>
            <a:custGeom>
              <a:avLst/>
              <a:gdLst/>
              <a:ahLst/>
              <a:cxnLst/>
              <a:rect l="l" t="t" r="r" b="b"/>
              <a:pathLst>
                <a:path w="6398" h="81320" extrusionOk="0">
                  <a:moveTo>
                    <a:pt x="119" y="1"/>
                  </a:moveTo>
                  <a:cubicBezTo>
                    <a:pt x="81" y="1"/>
                    <a:pt x="44" y="24"/>
                    <a:pt x="27" y="57"/>
                  </a:cubicBezTo>
                  <a:cubicBezTo>
                    <a:pt x="0"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71" y="17347"/>
                    <a:pt x="1847" y="19248"/>
                    <a:pt x="81" y="20292"/>
                  </a:cubicBezTo>
                  <a:cubicBezTo>
                    <a:pt x="54" y="20292"/>
                    <a:pt x="27" y="20318"/>
                    <a:pt x="0"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0"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64" y="58004"/>
                    <a:pt x="1820" y="59798"/>
                    <a:pt x="81" y="60815"/>
                  </a:cubicBezTo>
                  <a:cubicBezTo>
                    <a:pt x="54" y="60815"/>
                    <a:pt x="27" y="60868"/>
                    <a:pt x="0" y="60895"/>
                  </a:cubicBezTo>
                  <a:cubicBezTo>
                    <a:pt x="0" y="60949"/>
                    <a:pt x="27" y="61002"/>
                    <a:pt x="81" y="61029"/>
                  </a:cubicBezTo>
                  <a:cubicBezTo>
                    <a:pt x="1820" y="62046"/>
                    <a:pt x="2864"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64" y="78266"/>
                    <a:pt x="1820" y="80086"/>
                    <a:pt x="81" y="81076"/>
                  </a:cubicBezTo>
                  <a:cubicBezTo>
                    <a:pt x="27" y="81130"/>
                    <a:pt x="0" y="81183"/>
                    <a:pt x="27" y="81264"/>
                  </a:cubicBezTo>
                  <a:cubicBezTo>
                    <a:pt x="44" y="81297"/>
                    <a:pt x="81" y="81320"/>
                    <a:pt x="119" y="81320"/>
                  </a:cubicBezTo>
                  <a:cubicBezTo>
                    <a:pt x="143" y="81320"/>
                    <a:pt x="167" y="81311"/>
                    <a:pt x="188" y="81290"/>
                  </a:cubicBezTo>
                  <a:cubicBezTo>
                    <a:pt x="1981"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61" y="41731"/>
                    <a:pt x="375" y="40660"/>
                  </a:cubicBezTo>
                  <a:cubicBezTo>
                    <a:pt x="1901" y="39723"/>
                    <a:pt x="3292" y="37877"/>
                    <a:pt x="3185" y="35816"/>
                  </a:cubicBezTo>
                  <a:cubicBezTo>
                    <a:pt x="5166" y="34799"/>
                    <a:pt x="6397" y="32764"/>
                    <a:pt x="6397" y="30543"/>
                  </a:cubicBezTo>
                  <a:cubicBezTo>
                    <a:pt x="6397" y="28295"/>
                    <a:pt x="5166" y="26260"/>
                    <a:pt x="3185" y="25243"/>
                  </a:cubicBezTo>
                  <a:cubicBezTo>
                    <a:pt x="3078" y="23236"/>
                    <a:pt x="2061" y="21443"/>
                    <a:pt x="375" y="20399"/>
                  </a:cubicBezTo>
                  <a:cubicBezTo>
                    <a:pt x="2061" y="19328"/>
                    <a:pt x="3185" y="17454"/>
                    <a:pt x="3185" y="15608"/>
                  </a:cubicBezTo>
                  <a:cubicBezTo>
                    <a:pt x="3185" y="15608"/>
                    <a:pt x="3185" y="1558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49"/>
            <p:cNvSpPr/>
            <p:nvPr/>
          </p:nvSpPr>
          <p:spPr>
            <a:xfrm>
              <a:off x="1453950" y="818875"/>
              <a:ext cx="160600" cy="2032875"/>
            </a:xfrm>
            <a:custGeom>
              <a:avLst/>
              <a:gdLst/>
              <a:ahLst/>
              <a:cxnLst/>
              <a:rect l="l" t="t" r="r" b="b"/>
              <a:pathLst>
                <a:path w="6424" h="81315" extrusionOk="0">
                  <a:moveTo>
                    <a:pt x="136" y="1"/>
                  </a:moveTo>
                  <a:cubicBezTo>
                    <a:pt x="95" y="1"/>
                    <a:pt x="61" y="20"/>
                    <a:pt x="27" y="70"/>
                  </a:cubicBezTo>
                  <a:cubicBezTo>
                    <a:pt x="27" y="70"/>
                    <a:pt x="27" y="97"/>
                    <a:pt x="27" y="124"/>
                  </a:cubicBezTo>
                  <a:cubicBezTo>
                    <a:pt x="27" y="178"/>
                    <a:pt x="27"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34"/>
                    <a:pt x="2944" y="15487"/>
                  </a:cubicBezTo>
                  <a:cubicBezTo>
                    <a:pt x="2944" y="15514"/>
                    <a:pt x="2944" y="15568"/>
                    <a:pt x="2944" y="15595"/>
                  </a:cubicBezTo>
                  <a:cubicBezTo>
                    <a:pt x="2944" y="17415"/>
                    <a:pt x="1820" y="19261"/>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44" y="35642"/>
                    <a:pt x="2918"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72"/>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27" y="81251"/>
                  </a:cubicBezTo>
                  <a:cubicBezTo>
                    <a:pt x="66" y="81290"/>
                    <a:pt x="120" y="81315"/>
                    <a:pt x="167" y="81315"/>
                  </a:cubicBezTo>
                  <a:cubicBezTo>
                    <a:pt x="184" y="81315"/>
                    <a:pt x="200" y="81311"/>
                    <a:pt x="214" y="81304"/>
                  </a:cubicBezTo>
                  <a:cubicBezTo>
                    <a:pt x="2008" y="80260"/>
                    <a:pt x="3105" y="78413"/>
                    <a:pt x="3185" y="76352"/>
                  </a:cubicBezTo>
                  <a:cubicBezTo>
                    <a:pt x="5166" y="75309"/>
                    <a:pt x="6424" y="73301"/>
                    <a:pt x="6424" y="71053"/>
                  </a:cubicBezTo>
                  <a:cubicBezTo>
                    <a:pt x="6424" y="68805"/>
                    <a:pt x="5166" y="66797"/>
                    <a:pt x="3185" y="65753"/>
                  </a:cubicBezTo>
                  <a:cubicBezTo>
                    <a:pt x="3105" y="63773"/>
                    <a:pt x="2061" y="61979"/>
                    <a:pt x="375" y="60909"/>
                  </a:cubicBezTo>
                  <a:cubicBezTo>
                    <a:pt x="2061" y="59865"/>
                    <a:pt x="3105" y="58072"/>
                    <a:pt x="3185" y="56091"/>
                  </a:cubicBezTo>
                  <a:cubicBezTo>
                    <a:pt x="5166" y="55047"/>
                    <a:pt x="6424" y="53040"/>
                    <a:pt x="6424" y="50791"/>
                  </a:cubicBezTo>
                  <a:cubicBezTo>
                    <a:pt x="6424" y="48543"/>
                    <a:pt x="5193" y="46536"/>
                    <a:pt x="3185" y="45492"/>
                  </a:cubicBezTo>
                  <a:cubicBezTo>
                    <a:pt x="3159" y="43591"/>
                    <a:pt x="2088" y="41718"/>
                    <a:pt x="375" y="40647"/>
                  </a:cubicBezTo>
                  <a:cubicBezTo>
                    <a:pt x="1901" y="39710"/>
                    <a:pt x="3319" y="37890"/>
                    <a:pt x="3185" y="35829"/>
                  </a:cubicBezTo>
                  <a:cubicBezTo>
                    <a:pt x="5193" y="34785"/>
                    <a:pt x="6424" y="32751"/>
                    <a:pt x="6424" y="30530"/>
                  </a:cubicBezTo>
                  <a:cubicBezTo>
                    <a:pt x="6424" y="28281"/>
                    <a:pt x="5166" y="26247"/>
                    <a:pt x="3185" y="25230"/>
                  </a:cubicBezTo>
                  <a:cubicBezTo>
                    <a:pt x="3105" y="23223"/>
                    <a:pt x="2061" y="21429"/>
                    <a:pt x="375"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cubicBezTo>
                    <a:pt x="3185" y="3041"/>
                    <a:pt x="2008" y="1061"/>
                    <a:pt x="214" y="17"/>
                  </a:cubicBezTo>
                  <a:cubicBezTo>
                    <a:pt x="185" y="7"/>
                    <a:pt x="159" y="1"/>
                    <a:pt x="1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49"/>
            <p:cNvSpPr/>
            <p:nvPr/>
          </p:nvSpPr>
          <p:spPr>
            <a:xfrm>
              <a:off x="1300050" y="566950"/>
              <a:ext cx="160600" cy="2033000"/>
            </a:xfrm>
            <a:custGeom>
              <a:avLst/>
              <a:gdLst/>
              <a:ahLst/>
              <a:cxnLst/>
              <a:rect l="l" t="t" r="r" b="b"/>
              <a:pathLst>
                <a:path w="6424" h="81320" extrusionOk="0">
                  <a:moveTo>
                    <a:pt x="146" y="1"/>
                  </a:moveTo>
                  <a:cubicBezTo>
                    <a:pt x="107" y="1"/>
                    <a:pt x="70" y="24"/>
                    <a:pt x="54" y="57"/>
                  </a:cubicBezTo>
                  <a:cubicBezTo>
                    <a:pt x="27" y="84"/>
                    <a:pt x="27" y="110"/>
                    <a:pt x="27" y="137"/>
                  </a:cubicBezTo>
                  <a:cubicBezTo>
                    <a:pt x="27" y="164"/>
                    <a:pt x="54" y="217"/>
                    <a:pt x="80" y="244"/>
                  </a:cubicBezTo>
                  <a:cubicBezTo>
                    <a:pt x="1820" y="1261"/>
                    <a:pt x="2971" y="3188"/>
                    <a:pt x="2944" y="5035"/>
                  </a:cubicBezTo>
                  <a:cubicBezTo>
                    <a:pt x="2944" y="5089"/>
                    <a:pt x="2971" y="5142"/>
                    <a:pt x="3025" y="5169"/>
                  </a:cubicBezTo>
                  <a:cubicBezTo>
                    <a:pt x="4952" y="6133"/>
                    <a:pt x="6183" y="8086"/>
                    <a:pt x="6183" y="10255"/>
                  </a:cubicBezTo>
                  <a:cubicBezTo>
                    <a:pt x="6183" y="12449"/>
                    <a:pt x="4952" y="14403"/>
                    <a:pt x="3025" y="15367"/>
                  </a:cubicBezTo>
                  <a:cubicBezTo>
                    <a:pt x="2971" y="15394"/>
                    <a:pt x="2944" y="15447"/>
                    <a:pt x="2944" y="15501"/>
                  </a:cubicBezTo>
                  <a:cubicBezTo>
                    <a:pt x="2998" y="17321"/>
                    <a:pt x="1847" y="19248"/>
                    <a:pt x="107" y="20292"/>
                  </a:cubicBezTo>
                  <a:cubicBezTo>
                    <a:pt x="80" y="20292"/>
                    <a:pt x="54" y="20318"/>
                    <a:pt x="27" y="20372"/>
                  </a:cubicBezTo>
                  <a:cubicBezTo>
                    <a:pt x="27" y="20425"/>
                    <a:pt x="27" y="20479"/>
                    <a:pt x="80" y="20506"/>
                  </a:cubicBezTo>
                  <a:cubicBezTo>
                    <a:pt x="1820" y="21496"/>
                    <a:pt x="2891" y="23316"/>
                    <a:pt x="2944" y="25324"/>
                  </a:cubicBezTo>
                  <a:cubicBezTo>
                    <a:pt x="2944" y="25350"/>
                    <a:pt x="2971" y="25404"/>
                    <a:pt x="3025" y="25431"/>
                  </a:cubicBezTo>
                  <a:cubicBezTo>
                    <a:pt x="4952" y="26394"/>
                    <a:pt x="6183" y="28348"/>
                    <a:pt x="6183" y="30543"/>
                  </a:cubicBezTo>
                  <a:cubicBezTo>
                    <a:pt x="6183" y="32711"/>
                    <a:pt x="4952" y="34665"/>
                    <a:pt x="3025" y="35628"/>
                  </a:cubicBezTo>
                  <a:cubicBezTo>
                    <a:pt x="2971" y="35655"/>
                    <a:pt x="2944" y="35709"/>
                    <a:pt x="2944" y="35762"/>
                  </a:cubicBezTo>
                  <a:cubicBezTo>
                    <a:pt x="3105" y="37823"/>
                    <a:pt x="1633" y="39643"/>
                    <a:pt x="107" y="40553"/>
                  </a:cubicBezTo>
                  <a:cubicBezTo>
                    <a:pt x="80" y="40553"/>
                    <a:pt x="54" y="40580"/>
                    <a:pt x="27" y="40633"/>
                  </a:cubicBezTo>
                  <a:cubicBezTo>
                    <a:pt x="27" y="40687"/>
                    <a:pt x="27" y="40741"/>
                    <a:pt x="80" y="40767"/>
                  </a:cubicBezTo>
                  <a:cubicBezTo>
                    <a:pt x="1820" y="41784"/>
                    <a:pt x="2944" y="43658"/>
                    <a:pt x="2944" y="45532"/>
                  </a:cubicBezTo>
                  <a:cubicBezTo>
                    <a:pt x="2944" y="45558"/>
                    <a:pt x="2944" y="45558"/>
                    <a:pt x="2944" y="45585"/>
                  </a:cubicBezTo>
                  <a:cubicBezTo>
                    <a:pt x="2944" y="45612"/>
                    <a:pt x="2971" y="45665"/>
                    <a:pt x="3025" y="45692"/>
                  </a:cubicBezTo>
                  <a:cubicBezTo>
                    <a:pt x="4952" y="46656"/>
                    <a:pt x="6183" y="48636"/>
                    <a:pt x="6183" y="50804"/>
                  </a:cubicBezTo>
                  <a:cubicBezTo>
                    <a:pt x="6183" y="52972"/>
                    <a:pt x="4952" y="54926"/>
                    <a:pt x="3025" y="55917"/>
                  </a:cubicBezTo>
                  <a:cubicBezTo>
                    <a:pt x="2971" y="55917"/>
                    <a:pt x="2944" y="55970"/>
                    <a:pt x="2944" y="56024"/>
                  </a:cubicBezTo>
                  <a:cubicBezTo>
                    <a:pt x="2891" y="58004"/>
                    <a:pt x="1847" y="59798"/>
                    <a:pt x="107" y="60815"/>
                  </a:cubicBezTo>
                  <a:cubicBezTo>
                    <a:pt x="80" y="60815"/>
                    <a:pt x="54" y="60868"/>
                    <a:pt x="27" y="60895"/>
                  </a:cubicBezTo>
                  <a:cubicBezTo>
                    <a:pt x="27" y="60949"/>
                    <a:pt x="27" y="61002"/>
                    <a:pt x="80" y="61029"/>
                  </a:cubicBezTo>
                  <a:cubicBezTo>
                    <a:pt x="1820" y="62046"/>
                    <a:pt x="2891" y="63839"/>
                    <a:pt x="2944" y="65847"/>
                  </a:cubicBezTo>
                  <a:cubicBezTo>
                    <a:pt x="2944" y="65900"/>
                    <a:pt x="2971" y="65927"/>
                    <a:pt x="3025" y="65954"/>
                  </a:cubicBezTo>
                  <a:cubicBezTo>
                    <a:pt x="4952" y="66944"/>
                    <a:pt x="6183" y="68898"/>
                    <a:pt x="6183" y="71066"/>
                  </a:cubicBezTo>
                  <a:cubicBezTo>
                    <a:pt x="6183" y="73234"/>
                    <a:pt x="4952" y="75188"/>
                    <a:pt x="3025" y="76178"/>
                  </a:cubicBezTo>
                  <a:cubicBezTo>
                    <a:pt x="2971" y="76178"/>
                    <a:pt x="2944" y="76232"/>
                    <a:pt x="2944" y="76285"/>
                  </a:cubicBezTo>
                  <a:cubicBezTo>
                    <a:pt x="2891" y="78266"/>
                    <a:pt x="1820" y="80086"/>
                    <a:pt x="80" y="81076"/>
                  </a:cubicBezTo>
                  <a:cubicBezTo>
                    <a:pt x="27" y="81130"/>
                    <a:pt x="0" y="81183"/>
                    <a:pt x="54" y="81264"/>
                  </a:cubicBezTo>
                  <a:cubicBezTo>
                    <a:pt x="70" y="81297"/>
                    <a:pt x="107" y="81320"/>
                    <a:pt x="146" y="81320"/>
                  </a:cubicBezTo>
                  <a:cubicBezTo>
                    <a:pt x="169" y="81320"/>
                    <a:pt x="194" y="81311"/>
                    <a:pt x="214" y="81290"/>
                  </a:cubicBezTo>
                  <a:cubicBezTo>
                    <a:pt x="2007" y="80273"/>
                    <a:pt x="3105" y="78427"/>
                    <a:pt x="3185" y="76366"/>
                  </a:cubicBezTo>
                  <a:cubicBezTo>
                    <a:pt x="5193" y="75322"/>
                    <a:pt x="6424" y="73314"/>
                    <a:pt x="6424" y="71066"/>
                  </a:cubicBezTo>
                  <a:cubicBezTo>
                    <a:pt x="6424" y="68818"/>
                    <a:pt x="5193" y="66784"/>
                    <a:pt x="3185" y="65766"/>
                  </a:cubicBezTo>
                  <a:cubicBezTo>
                    <a:pt x="3132" y="63786"/>
                    <a:pt x="2088" y="61992"/>
                    <a:pt x="402" y="60922"/>
                  </a:cubicBezTo>
                  <a:cubicBezTo>
                    <a:pt x="2088" y="59878"/>
                    <a:pt x="3132" y="58085"/>
                    <a:pt x="3185" y="56104"/>
                  </a:cubicBezTo>
                  <a:cubicBezTo>
                    <a:pt x="5193" y="55060"/>
                    <a:pt x="6424" y="53053"/>
                    <a:pt x="6424" y="50804"/>
                  </a:cubicBezTo>
                  <a:cubicBezTo>
                    <a:pt x="6424" y="48556"/>
                    <a:pt x="5193" y="46522"/>
                    <a:pt x="3185" y="45505"/>
                  </a:cubicBezTo>
                  <a:cubicBezTo>
                    <a:pt x="3185" y="43604"/>
                    <a:pt x="2088" y="41731"/>
                    <a:pt x="402" y="40660"/>
                  </a:cubicBezTo>
                  <a:cubicBezTo>
                    <a:pt x="1927" y="39723"/>
                    <a:pt x="3319" y="37903"/>
                    <a:pt x="3212" y="35816"/>
                  </a:cubicBezTo>
                  <a:cubicBezTo>
                    <a:pt x="5193" y="34799"/>
                    <a:pt x="6424" y="32764"/>
                    <a:pt x="6424" y="30543"/>
                  </a:cubicBezTo>
                  <a:cubicBezTo>
                    <a:pt x="6424" y="28295"/>
                    <a:pt x="5193" y="26260"/>
                    <a:pt x="3185" y="25243"/>
                  </a:cubicBezTo>
                  <a:cubicBezTo>
                    <a:pt x="3105" y="23236"/>
                    <a:pt x="2061" y="21443"/>
                    <a:pt x="402" y="20399"/>
                  </a:cubicBezTo>
                  <a:cubicBezTo>
                    <a:pt x="2088" y="19328"/>
                    <a:pt x="3185" y="17454"/>
                    <a:pt x="3185" y="15608"/>
                  </a:cubicBezTo>
                  <a:cubicBezTo>
                    <a:pt x="3185" y="15608"/>
                    <a:pt x="3185" y="15581"/>
                    <a:pt x="3185" y="15554"/>
                  </a:cubicBezTo>
                  <a:cubicBezTo>
                    <a:pt x="5193" y="14537"/>
                    <a:pt x="6424" y="12503"/>
                    <a:pt x="6424" y="10255"/>
                  </a:cubicBezTo>
                  <a:cubicBezTo>
                    <a:pt x="6424" y="8033"/>
                    <a:pt x="5193" y="5999"/>
                    <a:pt x="3185" y="4982"/>
                  </a:cubicBezTo>
                  <a:lnTo>
                    <a:pt x="3185" y="4955"/>
                  </a:lnTo>
                  <a:cubicBezTo>
                    <a:pt x="3185" y="3028"/>
                    <a:pt x="2007" y="1074"/>
                    <a:pt x="214" y="30"/>
                  </a:cubicBezTo>
                  <a:cubicBezTo>
                    <a:pt x="194" y="10"/>
                    <a:pt x="169"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49"/>
            <p:cNvSpPr/>
            <p:nvPr/>
          </p:nvSpPr>
          <p:spPr>
            <a:xfrm>
              <a:off x="1146800" y="818875"/>
              <a:ext cx="159950" cy="2032875"/>
            </a:xfrm>
            <a:custGeom>
              <a:avLst/>
              <a:gdLst/>
              <a:ahLst/>
              <a:cxnLst/>
              <a:rect l="l" t="t" r="r" b="b"/>
              <a:pathLst>
                <a:path w="6398" h="81315" extrusionOk="0">
                  <a:moveTo>
                    <a:pt x="123" y="1"/>
                  </a:moveTo>
                  <a:cubicBezTo>
                    <a:pt x="83" y="1"/>
                    <a:pt x="44" y="20"/>
                    <a:pt x="28" y="70"/>
                  </a:cubicBezTo>
                  <a:cubicBezTo>
                    <a:pt x="28" y="70"/>
                    <a:pt x="1" y="97"/>
                    <a:pt x="1" y="124"/>
                  </a:cubicBezTo>
                  <a:cubicBezTo>
                    <a:pt x="1" y="178"/>
                    <a:pt x="28" y="204"/>
                    <a:pt x="81" y="231"/>
                  </a:cubicBezTo>
                  <a:cubicBezTo>
                    <a:pt x="1821" y="1248"/>
                    <a:pt x="2972" y="3175"/>
                    <a:pt x="2918" y="5022"/>
                  </a:cubicBezTo>
                  <a:cubicBezTo>
                    <a:pt x="2918" y="5076"/>
                    <a:pt x="2945" y="5129"/>
                    <a:pt x="2998" y="5156"/>
                  </a:cubicBezTo>
                  <a:cubicBezTo>
                    <a:pt x="4952" y="6119"/>
                    <a:pt x="6157" y="8073"/>
                    <a:pt x="6157" y="10268"/>
                  </a:cubicBezTo>
                  <a:cubicBezTo>
                    <a:pt x="6157" y="12436"/>
                    <a:pt x="4952" y="14390"/>
                    <a:pt x="2998" y="15354"/>
                  </a:cubicBezTo>
                  <a:cubicBezTo>
                    <a:pt x="2945" y="15380"/>
                    <a:pt x="2918" y="15434"/>
                    <a:pt x="2918" y="15487"/>
                  </a:cubicBezTo>
                  <a:cubicBezTo>
                    <a:pt x="2998" y="17334"/>
                    <a:pt x="1848" y="19235"/>
                    <a:pt x="81" y="20278"/>
                  </a:cubicBezTo>
                  <a:cubicBezTo>
                    <a:pt x="54" y="20278"/>
                    <a:pt x="28" y="20305"/>
                    <a:pt x="1" y="20359"/>
                  </a:cubicBezTo>
                  <a:cubicBezTo>
                    <a:pt x="1" y="20412"/>
                    <a:pt x="28" y="20466"/>
                    <a:pt x="81" y="20493"/>
                  </a:cubicBezTo>
                  <a:cubicBezTo>
                    <a:pt x="1794" y="21510"/>
                    <a:pt x="2865" y="23303"/>
                    <a:pt x="2918" y="25310"/>
                  </a:cubicBezTo>
                  <a:cubicBezTo>
                    <a:pt x="2918" y="25364"/>
                    <a:pt x="2945"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079" y="37837"/>
                    <a:pt x="1633" y="39630"/>
                    <a:pt x="81" y="40540"/>
                  </a:cubicBezTo>
                  <a:cubicBezTo>
                    <a:pt x="54" y="40540"/>
                    <a:pt x="28" y="40594"/>
                    <a:pt x="1" y="40620"/>
                  </a:cubicBezTo>
                  <a:cubicBezTo>
                    <a:pt x="1" y="40674"/>
                    <a:pt x="28"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81" y="60802"/>
                  </a:cubicBezTo>
                  <a:cubicBezTo>
                    <a:pt x="54" y="60828"/>
                    <a:pt x="28" y="60855"/>
                    <a:pt x="1" y="60882"/>
                  </a:cubicBezTo>
                  <a:cubicBezTo>
                    <a:pt x="1" y="60935"/>
                    <a:pt x="28"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8" y="81117"/>
                    <a:pt x="1" y="81197"/>
                    <a:pt x="28" y="81251"/>
                  </a:cubicBezTo>
                  <a:cubicBezTo>
                    <a:pt x="47" y="81290"/>
                    <a:pt x="95" y="81315"/>
                    <a:pt x="151" y="81315"/>
                  </a:cubicBezTo>
                  <a:cubicBezTo>
                    <a:pt x="172" y="81315"/>
                    <a:pt x="193" y="81311"/>
                    <a:pt x="215" y="81304"/>
                  </a:cubicBezTo>
                  <a:cubicBezTo>
                    <a:pt x="1981" y="80260"/>
                    <a:pt x="3106" y="78413"/>
                    <a:pt x="3186" y="76352"/>
                  </a:cubicBezTo>
                  <a:cubicBezTo>
                    <a:pt x="5167" y="75309"/>
                    <a:pt x="6398" y="73301"/>
                    <a:pt x="6398" y="71053"/>
                  </a:cubicBezTo>
                  <a:cubicBezTo>
                    <a:pt x="6398" y="68805"/>
                    <a:pt x="5167" y="66797"/>
                    <a:pt x="3186" y="65753"/>
                  </a:cubicBezTo>
                  <a:cubicBezTo>
                    <a:pt x="3106" y="63773"/>
                    <a:pt x="2062" y="61979"/>
                    <a:pt x="375" y="60909"/>
                  </a:cubicBezTo>
                  <a:cubicBezTo>
                    <a:pt x="2062" y="59865"/>
                    <a:pt x="3106" y="58072"/>
                    <a:pt x="3186" y="56091"/>
                  </a:cubicBezTo>
                  <a:cubicBezTo>
                    <a:pt x="5167" y="55047"/>
                    <a:pt x="6398" y="53040"/>
                    <a:pt x="6398" y="50791"/>
                  </a:cubicBezTo>
                  <a:cubicBezTo>
                    <a:pt x="6398" y="48543"/>
                    <a:pt x="5167" y="46536"/>
                    <a:pt x="3186" y="45492"/>
                  </a:cubicBezTo>
                  <a:cubicBezTo>
                    <a:pt x="3159" y="43591"/>
                    <a:pt x="2088" y="41718"/>
                    <a:pt x="375" y="40647"/>
                  </a:cubicBezTo>
                  <a:cubicBezTo>
                    <a:pt x="1901" y="39710"/>
                    <a:pt x="3293" y="37890"/>
                    <a:pt x="3186" y="35829"/>
                  </a:cubicBezTo>
                  <a:cubicBezTo>
                    <a:pt x="5167" y="34785"/>
                    <a:pt x="6398" y="32751"/>
                    <a:pt x="6398" y="30530"/>
                  </a:cubicBezTo>
                  <a:cubicBezTo>
                    <a:pt x="6398" y="28281"/>
                    <a:pt x="5167" y="26247"/>
                    <a:pt x="3186" y="25230"/>
                  </a:cubicBezTo>
                  <a:cubicBezTo>
                    <a:pt x="3079" y="23223"/>
                    <a:pt x="2062" y="21429"/>
                    <a:pt x="375" y="20386"/>
                  </a:cubicBezTo>
                  <a:cubicBezTo>
                    <a:pt x="2088" y="19315"/>
                    <a:pt x="3186" y="17415"/>
                    <a:pt x="3186" y="15541"/>
                  </a:cubicBezTo>
                  <a:cubicBezTo>
                    <a:pt x="5167" y="14524"/>
                    <a:pt x="6398" y="12490"/>
                    <a:pt x="6398" y="10268"/>
                  </a:cubicBezTo>
                  <a:cubicBezTo>
                    <a:pt x="6398" y="8020"/>
                    <a:pt x="5167" y="5986"/>
                    <a:pt x="3186" y="4969"/>
                  </a:cubicBezTo>
                  <a:lnTo>
                    <a:pt x="3186" y="4942"/>
                  </a:lnTo>
                  <a:cubicBezTo>
                    <a:pt x="3186" y="3041"/>
                    <a:pt x="1981" y="1061"/>
                    <a:pt x="188" y="17"/>
                  </a:cubicBezTo>
                  <a:cubicBezTo>
                    <a:pt x="169" y="7"/>
                    <a:pt x="145" y="1"/>
                    <a:pt x="1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49"/>
            <p:cNvSpPr/>
            <p:nvPr/>
          </p:nvSpPr>
          <p:spPr>
            <a:xfrm>
              <a:off x="992900" y="566950"/>
              <a:ext cx="160625" cy="2033000"/>
            </a:xfrm>
            <a:custGeom>
              <a:avLst/>
              <a:gdLst/>
              <a:ahLst/>
              <a:cxnLst/>
              <a:rect l="l" t="t" r="r" b="b"/>
              <a:pathLst>
                <a:path w="6425" h="81320" extrusionOk="0">
                  <a:moveTo>
                    <a:pt x="145" y="1"/>
                  </a:moveTo>
                  <a:cubicBezTo>
                    <a:pt x="104" y="1"/>
                    <a:pt x="60" y="24"/>
                    <a:pt x="27" y="57"/>
                  </a:cubicBezTo>
                  <a:cubicBezTo>
                    <a:pt x="27" y="84"/>
                    <a:pt x="27" y="110"/>
                    <a:pt x="27" y="137"/>
                  </a:cubicBezTo>
                  <a:cubicBezTo>
                    <a:pt x="27" y="164"/>
                    <a:pt x="54" y="217"/>
                    <a:pt x="81" y="244"/>
                  </a:cubicBezTo>
                  <a:cubicBezTo>
                    <a:pt x="1821" y="1261"/>
                    <a:pt x="2972" y="3188"/>
                    <a:pt x="2945" y="5035"/>
                  </a:cubicBezTo>
                  <a:cubicBezTo>
                    <a:pt x="2945" y="5089"/>
                    <a:pt x="2972" y="5142"/>
                    <a:pt x="2998" y="5169"/>
                  </a:cubicBezTo>
                  <a:cubicBezTo>
                    <a:pt x="4952" y="6133"/>
                    <a:pt x="6157" y="8086"/>
                    <a:pt x="6157" y="10255"/>
                  </a:cubicBezTo>
                  <a:cubicBezTo>
                    <a:pt x="6157" y="12449"/>
                    <a:pt x="4952" y="14403"/>
                    <a:pt x="2998" y="15367"/>
                  </a:cubicBezTo>
                  <a:cubicBezTo>
                    <a:pt x="2972" y="15394"/>
                    <a:pt x="2945" y="15447"/>
                    <a:pt x="2945" y="15501"/>
                  </a:cubicBezTo>
                  <a:cubicBezTo>
                    <a:pt x="2998" y="17347"/>
                    <a:pt x="1847" y="19248"/>
                    <a:pt x="108" y="20292"/>
                  </a:cubicBezTo>
                  <a:cubicBezTo>
                    <a:pt x="54" y="20292"/>
                    <a:pt x="27" y="20318"/>
                    <a:pt x="27" y="20372"/>
                  </a:cubicBezTo>
                  <a:cubicBezTo>
                    <a:pt x="1" y="20425"/>
                    <a:pt x="27" y="20479"/>
                    <a:pt x="81" y="20506"/>
                  </a:cubicBezTo>
                  <a:cubicBezTo>
                    <a:pt x="1794" y="21496"/>
                    <a:pt x="2865" y="23289"/>
                    <a:pt x="2945" y="25324"/>
                  </a:cubicBezTo>
                  <a:cubicBezTo>
                    <a:pt x="2945" y="25350"/>
                    <a:pt x="2972" y="25404"/>
                    <a:pt x="2998" y="25431"/>
                  </a:cubicBezTo>
                  <a:cubicBezTo>
                    <a:pt x="4952" y="26394"/>
                    <a:pt x="6157" y="28348"/>
                    <a:pt x="6157" y="30543"/>
                  </a:cubicBezTo>
                  <a:cubicBezTo>
                    <a:pt x="6157" y="32711"/>
                    <a:pt x="4952" y="34665"/>
                    <a:pt x="2998" y="35628"/>
                  </a:cubicBezTo>
                  <a:cubicBezTo>
                    <a:pt x="2972" y="35655"/>
                    <a:pt x="2945" y="35709"/>
                    <a:pt x="2945" y="35762"/>
                  </a:cubicBezTo>
                  <a:cubicBezTo>
                    <a:pt x="3105" y="37823"/>
                    <a:pt x="1633" y="39643"/>
                    <a:pt x="108" y="40553"/>
                  </a:cubicBezTo>
                  <a:cubicBezTo>
                    <a:pt x="54" y="40553"/>
                    <a:pt x="27" y="40580"/>
                    <a:pt x="27" y="40633"/>
                  </a:cubicBezTo>
                  <a:cubicBezTo>
                    <a:pt x="1" y="40687"/>
                    <a:pt x="27" y="40741"/>
                    <a:pt x="81" y="40767"/>
                  </a:cubicBezTo>
                  <a:cubicBezTo>
                    <a:pt x="1821" y="41784"/>
                    <a:pt x="2945" y="43658"/>
                    <a:pt x="2945" y="45532"/>
                  </a:cubicBezTo>
                  <a:cubicBezTo>
                    <a:pt x="2945" y="45558"/>
                    <a:pt x="2945" y="45558"/>
                    <a:pt x="2945" y="45585"/>
                  </a:cubicBezTo>
                  <a:cubicBezTo>
                    <a:pt x="2945" y="45612"/>
                    <a:pt x="2972" y="45665"/>
                    <a:pt x="2998" y="45692"/>
                  </a:cubicBezTo>
                  <a:cubicBezTo>
                    <a:pt x="4952" y="46656"/>
                    <a:pt x="6157" y="48636"/>
                    <a:pt x="6157" y="50804"/>
                  </a:cubicBezTo>
                  <a:cubicBezTo>
                    <a:pt x="6157" y="52972"/>
                    <a:pt x="4952" y="54926"/>
                    <a:pt x="2998" y="55917"/>
                  </a:cubicBezTo>
                  <a:cubicBezTo>
                    <a:pt x="2972" y="55917"/>
                    <a:pt x="2945" y="55970"/>
                    <a:pt x="2945" y="56024"/>
                  </a:cubicBezTo>
                  <a:cubicBezTo>
                    <a:pt x="2891" y="58004"/>
                    <a:pt x="1821" y="59798"/>
                    <a:pt x="108" y="60815"/>
                  </a:cubicBezTo>
                  <a:cubicBezTo>
                    <a:pt x="54" y="60815"/>
                    <a:pt x="27" y="60868"/>
                    <a:pt x="27" y="60895"/>
                  </a:cubicBezTo>
                  <a:cubicBezTo>
                    <a:pt x="1" y="60949"/>
                    <a:pt x="27" y="61002"/>
                    <a:pt x="81" y="61029"/>
                  </a:cubicBezTo>
                  <a:cubicBezTo>
                    <a:pt x="1821" y="62046"/>
                    <a:pt x="2891" y="63839"/>
                    <a:pt x="2945" y="65847"/>
                  </a:cubicBezTo>
                  <a:cubicBezTo>
                    <a:pt x="2945" y="65900"/>
                    <a:pt x="2972" y="65927"/>
                    <a:pt x="2998" y="65954"/>
                  </a:cubicBezTo>
                  <a:cubicBezTo>
                    <a:pt x="4952" y="66944"/>
                    <a:pt x="6157" y="68898"/>
                    <a:pt x="6157" y="71066"/>
                  </a:cubicBezTo>
                  <a:cubicBezTo>
                    <a:pt x="6157" y="73234"/>
                    <a:pt x="4952" y="75188"/>
                    <a:pt x="2998" y="76178"/>
                  </a:cubicBezTo>
                  <a:cubicBezTo>
                    <a:pt x="2972" y="76178"/>
                    <a:pt x="2945" y="76232"/>
                    <a:pt x="2945" y="76285"/>
                  </a:cubicBezTo>
                  <a:cubicBezTo>
                    <a:pt x="2891" y="78266"/>
                    <a:pt x="1821" y="80086"/>
                    <a:pt x="81" y="81076"/>
                  </a:cubicBezTo>
                  <a:cubicBezTo>
                    <a:pt x="27" y="81130"/>
                    <a:pt x="1" y="81183"/>
                    <a:pt x="27" y="81264"/>
                  </a:cubicBezTo>
                  <a:cubicBezTo>
                    <a:pt x="60" y="81297"/>
                    <a:pt x="104" y="81320"/>
                    <a:pt x="145" y="81320"/>
                  </a:cubicBezTo>
                  <a:cubicBezTo>
                    <a:pt x="170" y="81320"/>
                    <a:pt x="194" y="81311"/>
                    <a:pt x="215" y="81290"/>
                  </a:cubicBezTo>
                  <a:cubicBezTo>
                    <a:pt x="2008" y="80273"/>
                    <a:pt x="3105" y="78427"/>
                    <a:pt x="3186" y="76366"/>
                  </a:cubicBezTo>
                  <a:cubicBezTo>
                    <a:pt x="5193" y="75322"/>
                    <a:pt x="6424" y="73314"/>
                    <a:pt x="6424" y="71066"/>
                  </a:cubicBezTo>
                  <a:cubicBezTo>
                    <a:pt x="6424" y="68818"/>
                    <a:pt x="5193" y="66784"/>
                    <a:pt x="3186" y="65766"/>
                  </a:cubicBezTo>
                  <a:cubicBezTo>
                    <a:pt x="3105" y="63786"/>
                    <a:pt x="2088" y="61992"/>
                    <a:pt x="402" y="60922"/>
                  </a:cubicBezTo>
                  <a:cubicBezTo>
                    <a:pt x="2088" y="59878"/>
                    <a:pt x="3105" y="58085"/>
                    <a:pt x="3186" y="56104"/>
                  </a:cubicBezTo>
                  <a:cubicBezTo>
                    <a:pt x="5193" y="55060"/>
                    <a:pt x="6424" y="53053"/>
                    <a:pt x="6424" y="50804"/>
                  </a:cubicBezTo>
                  <a:cubicBezTo>
                    <a:pt x="6424" y="48556"/>
                    <a:pt x="5193" y="46522"/>
                    <a:pt x="3186" y="45505"/>
                  </a:cubicBezTo>
                  <a:cubicBezTo>
                    <a:pt x="3159" y="43604"/>
                    <a:pt x="2088" y="41731"/>
                    <a:pt x="402" y="40660"/>
                  </a:cubicBezTo>
                  <a:cubicBezTo>
                    <a:pt x="1901" y="39723"/>
                    <a:pt x="3320" y="37877"/>
                    <a:pt x="3186" y="35816"/>
                  </a:cubicBezTo>
                  <a:cubicBezTo>
                    <a:pt x="5193" y="34799"/>
                    <a:pt x="6424" y="32764"/>
                    <a:pt x="6424" y="30543"/>
                  </a:cubicBezTo>
                  <a:cubicBezTo>
                    <a:pt x="6424" y="28295"/>
                    <a:pt x="5193" y="26260"/>
                    <a:pt x="3186" y="25243"/>
                  </a:cubicBezTo>
                  <a:cubicBezTo>
                    <a:pt x="3105" y="23236"/>
                    <a:pt x="2062" y="21443"/>
                    <a:pt x="402" y="20399"/>
                  </a:cubicBezTo>
                  <a:cubicBezTo>
                    <a:pt x="2088" y="19328"/>
                    <a:pt x="3186" y="17454"/>
                    <a:pt x="3186" y="15608"/>
                  </a:cubicBezTo>
                  <a:cubicBezTo>
                    <a:pt x="3186" y="15608"/>
                    <a:pt x="3186" y="15581"/>
                    <a:pt x="3186" y="15554"/>
                  </a:cubicBezTo>
                  <a:cubicBezTo>
                    <a:pt x="5193" y="14537"/>
                    <a:pt x="6424" y="12503"/>
                    <a:pt x="6424" y="10255"/>
                  </a:cubicBezTo>
                  <a:cubicBezTo>
                    <a:pt x="6424" y="8033"/>
                    <a:pt x="5193" y="5999"/>
                    <a:pt x="3186" y="4982"/>
                  </a:cubicBezTo>
                  <a:lnTo>
                    <a:pt x="3186" y="4955"/>
                  </a:lnTo>
                  <a:cubicBezTo>
                    <a:pt x="3186" y="3028"/>
                    <a:pt x="2008" y="1074"/>
                    <a:pt x="215" y="30"/>
                  </a:cubicBezTo>
                  <a:cubicBezTo>
                    <a:pt x="194" y="10"/>
                    <a:pt x="170" y="1"/>
                    <a:pt x="1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49"/>
            <p:cNvSpPr/>
            <p:nvPr/>
          </p:nvSpPr>
          <p:spPr>
            <a:xfrm>
              <a:off x="839675" y="818875"/>
              <a:ext cx="159950" cy="2032875"/>
            </a:xfrm>
            <a:custGeom>
              <a:avLst/>
              <a:gdLst/>
              <a:ahLst/>
              <a:cxnLst/>
              <a:rect l="l" t="t" r="r" b="b"/>
              <a:pathLst>
                <a:path w="6398" h="81315" extrusionOk="0">
                  <a:moveTo>
                    <a:pt x="122" y="1"/>
                  </a:moveTo>
                  <a:cubicBezTo>
                    <a:pt x="83" y="1"/>
                    <a:pt x="44" y="20"/>
                    <a:pt x="27" y="70"/>
                  </a:cubicBezTo>
                  <a:cubicBezTo>
                    <a:pt x="0" y="70"/>
                    <a:pt x="0" y="97"/>
                    <a:pt x="0" y="124"/>
                  </a:cubicBezTo>
                  <a:cubicBezTo>
                    <a:pt x="0" y="178"/>
                    <a:pt x="27" y="204"/>
                    <a:pt x="54" y="231"/>
                  </a:cubicBezTo>
                  <a:cubicBezTo>
                    <a:pt x="1794" y="1248"/>
                    <a:pt x="2971" y="3175"/>
                    <a:pt x="2918" y="5022"/>
                  </a:cubicBezTo>
                  <a:cubicBezTo>
                    <a:pt x="2918" y="5076"/>
                    <a:pt x="2945" y="5129"/>
                    <a:pt x="2998" y="5156"/>
                  </a:cubicBezTo>
                  <a:cubicBezTo>
                    <a:pt x="4925" y="6119"/>
                    <a:pt x="6156" y="8073"/>
                    <a:pt x="6156" y="10268"/>
                  </a:cubicBezTo>
                  <a:cubicBezTo>
                    <a:pt x="6156" y="12436"/>
                    <a:pt x="4925" y="14390"/>
                    <a:pt x="2998" y="15354"/>
                  </a:cubicBezTo>
                  <a:cubicBezTo>
                    <a:pt x="2945" y="15380"/>
                    <a:pt x="2918" y="15434"/>
                    <a:pt x="2918" y="15487"/>
                  </a:cubicBezTo>
                  <a:cubicBezTo>
                    <a:pt x="2971" y="17334"/>
                    <a:pt x="1847" y="19235"/>
                    <a:pt x="81" y="20278"/>
                  </a:cubicBezTo>
                  <a:cubicBezTo>
                    <a:pt x="54" y="20278"/>
                    <a:pt x="27" y="20305"/>
                    <a:pt x="0" y="20359"/>
                  </a:cubicBezTo>
                  <a:cubicBezTo>
                    <a:pt x="0" y="20412"/>
                    <a:pt x="27" y="20466"/>
                    <a:pt x="54" y="20493"/>
                  </a:cubicBezTo>
                  <a:cubicBezTo>
                    <a:pt x="1794" y="21510"/>
                    <a:pt x="2864" y="23303"/>
                    <a:pt x="2918" y="25310"/>
                  </a:cubicBezTo>
                  <a:cubicBezTo>
                    <a:pt x="2918" y="25364"/>
                    <a:pt x="2945" y="25391"/>
                    <a:pt x="2998" y="25417"/>
                  </a:cubicBezTo>
                  <a:cubicBezTo>
                    <a:pt x="4925" y="26381"/>
                    <a:pt x="6156" y="28362"/>
                    <a:pt x="6156" y="30530"/>
                  </a:cubicBezTo>
                  <a:cubicBezTo>
                    <a:pt x="6156" y="32698"/>
                    <a:pt x="4925" y="34652"/>
                    <a:pt x="2998" y="35642"/>
                  </a:cubicBezTo>
                  <a:cubicBezTo>
                    <a:pt x="2945" y="35642"/>
                    <a:pt x="2918" y="35695"/>
                    <a:pt x="2918" y="35749"/>
                  </a:cubicBezTo>
                  <a:cubicBezTo>
                    <a:pt x="3078" y="37837"/>
                    <a:pt x="1606" y="39630"/>
                    <a:pt x="81" y="40540"/>
                  </a:cubicBezTo>
                  <a:cubicBezTo>
                    <a:pt x="54" y="40540"/>
                    <a:pt x="27" y="40594"/>
                    <a:pt x="0" y="40620"/>
                  </a:cubicBezTo>
                  <a:cubicBezTo>
                    <a:pt x="0" y="40674"/>
                    <a:pt x="27" y="40727"/>
                    <a:pt x="54" y="40754"/>
                  </a:cubicBezTo>
                  <a:cubicBezTo>
                    <a:pt x="1794" y="41771"/>
                    <a:pt x="2918" y="43645"/>
                    <a:pt x="2918" y="45545"/>
                  </a:cubicBezTo>
                  <a:cubicBezTo>
                    <a:pt x="2918" y="45545"/>
                    <a:pt x="2918" y="45545"/>
                    <a:pt x="2918" y="45572"/>
                  </a:cubicBezTo>
                  <a:cubicBezTo>
                    <a:pt x="2918" y="45626"/>
                    <a:pt x="2945" y="45652"/>
                    <a:pt x="2998" y="45679"/>
                  </a:cubicBezTo>
                  <a:cubicBezTo>
                    <a:pt x="4925" y="46669"/>
                    <a:pt x="6156" y="48623"/>
                    <a:pt x="6156" y="50791"/>
                  </a:cubicBezTo>
                  <a:cubicBezTo>
                    <a:pt x="6156" y="52959"/>
                    <a:pt x="4925" y="54913"/>
                    <a:pt x="2998" y="55904"/>
                  </a:cubicBezTo>
                  <a:cubicBezTo>
                    <a:pt x="2945" y="55930"/>
                    <a:pt x="2918" y="55957"/>
                    <a:pt x="2918" y="56011"/>
                  </a:cubicBezTo>
                  <a:cubicBezTo>
                    <a:pt x="2864" y="57991"/>
                    <a:pt x="1820" y="59785"/>
                    <a:pt x="81" y="60802"/>
                  </a:cubicBezTo>
                  <a:cubicBezTo>
                    <a:pt x="54" y="60828"/>
                    <a:pt x="27" y="60855"/>
                    <a:pt x="0" y="60882"/>
                  </a:cubicBezTo>
                  <a:cubicBezTo>
                    <a:pt x="0" y="60935"/>
                    <a:pt x="27" y="60989"/>
                    <a:pt x="54" y="61016"/>
                  </a:cubicBezTo>
                  <a:cubicBezTo>
                    <a:pt x="1794" y="62033"/>
                    <a:pt x="2864" y="63826"/>
                    <a:pt x="2918" y="65834"/>
                  </a:cubicBezTo>
                  <a:cubicBezTo>
                    <a:pt x="2918" y="65887"/>
                    <a:pt x="2945" y="65914"/>
                    <a:pt x="2998" y="65941"/>
                  </a:cubicBezTo>
                  <a:cubicBezTo>
                    <a:pt x="4925" y="66931"/>
                    <a:pt x="6156" y="68885"/>
                    <a:pt x="6156" y="71053"/>
                  </a:cubicBezTo>
                  <a:cubicBezTo>
                    <a:pt x="6156" y="73221"/>
                    <a:pt x="4925" y="75175"/>
                    <a:pt x="2998" y="76165"/>
                  </a:cubicBezTo>
                  <a:cubicBezTo>
                    <a:pt x="2945" y="76192"/>
                    <a:pt x="2918" y="76219"/>
                    <a:pt x="2918" y="76272"/>
                  </a:cubicBezTo>
                  <a:cubicBezTo>
                    <a:pt x="2864" y="78280"/>
                    <a:pt x="1794" y="80073"/>
                    <a:pt x="81" y="81090"/>
                  </a:cubicBezTo>
                  <a:cubicBezTo>
                    <a:pt x="0" y="81117"/>
                    <a:pt x="0" y="81197"/>
                    <a:pt x="27" y="81251"/>
                  </a:cubicBezTo>
                  <a:cubicBezTo>
                    <a:pt x="47" y="81290"/>
                    <a:pt x="95" y="81315"/>
                    <a:pt x="140" y="81315"/>
                  </a:cubicBezTo>
                  <a:cubicBezTo>
                    <a:pt x="157" y="81315"/>
                    <a:pt x="173" y="81311"/>
                    <a:pt x="188" y="81304"/>
                  </a:cubicBezTo>
                  <a:cubicBezTo>
                    <a:pt x="1981" y="80260"/>
                    <a:pt x="3105" y="78413"/>
                    <a:pt x="3159" y="76352"/>
                  </a:cubicBezTo>
                  <a:cubicBezTo>
                    <a:pt x="5166" y="75309"/>
                    <a:pt x="6397" y="73301"/>
                    <a:pt x="6397" y="71053"/>
                  </a:cubicBezTo>
                  <a:cubicBezTo>
                    <a:pt x="6397" y="68805"/>
                    <a:pt x="5166" y="66797"/>
                    <a:pt x="3159" y="65753"/>
                  </a:cubicBezTo>
                  <a:cubicBezTo>
                    <a:pt x="3105" y="63773"/>
                    <a:pt x="2061" y="61979"/>
                    <a:pt x="375" y="60909"/>
                  </a:cubicBezTo>
                  <a:cubicBezTo>
                    <a:pt x="2061" y="59865"/>
                    <a:pt x="3105" y="58072"/>
                    <a:pt x="3159" y="56091"/>
                  </a:cubicBezTo>
                  <a:cubicBezTo>
                    <a:pt x="5166" y="55047"/>
                    <a:pt x="6397" y="53040"/>
                    <a:pt x="6397" y="50791"/>
                  </a:cubicBezTo>
                  <a:cubicBezTo>
                    <a:pt x="6397" y="48543"/>
                    <a:pt x="5166" y="46536"/>
                    <a:pt x="3159" y="45492"/>
                  </a:cubicBezTo>
                  <a:cubicBezTo>
                    <a:pt x="3159" y="43591"/>
                    <a:pt x="2061" y="41718"/>
                    <a:pt x="375" y="40647"/>
                  </a:cubicBezTo>
                  <a:cubicBezTo>
                    <a:pt x="1901" y="39710"/>
                    <a:pt x="3292" y="37890"/>
                    <a:pt x="3185" y="35829"/>
                  </a:cubicBezTo>
                  <a:cubicBezTo>
                    <a:pt x="5166" y="34785"/>
                    <a:pt x="6397" y="32751"/>
                    <a:pt x="6397" y="30530"/>
                  </a:cubicBezTo>
                  <a:cubicBezTo>
                    <a:pt x="6397" y="28281"/>
                    <a:pt x="5166" y="26247"/>
                    <a:pt x="3159" y="25230"/>
                  </a:cubicBezTo>
                  <a:cubicBezTo>
                    <a:pt x="3078" y="23223"/>
                    <a:pt x="2035" y="21429"/>
                    <a:pt x="375" y="20386"/>
                  </a:cubicBezTo>
                  <a:cubicBezTo>
                    <a:pt x="2061" y="19315"/>
                    <a:pt x="3159" y="17441"/>
                    <a:pt x="3159" y="15595"/>
                  </a:cubicBezTo>
                  <a:cubicBezTo>
                    <a:pt x="3159" y="15595"/>
                    <a:pt x="3159" y="15568"/>
                    <a:pt x="3159" y="15541"/>
                  </a:cubicBezTo>
                  <a:cubicBezTo>
                    <a:pt x="5166" y="14524"/>
                    <a:pt x="6397" y="12490"/>
                    <a:pt x="6397" y="10268"/>
                  </a:cubicBezTo>
                  <a:cubicBezTo>
                    <a:pt x="6397" y="8020"/>
                    <a:pt x="5166" y="5986"/>
                    <a:pt x="3159" y="4969"/>
                  </a:cubicBezTo>
                  <a:lnTo>
                    <a:pt x="3159" y="4942"/>
                  </a:lnTo>
                  <a:cubicBezTo>
                    <a:pt x="3159" y="3041"/>
                    <a:pt x="1981" y="1061"/>
                    <a:pt x="188" y="17"/>
                  </a:cubicBezTo>
                  <a:cubicBezTo>
                    <a:pt x="168" y="7"/>
                    <a:pt x="145" y="1"/>
                    <a:pt x="1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49"/>
            <p:cNvSpPr/>
            <p:nvPr/>
          </p:nvSpPr>
          <p:spPr>
            <a:xfrm>
              <a:off x="685775" y="566950"/>
              <a:ext cx="159950" cy="2033000"/>
            </a:xfrm>
            <a:custGeom>
              <a:avLst/>
              <a:gdLst/>
              <a:ahLst/>
              <a:cxnLst/>
              <a:rect l="l" t="t" r="r" b="b"/>
              <a:pathLst>
                <a:path w="6398" h="81320" extrusionOk="0">
                  <a:moveTo>
                    <a:pt x="119" y="1"/>
                  </a:moveTo>
                  <a:cubicBezTo>
                    <a:pt x="81" y="1"/>
                    <a:pt x="44" y="24"/>
                    <a:pt x="27" y="57"/>
                  </a:cubicBezTo>
                  <a:cubicBezTo>
                    <a:pt x="27" y="84"/>
                    <a:pt x="0" y="110"/>
                    <a:pt x="0" y="137"/>
                  </a:cubicBezTo>
                  <a:cubicBezTo>
                    <a:pt x="0" y="164"/>
                    <a:pt x="27" y="217"/>
                    <a:pt x="81" y="244"/>
                  </a:cubicBezTo>
                  <a:cubicBezTo>
                    <a:pt x="1820" y="1261"/>
                    <a:pt x="2944" y="3188"/>
                    <a:pt x="2918" y="5035"/>
                  </a:cubicBezTo>
                  <a:cubicBezTo>
                    <a:pt x="2918" y="5089"/>
                    <a:pt x="2944" y="5142"/>
                    <a:pt x="2998" y="5169"/>
                  </a:cubicBezTo>
                  <a:cubicBezTo>
                    <a:pt x="4952" y="6133"/>
                    <a:pt x="6156" y="8086"/>
                    <a:pt x="6156" y="10255"/>
                  </a:cubicBezTo>
                  <a:cubicBezTo>
                    <a:pt x="6156" y="12449"/>
                    <a:pt x="4952" y="14403"/>
                    <a:pt x="2998" y="15367"/>
                  </a:cubicBezTo>
                  <a:cubicBezTo>
                    <a:pt x="2944" y="15394"/>
                    <a:pt x="2918" y="15447"/>
                    <a:pt x="2918" y="15501"/>
                  </a:cubicBezTo>
                  <a:cubicBezTo>
                    <a:pt x="2998" y="17347"/>
                    <a:pt x="1847" y="19248"/>
                    <a:pt x="81" y="20292"/>
                  </a:cubicBezTo>
                  <a:cubicBezTo>
                    <a:pt x="54" y="20292"/>
                    <a:pt x="27" y="20318"/>
                    <a:pt x="27" y="20372"/>
                  </a:cubicBezTo>
                  <a:cubicBezTo>
                    <a:pt x="0" y="20425"/>
                    <a:pt x="27" y="20479"/>
                    <a:pt x="81" y="20506"/>
                  </a:cubicBezTo>
                  <a:cubicBezTo>
                    <a:pt x="1794" y="21496"/>
                    <a:pt x="2864" y="23316"/>
                    <a:pt x="2918" y="25324"/>
                  </a:cubicBezTo>
                  <a:cubicBezTo>
                    <a:pt x="2918" y="25350"/>
                    <a:pt x="2944" y="25404"/>
                    <a:pt x="2998" y="25431"/>
                  </a:cubicBezTo>
                  <a:cubicBezTo>
                    <a:pt x="4952" y="26394"/>
                    <a:pt x="6156" y="28348"/>
                    <a:pt x="6156" y="30543"/>
                  </a:cubicBezTo>
                  <a:cubicBezTo>
                    <a:pt x="6156" y="32711"/>
                    <a:pt x="4952" y="34665"/>
                    <a:pt x="2998" y="35628"/>
                  </a:cubicBezTo>
                  <a:cubicBezTo>
                    <a:pt x="2944" y="35655"/>
                    <a:pt x="2918" y="35709"/>
                    <a:pt x="2918" y="35762"/>
                  </a:cubicBezTo>
                  <a:cubicBezTo>
                    <a:pt x="3078" y="37823"/>
                    <a:pt x="1633" y="39643"/>
                    <a:pt x="81" y="40553"/>
                  </a:cubicBezTo>
                  <a:cubicBezTo>
                    <a:pt x="54" y="40553"/>
                    <a:pt x="27" y="40580"/>
                    <a:pt x="27" y="40633"/>
                  </a:cubicBezTo>
                  <a:cubicBezTo>
                    <a:pt x="0" y="40687"/>
                    <a:pt x="27" y="40741"/>
                    <a:pt x="81" y="40767"/>
                  </a:cubicBezTo>
                  <a:cubicBezTo>
                    <a:pt x="1820" y="41784"/>
                    <a:pt x="2918" y="43658"/>
                    <a:pt x="2918" y="45532"/>
                  </a:cubicBezTo>
                  <a:cubicBezTo>
                    <a:pt x="2918" y="45558"/>
                    <a:pt x="2918" y="45558"/>
                    <a:pt x="2918" y="45585"/>
                  </a:cubicBezTo>
                  <a:cubicBezTo>
                    <a:pt x="2918" y="45612"/>
                    <a:pt x="2944" y="45665"/>
                    <a:pt x="2998" y="45692"/>
                  </a:cubicBezTo>
                  <a:cubicBezTo>
                    <a:pt x="4952" y="46656"/>
                    <a:pt x="6156" y="48636"/>
                    <a:pt x="6156" y="50804"/>
                  </a:cubicBezTo>
                  <a:cubicBezTo>
                    <a:pt x="6156" y="52972"/>
                    <a:pt x="4952" y="54926"/>
                    <a:pt x="2998" y="55917"/>
                  </a:cubicBezTo>
                  <a:cubicBezTo>
                    <a:pt x="2944" y="55917"/>
                    <a:pt x="2918" y="55970"/>
                    <a:pt x="2918" y="56024"/>
                  </a:cubicBezTo>
                  <a:cubicBezTo>
                    <a:pt x="2891" y="58004"/>
                    <a:pt x="1820" y="59798"/>
                    <a:pt x="81" y="60815"/>
                  </a:cubicBezTo>
                  <a:cubicBezTo>
                    <a:pt x="54" y="60815"/>
                    <a:pt x="27" y="60868"/>
                    <a:pt x="27" y="60895"/>
                  </a:cubicBezTo>
                  <a:cubicBezTo>
                    <a:pt x="0" y="60949"/>
                    <a:pt x="27" y="61002"/>
                    <a:pt x="81" y="61029"/>
                  </a:cubicBezTo>
                  <a:cubicBezTo>
                    <a:pt x="1820" y="62046"/>
                    <a:pt x="2891" y="63839"/>
                    <a:pt x="2918" y="65847"/>
                  </a:cubicBezTo>
                  <a:cubicBezTo>
                    <a:pt x="2918" y="65900"/>
                    <a:pt x="2944" y="65927"/>
                    <a:pt x="2998" y="65954"/>
                  </a:cubicBezTo>
                  <a:cubicBezTo>
                    <a:pt x="4952" y="66944"/>
                    <a:pt x="6156" y="68898"/>
                    <a:pt x="6156" y="71066"/>
                  </a:cubicBezTo>
                  <a:cubicBezTo>
                    <a:pt x="6156" y="73234"/>
                    <a:pt x="4952" y="75188"/>
                    <a:pt x="2998" y="76178"/>
                  </a:cubicBezTo>
                  <a:cubicBezTo>
                    <a:pt x="2944" y="76178"/>
                    <a:pt x="2918" y="76232"/>
                    <a:pt x="2918" y="76285"/>
                  </a:cubicBezTo>
                  <a:cubicBezTo>
                    <a:pt x="2891" y="78293"/>
                    <a:pt x="1820" y="80086"/>
                    <a:pt x="81" y="81076"/>
                  </a:cubicBezTo>
                  <a:cubicBezTo>
                    <a:pt x="27" y="81130"/>
                    <a:pt x="0" y="81183"/>
                    <a:pt x="27" y="81264"/>
                  </a:cubicBezTo>
                  <a:cubicBezTo>
                    <a:pt x="60" y="81297"/>
                    <a:pt x="93" y="81320"/>
                    <a:pt x="133" y="81320"/>
                  </a:cubicBezTo>
                  <a:cubicBezTo>
                    <a:pt x="157" y="81320"/>
                    <a:pt x="184" y="81311"/>
                    <a:pt x="214" y="81290"/>
                  </a:cubicBezTo>
                  <a:cubicBezTo>
                    <a:pt x="2008" y="80273"/>
                    <a:pt x="3105" y="78427"/>
                    <a:pt x="3185" y="76366"/>
                  </a:cubicBezTo>
                  <a:cubicBezTo>
                    <a:pt x="5166" y="75322"/>
                    <a:pt x="6397" y="73314"/>
                    <a:pt x="6397" y="71066"/>
                  </a:cubicBezTo>
                  <a:cubicBezTo>
                    <a:pt x="6397" y="68818"/>
                    <a:pt x="5166" y="66784"/>
                    <a:pt x="3185" y="65766"/>
                  </a:cubicBezTo>
                  <a:cubicBezTo>
                    <a:pt x="3105" y="63786"/>
                    <a:pt x="2061" y="61992"/>
                    <a:pt x="375" y="60922"/>
                  </a:cubicBezTo>
                  <a:cubicBezTo>
                    <a:pt x="2061" y="59878"/>
                    <a:pt x="3105" y="58085"/>
                    <a:pt x="3185" y="56104"/>
                  </a:cubicBezTo>
                  <a:cubicBezTo>
                    <a:pt x="5166" y="55060"/>
                    <a:pt x="6397" y="53053"/>
                    <a:pt x="6397" y="50804"/>
                  </a:cubicBezTo>
                  <a:cubicBezTo>
                    <a:pt x="6397" y="48556"/>
                    <a:pt x="5166" y="46522"/>
                    <a:pt x="3185" y="45505"/>
                  </a:cubicBezTo>
                  <a:cubicBezTo>
                    <a:pt x="3159" y="43604"/>
                    <a:pt x="2088" y="41731"/>
                    <a:pt x="375" y="40660"/>
                  </a:cubicBezTo>
                  <a:cubicBezTo>
                    <a:pt x="1901" y="39723"/>
                    <a:pt x="3292" y="37903"/>
                    <a:pt x="3185" y="35816"/>
                  </a:cubicBezTo>
                  <a:cubicBezTo>
                    <a:pt x="5166" y="34799"/>
                    <a:pt x="6397" y="32764"/>
                    <a:pt x="6397" y="30543"/>
                  </a:cubicBezTo>
                  <a:cubicBezTo>
                    <a:pt x="6397" y="28295"/>
                    <a:pt x="5166" y="26260"/>
                    <a:pt x="3185" y="25243"/>
                  </a:cubicBezTo>
                  <a:cubicBezTo>
                    <a:pt x="3078" y="23236"/>
                    <a:pt x="2061" y="21443"/>
                    <a:pt x="375" y="20399"/>
                  </a:cubicBezTo>
                  <a:cubicBezTo>
                    <a:pt x="2088" y="19328"/>
                    <a:pt x="3185" y="17401"/>
                    <a:pt x="3185" y="15554"/>
                  </a:cubicBezTo>
                  <a:cubicBezTo>
                    <a:pt x="5166" y="14537"/>
                    <a:pt x="6397" y="12503"/>
                    <a:pt x="6397" y="10255"/>
                  </a:cubicBezTo>
                  <a:cubicBezTo>
                    <a:pt x="6397" y="8033"/>
                    <a:pt x="5166" y="5999"/>
                    <a:pt x="3185" y="4982"/>
                  </a:cubicBezTo>
                  <a:lnTo>
                    <a:pt x="3185" y="4955"/>
                  </a:lnTo>
                  <a:cubicBezTo>
                    <a:pt x="3185" y="3028"/>
                    <a:pt x="1981" y="1074"/>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49"/>
            <p:cNvSpPr/>
            <p:nvPr/>
          </p:nvSpPr>
          <p:spPr>
            <a:xfrm>
              <a:off x="531875" y="818875"/>
              <a:ext cx="160600" cy="2032875"/>
            </a:xfrm>
            <a:custGeom>
              <a:avLst/>
              <a:gdLst/>
              <a:ahLst/>
              <a:cxnLst/>
              <a:rect l="l" t="t" r="r" b="b"/>
              <a:pathLst>
                <a:path w="6424" h="81315" extrusionOk="0">
                  <a:moveTo>
                    <a:pt x="147" y="1"/>
                  </a:moveTo>
                  <a:cubicBezTo>
                    <a:pt x="106" y="1"/>
                    <a:pt x="61" y="20"/>
                    <a:pt x="27" y="70"/>
                  </a:cubicBezTo>
                  <a:cubicBezTo>
                    <a:pt x="27" y="70"/>
                    <a:pt x="27" y="97"/>
                    <a:pt x="27" y="124"/>
                  </a:cubicBezTo>
                  <a:cubicBezTo>
                    <a:pt x="27" y="178"/>
                    <a:pt x="54" y="204"/>
                    <a:pt x="80" y="231"/>
                  </a:cubicBezTo>
                  <a:cubicBezTo>
                    <a:pt x="1820" y="1248"/>
                    <a:pt x="2971" y="3175"/>
                    <a:pt x="2944" y="5022"/>
                  </a:cubicBezTo>
                  <a:cubicBezTo>
                    <a:pt x="2944" y="5076"/>
                    <a:pt x="2971" y="5129"/>
                    <a:pt x="2998" y="5156"/>
                  </a:cubicBezTo>
                  <a:cubicBezTo>
                    <a:pt x="4952" y="6119"/>
                    <a:pt x="6156" y="8073"/>
                    <a:pt x="6156" y="10268"/>
                  </a:cubicBezTo>
                  <a:cubicBezTo>
                    <a:pt x="6156" y="12436"/>
                    <a:pt x="4952" y="14390"/>
                    <a:pt x="2998" y="15354"/>
                  </a:cubicBezTo>
                  <a:cubicBezTo>
                    <a:pt x="2971" y="15380"/>
                    <a:pt x="2944" y="15461"/>
                    <a:pt x="2944" y="15487"/>
                  </a:cubicBezTo>
                  <a:cubicBezTo>
                    <a:pt x="2998" y="17334"/>
                    <a:pt x="1847" y="19235"/>
                    <a:pt x="107" y="20278"/>
                  </a:cubicBezTo>
                  <a:cubicBezTo>
                    <a:pt x="54" y="20278"/>
                    <a:pt x="27" y="20305"/>
                    <a:pt x="27" y="20359"/>
                  </a:cubicBezTo>
                  <a:cubicBezTo>
                    <a:pt x="0" y="20412"/>
                    <a:pt x="27" y="20466"/>
                    <a:pt x="80" y="20493"/>
                  </a:cubicBezTo>
                  <a:cubicBezTo>
                    <a:pt x="1793" y="21510"/>
                    <a:pt x="2864" y="23303"/>
                    <a:pt x="2944" y="25310"/>
                  </a:cubicBezTo>
                  <a:cubicBezTo>
                    <a:pt x="2944" y="25364"/>
                    <a:pt x="2971" y="25391"/>
                    <a:pt x="2998" y="25417"/>
                  </a:cubicBezTo>
                  <a:cubicBezTo>
                    <a:pt x="4952" y="26381"/>
                    <a:pt x="6156" y="28362"/>
                    <a:pt x="6156" y="30530"/>
                  </a:cubicBezTo>
                  <a:cubicBezTo>
                    <a:pt x="6156" y="32698"/>
                    <a:pt x="4952" y="34652"/>
                    <a:pt x="2998" y="35642"/>
                  </a:cubicBezTo>
                  <a:cubicBezTo>
                    <a:pt x="2971" y="35642"/>
                    <a:pt x="2944" y="35695"/>
                    <a:pt x="2944" y="35749"/>
                  </a:cubicBezTo>
                  <a:cubicBezTo>
                    <a:pt x="3105" y="37837"/>
                    <a:pt x="1633" y="39630"/>
                    <a:pt x="107" y="40540"/>
                  </a:cubicBezTo>
                  <a:cubicBezTo>
                    <a:pt x="54" y="40540"/>
                    <a:pt x="27" y="40594"/>
                    <a:pt x="27" y="40620"/>
                  </a:cubicBezTo>
                  <a:cubicBezTo>
                    <a:pt x="0" y="40674"/>
                    <a:pt x="27" y="40727"/>
                    <a:pt x="80" y="40754"/>
                  </a:cubicBezTo>
                  <a:cubicBezTo>
                    <a:pt x="1820" y="41771"/>
                    <a:pt x="2944" y="43645"/>
                    <a:pt x="2944" y="45545"/>
                  </a:cubicBezTo>
                  <a:cubicBezTo>
                    <a:pt x="2944" y="45545"/>
                    <a:pt x="2944" y="45545"/>
                    <a:pt x="2944" y="45572"/>
                  </a:cubicBezTo>
                  <a:cubicBezTo>
                    <a:pt x="2944" y="45626"/>
                    <a:pt x="2971" y="45652"/>
                    <a:pt x="2998" y="45679"/>
                  </a:cubicBezTo>
                  <a:cubicBezTo>
                    <a:pt x="4952" y="46669"/>
                    <a:pt x="6156" y="48623"/>
                    <a:pt x="6156" y="50791"/>
                  </a:cubicBezTo>
                  <a:cubicBezTo>
                    <a:pt x="6156" y="52959"/>
                    <a:pt x="4952" y="54913"/>
                    <a:pt x="2998" y="55904"/>
                  </a:cubicBezTo>
                  <a:cubicBezTo>
                    <a:pt x="2971" y="55930"/>
                    <a:pt x="2944" y="55957"/>
                    <a:pt x="2944" y="56011"/>
                  </a:cubicBezTo>
                  <a:cubicBezTo>
                    <a:pt x="2891" y="57991"/>
                    <a:pt x="1820" y="59785"/>
                    <a:pt x="107" y="60802"/>
                  </a:cubicBezTo>
                  <a:cubicBezTo>
                    <a:pt x="54" y="60828"/>
                    <a:pt x="27" y="60855"/>
                    <a:pt x="27" y="60882"/>
                  </a:cubicBezTo>
                  <a:cubicBezTo>
                    <a:pt x="0" y="60935"/>
                    <a:pt x="27" y="60989"/>
                    <a:pt x="80" y="61016"/>
                  </a:cubicBezTo>
                  <a:cubicBezTo>
                    <a:pt x="1820" y="62033"/>
                    <a:pt x="2891" y="63826"/>
                    <a:pt x="2944" y="65834"/>
                  </a:cubicBezTo>
                  <a:cubicBezTo>
                    <a:pt x="2944" y="65887"/>
                    <a:pt x="2971" y="65914"/>
                    <a:pt x="2998" y="65941"/>
                  </a:cubicBezTo>
                  <a:cubicBezTo>
                    <a:pt x="4952" y="66931"/>
                    <a:pt x="6156" y="68885"/>
                    <a:pt x="6156" y="71053"/>
                  </a:cubicBezTo>
                  <a:cubicBezTo>
                    <a:pt x="6156" y="73221"/>
                    <a:pt x="4952" y="75175"/>
                    <a:pt x="2998" y="76165"/>
                  </a:cubicBezTo>
                  <a:cubicBezTo>
                    <a:pt x="2971" y="76192"/>
                    <a:pt x="2944" y="76219"/>
                    <a:pt x="2944" y="76272"/>
                  </a:cubicBezTo>
                  <a:cubicBezTo>
                    <a:pt x="2891" y="78280"/>
                    <a:pt x="1820" y="80073"/>
                    <a:pt x="80" y="81090"/>
                  </a:cubicBezTo>
                  <a:cubicBezTo>
                    <a:pt x="27" y="81117"/>
                    <a:pt x="0" y="81197"/>
                    <a:pt x="54" y="81251"/>
                  </a:cubicBezTo>
                  <a:cubicBezTo>
                    <a:pt x="73" y="81290"/>
                    <a:pt x="122" y="81315"/>
                    <a:pt x="167" y="81315"/>
                  </a:cubicBezTo>
                  <a:cubicBezTo>
                    <a:pt x="184" y="81315"/>
                    <a:pt x="200" y="81311"/>
                    <a:pt x="214" y="81304"/>
                  </a:cubicBezTo>
                  <a:cubicBezTo>
                    <a:pt x="2008" y="80260"/>
                    <a:pt x="3105" y="78413"/>
                    <a:pt x="3185" y="76352"/>
                  </a:cubicBezTo>
                  <a:cubicBezTo>
                    <a:pt x="5193" y="75309"/>
                    <a:pt x="6424" y="73301"/>
                    <a:pt x="6424" y="71053"/>
                  </a:cubicBezTo>
                  <a:cubicBezTo>
                    <a:pt x="6424" y="68805"/>
                    <a:pt x="5193" y="66797"/>
                    <a:pt x="3185" y="65753"/>
                  </a:cubicBezTo>
                  <a:cubicBezTo>
                    <a:pt x="3105" y="63773"/>
                    <a:pt x="2088" y="61979"/>
                    <a:pt x="402" y="60909"/>
                  </a:cubicBezTo>
                  <a:cubicBezTo>
                    <a:pt x="2088" y="59865"/>
                    <a:pt x="3105" y="58072"/>
                    <a:pt x="3185" y="56091"/>
                  </a:cubicBezTo>
                  <a:cubicBezTo>
                    <a:pt x="5193" y="55047"/>
                    <a:pt x="6424" y="53040"/>
                    <a:pt x="6424" y="50791"/>
                  </a:cubicBezTo>
                  <a:cubicBezTo>
                    <a:pt x="6424" y="48543"/>
                    <a:pt x="5193" y="46536"/>
                    <a:pt x="3185" y="45492"/>
                  </a:cubicBezTo>
                  <a:cubicBezTo>
                    <a:pt x="3185" y="43591"/>
                    <a:pt x="2088" y="41718"/>
                    <a:pt x="402" y="40647"/>
                  </a:cubicBezTo>
                  <a:cubicBezTo>
                    <a:pt x="1900" y="39710"/>
                    <a:pt x="3319" y="37890"/>
                    <a:pt x="3185" y="35829"/>
                  </a:cubicBezTo>
                  <a:cubicBezTo>
                    <a:pt x="5193" y="34785"/>
                    <a:pt x="6424" y="32751"/>
                    <a:pt x="6424" y="30530"/>
                  </a:cubicBezTo>
                  <a:cubicBezTo>
                    <a:pt x="6424" y="28281"/>
                    <a:pt x="5193" y="26247"/>
                    <a:pt x="3185" y="25230"/>
                  </a:cubicBezTo>
                  <a:cubicBezTo>
                    <a:pt x="3105" y="23223"/>
                    <a:pt x="2061" y="21429"/>
                    <a:pt x="402" y="20386"/>
                  </a:cubicBezTo>
                  <a:cubicBezTo>
                    <a:pt x="2088" y="19315"/>
                    <a:pt x="3185" y="17441"/>
                    <a:pt x="3185" y="15595"/>
                  </a:cubicBezTo>
                  <a:cubicBezTo>
                    <a:pt x="3185" y="15595"/>
                    <a:pt x="3185" y="15568"/>
                    <a:pt x="3185" y="15541"/>
                  </a:cubicBezTo>
                  <a:cubicBezTo>
                    <a:pt x="5193" y="14524"/>
                    <a:pt x="6424" y="12490"/>
                    <a:pt x="6424" y="10268"/>
                  </a:cubicBezTo>
                  <a:cubicBezTo>
                    <a:pt x="6424" y="8020"/>
                    <a:pt x="5193" y="5986"/>
                    <a:pt x="3185" y="4969"/>
                  </a:cubicBezTo>
                  <a:lnTo>
                    <a:pt x="3185" y="4942"/>
                  </a:lnTo>
                  <a:cubicBezTo>
                    <a:pt x="3185" y="3041"/>
                    <a:pt x="2008" y="1061"/>
                    <a:pt x="214" y="17"/>
                  </a:cubicBezTo>
                  <a:cubicBezTo>
                    <a:pt x="195" y="7"/>
                    <a:pt x="171" y="1"/>
                    <a:pt x="14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49"/>
            <p:cNvSpPr/>
            <p:nvPr/>
          </p:nvSpPr>
          <p:spPr>
            <a:xfrm>
              <a:off x="378625" y="566950"/>
              <a:ext cx="159950" cy="2033000"/>
            </a:xfrm>
            <a:custGeom>
              <a:avLst/>
              <a:gdLst/>
              <a:ahLst/>
              <a:cxnLst/>
              <a:rect l="l" t="t" r="r" b="b"/>
              <a:pathLst>
                <a:path w="6398" h="81320" extrusionOk="0">
                  <a:moveTo>
                    <a:pt x="120" y="1"/>
                  </a:moveTo>
                  <a:cubicBezTo>
                    <a:pt x="81" y="1"/>
                    <a:pt x="44" y="24"/>
                    <a:pt x="28" y="57"/>
                  </a:cubicBezTo>
                  <a:cubicBezTo>
                    <a:pt x="1" y="84"/>
                    <a:pt x="1" y="110"/>
                    <a:pt x="1" y="137"/>
                  </a:cubicBezTo>
                  <a:cubicBezTo>
                    <a:pt x="1" y="164"/>
                    <a:pt x="28" y="217"/>
                    <a:pt x="54" y="244"/>
                  </a:cubicBezTo>
                  <a:cubicBezTo>
                    <a:pt x="1821" y="1261"/>
                    <a:pt x="2972" y="3188"/>
                    <a:pt x="2918" y="5035"/>
                  </a:cubicBezTo>
                  <a:cubicBezTo>
                    <a:pt x="2918" y="5116"/>
                    <a:pt x="2945" y="5142"/>
                    <a:pt x="2999" y="5169"/>
                  </a:cubicBezTo>
                  <a:cubicBezTo>
                    <a:pt x="4952" y="6133"/>
                    <a:pt x="6157" y="8086"/>
                    <a:pt x="6157" y="10255"/>
                  </a:cubicBezTo>
                  <a:cubicBezTo>
                    <a:pt x="6157" y="12449"/>
                    <a:pt x="4952" y="14403"/>
                    <a:pt x="2999" y="15367"/>
                  </a:cubicBezTo>
                  <a:cubicBezTo>
                    <a:pt x="2945" y="15394"/>
                    <a:pt x="2918" y="15447"/>
                    <a:pt x="2918" y="15501"/>
                  </a:cubicBezTo>
                  <a:cubicBezTo>
                    <a:pt x="2972" y="17347"/>
                    <a:pt x="1848" y="19248"/>
                    <a:pt x="81" y="20292"/>
                  </a:cubicBezTo>
                  <a:cubicBezTo>
                    <a:pt x="54" y="20292"/>
                    <a:pt x="28" y="20318"/>
                    <a:pt x="1" y="20372"/>
                  </a:cubicBezTo>
                  <a:cubicBezTo>
                    <a:pt x="1" y="20425"/>
                    <a:pt x="28" y="20479"/>
                    <a:pt x="54" y="20506"/>
                  </a:cubicBezTo>
                  <a:cubicBezTo>
                    <a:pt x="1794" y="21496"/>
                    <a:pt x="2865" y="23316"/>
                    <a:pt x="2918" y="25324"/>
                  </a:cubicBezTo>
                  <a:cubicBezTo>
                    <a:pt x="2918" y="25350"/>
                    <a:pt x="2945" y="25404"/>
                    <a:pt x="2999" y="25431"/>
                  </a:cubicBezTo>
                  <a:cubicBezTo>
                    <a:pt x="4952" y="26394"/>
                    <a:pt x="6157" y="28348"/>
                    <a:pt x="6157" y="30543"/>
                  </a:cubicBezTo>
                  <a:cubicBezTo>
                    <a:pt x="6157" y="32711"/>
                    <a:pt x="4952" y="34665"/>
                    <a:pt x="2999" y="35628"/>
                  </a:cubicBezTo>
                  <a:cubicBezTo>
                    <a:pt x="2945" y="35655"/>
                    <a:pt x="2918" y="35709"/>
                    <a:pt x="2918" y="35762"/>
                  </a:cubicBezTo>
                  <a:cubicBezTo>
                    <a:pt x="3079" y="37823"/>
                    <a:pt x="1607" y="39643"/>
                    <a:pt x="81" y="40553"/>
                  </a:cubicBezTo>
                  <a:cubicBezTo>
                    <a:pt x="54" y="40553"/>
                    <a:pt x="28" y="40580"/>
                    <a:pt x="1" y="40633"/>
                  </a:cubicBezTo>
                  <a:cubicBezTo>
                    <a:pt x="1" y="40687"/>
                    <a:pt x="28" y="40741"/>
                    <a:pt x="54" y="40767"/>
                  </a:cubicBezTo>
                  <a:cubicBezTo>
                    <a:pt x="1794" y="41784"/>
                    <a:pt x="2918" y="43658"/>
                    <a:pt x="2918" y="45532"/>
                  </a:cubicBezTo>
                  <a:cubicBezTo>
                    <a:pt x="2918" y="45558"/>
                    <a:pt x="2918" y="45558"/>
                    <a:pt x="2918" y="45585"/>
                  </a:cubicBezTo>
                  <a:cubicBezTo>
                    <a:pt x="2918" y="45612"/>
                    <a:pt x="2945" y="45665"/>
                    <a:pt x="2999" y="45692"/>
                  </a:cubicBezTo>
                  <a:cubicBezTo>
                    <a:pt x="4952" y="46656"/>
                    <a:pt x="6157" y="48636"/>
                    <a:pt x="6157" y="50804"/>
                  </a:cubicBezTo>
                  <a:cubicBezTo>
                    <a:pt x="6157" y="52972"/>
                    <a:pt x="4952" y="54926"/>
                    <a:pt x="2999" y="55917"/>
                  </a:cubicBezTo>
                  <a:cubicBezTo>
                    <a:pt x="2945" y="55917"/>
                    <a:pt x="2918" y="55970"/>
                    <a:pt x="2918" y="56024"/>
                  </a:cubicBezTo>
                  <a:cubicBezTo>
                    <a:pt x="2865" y="58004"/>
                    <a:pt x="1821" y="59798"/>
                    <a:pt x="81" y="60815"/>
                  </a:cubicBezTo>
                  <a:cubicBezTo>
                    <a:pt x="54" y="60815"/>
                    <a:pt x="28" y="60868"/>
                    <a:pt x="1" y="60895"/>
                  </a:cubicBezTo>
                  <a:cubicBezTo>
                    <a:pt x="1" y="60949"/>
                    <a:pt x="28" y="61002"/>
                    <a:pt x="54" y="61029"/>
                  </a:cubicBezTo>
                  <a:cubicBezTo>
                    <a:pt x="1794" y="62046"/>
                    <a:pt x="2865" y="63839"/>
                    <a:pt x="2918" y="65847"/>
                  </a:cubicBezTo>
                  <a:cubicBezTo>
                    <a:pt x="2918" y="65900"/>
                    <a:pt x="2945" y="65927"/>
                    <a:pt x="2999" y="65954"/>
                  </a:cubicBezTo>
                  <a:cubicBezTo>
                    <a:pt x="4952" y="66944"/>
                    <a:pt x="6157" y="68898"/>
                    <a:pt x="6157" y="71066"/>
                  </a:cubicBezTo>
                  <a:cubicBezTo>
                    <a:pt x="6157" y="73234"/>
                    <a:pt x="4952" y="75188"/>
                    <a:pt x="2999" y="76178"/>
                  </a:cubicBezTo>
                  <a:cubicBezTo>
                    <a:pt x="2945" y="76178"/>
                    <a:pt x="2918" y="76232"/>
                    <a:pt x="2918" y="76285"/>
                  </a:cubicBezTo>
                  <a:cubicBezTo>
                    <a:pt x="2865" y="78293"/>
                    <a:pt x="1821" y="80086"/>
                    <a:pt x="81" y="81076"/>
                  </a:cubicBezTo>
                  <a:cubicBezTo>
                    <a:pt x="1" y="81130"/>
                    <a:pt x="1" y="81183"/>
                    <a:pt x="28" y="81264"/>
                  </a:cubicBezTo>
                  <a:cubicBezTo>
                    <a:pt x="44" y="81297"/>
                    <a:pt x="81" y="81320"/>
                    <a:pt x="120" y="81320"/>
                  </a:cubicBezTo>
                  <a:cubicBezTo>
                    <a:pt x="143" y="81320"/>
                    <a:pt x="168" y="81311"/>
                    <a:pt x="188" y="81290"/>
                  </a:cubicBezTo>
                  <a:cubicBezTo>
                    <a:pt x="1981" y="80273"/>
                    <a:pt x="3106" y="78427"/>
                    <a:pt x="3159" y="76366"/>
                  </a:cubicBezTo>
                  <a:cubicBezTo>
                    <a:pt x="5167" y="75322"/>
                    <a:pt x="6398" y="73314"/>
                    <a:pt x="6398" y="71066"/>
                  </a:cubicBezTo>
                  <a:cubicBezTo>
                    <a:pt x="6398" y="68818"/>
                    <a:pt x="5167" y="66784"/>
                    <a:pt x="3159" y="65766"/>
                  </a:cubicBezTo>
                  <a:cubicBezTo>
                    <a:pt x="3106" y="63786"/>
                    <a:pt x="2062" y="61992"/>
                    <a:pt x="376" y="60922"/>
                  </a:cubicBezTo>
                  <a:cubicBezTo>
                    <a:pt x="2062" y="59878"/>
                    <a:pt x="3106" y="58085"/>
                    <a:pt x="3159" y="56104"/>
                  </a:cubicBezTo>
                  <a:cubicBezTo>
                    <a:pt x="5167" y="55060"/>
                    <a:pt x="6398" y="53053"/>
                    <a:pt x="6398" y="50804"/>
                  </a:cubicBezTo>
                  <a:cubicBezTo>
                    <a:pt x="6398" y="48556"/>
                    <a:pt x="5167" y="46522"/>
                    <a:pt x="3159" y="45505"/>
                  </a:cubicBezTo>
                  <a:cubicBezTo>
                    <a:pt x="3159" y="43604"/>
                    <a:pt x="2062" y="41731"/>
                    <a:pt x="376" y="40660"/>
                  </a:cubicBezTo>
                  <a:cubicBezTo>
                    <a:pt x="1901" y="39723"/>
                    <a:pt x="3293" y="37903"/>
                    <a:pt x="3186" y="35816"/>
                  </a:cubicBezTo>
                  <a:cubicBezTo>
                    <a:pt x="5167" y="34799"/>
                    <a:pt x="6398" y="32764"/>
                    <a:pt x="6398" y="30543"/>
                  </a:cubicBezTo>
                  <a:cubicBezTo>
                    <a:pt x="6398" y="28295"/>
                    <a:pt x="5167" y="26260"/>
                    <a:pt x="3159" y="25243"/>
                  </a:cubicBezTo>
                  <a:cubicBezTo>
                    <a:pt x="3079" y="23236"/>
                    <a:pt x="2035" y="21443"/>
                    <a:pt x="376" y="20399"/>
                  </a:cubicBezTo>
                  <a:cubicBezTo>
                    <a:pt x="2089" y="19328"/>
                    <a:pt x="3186" y="17401"/>
                    <a:pt x="3186" y="15554"/>
                  </a:cubicBezTo>
                  <a:cubicBezTo>
                    <a:pt x="5167" y="14537"/>
                    <a:pt x="6398" y="12503"/>
                    <a:pt x="6398" y="10255"/>
                  </a:cubicBezTo>
                  <a:cubicBezTo>
                    <a:pt x="6398" y="8033"/>
                    <a:pt x="5167" y="5999"/>
                    <a:pt x="3186" y="4982"/>
                  </a:cubicBezTo>
                  <a:lnTo>
                    <a:pt x="3186" y="4955"/>
                  </a:lnTo>
                  <a:cubicBezTo>
                    <a:pt x="3186" y="3028"/>
                    <a:pt x="1981" y="1074"/>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49"/>
            <p:cNvSpPr/>
            <p:nvPr/>
          </p:nvSpPr>
          <p:spPr>
            <a:xfrm>
              <a:off x="224725" y="818875"/>
              <a:ext cx="159950" cy="2032875"/>
            </a:xfrm>
            <a:custGeom>
              <a:avLst/>
              <a:gdLst/>
              <a:ahLst/>
              <a:cxnLst/>
              <a:rect l="l" t="t" r="r" b="b"/>
              <a:pathLst>
                <a:path w="6398" h="81315" extrusionOk="0">
                  <a:moveTo>
                    <a:pt x="129" y="1"/>
                  </a:moveTo>
                  <a:cubicBezTo>
                    <a:pt x="83" y="1"/>
                    <a:pt x="44" y="20"/>
                    <a:pt x="27" y="70"/>
                  </a:cubicBezTo>
                  <a:cubicBezTo>
                    <a:pt x="27" y="70"/>
                    <a:pt x="1" y="97"/>
                    <a:pt x="1" y="124"/>
                  </a:cubicBezTo>
                  <a:cubicBezTo>
                    <a:pt x="1" y="178"/>
                    <a:pt x="27" y="204"/>
                    <a:pt x="81" y="231"/>
                  </a:cubicBezTo>
                  <a:cubicBezTo>
                    <a:pt x="1821" y="1248"/>
                    <a:pt x="2972" y="3175"/>
                    <a:pt x="2918" y="5022"/>
                  </a:cubicBezTo>
                  <a:cubicBezTo>
                    <a:pt x="2945" y="5076"/>
                    <a:pt x="2945" y="5129"/>
                    <a:pt x="2998" y="5156"/>
                  </a:cubicBezTo>
                  <a:cubicBezTo>
                    <a:pt x="4952" y="6119"/>
                    <a:pt x="6157" y="8073"/>
                    <a:pt x="6157" y="10268"/>
                  </a:cubicBezTo>
                  <a:cubicBezTo>
                    <a:pt x="6157" y="12436"/>
                    <a:pt x="4952" y="14390"/>
                    <a:pt x="2998" y="15354"/>
                  </a:cubicBezTo>
                  <a:cubicBezTo>
                    <a:pt x="2945" y="15380"/>
                    <a:pt x="2918" y="15461"/>
                    <a:pt x="2918" y="15487"/>
                  </a:cubicBezTo>
                  <a:cubicBezTo>
                    <a:pt x="2998" y="17334"/>
                    <a:pt x="1848" y="19235"/>
                    <a:pt x="108" y="20278"/>
                  </a:cubicBezTo>
                  <a:cubicBezTo>
                    <a:pt x="54" y="20278"/>
                    <a:pt x="27" y="20305"/>
                    <a:pt x="27" y="20359"/>
                  </a:cubicBezTo>
                  <a:cubicBezTo>
                    <a:pt x="1" y="20412"/>
                    <a:pt x="27" y="20466"/>
                    <a:pt x="81" y="20493"/>
                  </a:cubicBezTo>
                  <a:cubicBezTo>
                    <a:pt x="1794" y="21510"/>
                    <a:pt x="2865" y="23303"/>
                    <a:pt x="2918" y="25310"/>
                  </a:cubicBezTo>
                  <a:cubicBezTo>
                    <a:pt x="2945" y="25364"/>
                    <a:pt x="2972" y="25391"/>
                    <a:pt x="2998" y="25417"/>
                  </a:cubicBezTo>
                  <a:cubicBezTo>
                    <a:pt x="4952" y="26381"/>
                    <a:pt x="6157" y="28362"/>
                    <a:pt x="6157" y="30530"/>
                  </a:cubicBezTo>
                  <a:cubicBezTo>
                    <a:pt x="6157" y="32698"/>
                    <a:pt x="4952" y="34652"/>
                    <a:pt x="2998" y="35642"/>
                  </a:cubicBezTo>
                  <a:cubicBezTo>
                    <a:pt x="2945" y="35642"/>
                    <a:pt x="2918" y="35695"/>
                    <a:pt x="2918" y="35749"/>
                  </a:cubicBezTo>
                  <a:cubicBezTo>
                    <a:pt x="3106" y="37837"/>
                    <a:pt x="1633" y="39630"/>
                    <a:pt x="108" y="40540"/>
                  </a:cubicBezTo>
                  <a:cubicBezTo>
                    <a:pt x="54" y="40540"/>
                    <a:pt x="27" y="40594"/>
                    <a:pt x="27" y="40620"/>
                  </a:cubicBezTo>
                  <a:cubicBezTo>
                    <a:pt x="1" y="40674"/>
                    <a:pt x="27" y="40727"/>
                    <a:pt x="81" y="40754"/>
                  </a:cubicBezTo>
                  <a:cubicBezTo>
                    <a:pt x="1821" y="41771"/>
                    <a:pt x="2918" y="43645"/>
                    <a:pt x="2918" y="45545"/>
                  </a:cubicBezTo>
                  <a:cubicBezTo>
                    <a:pt x="2918" y="45545"/>
                    <a:pt x="2918" y="45545"/>
                    <a:pt x="2918" y="45572"/>
                  </a:cubicBezTo>
                  <a:cubicBezTo>
                    <a:pt x="2918" y="45626"/>
                    <a:pt x="2945" y="45652"/>
                    <a:pt x="2998" y="45679"/>
                  </a:cubicBezTo>
                  <a:cubicBezTo>
                    <a:pt x="4952" y="46669"/>
                    <a:pt x="6157" y="48623"/>
                    <a:pt x="6157" y="50791"/>
                  </a:cubicBezTo>
                  <a:cubicBezTo>
                    <a:pt x="6157" y="52959"/>
                    <a:pt x="4952" y="54913"/>
                    <a:pt x="2998" y="55904"/>
                  </a:cubicBezTo>
                  <a:cubicBezTo>
                    <a:pt x="2945" y="55930"/>
                    <a:pt x="2918" y="55957"/>
                    <a:pt x="2918" y="56011"/>
                  </a:cubicBezTo>
                  <a:cubicBezTo>
                    <a:pt x="2891" y="57991"/>
                    <a:pt x="1821" y="59785"/>
                    <a:pt x="108" y="60802"/>
                  </a:cubicBezTo>
                  <a:cubicBezTo>
                    <a:pt x="54" y="60828"/>
                    <a:pt x="27" y="60855"/>
                    <a:pt x="27" y="60882"/>
                  </a:cubicBezTo>
                  <a:cubicBezTo>
                    <a:pt x="1" y="60935"/>
                    <a:pt x="27" y="60989"/>
                    <a:pt x="81" y="61016"/>
                  </a:cubicBezTo>
                  <a:cubicBezTo>
                    <a:pt x="1821" y="62033"/>
                    <a:pt x="2891" y="63826"/>
                    <a:pt x="2918" y="65834"/>
                  </a:cubicBezTo>
                  <a:cubicBezTo>
                    <a:pt x="2918" y="65887"/>
                    <a:pt x="2945" y="65914"/>
                    <a:pt x="2998" y="65941"/>
                  </a:cubicBezTo>
                  <a:cubicBezTo>
                    <a:pt x="4952" y="66931"/>
                    <a:pt x="6157" y="68885"/>
                    <a:pt x="6157" y="71053"/>
                  </a:cubicBezTo>
                  <a:cubicBezTo>
                    <a:pt x="6157" y="73221"/>
                    <a:pt x="4952" y="75175"/>
                    <a:pt x="2998" y="76165"/>
                  </a:cubicBezTo>
                  <a:cubicBezTo>
                    <a:pt x="2945" y="76192"/>
                    <a:pt x="2918" y="76219"/>
                    <a:pt x="2918" y="76272"/>
                  </a:cubicBezTo>
                  <a:cubicBezTo>
                    <a:pt x="2891" y="78280"/>
                    <a:pt x="1821" y="80073"/>
                    <a:pt x="81" y="81090"/>
                  </a:cubicBezTo>
                  <a:cubicBezTo>
                    <a:pt x="27" y="81117"/>
                    <a:pt x="1" y="81197"/>
                    <a:pt x="27" y="81251"/>
                  </a:cubicBezTo>
                  <a:cubicBezTo>
                    <a:pt x="67" y="81290"/>
                    <a:pt x="106" y="81315"/>
                    <a:pt x="156" y="81315"/>
                  </a:cubicBezTo>
                  <a:cubicBezTo>
                    <a:pt x="174" y="81315"/>
                    <a:pt x="193" y="81311"/>
                    <a:pt x="215" y="81304"/>
                  </a:cubicBezTo>
                  <a:cubicBezTo>
                    <a:pt x="2008" y="80260"/>
                    <a:pt x="3106" y="78413"/>
                    <a:pt x="3186" y="76352"/>
                  </a:cubicBezTo>
                  <a:cubicBezTo>
                    <a:pt x="5166" y="75309"/>
                    <a:pt x="6398" y="73301"/>
                    <a:pt x="6398" y="71053"/>
                  </a:cubicBezTo>
                  <a:cubicBezTo>
                    <a:pt x="6398" y="68805"/>
                    <a:pt x="5166" y="66797"/>
                    <a:pt x="3186" y="65753"/>
                  </a:cubicBezTo>
                  <a:cubicBezTo>
                    <a:pt x="3106" y="63773"/>
                    <a:pt x="2062" y="61979"/>
                    <a:pt x="375" y="60909"/>
                  </a:cubicBezTo>
                  <a:cubicBezTo>
                    <a:pt x="2062" y="59865"/>
                    <a:pt x="3106" y="58072"/>
                    <a:pt x="3186" y="56091"/>
                  </a:cubicBezTo>
                  <a:cubicBezTo>
                    <a:pt x="5166" y="55047"/>
                    <a:pt x="6398" y="53040"/>
                    <a:pt x="6398" y="50791"/>
                  </a:cubicBezTo>
                  <a:cubicBezTo>
                    <a:pt x="6398" y="48543"/>
                    <a:pt x="5166" y="46536"/>
                    <a:pt x="3186" y="45492"/>
                  </a:cubicBezTo>
                  <a:cubicBezTo>
                    <a:pt x="3159" y="43591"/>
                    <a:pt x="2088" y="41718"/>
                    <a:pt x="375" y="40647"/>
                  </a:cubicBezTo>
                  <a:cubicBezTo>
                    <a:pt x="1901" y="39710"/>
                    <a:pt x="3320" y="37890"/>
                    <a:pt x="3186" y="35829"/>
                  </a:cubicBezTo>
                  <a:cubicBezTo>
                    <a:pt x="5166" y="34785"/>
                    <a:pt x="6398" y="32751"/>
                    <a:pt x="6398" y="30530"/>
                  </a:cubicBezTo>
                  <a:cubicBezTo>
                    <a:pt x="6398" y="28281"/>
                    <a:pt x="5166" y="26247"/>
                    <a:pt x="3186" y="25230"/>
                  </a:cubicBezTo>
                  <a:cubicBezTo>
                    <a:pt x="3079" y="23223"/>
                    <a:pt x="2062" y="21429"/>
                    <a:pt x="375" y="20386"/>
                  </a:cubicBezTo>
                  <a:cubicBezTo>
                    <a:pt x="2088" y="19315"/>
                    <a:pt x="3186" y="17441"/>
                    <a:pt x="3186" y="15595"/>
                  </a:cubicBezTo>
                  <a:cubicBezTo>
                    <a:pt x="3186" y="15595"/>
                    <a:pt x="3186" y="15568"/>
                    <a:pt x="3186" y="15541"/>
                  </a:cubicBezTo>
                  <a:cubicBezTo>
                    <a:pt x="5166" y="14524"/>
                    <a:pt x="6398" y="12490"/>
                    <a:pt x="6398" y="10268"/>
                  </a:cubicBezTo>
                  <a:cubicBezTo>
                    <a:pt x="6398" y="8020"/>
                    <a:pt x="5166" y="5986"/>
                    <a:pt x="3186" y="4969"/>
                  </a:cubicBezTo>
                  <a:lnTo>
                    <a:pt x="3186" y="4942"/>
                  </a:lnTo>
                  <a:cubicBezTo>
                    <a:pt x="3186" y="3041"/>
                    <a:pt x="1981" y="1061"/>
                    <a:pt x="215" y="17"/>
                  </a:cubicBezTo>
                  <a:cubicBezTo>
                    <a:pt x="185" y="7"/>
                    <a:pt x="156" y="1"/>
                    <a:pt x="12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49"/>
            <p:cNvSpPr/>
            <p:nvPr/>
          </p:nvSpPr>
          <p:spPr>
            <a:xfrm>
              <a:off x="1914975" y="2593575"/>
              <a:ext cx="160625" cy="2032875"/>
            </a:xfrm>
            <a:custGeom>
              <a:avLst/>
              <a:gdLst/>
              <a:ahLst/>
              <a:cxnLst/>
              <a:rect l="l" t="t" r="r" b="b"/>
              <a:pathLst>
                <a:path w="6425" h="81315" extrusionOk="0">
                  <a:moveTo>
                    <a:pt x="151" y="1"/>
                  </a:moveTo>
                  <a:cubicBezTo>
                    <a:pt x="95" y="1"/>
                    <a:pt x="47" y="26"/>
                    <a:pt x="27" y="65"/>
                  </a:cubicBezTo>
                  <a:cubicBezTo>
                    <a:pt x="27" y="92"/>
                    <a:pt x="27" y="118"/>
                    <a:pt x="27" y="118"/>
                  </a:cubicBezTo>
                  <a:cubicBezTo>
                    <a:pt x="27" y="172"/>
                    <a:pt x="27"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45" y="15402"/>
                    <a:pt x="2945" y="15428"/>
                    <a:pt x="2945" y="15482"/>
                  </a:cubicBezTo>
                  <a:cubicBezTo>
                    <a:pt x="2998" y="17355"/>
                    <a:pt x="1848"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45" y="35663"/>
                    <a:pt x="2918" y="35717"/>
                    <a:pt x="2945" y="35770"/>
                  </a:cubicBezTo>
                  <a:cubicBezTo>
                    <a:pt x="3106"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45"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6" y="78408"/>
                    <a:pt x="3186" y="76347"/>
                  </a:cubicBezTo>
                  <a:cubicBezTo>
                    <a:pt x="5166" y="75330"/>
                    <a:pt x="6424" y="73296"/>
                    <a:pt x="6424" y="71047"/>
                  </a:cubicBezTo>
                  <a:cubicBezTo>
                    <a:pt x="6424" y="68826"/>
                    <a:pt x="5166" y="66792"/>
                    <a:pt x="3186" y="65748"/>
                  </a:cubicBezTo>
                  <a:cubicBezTo>
                    <a:pt x="3106" y="63767"/>
                    <a:pt x="2062" y="61974"/>
                    <a:pt x="375" y="60930"/>
                  </a:cubicBezTo>
                  <a:cubicBezTo>
                    <a:pt x="2062" y="59859"/>
                    <a:pt x="3106" y="58093"/>
                    <a:pt x="3186" y="56085"/>
                  </a:cubicBezTo>
                  <a:cubicBezTo>
                    <a:pt x="5166" y="55068"/>
                    <a:pt x="6424" y="53034"/>
                    <a:pt x="6424" y="50786"/>
                  </a:cubicBezTo>
                  <a:cubicBezTo>
                    <a:pt x="6424" y="48537"/>
                    <a:pt x="5166" y="46530"/>
                    <a:pt x="3186" y="45486"/>
                  </a:cubicBezTo>
                  <a:cubicBezTo>
                    <a:pt x="3159" y="43586"/>
                    <a:pt x="2088" y="41739"/>
                    <a:pt x="375" y="40668"/>
                  </a:cubicBezTo>
                  <a:cubicBezTo>
                    <a:pt x="1901" y="39705"/>
                    <a:pt x="3320" y="37885"/>
                    <a:pt x="3186" y="35824"/>
                  </a:cubicBezTo>
                  <a:cubicBezTo>
                    <a:pt x="5193" y="34780"/>
                    <a:pt x="6424" y="32772"/>
                    <a:pt x="6424" y="30524"/>
                  </a:cubicBezTo>
                  <a:cubicBezTo>
                    <a:pt x="6424" y="28276"/>
                    <a:pt x="5166" y="26268"/>
                    <a:pt x="3186" y="25225"/>
                  </a:cubicBezTo>
                  <a:cubicBezTo>
                    <a:pt x="3106" y="23244"/>
                    <a:pt x="2062" y="21451"/>
                    <a:pt x="375" y="20407"/>
                  </a:cubicBezTo>
                  <a:cubicBezTo>
                    <a:pt x="2088" y="19336"/>
                    <a:pt x="3186" y="17436"/>
                    <a:pt x="3186" y="15616"/>
                  </a:cubicBezTo>
                  <a:cubicBezTo>
                    <a:pt x="3186" y="15589"/>
                    <a:pt x="3186" y="15562"/>
                    <a:pt x="3186" y="15562"/>
                  </a:cubicBezTo>
                  <a:cubicBezTo>
                    <a:pt x="5166" y="14518"/>
                    <a:pt x="6424" y="12511"/>
                    <a:pt x="6424" y="10263"/>
                  </a:cubicBezTo>
                  <a:cubicBezTo>
                    <a:pt x="6424" y="8014"/>
                    <a:pt x="5166" y="6007"/>
                    <a:pt x="3186" y="4963"/>
                  </a:cubicBezTo>
                  <a:cubicBezTo>
                    <a:pt x="3186" y="3036"/>
                    <a:pt x="2008" y="1055"/>
                    <a:pt x="215" y="11"/>
                  </a:cubicBezTo>
                  <a:cubicBezTo>
                    <a:pt x="193" y="4"/>
                    <a:pt x="172" y="1"/>
                    <a:pt x="1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49"/>
            <p:cNvSpPr/>
            <p:nvPr/>
          </p:nvSpPr>
          <p:spPr>
            <a:xfrm>
              <a:off x="1761075" y="2845375"/>
              <a:ext cx="160625" cy="2032675"/>
            </a:xfrm>
            <a:custGeom>
              <a:avLst/>
              <a:gdLst/>
              <a:ahLst/>
              <a:cxnLst/>
              <a:rect l="l" t="t" r="r" b="b"/>
              <a:pathLst>
                <a:path w="6425" h="81307" extrusionOk="0">
                  <a:moveTo>
                    <a:pt x="146" y="1"/>
                  </a:moveTo>
                  <a:cubicBezTo>
                    <a:pt x="108" y="1"/>
                    <a:pt x="71" y="24"/>
                    <a:pt x="54" y="57"/>
                  </a:cubicBezTo>
                  <a:cubicBezTo>
                    <a:pt x="27" y="84"/>
                    <a:pt x="27" y="110"/>
                    <a:pt x="27" y="137"/>
                  </a:cubicBezTo>
                  <a:cubicBezTo>
                    <a:pt x="27" y="164"/>
                    <a:pt x="54" y="217"/>
                    <a:pt x="81" y="244"/>
                  </a:cubicBezTo>
                  <a:cubicBezTo>
                    <a:pt x="1821" y="1234"/>
                    <a:pt x="2972" y="3162"/>
                    <a:pt x="2945" y="5035"/>
                  </a:cubicBezTo>
                  <a:cubicBezTo>
                    <a:pt x="2945" y="5089"/>
                    <a:pt x="2972" y="5142"/>
                    <a:pt x="2998" y="5142"/>
                  </a:cubicBezTo>
                  <a:cubicBezTo>
                    <a:pt x="4952" y="6133"/>
                    <a:pt x="6183" y="8086"/>
                    <a:pt x="6183" y="10254"/>
                  </a:cubicBezTo>
                  <a:cubicBezTo>
                    <a:pt x="6183" y="12422"/>
                    <a:pt x="4952" y="14376"/>
                    <a:pt x="2998" y="15367"/>
                  </a:cubicBezTo>
                  <a:cubicBezTo>
                    <a:pt x="2972" y="15393"/>
                    <a:pt x="2945" y="15447"/>
                    <a:pt x="2945" y="15474"/>
                  </a:cubicBezTo>
                  <a:cubicBezTo>
                    <a:pt x="2998" y="17321"/>
                    <a:pt x="1847" y="19248"/>
                    <a:pt x="108" y="20265"/>
                  </a:cubicBezTo>
                  <a:cubicBezTo>
                    <a:pt x="81" y="20292"/>
                    <a:pt x="27" y="20318"/>
                    <a:pt x="27" y="20345"/>
                  </a:cubicBezTo>
                  <a:cubicBezTo>
                    <a:pt x="27" y="20425"/>
                    <a:pt x="27" y="20479"/>
                    <a:pt x="81" y="20506"/>
                  </a:cubicBezTo>
                  <a:cubicBezTo>
                    <a:pt x="1821" y="21496"/>
                    <a:pt x="2891" y="23289"/>
                    <a:pt x="2945" y="25297"/>
                  </a:cubicBezTo>
                  <a:cubicBezTo>
                    <a:pt x="2945" y="25350"/>
                    <a:pt x="2972" y="25404"/>
                    <a:pt x="2998" y="25404"/>
                  </a:cubicBezTo>
                  <a:cubicBezTo>
                    <a:pt x="4952" y="26394"/>
                    <a:pt x="6183" y="28348"/>
                    <a:pt x="6183" y="30516"/>
                  </a:cubicBezTo>
                  <a:cubicBezTo>
                    <a:pt x="6183" y="32684"/>
                    <a:pt x="4952" y="34665"/>
                    <a:pt x="2998" y="35628"/>
                  </a:cubicBezTo>
                  <a:cubicBezTo>
                    <a:pt x="2972" y="35655"/>
                    <a:pt x="2945" y="35709"/>
                    <a:pt x="2945" y="35762"/>
                  </a:cubicBezTo>
                  <a:cubicBezTo>
                    <a:pt x="3105" y="37823"/>
                    <a:pt x="1633" y="39643"/>
                    <a:pt x="108" y="40526"/>
                  </a:cubicBezTo>
                  <a:cubicBezTo>
                    <a:pt x="81" y="40553"/>
                    <a:pt x="27" y="40580"/>
                    <a:pt x="27" y="40633"/>
                  </a:cubicBezTo>
                  <a:cubicBezTo>
                    <a:pt x="27" y="40687"/>
                    <a:pt x="27" y="40741"/>
                    <a:pt x="81" y="40767"/>
                  </a:cubicBezTo>
                  <a:cubicBezTo>
                    <a:pt x="1821" y="41784"/>
                    <a:pt x="2945" y="43631"/>
                    <a:pt x="2945" y="45532"/>
                  </a:cubicBezTo>
                  <a:lnTo>
                    <a:pt x="2945" y="45558"/>
                  </a:lnTo>
                  <a:cubicBezTo>
                    <a:pt x="2945" y="45612"/>
                    <a:pt x="2972" y="45665"/>
                    <a:pt x="2998" y="45692"/>
                  </a:cubicBezTo>
                  <a:cubicBezTo>
                    <a:pt x="4952" y="46656"/>
                    <a:pt x="6183" y="48610"/>
                    <a:pt x="6183" y="50778"/>
                  </a:cubicBezTo>
                  <a:cubicBezTo>
                    <a:pt x="6183" y="52972"/>
                    <a:pt x="4952" y="54926"/>
                    <a:pt x="2998" y="55890"/>
                  </a:cubicBezTo>
                  <a:cubicBezTo>
                    <a:pt x="2972" y="55917"/>
                    <a:pt x="2945" y="55970"/>
                    <a:pt x="2945" y="55997"/>
                  </a:cubicBezTo>
                  <a:cubicBezTo>
                    <a:pt x="2891" y="58004"/>
                    <a:pt x="1847" y="59798"/>
                    <a:pt x="108" y="60815"/>
                  </a:cubicBezTo>
                  <a:cubicBezTo>
                    <a:pt x="81" y="60815"/>
                    <a:pt x="27" y="60841"/>
                    <a:pt x="27" y="60895"/>
                  </a:cubicBezTo>
                  <a:cubicBezTo>
                    <a:pt x="27" y="60949"/>
                    <a:pt x="27" y="61002"/>
                    <a:pt x="81" y="61029"/>
                  </a:cubicBezTo>
                  <a:cubicBezTo>
                    <a:pt x="1821" y="62046"/>
                    <a:pt x="2891" y="63839"/>
                    <a:pt x="2945" y="65847"/>
                  </a:cubicBezTo>
                  <a:cubicBezTo>
                    <a:pt x="2945" y="65873"/>
                    <a:pt x="2972" y="65927"/>
                    <a:pt x="2998" y="65954"/>
                  </a:cubicBezTo>
                  <a:cubicBezTo>
                    <a:pt x="4952" y="66917"/>
                    <a:pt x="6183" y="68871"/>
                    <a:pt x="6183" y="71066"/>
                  </a:cubicBezTo>
                  <a:cubicBezTo>
                    <a:pt x="6183" y="73234"/>
                    <a:pt x="4952" y="75188"/>
                    <a:pt x="2998" y="76151"/>
                  </a:cubicBezTo>
                  <a:cubicBezTo>
                    <a:pt x="2972" y="76178"/>
                    <a:pt x="2945" y="76232"/>
                    <a:pt x="2945" y="76285"/>
                  </a:cubicBezTo>
                  <a:cubicBezTo>
                    <a:pt x="2891" y="78266"/>
                    <a:pt x="1821" y="80059"/>
                    <a:pt x="81" y="81076"/>
                  </a:cubicBezTo>
                  <a:cubicBezTo>
                    <a:pt x="27" y="81103"/>
                    <a:pt x="1" y="81183"/>
                    <a:pt x="54" y="81237"/>
                  </a:cubicBezTo>
                  <a:cubicBezTo>
                    <a:pt x="71" y="81288"/>
                    <a:pt x="110" y="81306"/>
                    <a:pt x="149" y="81306"/>
                  </a:cubicBezTo>
                  <a:cubicBezTo>
                    <a:pt x="172" y="81306"/>
                    <a:pt x="195" y="81300"/>
                    <a:pt x="215" y="81290"/>
                  </a:cubicBezTo>
                  <a:cubicBezTo>
                    <a:pt x="2008" y="80247"/>
                    <a:pt x="3105" y="78400"/>
                    <a:pt x="3186" y="76366"/>
                  </a:cubicBezTo>
                  <a:cubicBezTo>
                    <a:pt x="5193" y="75322"/>
                    <a:pt x="6424" y="73288"/>
                    <a:pt x="6424" y="71066"/>
                  </a:cubicBezTo>
                  <a:cubicBezTo>
                    <a:pt x="6424" y="68818"/>
                    <a:pt x="5193" y="66783"/>
                    <a:pt x="3186" y="65766"/>
                  </a:cubicBezTo>
                  <a:cubicBezTo>
                    <a:pt x="3132" y="63759"/>
                    <a:pt x="2088" y="61992"/>
                    <a:pt x="402" y="60922"/>
                  </a:cubicBezTo>
                  <a:cubicBezTo>
                    <a:pt x="2088" y="59878"/>
                    <a:pt x="3132" y="58085"/>
                    <a:pt x="3186" y="56077"/>
                  </a:cubicBezTo>
                  <a:cubicBezTo>
                    <a:pt x="5193" y="55060"/>
                    <a:pt x="6424" y="53026"/>
                    <a:pt x="6424" y="50778"/>
                  </a:cubicBezTo>
                  <a:cubicBezTo>
                    <a:pt x="6424" y="48556"/>
                    <a:pt x="5193" y="46522"/>
                    <a:pt x="3186" y="45505"/>
                  </a:cubicBezTo>
                  <a:cubicBezTo>
                    <a:pt x="3186" y="43604"/>
                    <a:pt x="2088" y="41731"/>
                    <a:pt x="402" y="40660"/>
                  </a:cubicBezTo>
                  <a:cubicBezTo>
                    <a:pt x="1901" y="39697"/>
                    <a:pt x="3320" y="37877"/>
                    <a:pt x="3186" y="35816"/>
                  </a:cubicBezTo>
                  <a:cubicBezTo>
                    <a:pt x="5193" y="34799"/>
                    <a:pt x="6424" y="32764"/>
                    <a:pt x="6424" y="30516"/>
                  </a:cubicBezTo>
                  <a:cubicBezTo>
                    <a:pt x="6424" y="28268"/>
                    <a:pt x="5193" y="26260"/>
                    <a:pt x="3186" y="25216"/>
                  </a:cubicBezTo>
                  <a:cubicBezTo>
                    <a:pt x="3105" y="23236"/>
                    <a:pt x="2062" y="21442"/>
                    <a:pt x="402" y="20399"/>
                  </a:cubicBezTo>
                  <a:cubicBezTo>
                    <a:pt x="2115" y="19328"/>
                    <a:pt x="3212" y="17401"/>
                    <a:pt x="3186" y="15554"/>
                  </a:cubicBezTo>
                  <a:cubicBezTo>
                    <a:pt x="5193" y="14510"/>
                    <a:pt x="6424" y="12503"/>
                    <a:pt x="6424" y="10254"/>
                  </a:cubicBezTo>
                  <a:cubicBezTo>
                    <a:pt x="6424" y="8006"/>
                    <a:pt x="5193" y="5999"/>
                    <a:pt x="3186" y="4955"/>
                  </a:cubicBezTo>
                  <a:cubicBezTo>
                    <a:pt x="3186" y="3028"/>
                    <a:pt x="2008" y="1047"/>
                    <a:pt x="215" y="30"/>
                  </a:cubicBezTo>
                  <a:cubicBezTo>
                    <a:pt x="194" y="10"/>
                    <a:pt x="170" y="1"/>
                    <a:pt x="1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49"/>
            <p:cNvSpPr/>
            <p:nvPr/>
          </p:nvSpPr>
          <p:spPr>
            <a:xfrm>
              <a:off x="1607850" y="2593575"/>
              <a:ext cx="159950" cy="2032875"/>
            </a:xfrm>
            <a:custGeom>
              <a:avLst/>
              <a:gdLst/>
              <a:ahLst/>
              <a:cxnLst/>
              <a:rect l="l" t="t" r="r" b="b"/>
              <a:pathLst>
                <a:path w="6398" h="81315" extrusionOk="0">
                  <a:moveTo>
                    <a:pt x="140" y="1"/>
                  </a:moveTo>
                  <a:cubicBezTo>
                    <a:pt x="95" y="1"/>
                    <a:pt x="47" y="26"/>
                    <a:pt x="27" y="65"/>
                  </a:cubicBezTo>
                  <a:cubicBezTo>
                    <a:pt x="0"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71" y="17329"/>
                    <a:pt x="1847" y="19256"/>
                    <a:pt x="81" y="20273"/>
                  </a:cubicBezTo>
                  <a:cubicBezTo>
                    <a:pt x="54" y="20300"/>
                    <a:pt x="27" y="20326"/>
                    <a:pt x="0"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0" y="40615"/>
                  </a:cubicBezTo>
                  <a:cubicBezTo>
                    <a:pt x="0" y="40668"/>
                    <a:pt x="27" y="40749"/>
                    <a:pt x="81" y="40775"/>
                  </a:cubicBezTo>
                  <a:cubicBezTo>
                    <a:pt x="1820" y="41766"/>
                    <a:pt x="2918" y="43639"/>
                    <a:pt x="2918" y="45540"/>
                  </a:cubicBezTo>
                  <a:cubicBezTo>
                    <a:pt x="2918" y="45540"/>
                    <a:pt x="2918" y="45566"/>
                    <a:pt x="2918" y="45566"/>
                  </a:cubicBez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64" y="58012"/>
                    <a:pt x="1820" y="59806"/>
                    <a:pt x="81" y="60796"/>
                  </a:cubicBezTo>
                  <a:cubicBezTo>
                    <a:pt x="54" y="60823"/>
                    <a:pt x="27" y="60850"/>
                    <a:pt x="0" y="60903"/>
                  </a:cubicBezTo>
                  <a:cubicBezTo>
                    <a:pt x="0" y="60957"/>
                    <a:pt x="27" y="61010"/>
                    <a:pt x="81" y="61037"/>
                  </a:cubicBezTo>
                  <a:cubicBezTo>
                    <a:pt x="1820" y="62054"/>
                    <a:pt x="2864"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64" y="78274"/>
                    <a:pt x="1820" y="80067"/>
                    <a:pt x="81" y="81084"/>
                  </a:cubicBezTo>
                  <a:cubicBezTo>
                    <a:pt x="27" y="81111"/>
                    <a:pt x="0" y="81191"/>
                    <a:pt x="27" y="81245"/>
                  </a:cubicBezTo>
                  <a:cubicBezTo>
                    <a:pt x="44" y="81296"/>
                    <a:pt x="82" y="81315"/>
                    <a:pt x="122" y="81315"/>
                  </a:cubicBezTo>
                  <a:cubicBezTo>
                    <a:pt x="145" y="81315"/>
                    <a:pt x="168" y="81308"/>
                    <a:pt x="188" y="81299"/>
                  </a:cubicBezTo>
                  <a:cubicBezTo>
                    <a:pt x="1981"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61"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61" y="19336"/>
                    <a:pt x="3185" y="17436"/>
                    <a:pt x="3185" y="15616"/>
                  </a:cubicBezTo>
                  <a:cubicBezTo>
                    <a:pt x="3185" y="15589"/>
                    <a:pt x="3185" y="15562"/>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49"/>
            <p:cNvSpPr/>
            <p:nvPr/>
          </p:nvSpPr>
          <p:spPr>
            <a:xfrm>
              <a:off x="1453950" y="2845375"/>
              <a:ext cx="160600" cy="2032675"/>
            </a:xfrm>
            <a:custGeom>
              <a:avLst/>
              <a:gdLst/>
              <a:ahLst/>
              <a:cxnLst/>
              <a:rect l="l" t="t" r="r" b="b"/>
              <a:pathLst>
                <a:path w="6424" h="81307" extrusionOk="0">
                  <a:moveTo>
                    <a:pt x="133" y="1"/>
                  </a:moveTo>
                  <a:cubicBezTo>
                    <a:pt x="93" y="1"/>
                    <a:pt x="60" y="24"/>
                    <a:pt x="27" y="57"/>
                  </a:cubicBezTo>
                  <a:cubicBezTo>
                    <a:pt x="27" y="84"/>
                    <a:pt x="27" y="110"/>
                    <a:pt x="27" y="137"/>
                  </a:cubicBezTo>
                  <a:cubicBezTo>
                    <a:pt x="27" y="164"/>
                    <a:pt x="27" y="217"/>
                    <a:pt x="80" y="244"/>
                  </a:cubicBezTo>
                  <a:cubicBezTo>
                    <a:pt x="1820" y="1234"/>
                    <a:pt x="2971" y="3188"/>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20"/>
                    <a:pt x="2944" y="15474"/>
                  </a:cubicBezTo>
                  <a:cubicBezTo>
                    <a:pt x="2998" y="17347"/>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44" y="35655"/>
                    <a:pt x="2918"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cubicBezTo>
                    <a:pt x="2944" y="45558"/>
                    <a:pt x="2944" y="45558"/>
                    <a:pt x="2944" y="45558"/>
                  </a:cubicBez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27" y="81237"/>
                  </a:cubicBezTo>
                  <a:cubicBezTo>
                    <a:pt x="61" y="81288"/>
                    <a:pt x="106" y="81306"/>
                    <a:pt x="147" y="81306"/>
                  </a:cubicBezTo>
                  <a:cubicBezTo>
                    <a:pt x="172" y="81306"/>
                    <a:pt x="195" y="81300"/>
                    <a:pt x="214" y="81290"/>
                  </a:cubicBezTo>
                  <a:cubicBezTo>
                    <a:pt x="2008" y="80247"/>
                    <a:pt x="3105" y="78400"/>
                    <a:pt x="3185" y="76366"/>
                  </a:cubicBezTo>
                  <a:cubicBezTo>
                    <a:pt x="5166" y="75322"/>
                    <a:pt x="6424" y="73288"/>
                    <a:pt x="6424" y="71066"/>
                  </a:cubicBezTo>
                  <a:cubicBezTo>
                    <a:pt x="6424" y="68818"/>
                    <a:pt x="5166" y="66783"/>
                    <a:pt x="3185" y="65766"/>
                  </a:cubicBezTo>
                  <a:cubicBezTo>
                    <a:pt x="3105" y="63759"/>
                    <a:pt x="2061" y="61992"/>
                    <a:pt x="375" y="60922"/>
                  </a:cubicBezTo>
                  <a:cubicBezTo>
                    <a:pt x="2061" y="59878"/>
                    <a:pt x="3105" y="58085"/>
                    <a:pt x="3185" y="56077"/>
                  </a:cubicBezTo>
                  <a:cubicBezTo>
                    <a:pt x="5166" y="55060"/>
                    <a:pt x="6424" y="53026"/>
                    <a:pt x="6424" y="50778"/>
                  </a:cubicBezTo>
                  <a:cubicBezTo>
                    <a:pt x="6424" y="48556"/>
                    <a:pt x="5193" y="46522"/>
                    <a:pt x="3185" y="45505"/>
                  </a:cubicBezTo>
                  <a:cubicBezTo>
                    <a:pt x="3159" y="43604"/>
                    <a:pt x="2088" y="41731"/>
                    <a:pt x="375" y="40660"/>
                  </a:cubicBezTo>
                  <a:cubicBezTo>
                    <a:pt x="1901" y="39697"/>
                    <a:pt x="3319" y="37877"/>
                    <a:pt x="3185" y="35816"/>
                  </a:cubicBezTo>
                  <a:cubicBezTo>
                    <a:pt x="5193" y="34799"/>
                    <a:pt x="6424" y="32764"/>
                    <a:pt x="6424" y="30516"/>
                  </a:cubicBezTo>
                  <a:cubicBezTo>
                    <a:pt x="6424" y="28268"/>
                    <a:pt x="5166" y="26260"/>
                    <a:pt x="3185" y="25216"/>
                  </a:cubicBezTo>
                  <a:cubicBezTo>
                    <a:pt x="3105" y="23236"/>
                    <a:pt x="2061" y="21442"/>
                    <a:pt x="375"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84" y="10"/>
                    <a:pt x="157" y="1"/>
                    <a:pt x="1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49"/>
            <p:cNvSpPr/>
            <p:nvPr/>
          </p:nvSpPr>
          <p:spPr>
            <a:xfrm>
              <a:off x="1300050" y="2593575"/>
              <a:ext cx="160600" cy="2032875"/>
            </a:xfrm>
            <a:custGeom>
              <a:avLst/>
              <a:gdLst/>
              <a:ahLst/>
              <a:cxnLst/>
              <a:rect l="l" t="t" r="r" b="b"/>
              <a:pathLst>
                <a:path w="6424" h="81315" extrusionOk="0">
                  <a:moveTo>
                    <a:pt x="167" y="1"/>
                  </a:moveTo>
                  <a:cubicBezTo>
                    <a:pt x="121" y="1"/>
                    <a:pt x="73" y="26"/>
                    <a:pt x="54" y="65"/>
                  </a:cubicBezTo>
                  <a:cubicBezTo>
                    <a:pt x="27" y="92"/>
                    <a:pt x="27" y="118"/>
                    <a:pt x="27" y="118"/>
                  </a:cubicBezTo>
                  <a:cubicBezTo>
                    <a:pt x="27" y="172"/>
                    <a:pt x="54" y="225"/>
                    <a:pt x="80" y="225"/>
                  </a:cubicBezTo>
                  <a:cubicBezTo>
                    <a:pt x="1820" y="1243"/>
                    <a:pt x="2971" y="3170"/>
                    <a:pt x="2944" y="5043"/>
                  </a:cubicBezTo>
                  <a:cubicBezTo>
                    <a:pt x="2944" y="5070"/>
                    <a:pt x="2971" y="5124"/>
                    <a:pt x="3025" y="5150"/>
                  </a:cubicBezTo>
                  <a:cubicBezTo>
                    <a:pt x="4952" y="6141"/>
                    <a:pt x="6183" y="8095"/>
                    <a:pt x="6183" y="10263"/>
                  </a:cubicBezTo>
                  <a:cubicBezTo>
                    <a:pt x="6183" y="12431"/>
                    <a:pt x="4952" y="14384"/>
                    <a:pt x="3025" y="15375"/>
                  </a:cubicBezTo>
                  <a:cubicBezTo>
                    <a:pt x="2971" y="15402"/>
                    <a:pt x="2944" y="15428"/>
                    <a:pt x="2944" y="15482"/>
                  </a:cubicBezTo>
                  <a:cubicBezTo>
                    <a:pt x="2998" y="17355"/>
                    <a:pt x="1847" y="19256"/>
                    <a:pt x="107" y="20273"/>
                  </a:cubicBezTo>
                  <a:cubicBezTo>
                    <a:pt x="80" y="20300"/>
                    <a:pt x="54" y="20326"/>
                    <a:pt x="27" y="20353"/>
                  </a:cubicBezTo>
                  <a:cubicBezTo>
                    <a:pt x="27" y="20407"/>
                    <a:pt x="27" y="20460"/>
                    <a:pt x="80" y="20514"/>
                  </a:cubicBezTo>
                  <a:cubicBezTo>
                    <a:pt x="1820" y="21504"/>
                    <a:pt x="2891" y="23297"/>
                    <a:pt x="2944" y="25305"/>
                  </a:cubicBezTo>
                  <a:cubicBezTo>
                    <a:pt x="2944" y="25358"/>
                    <a:pt x="2971" y="25385"/>
                    <a:pt x="3025" y="25412"/>
                  </a:cubicBezTo>
                  <a:cubicBezTo>
                    <a:pt x="4952" y="26402"/>
                    <a:pt x="6183" y="28356"/>
                    <a:pt x="6183" y="30524"/>
                  </a:cubicBezTo>
                  <a:cubicBezTo>
                    <a:pt x="6183" y="32692"/>
                    <a:pt x="4952" y="34646"/>
                    <a:pt x="3025" y="35636"/>
                  </a:cubicBezTo>
                  <a:cubicBezTo>
                    <a:pt x="2971" y="35663"/>
                    <a:pt x="2944" y="35717"/>
                    <a:pt x="2944" y="35770"/>
                  </a:cubicBezTo>
                  <a:cubicBezTo>
                    <a:pt x="3105" y="37831"/>
                    <a:pt x="1633" y="39651"/>
                    <a:pt x="107" y="40535"/>
                  </a:cubicBezTo>
                  <a:cubicBezTo>
                    <a:pt x="80" y="40561"/>
                    <a:pt x="54" y="40588"/>
                    <a:pt x="27" y="40615"/>
                  </a:cubicBezTo>
                  <a:cubicBezTo>
                    <a:pt x="27" y="40668"/>
                    <a:pt x="27" y="40749"/>
                    <a:pt x="80" y="40775"/>
                  </a:cubicBezTo>
                  <a:cubicBezTo>
                    <a:pt x="1820" y="41766"/>
                    <a:pt x="2944" y="43639"/>
                    <a:pt x="2944" y="45540"/>
                  </a:cubicBezTo>
                  <a:cubicBezTo>
                    <a:pt x="2944" y="45540"/>
                    <a:pt x="2944" y="45566"/>
                    <a:pt x="2944" y="45566"/>
                  </a:cubicBezTo>
                  <a:cubicBezTo>
                    <a:pt x="2944" y="45620"/>
                    <a:pt x="2971" y="45674"/>
                    <a:pt x="3025" y="45674"/>
                  </a:cubicBezTo>
                  <a:cubicBezTo>
                    <a:pt x="4952" y="46664"/>
                    <a:pt x="6183" y="48618"/>
                    <a:pt x="6183" y="50786"/>
                  </a:cubicBezTo>
                  <a:cubicBezTo>
                    <a:pt x="6183" y="52954"/>
                    <a:pt x="4952" y="54934"/>
                    <a:pt x="3025" y="55898"/>
                  </a:cubicBezTo>
                  <a:cubicBezTo>
                    <a:pt x="2971" y="55925"/>
                    <a:pt x="2944" y="55952"/>
                    <a:pt x="2944" y="56005"/>
                  </a:cubicBezTo>
                  <a:cubicBezTo>
                    <a:pt x="2891" y="58012"/>
                    <a:pt x="1847" y="59806"/>
                    <a:pt x="107" y="60796"/>
                  </a:cubicBezTo>
                  <a:cubicBezTo>
                    <a:pt x="80" y="60823"/>
                    <a:pt x="54" y="60850"/>
                    <a:pt x="27" y="60903"/>
                  </a:cubicBezTo>
                  <a:cubicBezTo>
                    <a:pt x="27" y="60957"/>
                    <a:pt x="27" y="61010"/>
                    <a:pt x="80" y="61037"/>
                  </a:cubicBezTo>
                  <a:cubicBezTo>
                    <a:pt x="1820" y="62054"/>
                    <a:pt x="2891" y="63847"/>
                    <a:pt x="2944" y="65828"/>
                  </a:cubicBezTo>
                  <a:cubicBezTo>
                    <a:pt x="2944" y="65882"/>
                    <a:pt x="2971" y="65935"/>
                    <a:pt x="3025" y="65962"/>
                  </a:cubicBezTo>
                  <a:cubicBezTo>
                    <a:pt x="4952" y="66925"/>
                    <a:pt x="6183" y="68879"/>
                    <a:pt x="6183" y="71047"/>
                  </a:cubicBezTo>
                  <a:cubicBezTo>
                    <a:pt x="6183" y="73242"/>
                    <a:pt x="4952" y="75196"/>
                    <a:pt x="3025" y="76160"/>
                  </a:cubicBezTo>
                  <a:cubicBezTo>
                    <a:pt x="2971" y="76186"/>
                    <a:pt x="2944" y="76240"/>
                    <a:pt x="2944" y="76267"/>
                  </a:cubicBezTo>
                  <a:cubicBezTo>
                    <a:pt x="2891" y="78274"/>
                    <a:pt x="1820" y="80067"/>
                    <a:pt x="80" y="81084"/>
                  </a:cubicBezTo>
                  <a:cubicBezTo>
                    <a:pt x="27" y="81111"/>
                    <a:pt x="0" y="81191"/>
                    <a:pt x="54" y="81245"/>
                  </a:cubicBezTo>
                  <a:cubicBezTo>
                    <a:pt x="71" y="81296"/>
                    <a:pt x="109" y="81315"/>
                    <a:pt x="149" y="81315"/>
                  </a:cubicBezTo>
                  <a:cubicBezTo>
                    <a:pt x="171" y="81315"/>
                    <a:pt x="195" y="81308"/>
                    <a:pt x="214" y="81299"/>
                  </a:cubicBezTo>
                  <a:cubicBezTo>
                    <a:pt x="2007" y="80255"/>
                    <a:pt x="3105" y="78408"/>
                    <a:pt x="3185" y="76347"/>
                  </a:cubicBezTo>
                  <a:cubicBezTo>
                    <a:pt x="5193" y="75330"/>
                    <a:pt x="6424" y="73296"/>
                    <a:pt x="6424" y="71047"/>
                  </a:cubicBezTo>
                  <a:cubicBezTo>
                    <a:pt x="6424" y="68826"/>
                    <a:pt x="5193" y="66792"/>
                    <a:pt x="3185" y="65748"/>
                  </a:cubicBezTo>
                  <a:cubicBezTo>
                    <a:pt x="3132" y="63767"/>
                    <a:pt x="2088" y="61974"/>
                    <a:pt x="402" y="60930"/>
                  </a:cubicBezTo>
                  <a:cubicBezTo>
                    <a:pt x="2088" y="59859"/>
                    <a:pt x="3132" y="58093"/>
                    <a:pt x="3185" y="56085"/>
                  </a:cubicBezTo>
                  <a:cubicBezTo>
                    <a:pt x="5193" y="55068"/>
                    <a:pt x="6424" y="53034"/>
                    <a:pt x="6424" y="50786"/>
                  </a:cubicBezTo>
                  <a:cubicBezTo>
                    <a:pt x="6424" y="48537"/>
                    <a:pt x="5193" y="46530"/>
                    <a:pt x="3185" y="45486"/>
                  </a:cubicBezTo>
                  <a:cubicBezTo>
                    <a:pt x="3185" y="43586"/>
                    <a:pt x="2088" y="41739"/>
                    <a:pt x="402" y="40668"/>
                  </a:cubicBezTo>
                  <a:cubicBezTo>
                    <a:pt x="1927" y="39705"/>
                    <a:pt x="3319" y="37885"/>
                    <a:pt x="3212" y="35824"/>
                  </a:cubicBezTo>
                  <a:cubicBezTo>
                    <a:pt x="5193" y="34780"/>
                    <a:pt x="6424" y="32772"/>
                    <a:pt x="6424" y="30524"/>
                  </a:cubicBezTo>
                  <a:cubicBezTo>
                    <a:pt x="6424" y="28276"/>
                    <a:pt x="5193" y="26268"/>
                    <a:pt x="3185" y="25225"/>
                  </a:cubicBezTo>
                  <a:cubicBezTo>
                    <a:pt x="3105" y="23244"/>
                    <a:pt x="2061" y="21451"/>
                    <a:pt x="402" y="20407"/>
                  </a:cubicBezTo>
                  <a:cubicBezTo>
                    <a:pt x="2088" y="19336"/>
                    <a:pt x="3185" y="17436"/>
                    <a:pt x="3185" y="15616"/>
                  </a:cubicBezTo>
                  <a:cubicBezTo>
                    <a:pt x="3185" y="15589"/>
                    <a:pt x="3185" y="15562"/>
                    <a:pt x="3185" y="15562"/>
                  </a:cubicBezTo>
                  <a:cubicBezTo>
                    <a:pt x="5193" y="14518"/>
                    <a:pt x="6424" y="12511"/>
                    <a:pt x="6424" y="10263"/>
                  </a:cubicBezTo>
                  <a:cubicBezTo>
                    <a:pt x="6424" y="8014"/>
                    <a:pt x="5193" y="6007"/>
                    <a:pt x="3185" y="4963"/>
                  </a:cubicBezTo>
                  <a:cubicBezTo>
                    <a:pt x="3185" y="3036"/>
                    <a:pt x="2007" y="1055"/>
                    <a:pt x="214"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49"/>
            <p:cNvSpPr/>
            <p:nvPr/>
          </p:nvSpPr>
          <p:spPr>
            <a:xfrm>
              <a:off x="1146800" y="2845375"/>
              <a:ext cx="159950" cy="2032675"/>
            </a:xfrm>
            <a:custGeom>
              <a:avLst/>
              <a:gdLst/>
              <a:ahLst/>
              <a:cxnLst/>
              <a:rect l="l" t="t" r="r" b="b"/>
              <a:pathLst>
                <a:path w="6398" h="81307" extrusionOk="0">
                  <a:moveTo>
                    <a:pt x="120" y="1"/>
                  </a:moveTo>
                  <a:cubicBezTo>
                    <a:pt x="81" y="1"/>
                    <a:pt x="44" y="24"/>
                    <a:pt x="28" y="57"/>
                  </a:cubicBezTo>
                  <a:cubicBezTo>
                    <a:pt x="28" y="84"/>
                    <a:pt x="1" y="110"/>
                    <a:pt x="1" y="137"/>
                  </a:cubicBezTo>
                  <a:cubicBezTo>
                    <a:pt x="1" y="164"/>
                    <a:pt x="28" y="217"/>
                    <a:pt x="81" y="244"/>
                  </a:cubicBezTo>
                  <a:cubicBezTo>
                    <a:pt x="1821" y="1234"/>
                    <a:pt x="2972" y="3162"/>
                    <a:pt x="2918" y="5035"/>
                  </a:cubicBezTo>
                  <a:cubicBezTo>
                    <a:pt x="2918" y="5089"/>
                    <a:pt x="2945" y="5142"/>
                    <a:pt x="2998" y="5142"/>
                  </a:cubicBezTo>
                  <a:cubicBezTo>
                    <a:pt x="4952" y="6133"/>
                    <a:pt x="6157" y="8086"/>
                    <a:pt x="6157" y="10254"/>
                  </a:cubicBezTo>
                  <a:cubicBezTo>
                    <a:pt x="6157" y="12422"/>
                    <a:pt x="4952" y="14376"/>
                    <a:pt x="2998" y="15367"/>
                  </a:cubicBezTo>
                  <a:cubicBezTo>
                    <a:pt x="2945" y="15393"/>
                    <a:pt x="2918" y="15420"/>
                    <a:pt x="2918" y="15474"/>
                  </a:cubicBezTo>
                  <a:cubicBezTo>
                    <a:pt x="2972" y="17321"/>
                    <a:pt x="1848" y="19248"/>
                    <a:pt x="81" y="20265"/>
                  </a:cubicBezTo>
                  <a:cubicBezTo>
                    <a:pt x="54" y="20292"/>
                    <a:pt x="28" y="20318"/>
                    <a:pt x="1" y="20345"/>
                  </a:cubicBezTo>
                  <a:cubicBezTo>
                    <a:pt x="1" y="20425"/>
                    <a:pt x="28" y="20479"/>
                    <a:pt x="81" y="20506"/>
                  </a:cubicBezTo>
                  <a:cubicBezTo>
                    <a:pt x="1794" y="21496"/>
                    <a:pt x="2865" y="23289"/>
                    <a:pt x="2918" y="25297"/>
                  </a:cubicBezTo>
                  <a:cubicBezTo>
                    <a:pt x="2918" y="25350"/>
                    <a:pt x="2945"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079" y="37823"/>
                    <a:pt x="1633" y="39643"/>
                    <a:pt x="81" y="40526"/>
                  </a:cubicBezTo>
                  <a:cubicBezTo>
                    <a:pt x="54" y="40553"/>
                    <a:pt x="28" y="40580"/>
                    <a:pt x="1" y="40633"/>
                  </a:cubicBezTo>
                  <a:cubicBezTo>
                    <a:pt x="1" y="40687"/>
                    <a:pt x="28" y="40741"/>
                    <a:pt x="81" y="40767"/>
                  </a:cubicBezTo>
                  <a:cubicBezTo>
                    <a:pt x="1821" y="41784"/>
                    <a:pt x="2918" y="43631"/>
                    <a:pt x="2918" y="45532"/>
                  </a:cubicBezTo>
                  <a:cubicBezTo>
                    <a:pt x="2918" y="45532"/>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81" y="60815"/>
                  </a:cubicBezTo>
                  <a:cubicBezTo>
                    <a:pt x="54" y="60815"/>
                    <a:pt x="28" y="60841"/>
                    <a:pt x="1" y="60895"/>
                  </a:cubicBezTo>
                  <a:cubicBezTo>
                    <a:pt x="1" y="60949"/>
                    <a:pt x="28"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8" y="81103"/>
                    <a:pt x="1" y="81183"/>
                    <a:pt x="28" y="81237"/>
                  </a:cubicBezTo>
                  <a:cubicBezTo>
                    <a:pt x="44" y="81288"/>
                    <a:pt x="83" y="81306"/>
                    <a:pt x="129" y="81306"/>
                  </a:cubicBezTo>
                  <a:cubicBezTo>
                    <a:pt x="156" y="81306"/>
                    <a:pt x="185" y="81300"/>
                    <a:pt x="215" y="81290"/>
                  </a:cubicBezTo>
                  <a:cubicBezTo>
                    <a:pt x="1981" y="80247"/>
                    <a:pt x="3106" y="78400"/>
                    <a:pt x="3186" y="76366"/>
                  </a:cubicBezTo>
                  <a:cubicBezTo>
                    <a:pt x="5167" y="75322"/>
                    <a:pt x="6398" y="73288"/>
                    <a:pt x="6398" y="71066"/>
                  </a:cubicBezTo>
                  <a:cubicBezTo>
                    <a:pt x="6398" y="68818"/>
                    <a:pt x="5167" y="66783"/>
                    <a:pt x="3186" y="65766"/>
                  </a:cubicBezTo>
                  <a:cubicBezTo>
                    <a:pt x="3106" y="63759"/>
                    <a:pt x="2062" y="61992"/>
                    <a:pt x="375" y="60922"/>
                  </a:cubicBezTo>
                  <a:cubicBezTo>
                    <a:pt x="2062" y="59878"/>
                    <a:pt x="3106" y="58085"/>
                    <a:pt x="3186" y="56077"/>
                  </a:cubicBezTo>
                  <a:cubicBezTo>
                    <a:pt x="5167" y="55060"/>
                    <a:pt x="6398" y="53026"/>
                    <a:pt x="6398" y="50778"/>
                  </a:cubicBezTo>
                  <a:cubicBezTo>
                    <a:pt x="6398" y="48556"/>
                    <a:pt x="5167" y="46522"/>
                    <a:pt x="3186" y="45505"/>
                  </a:cubicBezTo>
                  <a:cubicBezTo>
                    <a:pt x="3159" y="43604"/>
                    <a:pt x="2088" y="41731"/>
                    <a:pt x="375" y="40660"/>
                  </a:cubicBezTo>
                  <a:cubicBezTo>
                    <a:pt x="1901" y="39697"/>
                    <a:pt x="3293" y="37877"/>
                    <a:pt x="3186" y="35816"/>
                  </a:cubicBezTo>
                  <a:cubicBezTo>
                    <a:pt x="5167" y="34799"/>
                    <a:pt x="6398" y="32764"/>
                    <a:pt x="6398" y="30516"/>
                  </a:cubicBezTo>
                  <a:cubicBezTo>
                    <a:pt x="6398" y="28268"/>
                    <a:pt x="5167" y="26260"/>
                    <a:pt x="3186" y="25216"/>
                  </a:cubicBezTo>
                  <a:cubicBezTo>
                    <a:pt x="3079" y="23236"/>
                    <a:pt x="2062" y="21442"/>
                    <a:pt x="375" y="20399"/>
                  </a:cubicBezTo>
                  <a:cubicBezTo>
                    <a:pt x="2088" y="19328"/>
                    <a:pt x="3186" y="17401"/>
                    <a:pt x="3186" y="15554"/>
                  </a:cubicBezTo>
                  <a:cubicBezTo>
                    <a:pt x="5167" y="14510"/>
                    <a:pt x="6398" y="12503"/>
                    <a:pt x="6398" y="10254"/>
                  </a:cubicBezTo>
                  <a:cubicBezTo>
                    <a:pt x="6398" y="8006"/>
                    <a:pt x="5167" y="5999"/>
                    <a:pt x="3186" y="4955"/>
                  </a:cubicBezTo>
                  <a:cubicBezTo>
                    <a:pt x="3186" y="3028"/>
                    <a:pt x="1981" y="1047"/>
                    <a:pt x="188" y="30"/>
                  </a:cubicBezTo>
                  <a:cubicBezTo>
                    <a:pt x="168" y="10"/>
                    <a:pt x="143" y="1"/>
                    <a:pt x="1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49"/>
            <p:cNvSpPr/>
            <p:nvPr/>
          </p:nvSpPr>
          <p:spPr>
            <a:xfrm>
              <a:off x="992900" y="2593575"/>
              <a:ext cx="160625" cy="2032875"/>
            </a:xfrm>
            <a:custGeom>
              <a:avLst/>
              <a:gdLst/>
              <a:ahLst/>
              <a:cxnLst/>
              <a:rect l="l" t="t" r="r" b="b"/>
              <a:pathLst>
                <a:path w="6425" h="81315" extrusionOk="0">
                  <a:moveTo>
                    <a:pt x="167" y="1"/>
                  </a:moveTo>
                  <a:cubicBezTo>
                    <a:pt x="120" y="1"/>
                    <a:pt x="67" y="26"/>
                    <a:pt x="27" y="65"/>
                  </a:cubicBezTo>
                  <a:cubicBezTo>
                    <a:pt x="27" y="92"/>
                    <a:pt x="27" y="118"/>
                    <a:pt x="27" y="118"/>
                  </a:cubicBezTo>
                  <a:cubicBezTo>
                    <a:pt x="27" y="172"/>
                    <a:pt x="54" y="225"/>
                    <a:pt x="81" y="225"/>
                  </a:cubicBezTo>
                  <a:cubicBezTo>
                    <a:pt x="1821" y="1243"/>
                    <a:pt x="2972" y="3170"/>
                    <a:pt x="2945" y="5043"/>
                  </a:cubicBezTo>
                  <a:cubicBezTo>
                    <a:pt x="2945" y="5070"/>
                    <a:pt x="2972" y="5124"/>
                    <a:pt x="2998" y="5150"/>
                  </a:cubicBezTo>
                  <a:cubicBezTo>
                    <a:pt x="4952" y="6141"/>
                    <a:pt x="6157" y="8095"/>
                    <a:pt x="6157" y="10263"/>
                  </a:cubicBezTo>
                  <a:cubicBezTo>
                    <a:pt x="6157" y="12431"/>
                    <a:pt x="4952" y="14384"/>
                    <a:pt x="2998" y="15375"/>
                  </a:cubicBezTo>
                  <a:cubicBezTo>
                    <a:pt x="2972" y="15402"/>
                    <a:pt x="2945" y="15428"/>
                    <a:pt x="2945" y="15482"/>
                  </a:cubicBezTo>
                  <a:cubicBezTo>
                    <a:pt x="2998" y="17329"/>
                    <a:pt x="1847" y="19256"/>
                    <a:pt x="108" y="20273"/>
                  </a:cubicBezTo>
                  <a:cubicBezTo>
                    <a:pt x="54" y="20300"/>
                    <a:pt x="27" y="20326"/>
                    <a:pt x="27" y="20353"/>
                  </a:cubicBezTo>
                  <a:cubicBezTo>
                    <a:pt x="1" y="20407"/>
                    <a:pt x="27" y="20460"/>
                    <a:pt x="81" y="20514"/>
                  </a:cubicBezTo>
                  <a:cubicBezTo>
                    <a:pt x="1794" y="21504"/>
                    <a:pt x="2865" y="23297"/>
                    <a:pt x="2945" y="25305"/>
                  </a:cubicBezTo>
                  <a:cubicBezTo>
                    <a:pt x="2945" y="25358"/>
                    <a:pt x="2972" y="25385"/>
                    <a:pt x="2998" y="25412"/>
                  </a:cubicBezTo>
                  <a:cubicBezTo>
                    <a:pt x="4952" y="26402"/>
                    <a:pt x="6157" y="28356"/>
                    <a:pt x="6157" y="30524"/>
                  </a:cubicBezTo>
                  <a:cubicBezTo>
                    <a:pt x="6157" y="32692"/>
                    <a:pt x="4952" y="34646"/>
                    <a:pt x="2998" y="35636"/>
                  </a:cubicBezTo>
                  <a:cubicBezTo>
                    <a:pt x="2972" y="35663"/>
                    <a:pt x="2945" y="35717"/>
                    <a:pt x="2945" y="35770"/>
                  </a:cubicBezTo>
                  <a:cubicBezTo>
                    <a:pt x="3105" y="37831"/>
                    <a:pt x="1633" y="39651"/>
                    <a:pt x="108" y="40535"/>
                  </a:cubicBezTo>
                  <a:cubicBezTo>
                    <a:pt x="54" y="40561"/>
                    <a:pt x="27" y="40588"/>
                    <a:pt x="27" y="40615"/>
                  </a:cubicBezTo>
                  <a:cubicBezTo>
                    <a:pt x="1" y="40668"/>
                    <a:pt x="27" y="40749"/>
                    <a:pt x="81" y="40775"/>
                  </a:cubicBezTo>
                  <a:cubicBezTo>
                    <a:pt x="1821" y="41766"/>
                    <a:pt x="2945" y="43639"/>
                    <a:pt x="2945" y="45540"/>
                  </a:cubicBezTo>
                  <a:cubicBezTo>
                    <a:pt x="2945" y="45540"/>
                    <a:pt x="2945" y="45566"/>
                    <a:pt x="2945" y="45566"/>
                  </a:cubicBezTo>
                  <a:cubicBezTo>
                    <a:pt x="2918" y="45620"/>
                    <a:pt x="2972" y="45674"/>
                    <a:pt x="2998" y="45674"/>
                  </a:cubicBezTo>
                  <a:cubicBezTo>
                    <a:pt x="4952" y="46664"/>
                    <a:pt x="6157" y="48618"/>
                    <a:pt x="6157" y="50786"/>
                  </a:cubicBezTo>
                  <a:cubicBezTo>
                    <a:pt x="6157" y="52954"/>
                    <a:pt x="4952" y="54934"/>
                    <a:pt x="2998" y="55898"/>
                  </a:cubicBezTo>
                  <a:cubicBezTo>
                    <a:pt x="2972" y="55925"/>
                    <a:pt x="2945" y="55952"/>
                    <a:pt x="2945" y="56005"/>
                  </a:cubicBezTo>
                  <a:cubicBezTo>
                    <a:pt x="2891" y="58012"/>
                    <a:pt x="1821" y="59806"/>
                    <a:pt x="108" y="60796"/>
                  </a:cubicBezTo>
                  <a:cubicBezTo>
                    <a:pt x="54" y="60823"/>
                    <a:pt x="27" y="60850"/>
                    <a:pt x="27" y="60903"/>
                  </a:cubicBezTo>
                  <a:cubicBezTo>
                    <a:pt x="1" y="60957"/>
                    <a:pt x="27" y="61010"/>
                    <a:pt x="81" y="61037"/>
                  </a:cubicBezTo>
                  <a:cubicBezTo>
                    <a:pt x="1821" y="62054"/>
                    <a:pt x="2891" y="63847"/>
                    <a:pt x="2945" y="65828"/>
                  </a:cubicBezTo>
                  <a:cubicBezTo>
                    <a:pt x="2945" y="65882"/>
                    <a:pt x="2972" y="65935"/>
                    <a:pt x="2998" y="65962"/>
                  </a:cubicBezTo>
                  <a:cubicBezTo>
                    <a:pt x="4952" y="66925"/>
                    <a:pt x="6157" y="68879"/>
                    <a:pt x="6157" y="71047"/>
                  </a:cubicBezTo>
                  <a:cubicBezTo>
                    <a:pt x="6157" y="73242"/>
                    <a:pt x="4952" y="75196"/>
                    <a:pt x="2998" y="76160"/>
                  </a:cubicBezTo>
                  <a:cubicBezTo>
                    <a:pt x="2972" y="76186"/>
                    <a:pt x="2945" y="76240"/>
                    <a:pt x="2945" y="76267"/>
                  </a:cubicBezTo>
                  <a:cubicBezTo>
                    <a:pt x="2891" y="78274"/>
                    <a:pt x="1821" y="80067"/>
                    <a:pt x="81" y="81084"/>
                  </a:cubicBezTo>
                  <a:cubicBezTo>
                    <a:pt x="27" y="81111"/>
                    <a:pt x="1" y="81191"/>
                    <a:pt x="27" y="81245"/>
                  </a:cubicBezTo>
                  <a:cubicBezTo>
                    <a:pt x="61" y="81296"/>
                    <a:pt x="106" y="81315"/>
                    <a:pt x="148" y="81315"/>
                  </a:cubicBezTo>
                  <a:cubicBezTo>
                    <a:pt x="172" y="81315"/>
                    <a:pt x="195" y="81308"/>
                    <a:pt x="215" y="81299"/>
                  </a:cubicBezTo>
                  <a:cubicBezTo>
                    <a:pt x="2008" y="80255"/>
                    <a:pt x="3105" y="78408"/>
                    <a:pt x="3186" y="76347"/>
                  </a:cubicBezTo>
                  <a:cubicBezTo>
                    <a:pt x="5193" y="75330"/>
                    <a:pt x="6424" y="73296"/>
                    <a:pt x="6424" y="71047"/>
                  </a:cubicBezTo>
                  <a:cubicBezTo>
                    <a:pt x="6424" y="68826"/>
                    <a:pt x="5193" y="66792"/>
                    <a:pt x="3186" y="65748"/>
                  </a:cubicBezTo>
                  <a:cubicBezTo>
                    <a:pt x="3105" y="63767"/>
                    <a:pt x="2088" y="61974"/>
                    <a:pt x="402" y="60930"/>
                  </a:cubicBezTo>
                  <a:cubicBezTo>
                    <a:pt x="2088" y="59859"/>
                    <a:pt x="3105" y="58093"/>
                    <a:pt x="3186" y="56085"/>
                  </a:cubicBezTo>
                  <a:cubicBezTo>
                    <a:pt x="5193" y="55068"/>
                    <a:pt x="6424" y="53034"/>
                    <a:pt x="6424" y="50786"/>
                  </a:cubicBezTo>
                  <a:cubicBezTo>
                    <a:pt x="6424" y="48537"/>
                    <a:pt x="5193" y="46530"/>
                    <a:pt x="3186" y="45486"/>
                  </a:cubicBezTo>
                  <a:cubicBezTo>
                    <a:pt x="3159" y="43586"/>
                    <a:pt x="2088" y="41739"/>
                    <a:pt x="402" y="40668"/>
                  </a:cubicBezTo>
                  <a:cubicBezTo>
                    <a:pt x="1901" y="39705"/>
                    <a:pt x="3320" y="37885"/>
                    <a:pt x="3186" y="35824"/>
                  </a:cubicBezTo>
                  <a:cubicBezTo>
                    <a:pt x="5193" y="34780"/>
                    <a:pt x="6424" y="32772"/>
                    <a:pt x="6424" y="30524"/>
                  </a:cubicBezTo>
                  <a:cubicBezTo>
                    <a:pt x="6424" y="28276"/>
                    <a:pt x="5193" y="26268"/>
                    <a:pt x="3186" y="25225"/>
                  </a:cubicBezTo>
                  <a:cubicBezTo>
                    <a:pt x="3105" y="23244"/>
                    <a:pt x="2062" y="21451"/>
                    <a:pt x="402" y="20407"/>
                  </a:cubicBezTo>
                  <a:cubicBezTo>
                    <a:pt x="2088" y="19336"/>
                    <a:pt x="3186" y="17436"/>
                    <a:pt x="3186" y="15616"/>
                  </a:cubicBezTo>
                  <a:cubicBezTo>
                    <a:pt x="3186" y="15589"/>
                    <a:pt x="3186" y="15562"/>
                    <a:pt x="3186" y="15562"/>
                  </a:cubicBezTo>
                  <a:cubicBezTo>
                    <a:pt x="5193" y="14518"/>
                    <a:pt x="6424" y="12511"/>
                    <a:pt x="6424" y="10263"/>
                  </a:cubicBezTo>
                  <a:cubicBezTo>
                    <a:pt x="6424" y="8014"/>
                    <a:pt x="5193" y="6007"/>
                    <a:pt x="3186" y="4963"/>
                  </a:cubicBezTo>
                  <a:cubicBezTo>
                    <a:pt x="3186" y="3036"/>
                    <a:pt x="2008" y="1055"/>
                    <a:pt x="215" y="11"/>
                  </a:cubicBezTo>
                  <a:cubicBezTo>
                    <a:pt x="200" y="4"/>
                    <a:pt x="184" y="1"/>
                    <a:pt x="1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49"/>
            <p:cNvSpPr/>
            <p:nvPr/>
          </p:nvSpPr>
          <p:spPr>
            <a:xfrm>
              <a:off x="839675" y="2845375"/>
              <a:ext cx="159950" cy="2032675"/>
            </a:xfrm>
            <a:custGeom>
              <a:avLst/>
              <a:gdLst/>
              <a:ahLst/>
              <a:cxnLst/>
              <a:rect l="l" t="t" r="r" b="b"/>
              <a:pathLst>
                <a:path w="6398" h="81307" extrusionOk="0">
                  <a:moveTo>
                    <a:pt x="119" y="1"/>
                  </a:moveTo>
                  <a:cubicBezTo>
                    <a:pt x="81" y="1"/>
                    <a:pt x="44" y="24"/>
                    <a:pt x="27" y="57"/>
                  </a:cubicBezTo>
                  <a:cubicBezTo>
                    <a:pt x="0" y="84"/>
                    <a:pt x="0" y="110"/>
                    <a:pt x="0" y="137"/>
                  </a:cubicBezTo>
                  <a:cubicBezTo>
                    <a:pt x="0" y="164"/>
                    <a:pt x="27" y="217"/>
                    <a:pt x="54" y="244"/>
                  </a:cubicBezTo>
                  <a:cubicBezTo>
                    <a:pt x="1794" y="1234"/>
                    <a:pt x="2971" y="3162"/>
                    <a:pt x="2918" y="5035"/>
                  </a:cubicBezTo>
                  <a:cubicBezTo>
                    <a:pt x="2918" y="5089"/>
                    <a:pt x="2945" y="5142"/>
                    <a:pt x="2998" y="5142"/>
                  </a:cubicBezTo>
                  <a:cubicBezTo>
                    <a:pt x="4925" y="6133"/>
                    <a:pt x="6156" y="8086"/>
                    <a:pt x="6156" y="10254"/>
                  </a:cubicBezTo>
                  <a:cubicBezTo>
                    <a:pt x="6156" y="12422"/>
                    <a:pt x="4925" y="14376"/>
                    <a:pt x="2998" y="15367"/>
                  </a:cubicBezTo>
                  <a:cubicBezTo>
                    <a:pt x="2945" y="15393"/>
                    <a:pt x="2918" y="15420"/>
                    <a:pt x="2918" y="15474"/>
                  </a:cubicBezTo>
                  <a:cubicBezTo>
                    <a:pt x="2971" y="17321"/>
                    <a:pt x="1847" y="19248"/>
                    <a:pt x="81" y="20265"/>
                  </a:cubicBezTo>
                  <a:cubicBezTo>
                    <a:pt x="54" y="20292"/>
                    <a:pt x="27" y="20318"/>
                    <a:pt x="0" y="20345"/>
                  </a:cubicBezTo>
                  <a:cubicBezTo>
                    <a:pt x="0" y="20425"/>
                    <a:pt x="27" y="20479"/>
                    <a:pt x="54" y="20506"/>
                  </a:cubicBezTo>
                  <a:cubicBezTo>
                    <a:pt x="1794" y="21496"/>
                    <a:pt x="2864" y="23289"/>
                    <a:pt x="2918" y="25297"/>
                  </a:cubicBezTo>
                  <a:cubicBezTo>
                    <a:pt x="2918" y="25350"/>
                    <a:pt x="2945" y="25404"/>
                    <a:pt x="2998" y="25404"/>
                  </a:cubicBezTo>
                  <a:cubicBezTo>
                    <a:pt x="4925" y="26394"/>
                    <a:pt x="6156" y="28348"/>
                    <a:pt x="6156" y="30516"/>
                  </a:cubicBezTo>
                  <a:cubicBezTo>
                    <a:pt x="6156" y="32684"/>
                    <a:pt x="4925" y="34665"/>
                    <a:pt x="2998" y="35628"/>
                  </a:cubicBezTo>
                  <a:cubicBezTo>
                    <a:pt x="2945" y="35655"/>
                    <a:pt x="2918" y="35709"/>
                    <a:pt x="2918" y="35762"/>
                  </a:cubicBezTo>
                  <a:cubicBezTo>
                    <a:pt x="3078" y="37823"/>
                    <a:pt x="1606" y="39643"/>
                    <a:pt x="81" y="40526"/>
                  </a:cubicBezTo>
                  <a:cubicBezTo>
                    <a:pt x="54" y="40553"/>
                    <a:pt x="27" y="40580"/>
                    <a:pt x="0" y="40633"/>
                  </a:cubicBezTo>
                  <a:cubicBezTo>
                    <a:pt x="0" y="40687"/>
                    <a:pt x="27" y="40741"/>
                    <a:pt x="54" y="40767"/>
                  </a:cubicBezTo>
                  <a:cubicBezTo>
                    <a:pt x="1794" y="41784"/>
                    <a:pt x="2918" y="43631"/>
                    <a:pt x="2918" y="45532"/>
                  </a:cubicBezTo>
                  <a:cubicBezTo>
                    <a:pt x="2918" y="45558"/>
                    <a:pt x="2918" y="45558"/>
                    <a:pt x="2918" y="45558"/>
                  </a:cubicBezTo>
                  <a:cubicBezTo>
                    <a:pt x="2918" y="45612"/>
                    <a:pt x="2945" y="45665"/>
                    <a:pt x="2998" y="45692"/>
                  </a:cubicBezTo>
                  <a:cubicBezTo>
                    <a:pt x="4925" y="46656"/>
                    <a:pt x="6156" y="48610"/>
                    <a:pt x="6156" y="50778"/>
                  </a:cubicBezTo>
                  <a:cubicBezTo>
                    <a:pt x="6156" y="52972"/>
                    <a:pt x="4925" y="54926"/>
                    <a:pt x="2998" y="55890"/>
                  </a:cubicBezTo>
                  <a:cubicBezTo>
                    <a:pt x="2945" y="55917"/>
                    <a:pt x="2918" y="55970"/>
                    <a:pt x="2918" y="55997"/>
                  </a:cubicBezTo>
                  <a:cubicBezTo>
                    <a:pt x="2864" y="58004"/>
                    <a:pt x="1820" y="59798"/>
                    <a:pt x="81" y="60815"/>
                  </a:cubicBezTo>
                  <a:cubicBezTo>
                    <a:pt x="54" y="60815"/>
                    <a:pt x="27" y="60841"/>
                    <a:pt x="0" y="60895"/>
                  </a:cubicBezTo>
                  <a:cubicBezTo>
                    <a:pt x="0" y="60949"/>
                    <a:pt x="27" y="61002"/>
                    <a:pt x="54" y="61029"/>
                  </a:cubicBezTo>
                  <a:cubicBezTo>
                    <a:pt x="1794" y="62046"/>
                    <a:pt x="2864" y="63839"/>
                    <a:pt x="2918" y="65847"/>
                  </a:cubicBezTo>
                  <a:cubicBezTo>
                    <a:pt x="2918" y="65873"/>
                    <a:pt x="2945" y="65927"/>
                    <a:pt x="2998" y="65954"/>
                  </a:cubicBezTo>
                  <a:cubicBezTo>
                    <a:pt x="4925" y="66917"/>
                    <a:pt x="6156" y="68871"/>
                    <a:pt x="6156" y="71066"/>
                  </a:cubicBezTo>
                  <a:cubicBezTo>
                    <a:pt x="6156" y="73234"/>
                    <a:pt x="4925" y="75188"/>
                    <a:pt x="2998" y="76151"/>
                  </a:cubicBezTo>
                  <a:cubicBezTo>
                    <a:pt x="2945" y="76178"/>
                    <a:pt x="2918" y="76232"/>
                    <a:pt x="2918" y="76285"/>
                  </a:cubicBezTo>
                  <a:cubicBezTo>
                    <a:pt x="2864" y="78266"/>
                    <a:pt x="1794" y="80059"/>
                    <a:pt x="81" y="81076"/>
                  </a:cubicBezTo>
                  <a:cubicBezTo>
                    <a:pt x="0" y="81103"/>
                    <a:pt x="0" y="81183"/>
                    <a:pt x="27" y="81237"/>
                  </a:cubicBezTo>
                  <a:cubicBezTo>
                    <a:pt x="44" y="81288"/>
                    <a:pt x="83" y="81306"/>
                    <a:pt x="122" y="81306"/>
                  </a:cubicBezTo>
                  <a:cubicBezTo>
                    <a:pt x="145" y="81306"/>
                    <a:pt x="168" y="81300"/>
                    <a:pt x="188" y="81290"/>
                  </a:cubicBezTo>
                  <a:cubicBezTo>
                    <a:pt x="1981" y="80247"/>
                    <a:pt x="3105" y="78400"/>
                    <a:pt x="3159" y="76366"/>
                  </a:cubicBezTo>
                  <a:cubicBezTo>
                    <a:pt x="5166" y="75322"/>
                    <a:pt x="6397" y="73288"/>
                    <a:pt x="6397" y="71066"/>
                  </a:cubicBezTo>
                  <a:cubicBezTo>
                    <a:pt x="6397" y="68818"/>
                    <a:pt x="5166" y="66783"/>
                    <a:pt x="3159" y="65766"/>
                  </a:cubicBezTo>
                  <a:cubicBezTo>
                    <a:pt x="3105" y="63759"/>
                    <a:pt x="2061" y="61992"/>
                    <a:pt x="375" y="60922"/>
                  </a:cubicBezTo>
                  <a:cubicBezTo>
                    <a:pt x="2061" y="59878"/>
                    <a:pt x="3105" y="58085"/>
                    <a:pt x="3159" y="56077"/>
                  </a:cubicBezTo>
                  <a:cubicBezTo>
                    <a:pt x="5166" y="55060"/>
                    <a:pt x="6397" y="53026"/>
                    <a:pt x="6397" y="50778"/>
                  </a:cubicBezTo>
                  <a:cubicBezTo>
                    <a:pt x="6397" y="48556"/>
                    <a:pt x="5166" y="46522"/>
                    <a:pt x="3159" y="45505"/>
                  </a:cubicBezTo>
                  <a:cubicBezTo>
                    <a:pt x="3159" y="43604"/>
                    <a:pt x="2061" y="41731"/>
                    <a:pt x="375" y="40660"/>
                  </a:cubicBezTo>
                  <a:cubicBezTo>
                    <a:pt x="1901" y="39697"/>
                    <a:pt x="3292" y="37877"/>
                    <a:pt x="3185" y="35816"/>
                  </a:cubicBezTo>
                  <a:cubicBezTo>
                    <a:pt x="5166" y="34799"/>
                    <a:pt x="6397" y="32764"/>
                    <a:pt x="6397" y="30516"/>
                  </a:cubicBezTo>
                  <a:cubicBezTo>
                    <a:pt x="6397" y="28268"/>
                    <a:pt x="5166" y="26260"/>
                    <a:pt x="3159" y="25216"/>
                  </a:cubicBezTo>
                  <a:cubicBezTo>
                    <a:pt x="3078" y="23236"/>
                    <a:pt x="2035" y="21442"/>
                    <a:pt x="375" y="20399"/>
                  </a:cubicBezTo>
                  <a:cubicBezTo>
                    <a:pt x="2061" y="19328"/>
                    <a:pt x="3159" y="17454"/>
                    <a:pt x="3159" y="15608"/>
                  </a:cubicBezTo>
                  <a:cubicBezTo>
                    <a:pt x="3159" y="15581"/>
                    <a:pt x="3159" y="15581"/>
                    <a:pt x="3159" y="15554"/>
                  </a:cubicBezTo>
                  <a:cubicBezTo>
                    <a:pt x="5166" y="14510"/>
                    <a:pt x="6397" y="12503"/>
                    <a:pt x="6397" y="10254"/>
                  </a:cubicBezTo>
                  <a:cubicBezTo>
                    <a:pt x="6397" y="8006"/>
                    <a:pt x="5166" y="5999"/>
                    <a:pt x="3159" y="4955"/>
                  </a:cubicBezTo>
                  <a:cubicBezTo>
                    <a:pt x="3159" y="3028"/>
                    <a:pt x="1981" y="1047"/>
                    <a:pt x="188" y="30"/>
                  </a:cubicBezTo>
                  <a:cubicBezTo>
                    <a:pt x="167" y="10"/>
                    <a:pt x="143" y="1"/>
                    <a:pt x="1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49"/>
            <p:cNvSpPr/>
            <p:nvPr/>
          </p:nvSpPr>
          <p:spPr>
            <a:xfrm>
              <a:off x="685775" y="2593575"/>
              <a:ext cx="159950" cy="2032875"/>
            </a:xfrm>
            <a:custGeom>
              <a:avLst/>
              <a:gdLst/>
              <a:ahLst/>
              <a:cxnLst/>
              <a:rect l="l" t="t" r="r" b="b"/>
              <a:pathLst>
                <a:path w="6398" h="81315" extrusionOk="0">
                  <a:moveTo>
                    <a:pt x="140" y="1"/>
                  </a:moveTo>
                  <a:cubicBezTo>
                    <a:pt x="95" y="1"/>
                    <a:pt x="47" y="26"/>
                    <a:pt x="27" y="65"/>
                  </a:cubicBezTo>
                  <a:cubicBezTo>
                    <a:pt x="27" y="92"/>
                    <a:pt x="0" y="118"/>
                    <a:pt x="0" y="118"/>
                  </a:cubicBezTo>
                  <a:cubicBezTo>
                    <a:pt x="0" y="172"/>
                    <a:pt x="27" y="225"/>
                    <a:pt x="81" y="225"/>
                  </a:cubicBezTo>
                  <a:cubicBezTo>
                    <a:pt x="1820" y="1243"/>
                    <a:pt x="2944" y="3170"/>
                    <a:pt x="2918" y="5043"/>
                  </a:cubicBezTo>
                  <a:cubicBezTo>
                    <a:pt x="2918" y="5070"/>
                    <a:pt x="2944" y="5124"/>
                    <a:pt x="2998" y="5150"/>
                  </a:cubicBezTo>
                  <a:cubicBezTo>
                    <a:pt x="4952" y="6141"/>
                    <a:pt x="6156" y="8095"/>
                    <a:pt x="6156" y="10263"/>
                  </a:cubicBezTo>
                  <a:cubicBezTo>
                    <a:pt x="6156" y="12431"/>
                    <a:pt x="4952" y="14384"/>
                    <a:pt x="2998" y="15375"/>
                  </a:cubicBezTo>
                  <a:cubicBezTo>
                    <a:pt x="2944" y="15402"/>
                    <a:pt x="2918" y="15428"/>
                    <a:pt x="2918" y="15482"/>
                  </a:cubicBezTo>
                  <a:cubicBezTo>
                    <a:pt x="2998" y="17329"/>
                    <a:pt x="1847" y="19256"/>
                    <a:pt x="81" y="20273"/>
                  </a:cubicBezTo>
                  <a:cubicBezTo>
                    <a:pt x="54" y="20300"/>
                    <a:pt x="27" y="20326"/>
                    <a:pt x="27" y="20353"/>
                  </a:cubicBezTo>
                  <a:cubicBezTo>
                    <a:pt x="0" y="20407"/>
                    <a:pt x="27" y="20460"/>
                    <a:pt x="81" y="20514"/>
                  </a:cubicBezTo>
                  <a:cubicBezTo>
                    <a:pt x="1794" y="21504"/>
                    <a:pt x="2864" y="23297"/>
                    <a:pt x="2918" y="25305"/>
                  </a:cubicBezTo>
                  <a:cubicBezTo>
                    <a:pt x="2918" y="25358"/>
                    <a:pt x="2944" y="25385"/>
                    <a:pt x="2998" y="25412"/>
                  </a:cubicBezTo>
                  <a:cubicBezTo>
                    <a:pt x="4952" y="26402"/>
                    <a:pt x="6156" y="28356"/>
                    <a:pt x="6156" y="30524"/>
                  </a:cubicBezTo>
                  <a:cubicBezTo>
                    <a:pt x="6156" y="32692"/>
                    <a:pt x="4952" y="34646"/>
                    <a:pt x="2998" y="35636"/>
                  </a:cubicBezTo>
                  <a:cubicBezTo>
                    <a:pt x="2944" y="35663"/>
                    <a:pt x="2918" y="35717"/>
                    <a:pt x="2918" y="35770"/>
                  </a:cubicBezTo>
                  <a:cubicBezTo>
                    <a:pt x="3078" y="37831"/>
                    <a:pt x="1633" y="39651"/>
                    <a:pt x="81" y="40535"/>
                  </a:cubicBezTo>
                  <a:cubicBezTo>
                    <a:pt x="54" y="40561"/>
                    <a:pt x="27" y="40588"/>
                    <a:pt x="27" y="40615"/>
                  </a:cubicBezTo>
                  <a:cubicBezTo>
                    <a:pt x="0" y="40668"/>
                    <a:pt x="27" y="40749"/>
                    <a:pt x="81" y="40775"/>
                  </a:cubicBezTo>
                  <a:cubicBezTo>
                    <a:pt x="1820" y="41766"/>
                    <a:pt x="2918" y="43639"/>
                    <a:pt x="2918" y="45540"/>
                  </a:cubicBezTo>
                  <a:lnTo>
                    <a:pt x="2918" y="45566"/>
                  </a:lnTo>
                  <a:cubicBezTo>
                    <a:pt x="2918" y="45620"/>
                    <a:pt x="2944" y="45674"/>
                    <a:pt x="2998" y="45674"/>
                  </a:cubicBezTo>
                  <a:cubicBezTo>
                    <a:pt x="4952" y="46664"/>
                    <a:pt x="6156" y="48618"/>
                    <a:pt x="6156" y="50786"/>
                  </a:cubicBezTo>
                  <a:cubicBezTo>
                    <a:pt x="6156" y="52954"/>
                    <a:pt x="4952" y="54934"/>
                    <a:pt x="2998" y="55898"/>
                  </a:cubicBezTo>
                  <a:cubicBezTo>
                    <a:pt x="2944" y="55925"/>
                    <a:pt x="2918" y="55952"/>
                    <a:pt x="2918" y="56005"/>
                  </a:cubicBezTo>
                  <a:cubicBezTo>
                    <a:pt x="2891" y="58012"/>
                    <a:pt x="1820" y="59806"/>
                    <a:pt x="81" y="60796"/>
                  </a:cubicBezTo>
                  <a:cubicBezTo>
                    <a:pt x="54" y="60823"/>
                    <a:pt x="27" y="60850"/>
                    <a:pt x="27" y="60903"/>
                  </a:cubicBezTo>
                  <a:cubicBezTo>
                    <a:pt x="0" y="60957"/>
                    <a:pt x="27" y="61010"/>
                    <a:pt x="81" y="61037"/>
                  </a:cubicBezTo>
                  <a:cubicBezTo>
                    <a:pt x="1820" y="62054"/>
                    <a:pt x="2891" y="63847"/>
                    <a:pt x="2918" y="65828"/>
                  </a:cubicBezTo>
                  <a:cubicBezTo>
                    <a:pt x="2918" y="65882"/>
                    <a:pt x="2944" y="65935"/>
                    <a:pt x="2998" y="65962"/>
                  </a:cubicBezTo>
                  <a:cubicBezTo>
                    <a:pt x="4952" y="66925"/>
                    <a:pt x="6156" y="68879"/>
                    <a:pt x="6156" y="71047"/>
                  </a:cubicBezTo>
                  <a:cubicBezTo>
                    <a:pt x="6156" y="73242"/>
                    <a:pt x="4952" y="75196"/>
                    <a:pt x="2998" y="76160"/>
                  </a:cubicBezTo>
                  <a:cubicBezTo>
                    <a:pt x="2944" y="76186"/>
                    <a:pt x="2918" y="76240"/>
                    <a:pt x="2918" y="76267"/>
                  </a:cubicBezTo>
                  <a:cubicBezTo>
                    <a:pt x="2891" y="78274"/>
                    <a:pt x="1820" y="80067"/>
                    <a:pt x="81" y="81084"/>
                  </a:cubicBezTo>
                  <a:cubicBezTo>
                    <a:pt x="27" y="81111"/>
                    <a:pt x="0" y="81191"/>
                    <a:pt x="27" y="81245"/>
                  </a:cubicBezTo>
                  <a:cubicBezTo>
                    <a:pt x="61" y="81296"/>
                    <a:pt x="95" y="81315"/>
                    <a:pt x="136" y="81315"/>
                  </a:cubicBezTo>
                  <a:cubicBezTo>
                    <a:pt x="159" y="81315"/>
                    <a:pt x="185" y="81308"/>
                    <a:pt x="214" y="81299"/>
                  </a:cubicBezTo>
                  <a:cubicBezTo>
                    <a:pt x="2008" y="80255"/>
                    <a:pt x="3105" y="78408"/>
                    <a:pt x="3185" y="76347"/>
                  </a:cubicBezTo>
                  <a:cubicBezTo>
                    <a:pt x="5166" y="75330"/>
                    <a:pt x="6397" y="73296"/>
                    <a:pt x="6397" y="71047"/>
                  </a:cubicBezTo>
                  <a:cubicBezTo>
                    <a:pt x="6397" y="68826"/>
                    <a:pt x="5166" y="66792"/>
                    <a:pt x="3185" y="65748"/>
                  </a:cubicBezTo>
                  <a:cubicBezTo>
                    <a:pt x="3105" y="63767"/>
                    <a:pt x="2061" y="61974"/>
                    <a:pt x="375" y="60930"/>
                  </a:cubicBezTo>
                  <a:cubicBezTo>
                    <a:pt x="2061" y="59859"/>
                    <a:pt x="3105" y="58093"/>
                    <a:pt x="3185" y="56085"/>
                  </a:cubicBezTo>
                  <a:cubicBezTo>
                    <a:pt x="5166" y="55068"/>
                    <a:pt x="6397" y="53034"/>
                    <a:pt x="6397" y="50786"/>
                  </a:cubicBezTo>
                  <a:cubicBezTo>
                    <a:pt x="6397" y="48537"/>
                    <a:pt x="5166" y="46530"/>
                    <a:pt x="3185" y="45486"/>
                  </a:cubicBezTo>
                  <a:cubicBezTo>
                    <a:pt x="3159" y="43586"/>
                    <a:pt x="2088" y="41739"/>
                    <a:pt x="375" y="40668"/>
                  </a:cubicBezTo>
                  <a:cubicBezTo>
                    <a:pt x="1901" y="39705"/>
                    <a:pt x="3292" y="37885"/>
                    <a:pt x="3185" y="35824"/>
                  </a:cubicBezTo>
                  <a:cubicBezTo>
                    <a:pt x="5166" y="34780"/>
                    <a:pt x="6397" y="32772"/>
                    <a:pt x="6397" y="30524"/>
                  </a:cubicBezTo>
                  <a:cubicBezTo>
                    <a:pt x="6397" y="28276"/>
                    <a:pt x="5166" y="26268"/>
                    <a:pt x="3185" y="25225"/>
                  </a:cubicBezTo>
                  <a:cubicBezTo>
                    <a:pt x="3078" y="23244"/>
                    <a:pt x="2061" y="21451"/>
                    <a:pt x="375" y="20407"/>
                  </a:cubicBezTo>
                  <a:cubicBezTo>
                    <a:pt x="2088" y="19336"/>
                    <a:pt x="3185" y="17436"/>
                    <a:pt x="3185" y="15616"/>
                  </a:cubicBezTo>
                  <a:cubicBezTo>
                    <a:pt x="3185" y="15589"/>
                    <a:pt x="3185" y="15589"/>
                    <a:pt x="3185" y="15562"/>
                  </a:cubicBezTo>
                  <a:cubicBezTo>
                    <a:pt x="5166" y="14518"/>
                    <a:pt x="6397" y="12511"/>
                    <a:pt x="6397" y="10263"/>
                  </a:cubicBezTo>
                  <a:cubicBezTo>
                    <a:pt x="6397" y="8014"/>
                    <a:pt x="5166" y="6007"/>
                    <a:pt x="3185" y="4963"/>
                  </a:cubicBezTo>
                  <a:cubicBezTo>
                    <a:pt x="3185" y="3036"/>
                    <a:pt x="1981" y="1055"/>
                    <a:pt x="188" y="11"/>
                  </a:cubicBezTo>
                  <a:cubicBezTo>
                    <a:pt x="173" y="4"/>
                    <a:pt x="157" y="1"/>
                    <a:pt x="1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49"/>
            <p:cNvSpPr/>
            <p:nvPr/>
          </p:nvSpPr>
          <p:spPr>
            <a:xfrm>
              <a:off x="531875" y="2845375"/>
              <a:ext cx="160600" cy="2032675"/>
            </a:xfrm>
            <a:custGeom>
              <a:avLst/>
              <a:gdLst/>
              <a:ahLst/>
              <a:cxnLst/>
              <a:rect l="l" t="t" r="r" b="b"/>
              <a:pathLst>
                <a:path w="6424" h="81307" extrusionOk="0">
                  <a:moveTo>
                    <a:pt x="144" y="1"/>
                  </a:moveTo>
                  <a:cubicBezTo>
                    <a:pt x="103" y="1"/>
                    <a:pt x="60" y="24"/>
                    <a:pt x="27" y="57"/>
                  </a:cubicBezTo>
                  <a:cubicBezTo>
                    <a:pt x="27" y="84"/>
                    <a:pt x="27" y="110"/>
                    <a:pt x="27" y="137"/>
                  </a:cubicBezTo>
                  <a:cubicBezTo>
                    <a:pt x="27" y="164"/>
                    <a:pt x="54" y="217"/>
                    <a:pt x="80" y="244"/>
                  </a:cubicBezTo>
                  <a:cubicBezTo>
                    <a:pt x="1820" y="1234"/>
                    <a:pt x="2971" y="3162"/>
                    <a:pt x="2944" y="5035"/>
                  </a:cubicBezTo>
                  <a:cubicBezTo>
                    <a:pt x="2944" y="5089"/>
                    <a:pt x="2971" y="5142"/>
                    <a:pt x="2998" y="5142"/>
                  </a:cubicBezTo>
                  <a:cubicBezTo>
                    <a:pt x="4952" y="6133"/>
                    <a:pt x="6156" y="8086"/>
                    <a:pt x="6156" y="10254"/>
                  </a:cubicBezTo>
                  <a:cubicBezTo>
                    <a:pt x="6156" y="12422"/>
                    <a:pt x="4952" y="14376"/>
                    <a:pt x="2998" y="15367"/>
                  </a:cubicBezTo>
                  <a:cubicBezTo>
                    <a:pt x="2971" y="15393"/>
                    <a:pt x="2944" y="15447"/>
                    <a:pt x="2944" y="15474"/>
                  </a:cubicBezTo>
                  <a:cubicBezTo>
                    <a:pt x="2998" y="17321"/>
                    <a:pt x="1847" y="19248"/>
                    <a:pt x="107" y="20265"/>
                  </a:cubicBezTo>
                  <a:cubicBezTo>
                    <a:pt x="54" y="20292"/>
                    <a:pt x="27" y="20318"/>
                    <a:pt x="27" y="20345"/>
                  </a:cubicBezTo>
                  <a:cubicBezTo>
                    <a:pt x="0" y="20425"/>
                    <a:pt x="27" y="20479"/>
                    <a:pt x="80" y="20506"/>
                  </a:cubicBezTo>
                  <a:cubicBezTo>
                    <a:pt x="1793" y="21496"/>
                    <a:pt x="2864" y="23289"/>
                    <a:pt x="2944" y="25297"/>
                  </a:cubicBezTo>
                  <a:cubicBezTo>
                    <a:pt x="2944" y="25350"/>
                    <a:pt x="2971" y="25404"/>
                    <a:pt x="2998" y="25404"/>
                  </a:cubicBezTo>
                  <a:cubicBezTo>
                    <a:pt x="4952" y="26394"/>
                    <a:pt x="6156" y="28348"/>
                    <a:pt x="6156" y="30516"/>
                  </a:cubicBezTo>
                  <a:cubicBezTo>
                    <a:pt x="6156" y="32684"/>
                    <a:pt x="4952" y="34665"/>
                    <a:pt x="2998" y="35628"/>
                  </a:cubicBezTo>
                  <a:cubicBezTo>
                    <a:pt x="2971" y="35655"/>
                    <a:pt x="2944" y="35709"/>
                    <a:pt x="2944" y="35762"/>
                  </a:cubicBezTo>
                  <a:cubicBezTo>
                    <a:pt x="3105" y="37823"/>
                    <a:pt x="1633" y="39643"/>
                    <a:pt x="107" y="40526"/>
                  </a:cubicBezTo>
                  <a:cubicBezTo>
                    <a:pt x="54" y="40553"/>
                    <a:pt x="27" y="40580"/>
                    <a:pt x="27" y="40633"/>
                  </a:cubicBezTo>
                  <a:cubicBezTo>
                    <a:pt x="0" y="40687"/>
                    <a:pt x="27" y="40741"/>
                    <a:pt x="80" y="40767"/>
                  </a:cubicBezTo>
                  <a:cubicBezTo>
                    <a:pt x="1820" y="41784"/>
                    <a:pt x="2944" y="43631"/>
                    <a:pt x="2944" y="45532"/>
                  </a:cubicBezTo>
                  <a:lnTo>
                    <a:pt x="2944" y="45558"/>
                  </a:lnTo>
                  <a:cubicBezTo>
                    <a:pt x="2918" y="45612"/>
                    <a:pt x="2971" y="45665"/>
                    <a:pt x="2998" y="45692"/>
                  </a:cubicBezTo>
                  <a:cubicBezTo>
                    <a:pt x="4952" y="46656"/>
                    <a:pt x="6156" y="48610"/>
                    <a:pt x="6156" y="50778"/>
                  </a:cubicBezTo>
                  <a:cubicBezTo>
                    <a:pt x="6156" y="52972"/>
                    <a:pt x="4952" y="54926"/>
                    <a:pt x="2998" y="55890"/>
                  </a:cubicBezTo>
                  <a:cubicBezTo>
                    <a:pt x="2971" y="55917"/>
                    <a:pt x="2944" y="55970"/>
                    <a:pt x="2944" y="55997"/>
                  </a:cubicBezTo>
                  <a:cubicBezTo>
                    <a:pt x="2891" y="58004"/>
                    <a:pt x="1820" y="59798"/>
                    <a:pt x="107" y="60815"/>
                  </a:cubicBezTo>
                  <a:cubicBezTo>
                    <a:pt x="54" y="60815"/>
                    <a:pt x="27" y="60841"/>
                    <a:pt x="27" y="60895"/>
                  </a:cubicBezTo>
                  <a:cubicBezTo>
                    <a:pt x="0" y="60949"/>
                    <a:pt x="27" y="61002"/>
                    <a:pt x="80" y="61029"/>
                  </a:cubicBezTo>
                  <a:cubicBezTo>
                    <a:pt x="1820" y="62046"/>
                    <a:pt x="2891" y="63839"/>
                    <a:pt x="2944" y="65847"/>
                  </a:cubicBezTo>
                  <a:cubicBezTo>
                    <a:pt x="2944" y="65873"/>
                    <a:pt x="2971" y="65927"/>
                    <a:pt x="2998" y="65954"/>
                  </a:cubicBezTo>
                  <a:cubicBezTo>
                    <a:pt x="4952" y="66917"/>
                    <a:pt x="6156" y="68871"/>
                    <a:pt x="6156" y="71066"/>
                  </a:cubicBezTo>
                  <a:cubicBezTo>
                    <a:pt x="6156" y="73234"/>
                    <a:pt x="4952" y="75188"/>
                    <a:pt x="2998" y="76151"/>
                  </a:cubicBezTo>
                  <a:cubicBezTo>
                    <a:pt x="2971" y="76178"/>
                    <a:pt x="2944" y="76232"/>
                    <a:pt x="2944" y="76285"/>
                  </a:cubicBezTo>
                  <a:cubicBezTo>
                    <a:pt x="2891" y="78266"/>
                    <a:pt x="1820" y="80059"/>
                    <a:pt x="80" y="81076"/>
                  </a:cubicBezTo>
                  <a:cubicBezTo>
                    <a:pt x="27" y="81103"/>
                    <a:pt x="0" y="81183"/>
                    <a:pt x="54" y="81237"/>
                  </a:cubicBezTo>
                  <a:cubicBezTo>
                    <a:pt x="71" y="81288"/>
                    <a:pt x="109" y="81306"/>
                    <a:pt x="149" y="81306"/>
                  </a:cubicBezTo>
                  <a:cubicBezTo>
                    <a:pt x="171" y="81306"/>
                    <a:pt x="195" y="81300"/>
                    <a:pt x="214" y="81290"/>
                  </a:cubicBezTo>
                  <a:cubicBezTo>
                    <a:pt x="2008" y="80247"/>
                    <a:pt x="3105" y="78400"/>
                    <a:pt x="3185" y="76366"/>
                  </a:cubicBezTo>
                  <a:cubicBezTo>
                    <a:pt x="5193" y="75322"/>
                    <a:pt x="6424" y="73288"/>
                    <a:pt x="6424" y="71066"/>
                  </a:cubicBezTo>
                  <a:cubicBezTo>
                    <a:pt x="6424" y="68818"/>
                    <a:pt x="5193" y="66783"/>
                    <a:pt x="3185" y="65766"/>
                  </a:cubicBezTo>
                  <a:cubicBezTo>
                    <a:pt x="3105" y="63759"/>
                    <a:pt x="2088" y="61992"/>
                    <a:pt x="402" y="60922"/>
                  </a:cubicBezTo>
                  <a:cubicBezTo>
                    <a:pt x="2088" y="59878"/>
                    <a:pt x="3105" y="58085"/>
                    <a:pt x="3185" y="56077"/>
                  </a:cubicBezTo>
                  <a:cubicBezTo>
                    <a:pt x="5193" y="55060"/>
                    <a:pt x="6424" y="53026"/>
                    <a:pt x="6424" y="50778"/>
                  </a:cubicBezTo>
                  <a:cubicBezTo>
                    <a:pt x="6424" y="48556"/>
                    <a:pt x="5193" y="46522"/>
                    <a:pt x="3185" y="45505"/>
                  </a:cubicBezTo>
                  <a:cubicBezTo>
                    <a:pt x="3185" y="43604"/>
                    <a:pt x="2088" y="41731"/>
                    <a:pt x="402" y="40660"/>
                  </a:cubicBezTo>
                  <a:cubicBezTo>
                    <a:pt x="1900" y="39697"/>
                    <a:pt x="3319" y="37877"/>
                    <a:pt x="3185" y="35816"/>
                  </a:cubicBezTo>
                  <a:cubicBezTo>
                    <a:pt x="5193" y="34799"/>
                    <a:pt x="6424" y="32764"/>
                    <a:pt x="6424" y="30516"/>
                  </a:cubicBezTo>
                  <a:cubicBezTo>
                    <a:pt x="6424" y="28268"/>
                    <a:pt x="5193" y="26260"/>
                    <a:pt x="3185" y="25216"/>
                  </a:cubicBezTo>
                  <a:cubicBezTo>
                    <a:pt x="3105" y="23236"/>
                    <a:pt x="2061" y="21442"/>
                    <a:pt x="402" y="20399"/>
                  </a:cubicBezTo>
                  <a:cubicBezTo>
                    <a:pt x="2088" y="19328"/>
                    <a:pt x="3185" y="17454"/>
                    <a:pt x="3185" y="15608"/>
                  </a:cubicBezTo>
                  <a:cubicBezTo>
                    <a:pt x="3185" y="15581"/>
                    <a:pt x="3185" y="15581"/>
                    <a:pt x="3185" y="15554"/>
                  </a:cubicBezTo>
                  <a:cubicBezTo>
                    <a:pt x="5193" y="14510"/>
                    <a:pt x="6424" y="12503"/>
                    <a:pt x="6424" y="10254"/>
                  </a:cubicBezTo>
                  <a:cubicBezTo>
                    <a:pt x="6424" y="8006"/>
                    <a:pt x="5193" y="5999"/>
                    <a:pt x="3185" y="4955"/>
                  </a:cubicBezTo>
                  <a:cubicBezTo>
                    <a:pt x="3185" y="3028"/>
                    <a:pt x="2008" y="1047"/>
                    <a:pt x="214" y="30"/>
                  </a:cubicBezTo>
                  <a:cubicBezTo>
                    <a:pt x="194" y="10"/>
                    <a:pt x="169" y="1"/>
                    <a:pt x="1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49"/>
            <p:cNvSpPr/>
            <p:nvPr/>
          </p:nvSpPr>
          <p:spPr>
            <a:xfrm>
              <a:off x="378625" y="2593575"/>
              <a:ext cx="159950" cy="2032875"/>
            </a:xfrm>
            <a:custGeom>
              <a:avLst/>
              <a:gdLst/>
              <a:ahLst/>
              <a:cxnLst/>
              <a:rect l="l" t="t" r="r" b="b"/>
              <a:pathLst>
                <a:path w="6398" h="81315" extrusionOk="0">
                  <a:moveTo>
                    <a:pt x="141" y="1"/>
                  </a:moveTo>
                  <a:cubicBezTo>
                    <a:pt x="95" y="1"/>
                    <a:pt x="47" y="26"/>
                    <a:pt x="28" y="65"/>
                  </a:cubicBezTo>
                  <a:cubicBezTo>
                    <a:pt x="1" y="92"/>
                    <a:pt x="1" y="118"/>
                    <a:pt x="1" y="118"/>
                  </a:cubicBezTo>
                  <a:cubicBezTo>
                    <a:pt x="1" y="172"/>
                    <a:pt x="28" y="225"/>
                    <a:pt x="54" y="225"/>
                  </a:cubicBezTo>
                  <a:cubicBezTo>
                    <a:pt x="1794" y="1243"/>
                    <a:pt x="2918" y="3116"/>
                    <a:pt x="2918" y="4963"/>
                  </a:cubicBezTo>
                  <a:cubicBezTo>
                    <a:pt x="2918" y="4990"/>
                    <a:pt x="2918" y="5017"/>
                    <a:pt x="2918" y="5043"/>
                  </a:cubicBezTo>
                  <a:cubicBezTo>
                    <a:pt x="2918" y="5070"/>
                    <a:pt x="2945" y="5124"/>
                    <a:pt x="2999" y="5150"/>
                  </a:cubicBezTo>
                  <a:cubicBezTo>
                    <a:pt x="4952" y="6141"/>
                    <a:pt x="6157" y="8095"/>
                    <a:pt x="6157" y="10263"/>
                  </a:cubicBezTo>
                  <a:cubicBezTo>
                    <a:pt x="6157" y="12431"/>
                    <a:pt x="4952" y="14384"/>
                    <a:pt x="2999" y="15375"/>
                  </a:cubicBezTo>
                  <a:cubicBezTo>
                    <a:pt x="2945" y="15402"/>
                    <a:pt x="2918" y="15428"/>
                    <a:pt x="2918" y="15482"/>
                  </a:cubicBezTo>
                  <a:cubicBezTo>
                    <a:pt x="2972" y="17329"/>
                    <a:pt x="1848" y="19256"/>
                    <a:pt x="81" y="20273"/>
                  </a:cubicBezTo>
                  <a:cubicBezTo>
                    <a:pt x="54" y="20300"/>
                    <a:pt x="28" y="20326"/>
                    <a:pt x="1" y="20353"/>
                  </a:cubicBezTo>
                  <a:cubicBezTo>
                    <a:pt x="1" y="20407"/>
                    <a:pt x="28" y="20487"/>
                    <a:pt x="54" y="20514"/>
                  </a:cubicBezTo>
                  <a:cubicBezTo>
                    <a:pt x="1794" y="21504"/>
                    <a:pt x="2865" y="23297"/>
                    <a:pt x="2918" y="25305"/>
                  </a:cubicBezTo>
                  <a:cubicBezTo>
                    <a:pt x="2918" y="25358"/>
                    <a:pt x="2945" y="25412"/>
                    <a:pt x="2999" y="25412"/>
                  </a:cubicBezTo>
                  <a:cubicBezTo>
                    <a:pt x="4952" y="26402"/>
                    <a:pt x="6157" y="28356"/>
                    <a:pt x="6157" y="30524"/>
                  </a:cubicBezTo>
                  <a:cubicBezTo>
                    <a:pt x="6157" y="32692"/>
                    <a:pt x="4952" y="34646"/>
                    <a:pt x="2999" y="35636"/>
                  </a:cubicBezTo>
                  <a:cubicBezTo>
                    <a:pt x="2945" y="35663"/>
                    <a:pt x="2918" y="35717"/>
                    <a:pt x="2918" y="35770"/>
                  </a:cubicBezTo>
                  <a:cubicBezTo>
                    <a:pt x="3079" y="37831"/>
                    <a:pt x="1607" y="39651"/>
                    <a:pt x="81" y="40535"/>
                  </a:cubicBezTo>
                  <a:cubicBezTo>
                    <a:pt x="54" y="40561"/>
                    <a:pt x="28" y="40588"/>
                    <a:pt x="1" y="40615"/>
                  </a:cubicBezTo>
                  <a:cubicBezTo>
                    <a:pt x="1" y="40668"/>
                    <a:pt x="28" y="40749"/>
                    <a:pt x="54" y="40775"/>
                  </a:cubicBezTo>
                  <a:cubicBezTo>
                    <a:pt x="1794" y="41766"/>
                    <a:pt x="2918" y="43639"/>
                    <a:pt x="2918" y="45540"/>
                  </a:cubicBezTo>
                  <a:cubicBezTo>
                    <a:pt x="2918" y="45540"/>
                    <a:pt x="2918" y="45566"/>
                    <a:pt x="2918" y="45566"/>
                  </a:cubicBezTo>
                  <a:cubicBezTo>
                    <a:pt x="2918" y="45620"/>
                    <a:pt x="2945" y="45674"/>
                    <a:pt x="2999" y="45674"/>
                  </a:cubicBezTo>
                  <a:cubicBezTo>
                    <a:pt x="4952" y="46664"/>
                    <a:pt x="6157" y="48618"/>
                    <a:pt x="6157" y="50786"/>
                  </a:cubicBezTo>
                  <a:cubicBezTo>
                    <a:pt x="6157" y="52954"/>
                    <a:pt x="4952" y="54934"/>
                    <a:pt x="2999" y="55898"/>
                  </a:cubicBezTo>
                  <a:cubicBezTo>
                    <a:pt x="2945" y="55925"/>
                    <a:pt x="2918" y="55952"/>
                    <a:pt x="2918" y="56005"/>
                  </a:cubicBezTo>
                  <a:cubicBezTo>
                    <a:pt x="2865" y="58012"/>
                    <a:pt x="1821" y="59806"/>
                    <a:pt x="81" y="60796"/>
                  </a:cubicBezTo>
                  <a:cubicBezTo>
                    <a:pt x="54" y="60823"/>
                    <a:pt x="28" y="60850"/>
                    <a:pt x="1" y="60903"/>
                  </a:cubicBezTo>
                  <a:cubicBezTo>
                    <a:pt x="1" y="60957"/>
                    <a:pt x="28" y="61010"/>
                    <a:pt x="54" y="61037"/>
                  </a:cubicBezTo>
                  <a:cubicBezTo>
                    <a:pt x="1794" y="62054"/>
                    <a:pt x="2865" y="63847"/>
                    <a:pt x="2918" y="65828"/>
                  </a:cubicBezTo>
                  <a:cubicBezTo>
                    <a:pt x="2918" y="65882"/>
                    <a:pt x="2945" y="65935"/>
                    <a:pt x="2999" y="65962"/>
                  </a:cubicBezTo>
                  <a:cubicBezTo>
                    <a:pt x="4952" y="66925"/>
                    <a:pt x="6157" y="68879"/>
                    <a:pt x="6157" y="71047"/>
                  </a:cubicBezTo>
                  <a:cubicBezTo>
                    <a:pt x="6157" y="73242"/>
                    <a:pt x="4952" y="75196"/>
                    <a:pt x="2999" y="76160"/>
                  </a:cubicBezTo>
                  <a:cubicBezTo>
                    <a:pt x="2945" y="76186"/>
                    <a:pt x="2918" y="76240"/>
                    <a:pt x="2918" y="76267"/>
                  </a:cubicBezTo>
                  <a:cubicBezTo>
                    <a:pt x="2865" y="78274"/>
                    <a:pt x="1821" y="80067"/>
                    <a:pt x="81" y="81084"/>
                  </a:cubicBezTo>
                  <a:cubicBezTo>
                    <a:pt x="1" y="81111"/>
                    <a:pt x="1" y="81191"/>
                    <a:pt x="28" y="81245"/>
                  </a:cubicBezTo>
                  <a:cubicBezTo>
                    <a:pt x="45" y="81296"/>
                    <a:pt x="83" y="81315"/>
                    <a:pt x="123" y="81315"/>
                  </a:cubicBezTo>
                  <a:cubicBezTo>
                    <a:pt x="145" y="81315"/>
                    <a:pt x="169" y="81308"/>
                    <a:pt x="188" y="81299"/>
                  </a:cubicBezTo>
                  <a:cubicBezTo>
                    <a:pt x="1981" y="80255"/>
                    <a:pt x="3106" y="78408"/>
                    <a:pt x="3159" y="76347"/>
                  </a:cubicBezTo>
                  <a:cubicBezTo>
                    <a:pt x="5167" y="75330"/>
                    <a:pt x="6398" y="73296"/>
                    <a:pt x="6398" y="71047"/>
                  </a:cubicBezTo>
                  <a:cubicBezTo>
                    <a:pt x="6398" y="68826"/>
                    <a:pt x="5167" y="66792"/>
                    <a:pt x="3159" y="65748"/>
                  </a:cubicBezTo>
                  <a:cubicBezTo>
                    <a:pt x="3106" y="63767"/>
                    <a:pt x="2062" y="61974"/>
                    <a:pt x="376" y="60930"/>
                  </a:cubicBezTo>
                  <a:cubicBezTo>
                    <a:pt x="2062" y="59859"/>
                    <a:pt x="3106" y="58093"/>
                    <a:pt x="3159" y="56085"/>
                  </a:cubicBezTo>
                  <a:cubicBezTo>
                    <a:pt x="5167" y="55068"/>
                    <a:pt x="6398" y="53034"/>
                    <a:pt x="6398" y="50786"/>
                  </a:cubicBezTo>
                  <a:cubicBezTo>
                    <a:pt x="6398" y="48537"/>
                    <a:pt x="5167" y="46530"/>
                    <a:pt x="3159" y="45486"/>
                  </a:cubicBezTo>
                  <a:cubicBezTo>
                    <a:pt x="3159" y="43586"/>
                    <a:pt x="2062" y="41739"/>
                    <a:pt x="376" y="40668"/>
                  </a:cubicBezTo>
                  <a:cubicBezTo>
                    <a:pt x="1901" y="39705"/>
                    <a:pt x="3293" y="37885"/>
                    <a:pt x="3186" y="35824"/>
                  </a:cubicBezTo>
                  <a:cubicBezTo>
                    <a:pt x="5167" y="34780"/>
                    <a:pt x="6398" y="32772"/>
                    <a:pt x="6398" y="30524"/>
                  </a:cubicBezTo>
                  <a:cubicBezTo>
                    <a:pt x="6398" y="28276"/>
                    <a:pt x="5167" y="26268"/>
                    <a:pt x="3159" y="25225"/>
                  </a:cubicBezTo>
                  <a:cubicBezTo>
                    <a:pt x="3079" y="23244"/>
                    <a:pt x="2035" y="21451"/>
                    <a:pt x="376" y="20407"/>
                  </a:cubicBezTo>
                  <a:cubicBezTo>
                    <a:pt x="2062" y="19336"/>
                    <a:pt x="3186" y="17436"/>
                    <a:pt x="3186" y="15616"/>
                  </a:cubicBezTo>
                  <a:cubicBezTo>
                    <a:pt x="3186" y="15589"/>
                    <a:pt x="3186" y="15589"/>
                    <a:pt x="3186" y="15562"/>
                  </a:cubicBezTo>
                  <a:cubicBezTo>
                    <a:pt x="5167" y="14518"/>
                    <a:pt x="6398" y="12511"/>
                    <a:pt x="6398" y="10263"/>
                  </a:cubicBezTo>
                  <a:cubicBezTo>
                    <a:pt x="6398" y="8014"/>
                    <a:pt x="5167" y="6007"/>
                    <a:pt x="3186" y="4963"/>
                  </a:cubicBezTo>
                  <a:cubicBezTo>
                    <a:pt x="3186" y="3036"/>
                    <a:pt x="1981" y="1055"/>
                    <a:pt x="188" y="11"/>
                  </a:cubicBezTo>
                  <a:cubicBezTo>
                    <a:pt x="174" y="4"/>
                    <a:pt x="158" y="1"/>
                    <a:pt x="1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49"/>
            <p:cNvSpPr/>
            <p:nvPr/>
          </p:nvSpPr>
          <p:spPr>
            <a:xfrm>
              <a:off x="224725" y="2845375"/>
              <a:ext cx="159950" cy="2032675"/>
            </a:xfrm>
            <a:custGeom>
              <a:avLst/>
              <a:gdLst/>
              <a:ahLst/>
              <a:cxnLst/>
              <a:rect l="l" t="t" r="r" b="b"/>
              <a:pathLst>
                <a:path w="6398" h="81307" extrusionOk="0">
                  <a:moveTo>
                    <a:pt x="126" y="1"/>
                  </a:moveTo>
                  <a:cubicBezTo>
                    <a:pt x="81" y="1"/>
                    <a:pt x="44" y="24"/>
                    <a:pt x="27" y="57"/>
                  </a:cubicBezTo>
                  <a:cubicBezTo>
                    <a:pt x="27" y="84"/>
                    <a:pt x="1" y="110"/>
                    <a:pt x="1" y="137"/>
                  </a:cubicBezTo>
                  <a:cubicBezTo>
                    <a:pt x="1" y="164"/>
                    <a:pt x="27" y="217"/>
                    <a:pt x="81" y="244"/>
                  </a:cubicBezTo>
                  <a:cubicBezTo>
                    <a:pt x="1821" y="1234"/>
                    <a:pt x="2972" y="3162"/>
                    <a:pt x="2918" y="5035"/>
                  </a:cubicBezTo>
                  <a:cubicBezTo>
                    <a:pt x="2945" y="5089"/>
                    <a:pt x="2945" y="5142"/>
                    <a:pt x="2998" y="5142"/>
                  </a:cubicBezTo>
                  <a:cubicBezTo>
                    <a:pt x="4952" y="6133"/>
                    <a:pt x="6157" y="8086"/>
                    <a:pt x="6157" y="10254"/>
                  </a:cubicBezTo>
                  <a:cubicBezTo>
                    <a:pt x="6157" y="12422"/>
                    <a:pt x="4952" y="14376"/>
                    <a:pt x="2998" y="15367"/>
                  </a:cubicBezTo>
                  <a:cubicBezTo>
                    <a:pt x="2945" y="15393"/>
                    <a:pt x="2918" y="15447"/>
                    <a:pt x="2918" y="15474"/>
                  </a:cubicBezTo>
                  <a:cubicBezTo>
                    <a:pt x="2972" y="17321"/>
                    <a:pt x="1848" y="19248"/>
                    <a:pt x="108" y="20265"/>
                  </a:cubicBezTo>
                  <a:cubicBezTo>
                    <a:pt x="54" y="20292"/>
                    <a:pt x="27" y="20318"/>
                    <a:pt x="27" y="20345"/>
                  </a:cubicBezTo>
                  <a:cubicBezTo>
                    <a:pt x="1" y="20425"/>
                    <a:pt x="27" y="20479"/>
                    <a:pt x="81" y="20506"/>
                  </a:cubicBezTo>
                  <a:cubicBezTo>
                    <a:pt x="1794" y="21496"/>
                    <a:pt x="2865" y="23289"/>
                    <a:pt x="2918" y="25297"/>
                  </a:cubicBezTo>
                  <a:cubicBezTo>
                    <a:pt x="2945" y="25350"/>
                    <a:pt x="2972" y="25404"/>
                    <a:pt x="2998" y="25404"/>
                  </a:cubicBezTo>
                  <a:cubicBezTo>
                    <a:pt x="4952" y="26394"/>
                    <a:pt x="6157" y="28348"/>
                    <a:pt x="6157" y="30516"/>
                  </a:cubicBezTo>
                  <a:cubicBezTo>
                    <a:pt x="6157" y="32684"/>
                    <a:pt x="4952" y="34665"/>
                    <a:pt x="2998" y="35628"/>
                  </a:cubicBezTo>
                  <a:cubicBezTo>
                    <a:pt x="2945" y="35655"/>
                    <a:pt x="2918" y="35709"/>
                    <a:pt x="2918" y="35762"/>
                  </a:cubicBezTo>
                  <a:cubicBezTo>
                    <a:pt x="3106" y="37823"/>
                    <a:pt x="1633" y="39643"/>
                    <a:pt x="108" y="40526"/>
                  </a:cubicBezTo>
                  <a:cubicBezTo>
                    <a:pt x="54" y="40553"/>
                    <a:pt x="27" y="40580"/>
                    <a:pt x="27" y="40633"/>
                  </a:cubicBezTo>
                  <a:cubicBezTo>
                    <a:pt x="1" y="40687"/>
                    <a:pt x="27" y="40741"/>
                    <a:pt x="81" y="40767"/>
                  </a:cubicBezTo>
                  <a:cubicBezTo>
                    <a:pt x="1821" y="41784"/>
                    <a:pt x="2918" y="43631"/>
                    <a:pt x="2918" y="45532"/>
                  </a:cubicBezTo>
                  <a:cubicBezTo>
                    <a:pt x="2918" y="45558"/>
                    <a:pt x="2918" y="45558"/>
                    <a:pt x="2918" y="45558"/>
                  </a:cubicBezTo>
                  <a:cubicBezTo>
                    <a:pt x="2918" y="45612"/>
                    <a:pt x="2945" y="45665"/>
                    <a:pt x="2998" y="45692"/>
                  </a:cubicBezTo>
                  <a:cubicBezTo>
                    <a:pt x="4952" y="46656"/>
                    <a:pt x="6157" y="48610"/>
                    <a:pt x="6157" y="50778"/>
                  </a:cubicBezTo>
                  <a:cubicBezTo>
                    <a:pt x="6157" y="52972"/>
                    <a:pt x="4952" y="54926"/>
                    <a:pt x="2998" y="55890"/>
                  </a:cubicBezTo>
                  <a:cubicBezTo>
                    <a:pt x="2945" y="55917"/>
                    <a:pt x="2918" y="55970"/>
                    <a:pt x="2918" y="55997"/>
                  </a:cubicBezTo>
                  <a:cubicBezTo>
                    <a:pt x="2891" y="58004"/>
                    <a:pt x="1821" y="59798"/>
                    <a:pt x="108" y="60815"/>
                  </a:cubicBezTo>
                  <a:cubicBezTo>
                    <a:pt x="54" y="60815"/>
                    <a:pt x="27" y="60841"/>
                    <a:pt x="27" y="60895"/>
                  </a:cubicBezTo>
                  <a:cubicBezTo>
                    <a:pt x="1" y="60949"/>
                    <a:pt x="27" y="61002"/>
                    <a:pt x="81" y="61029"/>
                  </a:cubicBezTo>
                  <a:cubicBezTo>
                    <a:pt x="1821" y="62046"/>
                    <a:pt x="2891" y="63839"/>
                    <a:pt x="2918" y="65847"/>
                  </a:cubicBezTo>
                  <a:cubicBezTo>
                    <a:pt x="2918" y="65873"/>
                    <a:pt x="2945" y="65927"/>
                    <a:pt x="2998" y="65954"/>
                  </a:cubicBezTo>
                  <a:cubicBezTo>
                    <a:pt x="4952" y="66917"/>
                    <a:pt x="6157" y="68871"/>
                    <a:pt x="6157" y="71066"/>
                  </a:cubicBezTo>
                  <a:cubicBezTo>
                    <a:pt x="6157" y="73234"/>
                    <a:pt x="4952" y="75188"/>
                    <a:pt x="2998" y="76151"/>
                  </a:cubicBezTo>
                  <a:cubicBezTo>
                    <a:pt x="2945" y="76178"/>
                    <a:pt x="2918" y="76232"/>
                    <a:pt x="2918" y="76285"/>
                  </a:cubicBezTo>
                  <a:cubicBezTo>
                    <a:pt x="2891" y="78266"/>
                    <a:pt x="1821" y="80059"/>
                    <a:pt x="81" y="81076"/>
                  </a:cubicBezTo>
                  <a:cubicBezTo>
                    <a:pt x="27" y="81103"/>
                    <a:pt x="1" y="81183"/>
                    <a:pt x="27" y="81237"/>
                  </a:cubicBezTo>
                  <a:cubicBezTo>
                    <a:pt x="61" y="81288"/>
                    <a:pt x="95" y="81306"/>
                    <a:pt x="136" y="81306"/>
                  </a:cubicBezTo>
                  <a:cubicBezTo>
                    <a:pt x="160" y="81306"/>
                    <a:pt x="185" y="81300"/>
                    <a:pt x="215" y="81290"/>
                  </a:cubicBezTo>
                  <a:cubicBezTo>
                    <a:pt x="2008" y="80247"/>
                    <a:pt x="3106" y="78400"/>
                    <a:pt x="3186" y="76366"/>
                  </a:cubicBezTo>
                  <a:cubicBezTo>
                    <a:pt x="5166" y="75322"/>
                    <a:pt x="6398" y="73288"/>
                    <a:pt x="6398" y="71066"/>
                  </a:cubicBezTo>
                  <a:cubicBezTo>
                    <a:pt x="6398" y="68818"/>
                    <a:pt x="5166" y="66783"/>
                    <a:pt x="3186" y="65766"/>
                  </a:cubicBezTo>
                  <a:cubicBezTo>
                    <a:pt x="3106" y="63759"/>
                    <a:pt x="2062" y="61992"/>
                    <a:pt x="375" y="60922"/>
                  </a:cubicBezTo>
                  <a:cubicBezTo>
                    <a:pt x="2062" y="59878"/>
                    <a:pt x="3106" y="58085"/>
                    <a:pt x="3186" y="56077"/>
                  </a:cubicBezTo>
                  <a:cubicBezTo>
                    <a:pt x="5166" y="55060"/>
                    <a:pt x="6398" y="53026"/>
                    <a:pt x="6398" y="50778"/>
                  </a:cubicBezTo>
                  <a:cubicBezTo>
                    <a:pt x="6398" y="48556"/>
                    <a:pt x="5166" y="46522"/>
                    <a:pt x="3186" y="45505"/>
                  </a:cubicBezTo>
                  <a:cubicBezTo>
                    <a:pt x="3159" y="43604"/>
                    <a:pt x="2088" y="41731"/>
                    <a:pt x="375" y="40660"/>
                  </a:cubicBezTo>
                  <a:cubicBezTo>
                    <a:pt x="1901" y="39697"/>
                    <a:pt x="3293" y="37877"/>
                    <a:pt x="3186" y="35816"/>
                  </a:cubicBezTo>
                  <a:cubicBezTo>
                    <a:pt x="5166" y="34799"/>
                    <a:pt x="6398" y="32764"/>
                    <a:pt x="6398" y="30516"/>
                  </a:cubicBezTo>
                  <a:cubicBezTo>
                    <a:pt x="6398" y="28268"/>
                    <a:pt x="5166" y="26260"/>
                    <a:pt x="3186" y="25216"/>
                  </a:cubicBezTo>
                  <a:cubicBezTo>
                    <a:pt x="3079" y="23236"/>
                    <a:pt x="2062" y="21442"/>
                    <a:pt x="375" y="20399"/>
                  </a:cubicBezTo>
                  <a:cubicBezTo>
                    <a:pt x="2088" y="19328"/>
                    <a:pt x="3186" y="17454"/>
                    <a:pt x="3186" y="15608"/>
                  </a:cubicBezTo>
                  <a:cubicBezTo>
                    <a:pt x="3186" y="15581"/>
                    <a:pt x="3186" y="15581"/>
                    <a:pt x="3186" y="15554"/>
                  </a:cubicBezTo>
                  <a:cubicBezTo>
                    <a:pt x="5166" y="14510"/>
                    <a:pt x="6398" y="12503"/>
                    <a:pt x="6398" y="10254"/>
                  </a:cubicBezTo>
                  <a:cubicBezTo>
                    <a:pt x="6398" y="8006"/>
                    <a:pt x="5166" y="5999"/>
                    <a:pt x="3186" y="4955"/>
                  </a:cubicBezTo>
                  <a:cubicBezTo>
                    <a:pt x="3186" y="3028"/>
                    <a:pt x="1981" y="1047"/>
                    <a:pt x="215" y="30"/>
                  </a:cubicBezTo>
                  <a:cubicBezTo>
                    <a:pt x="184" y="10"/>
                    <a:pt x="153" y="1"/>
                    <a:pt x="1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52" name="Google Shape;1252;p49"/>
          <p:cNvSpPr/>
          <p:nvPr/>
        </p:nvSpPr>
        <p:spPr>
          <a:xfrm rot="-3415034" flipH="1">
            <a:off x="5349941" y="647072"/>
            <a:ext cx="4814608" cy="4095305"/>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49"/>
          <p:cNvSpPr/>
          <p:nvPr/>
        </p:nvSpPr>
        <p:spPr>
          <a:xfrm rot="1379372">
            <a:off x="5149944" y="2281365"/>
            <a:ext cx="1343009" cy="1754062"/>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49"/>
          <p:cNvSpPr/>
          <p:nvPr/>
        </p:nvSpPr>
        <p:spPr>
          <a:xfrm>
            <a:off x="-767475" y="502200"/>
            <a:ext cx="2264661" cy="1997587"/>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One column text 2">
  <p:cSld name="One column text 2">
    <p:spTree>
      <p:nvGrpSpPr>
        <p:cNvPr id="1" name="Shape 402"/>
        <p:cNvGrpSpPr/>
        <p:nvPr/>
      </p:nvGrpSpPr>
      <p:grpSpPr>
        <a:xfrm>
          <a:off x="0" y="0"/>
          <a:ext cx="0" cy="0"/>
          <a:chOff x="0" y="0"/>
          <a:chExt cx="0" cy="0"/>
        </a:xfrm>
      </p:grpSpPr>
      <p:sp>
        <p:nvSpPr>
          <p:cNvPr id="403" name="Google Shape;403;p19"/>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404" name="Google Shape;404;p19"/>
          <p:cNvSpPr txBox="1">
            <a:spLocks noGrp="1"/>
          </p:cNvSpPr>
          <p:nvPr>
            <p:ph type="subTitle" idx="1"/>
          </p:nvPr>
        </p:nvSpPr>
        <p:spPr>
          <a:xfrm>
            <a:off x="713250" y="1123450"/>
            <a:ext cx="7717500" cy="34428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1800"/>
              <a:buAutoNum type="arabicPeriod"/>
              <a:defRPr sz="1600"/>
            </a:lvl1pPr>
            <a:lvl2pPr lvl="1">
              <a:spcBef>
                <a:spcPts val="0"/>
              </a:spcBef>
              <a:spcAft>
                <a:spcPts val="0"/>
              </a:spcAft>
              <a:buClr>
                <a:schemeClr val="accent1"/>
              </a:buClr>
              <a:buSzPts val="1400"/>
              <a:buAutoNum type="alphaLcPeriod"/>
              <a:defRPr sz="1600"/>
            </a:lvl2pPr>
            <a:lvl3pPr lvl="2">
              <a:spcBef>
                <a:spcPts val="0"/>
              </a:spcBef>
              <a:spcAft>
                <a:spcPts val="0"/>
              </a:spcAft>
              <a:buSzPts val="1400"/>
              <a:buAutoNum type="romanLcPeriod"/>
              <a:defRPr/>
            </a:lvl3pPr>
            <a:lvl4pPr lvl="3">
              <a:spcBef>
                <a:spcPts val="0"/>
              </a:spcBef>
              <a:spcAft>
                <a:spcPts val="0"/>
              </a:spcAft>
              <a:buSzPts val="1400"/>
              <a:buAutoNum type="arabicPeriod"/>
              <a:defRPr/>
            </a:lvl4pPr>
            <a:lvl5pPr lvl="4">
              <a:spcBef>
                <a:spcPts val="0"/>
              </a:spcBef>
              <a:spcAft>
                <a:spcPts val="0"/>
              </a:spcAft>
              <a:buSzPts val="1400"/>
              <a:buAutoNum type="alphaLcPeriod"/>
              <a:defRPr/>
            </a:lvl5pPr>
            <a:lvl6pPr lvl="5">
              <a:spcBef>
                <a:spcPts val="0"/>
              </a:spcBef>
              <a:spcAft>
                <a:spcPts val="0"/>
              </a:spcAft>
              <a:buSzPts val="1400"/>
              <a:buAutoNum type="romanLcPeriod"/>
              <a:defRPr/>
            </a:lvl6pPr>
            <a:lvl7pPr lvl="6">
              <a:spcBef>
                <a:spcPts val="0"/>
              </a:spcBef>
              <a:spcAft>
                <a:spcPts val="0"/>
              </a:spcAft>
              <a:buSzPts val="1400"/>
              <a:buAutoNum type="arabicPeriod"/>
              <a:defRPr/>
            </a:lvl7pPr>
            <a:lvl8pPr lvl="7">
              <a:spcBef>
                <a:spcPts val="0"/>
              </a:spcBef>
              <a:spcAft>
                <a:spcPts val="0"/>
              </a:spcAft>
              <a:buSzPts val="1400"/>
              <a:buAutoNum type="alphaLcPeriod"/>
              <a:defRPr/>
            </a:lvl8pPr>
            <a:lvl9pPr lvl="8">
              <a:spcBef>
                <a:spcPts val="0"/>
              </a:spcBef>
              <a:spcAft>
                <a:spcPts val="0"/>
              </a:spcAft>
              <a:buSzPts val="1400"/>
              <a:buAutoNum type="romanLcPeriod"/>
              <a:defRPr/>
            </a:lvl9pPr>
          </a:lstStyle>
          <a:p>
            <a:endParaRPr/>
          </a:p>
        </p:txBody>
      </p:sp>
      <p:sp>
        <p:nvSpPr>
          <p:cNvPr id="405" name="Google Shape;405;p19"/>
          <p:cNvSpPr/>
          <p:nvPr/>
        </p:nvSpPr>
        <p:spPr>
          <a:xfrm>
            <a:off x="-598400" y="3985675"/>
            <a:ext cx="1844545" cy="1627040"/>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rgbClr val="C8A5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19"/>
          <p:cNvSpPr/>
          <p:nvPr/>
        </p:nvSpPr>
        <p:spPr>
          <a:xfrm rot="7619243">
            <a:off x="7150868" y="2766901"/>
            <a:ext cx="3210914" cy="3197601"/>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7" name="Google Shape;407;p19"/>
          <p:cNvGrpSpPr/>
          <p:nvPr/>
        </p:nvGrpSpPr>
        <p:grpSpPr>
          <a:xfrm>
            <a:off x="7295305" y="-672969"/>
            <a:ext cx="2270935" cy="2260334"/>
            <a:chOff x="6762468" y="1386456"/>
            <a:chExt cx="2270935" cy="2260334"/>
          </a:xfrm>
        </p:grpSpPr>
        <p:sp>
          <p:nvSpPr>
            <p:cNvPr id="408" name="Google Shape;408;p19"/>
            <p:cNvSpPr/>
            <p:nvPr/>
          </p:nvSpPr>
          <p:spPr>
            <a:xfrm>
              <a:off x="6762468" y="1386456"/>
              <a:ext cx="2270935" cy="2260292"/>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19"/>
            <p:cNvSpPr/>
            <p:nvPr/>
          </p:nvSpPr>
          <p:spPr>
            <a:xfrm>
              <a:off x="7236329" y="1587480"/>
              <a:ext cx="12035" cy="935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19"/>
            <p:cNvSpPr/>
            <p:nvPr/>
          </p:nvSpPr>
          <p:spPr>
            <a:xfrm>
              <a:off x="7364144" y="1394464"/>
              <a:ext cx="356781" cy="300882"/>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19"/>
            <p:cNvSpPr/>
            <p:nvPr/>
          </p:nvSpPr>
          <p:spPr>
            <a:xfrm>
              <a:off x="7836713" y="1386456"/>
              <a:ext cx="358124" cy="308889"/>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19"/>
            <p:cNvSpPr/>
            <p:nvPr/>
          </p:nvSpPr>
          <p:spPr>
            <a:xfrm>
              <a:off x="8310574" y="1516908"/>
              <a:ext cx="135819" cy="79920"/>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19"/>
            <p:cNvSpPr/>
            <p:nvPr/>
          </p:nvSpPr>
          <p:spPr>
            <a:xfrm>
              <a:off x="8484940" y="1543565"/>
              <a:ext cx="8057" cy="151784"/>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19"/>
            <p:cNvSpPr/>
            <p:nvPr/>
          </p:nvSpPr>
          <p:spPr>
            <a:xfrm>
              <a:off x="6838311" y="2099984"/>
              <a:ext cx="2735" cy="537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19"/>
            <p:cNvSpPr/>
            <p:nvPr/>
          </p:nvSpPr>
          <p:spPr>
            <a:xfrm>
              <a:off x="7012727" y="1801781"/>
              <a:ext cx="2686" cy="273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19"/>
            <p:cNvSpPr/>
            <p:nvPr/>
          </p:nvSpPr>
          <p:spPr>
            <a:xfrm>
              <a:off x="6912862" y="1942876"/>
              <a:ext cx="102548" cy="63956"/>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19"/>
            <p:cNvSpPr/>
            <p:nvPr/>
          </p:nvSpPr>
          <p:spPr>
            <a:xfrm>
              <a:off x="7131192" y="1696645"/>
              <a:ext cx="356781" cy="408702"/>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19"/>
            <p:cNvSpPr/>
            <p:nvPr/>
          </p:nvSpPr>
          <p:spPr>
            <a:xfrm>
              <a:off x="7603761" y="1696645"/>
              <a:ext cx="358124" cy="40735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19"/>
            <p:cNvSpPr/>
            <p:nvPr/>
          </p:nvSpPr>
          <p:spPr>
            <a:xfrm>
              <a:off x="8077622" y="1696645"/>
              <a:ext cx="356781" cy="40735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19"/>
            <p:cNvSpPr/>
            <p:nvPr/>
          </p:nvSpPr>
          <p:spPr>
            <a:xfrm>
              <a:off x="8550190" y="1736581"/>
              <a:ext cx="356781" cy="367424"/>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19"/>
            <p:cNvSpPr/>
            <p:nvPr/>
          </p:nvSpPr>
          <p:spPr>
            <a:xfrm>
              <a:off x="6891576" y="2115948"/>
              <a:ext cx="356781" cy="40735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19"/>
            <p:cNvSpPr/>
            <p:nvPr/>
          </p:nvSpPr>
          <p:spPr>
            <a:xfrm>
              <a:off x="7364144" y="2115948"/>
              <a:ext cx="356781" cy="40735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19"/>
            <p:cNvSpPr/>
            <p:nvPr/>
          </p:nvSpPr>
          <p:spPr>
            <a:xfrm>
              <a:off x="7836713" y="2115948"/>
              <a:ext cx="358124" cy="40735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19"/>
            <p:cNvSpPr/>
            <p:nvPr/>
          </p:nvSpPr>
          <p:spPr>
            <a:xfrm>
              <a:off x="8310574" y="2114606"/>
              <a:ext cx="356781" cy="408702"/>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19"/>
            <p:cNvSpPr/>
            <p:nvPr/>
          </p:nvSpPr>
          <p:spPr>
            <a:xfrm>
              <a:off x="8783142" y="2114606"/>
              <a:ext cx="239661" cy="408702"/>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19"/>
            <p:cNvSpPr/>
            <p:nvPr/>
          </p:nvSpPr>
          <p:spPr>
            <a:xfrm>
              <a:off x="6773111" y="2511280"/>
              <a:ext cx="242297" cy="40735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19"/>
            <p:cNvSpPr/>
            <p:nvPr/>
          </p:nvSpPr>
          <p:spPr>
            <a:xfrm>
              <a:off x="7131192" y="2511280"/>
              <a:ext cx="356781" cy="40735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19"/>
            <p:cNvSpPr/>
            <p:nvPr/>
          </p:nvSpPr>
          <p:spPr>
            <a:xfrm>
              <a:off x="7603761" y="2511280"/>
              <a:ext cx="358124" cy="40735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19"/>
            <p:cNvSpPr/>
            <p:nvPr/>
          </p:nvSpPr>
          <p:spPr>
            <a:xfrm>
              <a:off x="8077622" y="2511280"/>
              <a:ext cx="356781" cy="40735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19"/>
            <p:cNvSpPr/>
            <p:nvPr/>
          </p:nvSpPr>
          <p:spPr>
            <a:xfrm>
              <a:off x="8550190" y="2511280"/>
              <a:ext cx="356781" cy="40735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19"/>
            <p:cNvSpPr/>
            <p:nvPr/>
          </p:nvSpPr>
          <p:spPr>
            <a:xfrm>
              <a:off x="6891576" y="2934613"/>
              <a:ext cx="356781" cy="363445"/>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19"/>
            <p:cNvSpPr/>
            <p:nvPr/>
          </p:nvSpPr>
          <p:spPr>
            <a:xfrm>
              <a:off x="7364144" y="2934613"/>
              <a:ext cx="356781" cy="40735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19"/>
            <p:cNvSpPr/>
            <p:nvPr/>
          </p:nvSpPr>
          <p:spPr>
            <a:xfrm>
              <a:off x="7836713" y="2934613"/>
              <a:ext cx="358124" cy="40735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19"/>
            <p:cNvSpPr/>
            <p:nvPr/>
          </p:nvSpPr>
          <p:spPr>
            <a:xfrm>
              <a:off x="8310574" y="2934613"/>
              <a:ext cx="356781" cy="40735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19"/>
            <p:cNvSpPr/>
            <p:nvPr/>
          </p:nvSpPr>
          <p:spPr>
            <a:xfrm>
              <a:off x="8783142" y="3033085"/>
              <a:ext cx="97227" cy="6127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19"/>
            <p:cNvSpPr/>
            <p:nvPr/>
          </p:nvSpPr>
          <p:spPr>
            <a:xfrm>
              <a:off x="7345494" y="3428467"/>
              <a:ext cx="142484" cy="85242"/>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19"/>
            <p:cNvSpPr/>
            <p:nvPr/>
          </p:nvSpPr>
          <p:spPr>
            <a:xfrm>
              <a:off x="7305558" y="3329945"/>
              <a:ext cx="8057" cy="161133"/>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19"/>
            <p:cNvSpPr/>
            <p:nvPr/>
          </p:nvSpPr>
          <p:spPr>
            <a:xfrm>
              <a:off x="7603761" y="3329945"/>
              <a:ext cx="358124" cy="316846"/>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19"/>
            <p:cNvSpPr/>
            <p:nvPr/>
          </p:nvSpPr>
          <p:spPr>
            <a:xfrm>
              <a:off x="8077622" y="3329945"/>
              <a:ext cx="356781" cy="307546"/>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19"/>
            <p:cNvSpPr/>
            <p:nvPr/>
          </p:nvSpPr>
          <p:spPr>
            <a:xfrm>
              <a:off x="8550190" y="3428467"/>
              <a:ext cx="16014" cy="12035"/>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3704385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1">
  <p:cSld name="One column text 1">
    <p:spTree>
      <p:nvGrpSpPr>
        <p:cNvPr id="1" name="Shape 363"/>
        <p:cNvGrpSpPr/>
        <p:nvPr/>
      </p:nvGrpSpPr>
      <p:grpSpPr>
        <a:xfrm>
          <a:off x="0" y="0"/>
          <a:ext cx="0" cy="0"/>
          <a:chOff x="0" y="0"/>
          <a:chExt cx="0" cy="0"/>
        </a:xfrm>
      </p:grpSpPr>
      <p:sp>
        <p:nvSpPr>
          <p:cNvPr id="364" name="Google Shape;364;p18"/>
          <p:cNvSpPr/>
          <p:nvPr/>
        </p:nvSpPr>
        <p:spPr>
          <a:xfrm rot="-1690000">
            <a:off x="4770052" y="3432202"/>
            <a:ext cx="4311133" cy="2652327"/>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18"/>
          <p:cNvSpPr/>
          <p:nvPr/>
        </p:nvSpPr>
        <p:spPr>
          <a:xfrm rot="-8976185">
            <a:off x="-892229" y="695729"/>
            <a:ext cx="3210901" cy="3197587"/>
          </a:xfrm>
          <a:custGeom>
            <a:avLst/>
            <a:gdLst/>
            <a:ahLst/>
            <a:cxnLst/>
            <a:rect l="l" t="t" r="r" b="b"/>
            <a:pathLst>
              <a:path w="48235" h="48035" extrusionOk="0">
                <a:moveTo>
                  <a:pt x="3770" y="17379"/>
                </a:moveTo>
                <a:cubicBezTo>
                  <a:pt x="7573" y="20948"/>
                  <a:pt x="10108" y="20948"/>
                  <a:pt x="20515" y="21349"/>
                </a:cubicBezTo>
                <a:cubicBezTo>
                  <a:pt x="30956" y="21782"/>
                  <a:pt x="19314" y="35525"/>
                  <a:pt x="27520" y="41797"/>
                </a:cubicBezTo>
                <a:cubicBezTo>
                  <a:pt x="35726" y="48034"/>
                  <a:pt x="48235" y="37827"/>
                  <a:pt x="48235" y="26986"/>
                </a:cubicBezTo>
                <a:cubicBezTo>
                  <a:pt x="48235" y="16145"/>
                  <a:pt x="35026" y="0"/>
                  <a:pt x="18080" y="867"/>
                </a:cubicBezTo>
                <a:cubicBezTo>
                  <a:pt x="1135" y="1768"/>
                  <a:pt x="1" y="13843"/>
                  <a:pt x="3770" y="173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6" name="Google Shape;366;p18"/>
          <p:cNvGrpSpPr/>
          <p:nvPr/>
        </p:nvGrpSpPr>
        <p:grpSpPr>
          <a:xfrm>
            <a:off x="5420243" y="-954594"/>
            <a:ext cx="2270935" cy="2260334"/>
            <a:chOff x="6762468" y="1386456"/>
            <a:chExt cx="2270935" cy="2260334"/>
          </a:xfrm>
        </p:grpSpPr>
        <p:sp>
          <p:nvSpPr>
            <p:cNvPr id="367" name="Google Shape;367;p18"/>
            <p:cNvSpPr/>
            <p:nvPr/>
          </p:nvSpPr>
          <p:spPr>
            <a:xfrm>
              <a:off x="6762468" y="1386456"/>
              <a:ext cx="2270935" cy="2260292"/>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18"/>
            <p:cNvSpPr/>
            <p:nvPr/>
          </p:nvSpPr>
          <p:spPr>
            <a:xfrm>
              <a:off x="7236329" y="1587480"/>
              <a:ext cx="12035" cy="935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18"/>
            <p:cNvSpPr/>
            <p:nvPr/>
          </p:nvSpPr>
          <p:spPr>
            <a:xfrm>
              <a:off x="7364144" y="1394464"/>
              <a:ext cx="356781" cy="300882"/>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18"/>
            <p:cNvSpPr/>
            <p:nvPr/>
          </p:nvSpPr>
          <p:spPr>
            <a:xfrm>
              <a:off x="7836713" y="1386456"/>
              <a:ext cx="358124" cy="308889"/>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18"/>
            <p:cNvSpPr/>
            <p:nvPr/>
          </p:nvSpPr>
          <p:spPr>
            <a:xfrm>
              <a:off x="8310574" y="1516908"/>
              <a:ext cx="135819" cy="79920"/>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18"/>
            <p:cNvSpPr/>
            <p:nvPr/>
          </p:nvSpPr>
          <p:spPr>
            <a:xfrm>
              <a:off x="8484940" y="1543565"/>
              <a:ext cx="8057" cy="151784"/>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18"/>
            <p:cNvSpPr/>
            <p:nvPr/>
          </p:nvSpPr>
          <p:spPr>
            <a:xfrm>
              <a:off x="6838311" y="2099984"/>
              <a:ext cx="2735" cy="537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18"/>
            <p:cNvSpPr/>
            <p:nvPr/>
          </p:nvSpPr>
          <p:spPr>
            <a:xfrm>
              <a:off x="7012727" y="1801781"/>
              <a:ext cx="2686" cy="273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18"/>
            <p:cNvSpPr/>
            <p:nvPr/>
          </p:nvSpPr>
          <p:spPr>
            <a:xfrm>
              <a:off x="6912862" y="1942876"/>
              <a:ext cx="102548" cy="63956"/>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18"/>
            <p:cNvSpPr/>
            <p:nvPr/>
          </p:nvSpPr>
          <p:spPr>
            <a:xfrm>
              <a:off x="7131192" y="1696645"/>
              <a:ext cx="356781" cy="408702"/>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18"/>
            <p:cNvSpPr/>
            <p:nvPr/>
          </p:nvSpPr>
          <p:spPr>
            <a:xfrm>
              <a:off x="7603761" y="1696645"/>
              <a:ext cx="358124" cy="40735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18"/>
            <p:cNvSpPr/>
            <p:nvPr/>
          </p:nvSpPr>
          <p:spPr>
            <a:xfrm>
              <a:off x="8077622" y="1696645"/>
              <a:ext cx="356781" cy="40735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18"/>
            <p:cNvSpPr/>
            <p:nvPr/>
          </p:nvSpPr>
          <p:spPr>
            <a:xfrm>
              <a:off x="8550190" y="1736581"/>
              <a:ext cx="356781" cy="367424"/>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18"/>
            <p:cNvSpPr/>
            <p:nvPr/>
          </p:nvSpPr>
          <p:spPr>
            <a:xfrm>
              <a:off x="6891576" y="2115948"/>
              <a:ext cx="356781" cy="40735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18"/>
            <p:cNvSpPr/>
            <p:nvPr/>
          </p:nvSpPr>
          <p:spPr>
            <a:xfrm>
              <a:off x="7364144" y="2115948"/>
              <a:ext cx="356781" cy="40735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18"/>
            <p:cNvSpPr/>
            <p:nvPr/>
          </p:nvSpPr>
          <p:spPr>
            <a:xfrm>
              <a:off x="7836713" y="2115948"/>
              <a:ext cx="358124" cy="40735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18"/>
            <p:cNvSpPr/>
            <p:nvPr/>
          </p:nvSpPr>
          <p:spPr>
            <a:xfrm>
              <a:off x="8310574" y="2114606"/>
              <a:ext cx="356781" cy="408702"/>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18"/>
            <p:cNvSpPr/>
            <p:nvPr/>
          </p:nvSpPr>
          <p:spPr>
            <a:xfrm>
              <a:off x="8783142" y="2114606"/>
              <a:ext cx="239661" cy="408702"/>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18"/>
            <p:cNvSpPr/>
            <p:nvPr/>
          </p:nvSpPr>
          <p:spPr>
            <a:xfrm>
              <a:off x="6773111" y="2511280"/>
              <a:ext cx="242297" cy="40735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18"/>
            <p:cNvSpPr/>
            <p:nvPr/>
          </p:nvSpPr>
          <p:spPr>
            <a:xfrm>
              <a:off x="7131192" y="2511280"/>
              <a:ext cx="356781" cy="40735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18"/>
            <p:cNvSpPr/>
            <p:nvPr/>
          </p:nvSpPr>
          <p:spPr>
            <a:xfrm>
              <a:off x="7603761" y="2511280"/>
              <a:ext cx="358124" cy="40735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18"/>
            <p:cNvSpPr/>
            <p:nvPr/>
          </p:nvSpPr>
          <p:spPr>
            <a:xfrm>
              <a:off x="8077622" y="2511280"/>
              <a:ext cx="356781" cy="40735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18"/>
            <p:cNvSpPr/>
            <p:nvPr/>
          </p:nvSpPr>
          <p:spPr>
            <a:xfrm>
              <a:off x="8550190" y="2511280"/>
              <a:ext cx="356781" cy="40735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18"/>
            <p:cNvSpPr/>
            <p:nvPr/>
          </p:nvSpPr>
          <p:spPr>
            <a:xfrm>
              <a:off x="6891576" y="2934613"/>
              <a:ext cx="356781" cy="363445"/>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18"/>
            <p:cNvSpPr/>
            <p:nvPr/>
          </p:nvSpPr>
          <p:spPr>
            <a:xfrm>
              <a:off x="7364144" y="2934613"/>
              <a:ext cx="356781" cy="40735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18"/>
            <p:cNvSpPr/>
            <p:nvPr/>
          </p:nvSpPr>
          <p:spPr>
            <a:xfrm>
              <a:off x="7836713" y="2934613"/>
              <a:ext cx="358124" cy="40735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18"/>
            <p:cNvSpPr/>
            <p:nvPr/>
          </p:nvSpPr>
          <p:spPr>
            <a:xfrm>
              <a:off x="8310574" y="2934613"/>
              <a:ext cx="356781" cy="40735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18"/>
            <p:cNvSpPr/>
            <p:nvPr/>
          </p:nvSpPr>
          <p:spPr>
            <a:xfrm>
              <a:off x="8783142" y="3033085"/>
              <a:ext cx="97227" cy="6127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18"/>
            <p:cNvSpPr/>
            <p:nvPr/>
          </p:nvSpPr>
          <p:spPr>
            <a:xfrm>
              <a:off x="7345494" y="3428467"/>
              <a:ext cx="142484" cy="85242"/>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18"/>
            <p:cNvSpPr/>
            <p:nvPr/>
          </p:nvSpPr>
          <p:spPr>
            <a:xfrm>
              <a:off x="7305558" y="3329945"/>
              <a:ext cx="8057" cy="161133"/>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18"/>
            <p:cNvSpPr/>
            <p:nvPr/>
          </p:nvSpPr>
          <p:spPr>
            <a:xfrm>
              <a:off x="7603761" y="3329945"/>
              <a:ext cx="358124" cy="316846"/>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18"/>
            <p:cNvSpPr/>
            <p:nvPr/>
          </p:nvSpPr>
          <p:spPr>
            <a:xfrm>
              <a:off x="8077622" y="3329945"/>
              <a:ext cx="356781" cy="307546"/>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18"/>
            <p:cNvSpPr/>
            <p:nvPr/>
          </p:nvSpPr>
          <p:spPr>
            <a:xfrm>
              <a:off x="8550190" y="3428467"/>
              <a:ext cx="16014" cy="12035"/>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00" name="Google Shape;400;p18"/>
          <p:cNvSpPr txBox="1">
            <a:spLocks noGrp="1"/>
          </p:cNvSpPr>
          <p:nvPr>
            <p:ph type="title"/>
          </p:nvPr>
        </p:nvSpPr>
        <p:spPr>
          <a:xfrm>
            <a:off x="1569450" y="1152050"/>
            <a:ext cx="6005100" cy="1516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200"/>
              <a:buNone/>
              <a:defRPr sz="3600">
                <a:solidFill>
                  <a:schemeClr val="accent2"/>
                </a:solidFill>
              </a:defRPr>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401" name="Google Shape;401;p18"/>
          <p:cNvSpPr txBox="1">
            <a:spLocks noGrp="1"/>
          </p:cNvSpPr>
          <p:nvPr>
            <p:ph type="subTitle" idx="1"/>
          </p:nvPr>
        </p:nvSpPr>
        <p:spPr>
          <a:xfrm>
            <a:off x="1569450" y="2756350"/>
            <a:ext cx="6005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a:solidFill>
                  <a:schemeClr val="accent2"/>
                </a:solidFil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extLst>
      <p:ext uri="{BB962C8B-B14F-4D97-AF65-F5344CB8AC3E}">
        <p14:creationId xmlns:p14="http://schemas.microsoft.com/office/powerpoint/2010/main" val="4203178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1"/>
        <p:cNvGrpSpPr/>
        <p:nvPr/>
      </p:nvGrpSpPr>
      <p:grpSpPr>
        <a:xfrm>
          <a:off x="0" y="0"/>
          <a:ext cx="0" cy="0"/>
          <a:chOff x="0" y="0"/>
          <a:chExt cx="0" cy="0"/>
        </a:xfrm>
      </p:grpSpPr>
      <p:sp>
        <p:nvSpPr>
          <p:cNvPr id="52" name="Google Shape;52;p3"/>
          <p:cNvSpPr/>
          <p:nvPr/>
        </p:nvSpPr>
        <p:spPr>
          <a:xfrm>
            <a:off x="6710333" y="1328994"/>
            <a:ext cx="2375400" cy="23754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3" name="Google Shape;53;p3"/>
          <p:cNvGrpSpPr/>
          <p:nvPr/>
        </p:nvGrpSpPr>
        <p:grpSpPr>
          <a:xfrm>
            <a:off x="6352643" y="607781"/>
            <a:ext cx="2270935" cy="2260334"/>
            <a:chOff x="6762468" y="1386456"/>
            <a:chExt cx="2270935" cy="2260334"/>
          </a:xfrm>
        </p:grpSpPr>
        <p:sp>
          <p:nvSpPr>
            <p:cNvPr id="54" name="Google Shape;54;p3"/>
            <p:cNvSpPr/>
            <p:nvPr/>
          </p:nvSpPr>
          <p:spPr>
            <a:xfrm>
              <a:off x="6762468" y="1386456"/>
              <a:ext cx="2270935" cy="2260292"/>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3"/>
            <p:cNvSpPr/>
            <p:nvPr/>
          </p:nvSpPr>
          <p:spPr>
            <a:xfrm>
              <a:off x="7236329" y="1587480"/>
              <a:ext cx="12035" cy="935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3"/>
            <p:cNvSpPr/>
            <p:nvPr/>
          </p:nvSpPr>
          <p:spPr>
            <a:xfrm>
              <a:off x="7364144" y="1394464"/>
              <a:ext cx="356781" cy="300882"/>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3"/>
            <p:cNvSpPr/>
            <p:nvPr/>
          </p:nvSpPr>
          <p:spPr>
            <a:xfrm>
              <a:off x="7836713" y="1386456"/>
              <a:ext cx="358124" cy="308889"/>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3"/>
            <p:cNvSpPr/>
            <p:nvPr/>
          </p:nvSpPr>
          <p:spPr>
            <a:xfrm>
              <a:off x="8310574" y="1516908"/>
              <a:ext cx="135819" cy="79920"/>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3"/>
            <p:cNvSpPr/>
            <p:nvPr/>
          </p:nvSpPr>
          <p:spPr>
            <a:xfrm>
              <a:off x="8484940" y="1543565"/>
              <a:ext cx="8057" cy="151784"/>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3"/>
            <p:cNvSpPr/>
            <p:nvPr/>
          </p:nvSpPr>
          <p:spPr>
            <a:xfrm>
              <a:off x="6838311" y="2099984"/>
              <a:ext cx="2735" cy="537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3"/>
            <p:cNvSpPr/>
            <p:nvPr/>
          </p:nvSpPr>
          <p:spPr>
            <a:xfrm>
              <a:off x="7012727" y="1801781"/>
              <a:ext cx="2686" cy="273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3"/>
            <p:cNvSpPr/>
            <p:nvPr/>
          </p:nvSpPr>
          <p:spPr>
            <a:xfrm>
              <a:off x="6912862" y="1942876"/>
              <a:ext cx="102548" cy="63956"/>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3"/>
            <p:cNvSpPr/>
            <p:nvPr/>
          </p:nvSpPr>
          <p:spPr>
            <a:xfrm>
              <a:off x="7131192" y="1696645"/>
              <a:ext cx="356781" cy="408702"/>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3"/>
            <p:cNvSpPr/>
            <p:nvPr/>
          </p:nvSpPr>
          <p:spPr>
            <a:xfrm>
              <a:off x="7603761" y="1696645"/>
              <a:ext cx="358124" cy="40735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3"/>
            <p:cNvSpPr/>
            <p:nvPr/>
          </p:nvSpPr>
          <p:spPr>
            <a:xfrm>
              <a:off x="8077622" y="1696645"/>
              <a:ext cx="356781" cy="40735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3"/>
            <p:cNvSpPr/>
            <p:nvPr/>
          </p:nvSpPr>
          <p:spPr>
            <a:xfrm>
              <a:off x="8550190" y="1736581"/>
              <a:ext cx="356781" cy="367424"/>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3"/>
            <p:cNvSpPr/>
            <p:nvPr/>
          </p:nvSpPr>
          <p:spPr>
            <a:xfrm>
              <a:off x="6891576" y="2115948"/>
              <a:ext cx="356781" cy="40735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3"/>
            <p:cNvSpPr/>
            <p:nvPr/>
          </p:nvSpPr>
          <p:spPr>
            <a:xfrm>
              <a:off x="7364144" y="2115948"/>
              <a:ext cx="356781" cy="40735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3"/>
            <p:cNvSpPr/>
            <p:nvPr/>
          </p:nvSpPr>
          <p:spPr>
            <a:xfrm>
              <a:off x="7836713" y="2115948"/>
              <a:ext cx="358124" cy="40735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3"/>
            <p:cNvSpPr/>
            <p:nvPr/>
          </p:nvSpPr>
          <p:spPr>
            <a:xfrm>
              <a:off x="8310574" y="2114606"/>
              <a:ext cx="356781" cy="408702"/>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3"/>
            <p:cNvSpPr/>
            <p:nvPr/>
          </p:nvSpPr>
          <p:spPr>
            <a:xfrm>
              <a:off x="8783142" y="2114606"/>
              <a:ext cx="239661" cy="408702"/>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3"/>
            <p:cNvSpPr/>
            <p:nvPr/>
          </p:nvSpPr>
          <p:spPr>
            <a:xfrm>
              <a:off x="6773111" y="2511280"/>
              <a:ext cx="242297" cy="40735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3"/>
            <p:cNvSpPr/>
            <p:nvPr/>
          </p:nvSpPr>
          <p:spPr>
            <a:xfrm>
              <a:off x="7131192" y="2511280"/>
              <a:ext cx="356781" cy="40735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3"/>
            <p:cNvSpPr/>
            <p:nvPr/>
          </p:nvSpPr>
          <p:spPr>
            <a:xfrm>
              <a:off x="7603761" y="2511280"/>
              <a:ext cx="358124" cy="40735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3"/>
            <p:cNvSpPr/>
            <p:nvPr/>
          </p:nvSpPr>
          <p:spPr>
            <a:xfrm>
              <a:off x="8077622" y="2511280"/>
              <a:ext cx="356781" cy="40735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3"/>
            <p:cNvSpPr/>
            <p:nvPr/>
          </p:nvSpPr>
          <p:spPr>
            <a:xfrm>
              <a:off x="8550190" y="2511280"/>
              <a:ext cx="356781" cy="40735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3"/>
            <p:cNvSpPr/>
            <p:nvPr/>
          </p:nvSpPr>
          <p:spPr>
            <a:xfrm>
              <a:off x="6891576" y="2934613"/>
              <a:ext cx="356781" cy="363445"/>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3"/>
            <p:cNvSpPr/>
            <p:nvPr/>
          </p:nvSpPr>
          <p:spPr>
            <a:xfrm>
              <a:off x="7364144" y="2934613"/>
              <a:ext cx="356781" cy="40735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3"/>
            <p:cNvSpPr/>
            <p:nvPr/>
          </p:nvSpPr>
          <p:spPr>
            <a:xfrm>
              <a:off x="7836713" y="2934613"/>
              <a:ext cx="358124" cy="40735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3"/>
            <p:cNvSpPr/>
            <p:nvPr/>
          </p:nvSpPr>
          <p:spPr>
            <a:xfrm>
              <a:off x="8310574" y="2934613"/>
              <a:ext cx="356781" cy="40735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3"/>
            <p:cNvSpPr/>
            <p:nvPr/>
          </p:nvSpPr>
          <p:spPr>
            <a:xfrm>
              <a:off x="8783142" y="3033085"/>
              <a:ext cx="97227" cy="6127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3"/>
            <p:cNvSpPr/>
            <p:nvPr/>
          </p:nvSpPr>
          <p:spPr>
            <a:xfrm>
              <a:off x="7345494" y="3428467"/>
              <a:ext cx="142484" cy="85242"/>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3"/>
            <p:cNvSpPr/>
            <p:nvPr/>
          </p:nvSpPr>
          <p:spPr>
            <a:xfrm>
              <a:off x="7305558" y="3329945"/>
              <a:ext cx="8057" cy="161133"/>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3"/>
            <p:cNvSpPr/>
            <p:nvPr/>
          </p:nvSpPr>
          <p:spPr>
            <a:xfrm>
              <a:off x="7603761" y="3329945"/>
              <a:ext cx="358124" cy="316846"/>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3"/>
            <p:cNvSpPr/>
            <p:nvPr/>
          </p:nvSpPr>
          <p:spPr>
            <a:xfrm>
              <a:off x="8077622" y="3329945"/>
              <a:ext cx="356781" cy="307546"/>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3"/>
            <p:cNvSpPr/>
            <p:nvPr/>
          </p:nvSpPr>
          <p:spPr>
            <a:xfrm>
              <a:off x="8550190" y="3428467"/>
              <a:ext cx="16014" cy="12035"/>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7" name="Google Shape;87;p3"/>
          <p:cNvSpPr/>
          <p:nvPr/>
        </p:nvSpPr>
        <p:spPr>
          <a:xfrm rot="8100000">
            <a:off x="402124" y="-935267"/>
            <a:ext cx="1938844" cy="3305623"/>
          </a:xfrm>
          <a:custGeom>
            <a:avLst/>
            <a:gdLst/>
            <a:ahLst/>
            <a:cxnLst/>
            <a:rect l="l" t="t" r="r" b="b"/>
            <a:pathLst>
              <a:path w="19210" h="32752" extrusionOk="0">
                <a:moveTo>
                  <a:pt x="14053" y="490"/>
                </a:moveTo>
                <a:lnTo>
                  <a:pt x="14053" y="490"/>
                </a:lnTo>
                <a:cubicBezTo>
                  <a:pt x="14026" y="597"/>
                  <a:pt x="13999" y="758"/>
                  <a:pt x="13972" y="918"/>
                </a:cubicBezTo>
                <a:cubicBezTo>
                  <a:pt x="13972" y="865"/>
                  <a:pt x="13972" y="838"/>
                  <a:pt x="13946" y="838"/>
                </a:cubicBezTo>
                <a:cubicBezTo>
                  <a:pt x="13972" y="731"/>
                  <a:pt x="14026" y="597"/>
                  <a:pt x="14053" y="490"/>
                </a:cubicBezTo>
                <a:close/>
                <a:moveTo>
                  <a:pt x="13651" y="1560"/>
                </a:moveTo>
                <a:lnTo>
                  <a:pt x="13651" y="1560"/>
                </a:lnTo>
                <a:cubicBezTo>
                  <a:pt x="13276" y="3862"/>
                  <a:pt x="12045" y="5923"/>
                  <a:pt x="11189" y="8038"/>
                </a:cubicBezTo>
                <a:cubicBezTo>
                  <a:pt x="10522" y="9665"/>
                  <a:pt x="10466" y="11531"/>
                  <a:pt x="10493" y="13318"/>
                </a:cubicBezTo>
                <a:lnTo>
                  <a:pt x="10493" y="13318"/>
                </a:lnTo>
                <a:cubicBezTo>
                  <a:pt x="10490" y="13217"/>
                  <a:pt x="10464" y="13118"/>
                  <a:pt x="10439" y="13043"/>
                </a:cubicBezTo>
                <a:cubicBezTo>
                  <a:pt x="10091" y="10634"/>
                  <a:pt x="9904" y="8412"/>
                  <a:pt x="11001" y="6191"/>
                </a:cubicBezTo>
                <a:cubicBezTo>
                  <a:pt x="11724" y="4772"/>
                  <a:pt x="12714" y="3541"/>
                  <a:pt x="13410" y="2123"/>
                </a:cubicBezTo>
                <a:cubicBezTo>
                  <a:pt x="13491" y="1935"/>
                  <a:pt x="13571" y="1748"/>
                  <a:pt x="13651" y="1560"/>
                </a:cubicBezTo>
                <a:close/>
                <a:moveTo>
                  <a:pt x="13972" y="945"/>
                </a:moveTo>
                <a:lnTo>
                  <a:pt x="13972" y="945"/>
                </a:lnTo>
                <a:cubicBezTo>
                  <a:pt x="13972" y="1079"/>
                  <a:pt x="13946" y="1212"/>
                  <a:pt x="13946" y="1346"/>
                </a:cubicBezTo>
                <a:cubicBezTo>
                  <a:pt x="13946" y="2524"/>
                  <a:pt x="13758" y="3702"/>
                  <a:pt x="13517" y="4853"/>
                </a:cubicBezTo>
                <a:cubicBezTo>
                  <a:pt x="12821" y="7877"/>
                  <a:pt x="11376" y="10580"/>
                  <a:pt x="10760" y="13605"/>
                </a:cubicBezTo>
                <a:cubicBezTo>
                  <a:pt x="10787" y="11357"/>
                  <a:pt x="10921" y="9189"/>
                  <a:pt x="11858" y="7074"/>
                </a:cubicBezTo>
                <a:cubicBezTo>
                  <a:pt x="12741" y="5094"/>
                  <a:pt x="13785" y="3140"/>
                  <a:pt x="13972" y="945"/>
                </a:cubicBezTo>
                <a:close/>
                <a:moveTo>
                  <a:pt x="5002" y="14350"/>
                </a:moveTo>
                <a:cubicBezTo>
                  <a:pt x="5585" y="14350"/>
                  <a:pt x="6085" y="14646"/>
                  <a:pt x="6746" y="15104"/>
                </a:cubicBezTo>
                <a:cubicBezTo>
                  <a:pt x="6879" y="15184"/>
                  <a:pt x="7013" y="15264"/>
                  <a:pt x="7147" y="15372"/>
                </a:cubicBezTo>
                <a:cubicBezTo>
                  <a:pt x="6694" y="15252"/>
                  <a:pt x="6232" y="15200"/>
                  <a:pt x="5767" y="15200"/>
                </a:cubicBezTo>
                <a:cubicBezTo>
                  <a:pt x="4364" y="15200"/>
                  <a:pt x="2927" y="15672"/>
                  <a:pt x="1580" y="16174"/>
                </a:cubicBezTo>
                <a:cubicBezTo>
                  <a:pt x="2329" y="15666"/>
                  <a:pt x="3025" y="15077"/>
                  <a:pt x="3855" y="14676"/>
                </a:cubicBezTo>
                <a:cubicBezTo>
                  <a:pt x="4297" y="14450"/>
                  <a:pt x="4663" y="14350"/>
                  <a:pt x="5002" y="14350"/>
                </a:cubicBezTo>
                <a:close/>
                <a:moveTo>
                  <a:pt x="5753" y="15432"/>
                </a:moveTo>
                <a:cubicBezTo>
                  <a:pt x="6514" y="15432"/>
                  <a:pt x="7262" y="15581"/>
                  <a:pt x="7977" y="15960"/>
                </a:cubicBezTo>
                <a:cubicBezTo>
                  <a:pt x="8619" y="16389"/>
                  <a:pt x="9208" y="16870"/>
                  <a:pt x="9743" y="17406"/>
                </a:cubicBezTo>
                <a:cubicBezTo>
                  <a:pt x="8352" y="16737"/>
                  <a:pt x="6906" y="16389"/>
                  <a:pt x="5381" y="16335"/>
                </a:cubicBezTo>
                <a:lnTo>
                  <a:pt x="4765" y="16335"/>
                </a:lnTo>
                <a:cubicBezTo>
                  <a:pt x="3828" y="16335"/>
                  <a:pt x="2918" y="16469"/>
                  <a:pt x="1981" y="16576"/>
                </a:cubicBezTo>
                <a:cubicBezTo>
                  <a:pt x="1633" y="16603"/>
                  <a:pt x="1312" y="16629"/>
                  <a:pt x="964" y="16656"/>
                </a:cubicBezTo>
                <a:cubicBezTo>
                  <a:pt x="2489" y="16094"/>
                  <a:pt x="4149" y="15432"/>
                  <a:pt x="5753" y="15432"/>
                </a:cubicBezTo>
                <a:close/>
                <a:moveTo>
                  <a:pt x="18748" y="11060"/>
                </a:moveTo>
                <a:cubicBezTo>
                  <a:pt x="18737" y="11089"/>
                  <a:pt x="18737" y="11129"/>
                  <a:pt x="18737" y="11169"/>
                </a:cubicBezTo>
                <a:cubicBezTo>
                  <a:pt x="18603" y="11892"/>
                  <a:pt x="18442" y="12588"/>
                  <a:pt x="18282" y="13284"/>
                </a:cubicBezTo>
                <a:cubicBezTo>
                  <a:pt x="17907" y="14729"/>
                  <a:pt x="17291" y="16255"/>
                  <a:pt x="16087" y="17165"/>
                </a:cubicBezTo>
                <a:cubicBezTo>
                  <a:pt x="14963" y="17995"/>
                  <a:pt x="13223" y="18289"/>
                  <a:pt x="12045" y="19119"/>
                </a:cubicBezTo>
                <a:cubicBezTo>
                  <a:pt x="12473" y="18342"/>
                  <a:pt x="12955" y="17700"/>
                  <a:pt x="13785" y="17218"/>
                </a:cubicBezTo>
                <a:cubicBezTo>
                  <a:pt x="14508" y="16790"/>
                  <a:pt x="15257" y="16469"/>
                  <a:pt x="15873" y="15907"/>
                </a:cubicBezTo>
                <a:cubicBezTo>
                  <a:pt x="16542" y="15291"/>
                  <a:pt x="17077" y="14408"/>
                  <a:pt x="17532" y="13659"/>
                </a:cubicBezTo>
                <a:cubicBezTo>
                  <a:pt x="18036" y="12864"/>
                  <a:pt x="18250" y="11859"/>
                  <a:pt x="18748" y="11060"/>
                </a:cubicBezTo>
                <a:close/>
                <a:moveTo>
                  <a:pt x="18549" y="10928"/>
                </a:moveTo>
                <a:lnTo>
                  <a:pt x="18549" y="10928"/>
                </a:lnTo>
                <a:cubicBezTo>
                  <a:pt x="18201" y="11517"/>
                  <a:pt x="18014" y="12213"/>
                  <a:pt x="17693" y="12856"/>
                </a:cubicBezTo>
                <a:cubicBezTo>
                  <a:pt x="17184" y="13899"/>
                  <a:pt x="16488" y="14863"/>
                  <a:pt x="15712" y="15719"/>
                </a:cubicBezTo>
                <a:cubicBezTo>
                  <a:pt x="15016" y="16469"/>
                  <a:pt x="13919" y="16844"/>
                  <a:pt x="13062" y="17379"/>
                </a:cubicBezTo>
                <a:cubicBezTo>
                  <a:pt x="12313" y="17861"/>
                  <a:pt x="11911" y="18798"/>
                  <a:pt x="11510" y="19547"/>
                </a:cubicBezTo>
                <a:cubicBezTo>
                  <a:pt x="11485" y="19571"/>
                  <a:pt x="11461" y="19573"/>
                  <a:pt x="11457" y="19594"/>
                </a:cubicBezTo>
                <a:lnTo>
                  <a:pt x="11457" y="19594"/>
                </a:lnTo>
                <a:cubicBezTo>
                  <a:pt x="11836" y="15557"/>
                  <a:pt x="16249" y="13818"/>
                  <a:pt x="18549" y="10928"/>
                </a:cubicBezTo>
                <a:close/>
                <a:moveTo>
                  <a:pt x="6505" y="16683"/>
                </a:moveTo>
                <a:lnTo>
                  <a:pt x="6505" y="16683"/>
                </a:lnTo>
                <a:cubicBezTo>
                  <a:pt x="7763" y="16844"/>
                  <a:pt x="8994" y="17245"/>
                  <a:pt x="10145" y="17914"/>
                </a:cubicBezTo>
                <a:cubicBezTo>
                  <a:pt x="10573" y="18450"/>
                  <a:pt x="10921" y="19065"/>
                  <a:pt x="11135" y="19788"/>
                </a:cubicBezTo>
                <a:cubicBezTo>
                  <a:pt x="9315" y="19172"/>
                  <a:pt x="8191" y="17432"/>
                  <a:pt x="6505" y="16683"/>
                </a:cubicBezTo>
                <a:close/>
                <a:moveTo>
                  <a:pt x="6772" y="20270"/>
                </a:moveTo>
                <a:cubicBezTo>
                  <a:pt x="7736" y="21581"/>
                  <a:pt x="9342" y="22384"/>
                  <a:pt x="10466" y="23535"/>
                </a:cubicBezTo>
                <a:cubicBezTo>
                  <a:pt x="9074" y="22598"/>
                  <a:pt x="7120" y="22331"/>
                  <a:pt x="6826" y="20350"/>
                </a:cubicBezTo>
                <a:cubicBezTo>
                  <a:pt x="6799" y="20323"/>
                  <a:pt x="6772" y="20296"/>
                  <a:pt x="6746" y="20270"/>
                </a:cubicBezTo>
                <a:close/>
                <a:moveTo>
                  <a:pt x="16221" y="20698"/>
                </a:moveTo>
                <a:cubicBezTo>
                  <a:pt x="15685" y="21635"/>
                  <a:pt x="14267" y="22304"/>
                  <a:pt x="13464" y="22812"/>
                </a:cubicBezTo>
                <a:cubicBezTo>
                  <a:pt x="12955" y="23187"/>
                  <a:pt x="12233" y="23615"/>
                  <a:pt x="11831" y="24177"/>
                </a:cubicBezTo>
                <a:cubicBezTo>
                  <a:pt x="12286" y="22357"/>
                  <a:pt x="14722" y="21768"/>
                  <a:pt x="16221" y="20698"/>
                </a:cubicBezTo>
                <a:close/>
                <a:moveTo>
                  <a:pt x="6692" y="20939"/>
                </a:moveTo>
                <a:cubicBezTo>
                  <a:pt x="7388" y="22893"/>
                  <a:pt x="9957" y="22866"/>
                  <a:pt x="11135" y="24445"/>
                </a:cubicBezTo>
                <a:cubicBezTo>
                  <a:pt x="9395" y="23481"/>
                  <a:pt x="6772" y="23080"/>
                  <a:pt x="6692" y="20939"/>
                </a:cubicBezTo>
                <a:close/>
                <a:moveTo>
                  <a:pt x="16194" y="21126"/>
                </a:moveTo>
                <a:cubicBezTo>
                  <a:pt x="15766" y="22304"/>
                  <a:pt x="14749" y="22919"/>
                  <a:pt x="13571" y="23455"/>
                </a:cubicBezTo>
                <a:cubicBezTo>
                  <a:pt x="12982" y="23722"/>
                  <a:pt x="12393" y="24017"/>
                  <a:pt x="11938" y="24445"/>
                </a:cubicBezTo>
                <a:cubicBezTo>
                  <a:pt x="12447" y="23562"/>
                  <a:pt x="13785" y="22919"/>
                  <a:pt x="14534" y="22411"/>
                </a:cubicBezTo>
                <a:cubicBezTo>
                  <a:pt x="15070" y="22063"/>
                  <a:pt x="15739" y="21661"/>
                  <a:pt x="16194" y="21126"/>
                </a:cubicBezTo>
                <a:close/>
                <a:moveTo>
                  <a:pt x="14048" y="0"/>
                </a:moveTo>
                <a:cubicBezTo>
                  <a:pt x="14002" y="0"/>
                  <a:pt x="13958" y="28"/>
                  <a:pt x="13946" y="88"/>
                </a:cubicBezTo>
                <a:cubicBezTo>
                  <a:pt x="13196" y="2390"/>
                  <a:pt x="11751" y="4183"/>
                  <a:pt x="10680" y="6298"/>
                </a:cubicBezTo>
                <a:cubicBezTo>
                  <a:pt x="9610" y="8466"/>
                  <a:pt x="9877" y="10795"/>
                  <a:pt x="10225" y="13096"/>
                </a:cubicBezTo>
                <a:cubicBezTo>
                  <a:pt x="10305" y="13766"/>
                  <a:pt x="10413" y="14435"/>
                  <a:pt x="10520" y="15104"/>
                </a:cubicBezTo>
                <a:cubicBezTo>
                  <a:pt x="10520" y="15131"/>
                  <a:pt x="10520" y="15157"/>
                  <a:pt x="10520" y="15157"/>
                </a:cubicBezTo>
                <a:cubicBezTo>
                  <a:pt x="10520" y="15184"/>
                  <a:pt x="10520" y="15211"/>
                  <a:pt x="10546" y="15211"/>
                </a:cubicBezTo>
                <a:cubicBezTo>
                  <a:pt x="10734" y="16469"/>
                  <a:pt x="10921" y="17727"/>
                  <a:pt x="11082" y="18985"/>
                </a:cubicBezTo>
                <a:cubicBezTo>
                  <a:pt x="10520" y="17700"/>
                  <a:pt x="9502" y="16737"/>
                  <a:pt x="8352" y="15907"/>
                </a:cubicBezTo>
                <a:cubicBezTo>
                  <a:pt x="8352" y="15880"/>
                  <a:pt x="8352" y="15853"/>
                  <a:pt x="8325" y="15853"/>
                </a:cubicBezTo>
                <a:cubicBezTo>
                  <a:pt x="8298" y="15853"/>
                  <a:pt x="8271" y="15827"/>
                  <a:pt x="8271" y="15827"/>
                </a:cubicBezTo>
                <a:cubicBezTo>
                  <a:pt x="7602" y="15345"/>
                  <a:pt x="6906" y="14890"/>
                  <a:pt x="6237" y="14461"/>
                </a:cubicBezTo>
                <a:cubicBezTo>
                  <a:pt x="5829" y="14193"/>
                  <a:pt x="5417" y="14081"/>
                  <a:pt x="5004" y="14081"/>
                </a:cubicBezTo>
                <a:cubicBezTo>
                  <a:pt x="3280" y="14081"/>
                  <a:pt x="1550" y="16040"/>
                  <a:pt x="81" y="16710"/>
                </a:cubicBezTo>
                <a:cubicBezTo>
                  <a:pt x="27" y="16737"/>
                  <a:pt x="1" y="16790"/>
                  <a:pt x="27" y="16844"/>
                </a:cubicBezTo>
                <a:cubicBezTo>
                  <a:pt x="27" y="16870"/>
                  <a:pt x="54" y="16870"/>
                  <a:pt x="54" y="16870"/>
                </a:cubicBezTo>
                <a:cubicBezTo>
                  <a:pt x="54" y="16870"/>
                  <a:pt x="54" y="16897"/>
                  <a:pt x="81" y="16897"/>
                </a:cubicBezTo>
                <a:cubicBezTo>
                  <a:pt x="81" y="16924"/>
                  <a:pt x="108" y="16924"/>
                  <a:pt x="108" y="16924"/>
                </a:cubicBezTo>
                <a:lnTo>
                  <a:pt x="135" y="16924"/>
                </a:lnTo>
                <a:cubicBezTo>
                  <a:pt x="1580" y="16924"/>
                  <a:pt x="2972" y="16656"/>
                  <a:pt x="4390" y="16576"/>
                </a:cubicBezTo>
                <a:lnTo>
                  <a:pt x="5354" y="16576"/>
                </a:lnTo>
                <a:cubicBezTo>
                  <a:pt x="7736" y="16870"/>
                  <a:pt x="8967" y="19413"/>
                  <a:pt x="11242" y="20082"/>
                </a:cubicBezTo>
                <a:cubicBezTo>
                  <a:pt x="11376" y="21367"/>
                  <a:pt x="11483" y="22679"/>
                  <a:pt x="11483" y="23990"/>
                </a:cubicBezTo>
                <a:cubicBezTo>
                  <a:pt x="11483" y="24124"/>
                  <a:pt x="11483" y="24284"/>
                  <a:pt x="11483" y="24445"/>
                </a:cubicBezTo>
                <a:cubicBezTo>
                  <a:pt x="10413" y="22545"/>
                  <a:pt x="7977" y="21715"/>
                  <a:pt x="6799" y="19895"/>
                </a:cubicBezTo>
                <a:cubicBezTo>
                  <a:pt x="6778" y="19863"/>
                  <a:pt x="6740" y="19848"/>
                  <a:pt x="6701" y="19848"/>
                </a:cubicBezTo>
                <a:cubicBezTo>
                  <a:pt x="6640" y="19848"/>
                  <a:pt x="6574" y="19884"/>
                  <a:pt x="6558" y="19948"/>
                </a:cubicBezTo>
                <a:cubicBezTo>
                  <a:pt x="6237" y="21340"/>
                  <a:pt x="6719" y="22411"/>
                  <a:pt x="7897" y="23241"/>
                </a:cubicBezTo>
                <a:cubicBezTo>
                  <a:pt x="8967" y="23990"/>
                  <a:pt x="10386" y="24177"/>
                  <a:pt x="11456" y="24954"/>
                </a:cubicBezTo>
                <a:cubicBezTo>
                  <a:pt x="11349" y="27523"/>
                  <a:pt x="10734" y="30093"/>
                  <a:pt x="10145" y="32609"/>
                </a:cubicBezTo>
                <a:cubicBezTo>
                  <a:pt x="10112" y="32690"/>
                  <a:pt x="10188" y="32751"/>
                  <a:pt x="10265" y="32751"/>
                </a:cubicBezTo>
                <a:cubicBezTo>
                  <a:pt x="10315" y="32751"/>
                  <a:pt x="10365" y="32725"/>
                  <a:pt x="10386" y="32662"/>
                </a:cubicBezTo>
                <a:cubicBezTo>
                  <a:pt x="10760" y="31003"/>
                  <a:pt x="11108" y="29343"/>
                  <a:pt x="11430" y="27684"/>
                </a:cubicBezTo>
                <a:cubicBezTo>
                  <a:pt x="11563" y="26854"/>
                  <a:pt x="11670" y="26024"/>
                  <a:pt x="11697" y="25194"/>
                </a:cubicBezTo>
                <a:cubicBezTo>
                  <a:pt x="12179" y="24017"/>
                  <a:pt x="13839" y="23669"/>
                  <a:pt x="14829" y="23080"/>
                </a:cubicBezTo>
                <a:cubicBezTo>
                  <a:pt x="15899" y="22491"/>
                  <a:pt x="16488" y="21581"/>
                  <a:pt x="16595" y="20377"/>
                </a:cubicBezTo>
                <a:cubicBezTo>
                  <a:pt x="16595" y="20350"/>
                  <a:pt x="16595" y="20350"/>
                  <a:pt x="16595" y="20323"/>
                </a:cubicBezTo>
                <a:cubicBezTo>
                  <a:pt x="16622" y="20270"/>
                  <a:pt x="16569" y="20243"/>
                  <a:pt x="16515" y="20216"/>
                </a:cubicBezTo>
                <a:lnTo>
                  <a:pt x="16462" y="20216"/>
                </a:lnTo>
                <a:cubicBezTo>
                  <a:pt x="16435" y="20216"/>
                  <a:pt x="16435" y="20243"/>
                  <a:pt x="16408" y="20243"/>
                </a:cubicBezTo>
                <a:cubicBezTo>
                  <a:pt x="15043" y="21474"/>
                  <a:pt x="12473" y="21983"/>
                  <a:pt x="11724" y="23722"/>
                </a:cubicBezTo>
                <a:cubicBezTo>
                  <a:pt x="11724" y="22571"/>
                  <a:pt x="11644" y="21447"/>
                  <a:pt x="11510" y="20323"/>
                </a:cubicBezTo>
                <a:cubicBezTo>
                  <a:pt x="11510" y="20189"/>
                  <a:pt x="11483" y="20082"/>
                  <a:pt x="11483" y="19948"/>
                </a:cubicBezTo>
                <a:cubicBezTo>
                  <a:pt x="12072" y="19172"/>
                  <a:pt x="13250" y="18824"/>
                  <a:pt x="14106" y="18450"/>
                </a:cubicBezTo>
                <a:cubicBezTo>
                  <a:pt x="15070" y="18021"/>
                  <a:pt x="16060" y="17593"/>
                  <a:pt x="16809" y="16844"/>
                </a:cubicBezTo>
                <a:cubicBezTo>
                  <a:pt x="18522" y="15157"/>
                  <a:pt x="18790" y="12160"/>
                  <a:pt x="19192" y="9938"/>
                </a:cubicBezTo>
                <a:cubicBezTo>
                  <a:pt x="19210" y="9848"/>
                  <a:pt x="19130" y="9770"/>
                  <a:pt x="19060" y="9770"/>
                </a:cubicBezTo>
                <a:cubicBezTo>
                  <a:pt x="19026" y="9770"/>
                  <a:pt x="18995" y="9788"/>
                  <a:pt x="18978" y="9831"/>
                </a:cubicBezTo>
                <a:cubicBezTo>
                  <a:pt x="18014" y="11758"/>
                  <a:pt x="15846" y="13070"/>
                  <a:pt x="14294" y="14488"/>
                </a:cubicBezTo>
                <a:cubicBezTo>
                  <a:pt x="12982" y="15693"/>
                  <a:pt x="11751" y="17138"/>
                  <a:pt x="11349" y="18851"/>
                </a:cubicBezTo>
                <a:cubicBezTo>
                  <a:pt x="11162" y="17593"/>
                  <a:pt x="10975" y="16335"/>
                  <a:pt x="10760" y="15104"/>
                </a:cubicBezTo>
                <a:cubicBezTo>
                  <a:pt x="11028" y="12534"/>
                  <a:pt x="11911" y="10233"/>
                  <a:pt x="12821" y="7877"/>
                </a:cubicBezTo>
                <a:cubicBezTo>
                  <a:pt x="13758" y="5334"/>
                  <a:pt x="14267" y="2818"/>
                  <a:pt x="14160" y="115"/>
                </a:cubicBezTo>
                <a:cubicBezTo>
                  <a:pt x="14160" y="42"/>
                  <a:pt x="14103" y="0"/>
                  <a:pt x="14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3"/>
          <p:cNvSpPr/>
          <p:nvPr/>
        </p:nvSpPr>
        <p:spPr>
          <a:xfrm>
            <a:off x="641525" y="2945026"/>
            <a:ext cx="1460036" cy="1906827"/>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3">
            <a:hlinkClick r:id="rId2" action="ppaction://hlinksldjump"/>
          </p:cNvPr>
          <p:cNvSpPr txBox="1">
            <a:spLocks noGrp="1"/>
          </p:cNvSpPr>
          <p:nvPr>
            <p:ph type="title"/>
          </p:nvPr>
        </p:nvSpPr>
        <p:spPr>
          <a:xfrm>
            <a:off x="2019300" y="1960425"/>
            <a:ext cx="5105400" cy="1213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4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90" name="Google Shape;90;p3"/>
          <p:cNvSpPr txBox="1">
            <a:spLocks noGrp="1"/>
          </p:cNvSpPr>
          <p:nvPr>
            <p:ph type="title" idx="2" hasCustomPrompt="1"/>
          </p:nvPr>
        </p:nvSpPr>
        <p:spPr>
          <a:xfrm>
            <a:off x="2019300" y="914400"/>
            <a:ext cx="5105400" cy="1213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7500">
                <a:solidFill>
                  <a:schemeClr val="accen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91"/>
        <p:cNvGrpSpPr/>
        <p:nvPr/>
      </p:nvGrpSpPr>
      <p:grpSpPr>
        <a:xfrm>
          <a:off x="0" y="0"/>
          <a:ext cx="0" cy="0"/>
          <a:chOff x="0" y="0"/>
          <a:chExt cx="0" cy="0"/>
        </a:xfrm>
      </p:grpSpPr>
      <p:sp>
        <p:nvSpPr>
          <p:cNvPr id="92" name="Google Shape;92;p4"/>
          <p:cNvSpPr/>
          <p:nvPr/>
        </p:nvSpPr>
        <p:spPr>
          <a:xfrm rot="-1762095" flipH="1">
            <a:off x="-645480" y="2383695"/>
            <a:ext cx="2540453" cy="3781447"/>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4"/>
          <p:cNvSpPr/>
          <p:nvPr/>
        </p:nvSpPr>
        <p:spPr>
          <a:xfrm>
            <a:off x="8139625" y="1901675"/>
            <a:ext cx="1844545" cy="1627040"/>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4"/>
          <p:cNvSpPr txBox="1">
            <a:spLocks noGrp="1"/>
          </p:cNvSpPr>
          <p:nvPr>
            <p:ph type="body" idx="1"/>
          </p:nvPr>
        </p:nvSpPr>
        <p:spPr>
          <a:xfrm>
            <a:off x="713250" y="1152475"/>
            <a:ext cx="7717500" cy="3416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Clr>
                <a:schemeClr val="accent1"/>
              </a:buClr>
              <a:buSzPts val="1200"/>
              <a:buAutoNum type="arabicPeriod"/>
              <a:defRPr sz="1200"/>
            </a:lvl1pPr>
            <a:lvl2pPr marL="914400" lvl="1" indent="-304800">
              <a:spcBef>
                <a:spcPts val="0"/>
              </a:spcBef>
              <a:spcAft>
                <a:spcPts val="0"/>
              </a:spcAft>
              <a:buClr>
                <a:srgbClr val="434343"/>
              </a:buClr>
              <a:buSzPts val="1200"/>
              <a:buFont typeface="Roboto Condensed Light"/>
              <a:buAutoNum type="alphaLcPeriod"/>
              <a:defRPr/>
            </a:lvl2pPr>
            <a:lvl3pPr marL="1371600" lvl="2" indent="-304800">
              <a:spcBef>
                <a:spcPts val="0"/>
              </a:spcBef>
              <a:spcAft>
                <a:spcPts val="0"/>
              </a:spcAft>
              <a:buClr>
                <a:srgbClr val="434343"/>
              </a:buClr>
              <a:buSzPts val="1200"/>
              <a:buFont typeface="Roboto Condensed Light"/>
              <a:buAutoNum type="romanLcPeriod"/>
              <a:defRPr/>
            </a:lvl3pPr>
            <a:lvl4pPr marL="1828800" lvl="3" indent="-304800">
              <a:spcBef>
                <a:spcPts val="0"/>
              </a:spcBef>
              <a:spcAft>
                <a:spcPts val="0"/>
              </a:spcAft>
              <a:buClr>
                <a:srgbClr val="434343"/>
              </a:buClr>
              <a:buSzPts val="1200"/>
              <a:buFont typeface="Roboto Condensed Light"/>
              <a:buAutoNum type="arabicPeriod"/>
              <a:defRPr/>
            </a:lvl4pPr>
            <a:lvl5pPr marL="2286000" lvl="4" indent="-304800">
              <a:spcBef>
                <a:spcPts val="0"/>
              </a:spcBef>
              <a:spcAft>
                <a:spcPts val="0"/>
              </a:spcAft>
              <a:buClr>
                <a:srgbClr val="434343"/>
              </a:buClr>
              <a:buSzPts val="1200"/>
              <a:buFont typeface="Roboto Condensed Light"/>
              <a:buAutoNum type="alphaLcPeriod"/>
              <a:defRPr/>
            </a:lvl5pPr>
            <a:lvl6pPr marL="2743200" lvl="5" indent="-304800">
              <a:spcBef>
                <a:spcPts val="0"/>
              </a:spcBef>
              <a:spcAft>
                <a:spcPts val="0"/>
              </a:spcAft>
              <a:buClr>
                <a:srgbClr val="434343"/>
              </a:buClr>
              <a:buSzPts val="1200"/>
              <a:buFont typeface="Roboto Condensed Light"/>
              <a:buAutoNum type="romanLcPeriod"/>
              <a:defRPr/>
            </a:lvl6pPr>
            <a:lvl7pPr marL="3200400" lvl="6" indent="-304800">
              <a:spcBef>
                <a:spcPts val="0"/>
              </a:spcBef>
              <a:spcAft>
                <a:spcPts val="0"/>
              </a:spcAft>
              <a:buClr>
                <a:srgbClr val="434343"/>
              </a:buClr>
              <a:buSzPts val="1200"/>
              <a:buFont typeface="Roboto Condensed Light"/>
              <a:buAutoNum type="arabicPeriod"/>
              <a:defRPr/>
            </a:lvl7pPr>
            <a:lvl8pPr marL="3657600" lvl="7" indent="-304800">
              <a:spcBef>
                <a:spcPts val="0"/>
              </a:spcBef>
              <a:spcAft>
                <a:spcPts val="0"/>
              </a:spcAft>
              <a:buClr>
                <a:srgbClr val="434343"/>
              </a:buClr>
              <a:buSzPts val="1200"/>
              <a:buFont typeface="Roboto Condensed Light"/>
              <a:buAutoNum type="alphaLcPeriod"/>
              <a:defRPr/>
            </a:lvl8pPr>
            <a:lvl9pPr marL="4114800" lvl="8" indent="-304800">
              <a:spcBef>
                <a:spcPts val="0"/>
              </a:spcBef>
              <a:spcAft>
                <a:spcPts val="0"/>
              </a:spcAft>
              <a:buClr>
                <a:srgbClr val="434343"/>
              </a:buClr>
              <a:buSzPts val="1200"/>
              <a:buFont typeface="Roboto Condensed Light"/>
              <a:buAutoNum type="romanLcPeriod"/>
              <a:defRPr/>
            </a:lvl9pPr>
          </a:lstStyle>
          <a:p>
            <a:endParaRPr/>
          </a:p>
        </p:txBody>
      </p:sp>
      <p:sp>
        <p:nvSpPr>
          <p:cNvPr id="95" name="Google Shape;95;p4"/>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08"/>
        <p:cNvGrpSpPr/>
        <p:nvPr/>
      </p:nvGrpSpPr>
      <p:grpSpPr>
        <a:xfrm>
          <a:off x="0" y="0"/>
          <a:ext cx="0" cy="0"/>
          <a:chOff x="0" y="0"/>
          <a:chExt cx="0" cy="0"/>
        </a:xfrm>
      </p:grpSpPr>
      <p:sp>
        <p:nvSpPr>
          <p:cNvPr id="109" name="Google Shape;109;p7"/>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a:spcBef>
                <a:spcPts val="0"/>
              </a:spcBef>
              <a:spcAft>
                <a:spcPts val="0"/>
              </a:spcAft>
              <a:buSzPts val="2400"/>
              <a:buNone/>
              <a:defRPr>
                <a:solidFill>
                  <a:schemeClr val="accent2"/>
                </a:solidFill>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110" name="Google Shape;110;p7"/>
          <p:cNvSpPr txBox="1">
            <a:spLocks noGrp="1"/>
          </p:cNvSpPr>
          <p:nvPr>
            <p:ph type="body" idx="1"/>
          </p:nvPr>
        </p:nvSpPr>
        <p:spPr>
          <a:xfrm>
            <a:off x="713225" y="1122325"/>
            <a:ext cx="7717500" cy="3580500"/>
          </a:xfrm>
          <a:prstGeom prst="rect">
            <a:avLst/>
          </a:prstGeom>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accent1"/>
              </a:buClr>
              <a:buSzPts val="1800"/>
              <a:buFont typeface="Hammersmith One"/>
              <a:buAutoNum type="arabicPeriod"/>
              <a:defRPr sz="1600">
                <a:solidFill>
                  <a:srgbClr val="806860"/>
                </a:solidFill>
              </a:defRPr>
            </a:lvl1pPr>
            <a:lvl2pPr marL="914400" lvl="1" indent="-317500">
              <a:spcBef>
                <a:spcPts val="0"/>
              </a:spcBef>
              <a:spcAft>
                <a:spcPts val="0"/>
              </a:spcAft>
              <a:buClr>
                <a:schemeClr val="accent1"/>
              </a:buClr>
              <a:buSzPts val="1400"/>
              <a:buFont typeface="Hammersmith One"/>
              <a:buAutoNum type="alphaLcPeriod"/>
              <a:defRPr sz="1600"/>
            </a:lvl2pPr>
            <a:lvl3pPr marL="1371600" lvl="2" indent="-317500">
              <a:spcBef>
                <a:spcPts val="0"/>
              </a:spcBef>
              <a:spcAft>
                <a:spcPts val="0"/>
              </a:spcAft>
              <a:buClr>
                <a:srgbClr val="FEDD4F"/>
              </a:buClr>
              <a:buSzPts val="1400"/>
              <a:buFont typeface="Hammersmith One"/>
              <a:buAutoNum type="romanLcPeriod"/>
              <a:defRPr sz="1200"/>
            </a:lvl3pPr>
            <a:lvl4pPr marL="1828800" lvl="3" indent="-317500">
              <a:spcBef>
                <a:spcPts val="0"/>
              </a:spcBef>
              <a:spcAft>
                <a:spcPts val="0"/>
              </a:spcAft>
              <a:buClr>
                <a:srgbClr val="FEDD4F"/>
              </a:buClr>
              <a:buSzPts val="1400"/>
              <a:buFont typeface="Hammersmith One"/>
              <a:buAutoNum type="arabicPeriod"/>
              <a:defRPr sz="1200"/>
            </a:lvl4pPr>
            <a:lvl5pPr marL="2286000" lvl="4" indent="-317500">
              <a:spcBef>
                <a:spcPts val="0"/>
              </a:spcBef>
              <a:spcAft>
                <a:spcPts val="0"/>
              </a:spcAft>
              <a:buClr>
                <a:srgbClr val="FEDD4F"/>
              </a:buClr>
              <a:buSzPts val="1400"/>
              <a:buFont typeface="Hammersmith One"/>
              <a:buAutoNum type="alphaLcPeriod"/>
              <a:defRPr sz="1200"/>
            </a:lvl5pPr>
            <a:lvl6pPr marL="2743200" lvl="5" indent="-317500">
              <a:spcBef>
                <a:spcPts val="0"/>
              </a:spcBef>
              <a:spcAft>
                <a:spcPts val="0"/>
              </a:spcAft>
              <a:buClr>
                <a:srgbClr val="FEDD4F"/>
              </a:buClr>
              <a:buSzPts val="1400"/>
              <a:buFont typeface="Hammersmith One"/>
              <a:buAutoNum type="romanLcPeriod"/>
              <a:defRPr sz="1200"/>
            </a:lvl6pPr>
            <a:lvl7pPr marL="3200400" lvl="6" indent="-317500">
              <a:spcBef>
                <a:spcPts val="0"/>
              </a:spcBef>
              <a:spcAft>
                <a:spcPts val="0"/>
              </a:spcAft>
              <a:buClr>
                <a:srgbClr val="FEDD4F"/>
              </a:buClr>
              <a:buSzPts val="1400"/>
              <a:buFont typeface="Hammersmith One"/>
              <a:buAutoNum type="arabicPeriod"/>
              <a:defRPr sz="1200"/>
            </a:lvl7pPr>
            <a:lvl8pPr marL="3657600" lvl="7" indent="-317500">
              <a:spcBef>
                <a:spcPts val="0"/>
              </a:spcBef>
              <a:spcAft>
                <a:spcPts val="0"/>
              </a:spcAft>
              <a:buClr>
                <a:srgbClr val="FEDD4F"/>
              </a:buClr>
              <a:buSzPts val="1400"/>
              <a:buFont typeface="Hammersmith One"/>
              <a:buAutoNum type="alphaLcPeriod"/>
              <a:defRPr sz="1200"/>
            </a:lvl8pPr>
            <a:lvl9pPr marL="4114800" lvl="8" indent="-317500">
              <a:spcBef>
                <a:spcPts val="0"/>
              </a:spcBef>
              <a:spcAft>
                <a:spcPts val="0"/>
              </a:spcAft>
              <a:buClr>
                <a:srgbClr val="FEDD4F"/>
              </a:buClr>
              <a:buSzPts val="1400"/>
              <a:buFont typeface="Hammersmith One"/>
              <a:buAutoNum type="romanLcPeriod"/>
              <a:defRPr sz="1200"/>
            </a:lvl9pPr>
          </a:lstStyle>
          <a:p>
            <a:endParaRPr/>
          </a:p>
        </p:txBody>
      </p:sp>
      <p:grpSp>
        <p:nvGrpSpPr>
          <p:cNvPr id="111" name="Google Shape;111;p7"/>
          <p:cNvGrpSpPr/>
          <p:nvPr/>
        </p:nvGrpSpPr>
        <p:grpSpPr>
          <a:xfrm>
            <a:off x="8039875" y="1772525"/>
            <a:ext cx="2052600" cy="2052600"/>
            <a:chOff x="-1185375" y="1414000"/>
            <a:chExt cx="2052600" cy="2052600"/>
          </a:xfrm>
        </p:grpSpPr>
        <p:sp>
          <p:nvSpPr>
            <p:cNvPr id="112" name="Google Shape;112;p7"/>
            <p:cNvSpPr/>
            <p:nvPr/>
          </p:nvSpPr>
          <p:spPr>
            <a:xfrm>
              <a:off x="-1185375" y="1414000"/>
              <a:ext cx="2052600" cy="20526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7"/>
            <p:cNvSpPr/>
            <p:nvPr/>
          </p:nvSpPr>
          <p:spPr>
            <a:xfrm>
              <a:off x="-1140322" y="1463656"/>
              <a:ext cx="1962482" cy="1953284"/>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7"/>
            <p:cNvSpPr/>
            <p:nvPr/>
          </p:nvSpPr>
          <p:spPr>
            <a:xfrm>
              <a:off x="-730833" y="1637371"/>
              <a:ext cx="10401" cy="8080"/>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7"/>
            <p:cNvSpPr/>
            <p:nvPr/>
          </p:nvSpPr>
          <p:spPr>
            <a:xfrm>
              <a:off x="-620381" y="1470575"/>
              <a:ext cx="308321" cy="260014"/>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7"/>
            <p:cNvSpPr/>
            <p:nvPr/>
          </p:nvSpPr>
          <p:spPr>
            <a:xfrm>
              <a:off x="-212008" y="1463656"/>
              <a:ext cx="309481" cy="266933"/>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7"/>
            <p:cNvSpPr/>
            <p:nvPr/>
          </p:nvSpPr>
          <p:spPr>
            <a:xfrm>
              <a:off x="197481" y="1576386"/>
              <a:ext cx="117372" cy="69065"/>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7"/>
            <p:cNvSpPr/>
            <p:nvPr/>
          </p:nvSpPr>
          <p:spPr>
            <a:xfrm>
              <a:off x="348160" y="1599422"/>
              <a:ext cx="6962" cy="131167"/>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7"/>
            <p:cNvSpPr/>
            <p:nvPr/>
          </p:nvSpPr>
          <p:spPr>
            <a:xfrm>
              <a:off x="-1074782" y="2080254"/>
              <a:ext cx="2364" cy="4642"/>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7"/>
            <p:cNvSpPr/>
            <p:nvPr/>
          </p:nvSpPr>
          <p:spPr>
            <a:xfrm>
              <a:off x="-924060" y="1822561"/>
              <a:ext cx="2321" cy="2364"/>
            </a:xfrm>
            <a:custGeom>
              <a:avLst/>
              <a:gdLst/>
              <a:ahLst/>
              <a:cxnLst/>
              <a:rect l="l" t="t" r="r" b="b"/>
              <a:pathLst>
                <a:path w="54" h="55" extrusionOk="0">
                  <a:moveTo>
                    <a:pt x="54" y="1"/>
                  </a:moveTo>
                  <a:cubicBezTo>
                    <a:pt x="27" y="27"/>
                    <a:pt x="27" y="27"/>
                    <a:pt x="0" y="54"/>
                  </a:cubicBezTo>
                  <a:lnTo>
                    <a:pt x="54" y="27"/>
                  </a:lnTo>
                  <a:lnTo>
                    <a:pt x="54" y="1"/>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7"/>
            <p:cNvSpPr/>
            <p:nvPr/>
          </p:nvSpPr>
          <p:spPr>
            <a:xfrm>
              <a:off x="-1010358" y="1944488"/>
              <a:ext cx="88620" cy="55269"/>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7"/>
            <p:cNvSpPr/>
            <p:nvPr/>
          </p:nvSpPr>
          <p:spPr>
            <a:xfrm>
              <a:off x="-821687" y="1731707"/>
              <a:ext cx="308321" cy="353189"/>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7"/>
            <p:cNvSpPr/>
            <p:nvPr/>
          </p:nvSpPr>
          <p:spPr>
            <a:xfrm>
              <a:off x="-413315" y="1731707"/>
              <a:ext cx="309481" cy="35202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7"/>
            <p:cNvSpPr/>
            <p:nvPr/>
          </p:nvSpPr>
          <p:spPr>
            <a:xfrm>
              <a:off x="-3825" y="1731707"/>
              <a:ext cx="308321" cy="35202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7"/>
            <p:cNvSpPr/>
            <p:nvPr/>
          </p:nvSpPr>
          <p:spPr>
            <a:xfrm>
              <a:off x="404547" y="1766218"/>
              <a:ext cx="308321" cy="317518"/>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7"/>
            <p:cNvSpPr/>
            <p:nvPr/>
          </p:nvSpPr>
          <p:spPr>
            <a:xfrm>
              <a:off x="-1136884" y="2350540"/>
              <a:ext cx="8080" cy="10401"/>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7"/>
            <p:cNvSpPr/>
            <p:nvPr/>
          </p:nvSpPr>
          <p:spPr>
            <a:xfrm>
              <a:off x="-1028753" y="2094050"/>
              <a:ext cx="308321" cy="35202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7"/>
            <p:cNvSpPr/>
            <p:nvPr/>
          </p:nvSpPr>
          <p:spPr>
            <a:xfrm>
              <a:off x="-620381" y="2094050"/>
              <a:ext cx="308321" cy="35202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7"/>
            <p:cNvSpPr/>
            <p:nvPr/>
          </p:nvSpPr>
          <p:spPr>
            <a:xfrm>
              <a:off x="-212008" y="2094050"/>
              <a:ext cx="309481" cy="35202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7"/>
            <p:cNvSpPr/>
            <p:nvPr/>
          </p:nvSpPr>
          <p:spPr>
            <a:xfrm>
              <a:off x="197481" y="2092890"/>
              <a:ext cx="308321" cy="353189"/>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7"/>
            <p:cNvSpPr/>
            <p:nvPr/>
          </p:nvSpPr>
          <p:spPr>
            <a:xfrm>
              <a:off x="605853" y="2092890"/>
              <a:ext cx="207109" cy="353189"/>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7"/>
            <p:cNvSpPr/>
            <p:nvPr/>
          </p:nvSpPr>
          <p:spPr>
            <a:xfrm>
              <a:off x="-1131125" y="2435678"/>
              <a:ext cx="209386" cy="35202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7"/>
            <p:cNvSpPr/>
            <p:nvPr/>
          </p:nvSpPr>
          <p:spPr>
            <a:xfrm>
              <a:off x="-821687" y="2435678"/>
              <a:ext cx="308321" cy="35202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7"/>
            <p:cNvSpPr/>
            <p:nvPr/>
          </p:nvSpPr>
          <p:spPr>
            <a:xfrm>
              <a:off x="-413315" y="2435678"/>
              <a:ext cx="309481" cy="35202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7"/>
            <p:cNvSpPr/>
            <p:nvPr/>
          </p:nvSpPr>
          <p:spPr>
            <a:xfrm>
              <a:off x="-3825" y="2435678"/>
              <a:ext cx="308321" cy="35202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7"/>
            <p:cNvSpPr/>
            <p:nvPr/>
          </p:nvSpPr>
          <p:spPr>
            <a:xfrm>
              <a:off x="404547" y="2435678"/>
              <a:ext cx="308321" cy="35202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7"/>
            <p:cNvSpPr/>
            <p:nvPr/>
          </p:nvSpPr>
          <p:spPr>
            <a:xfrm>
              <a:off x="-1028753" y="2801503"/>
              <a:ext cx="308321" cy="314080"/>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7"/>
            <p:cNvSpPr/>
            <p:nvPr/>
          </p:nvSpPr>
          <p:spPr>
            <a:xfrm>
              <a:off x="-620381" y="2801503"/>
              <a:ext cx="308321" cy="35202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7"/>
            <p:cNvSpPr/>
            <p:nvPr/>
          </p:nvSpPr>
          <p:spPr>
            <a:xfrm>
              <a:off x="-212008" y="2801503"/>
              <a:ext cx="309481" cy="35202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7"/>
            <p:cNvSpPr/>
            <p:nvPr/>
          </p:nvSpPr>
          <p:spPr>
            <a:xfrm>
              <a:off x="197481" y="2801503"/>
              <a:ext cx="308321" cy="35202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7"/>
            <p:cNvSpPr/>
            <p:nvPr/>
          </p:nvSpPr>
          <p:spPr>
            <a:xfrm>
              <a:off x="605853" y="2886598"/>
              <a:ext cx="84021" cy="52948"/>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7"/>
            <p:cNvSpPr/>
            <p:nvPr/>
          </p:nvSpPr>
          <p:spPr>
            <a:xfrm>
              <a:off x="-636497" y="3228269"/>
              <a:ext cx="123131" cy="73663"/>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7"/>
            <p:cNvSpPr/>
            <p:nvPr/>
          </p:nvSpPr>
          <p:spPr>
            <a:xfrm>
              <a:off x="-671008" y="3143131"/>
              <a:ext cx="6962" cy="139247"/>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7"/>
            <p:cNvSpPr/>
            <p:nvPr/>
          </p:nvSpPr>
          <p:spPr>
            <a:xfrm>
              <a:off x="-413315" y="3143131"/>
              <a:ext cx="309481" cy="273810"/>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7"/>
            <p:cNvSpPr/>
            <p:nvPr/>
          </p:nvSpPr>
          <p:spPr>
            <a:xfrm>
              <a:off x="-3825" y="3143131"/>
              <a:ext cx="308321" cy="26577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7"/>
            <p:cNvSpPr/>
            <p:nvPr/>
          </p:nvSpPr>
          <p:spPr>
            <a:xfrm>
              <a:off x="404547" y="3228269"/>
              <a:ext cx="13839" cy="10401"/>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rgbClr val="8068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7" name="Google Shape;147;p7"/>
          <p:cNvSpPr/>
          <p:nvPr/>
        </p:nvSpPr>
        <p:spPr>
          <a:xfrm flipH="1">
            <a:off x="-817503" y="2575150"/>
            <a:ext cx="2540578" cy="3781493"/>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rgbClr val="A0A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67"/>
        <p:cNvGrpSpPr/>
        <p:nvPr/>
      </p:nvGrpSpPr>
      <p:grpSpPr>
        <a:xfrm>
          <a:off x="0" y="0"/>
          <a:ext cx="0" cy="0"/>
          <a:chOff x="0" y="0"/>
          <a:chExt cx="0" cy="0"/>
        </a:xfrm>
      </p:grpSpPr>
      <p:sp>
        <p:nvSpPr>
          <p:cNvPr id="168" name="Google Shape;168;p11"/>
          <p:cNvSpPr/>
          <p:nvPr/>
        </p:nvSpPr>
        <p:spPr>
          <a:xfrm rot="-3415034" flipH="1">
            <a:off x="5360216" y="729047"/>
            <a:ext cx="4814608" cy="4095305"/>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1"/>
          <p:cNvSpPr/>
          <p:nvPr/>
        </p:nvSpPr>
        <p:spPr>
          <a:xfrm rot="5400000">
            <a:off x="-1253772" y="2378259"/>
            <a:ext cx="4906632" cy="3196913"/>
          </a:xfrm>
          <a:custGeom>
            <a:avLst/>
            <a:gdLst/>
            <a:ahLst/>
            <a:cxnLst/>
            <a:rect l="l" t="t" r="r" b="b"/>
            <a:pathLst>
              <a:path w="142469" h="136664" extrusionOk="0">
                <a:moveTo>
                  <a:pt x="97052" y="0"/>
                </a:moveTo>
                <a:cubicBezTo>
                  <a:pt x="94985" y="0"/>
                  <a:pt x="92658" y="685"/>
                  <a:pt x="89955" y="2065"/>
                </a:cubicBezTo>
                <a:cubicBezTo>
                  <a:pt x="76197" y="9104"/>
                  <a:pt x="81149" y="14564"/>
                  <a:pt x="82755" y="40634"/>
                </a:cubicBezTo>
                <a:cubicBezTo>
                  <a:pt x="85458" y="83646"/>
                  <a:pt x="12896" y="58112"/>
                  <a:pt x="4519" y="103881"/>
                </a:cubicBezTo>
                <a:cubicBezTo>
                  <a:pt x="0" y="128495"/>
                  <a:pt x="10558" y="136664"/>
                  <a:pt x="39417" y="136664"/>
                </a:cubicBezTo>
                <a:cubicBezTo>
                  <a:pt x="47997" y="136664"/>
                  <a:pt x="58195" y="135942"/>
                  <a:pt x="70095" y="134715"/>
                </a:cubicBezTo>
                <a:cubicBezTo>
                  <a:pt x="122047" y="129389"/>
                  <a:pt x="142469" y="101392"/>
                  <a:pt x="125767" y="56907"/>
                </a:cubicBezTo>
                <a:cubicBezTo>
                  <a:pt x="111706" y="19432"/>
                  <a:pt x="108060" y="0"/>
                  <a:pt x="970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0" name="Google Shape;170;p11"/>
          <p:cNvGrpSpPr/>
          <p:nvPr/>
        </p:nvGrpSpPr>
        <p:grpSpPr>
          <a:xfrm rot="10800000" flipH="1">
            <a:off x="-135159" y="-547193"/>
            <a:ext cx="1696762" cy="1688828"/>
            <a:chOff x="2414491" y="671177"/>
            <a:chExt cx="1830972" cy="1822411"/>
          </a:xfrm>
        </p:grpSpPr>
        <p:sp>
          <p:nvSpPr>
            <p:cNvPr id="171" name="Google Shape;171;p11"/>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1"/>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1"/>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1"/>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11"/>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1"/>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11"/>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1"/>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11"/>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11"/>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1"/>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1"/>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1"/>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1"/>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1"/>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1"/>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1"/>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11"/>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11"/>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11"/>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11"/>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11"/>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1"/>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11"/>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11"/>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11"/>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11"/>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1"/>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11"/>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11"/>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1"/>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1"/>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11"/>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1"/>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5" name="Google Shape;205;p11"/>
          <p:cNvSpPr/>
          <p:nvPr/>
        </p:nvSpPr>
        <p:spPr>
          <a:xfrm>
            <a:off x="1661788" y="1441452"/>
            <a:ext cx="1434654" cy="1265482"/>
          </a:xfrm>
          <a:custGeom>
            <a:avLst/>
            <a:gdLst/>
            <a:ahLst/>
            <a:cxnLst/>
            <a:rect l="l" t="t" r="r" b="b"/>
            <a:pathLst>
              <a:path w="13679" h="12066" extrusionOk="0">
                <a:moveTo>
                  <a:pt x="7541" y="1"/>
                </a:moveTo>
                <a:cubicBezTo>
                  <a:pt x="7109" y="1"/>
                  <a:pt x="6648" y="24"/>
                  <a:pt x="6157" y="68"/>
                </a:cubicBezTo>
                <a:cubicBezTo>
                  <a:pt x="1981" y="443"/>
                  <a:pt x="28" y="3173"/>
                  <a:pt x="1" y="6385"/>
                </a:cubicBezTo>
                <a:cubicBezTo>
                  <a:pt x="598" y="10109"/>
                  <a:pt x="2003" y="12066"/>
                  <a:pt x="5300" y="12066"/>
                </a:cubicBezTo>
                <a:cubicBezTo>
                  <a:pt x="5700" y="12066"/>
                  <a:pt x="6128" y="12037"/>
                  <a:pt x="6585" y="11979"/>
                </a:cubicBezTo>
                <a:cubicBezTo>
                  <a:pt x="10680" y="11470"/>
                  <a:pt x="13678" y="9516"/>
                  <a:pt x="12822" y="4297"/>
                </a:cubicBezTo>
                <a:cubicBezTo>
                  <a:pt x="12326" y="1256"/>
                  <a:pt x="10731" y="1"/>
                  <a:pt x="754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11"/>
          <p:cNvSpPr txBox="1">
            <a:spLocks noGrp="1"/>
          </p:cNvSpPr>
          <p:nvPr>
            <p:ph type="title" hasCustomPrompt="1"/>
          </p:nvPr>
        </p:nvSpPr>
        <p:spPr>
          <a:xfrm>
            <a:off x="2967200" y="1441438"/>
            <a:ext cx="5142900" cy="17889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solidFill>
                  <a:schemeClr val="lt2"/>
                </a:solidFill>
              </a:defRPr>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207" name="Google Shape;207;p11"/>
          <p:cNvSpPr txBox="1">
            <a:spLocks noGrp="1"/>
          </p:cNvSpPr>
          <p:nvPr>
            <p:ph type="body" idx="1"/>
          </p:nvPr>
        </p:nvSpPr>
        <p:spPr>
          <a:xfrm>
            <a:off x="2967200" y="3236713"/>
            <a:ext cx="5142900" cy="4434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sz="1600">
                <a:solidFill>
                  <a:schemeClr val="lt2"/>
                </a:solidFill>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08"/>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p:cSld name="CUSTOM_7">
    <p:spTree>
      <p:nvGrpSpPr>
        <p:cNvPr id="1" name="Shape 209"/>
        <p:cNvGrpSpPr/>
        <p:nvPr/>
      </p:nvGrpSpPr>
      <p:grpSpPr>
        <a:xfrm>
          <a:off x="0" y="0"/>
          <a:ext cx="0" cy="0"/>
          <a:chOff x="0" y="0"/>
          <a:chExt cx="0" cy="0"/>
        </a:xfrm>
      </p:grpSpPr>
      <p:sp>
        <p:nvSpPr>
          <p:cNvPr id="210" name="Google Shape;210;p13"/>
          <p:cNvSpPr/>
          <p:nvPr/>
        </p:nvSpPr>
        <p:spPr>
          <a:xfrm>
            <a:off x="7233675" y="-730075"/>
            <a:ext cx="3030078" cy="3486687"/>
          </a:xfrm>
          <a:custGeom>
            <a:avLst/>
            <a:gdLst/>
            <a:ahLst/>
            <a:cxnLst/>
            <a:rect l="l" t="t" r="r" b="b"/>
            <a:pathLst>
              <a:path w="72386" h="83294" extrusionOk="0">
                <a:moveTo>
                  <a:pt x="50403" y="3137"/>
                </a:moveTo>
                <a:cubicBezTo>
                  <a:pt x="56941" y="6272"/>
                  <a:pt x="64246" y="10108"/>
                  <a:pt x="60711" y="17614"/>
                </a:cubicBezTo>
                <a:cubicBezTo>
                  <a:pt x="57175" y="25119"/>
                  <a:pt x="44632" y="42031"/>
                  <a:pt x="52938" y="45433"/>
                </a:cubicBezTo>
                <a:cubicBezTo>
                  <a:pt x="61211" y="48803"/>
                  <a:pt x="72386" y="48302"/>
                  <a:pt x="71885" y="57942"/>
                </a:cubicBezTo>
                <a:cubicBezTo>
                  <a:pt x="71351" y="67583"/>
                  <a:pt x="54640" y="83294"/>
                  <a:pt x="40096" y="76189"/>
                </a:cubicBezTo>
                <a:cubicBezTo>
                  <a:pt x="25552" y="69084"/>
                  <a:pt x="35359" y="53839"/>
                  <a:pt x="20982" y="50137"/>
                </a:cubicBezTo>
                <a:cubicBezTo>
                  <a:pt x="6605" y="46434"/>
                  <a:pt x="1" y="20916"/>
                  <a:pt x="6939" y="13477"/>
                </a:cubicBezTo>
                <a:cubicBezTo>
                  <a:pt x="13877" y="6039"/>
                  <a:pt x="43865" y="1"/>
                  <a:pt x="50403" y="3137"/>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3"/>
          <p:cNvSpPr/>
          <p:nvPr/>
        </p:nvSpPr>
        <p:spPr>
          <a:xfrm rot="2540379">
            <a:off x="-721411" y="3502530"/>
            <a:ext cx="2268525" cy="1945325"/>
          </a:xfrm>
          <a:custGeom>
            <a:avLst/>
            <a:gdLst/>
            <a:ahLst/>
            <a:cxnLst/>
            <a:rect l="l" t="t" r="r" b="b"/>
            <a:pathLst>
              <a:path w="40029" h="34326" extrusionOk="0">
                <a:moveTo>
                  <a:pt x="7939" y="1669"/>
                </a:moveTo>
                <a:cubicBezTo>
                  <a:pt x="12943" y="3370"/>
                  <a:pt x="11275" y="10875"/>
                  <a:pt x="18780" y="8040"/>
                </a:cubicBezTo>
                <a:cubicBezTo>
                  <a:pt x="26286" y="5238"/>
                  <a:pt x="30722" y="3770"/>
                  <a:pt x="35392" y="8040"/>
                </a:cubicBezTo>
                <a:cubicBezTo>
                  <a:pt x="40029" y="12343"/>
                  <a:pt x="29621" y="14411"/>
                  <a:pt x="33991" y="20682"/>
                </a:cubicBezTo>
                <a:cubicBezTo>
                  <a:pt x="38361" y="26920"/>
                  <a:pt x="27520" y="34325"/>
                  <a:pt x="19814" y="30523"/>
                </a:cubicBezTo>
                <a:cubicBezTo>
                  <a:pt x="12109" y="26720"/>
                  <a:pt x="4937" y="23851"/>
                  <a:pt x="2502" y="16613"/>
                </a:cubicBezTo>
                <a:cubicBezTo>
                  <a:pt x="0" y="9207"/>
                  <a:pt x="2936" y="1"/>
                  <a:pt x="7939" y="166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13"/>
          <p:cNvSpPr txBox="1">
            <a:spLocks noGrp="1"/>
          </p:cNvSpPr>
          <p:nvPr>
            <p:ph type="subTitle" idx="1"/>
          </p:nvPr>
        </p:nvSpPr>
        <p:spPr>
          <a:xfrm>
            <a:off x="3905700" y="3380175"/>
            <a:ext cx="1923600" cy="1029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solidFill>
                  <a:srgbClr val="000000"/>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13" name="Google Shape;213;p13"/>
          <p:cNvSpPr txBox="1">
            <a:spLocks noGrp="1"/>
          </p:cNvSpPr>
          <p:nvPr>
            <p:ph type="subTitle" idx="2"/>
          </p:nvPr>
        </p:nvSpPr>
        <p:spPr>
          <a:xfrm>
            <a:off x="1391100" y="3380175"/>
            <a:ext cx="1923600" cy="1029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solidFill>
                  <a:srgbClr val="000000"/>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14" name="Google Shape;214;p13"/>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215" name="Google Shape;215;p13">
            <a:hlinkClick r:id="rId2" action="ppaction://hlinksldjump"/>
          </p:cNvPr>
          <p:cNvSpPr txBox="1">
            <a:spLocks noGrp="1"/>
          </p:cNvSpPr>
          <p:nvPr>
            <p:ph type="subTitle" idx="3"/>
          </p:nvPr>
        </p:nvSpPr>
        <p:spPr>
          <a:xfrm>
            <a:off x="1391100" y="1434475"/>
            <a:ext cx="19236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2000"/>
              <a:buFont typeface="Hammersmith One"/>
              <a:buNone/>
              <a:defRPr sz="2000" b="1">
                <a:solidFill>
                  <a:schemeClr val="accent2"/>
                </a:solidFill>
                <a:latin typeface="Hammersmith One"/>
                <a:ea typeface="Hammersmith One"/>
                <a:cs typeface="Hammersmith One"/>
                <a:sym typeface="Hammersmith One"/>
              </a:defRPr>
            </a:lvl1pPr>
            <a:lvl2pPr lvl="1" rtl="0">
              <a:spcBef>
                <a:spcPts val="0"/>
              </a:spcBef>
              <a:spcAft>
                <a:spcPts val="0"/>
              </a:spcAft>
              <a:buSzPts val="2000"/>
              <a:buFont typeface="Hammersmith One"/>
              <a:buNone/>
              <a:defRPr sz="2000">
                <a:latin typeface="Hammersmith One"/>
                <a:ea typeface="Hammersmith One"/>
                <a:cs typeface="Hammersmith One"/>
                <a:sym typeface="Hammersmith One"/>
              </a:defRPr>
            </a:lvl2pPr>
            <a:lvl3pPr lvl="2" rtl="0">
              <a:spcBef>
                <a:spcPts val="0"/>
              </a:spcBef>
              <a:spcAft>
                <a:spcPts val="0"/>
              </a:spcAft>
              <a:buSzPts val="2000"/>
              <a:buFont typeface="Hammersmith One"/>
              <a:buNone/>
              <a:defRPr sz="2000">
                <a:latin typeface="Hammersmith One"/>
                <a:ea typeface="Hammersmith One"/>
                <a:cs typeface="Hammersmith One"/>
                <a:sym typeface="Hammersmith One"/>
              </a:defRPr>
            </a:lvl3pPr>
            <a:lvl4pPr lvl="3" rtl="0">
              <a:spcBef>
                <a:spcPts val="0"/>
              </a:spcBef>
              <a:spcAft>
                <a:spcPts val="0"/>
              </a:spcAft>
              <a:buSzPts val="2000"/>
              <a:buFont typeface="Hammersmith One"/>
              <a:buNone/>
              <a:defRPr sz="2000">
                <a:latin typeface="Hammersmith One"/>
                <a:ea typeface="Hammersmith One"/>
                <a:cs typeface="Hammersmith One"/>
                <a:sym typeface="Hammersmith One"/>
              </a:defRPr>
            </a:lvl4pPr>
            <a:lvl5pPr lvl="4" rtl="0">
              <a:spcBef>
                <a:spcPts val="0"/>
              </a:spcBef>
              <a:spcAft>
                <a:spcPts val="0"/>
              </a:spcAft>
              <a:buSzPts val="2000"/>
              <a:buFont typeface="Hammersmith One"/>
              <a:buNone/>
              <a:defRPr sz="2000">
                <a:latin typeface="Hammersmith One"/>
                <a:ea typeface="Hammersmith One"/>
                <a:cs typeface="Hammersmith One"/>
                <a:sym typeface="Hammersmith One"/>
              </a:defRPr>
            </a:lvl5pPr>
            <a:lvl6pPr lvl="5" rtl="0">
              <a:spcBef>
                <a:spcPts val="0"/>
              </a:spcBef>
              <a:spcAft>
                <a:spcPts val="0"/>
              </a:spcAft>
              <a:buSzPts val="2000"/>
              <a:buFont typeface="Hammersmith One"/>
              <a:buNone/>
              <a:defRPr sz="2000">
                <a:latin typeface="Hammersmith One"/>
                <a:ea typeface="Hammersmith One"/>
                <a:cs typeface="Hammersmith One"/>
                <a:sym typeface="Hammersmith One"/>
              </a:defRPr>
            </a:lvl6pPr>
            <a:lvl7pPr lvl="6" rtl="0">
              <a:spcBef>
                <a:spcPts val="0"/>
              </a:spcBef>
              <a:spcAft>
                <a:spcPts val="0"/>
              </a:spcAft>
              <a:buSzPts val="2000"/>
              <a:buFont typeface="Hammersmith One"/>
              <a:buNone/>
              <a:defRPr sz="2000">
                <a:latin typeface="Hammersmith One"/>
                <a:ea typeface="Hammersmith One"/>
                <a:cs typeface="Hammersmith One"/>
                <a:sym typeface="Hammersmith One"/>
              </a:defRPr>
            </a:lvl7pPr>
            <a:lvl8pPr lvl="7" rtl="0">
              <a:spcBef>
                <a:spcPts val="0"/>
              </a:spcBef>
              <a:spcAft>
                <a:spcPts val="0"/>
              </a:spcAft>
              <a:buSzPts val="2000"/>
              <a:buFont typeface="Hammersmith One"/>
              <a:buNone/>
              <a:defRPr sz="2000">
                <a:latin typeface="Hammersmith One"/>
                <a:ea typeface="Hammersmith One"/>
                <a:cs typeface="Hammersmith One"/>
                <a:sym typeface="Hammersmith One"/>
              </a:defRPr>
            </a:lvl8pPr>
            <a:lvl9pPr lvl="8" rtl="0">
              <a:spcBef>
                <a:spcPts val="0"/>
              </a:spcBef>
              <a:spcAft>
                <a:spcPts val="0"/>
              </a:spcAft>
              <a:buSzPts val="2000"/>
              <a:buFont typeface="Hammersmith One"/>
              <a:buNone/>
              <a:defRPr sz="2000">
                <a:latin typeface="Hammersmith One"/>
                <a:ea typeface="Hammersmith One"/>
                <a:cs typeface="Hammersmith One"/>
                <a:sym typeface="Hammersmith One"/>
              </a:defRPr>
            </a:lvl9pPr>
          </a:lstStyle>
          <a:p>
            <a:endParaRPr/>
          </a:p>
        </p:txBody>
      </p:sp>
      <p:sp>
        <p:nvSpPr>
          <p:cNvPr id="216" name="Google Shape;216;p13">
            <a:hlinkClick r:id="rId3" action="ppaction://hlinksldjump"/>
          </p:cNvPr>
          <p:cNvSpPr txBox="1">
            <a:spLocks noGrp="1"/>
          </p:cNvSpPr>
          <p:nvPr>
            <p:ph type="subTitle" idx="4"/>
          </p:nvPr>
        </p:nvSpPr>
        <p:spPr>
          <a:xfrm>
            <a:off x="3905700" y="1434475"/>
            <a:ext cx="19236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2000"/>
              <a:buFont typeface="Hammersmith One"/>
              <a:buNone/>
              <a:defRPr sz="2000" b="1">
                <a:solidFill>
                  <a:schemeClr val="accent2"/>
                </a:solidFill>
                <a:latin typeface="Hammersmith One"/>
                <a:ea typeface="Hammersmith One"/>
                <a:cs typeface="Hammersmith One"/>
                <a:sym typeface="Hammersmith One"/>
              </a:defRPr>
            </a:lvl1pPr>
            <a:lvl2pPr lvl="1" rtl="0">
              <a:spcBef>
                <a:spcPts val="0"/>
              </a:spcBef>
              <a:spcAft>
                <a:spcPts val="0"/>
              </a:spcAft>
              <a:buSzPts val="2000"/>
              <a:buFont typeface="Hammersmith One"/>
              <a:buNone/>
              <a:defRPr sz="2000">
                <a:latin typeface="Hammersmith One"/>
                <a:ea typeface="Hammersmith One"/>
                <a:cs typeface="Hammersmith One"/>
                <a:sym typeface="Hammersmith One"/>
              </a:defRPr>
            </a:lvl2pPr>
            <a:lvl3pPr lvl="2" rtl="0">
              <a:spcBef>
                <a:spcPts val="0"/>
              </a:spcBef>
              <a:spcAft>
                <a:spcPts val="0"/>
              </a:spcAft>
              <a:buSzPts val="2000"/>
              <a:buFont typeface="Hammersmith One"/>
              <a:buNone/>
              <a:defRPr sz="2000">
                <a:latin typeface="Hammersmith One"/>
                <a:ea typeface="Hammersmith One"/>
                <a:cs typeface="Hammersmith One"/>
                <a:sym typeface="Hammersmith One"/>
              </a:defRPr>
            </a:lvl3pPr>
            <a:lvl4pPr lvl="3" rtl="0">
              <a:spcBef>
                <a:spcPts val="0"/>
              </a:spcBef>
              <a:spcAft>
                <a:spcPts val="0"/>
              </a:spcAft>
              <a:buSzPts val="2000"/>
              <a:buFont typeface="Hammersmith One"/>
              <a:buNone/>
              <a:defRPr sz="2000">
                <a:latin typeface="Hammersmith One"/>
                <a:ea typeface="Hammersmith One"/>
                <a:cs typeface="Hammersmith One"/>
                <a:sym typeface="Hammersmith One"/>
              </a:defRPr>
            </a:lvl4pPr>
            <a:lvl5pPr lvl="4" rtl="0">
              <a:spcBef>
                <a:spcPts val="0"/>
              </a:spcBef>
              <a:spcAft>
                <a:spcPts val="0"/>
              </a:spcAft>
              <a:buSzPts val="2000"/>
              <a:buFont typeface="Hammersmith One"/>
              <a:buNone/>
              <a:defRPr sz="2000">
                <a:latin typeface="Hammersmith One"/>
                <a:ea typeface="Hammersmith One"/>
                <a:cs typeface="Hammersmith One"/>
                <a:sym typeface="Hammersmith One"/>
              </a:defRPr>
            </a:lvl5pPr>
            <a:lvl6pPr lvl="5" rtl="0">
              <a:spcBef>
                <a:spcPts val="0"/>
              </a:spcBef>
              <a:spcAft>
                <a:spcPts val="0"/>
              </a:spcAft>
              <a:buSzPts val="2000"/>
              <a:buFont typeface="Hammersmith One"/>
              <a:buNone/>
              <a:defRPr sz="2000">
                <a:latin typeface="Hammersmith One"/>
                <a:ea typeface="Hammersmith One"/>
                <a:cs typeface="Hammersmith One"/>
                <a:sym typeface="Hammersmith One"/>
              </a:defRPr>
            </a:lvl6pPr>
            <a:lvl7pPr lvl="6" rtl="0">
              <a:spcBef>
                <a:spcPts val="0"/>
              </a:spcBef>
              <a:spcAft>
                <a:spcPts val="0"/>
              </a:spcAft>
              <a:buSzPts val="2000"/>
              <a:buFont typeface="Hammersmith One"/>
              <a:buNone/>
              <a:defRPr sz="2000">
                <a:latin typeface="Hammersmith One"/>
                <a:ea typeface="Hammersmith One"/>
                <a:cs typeface="Hammersmith One"/>
                <a:sym typeface="Hammersmith One"/>
              </a:defRPr>
            </a:lvl7pPr>
            <a:lvl8pPr lvl="7" rtl="0">
              <a:spcBef>
                <a:spcPts val="0"/>
              </a:spcBef>
              <a:spcAft>
                <a:spcPts val="0"/>
              </a:spcAft>
              <a:buSzPts val="2000"/>
              <a:buFont typeface="Hammersmith One"/>
              <a:buNone/>
              <a:defRPr sz="2000">
                <a:latin typeface="Hammersmith One"/>
                <a:ea typeface="Hammersmith One"/>
                <a:cs typeface="Hammersmith One"/>
                <a:sym typeface="Hammersmith One"/>
              </a:defRPr>
            </a:lvl8pPr>
            <a:lvl9pPr lvl="8" rtl="0">
              <a:spcBef>
                <a:spcPts val="0"/>
              </a:spcBef>
              <a:spcAft>
                <a:spcPts val="0"/>
              </a:spcAft>
              <a:buSzPts val="2000"/>
              <a:buFont typeface="Hammersmith One"/>
              <a:buNone/>
              <a:defRPr sz="2000">
                <a:latin typeface="Hammersmith One"/>
                <a:ea typeface="Hammersmith One"/>
                <a:cs typeface="Hammersmith One"/>
                <a:sym typeface="Hammersmith One"/>
              </a:defRPr>
            </a:lvl9pPr>
          </a:lstStyle>
          <a:p>
            <a:endParaRPr/>
          </a:p>
        </p:txBody>
      </p:sp>
      <p:sp>
        <p:nvSpPr>
          <p:cNvPr id="217" name="Google Shape;217;p13">
            <a:hlinkClick r:id="rId4" action="ppaction://hlinksldjump"/>
          </p:cNvPr>
          <p:cNvSpPr txBox="1">
            <a:spLocks noGrp="1"/>
          </p:cNvSpPr>
          <p:nvPr>
            <p:ph type="subTitle" idx="5"/>
          </p:nvPr>
        </p:nvSpPr>
        <p:spPr>
          <a:xfrm>
            <a:off x="1391100" y="2992287"/>
            <a:ext cx="19236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2000"/>
              <a:buFont typeface="Hammersmith One"/>
              <a:buNone/>
              <a:defRPr sz="2000" b="1">
                <a:solidFill>
                  <a:schemeClr val="accent2"/>
                </a:solidFill>
                <a:latin typeface="Hammersmith One"/>
                <a:ea typeface="Hammersmith One"/>
                <a:cs typeface="Hammersmith One"/>
                <a:sym typeface="Hammersmith One"/>
              </a:defRPr>
            </a:lvl1pPr>
            <a:lvl2pPr lvl="1" rtl="0">
              <a:spcBef>
                <a:spcPts val="0"/>
              </a:spcBef>
              <a:spcAft>
                <a:spcPts val="0"/>
              </a:spcAft>
              <a:buSzPts val="2000"/>
              <a:buFont typeface="Hammersmith One"/>
              <a:buNone/>
              <a:defRPr sz="2000">
                <a:latin typeface="Hammersmith One"/>
                <a:ea typeface="Hammersmith One"/>
                <a:cs typeface="Hammersmith One"/>
                <a:sym typeface="Hammersmith One"/>
              </a:defRPr>
            </a:lvl2pPr>
            <a:lvl3pPr lvl="2" rtl="0">
              <a:spcBef>
                <a:spcPts val="0"/>
              </a:spcBef>
              <a:spcAft>
                <a:spcPts val="0"/>
              </a:spcAft>
              <a:buSzPts val="2000"/>
              <a:buFont typeface="Hammersmith One"/>
              <a:buNone/>
              <a:defRPr sz="2000">
                <a:latin typeface="Hammersmith One"/>
                <a:ea typeface="Hammersmith One"/>
                <a:cs typeface="Hammersmith One"/>
                <a:sym typeface="Hammersmith One"/>
              </a:defRPr>
            </a:lvl3pPr>
            <a:lvl4pPr lvl="3" rtl="0">
              <a:spcBef>
                <a:spcPts val="0"/>
              </a:spcBef>
              <a:spcAft>
                <a:spcPts val="0"/>
              </a:spcAft>
              <a:buSzPts val="2000"/>
              <a:buFont typeface="Hammersmith One"/>
              <a:buNone/>
              <a:defRPr sz="2000">
                <a:latin typeface="Hammersmith One"/>
                <a:ea typeface="Hammersmith One"/>
                <a:cs typeface="Hammersmith One"/>
                <a:sym typeface="Hammersmith One"/>
              </a:defRPr>
            </a:lvl4pPr>
            <a:lvl5pPr lvl="4" rtl="0">
              <a:spcBef>
                <a:spcPts val="0"/>
              </a:spcBef>
              <a:spcAft>
                <a:spcPts val="0"/>
              </a:spcAft>
              <a:buSzPts val="2000"/>
              <a:buFont typeface="Hammersmith One"/>
              <a:buNone/>
              <a:defRPr sz="2000">
                <a:latin typeface="Hammersmith One"/>
                <a:ea typeface="Hammersmith One"/>
                <a:cs typeface="Hammersmith One"/>
                <a:sym typeface="Hammersmith One"/>
              </a:defRPr>
            </a:lvl5pPr>
            <a:lvl6pPr lvl="5" rtl="0">
              <a:spcBef>
                <a:spcPts val="0"/>
              </a:spcBef>
              <a:spcAft>
                <a:spcPts val="0"/>
              </a:spcAft>
              <a:buSzPts val="2000"/>
              <a:buFont typeface="Hammersmith One"/>
              <a:buNone/>
              <a:defRPr sz="2000">
                <a:latin typeface="Hammersmith One"/>
                <a:ea typeface="Hammersmith One"/>
                <a:cs typeface="Hammersmith One"/>
                <a:sym typeface="Hammersmith One"/>
              </a:defRPr>
            </a:lvl6pPr>
            <a:lvl7pPr lvl="6" rtl="0">
              <a:spcBef>
                <a:spcPts val="0"/>
              </a:spcBef>
              <a:spcAft>
                <a:spcPts val="0"/>
              </a:spcAft>
              <a:buSzPts val="2000"/>
              <a:buFont typeface="Hammersmith One"/>
              <a:buNone/>
              <a:defRPr sz="2000">
                <a:latin typeface="Hammersmith One"/>
                <a:ea typeface="Hammersmith One"/>
                <a:cs typeface="Hammersmith One"/>
                <a:sym typeface="Hammersmith One"/>
              </a:defRPr>
            </a:lvl7pPr>
            <a:lvl8pPr lvl="7" rtl="0">
              <a:spcBef>
                <a:spcPts val="0"/>
              </a:spcBef>
              <a:spcAft>
                <a:spcPts val="0"/>
              </a:spcAft>
              <a:buSzPts val="2000"/>
              <a:buFont typeface="Hammersmith One"/>
              <a:buNone/>
              <a:defRPr sz="2000">
                <a:latin typeface="Hammersmith One"/>
                <a:ea typeface="Hammersmith One"/>
                <a:cs typeface="Hammersmith One"/>
                <a:sym typeface="Hammersmith One"/>
              </a:defRPr>
            </a:lvl8pPr>
            <a:lvl9pPr lvl="8" rtl="0">
              <a:spcBef>
                <a:spcPts val="0"/>
              </a:spcBef>
              <a:spcAft>
                <a:spcPts val="0"/>
              </a:spcAft>
              <a:buSzPts val="2000"/>
              <a:buFont typeface="Hammersmith One"/>
              <a:buNone/>
              <a:defRPr sz="2000">
                <a:latin typeface="Hammersmith One"/>
                <a:ea typeface="Hammersmith One"/>
                <a:cs typeface="Hammersmith One"/>
                <a:sym typeface="Hammersmith One"/>
              </a:defRPr>
            </a:lvl9pPr>
          </a:lstStyle>
          <a:p>
            <a:endParaRPr/>
          </a:p>
        </p:txBody>
      </p:sp>
      <p:sp>
        <p:nvSpPr>
          <p:cNvPr id="218" name="Google Shape;218;p13">
            <a:hlinkClick r:id="" action="ppaction://noaction"/>
          </p:cNvPr>
          <p:cNvSpPr txBox="1">
            <a:spLocks noGrp="1"/>
          </p:cNvSpPr>
          <p:nvPr>
            <p:ph type="subTitle" idx="6"/>
          </p:nvPr>
        </p:nvSpPr>
        <p:spPr>
          <a:xfrm>
            <a:off x="3905700" y="2992287"/>
            <a:ext cx="19236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2000"/>
              <a:buFont typeface="Hammersmith One"/>
              <a:buNone/>
              <a:defRPr sz="2000" b="1">
                <a:solidFill>
                  <a:schemeClr val="accent2"/>
                </a:solidFill>
                <a:latin typeface="Hammersmith One"/>
                <a:ea typeface="Hammersmith One"/>
                <a:cs typeface="Hammersmith One"/>
                <a:sym typeface="Hammersmith One"/>
              </a:defRPr>
            </a:lvl1pPr>
            <a:lvl2pPr lvl="1" rtl="0">
              <a:spcBef>
                <a:spcPts val="0"/>
              </a:spcBef>
              <a:spcAft>
                <a:spcPts val="0"/>
              </a:spcAft>
              <a:buSzPts val="2000"/>
              <a:buFont typeface="Hammersmith One"/>
              <a:buNone/>
              <a:defRPr sz="2000">
                <a:latin typeface="Hammersmith One"/>
                <a:ea typeface="Hammersmith One"/>
                <a:cs typeface="Hammersmith One"/>
                <a:sym typeface="Hammersmith One"/>
              </a:defRPr>
            </a:lvl2pPr>
            <a:lvl3pPr lvl="2" rtl="0">
              <a:spcBef>
                <a:spcPts val="0"/>
              </a:spcBef>
              <a:spcAft>
                <a:spcPts val="0"/>
              </a:spcAft>
              <a:buSzPts val="2000"/>
              <a:buFont typeface="Hammersmith One"/>
              <a:buNone/>
              <a:defRPr sz="2000">
                <a:latin typeface="Hammersmith One"/>
                <a:ea typeface="Hammersmith One"/>
                <a:cs typeface="Hammersmith One"/>
                <a:sym typeface="Hammersmith One"/>
              </a:defRPr>
            </a:lvl3pPr>
            <a:lvl4pPr lvl="3" rtl="0">
              <a:spcBef>
                <a:spcPts val="0"/>
              </a:spcBef>
              <a:spcAft>
                <a:spcPts val="0"/>
              </a:spcAft>
              <a:buSzPts val="2000"/>
              <a:buFont typeface="Hammersmith One"/>
              <a:buNone/>
              <a:defRPr sz="2000">
                <a:latin typeface="Hammersmith One"/>
                <a:ea typeface="Hammersmith One"/>
                <a:cs typeface="Hammersmith One"/>
                <a:sym typeface="Hammersmith One"/>
              </a:defRPr>
            </a:lvl4pPr>
            <a:lvl5pPr lvl="4" rtl="0">
              <a:spcBef>
                <a:spcPts val="0"/>
              </a:spcBef>
              <a:spcAft>
                <a:spcPts val="0"/>
              </a:spcAft>
              <a:buSzPts val="2000"/>
              <a:buFont typeface="Hammersmith One"/>
              <a:buNone/>
              <a:defRPr sz="2000">
                <a:latin typeface="Hammersmith One"/>
                <a:ea typeface="Hammersmith One"/>
                <a:cs typeface="Hammersmith One"/>
                <a:sym typeface="Hammersmith One"/>
              </a:defRPr>
            </a:lvl5pPr>
            <a:lvl6pPr lvl="5" rtl="0">
              <a:spcBef>
                <a:spcPts val="0"/>
              </a:spcBef>
              <a:spcAft>
                <a:spcPts val="0"/>
              </a:spcAft>
              <a:buSzPts val="2000"/>
              <a:buFont typeface="Hammersmith One"/>
              <a:buNone/>
              <a:defRPr sz="2000">
                <a:latin typeface="Hammersmith One"/>
                <a:ea typeface="Hammersmith One"/>
                <a:cs typeface="Hammersmith One"/>
                <a:sym typeface="Hammersmith One"/>
              </a:defRPr>
            </a:lvl6pPr>
            <a:lvl7pPr lvl="6" rtl="0">
              <a:spcBef>
                <a:spcPts val="0"/>
              </a:spcBef>
              <a:spcAft>
                <a:spcPts val="0"/>
              </a:spcAft>
              <a:buSzPts val="2000"/>
              <a:buFont typeface="Hammersmith One"/>
              <a:buNone/>
              <a:defRPr sz="2000">
                <a:latin typeface="Hammersmith One"/>
                <a:ea typeface="Hammersmith One"/>
                <a:cs typeface="Hammersmith One"/>
                <a:sym typeface="Hammersmith One"/>
              </a:defRPr>
            </a:lvl7pPr>
            <a:lvl8pPr lvl="7" rtl="0">
              <a:spcBef>
                <a:spcPts val="0"/>
              </a:spcBef>
              <a:spcAft>
                <a:spcPts val="0"/>
              </a:spcAft>
              <a:buSzPts val="2000"/>
              <a:buFont typeface="Hammersmith One"/>
              <a:buNone/>
              <a:defRPr sz="2000">
                <a:latin typeface="Hammersmith One"/>
                <a:ea typeface="Hammersmith One"/>
                <a:cs typeface="Hammersmith One"/>
                <a:sym typeface="Hammersmith One"/>
              </a:defRPr>
            </a:lvl8pPr>
            <a:lvl9pPr lvl="8" rtl="0">
              <a:spcBef>
                <a:spcPts val="0"/>
              </a:spcBef>
              <a:spcAft>
                <a:spcPts val="0"/>
              </a:spcAft>
              <a:buSzPts val="2000"/>
              <a:buFont typeface="Hammersmith One"/>
              <a:buNone/>
              <a:defRPr sz="2000">
                <a:latin typeface="Hammersmith One"/>
                <a:ea typeface="Hammersmith One"/>
                <a:cs typeface="Hammersmith One"/>
                <a:sym typeface="Hammersmith One"/>
              </a:defRPr>
            </a:lvl9pPr>
          </a:lstStyle>
          <a:p>
            <a:endParaRPr/>
          </a:p>
        </p:txBody>
      </p:sp>
      <p:sp>
        <p:nvSpPr>
          <p:cNvPr id="219" name="Google Shape;219;p13"/>
          <p:cNvSpPr txBox="1">
            <a:spLocks noGrp="1"/>
          </p:cNvSpPr>
          <p:nvPr>
            <p:ph type="subTitle" idx="7"/>
          </p:nvPr>
        </p:nvSpPr>
        <p:spPr>
          <a:xfrm>
            <a:off x="1391100" y="1825209"/>
            <a:ext cx="1923600" cy="1029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solidFill>
                  <a:srgbClr val="000000"/>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0" name="Google Shape;220;p13"/>
          <p:cNvSpPr txBox="1">
            <a:spLocks noGrp="1"/>
          </p:cNvSpPr>
          <p:nvPr>
            <p:ph type="subTitle" idx="8"/>
          </p:nvPr>
        </p:nvSpPr>
        <p:spPr>
          <a:xfrm>
            <a:off x="3905700" y="1825209"/>
            <a:ext cx="1923600" cy="1029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solidFill>
                  <a:srgbClr val="000000"/>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1" name="Google Shape;221;p13">
            <a:hlinkClick r:id="rId2" action="ppaction://hlinksldjump"/>
          </p:cNvPr>
          <p:cNvSpPr txBox="1">
            <a:spLocks noGrp="1"/>
          </p:cNvSpPr>
          <p:nvPr>
            <p:ph type="title" idx="9" hasCustomPrompt="1"/>
          </p:nvPr>
        </p:nvSpPr>
        <p:spPr>
          <a:xfrm>
            <a:off x="792175" y="1434475"/>
            <a:ext cx="596400" cy="4113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2400">
                <a:solidFill>
                  <a:schemeClr val="accent5"/>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222" name="Google Shape;222;p13">
            <a:hlinkClick r:id="rId3" action="ppaction://hlinksldjump"/>
          </p:cNvPr>
          <p:cNvSpPr txBox="1">
            <a:spLocks noGrp="1"/>
          </p:cNvSpPr>
          <p:nvPr>
            <p:ph type="title" idx="13" hasCustomPrompt="1"/>
          </p:nvPr>
        </p:nvSpPr>
        <p:spPr>
          <a:xfrm>
            <a:off x="3314700" y="1434475"/>
            <a:ext cx="596400" cy="4113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2400">
                <a:solidFill>
                  <a:schemeClr val="accent5"/>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223" name="Google Shape;223;p13">
            <a:hlinkClick r:id="rId4" action="ppaction://hlinksldjump"/>
          </p:cNvPr>
          <p:cNvSpPr txBox="1">
            <a:spLocks noGrp="1"/>
          </p:cNvSpPr>
          <p:nvPr>
            <p:ph type="title" idx="14" hasCustomPrompt="1"/>
          </p:nvPr>
        </p:nvSpPr>
        <p:spPr>
          <a:xfrm>
            <a:off x="792175" y="2992276"/>
            <a:ext cx="596400" cy="4113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2400">
                <a:solidFill>
                  <a:schemeClr val="accent5"/>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224" name="Google Shape;224;p13">
            <a:hlinkClick r:id="" action="ppaction://noaction"/>
          </p:cNvPr>
          <p:cNvSpPr txBox="1">
            <a:spLocks noGrp="1"/>
          </p:cNvSpPr>
          <p:nvPr>
            <p:ph type="title" idx="15" hasCustomPrompt="1"/>
          </p:nvPr>
        </p:nvSpPr>
        <p:spPr>
          <a:xfrm>
            <a:off x="3314700" y="2992276"/>
            <a:ext cx="596400" cy="4113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2400">
                <a:solidFill>
                  <a:schemeClr val="accent5"/>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225" name="Google Shape;225;p13"/>
          <p:cNvSpPr txBox="1">
            <a:spLocks noGrp="1"/>
          </p:cNvSpPr>
          <p:nvPr>
            <p:ph type="subTitle" idx="16"/>
          </p:nvPr>
        </p:nvSpPr>
        <p:spPr>
          <a:xfrm>
            <a:off x="6428225" y="3380175"/>
            <a:ext cx="1923600" cy="1029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solidFill>
                  <a:srgbClr val="000000"/>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6" name="Google Shape;226;p13">
            <a:hlinkClick r:id="" action="ppaction://noaction"/>
          </p:cNvPr>
          <p:cNvSpPr txBox="1">
            <a:spLocks noGrp="1"/>
          </p:cNvSpPr>
          <p:nvPr>
            <p:ph type="subTitle" idx="17"/>
          </p:nvPr>
        </p:nvSpPr>
        <p:spPr>
          <a:xfrm>
            <a:off x="6428225" y="1434475"/>
            <a:ext cx="19236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2000"/>
              <a:buFont typeface="Hammersmith One"/>
              <a:buNone/>
              <a:defRPr sz="2000" b="1">
                <a:solidFill>
                  <a:schemeClr val="accent2"/>
                </a:solidFill>
                <a:latin typeface="Hammersmith One"/>
                <a:ea typeface="Hammersmith One"/>
                <a:cs typeface="Hammersmith One"/>
                <a:sym typeface="Hammersmith One"/>
              </a:defRPr>
            </a:lvl1pPr>
            <a:lvl2pPr lvl="1" rtl="0">
              <a:spcBef>
                <a:spcPts val="0"/>
              </a:spcBef>
              <a:spcAft>
                <a:spcPts val="0"/>
              </a:spcAft>
              <a:buSzPts val="2000"/>
              <a:buFont typeface="Hammersmith One"/>
              <a:buNone/>
              <a:defRPr sz="2000">
                <a:latin typeface="Hammersmith One"/>
                <a:ea typeface="Hammersmith One"/>
                <a:cs typeface="Hammersmith One"/>
                <a:sym typeface="Hammersmith One"/>
              </a:defRPr>
            </a:lvl2pPr>
            <a:lvl3pPr lvl="2" rtl="0">
              <a:spcBef>
                <a:spcPts val="0"/>
              </a:spcBef>
              <a:spcAft>
                <a:spcPts val="0"/>
              </a:spcAft>
              <a:buSzPts val="2000"/>
              <a:buFont typeface="Hammersmith One"/>
              <a:buNone/>
              <a:defRPr sz="2000">
                <a:latin typeface="Hammersmith One"/>
                <a:ea typeface="Hammersmith One"/>
                <a:cs typeface="Hammersmith One"/>
                <a:sym typeface="Hammersmith One"/>
              </a:defRPr>
            </a:lvl3pPr>
            <a:lvl4pPr lvl="3" rtl="0">
              <a:spcBef>
                <a:spcPts val="0"/>
              </a:spcBef>
              <a:spcAft>
                <a:spcPts val="0"/>
              </a:spcAft>
              <a:buSzPts val="2000"/>
              <a:buFont typeface="Hammersmith One"/>
              <a:buNone/>
              <a:defRPr sz="2000">
                <a:latin typeface="Hammersmith One"/>
                <a:ea typeface="Hammersmith One"/>
                <a:cs typeface="Hammersmith One"/>
                <a:sym typeface="Hammersmith One"/>
              </a:defRPr>
            </a:lvl4pPr>
            <a:lvl5pPr lvl="4" rtl="0">
              <a:spcBef>
                <a:spcPts val="0"/>
              </a:spcBef>
              <a:spcAft>
                <a:spcPts val="0"/>
              </a:spcAft>
              <a:buSzPts val="2000"/>
              <a:buFont typeface="Hammersmith One"/>
              <a:buNone/>
              <a:defRPr sz="2000">
                <a:latin typeface="Hammersmith One"/>
                <a:ea typeface="Hammersmith One"/>
                <a:cs typeface="Hammersmith One"/>
                <a:sym typeface="Hammersmith One"/>
              </a:defRPr>
            </a:lvl5pPr>
            <a:lvl6pPr lvl="5" rtl="0">
              <a:spcBef>
                <a:spcPts val="0"/>
              </a:spcBef>
              <a:spcAft>
                <a:spcPts val="0"/>
              </a:spcAft>
              <a:buSzPts val="2000"/>
              <a:buFont typeface="Hammersmith One"/>
              <a:buNone/>
              <a:defRPr sz="2000">
                <a:latin typeface="Hammersmith One"/>
                <a:ea typeface="Hammersmith One"/>
                <a:cs typeface="Hammersmith One"/>
                <a:sym typeface="Hammersmith One"/>
              </a:defRPr>
            </a:lvl6pPr>
            <a:lvl7pPr lvl="6" rtl="0">
              <a:spcBef>
                <a:spcPts val="0"/>
              </a:spcBef>
              <a:spcAft>
                <a:spcPts val="0"/>
              </a:spcAft>
              <a:buSzPts val="2000"/>
              <a:buFont typeface="Hammersmith One"/>
              <a:buNone/>
              <a:defRPr sz="2000">
                <a:latin typeface="Hammersmith One"/>
                <a:ea typeface="Hammersmith One"/>
                <a:cs typeface="Hammersmith One"/>
                <a:sym typeface="Hammersmith One"/>
              </a:defRPr>
            </a:lvl7pPr>
            <a:lvl8pPr lvl="7" rtl="0">
              <a:spcBef>
                <a:spcPts val="0"/>
              </a:spcBef>
              <a:spcAft>
                <a:spcPts val="0"/>
              </a:spcAft>
              <a:buSzPts val="2000"/>
              <a:buFont typeface="Hammersmith One"/>
              <a:buNone/>
              <a:defRPr sz="2000">
                <a:latin typeface="Hammersmith One"/>
                <a:ea typeface="Hammersmith One"/>
                <a:cs typeface="Hammersmith One"/>
                <a:sym typeface="Hammersmith One"/>
              </a:defRPr>
            </a:lvl8pPr>
            <a:lvl9pPr lvl="8" rtl="0">
              <a:spcBef>
                <a:spcPts val="0"/>
              </a:spcBef>
              <a:spcAft>
                <a:spcPts val="0"/>
              </a:spcAft>
              <a:buSzPts val="2000"/>
              <a:buFont typeface="Hammersmith One"/>
              <a:buNone/>
              <a:defRPr sz="2000">
                <a:latin typeface="Hammersmith One"/>
                <a:ea typeface="Hammersmith One"/>
                <a:cs typeface="Hammersmith One"/>
                <a:sym typeface="Hammersmith One"/>
              </a:defRPr>
            </a:lvl9pPr>
          </a:lstStyle>
          <a:p>
            <a:endParaRPr/>
          </a:p>
        </p:txBody>
      </p:sp>
      <p:sp>
        <p:nvSpPr>
          <p:cNvPr id="227" name="Google Shape;227;p13">
            <a:hlinkClick r:id="" action="ppaction://noaction"/>
          </p:cNvPr>
          <p:cNvSpPr txBox="1">
            <a:spLocks noGrp="1"/>
          </p:cNvSpPr>
          <p:nvPr>
            <p:ph type="subTitle" idx="18"/>
          </p:nvPr>
        </p:nvSpPr>
        <p:spPr>
          <a:xfrm>
            <a:off x="6428225" y="2992287"/>
            <a:ext cx="19236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2000"/>
              <a:buFont typeface="Hammersmith One"/>
              <a:buNone/>
              <a:defRPr sz="2000" b="1">
                <a:solidFill>
                  <a:schemeClr val="accent2"/>
                </a:solidFill>
                <a:latin typeface="Hammersmith One"/>
                <a:ea typeface="Hammersmith One"/>
                <a:cs typeface="Hammersmith One"/>
                <a:sym typeface="Hammersmith One"/>
              </a:defRPr>
            </a:lvl1pPr>
            <a:lvl2pPr lvl="1" rtl="0">
              <a:spcBef>
                <a:spcPts val="0"/>
              </a:spcBef>
              <a:spcAft>
                <a:spcPts val="0"/>
              </a:spcAft>
              <a:buSzPts val="2000"/>
              <a:buFont typeface="Hammersmith One"/>
              <a:buNone/>
              <a:defRPr sz="2000">
                <a:latin typeface="Hammersmith One"/>
                <a:ea typeface="Hammersmith One"/>
                <a:cs typeface="Hammersmith One"/>
                <a:sym typeface="Hammersmith One"/>
              </a:defRPr>
            </a:lvl2pPr>
            <a:lvl3pPr lvl="2" rtl="0">
              <a:spcBef>
                <a:spcPts val="0"/>
              </a:spcBef>
              <a:spcAft>
                <a:spcPts val="0"/>
              </a:spcAft>
              <a:buSzPts val="2000"/>
              <a:buFont typeface="Hammersmith One"/>
              <a:buNone/>
              <a:defRPr sz="2000">
                <a:latin typeface="Hammersmith One"/>
                <a:ea typeface="Hammersmith One"/>
                <a:cs typeface="Hammersmith One"/>
                <a:sym typeface="Hammersmith One"/>
              </a:defRPr>
            </a:lvl3pPr>
            <a:lvl4pPr lvl="3" rtl="0">
              <a:spcBef>
                <a:spcPts val="0"/>
              </a:spcBef>
              <a:spcAft>
                <a:spcPts val="0"/>
              </a:spcAft>
              <a:buSzPts val="2000"/>
              <a:buFont typeface="Hammersmith One"/>
              <a:buNone/>
              <a:defRPr sz="2000">
                <a:latin typeface="Hammersmith One"/>
                <a:ea typeface="Hammersmith One"/>
                <a:cs typeface="Hammersmith One"/>
                <a:sym typeface="Hammersmith One"/>
              </a:defRPr>
            </a:lvl4pPr>
            <a:lvl5pPr lvl="4" rtl="0">
              <a:spcBef>
                <a:spcPts val="0"/>
              </a:spcBef>
              <a:spcAft>
                <a:spcPts val="0"/>
              </a:spcAft>
              <a:buSzPts val="2000"/>
              <a:buFont typeface="Hammersmith One"/>
              <a:buNone/>
              <a:defRPr sz="2000">
                <a:latin typeface="Hammersmith One"/>
                <a:ea typeface="Hammersmith One"/>
                <a:cs typeface="Hammersmith One"/>
                <a:sym typeface="Hammersmith One"/>
              </a:defRPr>
            </a:lvl5pPr>
            <a:lvl6pPr lvl="5" rtl="0">
              <a:spcBef>
                <a:spcPts val="0"/>
              </a:spcBef>
              <a:spcAft>
                <a:spcPts val="0"/>
              </a:spcAft>
              <a:buSzPts val="2000"/>
              <a:buFont typeface="Hammersmith One"/>
              <a:buNone/>
              <a:defRPr sz="2000">
                <a:latin typeface="Hammersmith One"/>
                <a:ea typeface="Hammersmith One"/>
                <a:cs typeface="Hammersmith One"/>
                <a:sym typeface="Hammersmith One"/>
              </a:defRPr>
            </a:lvl6pPr>
            <a:lvl7pPr lvl="6" rtl="0">
              <a:spcBef>
                <a:spcPts val="0"/>
              </a:spcBef>
              <a:spcAft>
                <a:spcPts val="0"/>
              </a:spcAft>
              <a:buSzPts val="2000"/>
              <a:buFont typeface="Hammersmith One"/>
              <a:buNone/>
              <a:defRPr sz="2000">
                <a:latin typeface="Hammersmith One"/>
                <a:ea typeface="Hammersmith One"/>
                <a:cs typeface="Hammersmith One"/>
                <a:sym typeface="Hammersmith One"/>
              </a:defRPr>
            </a:lvl7pPr>
            <a:lvl8pPr lvl="7" rtl="0">
              <a:spcBef>
                <a:spcPts val="0"/>
              </a:spcBef>
              <a:spcAft>
                <a:spcPts val="0"/>
              </a:spcAft>
              <a:buSzPts val="2000"/>
              <a:buFont typeface="Hammersmith One"/>
              <a:buNone/>
              <a:defRPr sz="2000">
                <a:latin typeface="Hammersmith One"/>
                <a:ea typeface="Hammersmith One"/>
                <a:cs typeface="Hammersmith One"/>
                <a:sym typeface="Hammersmith One"/>
              </a:defRPr>
            </a:lvl8pPr>
            <a:lvl9pPr lvl="8" rtl="0">
              <a:spcBef>
                <a:spcPts val="0"/>
              </a:spcBef>
              <a:spcAft>
                <a:spcPts val="0"/>
              </a:spcAft>
              <a:buSzPts val="2000"/>
              <a:buFont typeface="Hammersmith One"/>
              <a:buNone/>
              <a:defRPr sz="2000">
                <a:latin typeface="Hammersmith One"/>
                <a:ea typeface="Hammersmith One"/>
                <a:cs typeface="Hammersmith One"/>
                <a:sym typeface="Hammersmith One"/>
              </a:defRPr>
            </a:lvl9pPr>
          </a:lstStyle>
          <a:p>
            <a:endParaRPr/>
          </a:p>
        </p:txBody>
      </p:sp>
      <p:sp>
        <p:nvSpPr>
          <p:cNvPr id="228" name="Google Shape;228;p13"/>
          <p:cNvSpPr txBox="1">
            <a:spLocks noGrp="1"/>
          </p:cNvSpPr>
          <p:nvPr>
            <p:ph type="subTitle" idx="19"/>
          </p:nvPr>
        </p:nvSpPr>
        <p:spPr>
          <a:xfrm>
            <a:off x="6428225" y="1825209"/>
            <a:ext cx="1923600" cy="10293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1600">
                <a:solidFill>
                  <a:srgbClr val="000000"/>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9" name="Google Shape;229;p13">
            <a:hlinkClick r:id="" action="ppaction://noaction"/>
          </p:cNvPr>
          <p:cNvSpPr txBox="1">
            <a:spLocks noGrp="1"/>
          </p:cNvSpPr>
          <p:nvPr>
            <p:ph type="title" idx="20" hasCustomPrompt="1"/>
          </p:nvPr>
        </p:nvSpPr>
        <p:spPr>
          <a:xfrm>
            <a:off x="5837225" y="1434475"/>
            <a:ext cx="596400" cy="4113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2400">
                <a:solidFill>
                  <a:schemeClr val="accent5"/>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230" name="Google Shape;230;p13">
            <a:hlinkClick r:id="" action="ppaction://noaction"/>
          </p:cNvPr>
          <p:cNvSpPr txBox="1">
            <a:spLocks noGrp="1"/>
          </p:cNvSpPr>
          <p:nvPr>
            <p:ph type="title" idx="21" hasCustomPrompt="1"/>
          </p:nvPr>
        </p:nvSpPr>
        <p:spPr>
          <a:xfrm>
            <a:off x="5837225" y="2992276"/>
            <a:ext cx="596400" cy="4113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2400">
                <a:solidFill>
                  <a:schemeClr val="accent5"/>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Numbers and text 1">
  <p:cSld name="CUSTOM_25">
    <p:spTree>
      <p:nvGrpSpPr>
        <p:cNvPr id="1" name="Shape 277"/>
        <p:cNvGrpSpPr/>
        <p:nvPr/>
      </p:nvGrpSpPr>
      <p:grpSpPr>
        <a:xfrm>
          <a:off x="0" y="0"/>
          <a:ext cx="0" cy="0"/>
          <a:chOff x="0" y="0"/>
          <a:chExt cx="0" cy="0"/>
        </a:xfrm>
      </p:grpSpPr>
      <p:sp>
        <p:nvSpPr>
          <p:cNvPr id="278" name="Google Shape;278;p16"/>
          <p:cNvSpPr/>
          <p:nvPr/>
        </p:nvSpPr>
        <p:spPr>
          <a:xfrm rot="672094">
            <a:off x="5584289" y="562638"/>
            <a:ext cx="4680680" cy="4251900"/>
          </a:xfrm>
          <a:custGeom>
            <a:avLst/>
            <a:gdLst/>
            <a:ahLst/>
            <a:cxnLst/>
            <a:rect l="l" t="t" r="r" b="b"/>
            <a:pathLst>
              <a:path w="65181" h="59210" extrusionOk="0">
                <a:moveTo>
                  <a:pt x="23617" y="9808"/>
                </a:moveTo>
                <a:cubicBezTo>
                  <a:pt x="25785" y="15712"/>
                  <a:pt x="27153" y="21883"/>
                  <a:pt x="35092" y="17079"/>
                </a:cubicBezTo>
                <a:cubicBezTo>
                  <a:pt x="42998" y="12309"/>
                  <a:pt x="55740" y="12376"/>
                  <a:pt x="59276" y="17546"/>
                </a:cubicBezTo>
                <a:cubicBezTo>
                  <a:pt x="62812" y="22717"/>
                  <a:pt x="56140" y="30055"/>
                  <a:pt x="55940" y="36393"/>
                </a:cubicBezTo>
                <a:cubicBezTo>
                  <a:pt x="55740" y="42731"/>
                  <a:pt x="65180" y="49603"/>
                  <a:pt x="57741" y="54406"/>
                </a:cubicBezTo>
                <a:cubicBezTo>
                  <a:pt x="50303" y="59210"/>
                  <a:pt x="31556" y="57108"/>
                  <a:pt x="33224" y="47535"/>
                </a:cubicBezTo>
                <a:cubicBezTo>
                  <a:pt x="34892" y="37928"/>
                  <a:pt x="25719" y="35026"/>
                  <a:pt x="17579" y="31256"/>
                </a:cubicBezTo>
                <a:cubicBezTo>
                  <a:pt x="9440" y="27520"/>
                  <a:pt x="0" y="13744"/>
                  <a:pt x="7706" y="6872"/>
                </a:cubicBezTo>
                <a:cubicBezTo>
                  <a:pt x="15411" y="1"/>
                  <a:pt x="21449" y="3870"/>
                  <a:pt x="23617" y="980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16"/>
          <p:cNvSpPr/>
          <p:nvPr/>
        </p:nvSpPr>
        <p:spPr>
          <a:xfrm rot="3414914">
            <a:off x="-1520563" y="790995"/>
            <a:ext cx="3987256" cy="3391668"/>
          </a:xfrm>
          <a:custGeom>
            <a:avLst/>
            <a:gdLst/>
            <a:ahLst/>
            <a:cxnLst/>
            <a:rect l="l" t="t" r="r" b="b"/>
            <a:pathLst>
              <a:path w="61178" h="52038" extrusionOk="0">
                <a:moveTo>
                  <a:pt x="4170" y="12043"/>
                </a:moveTo>
                <a:cubicBezTo>
                  <a:pt x="7339" y="7239"/>
                  <a:pt x="14177" y="1"/>
                  <a:pt x="24184" y="5571"/>
                </a:cubicBezTo>
                <a:cubicBezTo>
                  <a:pt x="34191" y="11142"/>
                  <a:pt x="29988" y="17146"/>
                  <a:pt x="34024" y="21249"/>
                </a:cubicBezTo>
                <a:cubicBezTo>
                  <a:pt x="38061" y="25319"/>
                  <a:pt x="43198" y="25586"/>
                  <a:pt x="51103" y="27253"/>
                </a:cubicBezTo>
                <a:cubicBezTo>
                  <a:pt x="58976" y="28921"/>
                  <a:pt x="61177" y="36093"/>
                  <a:pt x="54472" y="41664"/>
                </a:cubicBezTo>
                <a:cubicBezTo>
                  <a:pt x="47801" y="47268"/>
                  <a:pt x="33758" y="52038"/>
                  <a:pt x="26819" y="46467"/>
                </a:cubicBezTo>
                <a:cubicBezTo>
                  <a:pt x="19848" y="40930"/>
                  <a:pt x="11108" y="34826"/>
                  <a:pt x="5537" y="31590"/>
                </a:cubicBezTo>
                <a:cubicBezTo>
                  <a:pt x="0" y="28388"/>
                  <a:pt x="967" y="16879"/>
                  <a:pt x="4170" y="1204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0" name="Google Shape;280;p16"/>
          <p:cNvGrpSpPr/>
          <p:nvPr/>
        </p:nvGrpSpPr>
        <p:grpSpPr>
          <a:xfrm rot="10800000" flipH="1">
            <a:off x="430416" y="1844182"/>
            <a:ext cx="1696762" cy="1688828"/>
            <a:chOff x="2414491" y="671177"/>
            <a:chExt cx="1830972" cy="1822411"/>
          </a:xfrm>
        </p:grpSpPr>
        <p:sp>
          <p:nvSpPr>
            <p:cNvPr id="281" name="Google Shape;281;p16"/>
            <p:cNvSpPr/>
            <p:nvPr/>
          </p:nvSpPr>
          <p:spPr>
            <a:xfrm>
              <a:off x="2414491" y="671177"/>
              <a:ext cx="1830972" cy="1822391"/>
            </a:xfrm>
            <a:custGeom>
              <a:avLst/>
              <a:gdLst/>
              <a:ahLst/>
              <a:cxnLst/>
              <a:rect l="l" t="t" r="r" b="b"/>
              <a:pathLst>
                <a:path w="45663" h="45449" extrusionOk="0">
                  <a:moveTo>
                    <a:pt x="10947" y="4979"/>
                  </a:moveTo>
                  <a:lnTo>
                    <a:pt x="15605" y="7656"/>
                  </a:lnTo>
                  <a:lnTo>
                    <a:pt x="15605" y="13062"/>
                  </a:lnTo>
                  <a:lnTo>
                    <a:pt x="10947" y="15766"/>
                  </a:lnTo>
                  <a:lnTo>
                    <a:pt x="6263" y="13062"/>
                  </a:lnTo>
                  <a:lnTo>
                    <a:pt x="6263" y="7656"/>
                  </a:lnTo>
                  <a:lnTo>
                    <a:pt x="10947" y="4979"/>
                  </a:lnTo>
                  <a:close/>
                  <a:moveTo>
                    <a:pt x="20449" y="4979"/>
                  </a:moveTo>
                  <a:lnTo>
                    <a:pt x="25133" y="7656"/>
                  </a:lnTo>
                  <a:lnTo>
                    <a:pt x="25133" y="13062"/>
                  </a:lnTo>
                  <a:lnTo>
                    <a:pt x="20449" y="15766"/>
                  </a:lnTo>
                  <a:lnTo>
                    <a:pt x="15792" y="13062"/>
                  </a:lnTo>
                  <a:lnTo>
                    <a:pt x="15792" y="7656"/>
                  </a:lnTo>
                  <a:lnTo>
                    <a:pt x="20449" y="4979"/>
                  </a:lnTo>
                  <a:close/>
                  <a:moveTo>
                    <a:pt x="29978" y="4979"/>
                  </a:moveTo>
                  <a:lnTo>
                    <a:pt x="34635" y="7656"/>
                  </a:lnTo>
                  <a:lnTo>
                    <a:pt x="34635" y="13062"/>
                  </a:lnTo>
                  <a:lnTo>
                    <a:pt x="29978" y="15766"/>
                  </a:lnTo>
                  <a:lnTo>
                    <a:pt x="25294" y="13062"/>
                  </a:lnTo>
                  <a:lnTo>
                    <a:pt x="25294" y="7656"/>
                  </a:lnTo>
                  <a:lnTo>
                    <a:pt x="29978" y="4979"/>
                  </a:lnTo>
                  <a:close/>
                  <a:moveTo>
                    <a:pt x="6183" y="13196"/>
                  </a:moveTo>
                  <a:lnTo>
                    <a:pt x="10867" y="15899"/>
                  </a:lnTo>
                  <a:lnTo>
                    <a:pt x="10867" y="21306"/>
                  </a:lnTo>
                  <a:lnTo>
                    <a:pt x="6183" y="23983"/>
                  </a:lnTo>
                  <a:lnTo>
                    <a:pt x="1526" y="21306"/>
                  </a:lnTo>
                  <a:lnTo>
                    <a:pt x="1526" y="15899"/>
                  </a:lnTo>
                  <a:lnTo>
                    <a:pt x="6183" y="13196"/>
                  </a:lnTo>
                  <a:close/>
                  <a:moveTo>
                    <a:pt x="15712" y="13196"/>
                  </a:moveTo>
                  <a:lnTo>
                    <a:pt x="20369" y="15899"/>
                  </a:lnTo>
                  <a:lnTo>
                    <a:pt x="20369" y="21306"/>
                  </a:lnTo>
                  <a:lnTo>
                    <a:pt x="15712" y="23983"/>
                  </a:lnTo>
                  <a:lnTo>
                    <a:pt x="11028" y="21306"/>
                  </a:lnTo>
                  <a:lnTo>
                    <a:pt x="11028" y="15899"/>
                  </a:lnTo>
                  <a:lnTo>
                    <a:pt x="15712" y="13196"/>
                  </a:lnTo>
                  <a:close/>
                  <a:moveTo>
                    <a:pt x="25213" y="13196"/>
                  </a:moveTo>
                  <a:lnTo>
                    <a:pt x="29871" y="15899"/>
                  </a:lnTo>
                  <a:lnTo>
                    <a:pt x="29871" y="21306"/>
                  </a:lnTo>
                  <a:lnTo>
                    <a:pt x="25213" y="23983"/>
                  </a:lnTo>
                  <a:lnTo>
                    <a:pt x="20529" y="21306"/>
                  </a:lnTo>
                  <a:lnTo>
                    <a:pt x="20529" y="15899"/>
                  </a:lnTo>
                  <a:lnTo>
                    <a:pt x="25213" y="13196"/>
                  </a:lnTo>
                  <a:close/>
                  <a:moveTo>
                    <a:pt x="34715" y="13196"/>
                  </a:moveTo>
                  <a:lnTo>
                    <a:pt x="39399" y="15899"/>
                  </a:lnTo>
                  <a:lnTo>
                    <a:pt x="39399" y="21306"/>
                  </a:lnTo>
                  <a:lnTo>
                    <a:pt x="34715" y="23983"/>
                  </a:lnTo>
                  <a:lnTo>
                    <a:pt x="30058" y="21306"/>
                  </a:lnTo>
                  <a:lnTo>
                    <a:pt x="30058" y="15899"/>
                  </a:lnTo>
                  <a:lnTo>
                    <a:pt x="34715" y="13196"/>
                  </a:lnTo>
                  <a:close/>
                  <a:moveTo>
                    <a:pt x="10947" y="21440"/>
                  </a:moveTo>
                  <a:lnTo>
                    <a:pt x="15605" y="24143"/>
                  </a:lnTo>
                  <a:lnTo>
                    <a:pt x="15605" y="29523"/>
                  </a:lnTo>
                  <a:lnTo>
                    <a:pt x="10947" y="32226"/>
                  </a:lnTo>
                  <a:lnTo>
                    <a:pt x="6263" y="29523"/>
                  </a:lnTo>
                  <a:lnTo>
                    <a:pt x="6263" y="24143"/>
                  </a:lnTo>
                  <a:lnTo>
                    <a:pt x="10947" y="21440"/>
                  </a:lnTo>
                  <a:close/>
                  <a:moveTo>
                    <a:pt x="20449" y="21440"/>
                  </a:moveTo>
                  <a:lnTo>
                    <a:pt x="25133" y="24143"/>
                  </a:lnTo>
                  <a:lnTo>
                    <a:pt x="25133" y="29523"/>
                  </a:lnTo>
                  <a:lnTo>
                    <a:pt x="20449" y="32226"/>
                  </a:lnTo>
                  <a:lnTo>
                    <a:pt x="15792" y="29523"/>
                  </a:lnTo>
                  <a:lnTo>
                    <a:pt x="15792" y="24143"/>
                  </a:lnTo>
                  <a:lnTo>
                    <a:pt x="20449" y="21440"/>
                  </a:lnTo>
                  <a:close/>
                  <a:moveTo>
                    <a:pt x="29978" y="21440"/>
                  </a:moveTo>
                  <a:lnTo>
                    <a:pt x="34635" y="24143"/>
                  </a:lnTo>
                  <a:lnTo>
                    <a:pt x="34635" y="29523"/>
                  </a:lnTo>
                  <a:lnTo>
                    <a:pt x="29978" y="32226"/>
                  </a:lnTo>
                  <a:lnTo>
                    <a:pt x="25294" y="29523"/>
                  </a:lnTo>
                  <a:lnTo>
                    <a:pt x="25294" y="24143"/>
                  </a:lnTo>
                  <a:lnTo>
                    <a:pt x="29978" y="21440"/>
                  </a:lnTo>
                  <a:close/>
                  <a:moveTo>
                    <a:pt x="39480" y="21440"/>
                  </a:moveTo>
                  <a:lnTo>
                    <a:pt x="44137" y="24143"/>
                  </a:lnTo>
                  <a:lnTo>
                    <a:pt x="44137" y="29523"/>
                  </a:lnTo>
                  <a:lnTo>
                    <a:pt x="39480" y="32226"/>
                  </a:lnTo>
                  <a:lnTo>
                    <a:pt x="34796" y="29523"/>
                  </a:lnTo>
                  <a:lnTo>
                    <a:pt x="34796" y="24143"/>
                  </a:lnTo>
                  <a:lnTo>
                    <a:pt x="39480" y="21440"/>
                  </a:lnTo>
                  <a:close/>
                  <a:moveTo>
                    <a:pt x="15712" y="29684"/>
                  </a:moveTo>
                  <a:lnTo>
                    <a:pt x="20369" y="32387"/>
                  </a:lnTo>
                  <a:lnTo>
                    <a:pt x="20369" y="37767"/>
                  </a:lnTo>
                  <a:lnTo>
                    <a:pt x="15712" y="40470"/>
                  </a:lnTo>
                  <a:lnTo>
                    <a:pt x="11028" y="37767"/>
                  </a:lnTo>
                  <a:lnTo>
                    <a:pt x="11028" y="32387"/>
                  </a:lnTo>
                  <a:lnTo>
                    <a:pt x="15712" y="29684"/>
                  </a:lnTo>
                  <a:close/>
                  <a:moveTo>
                    <a:pt x="25213" y="29684"/>
                  </a:moveTo>
                  <a:lnTo>
                    <a:pt x="29871" y="32387"/>
                  </a:lnTo>
                  <a:lnTo>
                    <a:pt x="29871" y="37767"/>
                  </a:lnTo>
                  <a:lnTo>
                    <a:pt x="25213" y="40470"/>
                  </a:lnTo>
                  <a:lnTo>
                    <a:pt x="20529" y="37767"/>
                  </a:lnTo>
                  <a:lnTo>
                    <a:pt x="20529" y="32387"/>
                  </a:lnTo>
                  <a:lnTo>
                    <a:pt x="25213" y="29684"/>
                  </a:lnTo>
                  <a:close/>
                  <a:moveTo>
                    <a:pt x="34715" y="29684"/>
                  </a:moveTo>
                  <a:lnTo>
                    <a:pt x="39399" y="32387"/>
                  </a:lnTo>
                  <a:lnTo>
                    <a:pt x="39399" y="37767"/>
                  </a:lnTo>
                  <a:lnTo>
                    <a:pt x="34715" y="40470"/>
                  </a:lnTo>
                  <a:lnTo>
                    <a:pt x="30058" y="37767"/>
                  </a:lnTo>
                  <a:lnTo>
                    <a:pt x="30058" y="32387"/>
                  </a:lnTo>
                  <a:lnTo>
                    <a:pt x="34715" y="29684"/>
                  </a:lnTo>
                  <a:close/>
                  <a:moveTo>
                    <a:pt x="20369" y="1"/>
                  </a:moveTo>
                  <a:lnTo>
                    <a:pt x="20369" y="4818"/>
                  </a:lnTo>
                  <a:lnTo>
                    <a:pt x="15712" y="7522"/>
                  </a:lnTo>
                  <a:lnTo>
                    <a:pt x="11028" y="4818"/>
                  </a:lnTo>
                  <a:lnTo>
                    <a:pt x="11028" y="3159"/>
                  </a:lnTo>
                  <a:cubicBezTo>
                    <a:pt x="10974" y="3186"/>
                    <a:pt x="10921" y="3239"/>
                    <a:pt x="10867" y="3266"/>
                  </a:cubicBezTo>
                  <a:lnTo>
                    <a:pt x="10867" y="4818"/>
                  </a:lnTo>
                  <a:lnTo>
                    <a:pt x="6183" y="7522"/>
                  </a:lnTo>
                  <a:lnTo>
                    <a:pt x="5915" y="7361"/>
                  </a:lnTo>
                  <a:cubicBezTo>
                    <a:pt x="5889" y="7415"/>
                    <a:pt x="5835" y="7442"/>
                    <a:pt x="5808" y="7495"/>
                  </a:cubicBezTo>
                  <a:lnTo>
                    <a:pt x="6103" y="7656"/>
                  </a:lnTo>
                  <a:lnTo>
                    <a:pt x="6103" y="13062"/>
                  </a:lnTo>
                  <a:lnTo>
                    <a:pt x="1419" y="15766"/>
                  </a:lnTo>
                  <a:lnTo>
                    <a:pt x="1124" y="15578"/>
                  </a:lnTo>
                  <a:cubicBezTo>
                    <a:pt x="1124" y="15632"/>
                    <a:pt x="1098" y="15685"/>
                    <a:pt x="1071" y="15739"/>
                  </a:cubicBezTo>
                  <a:lnTo>
                    <a:pt x="1338" y="15899"/>
                  </a:lnTo>
                  <a:lnTo>
                    <a:pt x="1338" y="21306"/>
                  </a:lnTo>
                  <a:lnTo>
                    <a:pt x="0" y="22082"/>
                  </a:lnTo>
                  <a:cubicBezTo>
                    <a:pt x="0" y="22136"/>
                    <a:pt x="0" y="22216"/>
                    <a:pt x="0" y="22270"/>
                  </a:cubicBezTo>
                  <a:lnTo>
                    <a:pt x="1419" y="21440"/>
                  </a:lnTo>
                  <a:lnTo>
                    <a:pt x="6103" y="24143"/>
                  </a:lnTo>
                  <a:lnTo>
                    <a:pt x="6103" y="29523"/>
                  </a:lnTo>
                  <a:lnTo>
                    <a:pt x="1927" y="31932"/>
                  </a:lnTo>
                  <a:cubicBezTo>
                    <a:pt x="1954" y="31986"/>
                    <a:pt x="1981" y="32039"/>
                    <a:pt x="2008" y="32093"/>
                  </a:cubicBezTo>
                  <a:lnTo>
                    <a:pt x="6183" y="29684"/>
                  </a:lnTo>
                  <a:lnTo>
                    <a:pt x="10867" y="32387"/>
                  </a:lnTo>
                  <a:lnTo>
                    <a:pt x="10867" y="37767"/>
                  </a:lnTo>
                  <a:lnTo>
                    <a:pt x="7548" y="39694"/>
                  </a:lnTo>
                  <a:cubicBezTo>
                    <a:pt x="7575" y="39721"/>
                    <a:pt x="7628" y="39774"/>
                    <a:pt x="7682" y="39801"/>
                  </a:cubicBezTo>
                  <a:lnTo>
                    <a:pt x="10947" y="37928"/>
                  </a:lnTo>
                  <a:lnTo>
                    <a:pt x="15605" y="40631"/>
                  </a:lnTo>
                  <a:lnTo>
                    <a:pt x="15605" y="44405"/>
                  </a:lnTo>
                  <a:cubicBezTo>
                    <a:pt x="15658" y="44405"/>
                    <a:pt x="15738" y="44432"/>
                    <a:pt x="15792" y="44458"/>
                  </a:cubicBezTo>
                  <a:lnTo>
                    <a:pt x="15792" y="40631"/>
                  </a:lnTo>
                  <a:lnTo>
                    <a:pt x="20449" y="37928"/>
                  </a:lnTo>
                  <a:lnTo>
                    <a:pt x="25133" y="40631"/>
                  </a:lnTo>
                  <a:lnTo>
                    <a:pt x="25133" y="45449"/>
                  </a:lnTo>
                  <a:cubicBezTo>
                    <a:pt x="25187" y="45449"/>
                    <a:pt x="25240" y="45449"/>
                    <a:pt x="25294" y="45422"/>
                  </a:cubicBezTo>
                  <a:lnTo>
                    <a:pt x="25294" y="40631"/>
                  </a:lnTo>
                  <a:lnTo>
                    <a:pt x="29978" y="37928"/>
                  </a:lnTo>
                  <a:lnTo>
                    <a:pt x="34635" y="40631"/>
                  </a:lnTo>
                  <a:lnTo>
                    <a:pt x="34635" y="42290"/>
                  </a:lnTo>
                  <a:cubicBezTo>
                    <a:pt x="34688" y="42237"/>
                    <a:pt x="34742" y="42210"/>
                    <a:pt x="34796" y="42183"/>
                  </a:cubicBezTo>
                  <a:lnTo>
                    <a:pt x="34796" y="40631"/>
                  </a:lnTo>
                  <a:lnTo>
                    <a:pt x="39480" y="37928"/>
                  </a:lnTo>
                  <a:lnTo>
                    <a:pt x="39747" y="38088"/>
                  </a:lnTo>
                  <a:cubicBezTo>
                    <a:pt x="39774" y="38035"/>
                    <a:pt x="39827" y="37981"/>
                    <a:pt x="39854" y="37954"/>
                  </a:cubicBezTo>
                  <a:lnTo>
                    <a:pt x="39560" y="37767"/>
                  </a:lnTo>
                  <a:lnTo>
                    <a:pt x="39560" y="32387"/>
                  </a:lnTo>
                  <a:lnTo>
                    <a:pt x="44244" y="29684"/>
                  </a:lnTo>
                  <a:lnTo>
                    <a:pt x="44538" y="29871"/>
                  </a:lnTo>
                  <a:cubicBezTo>
                    <a:pt x="44565" y="29791"/>
                    <a:pt x="44565" y="29737"/>
                    <a:pt x="44592" y="29684"/>
                  </a:cubicBezTo>
                  <a:lnTo>
                    <a:pt x="44324" y="29523"/>
                  </a:lnTo>
                  <a:lnTo>
                    <a:pt x="44324" y="24143"/>
                  </a:lnTo>
                  <a:lnTo>
                    <a:pt x="45662" y="23367"/>
                  </a:lnTo>
                  <a:cubicBezTo>
                    <a:pt x="45662" y="23314"/>
                    <a:pt x="45662" y="23233"/>
                    <a:pt x="45662" y="23153"/>
                  </a:cubicBezTo>
                  <a:lnTo>
                    <a:pt x="44244" y="23983"/>
                  </a:lnTo>
                  <a:lnTo>
                    <a:pt x="39560" y="21306"/>
                  </a:lnTo>
                  <a:lnTo>
                    <a:pt x="39560" y="15899"/>
                  </a:lnTo>
                  <a:lnTo>
                    <a:pt x="43735" y="13491"/>
                  </a:lnTo>
                  <a:cubicBezTo>
                    <a:pt x="43709" y="13437"/>
                    <a:pt x="43682" y="13383"/>
                    <a:pt x="43655" y="13330"/>
                  </a:cubicBezTo>
                  <a:lnTo>
                    <a:pt x="39480" y="15766"/>
                  </a:lnTo>
                  <a:lnTo>
                    <a:pt x="34796" y="13062"/>
                  </a:lnTo>
                  <a:lnTo>
                    <a:pt x="34796" y="7656"/>
                  </a:lnTo>
                  <a:lnTo>
                    <a:pt x="38114" y="5755"/>
                  </a:lnTo>
                  <a:cubicBezTo>
                    <a:pt x="38088" y="5702"/>
                    <a:pt x="38034" y="5675"/>
                    <a:pt x="37981" y="5621"/>
                  </a:cubicBezTo>
                  <a:lnTo>
                    <a:pt x="34715" y="7522"/>
                  </a:lnTo>
                  <a:lnTo>
                    <a:pt x="30058" y="4818"/>
                  </a:lnTo>
                  <a:lnTo>
                    <a:pt x="30058" y="1045"/>
                  </a:lnTo>
                  <a:cubicBezTo>
                    <a:pt x="30004" y="1018"/>
                    <a:pt x="29951" y="1018"/>
                    <a:pt x="29871" y="991"/>
                  </a:cubicBezTo>
                  <a:lnTo>
                    <a:pt x="29871" y="4818"/>
                  </a:lnTo>
                  <a:lnTo>
                    <a:pt x="25213" y="7522"/>
                  </a:lnTo>
                  <a:lnTo>
                    <a:pt x="20529" y="4818"/>
                  </a:lnTo>
                  <a:lnTo>
                    <a:pt x="20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16"/>
            <p:cNvSpPr/>
            <p:nvPr/>
          </p:nvSpPr>
          <p:spPr>
            <a:xfrm>
              <a:off x="2796545" y="833253"/>
              <a:ext cx="9704" cy="7538"/>
            </a:xfrm>
            <a:custGeom>
              <a:avLst/>
              <a:gdLst/>
              <a:ahLst/>
              <a:cxnLst/>
              <a:rect l="l" t="t" r="r" b="b"/>
              <a:pathLst>
                <a:path w="242" h="188" extrusionOk="0">
                  <a:moveTo>
                    <a:pt x="161" y="0"/>
                  </a:moveTo>
                  <a:cubicBezTo>
                    <a:pt x="108" y="27"/>
                    <a:pt x="54" y="81"/>
                    <a:pt x="1" y="107"/>
                  </a:cubicBezTo>
                  <a:lnTo>
                    <a:pt x="161" y="188"/>
                  </a:lnTo>
                  <a:lnTo>
                    <a:pt x="242" y="54"/>
                  </a:ln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16"/>
            <p:cNvSpPr/>
            <p:nvPr/>
          </p:nvSpPr>
          <p:spPr>
            <a:xfrm>
              <a:off x="2899597" y="677633"/>
              <a:ext cx="287659" cy="242590"/>
            </a:xfrm>
            <a:custGeom>
              <a:avLst/>
              <a:gdLst/>
              <a:ahLst/>
              <a:cxnLst/>
              <a:rect l="l" t="t" r="r" b="b"/>
              <a:pathLst>
                <a:path w="7174" h="6050" extrusionOk="0">
                  <a:moveTo>
                    <a:pt x="7173" y="0"/>
                  </a:moveTo>
                  <a:lnTo>
                    <a:pt x="7173" y="0"/>
                  </a:lnTo>
                  <a:cubicBezTo>
                    <a:pt x="7013" y="27"/>
                    <a:pt x="6852" y="54"/>
                    <a:pt x="6692" y="81"/>
                  </a:cubicBezTo>
                  <a:lnTo>
                    <a:pt x="3667" y="1794"/>
                  </a:lnTo>
                  <a:lnTo>
                    <a:pt x="3667" y="830"/>
                  </a:lnTo>
                  <a:cubicBezTo>
                    <a:pt x="3614" y="857"/>
                    <a:pt x="3560" y="857"/>
                    <a:pt x="3507" y="884"/>
                  </a:cubicBezTo>
                  <a:lnTo>
                    <a:pt x="3507" y="1794"/>
                  </a:lnTo>
                  <a:lnTo>
                    <a:pt x="2516" y="1231"/>
                  </a:lnTo>
                  <a:cubicBezTo>
                    <a:pt x="2463" y="1258"/>
                    <a:pt x="2382" y="1285"/>
                    <a:pt x="2329" y="1312"/>
                  </a:cubicBezTo>
                  <a:lnTo>
                    <a:pt x="3426" y="1954"/>
                  </a:lnTo>
                  <a:lnTo>
                    <a:pt x="0" y="3935"/>
                  </a:lnTo>
                  <a:lnTo>
                    <a:pt x="81" y="4069"/>
                  </a:lnTo>
                  <a:lnTo>
                    <a:pt x="3507" y="2115"/>
                  </a:lnTo>
                  <a:lnTo>
                    <a:pt x="3507" y="6049"/>
                  </a:lnTo>
                  <a:lnTo>
                    <a:pt x="3667" y="6049"/>
                  </a:lnTo>
                  <a:lnTo>
                    <a:pt x="3667" y="2115"/>
                  </a:lnTo>
                  <a:lnTo>
                    <a:pt x="7093" y="4069"/>
                  </a:lnTo>
                  <a:lnTo>
                    <a:pt x="7173" y="3935"/>
                  </a:lnTo>
                  <a:lnTo>
                    <a:pt x="3774" y="1954"/>
                  </a:lnTo>
                  <a:lnTo>
                    <a:pt x="717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16"/>
            <p:cNvSpPr/>
            <p:nvPr/>
          </p:nvSpPr>
          <p:spPr>
            <a:xfrm>
              <a:off x="3280608" y="671177"/>
              <a:ext cx="288742" cy="249046"/>
            </a:xfrm>
            <a:custGeom>
              <a:avLst/>
              <a:gdLst/>
              <a:ahLst/>
              <a:cxnLst/>
              <a:rect l="l" t="t" r="r" b="b"/>
              <a:pathLst>
                <a:path w="7201" h="6211" extrusionOk="0">
                  <a:moveTo>
                    <a:pt x="107" y="1"/>
                  </a:moveTo>
                  <a:lnTo>
                    <a:pt x="0" y="134"/>
                  </a:lnTo>
                  <a:lnTo>
                    <a:pt x="3426" y="2115"/>
                  </a:lnTo>
                  <a:lnTo>
                    <a:pt x="0" y="4096"/>
                  </a:lnTo>
                  <a:lnTo>
                    <a:pt x="107" y="4230"/>
                  </a:lnTo>
                  <a:lnTo>
                    <a:pt x="3506" y="2276"/>
                  </a:lnTo>
                  <a:lnTo>
                    <a:pt x="3506" y="6210"/>
                  </a:lnTo>
                  <a:lnTo>
                    <a:pt x="3694" y="6210"/>
                  </a:lnTo>
                  <a:lnTo>
                    <a:pt x="3694" y="2276"/>
                  </a:lnTo>
                  <a:lnTo>
                    <a:pt x="7093" y="4230"/>
                  </a:lnTo>
                  <a:lnTo>
                    <a:pt x="7200" y="4096"/>
                  </a:lnTo>
                  <a:lnTo>
                    <a:pt x="3774" y="2115"/>
                  </a:lnTo>
                  <a:lnTo>
                    <a:pt x="6558" y="509"/>
                  </a:lnTo>
                  <a:cubicBezTo>
                    <a:pt x="6477" y="482"/>
                    <a:pt x="6397" y="456"/>
                    <a:pt x="6317" y="456"/>
                  </a:cubicBezTo>
                  <a:lnTo>
                    <a:pt x="3694" y="1955"/>
                  </a:lnTo>
                  <a:lnTo>
                    <a:pt x="3694" y="1"/>
                  </a:lnTo>
                  <a:lnTo>
                    <a:pt x="3506" y="1"/>
                  </a:lnTo>
                  <a:lnTo>
                    <a:pt x="3506" y="1955"/>
                  </a:lnTo>
                  <a:lnTo>
                    <a:pt x="1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16"/>
            <p:cNvSpPr/>
            <p:nvPr/>
          </p:nvSpPr>
          <p:spPr>
            <a:xfrm>
              <a:off x="3662662" y="776354"/>
              <a:ext cx="109506" cy="64437"/>
            </a:xfrm>
            <a:custGeom>
              <a:avLst/>
              <a:gdLst/>
              <a:ahLst/>
              <a:cxnLst/>
              <a:rect l="l" t="t" r="r" b="b"/>
              <a:pathLst>
                <a:path w="2731" h="1607" extrusionOk="0">
                  <a:moveTo>
                    <a:pt x="2543" y="1"/>
                  </a:moveTo>
                  <a:lnTo>
                    <a:pt x="1" y="1473"/>
                  </a:lnTo>
                  <a:lnTo>
                    <a:pt x="81" y="1607"/>
                  </a:lnTo>
                  <a:lnTo>
                    <a:pt x="2731" y="81"/>
                  </a:lnTo>
                  <a:cubicBezTo>
                    <a:pt x="2677" y="54"/>
                    <a:pt x="2597" y="27"/>
                    <a:pt x="25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16"/>
            <p:cNvSpPr/>
            <p:nvPr/>
          </p:nvSpPr>
          <p:spPr>
            <a:xfrm>
              <a:off x="3803246" y="797847"/>
              <a:ext cx="6496" cy="122378"/>
            </a:xfrm>
            <a:custGeom>
              <a:avLst/>
              <a:gdLst/>
              <a:ahLst/>
              <a:cxnLst/>
              <a:rect l="l" t="t" r="r" b="b"/>
              <a:pathLst>
                <a:path w="162" h="3052" extrusionOk="0">
                  <a:moveTo>
                    <a:pt x="1" y="0"/>
                  </a:moveTo>
                  <a:lnTo>
                    <a:pt x="1" y="3051"/>
                  </a:lnTo>
                  <a:lnTo>
                    <a:pt x="162" y="3051"/>
                  </a:lnTo>
                  <a:lnTo>
                    <a:pt x="162" y="107"/>
                  </a:lnTo>
                  <a:cubicBezTo>
                    <a:pt x="108" y="54"/>
                    <a:pt x="54" y="2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16"/>
            <p:cNvSpPr/>
            <p:nvPr/>
          </p:nvSpPr>
          <p:spPr>
            <a:xfrm>
              <a:off x="2475641" y="1246463"/>
              <a:ext cx="2205" cy="4331"/>
            </a:xfrm>
            <a:custGeom>
              <a:avLst/>
              <a:gdLst/>
              <a:ahLst/>
              <a:cxnLst/>
              <a:rect l="l" t="t" r="r" b="b"/>
              <a:pathLst>
                <a:path w="55" h="108" extrusionOk="0">
                  <a:moveTo>
                    <a:pt x="54" y="0"/>
                  </a:moveTo>
                  <a:cubicBezTo>
                    <a:pt x="28" y="27"/>
                    <a:pt x="28" y="54"/>
                    <a:pt x="1" y="107"/>
                  </a:cubicBezTo>
                  <a:lnTo>
                    <a:pt x="54" y="107"/>
                  </a:lnTo>
                  <a:lnTo>
                    <a:pt x="5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16"/>
            <p:cNvSpPr/>
            <p:nvPr/>
          </p:nvSpPr>
          <p:spPr>
            <a:xfrm>
              <a:off x="2616265" y="1006036"/>
              <a:ext cx="2165" cy="2205"/>
            </a:xfrm>
            <a:custGeom>
              <a:avLst/>
              <a:gdLst/>
              <a:ahLst/>
              <a:cxnLst/>
              <a:rect l="l" t="t" r="r" b="b"/>
              <a:pathLst>
                <a:path w="54" h="55" extrusionOk="0">
                  <a:moveTo>
                    <a:pt x="54" y="1"/>
                  </a:moveTo>
                  <a:cubicBezTo>
                    <a:pt x="27" y="27"/>
                    <a:pt x="27" y="27"/>
                    <a:pt x="0" y="54"/>
                  </a:cubicBezTo>
                  <a:lnTo>
                    <a:pt x="54" y="27"/>
                  </a:lnTo>
                  <a:lnTo>
                    <a:pt x="5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16"/>
            <p:cNvSpPr/>
            <p:nvPr/>
          </p:nvSpPr>
          <p:spPr>
            <a:xfrm>
              <a:off x="2535748" y="1119794"/>
              <a:ext cx="82681" cy="51565"/>
            </a:xfrm>
            <a:custGeom>
              <a:avLst/>
              <a:gdLst/>
              <a:ahLst/>
              <a:cxnLst/>
              <a:rect l="l" t="t" r="r" b="b"/>
              <a:pathLst>
                <a:path w="2062" h="1286" extrusionOk="0">
                  <a:moveTo>
                    <a:pt x="81" y="1"/>
                  </a:moveTo>
                  <a:cubicBezTo>
                    <a:pt x="54" y="54"/>
                    <a:pt x="27" y="108"/>
                    <a:pt x="1" y="135"/>
                  </a:cubicBezTo>
                  <a:lnTo>
                    <a:pt x="1981" y="1285"/>
                  </a:lnTo>
                  <a:lnTo>
                    <a:pt x="2062" y="1125"/>
                  </a:ln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16"/>
            <p:cNvSpPr/>
            <p:nvPr/>
          </p:nvSpPr>
          <p:spPr>
            <a:xfrm>
              <a:off x="2711778" y="921268"/>
              <a:ext cx="287659" cy="329521"/>
            </a:xfrm>
            <a:custGeom>
              <a:avLst/>
              <a:gdLst/>
              <a:ahLst/>
              <a:cxnLst/>
              <a:rect l="l" t="t" r="r" b="b"/>
              <a:pathLst>
                <a:path w="7174" h="8218" extrusionOk="0">
                  <a:moveTo>
                    <a:pt x="3507" y="0"/>
                  </a:moveTo>
                  <a:lnTo>
                    <a:pt x="3507" y="3961"/>
                  </a:lnTo>
                  <a:lnTo>
                    <a:pt x="81" y="1981"/>
                  </a:lnTo>
                  <a:lnTo>
                    <a:pt x="0" y="2141"/>
                  </a:lnTo>
                  <a:lnTo>
                    <a:pt x="3426" y="4095"/>
                  </a:lnTo>
                  <a:lnTo>
                    <a:pt x="0" y="6076"/>
                  </a:lnTo>
                  <a:lnTo>
                    <a:pt x="81" y="6236"/>
                  </a:lnTo>
                  <a:lnTo>
                    <a:pt x="3507" y="4256"/>
                  </a:lnTo>
                  <a:lnTo>
                    <a:pt x="3507" y="8217"/>
                  </a:lnTo>
                  <a:lnTo>
                    <a:pt x="3667" y="8217"/>
                  </a:lnTo>
                  <a:lnTo>
                    <a:pt x="3667" y="4256"/>
                  </a:lnTo>
                  <a:lnTo>
                    <a:pt x="7093" y="6236"/>
                  </a:lnTo>
                  <a:lnTo>
                    <a:pt x="7173" y="6076"/>
                  </a:lnTo>
                  <a:lnTo>
                    <a:pt x="3774" y="4095"/>
                  </a:lnTo>
                  <a:lnTo>
                    <a:pt x="7173"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16"/>
            <p:cNvSpPr/>
            <p:nvPr/>
          </p:nvSpPr>
          <p:spPr>
            <a:xfrm>
              <a:off x="3092789" y="921268"/>
              <a:ext cx="288742" cy="328439"/>
            </a:xfrm>
            <a:custGeom>
              <a:avLst/>
              <a:gdLst/>
              <a:ahLst/>
              <a:cxnLst/>
              <a:rect l="l" t="t" r="r" b="b"/>
              <a:pathLst>
                <a:path w="7201" h="8191" extrusionOk="0">
                  <a:moveTo>
                    <a:pt x="3506" y="0"/>
                  </a:moveTo>
                  <a:lnTo>
                    <a:pt x="3506" y="3961"/>
                  </a:lnTo>
                  <a:lnTo>
                    <a:pt x="80" y="1981"/>
                  </a:lnTo>
                  <a:lnTo>
                    <a:pt x="0" y="2141"/>
                  </a:lnTo>
                  <a:lnTo>
                    <a:pt x="3426" y="4095"/>
                  </a:lnTo>
                  <a:lnTo>
                    <a:pt x="0" y="6076"/>
                  </a:lnTo>
                  <a:lnTo>
                    <a:pt x="80" y="6236"/>
                  </a:lnTo>
                  <a:lnTo>
                    <a:pt x="3506" y="4256"/>
                  </a:lnTo>
                  <a:lnTo>
                    <a:pt x="3506" y="8190"/>
                  </a:lnTo>
                  <a:lnTo>
                    <a:pt x="3694" y="8190"/>
                  </a:lnTo>
                  <a:lnTo>
                    <a:pt x="3694" y="4256"/>
                  </a:lnTo>
                  <a:lnTo>
                    <a:pt x="7093" y="6236"/>
                  </a:lnTo>
                  <a:lnTo>
                    <a:pt x="7200" y="6076"/>
                  </a:lnTo>
                  <a:lnTo>
                    <a:pt x="3774" y="4095"/>
                  </a:lnTo>
                  <a:lnTo>
                    <a:pt x="7200" y="2141"/>
                  </a:lnTo>
                  <a:lnTo>
                    <a:pt x="7093"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16"/>
            <p:cNvSpPr/>
            <p:nvPr/>
          </p:nvSpPr>
          <p:spPr>
            <a:xfrm>
              <a:off x="3474843" y="921268"/>
              <a:ext cx="287659" cy="328439"/>
            </a:xfrm>
            <a:custGeom>
              <a:avLst/>
              <a:gdLst/>
              <a:ahLst/>
              <a:cxnLst/>
              <a:rect l="l" t="t" r="r" b="b"/>
              <a:pathLst>
                <a:path w="7174" h="8191" extrusionOk="0">
                  <a:moveTo>
                    <a:pt x="3507" y="0"/>
                  </a:moveTo>
                  <a:lnTo>
                    <a:pt x="3480" y="3961"/>
                  </a:lnTo>
                  <a:lnTo>
                    <a:pt x="81" y="1981"/>
                  </a:lnTo>
                  <a:lnTo>
                    <a:pt x="1" y="2141"/>
                  </a:lnTo>
                  <a:lnTo>
                    <a:pt x="3400" y="4095"/>
                  </a:lnTo>
                  <a:lnTo>
                    <a:pt x="1" y="6076"/>
                  </a:lnTo>
                  <a:lnTo>
                    <a:pt x="81" y="6236"/>
                  </a:lnTo>
                  <a:lnTo>
                    <a:pt x="3480" y="4256"/>
                  </a:lnTo>
                  <a:lnTo>
                    <a:pt x="3480" y="8190"/>
                  </a:lnTo>
                  <a:lnTo>
                    <a:pt x="3668" y="8190"/>
                  </a:lnTo>
                  <a:lnTo>
                    <a:pt x="3668" y="4256"/>
                  </a:lnTo>
                  <a:lnTo>
                    <a:pt x="7094" y="6236"/>
                  </a:lnTo>
                  <a:lnTo>
                    <a:pt x="7174" y="6076"/>
                  </a:lnTo>
                  <a:lnTo>
                    <a:pt x="3748" y="4095"/>
                  </a:lnTo>
                  <a:lnTo>
                    <a:pt x="7174" y="2141"/>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16"/>
            <p:cNvSpPr/>
            <p:nvPr/>
          </p:nvSpPr>
          <p:spPr>
            <a:xfrm>
              <a:off x="3855854" y="953467"/>
              <a:ext cx="287659" cy="296240"/>
            </a:xfrm>
            <a:custGeom>
              <a:avLst/>
              <a:gdLst/>
              <a:ahLst/>
              <a:cxnLst/>
              <a:rect l="l" t="t" r="r" b="b"/>
              <a:pathLst>
                <a:path w="7174" h="7388" extrusionOk="0">
                  <a:moveTo>
                    <a:pt x="3507" y="0"/>
                  </a:moveTo>
                  <a:lnTo>
                    <a:pt x="3507" y="3158"/>
                  </a:lnTo>
                  <a:lnTo>
                    <a:pt x="81" y="1178"/>
                  </a:lnTo>
                  <a:lnTo>
                    <a:pt x="0" y="1312"/>
                  </a:lnTo>
                  <a:lnTo>
                    <a:pt x="3426" y="3292"/>
                  </a:lnTo>
                  <a:lnTo>
                    <a:pt x="0" y="5273"/>
                  </a:lnTo>
                  <a:lnTo>
                    <a:pt x="81" y="5433"/>
                  </a:lnTo>
                  <a:lnTo>
                    <a:pt x="3507" y="3453"/>
                  </a:lnTo>
                  <a:lnTo>
                    <a:pt x="3507" y="7387"/>
                  </a:lnTo>
                  <a:lnTo>
                    <a:pt x="3667" y="7387"/>
                  </a:lnTo>
                  <a:lnTo>
                    <a:pt x="3667" y="3453"/>
                  </a:lnTo>
                  <a:lnTo>
                    <a:pt x="7093" y="5407"/>
                  </a:lnTo>
                  <a:lnTo>
                    <a:pt x="7174" y="5273"/>
                  </a:lnTo>
                  <a:lnTo>
                    <a:pt x="3748" y="3292"/>
                  </a:lnTo>
                  <a:lnTo>
                    <a:pt x="5434" y="2329"/>
                  </a:lnTo>
                  <a:cubicBezTo>
                    <a:pt x="5380" y="2302"/>
                    <a:pt x="5354" y="2248"/>
                    <a:pt x="5327" y="2195"/>
                  </a:cubicBezTo>
                  <a:lnTo>
                    <a:pt x="3667" y="3158"/>
                  </a:lnTo>
                  <a:lnTo>
                    <a:pt x="3667" y="187"/>
                  </a:lnTo>
                  <a:cubicBezTo>
                    <a:pt x="3614" y="134"/>
                    <a:pt x="3560" y="80"/>
                    <a:pt x="35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16"/>
            <p:cNvSpPr/>
            <p:nvPr/>
          </p:nvSpPr>
          <p:spPr>
            <a:xfrm>
              <a:off x="2417699" y="1498640"/>
              <a:ext cx="7538" cy="9704"/>
            </a:xfrm>
            <a:custGeom>
              <a:avLst/>
              <a:gdLst/>
              <a:ahLst/>
              <a:cxnLst/>
              <a:rect l="l" t="t" r="r" b="b"/>
              <a:pathLst>
                <a:path w="188" h="242" extrusionOk="0">
                  <a:moveTo>
                    <a:pt x="1" y="1"/>
                  </a:moveTo>
                  <a:cubicBezTo>
                    <a:pt x="1" y="54"/>
                    <a:pt x="1" y="135"/>
                    <a:pt x="1" y="188"/>
                  </a:cubicBezTo>
                  <a:lnTo>
                    <a:pt x="108" y="242"/>
                  </a:lnTo>
                  <a:lnTo>
                    <a:pt x="188" y="108"/>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16"/>
            <p:cNvSpPr/>
            <p:nvPr/>
          </p:nvSpPr>
          <p:spPr>
            <a:xfrm>
              <a:off x="2518586" y="1259335"/>
              <a:ext cx="287659" cy="328439"/>
            </a:xfrm>
            <a:custGeom>
              <a:avLst/>
              <a:gdLst/>
              <a:ahLst/>
              <a:cxnLst/>
              <a:rect l="l" t="t" r="r" b="b"/>
              <a:pathLst>
                <a:path w="7174" h="8191" extrusionOk="0">
                  <a:moveTo>
                    <a:pt x="3507" y="0"/>
                  </a:moveTo>
                  <a:lnTo>
                    <a:pt x="3507" y="3935"/>
                  </a:lnTo>
                  <a:lnTo>
                    <a:pt x="81" y="1981"/>
                  </a:lnTo>
                  <a:lnTo>
                    <a:pt x="0" y="2115"/>
                  </a:lnTo>
                  <a:lnTo>
                    <a:pt x="3426" y="4095"/>
                  </a:lnTo>
                  <a:lnTo>
                    <a:pt x="0" y="6076"/>
                  </a:lnTo>
                  <a:lnTo>
                    <a:pt x="81" y="6210"/>
                  </a:lnTo>
                  <a:lnTo>
                    <a:pt x="3507" y="4229"/>
                  </a:lnTo>
                  <a:lnTo>
                    <a:pt x="3507" y="8191"/>
                  </a:lnTo>
                  <a:lnTo>
                    <a:pt x="3667" y="8191"/>
                  </a:lnTo>
                  <a:lnTo>
                    <a:pt x="3667" y="4229"/>
                  </a:lnTo>
                  <a:lnTo>
                    <a:pt x="7093" y="6210"/>
                  </a:lnTo>
                  <a:lnTo>
                    <a:pt x="7174" y="6076"/>
                  </a:lnTo>
                  <a:lnTo>
                    <a:pt x="3748" y="4095"/>
                  </a:lnTo>
                  <a:lnTo>
                    <a:pt x="7174" y="2115"/>
                  </a:lnTo>
                  <a:lnTo>
                    <a:pt x="7093" y="1981"/>
                  </a:lnTo>
                  <a:lnTo>
                    <a:pt x="3667" y="3935"/>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16"/>
            <p:cNvSpPr/>
            <p:nvPr/>
          </p:nvSpPr>
          <p:spPr>
            <a:xfrm>
              <a:off x="2899597" y="1259335"/>
              <a:ext cx="287659" cy="328439"/>
            </a:xfrm>
            <a:custGeom>
              <a:avLst/>
              <a:gdLst/>
              <a:ahLst/>
              <a:cxnLst/>
              <a:rect l="l" t="t" r="r" b="b"/>
              <a:pathLst>
                <a:path w="7174" h="8191" extrusionOk="0">
                  <a:moveTo>
                    <a:pt x="3507" y="0"/>
                  </a:moveTo>
                  <a:lnTo>
                    <a:pt x="3507" y="3935"/>
                  </a:lnTo>
                  <a:lnTo>
                    <a:pt x="81" y="1954"/>
                  </a:lnTo>
                  <a:lnTo>
                    <a:pt x="0" y="2115"/>
                  </a:lnTo>
                  <a:lnTo>
                    <a:pt x="3426" y="4095"/>
                  </a:lnTo>
                  <a:lnTo>
                    <a:pt x="0" y="6049"/>
                  </a:lnTo>
                  <a:lnTo>
                    <a:pt x="81" y="6210"/>
                  </a:lnTo>
                  <a:lnTo>
                    <a:pt x="3507" y="4229"/>
                  </a:lnTo>
                  <a:lnTo>
                    <a:pt x="3507" y="8191"/>
                  </a:lnTo>
                  <a:lnTo>
                    <a:pt x="3667" y="8191"/>
                  </a:lnTo>
                  <a:lnTo>
                    <a:pt x="3667" y="4229"/>
                  </a:lnTo>
                  <a:lnTo>
                    <a:pt x="7093" y="6210"/>
                  </a:lnTo>
                  <a:lnTo>
                    <a:pt x="7173" y="6049"/>
                  </a:lnTo>
                  <a:lnTo>
                    <a:pt x="3774" y="4095"/>
                  </a:lnTo>
                  <a:lnTo>
                    <a:pt x="7173" y="2115"/>
                  </a:lnTo>
                  <a:lnTo>
                    <a:pt x="7093" y="1954"/>
                  </a:lnTo>
                  <a:lnTo>
                    <a:pt x="3667"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16"/>
            <p:cNvSpPr/>
            <p:nvPr/>
          </p:nvSpPr>
          <p:spPr>
            <a:xfrm>
              <a:off x="3280608" y="1259335"/>
              <a:ext cx="288742" cy="328439"/>
            </a:xfrm>
            <a:custGeom>
              <a:avLst/>
              <a:gdLst/>
              <a:ahLst/>
              <a:cxnLst/>
              <a:rect l="l" t="t" r="r" b="b"/>
              <a:pathLst>
                <a:path w="7201" h="8191" extrusionOk="0">
                  <a:moveTo>
                    <a:pt x="3506" y="0"/>
                  </a:moveTo>
                  <a:lnTo>
                    <a:pt x="3506" y="3935"/>
                  </a:lnTo>
                  <a:lnTo>
                    <a:pt x="107" y="1954"/>
                  </a:lnTo>
                  <a:lnTo>
                    <a:pt x="0" y="2115"/>
                  </a:lnTo>
                  <a:lnTo>
                    <a:pt x="3426" y="4095"/>
                  </a:lnTo>
                  <a:lnTo>
                    <a:pt x="0" y="6049"/>
                  </a:lnTo>
                  <a:lnTo>
                    <a:pt x="107" y="6210"/>
                  </a:lnTo>
                  <a:lnTo>
                    <a:pt x="3506" y="4229"/>
                  </a:lnTo>
                  <a:lnTo>
                    <a:pt x="3506" y="8191"/>
                  </a:lnTo>
                  <a:lnTo>
                    <a:pt x="3694" y="8191"/>
                  </a:lnTo>
                  <a:lnTo>
                    <a:pt x="3694" y="4229"/>
                  </a:lnTo>
                  <a:lnTo>
                    <a:pt x="7093" y="6210"/>
                  </a:lnTo>
                  <a:lnTo>
                    <a:pt x="7200" y="6049"/>
                  </a:lnTo>
                  <a:lnTo>
                    <a:pt x="3774" y="4095"/>
                  </a:lnTo>
                  <a:lnTo>
                    <a:pt x="7200" y="2115"/>
                  </a:lnTo>
                  <a:lnTo>
                    <a:pt x="7120" y="1954"/>
                  </a:lnTo>
                  <a:lnTo>
                    <a:pt x="3694" y="3935"/>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16"/>
            <p:cNvSpPr/>
            <p:nvPr/>
          </p:nvSpPr>
          <p:spPr>
            <a:xfrm>
              <a:off x="3662662" y="1258252"/>
              <a:ext cx="287659" cy="329521"/>
            </a:xfrm>
            <a:custGeom>
              <a:avLst/>
              <a:gdLst/>
              <a:ahLst/>
              <a:cxnLst/>
              <a:rect l="l" t="t" r="r" b="b"/>
              <a:pathLst>
                <a:path w="7174" h="8218" extrusionOk="0">
                  <a:moveTo>
                    <a:pt x="3507" y="0"/>
                  </a:moveTo>
                  <a:lnTo>
                    <a:pt x="3507" y="3962"/>
                  </a:lnTo>
                  <a:lnTo>
                    <a:pt x="81" y="1981"/>
                  </a:lnTo>
                  <a:lnTo>
                    <a:pt x="1" y="2142"/>
                  </a:lnTo>
                  <a:lnTo>
                    <a:pt x="3400" y="4122"/>
                  </a:lnTo>
                  <a:lnTo>
                    <a:pt x="1" y="6076"/>
                  </a:lnTo>
                  <a:lnTo>
                    <a:pt x="81" y="6237"/>
                  </a:lnTo>
                  <a:lnTo>
                    <a:pt x="3507" y="4256"/>
                  </a:lnTo>
                  <a:lnTo>
                    <a:pt x="3507" y="8218"/>
                  </a:lnTo>
                  <a:lnTo>
                    <a:pt x="3668" y="8218"/>
                  </a:lnTo>
                  <a:lnTo>
                    <a:pt x="3668" y="4256"/>
                  </a:lnTo>
                  <a:lnTo>
                    <a:pt x="7094" y="6237"/>
                  </a:lnTo>
                  <a:lnTo>
                    <a:pt x="7174" y="6076"/>
                  </a:lnTo>
                  <a:lnTo>
                    <a:pt x="3748" y="4122"/>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16"/>
            <p:cNvSpPr/>
            <p:nvPr/>
          </p:nvSpPr>
          <p:spPr>
            <a:xfrm>
              <a:off x="4043673" y="1258252"/>
              <a:ext cx="193230" cy="329521"/>
            </a:xfrm>
            <a:custGeom>
              <a:avLst/>
              <a:gdLst/>
              <a:ahLst/>
              <a:cxnLst/>
              <a:rect l="l" t="t" r="r" b="b"/>
              <a:pathLst>
                <a:path w="4819" h="8218" extrusionOk="0">
                  <a:moveTo>
                    <a:pt x="3507" y="0"/>
                  </a:moveTo>
                  <a:lnTo>
                    <a:pt x="3507" y="3962"/>
                  </a:lnTo>
                  <a:lnTo>
                    <a:pt x="81" y="1981"/>
                  </a:lnTo>
                  <a:lnTo>
                    <a:pt x="0" y="2142"/>
                  </a:lnTo>
                  <a:lnTo>
                    <a:pt x="3426" y="4096"/>
                  </a:lnTo>
                  <a:lnTo>
                    <a:pt x="0" y="6076"/>
                  </a:lnTo>
                  <a:lnTo>
                    <a:pt x="81" y="6237"/>
                  </a:lnTo>
                  <a:lnTo>
                    <a:pt x="3507" y="4256"/>
                  </a:lnTo>
                  <a:lnTo>
                    <a:pt x="3507" y="8218"/>
                  </a:lnTo>
                  <a:lnTo>
                    <a:pt x="3667" y="8218"/>
                  </a:lnTo>
                  <a:lnTo>
                    <a:pt x="3667" y="4256"/>
                  </a:lnTo>
                  <a:lnTo>
                    <a:pt x="4818" y="4925"/>
                  </a:lnTo>
                  <a:cubicBezTo>
                    <a:pt x="4818" y="4845"/>
                    <a:pt x="4818" y="4765"/>
                    <a:pt x="4792" y="4711"/>
                  </a:cubicBezTo>
                  <a:lnTo>
                    <a:pt x="3774" y="4096"/>
                  </a:lnTo>
                  <a:lnTo>
                    <a:pt x="4604" y="3614"/>
                  </a:lnTo>
                  <a:cubicBezTo>
                    <a:pt x="4604" y="3560"/>
                    <a:pt x="4577" y="3507"/>
                    <a:pt x="4577" y="3453"/>
                  </a:cubicBezTo>
                  <a:lnTo>
                    <a:pt x="3667" y="3962"/>
                  </a:lnTo>
                  <a:lnTo>
                    <a:pt x="3667" y="295"/>
                  </a:lnTo>
                  <a:cubicBezTo>
                    <a:pt x="3641" y="188"/>
                    <a:pt x="3614" y="108"/>
                    <a:pt x="35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16"/>
            <p:cNvSpPr/>
            <p:nvPr/>
          </p:nvSpPr>
          <p:spPr>
            <a:xfrm>
              <a:off x="2423072" y="1578074"/>
              <a:ext cx="195355" cy="328439"/>
            </a:xfrm>
            <a:custGeom>
              <a:avLst/>
              <a:gdLst/>
              <a:ahLst/>
              <a:cxnLst/>
              <a:rect l="l" t="t" r="r" b="b"/>
              <a:pathLst>
                <a:path w="4872" h="8191" extrusionOk="0">
                  <a:moveTo>
                    <a:pt x="1205" y="1"/>
                  </a:moveTo>
                  <a:lnTo>
                    <a:pt x="1205" y="3935"/>
                  </a:lnTo>
                  <a:lnTo>
                    <a:pt x="0" y="3266"/>
                  </a:lnTo>
                  <a:lnTo>
                    <a:pt x="0" y="3266"/>
                  </a:lnTo>
                  <a:cubicBezTo>
                    <a:pt x="0" y="3320"/>
                    <a:pt x="27" y="3400"/>
                    <a:pt x="27" y="3480"/>
                  </a:cubicBezTo>
                  <a:lnTo>
                    <a:pt x="1098" y="4096"/>
                  </a:lnTo>
                  <a:lnTo>
                    <a:pt x="214" y="4604"/>
                  </a:lnTo>
                  <a:cubicBezTo>
                    <a:pt x="241" y="4658"/>
                    <a:pt x="241" y="4738"/>
                    <a:pt x="268" y="4792"/>
                  </a:cubicBezTo>
                  <a:lnTo>
                    <a:pt x="1205" y="4256"/>
                  </a:lnTo>
                  <a:lnTo>
                    <a:pt x="1205" y="8030"/>
                  </a:lnTo>
                  <a:cubicBezTo>
                    <a:pt x="1205" y="8084"/>
                    <a:pt x="1232" y="8137"/>
                    <a:pt x="1258" y="8191"/>
                  </a:cubicBezTo>
                  <a:lnTo>
                    <a:pt x="1365" y="8191"/>
                  </a:lnTo>
                  <a:lnTo>
                    <a:pt x="1365" y="4256"/>
                  </a:lnTo>
                  <a:lnTo>
                    <a:pt x="4791" y="6210"/>
                  </a:lnTo>
                  <a:lnTo>
                    <a:pt x="4872" y="6076"/>
                  </a:lnTo>
                  <a:lnTo>
                    <a:pt x="1446" y="4096"/>
                  </a:lnTo>
                  <a:lnTo>
                    <a:pt x="4872" y="2115"/>
                  </a:lnTo>
                  <a:lnTo>
                    <a:pt x="4791" y="1981"/>
                  </a:lnTo>
                  <a:lnTo>
                    <a:pt x="1365" y="3935"/>
                  </a:lnTo>
                  <a:lnTo>
                    <a:pt x="136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16"/>
            <p:cNvSpPr/>
            <p:nvPr/>
          </p:nvSpPr>
          <p:spPr>
            <a:xfrm>
              <a:off x="2711778" y="1578074"/>
              <a:ext cx="287659" cy="328439"/>
            </a:xfrm>
            <a:custGeom>
              <a:avLst/>
              <a:gdLst/>
              <a:ahLst/>
              <a:cxnLst/>
              <a:rect l="l" t="t" r="r" b="b"/>
              <a:pathLst>
                <a:path w="7174" h="8191" extrusionOk="0">
                  <a:moveTo>
                    <a:pt x="3507" y="1"/>
                  </a:moveTo>
                  <a:lnTo>
                    <a:pt x="3507" y="3935"/>
                  </a:lnTo>
                  <a:lnTo>
                    <a:pt x="81" y="1981"/>
                  </a:lnTo>
                  <a:lnTo>
                    <a:pt x="0" y="2115"/>
                  </a:lnTo>
                  <a:lnTo>
                    <a:pt x="3426" y="4096"/>
                  </a:lnTo>
                  <a:lnTo>
                    <a:pt x="0" y="6076"/>
                  </a:lnTo>
                  <a:lnTo>
                    <a:pt x="81" y="6210"/>
                  </a:lnTo>
                  <a:lnTo>
                    <a:pt x="3507" y="4256"/>
                  </a:lnTo>
                  <a:lnTo>
                    <a:pt x="3507" y="8191"/>
                  </a:lnTo>
                  <a:lnTo>
                    <a:pt x="3667" y="8191"/>
                  </a:lnTo>
                  <a:lnTo>
                    <a:pt x="3667" y="4256"/>
                  </a:lnTo>
                  <a:lnTo>
                    <a:pt x="7093" y="6210"/>
                  </a:lnTo>
                  <a:lnTo>
                    <a:pt x="7173" y="6076"/>
                  </a:lnTo>
                  <a:lnTo>
                    <a:pt x="3774" y="4096"/>
                  </a:lnTo>
                  <a:lnTo>
                    <a:pt x="7173" y="2115"/>
                  </a:lnTo>
                  <a:lnTo>
                    <a:pt x="7093" y="1981"/>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16"/>
            <p:cNvSpPr/>
            <p:nvPr/>
          </p:nvSpPr>
          <p:spPr>
            <a:xfrm>
              <a:off x="3092789" y="1578074"/>
              <a:ext cx="288742" cy="328439"/>
            </a:xfrm>
            <a:custGeom>
              <a:avLst/>
              <a:gdLst/>
              <a:ahLst/>
              <a:cxnLst/>
              <a:rect l="l" t="t" r="r" b="b"/>
              <a:pathLst>
                <a:path w="7201" h="8191" extrusionOk="0">
                  <a:moveTo>
                    <a:pt x="3506" y="1"/>
                  </a:moveTo>
                  <a:lnTo>
                    <a:pt x="3506" y="3935"/>
                  </a:lnTo>
                  <a:lnTo>
                    <a:pt x="80" y="1981"/>
                  </a:lnTo>
                  <a:lnTo>
                    <a:pt x="0" y="2115"/>
                  </a:lnTo>
                  <a:lnTo>
                    <a:pt x="3426" y="4096"/>
                  </a:lnTo>
                  <a:lnTo>
                    <a:pt x="0" y="6076"/>
                  </a:lnTo>
                  <a:lnTo>
                    <a:pt x="80" y="6210"/>
                  </a:lnTo>
                  <a:lnTo>
                    <a:pt x="3506" y="4230"/>
                  </a:lnTo>
                  <a:lnTo>
                    <a:pt x="3506" y="8191"/>
                  </a:lnTo>
                  <a:lnTo>
                    <a:pt x="3694" y="8191"/>
                  </a:lnTo>
                  <a:lnTo>
                    <a:pt x="3694" y="4230"/>
                  </a:lnTo>
                  <a:lnTo>
                    <a:pt x="7093" y="6210"/>
                  </a:lnTo>
                  <a:lnTo>
                    <a:pt x="7200" y="6076"/>
                  </a:lnTo>
                  <a:lnTo>
                    <a:pt x="3774" y="4096"/>
                  </a:lnTo>
                  <a:lnTo>
                    <a:pt x="7200" y="2115"/>
                  </a:lnTo>
                  <a:lnTo>
                    <a:pt x="7093" y="1981"/>
                  </a:lnTo>
                  <a:lnTo>
                    <a:pt x="3694" y="3935"/>
                  </a:lnTo>
                  <a:lnTo>
                    <a:pt x="36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16"/>
            <p:cNvSpPr/>
            <p:nvPr/>
          </p:nvSpPr>
          <p:spPr>
            <a:xfrm>
              <a:off x="3474843" y="1578074"/>
              <a:ext cx="287659" cy="328439"/>
            </a:xfrm>
            <a:custGeom>
              <a:avLst/>
              <a:gdLst/>
              <a:ahLst/>
              <a:cxnLst/>
              <a:rect l="l" t="t" r="r" b="b"/>
              <a:pathLst>
                <a:path w="7174" h="8191" extrusionOk="0">
                  <a:moveTo>
                    <a:pt x="3507" y="1"/>
                  </a:moveTo>
                  <a:lnTo>
                    <a:pt x="3507" y="3935"/>
                  </a:lnTo>
                  <a:lnTo>
                    <a:pt x="81" y="1955"/>
                  </a:lnTo>
                  <a:lnTo>
                    <a:pt x="1" y="2115"/>
                  </a:lnTo>
                  <a:lnTo>
                    <a:pt x="3400" y="4096"/>
                  </a:lnTo>
                  <a:lnTo>
                    <a:pt x="1" y="6050"/>
                  </a:lnTo>
                  <a:lnTo>
                    <a:pt x="81" y="6210"/>
                  </a:lnTo>
                  <a:lnTo>
                    <a:pt x="3507" y="4230"/>
                  </a:lnTo>
                  <a:lnTo>
                    <a:pt x="3480" y="8191"/>
                  </a:lnTo>
                  <a:lnTo>
                    <a:pt x="3668" y="8191"/>
                  </a:lnTo>
                  <a:lnTo>
                    <a:pt x="3668" y="4230"/>
                  </a:lnTo>
                  <a:lnTo>
                    <a:pt x="7094" y="6210"/>
                  </a:lnTo>
                  <a:lnTo>
                    <a:pt x="7174" y="6050"/>
                  </a:lnTo>
                  <a:lnTo>
                    <a:pt x="3748" y="4096"/>
                  </a:lnTo>
                  <a:lnTo>
                    <a:pt x="7174" y="2115"/>
                  </a:lnTo>
                  <a:lnTo>
                    <a:pt x="7094" y="1955"/>
                  </a:lnTo>
                  <a:lnTo>
                    <a:pt x="3668" y="3935"/>
                  </a:lnTo>
                  <a:lnTo>
                    <a:pt x="366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16"/>
            <p:cNvSpPr/>
            <p:nvPr/>
          </p:nvSpPr>
          <p:spPr>
            <a:xfrm>
              <a:off x="3855854" y="1578074"/>
              <a:ext cx="287659" cy="328439"/>
            </a:xfrm>
            <a:custGeom>
              <a:avLst/>
              <a:gdLst/>
              <a:ahLst/>
              <a:cxnLst/>
              <a:rect l="l" t="t" r="r" b="b"/>
              <a:pathLst>
                <a:path w="7174" h="8191" extrusionOk="0">
                  <a:moveTo>
                    <a:pt x="3507" y="1"/>
                  </a:moveTo>
                  <a:lnTo>
                    <a:pt x="3507" y="3935"/>
                  </a:lnTo>
                  <a:lnTo>
                    <a:pt x="81" y="1955"/>
                  </a:lnTo>
                  <a:lnTo>
                    <a:pt x="0" y="2115"/>
                  </a:lnTo>
                  <a:lnTo>
                    <a:pt x="3426" y="4096"/>
                  </a:lnTo>
                  <a:lnTo>
                    <a:pt x="0" y="6050"/>
                  </a:lnTo>
                  <a:lnTo>
                    <a:pt x="81" y="6210"/>
                  </a:lnTo>
                  <a:lnTo>
                    <a:pt x="3507" y="4230"/>
                  </a:lnTo>
                  <a:lnTo>
                    <a:pt x="3507" y="8191"/>
                  </a:lnTo>
                  <a:lnTo>
                    <a:pt x="3667" y="8191"/>
                  </a:lnTo>
                  <a:lnTo>
                    <a:pt x="3667" y="4230"/>
                  </a:lnTo>
                  <a:lnTo>
                    <a:pt x="7093" y="6210"/>
                  </a:lnTo>
                  <a:lnTo>
                    <a:pt x="7174" y="6050"/>
                  </a:lnTo>
                  <a:lnTo>
                    <a:pt x="3748" y="4096"/>
                  </a:lnTo>
                  <a:lnTo>
                    <a:pt x="7174" y="2115"/>
                  </a:lnTo>
                  <a:lnTo>
                    <a:pt x="7093" y="1955"/>
                  </a:lnTo>
                  <a:lnTo>
                    <a:pt x="3667" y="3935"/>
                  </a:lnTo>
                  <a:lnTo>
                    <a:pt x="366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16"/>
            <p:cNvSpPr/>
            <p:nvPr/>
          </p:nvSpPr>
          <p:spPr>
            <a:xfrm>
              <a:off x="2518586" y="1919388"/>
              <a:ext cx="287659" cy="293033"/>
            </a:xfrm>
            <a:custGeom>
              <a:avLst/>
              <a:gdLst/>
              <a:ahLst/>
              <a:cxnLst/>
              <a:rect l="l" t="t" r="r" b="b"/>
              <a:pathLst>
                <a:path w="7174" h="7308" extrusionOk="0">
                  <a:moveTo>
                    <a:pt x="3507" y="0"/>
                  </a:moveTo>
                  <a:lnTo>
                    <a:pt x="3507" y="3961"/>
                  </a:lnTo>
                  <a:lnTo>
                    <a:pt x="81" y="1981"/>
                  </a:lnTo>
                  <a:lnTo>
                    <a:pt x="0" y="2141"/>
                  </a:lnTo>
                  <a:lnTo>
                    <a:pt x="3426" y="4095"/>
                  </a:lnTo>
                  <a:lnTo>
                    <a:pt x="1767" y="5059"/>
                  </a:lnTo>
                  <a:cubicBezTo>
                    <a:pt x="1821" y="5086"/>
                    <a:pt x="1847" y="5139"/>
                    <a:pt x="1874" y="5193"/>
                  </a:cubicBezTo>
                  <a:lnTo>
                    <a:pt x="3507" y="4256"/>
                  </a:lnTo>
                  <a:lnTo>
                    <a:pt x="3507" y="7120"/>
                  </a:lnTo>
                  <a:cubicBezTo>
                    <a:pt x="3560" y="7200"/>
                    <a:pt x="3614" y="7254"/>
                    <a:pt x="3667" y="7307"/>
                  </a:cubicBezTo>
                  <a:lnTo>
                    <a:pt x="3667" y="4256"/>
                  </a:lnTo>
                  <a:lnTo>
                    <a:pt x="7093" y="6236"/>
                  </a:lnTo>
                  <a:lnTo>
                    <a:pt x="7174" y="6076"/>
                  </a:lnTo>
                  <a:lnTo>
                    <a:pt x="3748" y="4095"/>
                  </a:lnTo>
                  <a:lnTo>
                    <a:pt x="7174" y="2141"/>
                  </a:lnTo>
                  <a:lnTo>
                    <a:pt x="7093" y="1981"/>
                  </a:lnTo>
                  <a:lnTo>
                    <a:pt x="3667" y="3961"/>
                  </a:lnTo>
                  <a:lnTo>
                    <a:pt x="366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16"/>
            <p:cNvSpPr/>
            <p:nvPr/>
          </p:nvSpPr>
          <p:spPr>
            <a:xfrm>
              <a:off x="2899597" y="1919388"/>
              <a:ext cx="287659" cy="328439"/>
            </a:xfrm>
            <a:custGeom>
              <a:avLst/>
              <a:gdLst/>
              <a:ahLst/>
              <a:cxnLst/>
              <a:rect l="l" t="t" r="r" b="b"/>
              <a:pathLst>
                <a:path w="7174" h="8191" extrusionOk="0">
                  <a:moveTo>
                    <a:pt x="3507" y="0"/>
                  </a:moveTo>
                  <a:lnTo>
                    <a:pt x="3507" y="3961"/>
                  </a:lnTo>
                  <a:lnTo>
                    <a:pt x="81" y="1981"/>
                  </a:lnTo>
                  <a:lnTo>
                    <a:pt x="0" y="2141"/>
                  </a:lnTo>
                  <a:lnTo>
                    <a:pt x="3426" y="4095"/>
                  </a:lnTo>
                  <a:lnTo>
                    <a:pt x="0" y="6076"/>
                  </a:lnTo>
                  <a:lnTo>
                    <a:pt x="81" y="6236"/>
                  </a:lnTo>
                  <a:lnTo>
                    <a:pt x="3507" y="4256"/>
                  </a:lnTo>
                  <a:lnTo>
                    <a:pt x="3507" y="8190"/>
                  </a:lnTo>
                  <a:lnTo>
                    <a:pt x="3667" y="8190"/>
                  </a:lnTo>
                  <a:lnTo>
                    <a:pt x="3667" y="4256"/>
                  </a:lnTo>
                  <a:lnTo>
                    <a:pt x="7093" y="6236"/>
                  </a:lnTo>
                  <a:lnTo>
                    <a:pt x="7173" y="6076"/>
                  </a:lnTo>
                  <a:lnTo>
                    <a:pt x="3774" y="4095"/>
                  </a:lnTo>
                  <a:lnTo>
                    <a:pt x="7173" y="2141"/>
                  </a:lnTo>
                  <a:lnTo>
                    <a:pt x="7093" y="1981"/>
                  </a:lnTo>
                  <a:lnTo>
                    <a:pt x="3667" y="3961"/>
                  </a:lnTo>
                  <a:lnTo>
                    <a:pt x="3667"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16"/>
            <p:cNvSpPr/>
            <p:nvPr/>
          </p:nvSpPr>
          <p:spPr>
            <a:xfrm>
              <a:off x="3280608" y="1919388"/>
              <a:ext cx="288742" cy="328439"/>
            </a:xfrm>
            <a:custGeom>
              <a:avLst/>
              <a:gdLst/>
              <a:ahLst/>
              <a:cxnLst/>
              <a:rect l="l" t="t" r="r" b="b"/>
              <a:pathLst>
                <a:path w="7201" h="8191" extrusionOk="0">
                  <a:moveTo>
                    <a:pt x="3506" y="0"/>
                  </a:moveTo>
                  <a:lnTo>
                    <a:pt x="3506" y="3961"/>
                  </a:lnTo>
                  <a:lnTo>
                    <a:pt x="107" y="1981"/>
                  </a:lnTo>
                  <a:lnTo>
                    <a:pt x="0" y="2115"/>
                  </a:lnTo>
                  <a:lnTo>
                    <a:pt x="3426" y="4095"/>
                  </a:lnTo>
                  <a:lnTo>
                    <a:pt x="0" y="6076"/>
                  </a:lnTo>
                  <a:lnTo>
                    <a:pt x="107" y="6236"/>
                  </a:lnTo>
                  <a:lnTo>
                    <a:pt x="3506" y="4256"/>
                  </a:lnTo>
                  <a:lnTo>
                    <a:pt x="3506" y="8190"/>
                  </a:lnTo>
                  <a:lnTo>
                    <a:pt x="3694" y="8190"/>
                  </a:lnTo>
                  <a:lnTo>
                    <a:pt x="3694" y="4256"/>
                  </a:lnTo>
                  <a:lnTo>
                    <a:pt x="7093" y="6236"/>
                  </a:lnTo>
                  <a:lnTo>
                    <a:pt x="7200" y="6076"/>
                  </a:lnTo>
                  <a:lnTo>
                    <a:pt x="3774" y="4095"/>
                  </a:lnTo>
                  <a:lnTo>
                    <a:pt x="7200" y="2115"/>
                  </a:lnTo>
                  <a:lnTo>
                    <a:pt x="7120" y="1981"/>
                  </a:lnTo>
                  <a:lnTo>
                    <a:pt x="3694" y="3961"/>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16"/>
            <p:cNvSpPr/>
            <p:nvPr/>
          </p:nvSpPr>
          <p:spPr>
            <a:xfrm>
              <a:off x="3662662" y="1919388"/>
              <a:ext cx="287659" cy="328439"/>
            </a:xfrm>
            <a:custGeom>
              <a:avLst/>
              <a:gdLst/>
              <a:ahLst/>
              <a:cxnLst/>
              <a:rect l="l" t="t" r="r" b="b"/>
              <a:pathLst>
                <a:path w="7174" h="8191" extrusionOk="0">
                  <a:moveTo>
                    <a:pt x="3507" y="0"/>
                  </a:moveTo>
                  <a:lnTo>
                    <a:pt x="3507" y="3961"/>
                  </a:lnTo>
                  <a:lnTo>
                    <a:pt x="81" y="1981"/>
                  </a:lnTo>
                  <a:lnTo>
                    <a:pt x="1" y="2115"/>
                  </a:lnTo>
                  <a:lnTo>
                    <a:pt x="3400" y="4095"/>
                  </a:lnTo>
                  <a:lnTo>
                    <a:pt x="1" y="6076"/>
                  </a:lnTo>
                  <a:lnTo>
                    <a:pt x="81" y="6210"/>
                  </a:lnTo>
                  <a:lnTo>
                    <a:pt x="3507" y="4256"/>
                  </a:lnTo>
                  <a:lnTo>
                    <a:pt x="3507" y="8190"/>
                  </a:lnTo>
                  <a:lnTo>
                    <a:pt x="3668" y="8190"/>
                  </a:lnTo>
                  <a:lnTo>
                    <a:pt x="3668" y="4256"/>
                  </a:lnTo>
                  <a:lnTo>
                    <a:pt x="7094" y="6210"/>
                  </a:lnTo>
                  <a:lnTo>
                    <a:pt x="7174" y="6076"/>
                  </a:lnTo>
                  <a:lnTo>
                    <a:pt x="3748" y="4095"/>
                  </a:lnTo>
                  <a:lnTo>
                    <a:pt x="7174" y="2115"/>
                  </a:lnTo>
                  <a:lnTo>
                    <a:pt x="7094" y="1981"/>
                  </a:lnTo>
                  <a:lnTo>
                    <a:pt x="3668" y="3961"/>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16"/>
            <p:cNvSpPr/>
            <p:nvPr/>
          </p:nvSpPr>
          <p:spPr>
            <a:xfrm>
              <a:off x="4043673" y="1998782"/>
              <a:ext cx="78391" cy="49400"/>
            </a:xfrm>
            <a:custGeom>
              <a:avLst/>
              <a:gdLst/>
              <a:ahLst/>
              <a:cxnLst/>
              <a:rect l="l" t="t" r="r" b="b"/>
              <a:pathLst>
                <a:path w="1955" h="1232" extrusionOk="0">
                  <a:moveTo>
                    <a:pt x="81" y="1"/>
                  </a:moveTo>
                  <a:lnTo>
                    <a:pt x="0" y="135"/>
                  </a:lnTo>
                  <a:lnTo>
                    <a:pt x="1874" y="1232"/>
                  </a:lnTo>
                  <a:cubicBezTo>
                    <a:pt x="1901" y="1178"/>
                    <a:pt x="1928" y="1125"/>
                    <a:pt x="1954" y="1071"/>
                  </a:cubicBezTo>
                  <a:lnTo>
                    <a:pt x="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16"/>
            <p:cNvSpPr/>
            <p:nvPr/>
          </p:nvSpPr>
          <p:spPr>
            <a:xfrm>
              <a:off x="2884560" y="2317561"/>
              <a:ext cx="114879" cy="68727"/>
            </a:xfrm>
            <a:custGeom>
              <a:avLst/>
              <a:gdLst/>
              <a:ahLst/>
              <a:cxnLst/>
              <a:rect l="l" t="t" r="r" b="b"/>
              <a:pathLst>
                <a:path w="2865" h="1714" extrusionOk="0">
                  <a:moveTo>
                    <a:pt x="2784" y="0"/>
                  </a:moveTo>
                  <a:lnTo>
                    <a:pt x="1" y="1606"/>
                  </a:lnTo>
                  <a:cubicBezTo>
                    <a:pt x="54" y="1660"/>
                    <a:pt x="108" y="1686"/>
                    <a:pt x="161" y="1713"/>
                  </a:cubicBezTo>
                  <a:lnTo>
                    <a:pt x="2864" y="161"/>
                  </a:lnTo>
                  <a:lnTo>
                    <a:pt x="278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16"/>
            <p:cNvSpPr/>
            <p:nvPr/>
          </p:nvSpPr>
          <p:spPr>
            <a:xfrm>
              <a:off x="2852362" y="2238127"/>
              <a:ext cx="6496" cy="129916"/>
            </a:xfrm>
            <a:custGeom>
              <a:avLst/>
              <a:gdLst/>
              <a:ahLst/>
              <a:cxnLst/>
              <a:rect l="l" t="t" r="r" b="b"/>
              <a:pathLst>
                <a:path w="162" h="3240" extrusionOk="0">
                  <a:moveTo>
                    <a:pt x="1" y="0"/>
                  </a:moveTo>
                  <a:lnTo>
                    <a:pt x="1" y="3132"/>
                  </a:lnTo>
                  <a:cubicBezTo>
                    <a:pt x="54" y="3159"/>
                    <a:pt x="108" y="3212"/>
                    <a:pt x="161" y="3239"/>
                  </a:cubicBezTo>
                  <a:lnTo>
                    <a:pt x="16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16"/>
            <p:cNvSpPr/>
            <p:nvPr/>
          </p:nvSpPr>
          <p:spPr>
            <a:xfrm>
              <a:off x="3092789" y="2238127"/>
              <a:ext cx="288742" cy="255461"/>
            </a:xfrm>
            <a:custGeom>
              <a:avLst/>
              <a:gdLst/>
              <a:ahLst/>
              <a:cxnLst/>
              <a:rect l="l" t="t" r="r" b="b"/>
              <a:pathLst>
                <a:path w="7201" h="6371" extrusionOk="0">
                  <a:moveTo>
                    <a:pt x="3506" y="0"/>
                  </a:moveTo>
                  <a:lnTo>
                    <a:pt x="3506" y="3962"/>
                  </a:lnTo>
                  <a:lnTo>
                    <a:pt x="80" y="1981"/>
                  </a:lnTo>
                  <a:lnTo>
                    <a:pt x="0" y="2142"/>
                  </a:lnTo>
                  <a:lnTo>
                    <a:pt x="3426" y="4096"/>
                  </a:lnTo>
                  <a:lnTo>
                    <a:pt x="455" y="5835"/>
                  </a:lnTo>
                  <a:cubicBezTo>
                    <a:pt x="535" y="5835"/>
                    <a:pt x="616" y="5862"/>
                    <a:pt x="696" y="5889"/>
                  </a:cubicBezTo>
                  <a:lnTo>
                    <a:pt x="3506" y="4256"/>
                  </a:lnTo>
                  <a:lnTo>
                    <a:pt x="3506" y="6371"/>
                  </a:lnTo>
                  <a:lnTo>
                    <a:pt x="3694" y="6371"/>
                  </a:lnTo>
                  <a:lnTo>
                    <a:pt x="3694" y="4256"/>
                  </a:lnTo>
                  <a:lnTo>
                    <a:pt x="7093" y="6237"/>
                  </a:lnTo>
                  <a:lnTo>
                    <a:pt x="7200" y="6076"/>
                  </a:lnTo>
                  <a:lnTo>
                    <a:pt x="3774" y="4096"/>
                  </a:lnTo>
                  <a:lnTo>
                    <a:pt x="7200" y="2142"/>
                  </a:lnTo>
                  <a:lnTo>
                    <a:pt x="7093" y="1981"/>
                  </a:lnTo>
                  <a:lnTo>
                    <a:pt x="3694" y="3962"/>
                  </a:lnTo>
                  <a:lnTo>
                    <a:pt x="369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16"/>
            <p:cNvSpPr/>
            <p:nvPr/>
          </p:nvSpPr>
          <p:spPr>
            <a:xfrm>
              <a:off x="3474843" y="2238127"/>
              <a:ext cx="287659" cy="247963"/>
            </a:xfrm>
            <a:custGeom>
              <a:avLst/>
              <a:gdLst/>
              <a:ahLst/>
              <a:cxnLst/>
              <a:rect l="l" t="t" r="r" b="b"/>
              <a:pathLst>
                <a:path w="7174" h="6184" extrusionOk="0">
                  <a:moveTo>
                    <a:pt x="3507" y="0"/>
                  </a:moveTo>
                  <a:lnTo>
                    <a:pt x="3480" y="3962"/>
                  </a:lnTo>
                  <a:lnTo>
                    <a:pt x="81" y="1981"/>
                  </a:lnTo>
                  <a:lnTo>
                    <a:pt x="1" y="2142"/>
                  </a:lnTo>
                  <a:lnTo>
                    <a:pt x="3400" y="4096"/>
                  </a:lnTo>
                  <a:lnTo>
                    <a:pt x="1" y="6076"/>
                  </a:lnTo>
                  <a:lnTo>
                    <a:pt x="54" y="6183"/>
                  </a:lnTo>
                  <a:lnTo>
                    <a:pt x="161" y="6183"/>
                  </a:lnTo>
                  <a:lnTo>
                    <a:pt x="3480" y="4256"/>
                  </a:lnTo>
                  <a:lnTo>
                    <a:pt x="3480" y="5354"/>
                  </a:lnTo>
                  <a:cubicBezTo>
                    <a:pt x="3560" y="5327"/>
                    <a:pt x="3614" y="5327"/>
                    <a:pt x="3668" y="5300"/>
                  </a:cubicBezTo>
                  <a:lnTo>
                    <a:pt x="3668" y="4256"/>
                  </a:lnTo>
                  <a:lnTo>
                    <a:pt x="4765" y="4899"/>
                  </a:lnTo>
                  <a:cubicBezTo>
                    <a:pt x="4845" y="4872"/>
                    <a:pt x="4899" y="4845"/>
                    <a:pt x="4979" y="4818"/>
                  </a:cubicBezTo>
                  <a:lnTo>
                    <a:pt x="3748" y="4096"/>
                  </a:lnTo>
                  <a:lnTo>
                    <a:pt x="7174" y="2142"/>
                  </a:lnTo>
                  <a:lnTo>
                    <a:pt x="7094" y="1981"/>
                  </a:lnTo>
                  <a:lnTo>
                    <a:pt x="3668" y="3962"/>
                  </a:lnTo>
                  <a:lnTo>
                    <a:pt x="366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16"/>
            <p:cNvSpPr/>
            <p:nvPr/>
          </p:nvSpPr>
          <p:spPr>
            <a:xfrm>
              <a:off x="3855854" y="2317561"/>
              <a:ext cx="12911" cy="9704"/>
            </a:xfrm>
            <a:custGeom>
              <a:avLst/>
              <a:gdLst/>
              <a:ahLst/>
              <a:cxnLst/>
              <a:rect l="l" t="t" r="r" b="b"/>
              <a:pathLst>
                <a:path w="322" h="242" extrusionOk="0">
                  <a:moveTo>
                    <a:pt x="81" y="0"/>
                  </a:moveTo>
                  <a:lnTo>
                    <a:pt x="0" y="134"/>
                  </a:lnTo>
                  <a:lnTo>
                    <a:pt x="161" y="241"/>
                  </a:lnTo>
                  <a:cubicBezTo>
                    <a:pt x="215" y="214"/>
                    <a:pt x="268" y="161"/>
                    <a:pt x="322" y="134"/>
                  </a:cubicBezTo>
                  <a:lnTo>
                    <a:pt x="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5" name="Google Shape;315;p16"/>
          <p:cNvSpPr/>
          <p:nvPr/>
        </p:nvSpPr>
        <p:spPr>
          <a:xfrm rot="1095657">
            <a:off x="1778030" y="3865579"/>
            <a:ext cx="1021004" cy="1333445"/>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16"/>
          <p:cNvSpPr txBox="1">
            <a:spLocks noGrp="1"/>
          </p:cNvSpPr>
          <p:nvPr>
            <p:ph type="subTitle" idx="1"/>
          </p:nvPr>
        </p:nvSpPr>
        <p:spPr>
          <a:xfrm>
            <a:off x="2718750" y="1540138"/>
            <a:ext cx="3706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600"/>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317" name="Google Shape;317;p16"/>
          <p:cNvSpPr txBox="1">
            <a:spLocks noGrp="1"/>
          </p:cNvSpPr>
          <p:nvPr>
            <p:ph type="title" hasCustomPrompt="1"/>
          </p:nvPr>
        </p:nvSpPr>
        <p:spPr>
          <a:xfrm>
            <a:off x="2718750" y="967438"/>
            <a:ext cx="37065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4600">
                <a:solidFill>
                  <a:schemeClr val="accent1"/>
                </a:solidFill>
              </a:defRPr>
            </a:lvl1pPr>
            <a:lvl2pPr lvl="1" algn="r" rtl="0">
              <a:spcBef>
                <a:spcPts val="0"/>
              </a:spcBef>
              <a:spcAft>
                <a:spcPts val="0"/>
              </a:spcAft>
              <a:buSzPts val="1800"/>
              <a:buNone/>
              <a:defRPr sz="1800"/>
            </a:lvl2pPr>
            <a:lvl3pPr lvl="2" algn="r" rtl="0">
              <a:spcBef>
                <a:spcPts val="0"/>
              </a:spcBef>
              <a:spcAft>
                <a:spcPts val="0"/>
              </a:spcAft>
              <a:buSzPts val="1800"/>
              <a:buNone/>
              <a:defRPr sz="1800"/>
            </a:lvl3pPr>
            <a:lvl4pPr lvl="3" algn="r" rtl="0">
              <a:spcBef>
                <a:spcPts val="0"/>
              </a:spcBef>
              <a:spcAft>
                <a:spcPts val="0"/>
              </a:spcAft>
              <a:buSzPts val="1800"/>
              <a:buNone/>
              <a:defRPr sz="1800"/>
            </a:lvl4pPr>
            <a:lvl5pPr lvl="4" algn="r" rtl="0">
              <a:spcBef>
                <a:spcPts val="0"/>
              </a:spcBef>
              <a:spcAft>
                <a:spcPts val="0"/>
              </a:spcAft>
              <a:buSzPts val="1800"/>
              <a:buNone/>
              <a:defRPr sz="1800"/>
            </a:lvl5pPr>
            <a:lvl6pPr lvl="5" algn="r" rtl="0">
              <a:spcBef>
                <a:spcPts val="0"/>
              </a:spcBef>
              <a:spcAft>
                <a:spcPts val="0"/>
              </a:spcAft>
              <a:buSzPts val="1800"/>
              <a:buNone/>
              <a:defRPr sz="1800"/>
            </a:lvl6pPr>
            <a:lvl7pPr lvl="6" algn="r" rtl="0">
              <a:spcBef>
                <a:spcPts val="0"/>
              </a:spcBef>
              <a:spcAft>
                <a:spcPts val="0"/>
              </a:spcAft>
              <a:buSzPts val="1800"/>
              <a:buNone/>
              <a:defRPr sz="1800"/>
            </a:lvl7pPr>
            <a:lvl8pPr lvl="7" algn="r" rtl="0">
              <a:spcBef>
                <a:spcPts val="0"/>
              </a:spcBef>
              <a:spcAft>
                <a:spcPts val="0"/>
              </a:spcAft>
              <a:buSzPts val="1800"/>
              <a:buNone/>
              <a:defRPr sz="1800"/>
            </a:lvl8pPr>
            <a:lvl9pPr lvl="8" algn="r" rtl="0">
              <a:spcBef>
                <a:spcPts val="0"/>
              </a:spcBef>
              <a:spcAft>
                <a:spcPts val="0"/>
              </a:spcAft>
              <a:buSzPts val="1800"/>
              <a:buNone/>
              <a:defRPr sz="1800"/>
            </a:lvl9pPr>
          </a:lstStyle>
          <a:p>
            <a:r>
              <a:t>xx%</a:t>
            </a:r>
          </a:p>
        </p:txBody>
      </p:sp>
      <p:sp>
        <p:nvSpPr>
          <p:cNvPr id="318" name="Google Shape;318;p16"/>
          <p:cNvSpPr txBox="1">
            <a:spLocks noGrp="1"/>
          </p:cNvSpPr>
          <p:nvPr>
            <p:ph type="subTitle" idx="2"/>
          </p:nvPr>
        </p:nvSpPr>
        <p:spPr>
          <a:xfrm>
            <a:off x="2718750" y="2673663"/>
            <a:ext cx="3706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600"/>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319" name="Google Shape;319;p16"/>
          <p:cNvSpPr txBox="1">
            <a:spLocks noGrp="1"/>
          </p:cNvSpPr>
          <p:nvPr>
            <p:ph type="title" idx="3" hasCustomPrompt="1"/>
          </p:nvPr>
        </p:nvSpPr>
        <p:spPr>
          <a:xfrm>
            <a:off x="2718750" y="2100933"/>
            <a:ext cx="37065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4600">
                <a:solidFill>
                  <a:schemeClr val="accent1"/>
                </a:solidFill>
              </a:defRPr>
            </a:lvl1pPr>
            <a:lvl2pPr lvl="1" algn="r" rtl="0">
              <a:spcBef>
                <a:spcPts val="0"/>
              </a:spcBef>
              <a:spcAft>
                <a:spcPts val="0"/>
              </a:spcAft>
              <a:buSzPts val="1800"/>
              <a:buNone/>
              <a:defRPr sz="1800"/>
            </a:lvl2pPr>
            <a:lvl3pPr lvl="2" algn="r" rtl="0">
              <a:spcBef>
                <a:spcPts val="0"/>
              </a:spcBef>
              <a:spcAft>
                <a:spcPts val="0"/>
              </a:spcAft>
              <a:buSzPts val="1800"/>
              <a:buNone/>
              <a:defRPr sz="1800"/>
            </a:lvl3pPr>
            <a:lvl4pPr lvl="3" algn="r" rtl="0">
              <a:spcBef>
                <a:spcPts val="0"/>
              </a:spcBef>
              <a:spcAft>
                <a:spcPts val="0"/>
              </a:spcAft>
              <a:buSzPts val="1800"/>
              <a:buNone/>
              <a:defRPr sz="1800"/>
            </a:lvl4pPr>
            <a:lvl5pPr lvl="4" algn="r" rtl="0">
              <a:spcBef>
                <a:spcPts val="0"/>
              </a:spcBef>
              <a:spcAft>
                <a:spcPts val="0"/>
              </a:spcAft>
              <a:buSzPts val="1800"/>
              <a:buNone/>
              <a:defRPr sz="1800"/>
            </a:lvl5pPr>
            <a:lvl6pPr lvl="5" algn="r" rtl="0">
              <a:spcBef>
                <a:spcPts val="0"/>
              </a:spcBef>
              <a:spcAft>
                <a:spcPts val="0"/>
              </a:spcAft>
              <a:buSzPts val="1800"/>
              <a:buNone/>
              <a:defRPr sz="1800"/>
            </a:lvl6pPr>
            <a:lvl7pPr lvl="6" algn="r" rtl="0">
              <a:spcBef>
                <a:spcPts val="0"/>
              </a:spcBef>
              <a:spcAft>
                <a:spcPts val="0"/>
              </a:spcAft>
              <a:buSzPts val="1800"/>
              <a:buNone/>
              <a:defRPr sz="1800"/>
            </a:lvl7pPr>
            <a:lvl8pPr lvl="7" algn="r" rtl="0">
              <a:spcBef>
                <a:spcPts val="0"/>
              </a:spcBef>
              <a:spcAft>
                <a:spcPts val="0"/>
              </a:spcAft>
              <a:buSzPts val="1800"/>
              <a:buNone/>
              <a:defRPr sz="1800"/>
            </a:lvl8pPr>
            <a:lvl9pPr lvl="8" algn="r" rtl="0">
              <a:spcBef>
                <a:spcPts val="0"/>
              </a:spcBef>
              <a:spcAft>
                <a:spcPts val="0"/>
              </a:spcAft>
              <a:buSzPts val="1800"/>
              <a:buNone/>
              <a:defRPr sz="1800"/>
            </a:lvl9pPr>
          </a:lstStyle>
          <a:p>
            <a:r>
              <a:t>xx%</a:t>
            </a:r>
          </a:p>
        </p:txBody>
      </p:sp>
      <p:sp>
        <p:nvSpPr>
          <p:cNvPr id="320" name="Google Shape;320;p16"/>
          <p:cNvSpPr txBox="1">
            <a:spLocks noGrp="1"/>
          </p:cNvSpPr>
          <p:nvPr>
            <p:ph type="subTitle" idx="4"/>
          </p:nvPr>
        </p:nvSpPr>
        <p:spPr>
          <a:xfrm>
            <a:off x="2718750" y="3807163"/>
            <a:ext cx="3706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600"/>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321" name="Google Shape;321;p16"/>
          <p:cNvSpPr txBox="1">
            <a:spLocks noGrp="1"/>
          </p:cNvSpPr>
          <p:nvPr>
            <p:ph type="title" idx="5" hasCustomPrompt="1"/>
          </p:nvPr>
        </p:nvSpPr>
        <p:spPr>
          <a:xfrm>
            <a:off x="2718750" y="3234463"/>
            <a:ext cx="37065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4600">
                <a:solidFill>
                  <a:schemeClr val="accent1"/>
                </a:solidFill>
              </a:defRPr>
            </a:lvl1pPr>
            <a:lvl2pPr lvl="1" algn="r" rtl="0">
              <a:spcBef>
                <a:spcPts val="0"/>
              </a:spcBef>
              <a:spcAft>
                <a:spcPts val="0"/>
              </a:spcAft>
              <a:buSzPts val="1800"/>
              <a:buNone/>
              <a:defRPr sz="1800"/>
            </a:lvl2pPr>
            <a:lvl3pPr lvl="2" algn="r" rtl="0">
              <a:spcBef>
                <a:spcPts val="0"/>
              </a:spcBef>
              <a:spcAft>
                <a:spcPts val="0"/>
              </a:spcAft>
              <a:buSzPts val="1800"/>
              <a:buNone/>
              <a:defRPr sz="1800"/>
            </a:lvl3pPr>
            <a:lvl4pPr lvl="3" algn="r" rtl="0">
              <a:spcBef>
                <a:spcPts val="0"/>
              </a:spcBef>
              <a:spcAft>
                <a:spcPts val="0"/>
              </a:spcAft>
              <a:buSzPts val="1800"/>
              <a:buNone/>
              <a:defRPr sz="1800"/>
            </a:lvl4pPr>
            <a:lvl5pPr lvl="4" algn="r" rtl="0">
              <a:spcBef>
                <a:spcPts val="0"/>
              </a:spcBef>
              <a:spcAft>
                <a:spcPts val="0"/>
              </a:spcAft>
              <a:buSzPts val="1800"/>
              <a:buNone/>
              <a:defRPr sz="1800"/>
            </a:lvl5pPr>
            <a:lvl6pPr lvl="5" algn="r" rtl="0">
              <a:spcBef>
                <a:spcPts val="0"/>
              </a:spcBef>
              <a:spcAft>
                <a:spcPts val="0"/>
              </a:spcAft>
              <a:buSzPts val="1800"/>
              <a:buNone/>
              <a:defRPr sz="1800"/>
            </a:lvl6pPr>
            <a:lvl7pPr lvl="6" algn="r" rtl="0">
              <a:spcBef>
                <a:spcPts val="0"/>
              </a:spcBef>
              <a:spcAft>
                <a:spcPts val="0"/>
              </a:spcAft>
              <a:buSzPts val="1800"/>
              <a:buNone/>
              <a:defRPr sz="1800"/>
            </a:lvl7pPr>
            <a:lvl8pPr lvl="7" algn="r" rtl="0">
              <a:spcBef>
                <a:spcPts val="0"/>
              </a:spcBef>
              <a:spcAft>
                <a:spcPts val="0"/>
              </a:spcAft>
              <a:buSzPts val="1800"/>
              <a:buNone/>
              <a:defRPr sz="1800"/>
            </a:lvl8pPr>
            <a:lvl9pPr lvl="8" algn="r" rtl="0">
              <a:spcBef>
                <a:spcPts val="0"/>
              </a:spcBef>
              <a:spcAft>
                <a:spcPts val="0"/>
              </a:spcAft>
              <a:buSzPts val="1800"/>
              <a:buNone/>
              <a:defRPr sz="1800"/>
            </a:lvl9pPr>
          </a:lstStyle>
          <a:p>
            <a:r>
              <a:t>xx%</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1">
  <p:cSld name="CUSTOM_11">
    <p:spTree>
      <p:nvGrpSpPr>
        <p:cNvPr id="1" name="Shape 633"/>
        <p:cNvGrpSpPr/>
        <p:nvPr/>
      </p:nvGrpSpPr>
      <p:grpSpPr>
        <a:xfrm>
          <a:off x="0" y="0"/>
          <a:ext cx="0" cy="0"/>
          <a:chOff x="0" y="0"/>
          <a:chExt cx="0" cy="0"/>
        </a:xfrm>
      </p:grpSpPr>
      <p:sp>
        <p:nvSpPr>
          <p:cNvPr id="634" name="Google Shape;634;p26"/>
          <p:cNvSpPr/>
          <p:nvPr/>
        </p:nvSpPr>
        <p:spPr>
          <a:xfrm rot="-8234214" flipH="1">
            <a:off x="6462164" y="-167221"/>
            <a:ext cx="4162685" cy="2560997"/>
          </a:xfrm>
          <a:custGeom>
            <a:avLst/>
            <a:gdLst/>
            <a:ahLst/>
            <a:cxnLst/>
            <a:rect l="l" t="t" r="r" b="b"/>
            <a:pathLst>
              <a:path w="59643" h="36694" extrusionOk="0">
                <a:moveTo>
                  <a:pt x="6271" y="15779"/>
                </a:moveTo>
                <a:cubicBezTo>
                  <a:pt x="9374" y="14178"/>
                  <a:pt x="17513" y="18347"/>
                  <a:pt x="23150" y="11676"/>
                </a:cubicBezTo>
                <a:cubicBezTo>
                  <a:pt x="28787" y="5004"/>
                  <a:pt x="30455" y="1"/>
                  <a:pt x="37327" y="2302"/>
                </a:cubicBezTo>
                <a:cubicBezTo>
                  <a:pt x="44198" y="4571"/>
                  <a:pt x="43064" y="13410"/>
                  <a:pt x="47601" y="15779"/>
                </a:cubicBezTo>
                <a:cubicBezTo>
                  <a:pt x="52104" y="18147"/>
                  <a:pt x="59643" y="31690"/>
                  <a:pt x="43364" y="34192"/>
                </a:cubicBezTo>
                <a:cubicBezTo>
                  <a:pt x="27120" y="36694"/>
                  <a:pt x="10441" y="33158"/>
                  <a:pt x="5204" y="27520"/>
                </a:cubicBezTo>
                <a:cubicBezTo>
                  <a:pt x="0" y="21883"/>
                  <a:pt x="3136" y="17380"/>
                  <a:pt x="6271" y="1577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26"/>
          <p:cNvSpPr/>
          <p:nvPr/>
        </p:nvSpPr>
        <p:spPr>
          <a:xfrm rot="672094">
            <a:off x="-1833836" y="1849763"/>
            <a:ext cx="4680680" cy="4251900"/>
          </a:xfrm>
          <a:custGeom>
            <a:avLst/>
            <a:gdLst/>
            <a:ahLst/>
            <a:cxnLst/>
            <a:rect l="l" t="t" r="r" b="b"/>
            <a:pathLst>
              <a:path w="65181" h="59210" extrusionOk="0">
                <a:moveTo>
                  <a:pt x="23617" y="9808"/>
                </a:moveTo>
                <a:cubicBezTo>
                  <a:pt x="25785" y="15712"/>
                  <a:pt x="27153" y="21883"/>
                  <a:pt x="35092" y="17079"/>
                </a:cubicBezTo>
                <a:cubicBezTo>
                  <a:pt x="42998" y="12309"/>
                  <a:pt x="55740" y="12376"/>
                  <a:pt x="59276" y="17546"/>
                </a:cubicBezTo>
                <a:cubicBezTo>
                  <a:pt x="62812" y="22717"/>
                  <a:pt x="56140" y="30055"/>
                  <a:pt x="55940" y="36393"/>
                </a:cubicBezTo>
                <a:cubicBezTo>
                  <a:pt x="55740" y="42731"/>
                  <a:pt x="65180" y="49603"/>
                  <a:pt x="57741" y="54406"/>
                </a:cubicBezTo>
                <a:cubicBezTo>
                  <a:pt x="50303" y="59210"/>
                  <a:pt x="31556" y="57108"/>
                  <a:pt x="33224" y="47535"/>
                </a:cubicBezTo>
                <a:cubicBezTo>
                  <a:pt x="34892" y="37928"/>
                  <a:pt x="25719" y="35026"/>
                  <a:pt x="17579" y="31256"/>
                </a:cubicBezTo>
                <a:cubicBezTo>
                  <a:pt x="9440" y="27520"/>
                  <a:pt x="0" y="13744"/>
                  <a:pt x="7706" y="6872"/>
                </a:cubicBezTo>
                <a:cubicBezTo>
                  <a:pt x="15411" y="1"/>
                  <a:pt x="21449" y="3870"/>
                  <a:pt x="23617" y="980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26"/>
          <p:cNvSpPr/>
          <p:nvPr/>
        </p:nvSpPr>
        <p:spPr>
          <a:xfrm>
            <a:off x="8042975" y="3533675"/>
            <a:ext cx="775608" cy="1012954"/>
          </a:xfrm>
          <a:custGeom>
            <a:avLst/>
            <a:gdLst/>
            <a:ahLst/>
            <a:cxnLst/>
            <a:rect l="l" t="t" r="r" b="b"/>
            <a:pathLst>
              <a:path w="17277" h="22564" extrusionOk="0">
                <a:moveTo>
                  <a:pt x="9074" y="0"/>
                </a:moveTo>
                <a:cubicBezTo>
                  <a:pt x="8555" y="0"/>
                  <a:pt x="8010" y="60"/>
                  <a:pt x="7441" y="188"/>
                </a:cubicBezTo>
                <a:cubicBezTo>
                  <a:pt x="2543" y="1285"/>
                  <a:pt x="1" y="6692"/>
                  <a:pt x="54" y="12607"/>
                </a:cubicBezTo>
                <a:cubicBezTo>
                  <a:pt x="134" y="18683"/>
                  <a:pt x="3989" y="22189"/>
                  <a:pt x="8592" y="22564"/>
                </a:cubicBezTo>
                <a:cubicBezTo>
                  <a:pt x="14641" y="22082"/>
                  <a:pt x="16354" y="18388"/>
                  <a:pt x="16836" y="12312"/>
                </a:cubicBezTo>
                <a:cubicBezTo>
                  <a:pt x="17276" y="6737"/>
                  <a:pt x="14567" y="0"/>
                  <a:pt x="9074" y="0"/>
                </a:cubicBezTo>
                <a:close/>
              </a:path>
            </a:pathLst>
          </a:custGeom>
          <a:solidFill>
            <a:srgbClr val="A0A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26"/>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a:solidFill>
                  <a:schemeClr val="accen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1pPr>
            <a:lvl2pPr lvl="1">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2pPr>
            <a:lvl3pPr lvl="2">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3pPr>
            <a:lvl4pPr lvl="3">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4pPr>
            <a:lvl5pPr lvl="4">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5pPr>
            <a:lvl6pPr lvl="5">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6pPr>
            <a:lvl7pPr lvl="6">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7pPr>
            <a:lvl8pPr lvl="7">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8pPr>
            <a:lvl9pPr lvl="8">
              <a:spcBef>
                <a:spcPts val="0"/>
              </a:spcBef>
              <a:spcAft>
                <a:spcPts val="0"/>
              </a:spcAft>
              <a:buClr>
                <a:schemeClr val="accent2"/>
              </a:buClr>
              <a:buSzPts val="3000"/>
              <a:buFont typeface="Hammersmith One"/>
              <a:buNone/>
              <a:defRPr sz="3000" b="1">
                <a:solidFill>
                  <a:schemeClr val="accent2"/>
                </a:solidFill>
                <a:latin typeface="Hammersmith One"/>
                <a:ea typeface="Hammersmith One"/>
                <a:cs typeface="Hammersmith One"/>
                <a:sym typeface="Hammersmith On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accent2"/>
              </a:buClr>
              <a:buSzPts val="1800"/>
              <a:buFont typeface="Manjari"/>
              <a:buChar char="●"/>
              <a:defRPr sz="1800">
                <a:solidFill>
                  <a:schemeClr val="accent2"/>
                </a:solidFill>
                <a:latin typeface="Manjari"/>
                <a:ea typeface="Manjari"/>
                <a:cs typeface="Manjari"/>
                <a:sym typeface="Manjari"/>
              </a:defRPr>
            </a:lvl1pPr>
            <a:lvl2pPr marL="914400" lvl="1"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2pPr>
            <a:lvl3pPr marL="1371600" lvl="2"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3pPr>
            <a:lvl4pPr marL="1828800" lvl="3"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4pPr>
            <a:lvl5pPr marL="2286000" lvl="4"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5pPr>
            <a:lvl6pPr marL="2743200" lvl="5"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6pPr>
            <a:lvl7pPr marL="3200400" lvl="6"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7pPr>
            <a:lvl8pPr marL="3657600" lvl="7"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8pPr>
            <a:lvl9pPr marL="4114800" lvl="8" indent="-317500">
              <a:lnSpc>
                <a:spcPct val="100000"/>
              </a:lnSpc>
              <a:spcBef>
                <a:spcPts val="0"/>
              </a:spcBef>
              <a:spcAft>
                <a:spcPts val="0"/>
              </a:spcAft>
              <a:buClr>
                <a:schemeClr val="accent2"/>
              </a:buClr>
              <a:buSzPts val="1400"/>
              <a:buFont typeface="Manjari"/>
              <a:buChar char="■"/>
              <a:defRPr>
                <a:solidFill>
                  <a:schemeClr val="accent2"/>
                </a:solidFill>
                <a:latin typeface="Manjari"/>
                <a:ea typeface="Manjari"/>
                <a:cs typeface="Manjari"/>
                <a:sym typeface="Manjar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3" r:id="rId4"/>
    <p:sldLayoutId id="2147483657" r:id="rId5"/>
    <p:sldLayoutId id="2147483658" r:id="rId6"/>
    <p:sldLayoutId id="2147483659" r:id="rId7"/>
    <p:sldLayoutId id="2147483662" r:id="rId8"/>
    <p:sldLayoutId id="2147483672" r:id="rId9"/>
    <p:sldLayoutId id="2147483679" r:id="rId10"/>
    <p:sldLayoutId id="2147483682" r:id="rId11"/>
    <p:sldLayoutId id="2147483685" r:id="rId12"/>
    <p:sldLayoutId id="2147483693" r:id="rId13"/>
    <p:sldLayoutId id="2147483694" r:id="rId14"/>
    <p:sldLayoutId id="2147483695" r:id="rId15"/>
    <p:sldLayoutId id="2147483700" r:id="rId16"/>
    <p:sldLayoutId id="2147483701" r:id="rId1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slide" Target="slide12.xml"/><Relationship Id="rId4" Type="http://schemas.openxmlformats.org/officeDocument/2006/relationships/slide" Target="slide24.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319"/>
        <p:cNvGrpSpPr/>
        <p:nvPr/>
      </p:nvGrpSpPr>
      <p:grpSpPr>
        <a:xfrm>
          <a:off x="0" y="0"/>
          <a:ext cx="0" cy="0"/>
          <a:chOff x="0" y="0"/>
          <a:chExt cx="0" cy="0"/>
        </a:xfrm>
      </p:grpSpPr>
      <p:sp>
        <p:nvSpPr>
          <p:cNvPr id="1320" name="Google Shape;1320;p54"/>
          <p:cNvSpPr txBox="1">
            <a:spLocks noGrp="1"/>
          </p:cNvSpPr>
          <p:nvPr>
            <p:ph type="ctrTitle"/>
          </p:nvPr>
        </p:nvSpPr>
        <p:spPr>
          <a:xfrm>
            <a:off x="358282" y="1342025"/>
            <a:ext cx="8427436" cy="2052600"/>
          </a:xfrm>
          <a:prstGeom prst="rect">
            <a:avLst/>
          </a:prstGeom>
        </p:spPr>
        <p:txBody>
          <a:bodyPr spcFirstLastPara="1" wrap="square" lIns="91425" tIns="91425" rIns="91425" bIns="91425" anchor="b" anchorCtr="0">
            <a:noAutofit/>
          </a:bodyPr>
          <a:lstStyle/>
          <a:p>
            <a:r>
              <a:rPr lang="en-US" dirty="0"/>
              <a:t>Interactive Ruwah </a:t>
            </a:r>
            <a:r>
              <a:rPr lang="en-US" dirty="0" smtClean="0"/>
              <a:t>graph</a:t>
            </a:r>
            <a:endParaRPr dirty="0">
              <a:solidFill>
                <a:schemeClr val="accent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770" y="546735"/>
            <a:ext cx="7592060" cy="2844800"/>
          </a:xfrm>
        </p:spPr>
        <p:txBody>
          <a:bodyPr/>
          <a:lstStyle/>
          <a:p>
            <a:r>
              <a:rPr lang="en-US" b="0" dirty="0"/>
              <a:t>Building</a:t>
            </a:r>
            <a:r>
              <a:rPr lang="en-US" b="0" i="1" dirty="0"/>
              <a:t> </a:t>
            </a:r>
            <a:r>
              <a:rPr lang="en-US" b="0" dirty="0" smtClean="0"/>
              <a:t>the</a:t>
            </a:r>
            <a:br>
              <a:rPr lang="en-US" b="0" dirty="0" smtClean="0"/>
            </a:br>
            <a:r>
              <a:rPr lang="en-US" b="0" dirty="0" smtClean="0"/>
              <a:t> </a:t>
            </a:r>
            <a:r>
              <a:rPr lang="en-US" b="0" dirty="0"/>
              <a:t>database </a:t>
            </a:r>
            <a:endParaRPr lang="en-US" dirty="0"/>
          </a:p>
        </p:txBody>
      </p:sp>
    </p:spTree>
    <p:extLst>
      <p:ext uri="{BB962C8B-B14F-4D97-AF65-F5344CB8AC3E}">
        <p14:creationId xmlns:p14="http://schemas.microsoft.com/office/powerpoint/2010/main" val="19080512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90775" y="482709"/>
            <a:ext cx="4114800" cy="3416320"/>
          </a:xfrm>
          <a:prstGeom prst="rect">
            <a:avLst/>
          </a:prstGeom>
        </p:spPr>
        <p:txBody>
          <a:bodyPr wrap="square">
            <a:spAutoFit/>
          </a:bodyPr>
          <a:lstStyle/>
          <a:p>
            <a:pPr marL="152400" indent="0">
              <a:lnSpc>
                <a:spcPct val="150000"/>
              </a:lnSpc>
              <a:buNone/>
            </a:pPr>
            <a:r>
              <a:rPr lang="en-US" dirty="0">
                <a:solidFill>
                  <a:schemeClr val="accent2"/>
                </a:solidFill>
                <a:latin typeface="Manjari"/>
                <a:ea typeface="Manjari"/>
                <a:cs typeface="Manjari"/>
                <a:sym typeface="Manjari"/>
              </a:rPr>
              <a:t>We constructed a database of 50 Ahadith as a sample. The database contains the list of narrators (Sanad) for those 50 Ahadith as well as the Ahadith (Matn) themselves. Moreover, for each Rawi, a list of related information are saved like: Date of Birth, Date of Death</a:t>
            </a:r>
            <a:r>
              <a:rPr lang="en-US" dirty="0" smtClean="0">
                <a:solidFill>
                  <a:schemeClr val="accent2"/>
                </a:solidFill>
                <a:latin typeface="Manjari"/>
                <a:ea typeface="Manjari"/>
                <a:cs typeface="Manjari"/>
                <a:sym typeface="Manjari"/>
              </a:rPr>
              <a:t>,</a:t>
            </a:r>
          </a:p>
          <a:p>
            <a:pPr marL="152400" indent="0">
              <a:lnSpc>
                <a:spcPct val="150000"/>
              </a:lnSpc>
              <a:buNone/>
            </a:pPr>
            <a:r>
              <a:rPr lang="en-US" dirty="0" smtClean="0">
                <a:solidFill>
                  <a:schemeClr val="accent2"/>
                </a:solidFill>
                <a:latin typeface="Manjari"/>
                <a:ea typeface="Manjari"/>
                <a:cs typeface="Manjari"/>
                <a:sym typeface="Manjari"/>
              </a:rPr>
              <a:t> </a:t>
            </a:r>
            <a:r>
              <a:rPr lang="en-US" dirty="0">
                <a:solidFill>
                  <a:schemeClr val="accent2"/>
                </a:solidFill>
                <a:latin typeface="Manjari"/>
                <a:ea typeface="Manjari"/>
                <a:cs typeface="Manjari"/>
                <a:sym typeface="Manjari"/>
              </a:rPr>
              <a:t>the places where s/he </a:t>
            </a:r>
          </a:p>
          <a:p>
            <a:pPr marL="152400" indent="0">
              <a:lnSpc>
                <a:spcPct val="150000"/>
              </a:lnSpc>
              <a:buNone/>
            </a:pPr>
            <a:r>
              <a:rPr lang="en-US" dirty="0" smtClean="0">
                <a:solidFill>
                  <a:schemeClr val="accent2"/>
                </a:solidFill>
                <a:latin typeface="Manjari"/>
                <a:ea typeface="Manjari"/>
                <a:cs typeface="Manjari"/>
                <a:sym typeface="Manjari"/>
              </a:rPr>
              <a:t>lived in and </a:t>
            </a:r>
            <a:r>
              <a:rPr lang="en-US" dirty="0">
                <a:solidFill>
                  <a:schemeClr val="accent2"/>
                </a:solidFill>
                <a:latin typeface="Manjari"/>
                <a:ea typeface="Manjari"/>
                <a:cs typeface="Manjari"/>
                <a:sym typeface="Manjari"/>
              </a:rPr>
              <a:t>his/her </a:t>
            </a:r>
            <a:endParaRPr lang="en-US" dirty="0" smtClean="0">
              <a:solidFill>
                <a:schemeClr val="accent2"/>
              </a:solidFill>
              <a:latin typeface="Manjari"/>
              <a:ea typeface="Manjari"/>
              <a:cs typeface="Manjari"/>
              <a:sym typeface="Manjari"/>
            </a:endParaRPr>
          </a:p>
          <a:p>
            <a:pPr marL="152400" indent="0">
              <a:lnSpc>
                <a:spcPct val="150000"/>
              </a:lnSpc>
              <a:buNone/>
            </a:pPr>
            <a:r>
              <a:rPr lang="en-US" dirty="0" smtClean="0">
                <a:solidFill>
                  <a:schemeClr val="accent2"/>
                </a:solidFill>
                <a:latin typeface="Manjari"/>
                <a:ea typeface="Manjari"/>
                <a:cs typeface="Manjari"/>
                <a:sym typeface="Manjari"/>
              </a:rPr>
              <a:t>famous nickname. </a:t>
            </a:r>
            <a:r>
              <a:rPr lang="en-US" sz="1800" dirty="0">
                <a:solidFill>
                  <a:schemeClr val="accent2"/>
                </a:solidFill>
                <a:latin typeface="Manjari"/>
                <a:ea typeface="Manjari"/>
                <a:cs typeface="Manjari"/>
                <a:sym typeface="Manjari"/>
              </a:rPr>
              <a:t/>
            </a:r>
            <a:br>
              <a:rPr lang="en-US" sz="1800" dirty="0">
                <a:solidFill>
                  <a:schemeClr val="accent2"/>
                </a:solidFill>
                <a:latin typeface="Manjari"/>
                <a:ea typeface="Manjari"/>
                <a:cs typeface="Manjari"/>
                <a:sym typeface="Manjari"/>
              </a:rPr>
            </a:br>
            <a:endParaRPr lang="en-US" sz="1800" dirty="0">
              <a:solidFill>
                <a:schemeClr val="accent2"/>
              </a:solidFill>
              <a:latin typeface="Manjari"/>
              <a:ea typeface="Manjari"/>
              <a:cs typeface="Manjari"/>
              <a:sym typeface="Manjari"/>
            </a:endParaRPr>
          </a:p>
        </p:txBody>
      </p:sp>
      <p:pic>
        <p:nvPicPr>
          <p:cNvPr id="3" name="Picture 2"/>
          <p:cNvPicPr>
            <a:picLocks noChangeAspect="1"/>
          </p:cNvPicPr>
          <p:nvPr/>
        </p:nvPicPr>
        <p:blipFill>
          <a:blip r:embed="rId3"/>
          <a:stretch>
            <a:fillRect/>
          </a:stretch>
        </p:blipFill>
        <p:spPr>
          <a:xfrm>
            <a:off x="6972300" y="785812"/>
            <a:ext cx="1962150" cy="29813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358253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97"/>
        <p:cNvGrpSpPr/>
        <p:nvPr/>
      </p:nvGrpSpPr>
      <p:grpSpPr>
        <a:xfrm>
          <a:off x="0" y="0"/>
          <a:ext cx="0" cy="0"/>
          <a:chOff x="0" y="0"/>
          <a:chExt cx="0" cy="0"/>
        </a:xfrm>
      </p:grpSpPr>
      <p:pic>
        <p:nvPicPr>
          <p:cNvPr id="3" name="Picture 2"/>
          <p:cNvPicPr>
            <a:picLocks noChangeAspect="1"/>
          </p:cNvPicPr>
          <p:nvPr/>
        </p:nvPicPr>
        <p:blipFill>
          <a:blip r:embed="rId3">
            <a:extLst>
              <a:ext uri="{BEBA8EAE-BF5A-486C-A8C5-ECC9F3942E4B}">
                <a14:imgProps xmlns:a14="http://schemas.microsoft.com/office/drawing/2010/main">
                  <a14:imgLayer r:embed="rId4">
                    <a14:imgEffect>
                      <a14:backgroundRemoval t="0" b="99259" l="0" r="99405">
                        <a14:foregroundMark x1="1190" y1="49815" x2="35417" y2="50926"/>
                        <a14:foregroundMark x1="37798" y1="50556" x2="36905" y2="98889"/>
                        <a14:foregroundMark x1="39435" y1="98519" x2="99702" y2="98333"/>
                        <a14:foregroundMark x1="98661" y1="97222" x2="99256" y2="741"/>
                        <a14:foregroundMark x1="97917" y1="1852" x2="1339" y2="1111"/>
                        <a14:foregroundMark x1="2083" y1="2037" x2="3423" y2="49074"/>
                        <a14:foregroundMark x1="26637" y1="13889" x2="84226" y2="82222"/>
                        <a14:foregroundMark x1="76042" y1="18889" x2="57143" y2="76852"/>
                        <a14:foregroundMark x1="91071" y1="83333" x2="70387" y2="89630"/>
                        <a14:foregroundMark x1="80208" y1="52407" x2="84821" y2="58889"/>
                        <a14:foregroundMark x1="81548" y1="17778" x2="69345" y2="21296"/>
                        <a14:foregroundMark x1="24107" y1="16481" x2="41667" y2="43333"/>
                        <a14:foregroundMark x1="23810" y1="30000" x2="40476" y2="44074"/>
                        <a14:foregroundMark x1="6696" y1="75926" x2="6845" y2="92778"/>
                        <a14:foregroundMark x1="27232" y1="74630" x2="25893" y2="91111"/>
                        <a14:foregroundMark x1="26488" y1="54444" x2="26042" y2="58889"/>
                        <a14:foregroundMark x1="20685" y1="78889" x2="11458" y2="92963"/>
                        <a14:foregroundMark x1="16964" y1="60370" x2="16667" y2="70556"/>
                        <a14:foregroundMark x1="16964" y1="59815" x2="25893" y2="59630"/>
                        <a14:foregroundMark x1="26339" y1="58889" x2="26190" y2="49074"/>
                        <a14:foregroundMark x1="31845" y1="48704" x2="32143" y2="59074"/>
                        <a14:backgroundMark x1="1339" y1="53519" x2="1190" y2="99444"/>
                        <a14:backgroundMark x1="21726" y1="69074" x2="29464" y2="65000"/>
                        <a14:backgroundMark x1="31994" y1="90185" x2="31548" y2="97222"/>
                        <a14:backgroundMark x1="31994" y1="74630" x2="35119" y2="80556"/>
                      </a14:backgroundRemoval>
                    </a14:imgEffect>
                  </a14:imgLayer>
                </a14:imgProps>
              </a:ext>
              <a:ext uri="{28A0092B-C50C-407E-A947-70E740481C1C}">
                <a14:useLocalDpi xmlns:a14="http://schemas.microsoft.com/office/drawing/2010/main" val="0"/>
              </a:ext>
            </a:extLst>
          </a:blip>
          <a:stretch>
            <a:fillRect/>
          </a:stretch>
        </p:blipFill>
        <p:spPr>
          <a:xfrm>
            <a:off x="1003738" y="0"/>
            <a:ext cx="6400799" cy="51435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545" y="546735"/>
            <a:ext cx="7592060" cy="2844800"/>
          </a:xfrm>
        </p:spPr>
        <p:txBody>
          <a:bodyPr/>
          <a:lstStyle/>
          <a:p>
            <a:r>
              <a:rPr lang="en-US" b="0" dirty="0"/>
              <a:t>Ruwah graph </a:t>
            </a:r>
            <a:r>
              <a:rPr lang="en-US" b="0" dirty="0" smtClean="0"/>
              <a:t/>
            </a:r>
            <a:br>
              <a:rPr lang="en-US" b="0" dirty="0" smtClean="0"/>
            </a:br>
            <a:r>
              <a:rPr lang="en-US" b="0" dirty="0" smtClean="0"/>
              <a:t>building </a:t>
            </a:r>
            <a:endParaRPr lang="en-US" b="0" dirty="0"/>
          </a:p>
        </p:txBody>
      </p:sp>
    </p:spTree>
    <p:extLst>
      <p:ext uri="{BB962C8B-B14F-4D97-AF65-F5344CB8AC3E}">
        <p14:creationId xmlns:p14="http://schemas.microsoft.com/office/powerpoint/2010/main" val="14673469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01"/>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4179" y="161924"/>
            <a:ext cx="6276687" cy="421957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81"/>
        <p:cNvGrpSpPr/>
        <p:nvPr/>
      </p:nvGrpSpPr>
      <p:grpSpPr>
        <a:xfrm>
          <a:off x="0" y="0"/>
          <a:ext cx="0" cy="0"/>
          <a:chOff x="0" y="0"/>
          <a:chExt cx="0" cy="0"/>
        </a:xfrm>
      </p:grpSpPr>
      <p:sp>
        <p:nvSpPr>
          <p:cNvPr id="1383" name="Google Shape;1383;p61"/>
          <p:cNvSpPr txBox="1">
            <a:spLocks noGrp="1"/>
          </p:cNvSpPr>
          <p:nvPr>
            <p:ph type="subTitle" idx="1"/>
          </p:nvPr>
        </p:nvSpPr>
        <p:spPr>
          <a:xfrm>
            <a:off x="724004" y="282883"/>
            <a:ext cx="7511022" cy="812492"/>
          </a:xfrm>
          <a:prstGeom prst="rect">
            <a:avLst/>
          </a:prstGeom>
        </p:spPr>
        <p:txBody>
          <a:bodyPr spcFirstLastPara="1" wrap="square" lIns="91425" tIns="91425" rIns="91425" bIns="91425" anchor="t" anchorCtr="0">
            <a:noAutofit/>
          </a:bodyPr>
          <a:lstStyle/>
          <a:p>
            <a:pPr marL="0" lvl="0" indent="0">
              <a:lnSpc>
                <a:spcPct val="150000"/>
              </a:lnSpc>
              <a:buNone/>
            </a:pPr>
            <a:r>
              <a:rPr lang="en-US" sz="1400" dirty="0"/>
              <a:t>A set of programming techniques and codes were used </a:t>
            </a:r>
            <a:r>
              <a:rPr lang="en-US" sz="1400" dirty="0" smtClean="0"/>
              <a:t>in visualizing </a:t>
            </a:r>
            <a:r>
              <a:rPr lang="en-US" sz="1400" dirty="0"/>
              <a:t>a graph on Ruwah. A JavaScript code with </a:t>
            </a:r>
            <a:r>
              <a:rPr lang="en-US" sz="1400" dirty="0" smtClean="0"/>
              <a:t>AJAX technique </a:t>
            </a:r>
            <a:r>
              <a:rPr lang="en-US" sz="1400" dirty="0"/>
              <a:t>is used to handle the searching for some Rawi. </a:t>
            </a:r>
            <a:br>
              <a:rPr lang="en-US" sz="1400" dirty="0"/>
            </a:br>
            <a:endParaRPr sz="1400" dirty="0"/>
          </a:p>
        </p:txBody>
      </p:sp>
      <p:pic>
        <p:nvPicPr>
          <p:cNvPr id="3" name="Picture 2"/>
          <p:cNvPicPr>
            <a:picLocks noChangeAspect="1"/>
          </p:cNvPicPr>
          <p:nvPr/>
        </p:nvPicPr>
        <p:blipFill>
          <a:blip r:embed="rId3"/>
          <a:stretch>
            <a:fillRect/>
          </a:stretch>
        </p:blipFill>
        <p:spPr>
          <a:xfrm>
            <a:off x="1195387" y="1968752"/>
            <a:ext cx="2066925" cy="1076325"/>
          </a:xfrm>
          <a:prstGeom prst="rect">
            <a:avLst/>
          </a:prstGeom>
        </p:spPr>
      </p:pic>
      <p:pic>
        <p:nvPicPr>
          <p:cNvPr id="4" name="Picture 3"/>
          <p:cNvPicPr>
            <a:picLocks noChangeAspect="1"/>
          </p:cNvPicPr>
          <p:nvPr/>
        </p:nvPicPr>
        <p:blipFill>
          <a:blip r:embed="rId4"/>
          <a:stretch>
            <a:fillRect/>
          </a:stretch>
        </p:blipFill>
        <p:spPr>
          <a:xfrm>
            <a:off x="4071937" y="1378202"/>
            <a:ext cx="4067175" cy="590550"/>
          </a:xfrm>
          <a:prstGeom prst="rect">
            <a:avLst/>
          </a:prstGeom>
        </p:spPr>
      </p:pic>
      <p:sp>
        <p:nvSpPr>
          <p:cNvPr id="6" name="Rectangle 5"/>
          <p:cNvSpPr/>
          <p:nvPr/>
        </p:nvSpPr>
        <p:spPr>
          <a:xfrm>
            <a:off x="4071937" y="2124604"/>
            <a:ext cx="4572000" cy="415498"/>
          </a:xfrm>
          <a:prstGeom prst="rect">
            <a:avLst/>
          </a:prstGeom>
        </p:spPr>
        <p:txBody>
          <a:bodyPr>
            <a:spAutoFit/>
          </a:bodyPr>
          <a:lstStyle/>
          <a:p>
            <a:r>
              <a:rPr lang="en-US" sz="1000" dirty="0">
                <a:solidFill>
                  <a:schemeClr val="accent2"/>
                </a:solidFill>
                <a:latin typeface="Manjari"/>
                <a:ea typeface="Manjari"/>
                <a:cs typeface="Manjari"/>
                <a:sym typeface="Manjari"/>
              </a:rPr>
              <a:t>Searching for some Rawi with a specified number of Ahadith</a:t>
            </a:r>
            <a:r>
              <a:rPr lang="en-US" sz="1050" dirty="0">
                <a:latin typeface="NimbusRomNo9L-Regu"/>
              </a:rPr>
              <a:t>.</a:t>
            </a:r>
            <a:r>
              <a:rPr lang="en-US" sz="1050" dirty="0"/>
              <a:t> </a:t>
            </a:r>
            <a:br>
              <a:rPr lang="en-US" sz="1050" dirty="0"/>
            </a:br>
            <a:endParaRPr lang="en-US" sz="1050" dirty="0"/>
          </a:p>
        </p:txBody>
      </p:sp>
      <p:sp>
        <p:nvSpPr>
          <p:cNvPr id="7" name="Rectangle 6"/>
          <p:cNvSpPr/>
          <p:nvPr/>
        </p:nvSpPr>
        <p:spPr>
          <a:xfrm>
            <a:off x="1195387" y="1509051"/>
            <a:ext cx="4572000" cy="615553"/>
          </a:xfrm>
          <a:prstGeom prst="rect">
            <a:avLst/>
          </a:prstGeom>
        </p:spPr>
        <p:txBody>
          <a:bodyPr>
            <a:spAutoFit/>
          </a:bodyPr>
          <a:lstStyle/>
          <a:p>
            <a:r>
              <a:rPr lang="en-US" sz="1000" dirty="0" smtClean="0">
                <a:solidFill>
                  <a:schemeClr val="accent2"/>
                </a:solidFill>
                <a:latin typeface="Manjari"/>
                <a:ea typeface="Manjari"/>
                <a:cs typeface="Manjari"/>
              </a:rPr>
              <a:t>pseudo code </a:t>
            </a:r>
            <a:r>
              <a:rPr lang="en-US" sz="1000" dirty="0">
                <a:solidFill>
                  <a:schemeClr val="accent2"/>
                </a:solidFill>
                <a:latin typeface="Manjari"/>
                <a:ea typeface="Manjari"/>
                <a:cs typeface="Manjari"/>
              </a:rPr>
              <a:t>illustrates the </a:t>
            </a:r>
            <a:r>
              <a:rPr lang="en-US" sz="1000" dirty="0" smtClean="0">
                <a:solidFill>
                  <a:schemeClr val="accent2"/>
                </a:solidFill>
                <a:latin typeface="Manjari"/>
                <a:ea typeface="Manjari"/>
                <a:cs typeface="Manjari"/>
              </a:rPr>
              <a:t/>
            </a:r>
            <a:br>
              <a:rPr lang="en-US" sz="1000" dirty="0" smtClean="0">
                <a:solidFill>
                  <a:schemeClr val="accent2"/>
                </a:solidFill>
                <a:latin typeface="Manjari"/>
                <a:ea typeface="Manjari"/>
                <a:cs typeface="Manjari"/>
              </a:rPr>
            </a:br>
            <a:r>
              <a:rPr lang="en-US" sz="1000" dirty="0" smtClean="0">
                <a:solidFill>
                  <a:schemeClr val="accent2"/>
                </a:solidFill>
                <a:latin typeface="Manjari"/>
                <a:ea typeface="Manjari"/>
                <a:cs typeface="Manjari"/>
              </a:rPr>
              <a:t>process </a:t>
            </a:r>
            <a:r>
              <a:rPr lang="en-US" sz="1000" dirty="0">
                <a:solidFill>
                  <a:schemeClr val="accent2"/>
                </a:solidFill>
                <a:latin typeface="Manjari"/>
                <a:ea typeface="Manjari"/>
                <a:cs typeface="Manjari"/>
              </a:rPr>
              <a:t>of </a:t>
            </a:r>
            <a:r>
              <a:rPr lang="en-US" sz="1000" dirty="0" smtClean="0">
                <a:solidFill>
                  <a:schemeClr val="accent2"/>
                </a:solidFill>
                <a:latin typeface="Manjari"/>
                <a:ea typeface="Manjari"/>
                <a:cs typeface="Manjari"/>
              </a:rPr>
              <a:t>graph visualization</a:t>
            </a:r>
            <a:r>
              <a:rPr lang="en-US" sz="1000" dirty="0">
                <a:solidFill>
                  <a:schemeClr val="accent2"/>
                </a:solidFill>
                <a:latin typeface="Manjari"/>
                <a:ea typeface="Manjari"/>
                <a:cs typeface="Manjari"/>
              </a:rPr>
              <a:t>. </a:t>
            </a:r>
            <a:r>
              <a:rPr lang="en-US" dirty="0"/>
              <a:t/>
            </a:r>
            <a:br>
              <a:rPr lang="en-US" dirty="0"/>
            </a:br>
            <a:endParaRPr lang="en-US" dirty="0"/>
          </a:p>
        </p:txBody>
      </p:sp>
    </p:spTree>
    <p:extLst>
      <p:ext uri="{BB962C8B-B14F-4D97-AF65-F5344CB8AC3E}">
        <p14:creationId xmlns:p14="http://schemas.microsoft.com/office/powerpoint/2010/main" val="36496779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734676" y="1644913"/>
            <a:ext cx="3706500" cy="572700"/>
          </a:xfrm>
        </p:spPr>
        <p:txBody>
          <a:bodyPr/>
          <a:lstStyle/>
          <a:p>
            <a:r>
              <a:rPr lang="en-US" sz="1400" b="1" dirty="0">
                <a:solidFill>
                  <a:schemeClr val="accent1"/>
                </a:solidFill>
                <a:sym typeface="Arial"/>
              </a:rPr>
              <a:t>getSanad(Rawi)</a:t>
            </a:r>
            <a:endParaRPr lang="en-US" sz="1400" b="1" dirty="0">
              <a:solidFill>
                <a:schemeClr val="accent1"/>
              </a:solidFill>
              <a:sym typeface="Hammersmith One"/>
            </a:endParaRPr>
          </a:p>
        </p:txBody>
      </p:sp>
      <p:sp>
        <p:nvSpPr>
          <p:cNvPr id="3" name="Title 2"/>
          <p:cNvSpPr>
            <a:spLocks noGrp="1"/>
          </p:cNvSpPr>
          <p:nvPr>
            <p:ph type="title"/>
          </p:nvPr>
        </p:nvSpPr>
        <p:spPr>
          <a:xfrm>
            <a:off x="1734676" y="1072213"/>
            <a:ext cx="3706500" cy="572700"/>
          </a:xfrm>
        </p:spPr>
        <p:txBody>
          <a:bodyPr/>
          <a:lstStyle/>
          <a:p>
            <a:r>
              <a:rPr lang="en-US" sz="1400" dirty="0">
                <a:latin typeface="Manjari"/>
                <a:ea typeface="Manjari"/>
                <a:cs typeface="Manjari"/>
                <a:sym typeface="Arial"/>
              </a:rPr>
              <a:t>getRawiName() </a:t>
            </a:r>
            <a:endParaRPr lang="en-US" sz="1400" dirty="0">
              <a:latin typeface="Manjari"/>
              <a:ea typeface="Manjari"/>
              <a:cs typeface="Manjari"/>
              <a:sym typeface="Manjari"/>
            </a:endParaRPr>
          </a:p>
        </p:txBody>
      </p:sp>
      <p:sp>
        <p:nvSpPr>
          <p:cNvPr id="4" name="Subtitle 3"/>
          <p:cNvSpPr>
            <a:spLocks noGrp="1"/>
          </p:cNvSpPr>
          <p:nvPr>
            <p:ph type="subTitle" idx="2"/>
          </p:nvPr>
        </p:nvSpPr>
        <p:spPr>
          <a:xfrm>
            <a:off x="1734676" y="2778438"/>
            <a:ext cx="3706500" cy="572700"/>
          </a:xfrm>
        </p:spPr>
        <p:txBody>
          <a:bodyPr/>
          <a:lstStyle/>
          <a:p>
            <a:r>
              <a:rPr lang="en-US" sz="1400" b="1" dirty="0">
                <a:solidFill>
                  <a:schemeClr val="accent1"/>
                </a:solidFill>
                <a:sym typeface="Arial"/>
              </a:rPr>
              <a:t>Graph object </a:t>
            </a:r>
            <a:r>
              <a:rPr lang="en-US" sz="1400" b="1" i="1" dirty="0">
                <a:solidFill>
                  <a:schemeClr val="accent1"/>
                </a:solidFill>
                <a:sym typeface="Arial"/>
              </a:rPr>
              <a:t>graph </a:t>
            </a:r>
            <a:endParaRPr lang="en-US" sz="1400" b="1" i="1" dirty="0">
              <a:solidFill>
                <a:schemeClr val="accent1"/>
              </a:solidFill>
              <a:sym typeface="Hammersmith One"/>
            </a:endParaRPr>
          </a:p>
        </p:txBody>
      </p:sp>
      <p:sp>
        <p:nvSpPr>
          <p:cNvPr id="5" name="Title 4"/>
          <p:cNvSpPr>
            <a:spLocks noGrp="1"/>
          </p:cNvSpPr>
          <p:nvPr>
            <p:ph type="title" idx="3"/>
          </p:nvPr>
        </p:nvSpPr>
        <p:spPr>
          <a:xfrm>
            <a:off x="1734676" y="2205708"/>
            <a:ext cx="3706500" cy="572700"/>
          </a:xfrm>
        </p:spPr>
        <p:txBody>
          <a:bodyPr/>
          <a:lstStyle/>
          <a:p>
            <a:r>
              <a:rPr lang="en-US" sz="1400" dirty="0">
                <a:latin typeface="Manjari"/>
                <a:ea typeface="Manjari"/>
                <a:cs typeface="Manjari"/>
                <a:sym typeface="Arial"/>
              </a:rPr>
              <a:t>array Sanad</a:t>
            </a:r>
            <a:r>
              <a:rPr lang="en-US" sz="1400" dirty="0" smtClean="0">
                <a:latin typeface="Manjari"/>
                <a:ea typeface="Manjari"/>
                <a:cs typeface="Manjari"/>
                <a:sym typeface="Arial"/>
              </a:rPr>
              <a:t>[ ]</a:t>
            </a:r>
            <a:endParaRPr lang="en-US" sz="1400" dirty="0">
              <a:latin typeface="Manjari"/>
              <a:ea typeface="Manjari"/>
              <a:cs typeface="Manjari"/>
            </a:endParaRPr>
          </a:p>
        </p:txBody>
      </p:sp>
      <p:sp>
        <p:nvSpPr>
          <p:cNvPr id="7" name="Title 6"/>
          <p:cNvSpPr>
            <a:spLocks noGrp="1"/>
          </p:cNvSpPr>
          <p:nvPr>
            <p:ph type="title" idx="5"/>
          </p:nvPr>
        </p:nvSpPr>
        <p:spPr>
          <a:xfrm>
            <a:off x="1734676" y="3339238"/>
            <a:ext cx="3706500" cy="572700"/>
          </a:xfrm>
        </p:spPr>
        <p:txBody>
          <a:bodyPr/>
          <a:lstStyle/>
          <a:p>
            <a:r>
              <a:rPr lang="en-US" sz="1400" dirty="0">
                <a:latin typeface="Manjari"/>
                <a:ea typeface="Manjari"/>
                <a:cs typeface="Manjari"/>
                <a:sym typeface="Arial"/>
              </a:rPr>
              <a:t>Display(graph)</a:t>
            </a:r>
            <a:endParaRPr lang="en-US" sz="1400" dirty="0">
              <a:latin typeface="Manjari"/>
              <a:ea typeface="Manjari"/>
              <a:cs typeface="Manjari"/>
              <a:sym typeface="Manjari"/>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9401" y="1242837"/>
            <a:ext cx="3716474" cy="249844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308275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87"/>
        <p:cNvGrpSpPr/>
        <p:nvPr/>
      </p:nvGrpSpPr>
      <p:grpSpPr>
        <a:xfrm>
          <a:off x="0" y="0"/>
          <a:ext cx="0" cy="0"/>
          <a:chOff x="0" y="0"/>
          <a:chExt cx="0" cy="0"/>
        </a:xfrm>
      </p:grpSpPr>
      <p:sp>
        <p:nvSpPr>
          <p:cNvPr id="1388" name="Google Shape;1388;p62"/>
          <p:cNvSpPr txBox="1">
            <a:spLocks noGrp="1"/>
          </p:cNvSpPr>
          <p:nvPr>
            <p:ph type="title"/>
          </p:nvPr>
        </p:nvSpPr>
        <p:spPr>
          <a:xfrm>
            <a:off x="1407092" y="2207572"/>
            <a:ext cx="5570688" cy="1213800"/>
          </a:xfrm>
          <a:prstGeom prst="rect">
            <a:avLst/>
          </a:prstGeom>
        </p:spPr>
        <p:txBody>
          <a:bodyPr spcFirstLastPara="1" wrap="square" lIns="91425" tIns="91425" rIns="91425" bIns="91425" anchor="ctr" anchorCtr="0">
            <a:noAutofit/>
          </a:bodyPr>
          <a:lstStyle/>
          <a:p>
            <a:pPr lvl="0"/>
            <a:r>
              <a:rPr lang="en-US" b="0" dirty="0"/>
              <a:t>INTERACTING WITH THE GRAPH</a:t>
            </a:r>
            <a:r>
              <a:rPr lang="en-US" dirty="0"/>
              <a:t> </a:t>
            </a:r>
            <a:br>
              <a:rPr lang="en-US" dirty="0"/>
            </a:br>
            <a:endParaRPr dirty="0">
              <a:solidFill>
                <a:schemeClr val="accent2"/>
              </a:solidFill>
            </a:endParaRPr>
          </a:p>
        </p:txBody>
      </p:sp>
      <p:sp>
        <p:nvSpPr>
          <p:cNvPr id="1390" name="Google Shape;1390;p62"/>
          <p:cNvSpPr/>
          <p:nvPr/>
        </p:nvSpPr>
        <p:spPr>
          <a:xfrm>
            <a:off x="3502127" y="3421372"/>
            <a:ext cx="1380619" cy="52850"/>
          </a:xfrm>
          <a:custGeom>
            <a:avLst/>
            <a:gdLst/>
            <a:ahLst/>
            <a:cxnLst/>
            <a:rect l="l" t="t" r="r" b="b"/>
            <a:pathLst>
              <a:path w="17505" h="670" extrusionOk="0">
                <a:moveTo>
                  <a:pt x="0" y="0"/>
                </a:moveTo>
                <a:lnTo>
                  <a:pt x="0" y="669"/>
                </a:lnTo>
                <a:lnTo>
                  <a:pt x="17505" y="669"/>
                </a:lnTo>
                <a:lnTo>
                  <a:pt x="1750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951623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051703" y="3690793"/>
            <a:ext cx="4895006" cy="2031325"/>
          </a:xfrm>
          <a:prstGeom prst="rect">
            <a:avLst/>
          </a:prstGeom>
          <a:noFill/>
        </p:spPr>
        <p:txBody>
          <a:bodyPr wrap="square">
            <a:spAutoFit/>
          </a:bodyPr>
          <a:lstStyle/>
          <a:p>
            <a:pPr>
              <a:lnSpc>
                <a:spcPct val="150000"/>
              </a:lnSpc>
            </a:pPr>
            <a:r>
              <a:rPr lang="en-US" b="1" dirty="0">
                <a:solidFill>
                  <a:schemeClr val="accent2"/>
                </a:solidFill>
                <a:latin typeface="Manjari"/>
                <a:ea typeface="Manjari"/>
                <a:cs typeface="Manjari"/>
              </a:rPr>
              <a:t>The nodes appear in the generated graph are clickable, </a:t>
            </a:r>
            <a:r>
              <a:rPr lang="en-US" b="1" dirty="0" smtClean="0">
                <a:solidFill>
                  <a:schemeClr val="accent2"/>
                </a:solidFill>
                <a:latin typeface="Manjari"/>
                <a:ea typeface="Manjari"/>
                <a:cs typeface="Manjari"/>
              </a:rPr>
              <a:t>in which </a:t>
            </a:r>
            <a:r>
              <a:rPr lang="en-US" b="1" dirty="0">
                <a:solidFill>
                  <a:schemeClr val="accent2"/>
                </a:solidFill>
                <a:latin typeface="Manjari"/>
                <a:ea typeface="Manjari"/>
                <a:cs typeface="Manjari"/>
              </a:rPr>
              <a:t>a user can click one of the nodes to </a:t>
            </a:r>
            <a:r>
              <a:rPr lang="en-US" b="1" dirty="0" smtClean="0">
                <a:solidFill>
                  <a:schemeClr val="accent2"/>
                </a:solidFill>
                <a:latin typeface="Manjari"/>
                <a:ea typeface="Manjari"/>
                <a:cs typeface="Manjari"/>
              </a:rPr>
              <a:t>get information </a:t>
            </a:r>
            <a:r>
              <a:rPr lang="en-US" b="1" dirty="0">
                <a:solidFill>
                  <a:schemeClr val="accent2"/>
                </a:solidFill>
                <a:latin typeface="Manjari"/>
                <a:ea typeface="Manjari"/>
                <a:cs typeface="Manjari"/>
              </a:rPr>
              <a:t>from the database regards the clicked node. </a:t>
            </a:r>
            <a:r>
              <a:rPr lang="en-US" b="1" dirty="0"/>
              <a:t/>
            </a:r>
            <a:br>
              <a:rPr lang="en-US" b="1" dirty="0"/>
            </a:br>
            <a:r>
              <a:rPr lang="en-US" b="1" dirty="0"/>
              <a:t/>
            </a:r>
            <a:br>
              <a:rPr lang="en-US" b="1" dirty="0"/>
            </a:br>
            <a:endParaRPr lang="en-US" b="1" dirty="0"/>
          </a:p>
        </p:txBody>
      </p:sp>
      <p:pic>
        <p:nvPicPr>
          <p:cNvPr id="8" name="Picture 7"/>
          <p:cNvPicPr>
            <a:picLocks noChangeAspect="1"/>
          </p:cNvPicPr>
          <p:nvPr/>
        </p:nvPicPr>
        <p:blipFill>
          <a:blip r:embed="rId3"/>
          <a:stretch>
            <a:fillRect/>
          </a:stretch>
        </p:blipFill>
        <p:spPr>
          <a:xfrm>
            <a:off x="1662741" y="150281"/>
            <a:ext cx="5283968" cy="3326796"/>
          </a:xfrm>
          <a:prstGeom prst="rect">
            <a:avLst/>
          </a:prstGeom>
        </p:spPr>
      </p:pic>
    </p:spTree>
    <p:extLst>
      <p:ext uri="{BB962C8B-B14F-4D97-AF65-F5344CB8AC3E}">
        <p14:creationId xmlns:p14="http://schemas.microsoft.com/office/powerpoint/2010/main" val="8172027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051703" y="3690793"/>
            <a:ext cx="4895006" cy="2031325"/>
          </a:xfrm>
          <a:prstGeom prst="rect">
            <a:avLst/>
          </a:prstGeom>
          <a:noFill/>
        </p:spPr>
        <p:txBody>
          <a:bodyPr wrap="square">
            <a:spAutoFit/>
          </a:bodyPr>
          <a:lstStyle/>
          <a:p>
            <a:pPr>
              <a:lnSpc>
                <a:spcPct val="150000"/>
              </a:lnSpc>
            </a:pPr>
            <a:r>
              <a:rPr lang="en-US" b="1" dirty="0">
                <a:solidFill>
                  <a:schemeClr val="accent2"/>
                </a:solidFill>
                <a:latin typeface="Manjari"/>
                <a:ea typeface="Manjari"/>
                <a:cs typeface="Manjari"/>
              </a:rPr>
              <a:t>The nodes appear in the generated graph are clickable, </a:t>
            </a:r>
            <a:r>
              <a:rPr lang="en-US" b="1" dirty="0" smtClean="0">
                <a:solidFill>
                  <a:schemeClr val="accent2"/>
                </a:solidFill>
                <a:latin typeface="Manjari"/>
                <a:ea typeface="Manjari"/>
                <a:cs typeface="Manjari"/>
              </a:rPr>
              <a:t>in which </a:t>
            </a:r>
            <a:r>
              <a:rPr lang="en-US" b="1" dirty="0">
                <a:solidFill>
                  <a:schemeClr val="accent2"/>
                </a:solidFill>
                <a:latin typeface="Manjari"/>
                <a:ea typeface="Manjari"/>
                <a:cs typeface="Manjari"/>
              </a:rPr>
              <a:t>a user can click one of the nodes to </a:t>
            </a:r>
            <a:r>
              <a:rPr lang="en-US" b="1" dirty="0" smtClean="0">
                <a:solidFill>
                  <a:schemeClr val="accent2"/>
                </a:solidFill>
                <a:latin typeface="Manjari"/>
                <a:ea typeface="Manjari"/>
                <a:cs typeface="Manjari"/>
              </a:rPr>
              <a:t>get information </a:t>
            </a:r>
            <a:r>
              <a:rPr lang="en-US" b="1" dirty="0">
                <a:solidFill>
                  <a:schemeClr val="accent2"/>
                </a:solidFill>
                <a:latin typeface="Manjari"/>
                <a:ea typeface="Manjari"/>
                <a:cs typeface="Manjari"/>
              </a:rPr>
              <a:t>from the database regards the clicked node. </a:t>
            </a:r>
            <a:r>
              <a:rPr lang="en-US" b="1" dirty="0"/>
              <a:t/>
            </a:r>
            <a:br>
              <a:rPr lang="en-US" b="1" dirty="0"/>
            </a:br>
            <a:r>
              <a:rPr lang="en-US" b="1" dirty="0"/>
              <a:t/>
            </a:r>
            <a:br>
              <a:rPr lang="en-US" b="1" dirty="0"/>
            </a:br>
            <a:endParaRPr lang="en-US" b="1" dirty="0"/>
          </a:p>
        </p:txBody>
      </p:sp>
      <p:pic>
        <p:nvPicPr>
          <p:cNvPr id="9" name="Picture 8"/>
          <p:cNvPicPr>
            <a:picLocks noChangeAspect="1"/>
          </p:cNvPicPr>
          <p:nvPr/>
        </p:nvPicPr>
        <p:blipFill>
          <a:blip r:embed="rId3"/>
          <a:stretch>
            <a:fillRect/>
          </a:stretch>
        </p:blipFill>
        <p:spPr>
          <a:xfrm>
            <a:off x="631625" y="441577"/>
            <a:ext cx="7308846" cy="318931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93975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31"/>
        <p:cNvGrpSpPr/>
        <p:nvPr/>
      </p:nvGrpSpPr>
      <p:grpSpPr>
        <a:xfrm>
          <a:off x="0" y="0"/>
          <a:ext cx="0" cy="0"/>
          <a:chOff x="0" y="0"/>
          <a:chExt cx="0" cy="0"/>
        </a:xfrm>
      </p:grpSpPr>
      <p:sp>
        <p:nvSpPr>
          <p:cNvPr id="1334" name="Google Shape;1334;p56"/>
          <p:cNvSpPr txBox="1">
            <a:spLocks noGrp="1"/>
          </p:cNvSpPr>
          <p:nvPr>
            <p:ph type="title"/>
          </p:nvPr>
        </p:nvSpPr>
        <p:spPr>
          <a:xfrm>
            <a:off x="713250" y="523025"/>
            <a:ext cx="7717500" cy="541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smtClean="0"/>
              <a:t>T</a:t>
            </a:r>
            <a:r>
              <a:rPr lang="en" dirty="0" smtClean="0"/>
              <a:t>his presintation contains</a:t>
            </a:r>
            <a:endParaRPr dirty="0"/>
          </a:p>
        </p:txBody>
      </p:sp>
      <p:sp>
        <p:nvSpPr>
          <p:cNvPr id="1335" name="Google Shape;1335;p56">
            <a:hlinkClick r:id="rId3" action="ppaction://hlinksldjump"/>
          </p:cNvPr>
          <p:cNvSpPr txBox="1">
            <a:spLocks noGrp="1"/>
          </p:cNvSpPr>
          <p:nvPr>
            <p:ph type="subTitle" idx="3"/>
          </p:nvPr>
        </p:nvSpPr>
        <p:spPr>
          <a:xfrm>
            <a:off x="1391100" y="1434475"/>
            <a:ext cx="1923600" cy="4545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dirty="0" smtClean="0"/>
              <a:t>introduction</a:t>
            </a:r>
            <a:endParaRPr dirty="0"/>
          </a:p>
        </p:txBody>
      </p:sp>
      <p:sp>
        <p:nvSpPr>
          <p:cNvPr id="1336" name="Google Shape;1336;p56">
            <a:hlinkClick r:id="rId4" action="ppaction://hlinksldjump"/>
          </p:cNvPr>
          <p:cNvSpPr txBox="1">
            <a:spLocks noGrp="1"/>
          </p:cNvSpPr>
          <p:nvPr>
            <p:ph type="subTitle" idx="4"/>
          </p:nvPr>
        </p:nvSpPr>
        <p:spPr>
          <a:xfrm>
            <a:off x="3905700" y="1434475"/>
            <a:ext cx="1923600" cy="454500"/>
          </a:xfrm>
          <a:prstGeom prst="rect">
            <a:avLst/>
          </a:prstGeom>
        </p:spPr>
        <p:txBody>
          <a:bodyPr spcFirstLastPara="1" wrap="square" lIns="91425" tIns="91425" rIns="91425" bIns="91425" anchor="t" anchorCtr="0">
            <a:noAutofit/>
          </a:bodyPr>
          <a:lstStyle/>
          <a:p>
            <a:pPr marL="0" lvl="0" indent="0">
              <a:spcAft>
                <a:spcPts val="1200"/>
              </a:spcAft>
            </a:pPr>
            <a:r>
              <a:rPr lang="en-US" sz="1600" dirty="0"/>
              <a:t>SYSTEM ARCHITECTURE </a:t>
            </a:r>
            <a:br>
              <a:rPr lang="en-US" sz="1600" dirty="0"/>
            </a:br>
            <a:endParaRPr sz="1600" dirty="0"/>
          </a:p>
        </p:txBody>
      </p:sp>
      <p:sp>
        <p:nvSpPr>
          <p:cNvPr id="1337" name="Google Shape;1337;p56">
            <a:hlinkClick r:id="rId5" action="ppaction://hlinksldjump"/>
          </p:cNvPr>
          <p:cNvSpPr txBox="1">
            <a:spLocks noGrp="1"/>
          </p:cNvSpPr>
          <p:nvPr>
            <p:ph type="subTitle" idx="5"/>
          </p:nvPr>
        </p:nvSpPr>
        <p:spPr>
          <a:xfrm>
            <a:off x="1391100" y="2992287"/>
            <a:ext cx="1923600" cy="4545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dirty="0" smtClean="0"/>
              <a:t>Realted work</a:t>
            </a:r>
            <a:endParaRPr dirty="0"/>
          </a:p>
        </p:txBody>
      </p:sp>
      <p:sp>
        <p:nvSpPr>
          <p:cNvPr id="1338" name="Google Shape;1338;p56">
            <a:hlinkClick r:id="" action="ppaction://noaction"/>
          </p:cNvPr>
          <p:cNvSpPr txBox="1">
            <a:spLocks noGrp="1"/>
          </p:cNvSpPr>
          <p:nvPr>
            <p:ph type="subTitle" idx="6"/>
          </p:nvPr>
        </p:nvSpPr>
        <p:spPr>
          <a:xfrm>
            <a:off x="3905700" y="2992287"/>
            <a:ext cx="1923600" cy="956258"/>
          </a:xfrm>
          <a:prstGeom prst="rect">
            <a:avLst/>
          </a:prstGeom>
        </p:spPr>
        <p:txBody>
          <a:bodyPr spcFirstLastPara="1" wrap="square" lIns="91425" tIns="91425" rIns="91425" bIns="91425" anchor="t" anchorCtr="0">
            <a:noAutofit/>
          </a:bodyPr>
          <a:lstStyle/>
          <a:p>
            <a:pPr marL="0" lvl="0" indent="0">
              <a:spcAft>
                <a:spcPts val="1200"/>
              </a:spcAft>
            </a:pPr>
            <a:r>
              <a:rPr lang="en-US" dirty="0"/>
              <a:t>INTERACTING WITH THE GRAPH </a:t>
            </a:r>
            <a:br>
              <a:rPr lang="en-US" dirty="0"/>
            </a:br>
            <a:endParaRPr dirty="0"/>
          </a:p>
        </p:txBody>
      </p:sp>
      <p:sp>
        <p:nvSpPr>
          <p:cNvPr id="1340" name="Google Shape;1340;p56"/>
          <p:cNvSpPr txBox="1">
            <a:spLocks noGrp="1"/>
          </p:cNvSpPr>
          <p:nvPr>
            <p:ph type="subTitle" idx="8"/>
          </p:nvPr>
        </p:nvSpPr>
        <p:spPr>
          <a:xfrm>
            <a:off x="3905700" y="1962971"/>
            <a:ext cx="1850864" cy="1029300"/>
          </a:xfrm>
          <a:prstGeom prst="rect">
            <a:avLst/>
          </a:prstGeom>
        </p:spPr>
        <p:txBody>
          <a:bodyPr spcFirstLastPara="1" wrap="square" lIns="91425" tIns="91425" rIns="91425" bIns="91425" anchor="t" anchorCtr="0">
            <a:noAutofit/>
          </a:bodyPr>
          <a:lstStyle/>
          <a:p>
            <a:pPr marL="285750" lvl="0" indent="-285750" algn="l" rtl="0">
              <a:spcBef>
                <a:spcPts val="0"/>
              </a:spcBef>
              <a:spcAft>
                <a:spcPts val="0"/>
              </a:spcAft>
              <a:buFontTx/>
              <a:buChar char="-"/>
            </a:pPr>
            <a:r>
              <a:rPr lang="en-US" sz="1200" b="1" dirty="0"/>
              <a:t>Data base.</a:t>
            </a:r>
          </a:p>
          <a:p>
            <a:pPr marL="285750" lvl="0" indent="-285750">
              <a:buFontTx/>
              <a:buChar char="-"/>
            </a:pPr>
            <a:r>
              <a:rPr lang="en-US" sz="1200" b="1" dirty="0"/>
              <a:t>Ruwah graph building</a:t>
            </a:r>
            <a:r>
              <a:rPr lang="en-US" sz="1200" dirty="0" smtClean="0"/>
              <a:t>. </a:t>
            </a:r>
          </a:p>
          <a:p>
            <a:pPr marL="0" lvl="0" indent="0"/>
            <a:r>
              <a:rPr lang="en-US" dirty="0"/>
              <a:t/>
            </a:r>
            <a:br>
              <a:rPr lang="en-US" dirty="0"/>
            </a:br>
            <a:endParaRPr dirty="0"/>
          </a:p>
        </p:txBody>
      </p:sp>
      <p:sp>
        <p:nvSpPr>
          <p:cNvPr id="1341" name="Google Shape;1341;p56">
            <a:hlinkClick r:id="rId3" action="ppaction://hlinksldjump"/>
          </p:cNvPr>
          <p:cNvSpPr txBox="1">
            <a:spLocks noGrp="1"/>
          </p:cNvSpPr>
          <p:nvPr>
            <p:ph type="title" idx="9"/>
          </p:nvPr>
        </p:nvSpPr>
        <p:spPr>
          <a:xfrm>
            <a:off x="792175" y="1434475"/>
            <a:ext cx="596400" cy="411300"/>
          </a:xfrm>
          <a:prstGeom prst="rect">
            <a:avLst/>
          </a:prstGeom>
        </p:spPr>
        <p:txBody>
          <a:bodyPr spcFirstLastPara="1" wrap="square" lIns="91425" tIns="118850" rIns="91425" bIns="91425" anchor="ctr" anchorCtr="0">
            <a:noAutofit/>
          </a:bodyPr>
          <a:lstStyle/>
          <a:p>
            <a:pPr marL="0" lvl="0" indent="0" algn="ctr" rtl="0">
              <a:spcBef>
                <a:spcPts val="0"/>
              </a:spcBef>
              <a:spcAft>
                <a:spcPts val="0"/>
              </a:spcAft>
              <a:buNone/>
            </a:pPr>
            <a:r>
              <a:rPr lang="en"/>
              <a:t>01</a:t>
            </a:r>
            <a:endParaRPr/>
          </a:p>
        </p:txBody>
      </p:sp>
      <p:sp>
        <p:nvSpPr>
          <p:cNvPr id="1342" name="Google Shape;1342;p56">
            <a:hlinkClick r:id="rId4" action="ppaction://hlinksldjump"/>
          </p:cNvPr>
          <p:cNvSpPr txBox="1">
            <a:spLocks noGrp="1"/>
          </p:cNvSpPr>
          <p:nvPr>
            <p:ph type="title" idx="13"/>
          </p:nvPr>
        </p:nvSpPr>
        <p:spPr>
          <a:xfrm>
            <a:off x="3314700" y="1434475"/>
            <a:ext cx="596400" cy="411300"/>
          </a:xfrm>
          <a:prstGeom prst="rect">
            <a:avLst/>
          </a:prstGeom>
        </p:spPr>
        <p:txBody>
          <a:bodyPr spcFirstLastPara="1" wrap="square" lIns="91425" tIns="118850" rIns="91425" bIns="91425" anchor="ctr" anchorCtr="0">
            <a:noAutofit/>
          </a:bodyPr>
          <a:lstStyle/>
          <a:p>
            <a:pPr marL="0" lvl="0" indent="0" algn="ctr" rtl="0">
              <a:spcBef>
                <a:spcPts val="0"/>
              </a:spcBef>
              <a:spcAft>
                <a:spcPts val="0"/>
              </a:spcAft>
              <a:buNone/>
            </a:pPr>
            <a:r>
              <a:rPr lang="en"/>
              <a:t>03</a:t>
            </a:r>
            <a:endParaRPr/>
          </a:p>
        </p:txBody>
      </p:sp>
      <p:sp>
        <p:nvSpPr>
          <p:cNvPr id="1343" name="Google Shape;1343;p56">
            <a:hlinkClick r:id="rId5" action="ppaction://hlinksldjump"/>
          </p:cNvPr>
          <p:cNvSpPr txBox="1">
            <a:spLocks noGrp="1"/>
          </p:cNvSpPr>
          <p:nvPr>
            <p:ph type="title" idx="14"/>
          </p:nvPr>
        </p:nvSpPr>
        <p:spPr>
          <a:xfrm>
            <a:off x="792175" y="2992276"/>
            <a:ext cx="596400" cy="411300"/>
          </a:xfrm>
          <a:prstGeom prst="rect">
            <a:avLst/>
          </a:prstGeom>
        </p:spPr>
        <p:txBody>
          <a:bodyPr spcFirstLastPara="1" wrap="square" lIns="91425" tIns="118850" rIns="91425" bIns="91425" anchor="ctr" anchorCtr="0">
            <a:noAutofit/>
          </a:bodyPr>
          <a:lstStyle/>
          <a:p>
            <a:pPr marL="0" lvl="0" indent="0" algn="ctr" rtl="0">
              <a:spcBef>
                <a:spcPts val="0"/>
              </a:spcBef>
              <a:spcAft>
                <a:spcPts val="0"/>
              </a:spcAft>
              <a:buNone/>
            </a:pPr>
            <a:r>
              <a:rPr lang="en"/>
              <a:t>02</a:t>
            </a:r>
            <a:endParaRPr/>
          </a:p>
        </p:txBody>
      </p:sp>
      <p:sp>
        <p:nvSpPr>
          <p:cNvPr id="1344" name="Google Shape;1344;p56">
            <a:hlinkClick r:id="" action="ppaction://noaction"/>
          </p:cNvPr>
          <p:cNvSpPr txBox="1">
            <a:spLocks noGrp="1"/>
          </p:cNvSpPr>
          <p:nvPr>
            <p:ph type="title" idx="15"/>
          </p:nvPr>
        </p:nvSpPr>
        <p:spPr>
          <a:xfrm>
            <a:off x="3314700" y="2992276"/>
            <a:ext cx="596400" cy="411300"/>
          </a:xfrm>
          <a:prstGeom prst="rect">
            <a:avLst/>
          </a:prstGeom>
        </p:spPr>
        <p:txBody>
          <a:bodyPr spcFirstLastPara="1" wrap="square" lIns="91425" tIns="118850" rIns="91425" bIns="91425" anchor="ctr" anchorCtr="0">
            <a:noAutofit/>
          </a:bodyPr>
          <a:lstStyle/>
          <a:p>
            <a:pPr marL="0" lvl="0" indent="0" algn="ctr" rtl="0">
              <a:spcBef>
                <a:spcPts val="0"/>
              </a:spcBef>
              <a:spcAft>
                <a:spcPts val="0"/>
              </a:spcAft>
              <a:buNone/>
            </a:pPr>
            <a:r>
              <a:rPr lang="en"/>
              <a:t>04</a:t>
            </a:r>
            <a:endParaRPr/>
          </a:p>
        </p:txBody>
      </p:sp>
      <p:sp>
        <p:nvSpPr>
          <p:cNvPr id="1346" name="Google Shape;1346;p56">
            <a:hlinkClick r:id="" action="ppaction://noaction"/>
          </p:cNvPr>
          <p:cNvSpPr txBox="1">
            <a:spLocks noGrp="1"/>
          </p:cNvSpPr>
          <p:nvPr>
            <p:ph type="subTitle" idx="17"/>
          </p:nvPr>
        </p:nvSpPr>
        <p:spPr>
          <a:xfrm>
            <a:off x="6428225" y="1434475"/>
            <a:ext cx="1923600" cy="454500"/>
          </a:xfrm>
          <a:prstGeom prst="rect">
            <a:avLst/>
          </a:prstGeom>
        </p:spPr>
        <p:txBody>
          <a:bodyPr spcFirstLastPara="1" wrap="square" lIns="91425" tIns="91425" rIns="91425" bIns="91425" anchor="t" anchorCtr="0">
            <a:noAutofit/>
          </a:bodyPr>
          <a:lstStyle/>
          <a:p>
            <a:pPr marL="0" lvl="0" indent="0">
              <a:spcAft>
                <a:spcPts val="1200"/>
              </a:spcAft>
            </a:pPr>
            <a:r>
              <a:rPr lang="en-US" sz="1600" dirty="0"/>
              <a:t>CENTRALITY MEASURES </a:t>
            </a:r>
            <a:br>
              <a:rPr lang="en-US" sz="1600" dirty="0"/>
            </a:br>
            <a:endParaRPr sz="1600" dirty="0"/>
          </a:p>
        </p:txBody>
      </p:sp>
      <p:sp>
        <p:nvSpPr>
          <p:cNvPr id="1347" name="Google Shape;1347;p56">
            <a:hlinkClick r:id="" action="ppaction://noaction"/>
          </p:cNvPr>
          <p:cNvSpPr txBox="1">
            <a:spLocks noGrp="1"/>
          </p:cNvSpPr>
          <p:nvPr>
            <p:ph type="subTitle" idx="18"/>
          </p:nvPr>
        </p:nvSpPr>
        <p:spPr>
          <a:xfrm>
            <a:off x="6428225" y="2992287"/>
            <a:ext cx="1923600" cy="454500"/>
          </a:xfrm>
          <a:prstGeom prst="rect">
            <a:avLst/>
          </a:prstGeom>
        </p:spPr>
        <p:txBody>
          <a:bodyPr spcFirstLastPara="1" wrap="square" lIns="91425" tIns="91425" rIns="91425" bIns="91425" anchor="t" anchorCtr="0">
            <a:noAutofit/>
          </a:bodyPr>
          <a:lstStyle/>
          <a:p>
            <a:pPr marL="0" lvl="0" indent="0">
              <a:spcAft>
                <a:spcPts val="1200"/>
              </a:spcAft>
            </a:pPr>
            <a:r>
              <a:rPr lang="en-US" dirty="0"/>
              <a:t>CONCLUSION </a:t>
            </a:r>
            <a:br>
              <a:rPr lang="en-US" dirty="0"/>
            </a:br>
            <a:endParaRPr dirty="0"/>
          </a:p>
        </p:txBody>
      </p:sp>
      <p:sp>
        <p:nvSpPr>
          <p:cNvPr id="1349" name="Google Shape;1349;p56">
            <a:hlinkClick r:id="" action="ppaction://noaction"/>
          </p:cNvPr>
          <p:cNvSpPr txBox="1">
            <a:spLocks noGrp="1"/>
          </p:cNvSpPr>
          <p:nvPr>
            <p:ph type="title" idx="20"/>
          </p:nvPr>
        </p:nvSpPr>
        <p:spPr>
          <a:xfrm>
            <a:off x="5837225" y="1434475"/>
            <a:ext cx="596400" cy="411300"/>
          </a:xfrm>
          <a:prstGeom prst="rect">
            <a:avLst/>
          </a:prstGeom>
        </p:spPr>
        <p:txBody>
          <a:bodyPr spcFirstLastPara="1" wrap="square" lIns="91425" tIns="118850" rIns="91425" bIns="91425" anchor="ctr" anchorCtr="0">
            <a:noAutofit/>
          </a:bodyPr>
          <a:lstStyle/>
          <a:p>
            <a:pPr marL="0" lvl="0" indent="0" algn="ctr" rtl="0">
              <a:spcBef>
                <a:spcPts val="0"/>
              </a:spcBef>
              <a:spcAft>
                <a:spcPts val="0"/>
              </a:spcAft>
              <a:buNone/>
            </a:pPr>
            <a:r>
              <a:rPr lang="en"/>
              <a:t>05</a:t>
            </a:r>
            <a:endParaRPr/>
          </a:p>
        </p:txBody>
      </p:sp>
      <p:sp>
        <p:nvSpPr>
          <p:cNvPr id="1350" name="Google Shape;1350;p56">
            <a:hlinkClick r:id="" action="ppaction://noaction"/>
          </p:cNvPr>
          <p:cNvSpPr txBox="1">
            <a:spLocks noGrp="1"/>
          </p:cNvSpPr>
          <p:nvPr>
            <p:ph type="title" idx="21"/>
          </p:nvPr>
        </p:nvSpPr>
        <p:spPr>
          <a:xfrm>
            <a:off x="5837225" y="2992276"/>
            <a:ext cx="596400" cy="411300"/>
          </a:xfrm>
          <a:prstGeom prst="rect">
            <a:avLst/>
          </a:prstGeom>
        </p:spPr>
        <p:txBody>
          <a:bodyPr spcFirstLastPara="1" wrap="square" lIns="91425" tIns="118850" rIns="91425" bIns="91425" anchor="ctr" anchorCtr="0">
            <a:noAutofit/>
          </a:bodyPr>
          <a:lstStyle/>
          <a:p>
            <a:pPr marL="0" lvl="0" indent="0" algn="ctr" rtl="0">
              <a:spcBef>
                <a:spcPts val="0"/>
              </a:spcBef>
              <a:spcAft>
                <a:spcPts val="0"/>
              </a:spcAft>
              <a:buNone/>
            </a:pPr>
            <a:r>
              <a:rPr lang="en"/>
              <a:t>06</a:t>
            </a:r>
            <a:endParaRPr/>
          </a:p>
        </p:txBody>
      </p:sp>
      <p:sp>
        <p:nvSpPr>
          <p:cNvPr id="5" name="Subtitle 4"/>
          <p:cNvSpPr>
            <a:spLocks noGrp="1"/>
          </p:cNvSpPr>
          <p:nvPr>
            <p:ph type="subTitle" idx="19"/>
          </p:nvPr>
        </p:nvSpPr>
        <p:spPr>
          <a:xfrm>
            <a:off x="6355488" y="2006176"/>
            <a:ext cx="2217011" cy="1029300"/>
          </a:xfrm>
        </p:spPr>
        <p:txBody>
          <a:bodyPr/>
          <a:lstStyle/>
          <a:p>
            <a:pPr>
              <a:buFontTx/>
              <a:buChar char="-"/>
            </a:pPr>
            <a:r>
              <a:rPr lang="en-US" sz="1200" b="1" dirty="0"/>
              <a:t>Closeness centrality</a:t>
            </a:r>
            <a:r>
              <a:rPr lang="en-US" sz="1200" dirty="0"/>
              <a:t> </a:t>
            </a:r>
            <a:endParaRPr lang="en-US" sz="1200" b="1" dirty="0" smtClean="0"/>
          </a:p>
          <a:p>
            <a:pPr>
              <a:buFontTx/>
              <a:buChar char="-"/>
            </a:pPr>
            <a:r>
              <a:rPr lang="en-US" sz="1200" b="1" dirty="0" smtClean="0"/>
              <a:t>Betweenness Centrality</a:t>
            </a:r>
          </a:p>
          <a:p>
            <a:pPr>
              <a:buFontTx/>
              <a:buChar char="-"/>
            </a:pPr>
            <a:r>
              <a:rPr lang="en-US" sz="1200" b="1" dirty="0" smtClean="0"/>
              <a:t>EigenValue</a:t>
            </a:r>
            <a:r>
              <a:rPr lang="en-US" sz="1200" dirty="0" smtClean="0"/>
              <a:t> </a:t>
            </a:r>
            <a:r>
              <a:rPr lang="en-US" sz="1200" dirty="0"/>
              <a:t/>
            </a:r>
            <a:br>
              <a:rPr lang="en-US" sz="1200" dirty="0"/>
            </a:br>
            <a:r>
              <a:rPr lang="en-US" sz="1200" dirty="0"/>
              <a:t> </a:t>
            </a:r>
            <a:br>
              <a:rPr lang="en-US" sz="1200" dirty="0"/>
            </a:br>
            <a:endParaRPr lang="en-US" sz="1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051703" y="3690793"/>
            <a:ext cx="4895006" cy="2031325"/>
          </a:xfrm>
          <a:prstGeom prst="rect">
            <a:avLst/>
          </a:prstGeom>
          <a:noFill/>
        </p:spPr>
        <p:txBody>
          <a:bodyPr wrap="square">
            <a:spAutoFit/>
          </a:bodyPr>
          <a:lstStyle/>
          <a:p>
            <a:pPr>
              <a:lnSpc>
                <a:spcPct val="150000"/>
              </a:lnSpc>
            </a:pPr>
            <a:r>
              <a:rPr lang="en-US" b="1" dirty="0">
                <a:solidFill>
                  <a:schemeClr val="accent2"/>
                </a:solidFill>
                <a:latin typeface="Manjari"/>
                <a:ea typeface="Manjari"/>
                <a:cs typeface="Manjari"/>
              </a:rPr>
              <a:t>The nodes appear in the generated graph are clickable, </a:t>
            </a:r>
            <a:r>
              <a:rPr lang="en-US" b="1" dirty="0" smtClean="0">
                <a:solidFill>
                  <a:schemeClr val="accent2"/>
                </a:solidFill>
                <a:latin typeface="Manjari"/>
                <a:ea typeface="Manjari"/>
                <a:cs typeface="Manjari"/>
              </a:rPr>
              <a:t>in which </a:t>
            </a:r>
            <a:r>
              <a:rPr lang="en-US" b="1" dirty="0">
                <a:solidFill>
                  <a:schemeClr val="accent2"/>
                </a:solidFill>
                <a:latin typeface="Manjari"/>
                <a:ea typeface="Manjari"/>
                <a:cs typeface="Manjari"/>
              </a:rPr>
              <a:t>a user can click one of the nodes to </a:t>
            </a:r>
            <a:r>
              <a:rPr lang="en-US" b="1" dirty="0" smtClean="0">
                <a:solidFill>
                  <a:schemeClr val="accent2"/>
                </a:solidFill>
                <a:latin typeface="Manjari"/>
                <a:ea typeface="Manjari"/>
                <a:cs typeface="Manjari"/>
              </a:rPr>
              <a:t>get information </a:t>
            </a:r>
            <a:r>
              <a:rPr lang="en-US" b="1" dirty="0">
                <a:solidFill>
                  <a:schemeClr val="accent2"/>
                </a:solidFill>
                <a:latin typeface="Manjari"/>
                <a:ea typeface="Manjari"/>
                <a:cs typeface="Manjari"/>
              </a:rPr>
              <a:t>from the database regards the clicked node. </a:t>
            </a:r>
            <a:r>
              <a:rPr lang="en-US" b="1" dirty="0"/>
              <a:t/>
            </a:r>
            <a:br>
              <a:rPr lang="en-US" b="1" dirty="0"/>
            </a:br>
            <a:r>
              <a:rPr lang="en-US" b="1" dirty="0"/>
              <a:t/>
            </a:r>
            <a:br>
              <a:rPr lang="en-US" b="1" dirty="0"/>
            </a:br>
            <a:endParaRPr lang="en-US" b="1" dirty="0"/>
          </a:p>
        </p:txBody>
      </p:sp>
      <p:pic>
        <p:nvPicPr>
          <p:cNvPr id="10" name="Picture 9"/>
          <p:cNvPicPr>
            <a:picLocks noChangeAspect="1"/>
          </p:cNvPicPr>
          <p:nvPr/>
        </p:nvPicPr>
        <p:blipFill>
          <a:blip r:embed="rId3"/>
          <a:stretch>
            <a:fillRect/>
          </a:stretch>
        </p:blipFill>
        <p:spPr>
          <a:xfrm>
            <a:off x="1516481" y="80960"/>
            <a:ext cx="5687312" cy="360983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97687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69909" y="2921389"/>
            <a:ext cx="3192591" cy="1021883"/>
          </a:xfrm>
          <a:prstGeom prst="rect">
            <a:avLst/>
          </a:prstGeom>
          <a:noFill/>
        </p:spPr>
        <p:txBody>
          <a:bodyPr wrap="square">
            <a:spAutoFit/>
          </a:bodyPr>
          <a:lstStyle/>
          <a:p>
            <a:pPr>
              <a:lnSpc>
                <a:spcPct val="150000"/>
              </a:lnSpc>
            </a:pPr>
            <a:r>
              <a:rPr lang="en-US" b="1" dirty="0" smtClean="0">
                <a:solidFill>
                  <a:schemeClr val="accent2"/>
                </a:solidFill>
                <a:latin typeface="Manjari"/>
                <a:ea typeface="Manjari"/>
                <a:cs typeface="Manjari"/>
              </a:rPr>
              <a:t>- Draw </a:t>
            </a:r>
            <a:r>
              <a:rPr lang="en-US" b="1" dirty="0">
                <a:solidFill>
                  <a:schemeClr val="accent2"/>
                </a:solidFill>
                <a:latin typeface="Manjari"/>
                <a:ea typeface="Manjari"/>
                <a:cs typeface="Manjari"/>
              </a:rPr>
              <a:t>a small graph contains </a:t>
            </a:r>
            <a:r>
              <a:rPr lang="en-US" b="1" dirty="0" smtClean="0">
                <a:solidFill>
                  <a:schemeClr val="accent2"/>
                </a:solidFill>
                <a:latin typeface="Manjari"/>
                <a:ea typeface="Manjari"/>
                <a:cs typeface="Manjari"/>
              </a:rPr>
              <a:t>the </a:t>
            </a:r>
            <a:r>
              <a:rPr lang="en-US" b="1" dirty="0" err="1" smtClean="0">
                <a:solidFill>
                  <a:schemeClr val="accent2"/>
                </a:solidFill>
                <a:latin typeface="Manjari"/>
                <a:ea typeface="Manjari"/>
                <a:cs typeface="Manjari"/>
              </a:rPr>
              <a:t>sannad</a:t>
            </a:r>
            <a:r>
              <a:rPr lang="en-US" b="1" dirty="0" smtClean="0">
                <a:solidFill>
                  <a:schemeClr val="accent2"/>
                </a:solidFill>
                <a:latin typeface="Manjari"/>
                <a:ea typeface="Manjari"/>
                <a:cs typeface="Manjari"/>
              </a:rPr>
              <a:t> </a:t>
            </a:r>
            <a:r>
              <a:rPr lang="en-US" b="1" dirty="0">
                <a:solidFill>
                  <a:schemeClr val="accent2"/>
                </a:solidFill>
                <a:latin typeface="Manjari"/>
                <a:ea typeface="Manjari"/>
                <a:cs typeface="Manjari"/>
              </a:rPr>
              <a:t>for a hadith by clicking on </a:t>
            </a:r>
            <a:r>
              <a:rPr lang="en-US" b="1" dirty="0" smtClean="0">
                <a:solidFill>
                  <a:schemeClr val="accent2"/>
                </a:solidFill>
                <a:latin typeface="Manjari"/>
                <a:ea typeface="Manjari"/>
                <a:cs typeface="Manjari"/>
              </a:rPr>
              <a:t>it. </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5422" y="219216"/>
            <a:ext cx="7464354" cy="2531879"/>
          </a:xfrm>
          <a:prstGeom prst="rect">
            <a:avLst/>
          </a:prstGeom>
          <a:ln>
            <a:noFill/>
          </a:ln>
          <a:effectLst>
            <a:outerShdw blurRad="292100" dist="139700" dir="2700000" algn="tl" rotWithShape="0">
              <a:srgbClr val="333333">
                <a:alpha val="65000"/>
              </a:srgbClr>
            </a:outerShdw>
          </a:effectLst>
        </p:spPr>
      </p:pic>
      <p:sp>
        <p:nvSpPr>
          <p:cNvPr id="5" name="Rectangle 4"/>
          <p:cNvSpPr/>
          <p:nvPr/>
        </p:nvSpPr>
        <p:spPr>
          <a:xfrm>
            <a:off x="4709913" y="2899553"/>
            <a:ext cx="3192591" cy="1345048"/>
          </a:xfrm>
          <a:prstGeom prst="rect">
            <a:avLst/>
          </a:prstGeom>
        </p:spPr>
        <p:txBody>
          <a:bodyPr wrap="square">
            <a:spAutoFit/>
          </a:bodyPr>
          <a:lstStyle/>
          <a:p>
            <a:pPr>
              <a:lnSpc>
                <a:spcPct val="150000"/>
              </a:lnSpc>
            </a:pPr>
            <a:r>
              <a:rPr lang="en-US" b="1" dirty="0" smtClean="0">
                <a:solidFill>
                  <a:schemeClr val="accent2"/>
                </a:solidFill>
                <a:latin typeface="Manjari"/>
                <a:ea typeface="Manjari"/>
                <a:cs typeface="Manjari"/>
              </a:rPr>
              <a:t>-The Small graph is also clickable and has all the main graph properties.</a:t>
            </a:r>
            <a:r>
              <a:rPr lang="en-US" b="1" dirty="0" smtClean="0"/>
              <a:t/>
            </a:r>
            <a:br>
              <a:rPr lang="en-US" b="1" dirty="0" smtClean="0"/>
            </a:br>
            <a:endParaRPr lang="en-US" b="1" dirty="0"/>
          </a:p>
        </p:txBody>
      </p:sp>
    </p:spTree>
    <p:extLst>
      <p:ext uri="{BB962C8B-B14F-4D97-AF65-F5344CB8AC3E}">
        <p14:creationId xmlns:p14="http://schemas.microsoft.com/office/powerpoint/2010/main" val="12834268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87"/>
        <p:cNvGrpSpPr/>
        <p:nvPr/>
      </p:nvGrpSpPr>
      <p:grpSpPr>
        <a:xfrm>
          <a:off x="0" y="0"/>
          <a:ext cx="0" cy="0"/>
          <a:chOff x="0" y="0"/>
          <a:chExt cx="0" cy="0"/>
        </a:xfrm>
      </p:grpSpPr>
      <p:sp>
        <p:nvSpPr>
          <p:cNvPr id="1388" name="Google Shape;1388;p62"/>
          <p:cNvSpPr txBox="1">
            <a:spLocks noGrp="1"/>
          </p:cNvSpPr>
          <p:nvPr>
            <p:ph type="title"/>
          </p:nvPr>
        </p:nvSpPr>
        <p:spPr>
          <a:xfrm>
            <a:off x="1407092" y="2207572"/>
            <a:ext cx="5570688" cy="1213800"/>
          </a:xfrm>
          <a:prstGeom prst="rect">
            <a:avLst/>
          </a:prstGeom>
        </p:spPr>
        <p:txBody>
          <a:bodyPr spcFirstLastPara="1" wrap="square" lIns="91425" tIns="91425" rIns="91425" bIns="91425" anchor="ctr" anchorCtr="0">
            <a:noAutofit/>
          </a:bodyPr>
          <a:lstStyle/>
          <a:p>
            <a:pPr lvl="0"/>
            <a:r>
              <a:rPr lang="en-US" b="0" dirty="0"/>
              <a:t>CENTRALITY MEASURES</a:t>
            </a:r>
            <a:r>
              <a:rPr lang="en-US" dirty="0"/>
              <a:t> </a:t>
            </a:r>
            <a:br>
              <a:rPr lang="en-US" dirty="0"/>
            </a:br>
            <a:endParaRPr dirty="0">
              <a:solidFill>
                <a:schemeClr val="accent2"/>
              </a:solidFill>
            </a:endParaRPr>
          </a:p>
        </p:txBody>
      </p:sp>
      <p:sp>
        <p:nvSpPr>
          <p:cNvPr id="1390" name="Google Shape;1390;p62"/>
          <p:cNvSpPr/>
          <p:nvPr/>
        </p:nvSpPr>
        <p:spPr>
          <a:xfrm>
            <a:off x="3502127" y="3421372"/>
            <a:ext cx="1380619" cy="52850"/>
          </a:xfrm>
          <a:custGeom>
            <a:avLst/>
            <a:gdLst/>
            <a:ahLst/>
            <a:cxnLst/>
            <a:rect l="l" t="t" r="r" b="b"/>
            <a:pathLst>
              <a:path w="17505" h="670" extrusionOk="0">
                <a:moveTo>
                  <a:pt x="0" y="0"/>
                </a:moveTo>
                <a:lnTo>
                  <a:pt x="0" y="669"/>
                </a:lnTo>
                <a:lnTo>
                  <a:pt x="17505" y="669"/>
                </a:lnTo>
                <a:lnTo>
                  <a:pt x="1750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695900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09800" y="1099572"/>
            <a:ext cx="4572000" cy="3000821"/>
          </a:xfrm>
          <a:prstGeom prst="rect">
            <a:avLst/>
          </a:prstGeom>
        </p:spPr>
        <p:txBody>
          <a:bodyPr>
            <a:spAutoFit/>
          </a:bodyPr>
          <a:lstStyle/>
          <a:p>
            <a:pPr marL="152400">
              <a:lnSpc>
                <a:spcPct val="150000"/>
              </a:lnSpc>
            </a:pPr>
            <a:r>
              <a:rPr lang="en-US" dirty="0">
                <a:solidFill>
                  <a:schemeClr val="accent2"/>
                </a:solidFill>
                <a:latin typeface="Manjari"/>
                <a:ea typeface="Manjari"/>
                <a:cs typeface="Manjari"/>
              </a:rPr>
              <a:t>these measures </a:t>
            </a:r>
            <a:r>
              <a:rPr lang="en-US" dirty="0" smtClean="0">
                <a:solidFill>
                  <a:schemeClr val="accent2"/>
                </a:solidFill>
                <a:latin typeface="Manjari"/>
                <a:ea typeface="Manjari"/>
                <a:cs typeface="Manjari"/>
              </a:rPr>
              <a:t>emphasize </a:t>
            </a:r>
            <a:r>
              <a:rPr lang="en-US" dirty="0">
                <a:solidFill>
                  <a:schemeClr val="accent2"/>
                </a:solidFill>
                <a:latin typeface="Manjari"/>
                <a:ea typeface="Manjari"/>
                <a:cs typeface="Manjari"/>
              </a:rPr>
              <a:t>the activity </a:t>
            </a:r>
            <a:r>
              <a:rPr lang="en-US" dirty="0" smtClean="0">
                <a:solidFill>
                  <a:schemeClr val="accent2"/>
                </a:solidFill>
                <a:latin typeface="Manjari"/>
                <a:ea typeface="Manjari"/>
                <a:cs typeface="Manjari"/>
              </a:rPr>
              <a:t>of each </a:t>
            </a:r>
            <a:r>
              <a:rPr lang="en-US" dirty="0">
                <a:solidFill>
                  <a:schemeClr val="accent2"/>
                </a:solidFill>
                <a:latin typeface="Manjari"/>
                <a:ea typeface="Manjari"/>
                <a:cs typeface="Manjari"/>
              </a:rPr>
              <a:t>Rawi in the process of Narration. for example, with </a:t>
            </a:r>
            <a:r>
              <a:rPr lang="en-US" dirty="0" smtClean="0">
                <a:solidFill>
                  <a:schemeClr val="accent2"/>
                </a:solidFill>
                <a:latin typeface="Manjari"/>
                <a:ea typeface="Manjari"/>
                <a:cs typeface="Manjari"/>
              </a:rPr>
              <a:t>the increase </a:t>
            </a:r>
            <a:r>
              <a:rPr lang="en-US" dirty="0">
                <a:solidFill>
                  <a:schemeClr val="accent2"/>
                </a:solidFill>
                <a:latin typeface="Manjari"/>
                <a:ea typeface="Manjari"/>
                <a:cs typeface="Manjari"/>
              </a:rPr>
              <a:t>number of in- and out-bound of a given node, </a:t>
            </a:r>
            <a:r>
              <a:rPr lang="en-US" dirty="0" smtClean="0">
                <a:solidFill>
                  <a:schemeClr val="accent2"/>
                </a:solidFill>
                <a:latin typeface="Manjari"/>
                <a:ea typeface="Manjari"/>
                <a:cs typeface="Manjari"/>
              </a:rPr>
              <a:t>this means </a:t>
            </a:r>
            <a:r>
              <a:rPr lang="en-US" dirty="0">
                <a:solidFill>
                  <a:schemeClr val="accent2"/>
                </a:solidFill>
                <a:latin typeface="Manjari"/>
                <a:ea typeface="Manjari"/>
                <a:cs typeface="Manjari"/>
              </a:rPr>
              <a:t>that the corresponding Rawi has more activity </a:t>
            </a:r>
            <a:r>
              <a:rPr lang="en-US" dirty="0" smtClean="0">
                <a:solidFill>
                  <a:schemeClr val="accent2"/>
                </a:solidFill>
                <a:latin typeface="Manjari"/>
                <a:ea typeface="Manjari"/>
                <a:cs typeface="Manjari"/>
              </a:rPr>
              <a:t>than others </a:t>
            </a:r>
            <a:r>
              <a:rPr lang="en-US" dirty="0">
                <a:solidFill>
                  <a:schemeClr val="accent2"/>
                </a:solidFill>
                <a:latin typeface="Manjari"/>
                <a:ea typeface="Manjari"/>
                <a:cs typeface="Manjari"/>
              </a:rPr>
              <a:t>in the narration process. In this work, we </a:t>
            </a:r>
            <a:r>
              <a:rPr lang="en-US" dirty="0" smtClean="0">
                <a:solidFill>
                  <a:schemeClr val="accent2"/>
                </a:solidFill>
                <a:latin typeface="Manjari"/>
                <a:ea typeface="Manjari"/>
                <a:cs typeface="Manjari"/>
              </a:rPr>
              <a:t>computed three </a:t>
            </a:r>
            <a:r>
              <a:rPr lang="en-US" dirty="0">
                <a:solidFill>
                  <a:schemeClr val="accent2"/>
                </a:solidFill>
                <a:latin typeface="Manjari"/>
                <a:ea typeface="Manjari"/>
                <a:cs typeface="Manjari"/>
              </a:rPr>
              <a:t>different centrality measures, mainly: Closeness, Betweenness and EigenValue. </a:t>
            </a:r>
            <a:br>
              <a:rPr lang="en-US" dirty="0">
                <a:solidFill>
                  <a:schemeClr val="accent2"/>
                </a:solidFill>
                <a:latin typeface="Manjari"/>
                <a:ea typeface="Manjari"/>
                <a:cs typeface="Manjari"/>
              </a:rPr>
            </a:br>
            <a:endParaRPr lang="en-US" dirty="0">
              <a:solidFill>
                <a:schemeClr val="accent2"/>
              </a:solidFill>
              <a:latin typeface="Manjari"/>
              <a:ea typeface="Manjari"/>
              <a:cs typeface="Manjari"/>
            </a:endParaRPr>
          </a:p>
        </p:txBody>
      </p:sp>
    </p:spTree>
    <p:extLst>
      <p:ext uri="{BB962C8B-B14F-4D97-AF65-F5344CB8AC3E}">
        <p14:creationId xmlns:p14="http://schemas.microsoft.com/office/powerpoint/2010/main" val="8166269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Closeness centrality </a:t>
            </a:r>
          </a:p>
        </p:txBody>
      </p:sp>
      <p:sp>
        <p:nvSpPr>
          <p:cNvPr id="3" name="Text Placeholder 2"/>
          <p:cNvSpPr>
            <a:spLocks noGrp="1"/>
          </p:cNvSpPr>
          <p:nvPr>
            <p:ph type="body" idx="1"/>
          </p:nvPr>
        </p:nvSpPr>
        <p:spPr>
          <a:xfrm>
            <a:off x="148927" y="1064525"/>
            <a:ext cx="5575598" cy="3580500"/>
          </a:xfrm>
        </p:spPr>
        <p:txBody>
          <a:bodyPr/>
          <a:lstStyle/>
          <a:p>
            <a:pPr marL="114300" indent="0">
              <a:buNone/>
            </a:pPr>
            <a:r>
              <a:rPr lang="en-US" dirty="0" smtClean="0"/>
              <a:t>In </a:t>
            </a:r>
            <a:r>
              <a:rPr lang="en-US" dirty="0"/>
              <a:t>terms of Ruwah, it </a:t>
            </a:r>
            <a:r>
              <a:rPr lang="en-US" dirty="0" smtClean="0"/>
              <a:t>computes for </a:t>
            </a:r>
            <a:r>
              <a:rPr lang="en-US" dirty="0"/>
              <a:t>every Rawi the amount of being closer to other </a:t>
            </a:r>
            <a:r>
              <a:rPr lang="en-US" dirty="0" smtClean="0"/>
              <a:t>Ruwah that </a:t>
            </a:r>
            <a:r>
              <a:rPr lang="en-US" dirty="0"/>
              <a:t>is the Rawi with </a:t>
            </a:r>
            <a:r>
              <a:rPr lang="en-US" dirty="0" smtClean="0"/>
              <a:t>smallest Closeness </a:t>
            </a:r>
            <a:r>
              <a:rPr lang="en-US" dirty="0"/>
              <a:t>means that this Rawi in average narrated most of his/her Ahadith with</a:t>
            </a:r>
            <a:br>
              <a:rPr lang="en-US" dirty="0"/>
            </a:br>
            <a:r>
              <a:rPr lang="en-US" dirty="0"/>
              <a:t>the minimum number of Ruwah. </a:t>
            </a:r>
            <a:br>
              <a:rPr lang="en-US" dirty="0"/>
            </a:br>
            <a:r>
              <a:rPr lang="en-US" dirty="0"/>
              <a:t/>
            </a:r>
            <a:br>
              <a:rPr lang="en-US" dirty="0"/>
            </a:br>
            <a:endParaRPr lang="en-US" dirty="0"/>
          </a:p>
        </p:txBody>
      </p:sp>
      <p:pic>
        <p:nvPicPr>
          <p:cNvPr id="4" name="Picture 3"/>
          <p:cNvPicPr>
            <a:picLocks noChangeAspect="1"/>
          </p:cNvPicPr>
          <p:nvPr/>
        </p:nvPicPr>
        <p:blipFill>
          <a:blip r:embed="rId3"/>
          <a:stretch>
            <a:fillRect/>
          </a:stretch>
        </p:blipFill>
        <p:spPr>
          <a:xfrm>
            <a:off x="1957387" y="3353375"/>
            <a:ext cx="5229225" cy="13335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4525" y="427289"/>
            <a:ext cx="3419475" cy="2352675"/>
          </a:xfrm>
          <a:prstGeom prst="rect">
            <a:avLst/>
          </a:prstGeom>
        </p:spPr>
      </p:pic>
    </p:spTree>
    <p:extLst>
      <p:ext uri="{BB962C8B-B14F-4D97-AF65-F5344CB8AC3E}">
        <p14:creationId xmlns:p14="http://schemas.microsoft.com/office/powerpoint/2010/main" val="34742258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787"/>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724149" y="485775"/>
            <a:ext cx="3732261" cy="4067175"/>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Betweenness Centrality </a:t>
            </a:r>
          </a:p>
        </p:txBody>
      </p:sp>
      <p:sp>
        <p:nvSpPr>
          <p:cNvPr id="3" name="Text Placeholder 2"/>
          <p:cNvSpPr>
            <a:spLocks noGrp="1"/>
          </p:cNvSpPr>
          <p:nvPr>
            <p:ph type="body" idx="1"/>
          </p:nvPr>
        </p:nvSpPr>
        <p:spPr>
          <a:xfrm>
            <a:off x="713250" y="1122325"/>
            <a:ext cx="5080799" cy="3580500"/>
          </a:xfrm>
        </p:spPr>
        <p:txBody>
          <a:bodyPr/>
          <a:lstStyle/>
          <a:p>
            <a:pPr marL="114300" indent="0">
              <a:buNone/>
            </a:pPr>
            <a:r>
              <a:rPr lang="en-US" dirty="0" smtClean="0"/>
              <a:t>A </a:t>
            </a:r>
            <a:r>
              <a:rPr lang="en-US" dirty="0"/>
              <a:t>Betweenness value of a Rawi measures how </a:t>
            </a:r>
            <a:r>
              <a:rPr lang="en-US" dirty="0" smtClean="0"/>
              <a:t>many shortest </a:t>
            </a:r>
            <a:r>
              <a:rPr lang="en-US" dirty="0"/>
              <a:t>narrations passes through the Rawi and this </a:t>
            </a:r>
            <a:r>
              <a:rPr lang="en-US" dirty="0" smtClean="0"/>
              <a:t>is important </a:t>
            </a:r>
            <a:r>
              <a:rPr lang="en-US" dirty="0"/>
              <a:t>it means that </a:t>
            </a:r>
            <a:endParaRPr lang="en-US" dirty="0" smtClean="0"/>
          </a:p>
          <a:p>
            <a:pPr marL="114300" indent="0">
              <a:buNone/>
            </a:pPr>
            <a:r>
              <a:rPr lang="en-US" dirty="0" smtClean="0"/>
              <a:t>the </a:t>
            </a:r>
            <a:r>
              <a:rPr lang="en-US" dirty="0"/>
              <a:t>Rawi with the biggest </a:t>
            </a:r>
            <a:r>
              <a:rPr lang="en-US" dirty="0" smtClean="0"/>
              <a:t>value indicates </a:t>
            </a:r>
            <a:r>
              <a:rPr lang="en-US" dirty="0"/>
              <a:t>his importance in narrating Ahadith </a:t>
            </a:r>
            <a:endParaRPr lang="en-US" dirty="0" smtClean="0"/>
          </a:p>
          <a:p>
            <a:pPr marL="114300" indent="0">
              <a:buNone/>
            </a:pPr>
            <a:r>
              <a:rPr lang="en-US" dirty="0" smtClean="0"/>
              <a:t>and </a:t>
            </a:r>
            <a:r>
              <a:rPr lang="en-US" dirty="0"/>
              <a:t>the </a:t>
            </a:r>
            <a:r>
              <a:rPr lang="en-US" dirty="0" smtClean="0"/>
              <a:t>trust worth </a:t>
            </a:r>
            <a:r>
              <a:rPr lang="en-US" dirty="0"/>
              <a:t>s/he has </a:t>
            </a:r>
            <a:br>
              <a:rPr lang="en-US" dirty="0"/>
            </a:br>
            <a:r>
              <a:rPr lang="en-US" dirty="0"/>
              <a:t/>
            </a:r>
            <a:br>
              <a:rPr lang="en-US" dirty="0"/>
            </a:br>
            <a:r>
              <a:rPr lang="en-US" dirty="0"/>
              <a:t/>
            </a:r>
            <a:br>
              <a:rPr lang="en-US" dirty="0"/>
            </a:br>
            <a:endParaRPr lang="en-US" dirty="0"/>
          </a:p>
        </p:txBody>
      </p:sp>
      <p:pic>
        <p:nvPicPr>
          <p:cNvPr id="5" name="Picture 4"/>
          <p:cNvPicPr>
            <a:picLocks noChangeAspect="1"/>
          </p:cNvPicPr>
          <p:nvPr/>
        </p:nvPicPr>
        <p:blipFill>
          <a:blip r:embed="rId3"/>
          <a:stretch>
            <a:fillRect/>
          </a:stretch>
        </p:blipFill>
        <p:spPr>
          <a:xfrm>
            <a:off x="1552575" y="3105150"/>
            <a:ext cx="6038850" cy="13716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4049" y="459725"/>
            <a:ext cx="3248025" cy="2419350"/>
          </a:xfrm>
          <a:prstGeom prst="rect">
            <a:avLst/>
          </a:prstGeom>
        </p:spPr>
      </p:pic>
    </p:spTree>
    <p:extLst>
      <p:ext uri="{BB962C8B-B14F-4D97-AF65-F5344CB8AC3E}">
        <p14:creationId xmlns:p14="http://schemas.microsoft.com/office/powerpoint/2010/main" val="18431231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787"/>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453437" y="610403"/>
            <a:ext cx="4207007" cy="3761559"/>
          </a:xfrm>
          <a:prstGeom prst="rect">
            <a:avLst/>
          </a:prstGeom>
        </p:spPr>
      </p:pic>
    </p:spTree>
    <p:extLst>
      <p:ext uri="{BB962C8B-B14F-4D97-AF65-F5344CB8AC3E}">
        <p14:creationId xmlns:p14="http://schemas.microsoft.com/office/powerpoint/2010/main" val="342218455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EigenValue </a:t>
            </a:r>
          </a:p>
        </p:txBody>
      </p:sp>
      <p:sp>
        <p:nvSpPr>
          <p:cNvPr id="3" name="Text Placeholder 2"/>
          <p:cNvSpPr>
            <a:spLocks noGrp="1"/>
          </p:cNvSpPr>
          <p:nvPr>
            <p:ph type="body" idx="1"/>
          </p:nvPr>
        </p:nvSpPr>
        <p:spPr>
          <a:xfrm>
            <a:off x="115045" y="1270999"/>
            <a:ext cx="6080967" cy="3580500"/>
          </a:xfrm>
        </p:spPr>
        <p:txBody>
          <a:bodyPr/>
          <a:lstStyle/>
          <a:p>
            <a:pPr marL="114300" indent="0">
              <a:buNone/>
            </a:pPr>
            <a:r>
              <a:rPr lang="en-US" dirty="0" err="1"/>
              <a:t>EigenValue</a:t>
            </a:r>
            <a:r>
              <a:rPr lang="en-US" dirty="0"/>
              <a:t> </a:t>
            </a:r>
            <a:r>
              <a:rPr lang="en-US" dirty="0" smtClean="0"/>
              <a:t>quantifies </a:t>
            </a:r>
            <a:r>
              <a:rPr lang="en-US" dirty="0"/>
              <a:t>the amount of Rawi importance for </a:t>
            </a:r>
            <a:r>
              <a:rPr lang="en-US" dirty="0" smtClean="0"/>
              <a:t>the number </a:t>
            </a:r>
            <a:r>
              <a:rPr lang="en-US" dirty="0"/>
              <a:t>of narrations transmitted </a:t>
            </a:r>
            <a:r>
              <a:rPr lang="en-US" dirty="0" smtClean="0"/>
              <a:t>to or by him/her. </a:t>
            </a:r>
            <a:r>
              <a:rPr lang="en-US" dirty="0"/>
              <a:t>The Rawi with bigger value indicates a high condense of in- and out-links </a:t>
            </a:r>
            <a:r>
              <a:rPr lang="en-US" dirty="0" smtClean="0"/>
              <a:t>to his/her </a:t>
            </a:r>
            <a:r>
              <a:rPr lang="en-US" dirty="0"/>
              <a:t>corresponding node. In other words, EigenValue </a:t>
            </a:r>
            <a:r>
              <a:rPr lang="en-US" dirty="0" smtClean="0"/>
              <a:t>in important </a:t>
            </a:r>
            <a:r>
              <a:rPr lang="en-US" dirty="0"/>
              <a:t>for sensitivity analysis. </a:t>
            </a:r>
            <a:br>
              <a:rPr lang="en-US" dirty="0"/>
            </a:br>
            <a:r>
              <a:rPr lang="en-US" dirty="0"/>
              <a:t/>
            </a:r>
            <a:br>
              <a:rPr lang="en-US" dirty="0"/>
            </a:br>
            <a:endParaRPr lang="en-US" dirty="0"/>
          </a:p>
        </p:txBody>
      </p:sp>
      <p:pic>
        <p:nvPicPr>
          <p:cNvPr id="4" name="Picture 3"/>
          <p:cNvPicPr>
            <a:picLocks noChangeAspect="1"/>
          </p:cNvPicPr>
          <p:nvPr/>
        </p:nvPicPr>
        <p:blipFill>
          <a:blip r:embed="rId3"/>
          <a:stretch>
            <a:fillRect/>
          </a:stretch>
        </p:blipFill>
        <p:spPr>
          <a:xfrm>
            <a:off x="713250" y="3258762"/>
            <a:ext cx="6067425" cy="1209675"/>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65275" y="523025"/>
            <a:ext cx="3248025" cy="2352675"/>
          </a:xfrm>
          <a:prstGeom prst="rect">
            <a:avLst/>
          </a:prstGeom>
        </p:spPr>
      </p:pic>
    </p:spTree>
    <p:extLst>
      <p:ext uri="{BB962C8B-B14F-4D97-AF65-F5344CB8AC3E}">
        <p14:creationId xmlns:p14="http://schemas.microsoft.com/office/powerpoint/2010/main" val="1701008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787"/>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3057524" y="428625"/>
            <a:ext cx="3732262" cy="4067175"/>
          </a:xfrm>
          <a:prstGeom prst="rect">
            <a:avLst/>
          </a:prstGeom>
        </p:spPr>
      </p:pic>
    </p:spTree>
    <p:extLst>
      <p:ext uri="{BB962C8B-B14F-4D97-AF65-F5344CB8AC3E}">
        <p14:creationId xmlns:p14="http://schemas.microsoft.com/office/powerpoint/2010/main" val="7081035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87"/>
        <p:cNvGrpSpPr/>
        <p:nvPr/>
      </p:nvGrpSpPr>
      <p:grpSpPr>
        <a:xfrm>
          <a:off x="0" y="0"/>
          <a:ext cx="0" cy="0"/>
          <a:chOff x="0" y="0"/>
          <a:chExt cx="0" cy="0"/>
        </a:xfrm>
      </p:grpSpPr>
      <p:sp>
        <p:nvSpPr>
          <p:cNvPr id="1388" name="Google Shape;1388;p62"/>
          <p:cNvSpPr txBox="1">
            <a:spLocks noGrp="1"/>
          </p:cNvSpPr>
          <p:nvPr>
            <p:ph type="title"/>
          </p:nvPr>
        </p:nvSpPr>
        <p:spPr>
          <a:xfrm>
            <a:off x="1639737" y="1960425"/>
            <a:ext cx="5105400" cy="1213800"/>
          </a:xfrm>
          <a:prstGeom prst="rect">
            <a:avLst/>
          </a:prstGeom>
        </p:spPr>
        <p:txBody>
          <a:bodyPr spcFirstLastPara="1" wrap="square" lIns="91425" tIns="91425" rIns="91425" bIns="91425" anchor="ctr" anchorCtr="0">
            <a:noAutofit/>
          </a:bodyPr>
          <a:lstStyle/>
          <a:p>
            <a:pPr lvl="0"/>
            <a:r>
              <a:rPr lang="en-US" dirty="0"/>
              <a:t>INTRODUCTION</a:t>
            </a:r>
            <a:endParaRPr dirty="0">
              <a:solidFill>
                <a:schemeClr val="accent2"/>
              </a:solidFill>
            </a:endParaRPr>
          </a:p>
        </p:txBody>
      </p:sp>
      <p:sp>
        <p:nvSpPr>
          <p:cNvPr id="1390" name="Google Shape;1390;p62"/>
          <p:cNvSpPr/>
          <p:nvPr/>
        </p:nvSpPr>
        <p:spPr>
          <a:xfrm>
            <a:off x="3502127" y="3421372"/>
            <a:ext cx="1380619" cy="52850"/>
          </a:xfrm>
          <a:custGeom>
            <a:avLst/>
            <a:gdLst/>
            <a:ahLst/>
            <a:cxnLst/>
            <a:rect l="l" t="t" r="r" b="b"/>
            <a:pathLst>
              <a:path w="17505" h="670" extrusionOk="0">
                <a:moveTo>
                  <a:pt x="0" y="0"/>
                </a:moveTo>
                <a:lnTo>
                  <a:pt x="0" y="669"/>
                </a:lnTo>
                <a:lnTo>
                  <a:pt x="17505" y="669"/>
                </a:lnTo>
                <a:lnTo>
                  <a:pt x="1750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327364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13250" y="523025"/>
            <a:ext cx="7717500" cy="518966"/>
          </a:xfrm>
        </p:spPr>
        <p:txBody>
          <a:bodyPr/>
          <a:lstStyle/>
          <a:p>
            <a:r>
              <a:rPr lang="en-US" b="0" dirty="0" smtClean="0"/>
              <a:t>CONCLUSION:</a:t>
            </a:r>
            <a:endParaRPr lang="en-US" dirty="0"/>
          </a:p>
        </p:txBody>
      </p:sp>
      <p:sp>
        <p:nvSpPr>
          <p:cNvPr id="3" name="Text Placeholder 2"/>
          <p:cNvSpPr txBox="1">
            <a:spLocks/>
          </p:cNvSpPr>
          <p:nvPr/>
        </p:nvSpPr>
        <p:spPr>
          <a:xfrm>
            <a:off x="713250" y="1014625"/>
            <a:ext cx="7006899" cy="35805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FontTx/>
              <a:buChar char="-"/>
            </a:pPr>
            <a:r>
              <a:rPr lang="en-US" dirty="0" err="1" smtClean="0"/>
              <a:t>Sanad</a:t>
            </a:r>
            <a:r>
              <a:rPr lang="en-US" dirty="0" smtClean="0"/>
              <a:t> </a:t>
            </a:r>
            <a:r>
              <a:rPr lang="en-US" dirty="0"/>
              <a:t>is the list if narrators involved </a:t>
            </a:r>
            <a:r>
              <a:rPr lang="en-US" dirty="0" smtClean="0"/>
              <a:t>in narrating </a:t>
            </a:r>
            <a:r>
              <a:rPr lang="en-US" dirty="0"/>
              <a:t>the Hadith in which they form a path of </a:t>
            </a:r>
            <a:r>
              <a:rPr lang="en-US" dirty="0" smtClean="0"/>
              <a:t>narrators.</a:t>
            </a:r>
          </a:p>
          <a:p>
            <a:pPr marL="285750" indent="-285750">
              <a:buFontTx/>
              <a:buChar char="-"/>
            </a:pPr>
            <a:endParaRPr lang="en-US" dirty="0" smtClean="0"/>
          </a:p>
          <a:p>
            <a:pPr marL="285750" indent="-285750">
              <a:buFontTx/>
              <a:buChar char="-"/>
            </a:pPr>
            <a:r>
              <a:rPr lang="en-US" dirty="0" smtClean="0"/>
              <a:t>centrality </a:t>
            </a:r>
            <a:r>
              <a:rPr lang="en-US" dirty="0"/>
              <a:t>measures were used to </a:t>
            </a:r>
            <a:r>
              <a:rPr lang="en-US" dirty="0" smtClean="0"/>
              <a:t>determine the </a:t>
            </a:r>
            <a:r>
              <a:rPr lang="en-US" dirty="0"/>
              <a:t>impotence of each node in the graph</a:t>
            </a:r>
            <a:r>
              <a:rPr lang="en-US" dirty="0" smtClean="0"/>
              <a:t/>
            </a:r>
            <a:br>
              <a:rPr lang="en-US" dirty="0" smtClean="0"/>
            </a:br>
            <a:r>
              <a:rPr lang="en-US" dirty="0" smtClean="0"/>
              <a:t/>
            </a:r>
            <a:br>
              <a:rPr lang="en-US" dirty="0" smtClean="0"/>
            </a:br>
            <a:endParaRPr lang="en-US" dirty="0"/>
          </a:p>
        </p:txBody>
      </p:sp>
    </p:spTree>
    <p:extLst>
      <p:ext uri="{BB962C8B-B14F-4D97-AF65-F5344CB8AC3E}">
        <p14:creationId xmlns:p14="http://schemas.microsoft.com/office/powerpoint/2010/main" val="21652360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325"/>
        <p:cNvGrpSpPr/>
        <p:nvPr/>
      </p:nvGrpSpPr>
      <p:grpSpPr>
        <a:xfrm>
          <a:off x="0" y="0"/>
          <a:ext cx="0" cy="0"/>
          <a:chOff x="0" y="0"/>
          <a:chExt cx="0" cy="0"/>
        </a:xfrm>
      </p:grpSpPr>
      <p:sp>
        <p:nvSpPr>
          <p:cNvPr id="1326" name="Google Shape;1326;p55"/>
          <p:cNvSpPr txBox="1">
            <a:spLocks noGrp="1"/>
          </p:cNvSpPr>
          <p:nvPr>
            <p:ph type="body" idx="1"/>
          </p:nvPr>
        </p:nvSpPr>
        <p:spPr>
          <a:xfrm>
            <a:off x="713250" y="1152475"/>
            <a:ext cx="7456715" cy="3416400"/>
          </a:xfrm>
          <a:prstGeom prst="rect">
            <a:avLst/>
          </a:prstGeom>
        </p:spPr>
        <p:txBody>
          <a:bodyPr spcFirstLastPara="1" wrap="square" lIns="91425" tIns="91425" rIns="91425" bIns="91425" anchor="t" anchorCtr="0">
            <a:noAutofit/>
          </a:bodyPr>
          <a:lstStyle/>
          <a:p>
            <a:pPr marL="152400" indent="0">
              <a:buNone/>
            </a:pPr>
            <a:r>
              <a:rPr lang="en-US" sz="1800" dirty="0"/>
              <a:t>Working on this project gave us a lot of experience in web based projects and </a:t>
            </a:r>
            <a:r>
              <a:rPr lang="en-US" sz="1800" dirty="0" smtClean="0"/>
              <a:t>Data Base </a:t>
            </a:r>
            <a:r>
              <a:rPr lang="en-US" sz="1800" dirty="0"/>
              <a:t>analyzes. It was a great opportunity, and for that we want to thank the people who helped us and made it easier for us to achieve our goal for this project. We thank All the Professors and lecturers who guided us through our learning process. Special Thanks to our graduation project supervisor </a:t>
            </a:r>
            <a:r>
              <a:rPr lang="en-US" sz="1800" dirty="0" smtClean="0"/>
              <a:t>‘</a:t>
            </a:r>
            <a:r>
              <a:rPr lang="en-US" sz="1800" dirty="0"/>
              <a:t>Dr. Amjad Hawash’ who helped us guided us through every step of our journey, thank you for your patience and for all your advice. We want to express our deepest gratitude to our families</a:t>
            </a:r>
            <a:r>
              <a:rPr lang="en-US" sz="1800" dirty="0" smtClean="0"/>
              <a:t>, who </a:t>
            </a:r>
            <a:r>
              <a:rPr lang="en-US" sz="1800" dirty="0"/>
              <a:t>we would not to be able to do this without their support</a:t>
            </a:r>
            <a:r>
              <a:rPr lang="en-US" sz="1800" dirty="0" smtClean="0"/>
              <a:t>.</a:t>
            </a:r>
            <a:endParaRPr lang="en-US" sz="1800" dirty="0"/>
          </a:p>
        </p:txBody>
      </p:sp>
      <p:sp>
        <p:nvSpPr>
          <p:cNvPr id="1327" name="Google Shape;1327;p55"/>
          <p:cNvSpPr txBox="1">
            <a:spLocks noGrp="1"/>
          </p:cNvSpPr>
          <p:nvPr>
            <p:ph type="title"/>
          </p:nvPr>
        </p:nvSpPr>
        <p:spPr>
          <a:xfrm>
            <a:off x="713250" y="393816"/>
            <a:ext cx="7717500" cy="541500"/>
          </a:xfrm>
          <a:prstGeom prst="rect">
            <a:avLst/>
          </a:prstGeom>
        </p:spPr>
        <p:txBody>
          <a:bodyPr spcFirstLastPara="1" wrap="square" lIns="91425" tIns="91425" rIns="91425" bIns="91425" anchor="b" anchorCtr="0">
            <a:noAutofit/>
          </a:bodyPr>
          <a:lstStyle/>
          <a:p>
            <a:r>
              <a:rPr lang="en-US" dirty="0"/>
              <a:t> </a:t>
            </a:r>
            <a:r>
              <a:rPr lang="en-US" b="0" dirty="0"/>
              <a:t/>
            </a:r>
            <a:br>
              <a:rPr lang="en-US" b="0" dirty="0"/>
            </a:br>
            <a:r>
              <a:rPr lang="en-US" dirty="0"/>
              <a:t/>
            </a:r>
            <a:br>
              <a:rPr lang="en-US" dirty="0"/>
            </a:br>
            <a:r>
              <a:rPr lang="en-US" dirty="0"/>
              <a:t>Acknowledgment </a:t>
            </a:r>
            <a:endParaRPr dirty="0"/>
          </a:p>
        </p:txBody>
      </p:sp>
    </p:spTree>
    <p:extLst>
      <p:ext uri="{BB962C8B-B14F-4D97-AF65-F5344CB8AC3E}">
        <p14:creationId xmlns:p14="http://schemas.microsoft.com/office/powerpoint/2010/main" val="31413768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557"/>
        <p:cNvGrpSpPr/>
        <p:nvPr/>
      </p:nvGrpSpPr>
      <p:grpSpPr>
        <a:xfrm>
          <a:off x="0" y="0"/>
          <a:ext cx="0" cy="0"/>
          <a:chOff x="0" y="0"/>
          <a:chExt cx="0" cy="0"/>
        </a:xfrm>
      </p:grpSpPr>
      <p:sp>
        <p:nvSpPr>
          <p:cNvPr id="2558" name="Google Shape;2558;p123"/>
          <p:cNvSpPr txBox="1">
            <a:spLocks noGrp="1"/>
          </p:cNvSpPr>
          <p:nvPr>
            <p:ph type="title"/>
          </p:nvPr>
        </p:nvSpPr>
        <p:spPr>
          <a:xfrm>
            <a:off x="2572050" y="539888"/>
            <a:ext cx="3999900" cy="1065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Thanks</a:t>
            </a:r>
            <a:endParaRPr dirty="0"/>
          </a:p>
        </p:txBody>
      </p:sp>
      <p:sp>
        <p:nvSpPr>
          <p:cNvPr id="2559" name="Google Shape;2559;p123"/>
          <p:cNvSpPr txBox="1">
            <a:spLocks noGrp="1"/>
          </p:cNvSpPr>
          <p:nvPr>
            <p:ph type="subTitle" idx="1"/>
          </p:nvPr>
        </p:nvSpPr>
        <p:spPr>
          <a:xfrm>
            <a:off x="2572050" y="1785613"/>
            <a:ext cx="3999900" cy="2643512"/>
          </a:xfrm>
          <a:prstGeom prst="rect">
            <a:avLst/>
          </a:prstGeom>
          <a:ln>
            <a:noFill/>
          </a:ln>
        </p:spPr>
        <p:style>
          <a:lnRef idx="2">
            <a:schemeClr val="dk1"/>
          </a:lnRef>
          <a:fillRef idx="1">
            <a:schemeClr val="lt1"/>
          </a:fillRef>
          <a:effectRef idx="0">
            <a:schemeClr val="dk1"/>
          </a:effectRef>
          <a:fontRef idx="minor">
            <a:schemeClr val="dk1"/>
          </a:fontRef>
        </p:style>
        <p:txBody>
          <a:bodyPr spcFirstLastPara="1" wrap="square" lIns="91425" tIns="91425" rIns="91425" bIns="91425" anchor="t" anchorCtr="0">
            <a:noAutofit/>
          </a:bodyPr>
          <a:lstStyle/>
          <a:p>
            <a:pPr marL="0" lvl="0" indent="0" algn="ctr" rtl="0">
              <a:spcBef>
                <a:spcPts val="0"/>
              </a:spcBef>
              <a:spcAft>
                <a:spcPts val="0"/>
              </a:spcAft>
              <a:buNone/>
            </a:pPr>
            <a:r>
              <a:rPr lang="en-US" sz="3200" b="1" dirty="0" smtClean="0">
                <a:latin typeface="Mongolian Baiti" panose="03000500000000000000" pitchFamily="66" charset="0"/>
                <a:cs typeface="Mongolian Baiti" panose="03000500000000000000" pitchFamily="66" charset="0"/>
              </a:rPr>
              <a:t>Yara Bsharat </a:t>
            </a:r>
            <a:br>
              <a:rPr lang="en-US" sz="3200" b="1" dirty="0" smtClean="0">
                <a:latin typeface="Mongolian Baiti" panose="03000500000000000000" pitchFamily="66" charset="0"/>
                <a:cs typeface="Mongolian Baiti" panose="03000500000000000000" pitchFamily="66" charset="0"/>
              </a:rPr>
            </a:br>
            <a:r>
              <a:rPr lang="en-US" sz="3200" b="1" dirty="0" smtClean="0">
                <a:latin typeface="Mongolian Baiti" panose="03000500000000000000" pitchFamily="66" charset="0"/>
                <a:cs typeface="Mongolian Baiti" panose="03000500000000000000" pitchFamily="66" charset="0"/>
              </a:rPr>
              <a:t>Noor Dabeek </a:t>
            </a:r>
            <a:br>
              <a:rPr lang="en-US" sz="3200" b="1" dirty="0" smtClean="0">
                <a:latin typeface="Mongolian Baiti" panose="03000500000000000000" pitchFamily="66" charset="0"/>
                <a:cs typeface="Mongolian Baiti" panose="03000500000000000000" pitchFamily="66" charset="0"/>
              </a:rPr>
            </a:br>
            <a:r>
              <a:rPr lang="en-US" sz="3200" b="1" dirty="0" smtClean="0">
                <a:latin typeface="Mongolian Baiti" panose="03000500000000000000" pitchFamily="66" charset="0"/>
                <a:cs typeface="Mongolian Baiti" panose="03000500000000000000" pitchFamily="66" charset="0"/>
              </a:rPr>
              <a:t>Rama Jaber </a:t>
            </a:r>
            <a:endParaRPr sz="3200" b="1" dirty="0">
              <a:latin typeface="Mongolian Baiti" panose="03000500000000000000" pitchFamily="66" charset="0"/>
              <a:cs typeface="Mongolian Baiti" panose="03000500000000000000"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762844" y="441841"/>
            <a:ext cx="7717500" cy="3580500"/>
          </a:xfrm>
        </p:spPr>
        <p:txBody>
          <a:bodyPr/>
          <a:lstStyle/>
          <a:p>
            <a:pPr marL="400050" indent="-285750">
              <a:buFont typeface="Wingdings" panose="05000000000000000000" pitchFamily="2" charset="2"/>
              <a:buChar char="§"/>
            </a:pPr>
            <a:r>
              <a:rPr lang="en-US" dirty="0"/>
              <a:t>With the continuous achievements in </a:t>
            </a:r>
            <a:r>
              <a:rPr lang="en-US" dirty="0" smtClean="0"/>
              <a:t>Information Technology </a:t>
            </a:r>
            <a:r>
              <a:rPr lang="en-US" dirty="0"/>
              <a:t>and its applications in different life fields, </a:t>
            </a:r>
            <a:r>
              <a:rPr lang="en-US" dirty="0" smtClean="0"/>
              <a:t>huge amounts </a:t>
            </a:r>
            <a:r>
              <a:rPr lang="en-US" dirty="0"/>
              <a:t>of data are </a:t>
            </a:r>
            <a:r>
              <a:rPr lang="en-US" dirty="0" smtClean="0"/>
              <a:t>generated</a:t>
            </a:r>
          </a:p>
          <a:p>
            <a:pPr marL="400050" indent="-285750">
              <a:buFont typeface="Wingdings" panose="05000000000000000000" pitchFamily="2" charset="2"/>
              <a:buChar char="§"/>
            </a:pPr>
            <a:endParaRPr lang="en-US" dirty="0"/>
          </a:p>
          <a:p>
            <a:pPr marL="400050" indent="-285750">
              <a:buFont typeface="Wingdings" panose="05000000000000000000" pitchFamily="2" charset="2"/>
              <a:buChar char="§"/>
            </a:pPr>
            <a:r>
              <a:rPr lang="en-US" dirty="0" smtClean="0"/>
              <a:t>Requesting data from historical warehouse is needed in several application.</a:t>
            </a:r>
          </a:p>
          <a:p>
            <a:pPr marL="400050" indent="-285750">
              <a:buFont typeface="Wingdings" panose="05000000000000000000" pitchFamily="2" charset="2"/>
              <a:buChar char="§"/>
            </a:pPr>
            <a:endParaRPr lang="en-US" dirty="0"/>
          </a:p>
          <a:p>
            <a:pPr marL="400050" indent="-285750">
              <a:buFont typeface="Wingdings" panose="05000000000000000000" pitchFamily="2" charset="2"/>
              <a:buChar char="§"/>
            </a:pPr>
            <a:r>
              <a:rPr lang="en-US" dirty="0" smtClean="0"/>
              <a:t>Prophet </a:t>
            </a:r>
            <a:r>
              <a:rPr lang="en-US" dirty="0"/>
              <a:t>Mohammad (Peace Be Upon Him) </a:t>
            </a:r>
            <a:r>
              <a:rPr lang="en-US" dirty="0" smtClean="0"/>
              <a:t> </a:t>
            </a:r>
            <a:r>
              <a:rPr lang="en-US" dirty="0"/>
              <a:t>talks </a:t>
            </a:r>
            <a:r>
              <a:rPr lang="en-US" dirty="0" smtClean="0"/>
              <a:t> are considered </a:t>
            </a:r>
            <a:r>
              <a:rPr lang="en-US" dirty="0"/>
              <a:t>an important </a:t>
            </a:r>
            <a:r>
              <a:rPr lang="en-US" dirty="0" smtClean="0"/>
              <a:t>source</a:t>
            </a:r>
            <a:r>
              <a:rPr lang="en-US" dirty="0"/>
              <a:t>.</a:t>
            </a:r>
            <a:endParaRPr lang="en-US" dirty="0" smtClean="0"/>
          </a:p>
          <a:p>
            <a:pPr marL="400050" indent="-285750">
              <a:buFont typeface="Wingdings" panose="05000000000000000000" pitchFamily="2" charset="2"/>
              <a:buChar char="§"/>
            </a:pPr>
            <a:endParaRPr lang="en-US" dirty="0" smtClean="0"/>
          </a:p>
          <a:p>
            <a:pPr marL="400050" indent="-285750">
              <a:buFont typeface="Wingdings" panose="05000000000000000000" pitchFamily="2" charset="2"/>
              <a:buChar char="§"/>
            </a:pPr>
            <a:r>
              <a:rPr lang="en-US" dirty="0"/>
              <a:t>T</a:t>
            </a:r>
            <a:r>
              <a:rPr lang="en-US" dirty="0" smtClean="0"/>
              <a:t>he </a:t>
            </a:r>
            <a:r>
              <a:rPr lang="en-US" dirty="0"/>
              <a:t>way these </a:t>
            </a:r>
            <a:r>
              <a:rPr lang="en-US" dirty="0" err="1"/>
              <a:t>Ahadith</a:t>
            </a:r>
            <a:r>
              <a:rPr lang="en-US" dirty="0"/>
              <a:t> are saved is by </a:t>
            </a:r>
            <a:r>
              <a:rPr lang="en-US" dirty="0" smtClean="0"/>
              <a:t>memorizing.</a:t>
            </a:r>
            <a:endParaRPr lang="en-US" dirty="0"/>
          </a:p>
          <a:p>
            <a:pPr marL="400050" indent="-285750">
              <a:buFont typeface="Wingdings" panose="05000000000000000000" pitchFamily="2" charset="2"/>
              <a:buChar char="§"/>
            </a:pPr>
            <a:endParaRPr lang="en-US" dirty="0" smtClean="0"/>
          </a:p>
          <a:p>
            <a:pPr marL="114300" indent="0">
              <a:buNone/>
            </a:pPr>
            <a:endParaRPr lang="en-US" dirty="0" smtClean="0"/>
          </a:p>
        </p:txBody>
      </p:sp>
    </p:spTree>
    <p:extLst>
      <p:ext uri="{BB962C8B-B14F-4D97-AF65-F5344CB8AC3E}">
        <p14:creationId xmlns:p14="http://schemas.microsoft.com/office/powerpoint/2010/main" val="32073103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68"/>
        <p:cNvGrpSpPr/>
        <p:nvPr/>
      </p:nvGrpSpPr>
      <p:grpSpPr>
        <a:xfrm>
          <a:off x="0" y="0"/>
          <a:ext cx="0" cy="0"/>
          <a:chOff x="0" y="0"/>
          <a:chExt cx="0" cy="0"/>
        </a:xfrm>
      </p:grpSpPr>
      <p:sp>
        <p:nvSpPr>
          <p:cNvPr id="2" name="Subtitle 1"/>
          <p:cNvSpPr>
            <a:spLocks noGrp="1"/>
          </p:cNvSpPr>
          <p:nvPr>
            <p:ph type="subTitle" idx="1"/>
          </p:nvPr>
        </p:nvSpPr>
        <p:spPr>
          <a:xfrm>
            <a:off x="192389" y="220624"/>
            <a:ext cx="7717500" cy="4409249"/>
          </a:xfrm>
        </p:spPr>
        <p:txBody>
          <a:bodyPr/>
          <a:lstStyle/>
          <a:p>
            <a:pPr marL="114300" indent="0">
              <a:buNone/>
            </a:pPr>
            <a:endParaRPr lang="en-US" dirty="0"/>
          </a:p>
          <a:p>
            <a:pPr marL="114300" indent="0">
              <a:buNone/>
            </a:pPr>
            <a:endParaRPr lang="en-US" dirty="0"/>
          </a:p>
          <a:p>
            <a:pPr marL="400050" indent="-285750">
              <a:buFont typeface="Wingdings" panose="05000000000000000000" pitchFamily="2" charset="2"/>
              <a:buChar char="§"/>
            </a:pPr>
            <a:r>
              <a:rPr lang="en-US" dirty="0"/>
              <a:t>Each Hadith </a:t>
            </a:r>
            <a:r>
              <a:rPr lang="en-US" dirty="0" smtClean="0"/>
              <a:t>is </a:t>
            </a:r>
            <a:r>
              <a:rPr lang="en-US" dirty="0"/>
              <a:t>formed of two </a:t>
            </a:r>
            <a:r>
              <a:rPr lang="en-US" dirty="0" smtClean="0"/>
              <a:t>parts:</a:t>
            </a:r>
            <a:br>
              <a:rPr lang="en-US" dirty="0" smtClean="0"/>
            </a:br>
            <a:r>
              <a:rPr lang="en-US" dirty="0" smtClean="0"/>
              <a:t>	1.</a:t>
            </a:r>
            <a:r>
              <a:rPr lang="en-US" dirty="0"/>
              <a:t> The </a:t>
            </a:r>
            <a:r>
              <a:rPr lang="en-US" b="1" dirty="0"/>
              <a:t>Sanad </a:t>
            </a:r>
            <a:r>
              <a:rPr lang="en-US" dirty="0"/>
              <a:t>(the list of Ruwah who participated in </a:t>
            </a:r>
            <a:r>
              <a:rPr lang="en-US" dirty="0" smtClean="0"/>
              <a:t>narrating the </a:t>
            </a:r>
            <a:r>
              <a:rPr lang="en-US" dirty="0"/>
              <a:t>Hadith</a:t>
            </a:r>
            <a:r>
              <a:rPr lang="en-US" dirty="0" smtClean="0"/>
              <a:t>).</a:t>
            </a:r>
            <a:br>
              <a:rPr lang="en-US" dirty="0" smtClean="0"/>
            </a:br>
            <a:r>
              <a:rPr lang="en-US" dirty="0" smtClean="0"/>
              <a:t>	2. </a:t>
            </a:r>
            <a:r>
              <a:rPr lang="en-US" dirty="0"/>
              <a:t>T</a:t>
            </a:r>
            <a:r>
              <a:rPr lang="en-US" dirty="0" smtClean="0"/>
              <a:t>he </a:t>
            </a:r>
            <a:r>
              <a:rPr lang="en-US" b="1" dirty="0"/>
              <a:t>Matn</a:t>
            </a:r>
            <a:r>
              <a:rPr lang="en-US" dirty="0"/>
              <a:t>: the talk it </a:t>
            </a:r>
            <a:r>
              <a:rPr lang="en-US" dirty="0" smtClean="0"/>
              <a:t>self.</a:t>
            </a:r>
            <a:endParaRPr lang="en-US" dirty="0"/>
          </a:p>
          <a:p>
            <a:pPr marL="400050" indent="-285750">
              <a:buFont typeface="Wingdings" panose="05000000000000000000" pitchFamily="2" charset="2"/>
              <a:buChar char="§"/>
            </a:pPr>
            <a:endParaRPr lang="en-US" dirty="0" smtClean="0"/>
          </a:p>
          <a:p>
            <a:pPr marL="400050" indent="-285750">
              <a:buFont typeface="Wingdings" panose="05000000000000000000" pitchFamily="2" charset="2"/>
              <a:buChar char="§"/>
            </a:pPr>
            <a:r>
              <a:rPr lang="en-US" dirty="0" smtClean="0"/>
              <a:t>This </a:t>
            </a:r>
            <a:r>
              <a:rPr lang="en-US" dirty="0"/>
              <a:t>work is related to build up a connected graph </a:t>
            </a:r>
            <a:r>
              <a:rPr lang="en-US" dirty="0" smtClean="0"/>
              <a:t>for </a:t>
            </a:r>
            <a:r>
              <a:rPr lang="en-US" dirty="0" err="1" smtClean="0"/>
              <a:t>Ruwah</a:t>
            </a:r>
            <a:r>
              <a:rPr lang="en-US" dirty="0" smtClean="0"/>
              <a:t>.</a:t>
            </a:r>
          </a:p>
          <a:p>
            <a:pPr marL="400050" indent="-285750">
              <a:buFont typeface="Wingdings" panose="05000000000000000000" pitchFamily="2" charset="2"/>
              <a:buChar char="§"/>
            </a:pPr>
            <a:endParaRPr lang="en-US" dirty="0"/>
          </a:p>
          <a:p>
            <a:pPr marL="400050" indent="-285750">
              <a:buFont typeface="Wingdings" panose="05000000000000000000" pitchFamily="2" charset="2"/>
              <a:buChar char="§"/>
            </a:pPr>
            <a:r>
              <a:rPr lang="en-US" dirty="0" smtClean="0"/>
              <a:t>The work </a:t>
            </a:r>
            <a:r>
              <a:rPr lang="en-US" dirty="0"/>
              <a:t>is related to apply a set of graph centrality </a:t>
            </a:r>
            <a:r>
              <a:rPr lang="en-US" dirty="0" smtClean="0"/>
              <a:t>measures like</a:t>
            </a:r>
            <a:r>
              <a:rPr lang="en-US" dirty="0"/>
              <a:t>: </a:t>
            </a:r>
            <a:r>
              <a:rPr lang="en-US" dirty="0" err="1"/>
              <a:t>Betweennes</a:t>
            </a:r>
            <a:r>
              <a:rPr lang="en-US" dirty="0"/>
              <a:t>, Closeness and Eigenvectors</a:t>
            </a:r>
            <a:r>
              <a:rPr lang="en-US" dirty="0" smtClean="0"/>
              <a:t>.</a:t>
            </a:r>
          </a:p>
          <a:p>
            <a:pPr marL="400050" indent="-285750">
              <a:buFont typeface="Wingdings" panose="05000000000000000000" pitchFamily="2" charset="2"/>
              <a:buChar char="§"/>
            </a:pPr>
            <a:endParaRPr lang="en-US" dirty="0"/>
          </a:p>
          <a:p>
            <a:pPr marL="400050" indent="-285750">
              <a:buFont typeface="Wingdings" panose="05000000000000000000" pitchFamily="2" charset="2"/>
              <a:buChar char="§"/>
            </a:pPr>
            <a:endParaRPr lang="en-US" dirty="0" smtClean="0"/>
          </a:p>
          <a:p>
            <a:pPr marL="114300" indent="0">
              <a:buNone/>
            </a:pPr>
            <a:r>
              <a:rPr lang="en-US" dirty="0"/>
              <a:t/>
            </a:r>
            <a:br>
              <a:rPr lang="en-US" dirty="0"/>
            </a:br>
            <a:r>
              <a:rPr lang="en-US" dirty="0"/>
              <a:t> </a:t>
            </a:r>
            <a:br>
              <a:rPr lang="en-US" dirty="0"/>
            </a:br>
            <a:r>
              <a:rPr lang="en-US" dirty="0"/>
              <a:t/>
            </a:r>
            <a:br>
              <a:rPr lang="en-US" dirty="0"/>
            </a:br>
            <a:r>
              <a:rPr lang="en-US" dirty="0"/>
              <a:t/>
            </a:r>
            <a:br>
              <a:rPr lang="en-US" dirty="0"/>
            </a:br>
            <a:r>
              <a:rPr lang="en-US" dirty="0"/>
              <a:t/>
            </a:r>
            <a:br>
              <a:rPr lang="en-US" dirty="0"/>
            </a:br>
            <a:endParaRPr lang="en-US" dirty="0"/>
          </a:p>
        </p:txBody>
      </p:sp>
    </p:spTree>
    <p:extLst>
      <p:ext uri="{BB962C8B-B14F-4D97-AF65-F5344CB8AC3E}">
        <p14:creationId xmlns:p14="http://schemas.microsoft.com/office/powerpoint/2010/main" val="3529355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2725" y="284900"/>
            <a:ext cx="7717500" cy="541500"/>
          </a:xfrm>
        </p:spPr>
        <p:txBody>
          <a:bodyPr/>
          <a:lstStyle/>
          <a:p>
            <a:r>
              <a:rPr lang="en-US" dirty="0"/>
              <a:t>O</a:t>
            </a:r>
            <a:r>
              <a:rPr lang="en-US" dirty="0" smtClean="0"/>
              <a:t>utline</a:t>
            </a:r>
            <a:endParaRPr lang="en-US" dirty="0"/>
          </a:p>
        </p:txBody>
      </p:sp>
      <p:grpSp>
        <p:nvGrpSpPr>
          <p:cNvPr id="3" name="Google Shape;9680;p135"/>
          <p:cNvGrpSpPr/>
          <p:nvPr/>
        </p:nvGrpSpPr>
        <p:grpSpPr>
          <a:xfrm>
            <a:off x="0" y="1414876"/>
            <a:ext cx="9143999" cy="2105025"/>
            <a:chOff x="1247650" y="2075423"/>
            <a:chExt cx="6648477" cy="1557238"/>
          </a:xfrm>
        </p:grpSpPr>
        <p:sp>
          <p:nvSpPr>
            <p:cNvPr id="4" name="Google Shape;9681;p135"/>
            <p:cNvSpPr/>
            <p:nvPr/>
          </p:nvSpPr>
          <p:spPr>
            <a:xfrm>
              <a:off x="6633862" y="2075423"/>
              <a:ext cx="953444" cy="825696"/>
            </a:xfrm>
            <a:custGeom>
              <a:avLst/>
              <a:gdLst/>
              <a:ahLst/>
              <a:cxnLst/>
              <a:rect l="l" t="t" r="r" b="b"/>
              <a:pathLst>
                <a:path w="57767" h="50027" extrusionOk="0">
                  <a:moveTo>
                    <a:pt x="14439" y="0"/>
                  </a:moveTo>
                  <a:lnTo>
                    <a:pt x="0" y="25014"/>
                  </a:lnTo>
                  <a:lnTo>
                    <a:pt x="14439" y="50027"/>
                  </a:lnTo>
                  <a:lnTo>
                    <a:pt x="43329" y="50027"/>
                  </a:lnTo>
                  <a:lnTo>
                    <a:pt x="57767" y="25014"/>
                  </a:lnTo>
                  <a:lnTo>
                    <a:pt x="43329" y="0"/>
                  </a:lnTo>
                  <a:close/>
                </a:path>
              </a:pathLst>
            </a:custGeom>
            <a:ln>
              <a:headEnd type="none" w="sm" len="sm"/>
              <a:tailEnd type="none" w="sm" len="sm"/>
            </a:ln>
          </p:spPr>
          <p:style>
            <a:lnRef idx="2">
              <a:schemeClr val="dk1">
                <a:shade val="50000"/>
              </a:schemeClr>
            </a:lnRef>
            <a:fillRef idx="1">
              <a:schemeClr val="dk1"/>
            </a:fillRef>
            <a:effectRef idx="0">
              <a:schemeClr val="dk1"/>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9682;p135"/>
            <p:cNvSpPr/>
            <p:nvPr/>
          </p:nvSpPr>
          <p:spPr>
            <a:xfrm>
              <a:off x="5359252" y="2806965"/>
              <a:ext cx="953461" cy="825696"/>
            </a:xfrm>
            <a:custGeom>
              <a:avLst/>
              <a:gdLst/>
              <a:ahLst/>
              <a:cxnLst/>
              <a:rect l="l" t="t" r="r" b="b"/>
              <a:pathLst>
                <a:path w="57768" h="50027" extrusionOk="0">
                  <a:moveTo>
                    <a:pt x="14439" y="0"/>
                  </a:moveTo>
                  <a:lnTo>
                    <a:pt x="1" y="25013"/>
                  </a:lnTo>
                  <a:lnTo>
                    <a:pt x="14439" y="50027"/>
                  </a:lnTo>
                  <a:lnTo>
                    <a:pt x="43329" y="50027"/>
                  </a:lnTo>
                  <a:lnTo>
                    <a:pt x="57767" y="25013"/>
                  </a:lnTo>
                  <a:lnTo>
                    <a:pt x="43329" y="0"/>
                  </a:lnTo>
                  <a:close/>
                </a:path>
              </a:pathLst>
            </a:custGeom>
            <a:ln>
              <a:headEnd type="none" w="sm" len="sm"/>
              <a:tailEnd type="none" w="sm" len="sm"/>
            </a:ln>
          </p:spPr>
          <p:style>
            <a:lnRef idx="2">
              <a:schemeClr val="dk1">
                <a:shade val="50000"/>
              </a:schemeClr>
            </a:lnRef>
            <a:fillRef idx="1">
              <a:schemeClr val="dk1"/>
            </a:fillRef>
            <a:effectRef idx="0">
              <a:schemeClr val="dk1"/>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9683;p135"/>
            <p:cNvSpPr/>
            <p:nvPr/>
          </p:nvSpPr>
          <p:spPr>
            <a:xfrm>
              <a:off x="1601478" y="2075425"/>
              <a:ext cx="953316" cy="825696"/>
            </a:xfrm>
            <a:custGeom>
              <a:avLst/>
              <a:gdLst/>
              <a:ahLst/>
              <a:cxnLst/>
              <a:rect l="l" t="t" r="r" b="b"/>
              <a:pathLst>
                <a:path w="57768" h="50027" extrusionOk="0">
                  <a:moveTo>
                    <a:pt x="14439" y="0"/>
                  </a:moveTo>
                  <a:lnTo>
                    <a:pt x="1" y="25013"/>
                  </a:lnTo>
                  <a:lnTo>
                    <a:pt x="14439" y="50027"/>
                  </a:lnTo>
                  <a:lnTo>
                    <a:pt x="43329" y="50027"/>
                  </a:lnTo>
                  <a:lnTo>
                    <a:pt x="57768" y="25013"/>
                  </a:lnTo>
                  <a:lnTo>
                    <a:pt x="43329" y="0"/>
                  </a:lnTo>
                  <a:close/>
                </a:path>
              </a:pathLst>
            </a:custGeom>
            <a:ln>
              <a:headEnd type="none" w="sm" len="sm"/>
              <a:tailEnd type="none" w="sm" len="sm"/>
            </a:ln>
          </p:spPr>
          <p:style>
            <a:lnRef idx="2">
              <a:schemeClr val="dk1">
                <a:shade val="50000"/>
              </a:schemeClr>
            </a:lnRef>
            <a:fillRef idx="1">
              <a:schemeClr val="dk1"/>
            </a:fillRef>
            <a:effectRef idx="0">
              <a:schemeClr val="dk1"/>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9684;p135"/>
            <p:cNvSpPr/>
            <p:nvPr/>
          </p:nvSpPr>
          <p:spPr>
            <a:xfrm>
              <a:off x="2857827" y="2807112"/>
              <a:ext cx="953370" cy="825320"/>
            </a:xfrm>
            <a:custGeom>
              <a:avLst/>
              <a:gdLst/>
              <a:ahLst/>
              <a:cxnLst/>
              <a:rect l="l" t="t" r="r" b="b"/>
              <a:pathLst>
                <a:path w="57780" h="50027" extrusionOk="0">
                  <a:moveTo>
                    <a:pt x="14452" y="0"/>
                  </a:moveTo>
                  <a:lnTo>
                    <a:pt x="0" y="25013"/>
                  </a:lnTo>
                  <a:lnTo>
                    <a:pt x="14452" y="50027"/>
                  </a:lnTo>
                  <a:lnTo>
                    <a:pt x="43328" y="50027"/>
                  </a:lnTo>
                  <a:lnTo>
                    <a:pt x="57780" y="25013"/>
                  </a:lnTo>
                  <a:lnTo>
                    <a:pt x="43328" y="0"/>
                  </a:lnTo>
                  <a:close/>
                </a:path>
              </a:pathLst>
            </a:custGeom>
            <a:ln>
              <a:headEnd type="none" w="sm" len="sm"/>
              <a:tailEnd type="none" w="sm" len="sm"/>
            </a:ln>
          </p:spPr>
          <p:style>
            <a:lnRef idx="2">
              <a:schemeClr val="dk1">
                <a:shade val="50000"/>
              </a:schemeClr>
            </a:lnRef>
            <a:fillRef idx="1">
              <a:schemeClr val="dk1"/>
            </a:fillRef>
            <a:effectRef idx="0">
              <a:schemeClr val="dk1"/>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9685;p135"/>
            <p:cNvSpPr/>
            <p:nvPr/>
          </p:nvSpPr>
          <p:spPr>
            <a:xfrm>
              <a:off x="4097386" y="2075425"/>
              <a:ext cx="953444" cy="825696"/>
            </a:xfrm>
            <a:custGeom>
              <a:avLst/>
              <a:gdLst/>
              <a:ahLst/>
              <a:cxnLst/>
              <a:rect l="l" t="t" r="r" b="b"/>
              <a:pathLst>
                <a:path w="57767" h="50027" extrusionOk="0">
                  <a:moveTo>
                    <a:pt x="14439" y="0"/>
                  </a:moveTo>
                  <a:lnTo>
                    <a:pt x="0" y="25013"/>
                  </a:lnTo>
                  <a:lnTo>
                    <a:pt x="14439" y="50027"/>
                  </a:lnTo>
                  <a:lnTo>
                    <a:pt x="43328" y="50027"/>
                  </a:lnTo>
                  <a:lnTo>
                    <a:pt x="57767" y="25013"/>
                  </a:lnTo>
                  <a:lnTo>
                    <a:pt x="43328" y="0"/>
                  </a:lnTo>
                  <a:close/>
                </a:path>
              </a:pathLst>
            </a:custGeom>
            <a:ln>
              <a:headEnd type="none" w="sm" len="sm"/>
              <a:tailEnd type="none" w="sm" len="sm"/>
            </a:ln>
          </p:spPr>
          <p:style>
            <a:lnRef idx="2">
              <a:schemeClr val="dk1">
                <a:shade val="50000"/>
              </a:schemeClr>
            </a:lnRef>
            <a:fillRef idx="1">
              <a:schemeClr val="dk1"/>
            </a:fillRef>
            <a:effectRef idx="0">
              <a:schemeClr val="dk1"/>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9686;p135"/>
            <p:cNvSpPr/>
            <p:nvPr/>
          </p:nvSpPr>
          <p:spPr>
            <a:xfrm>
              <a:off x="1247650" y="2490334"/>
              <a:ext cx="6648477" cy="729445"/>
            </a:xfrm>
            <a:custGeom>
              <a:avLst/>
              <a:gdLst/>
              <a:ahLst/>
              <a:cxnLst/>
              <a:rect l="l" t="t" r="r" b="b"/>
              <a:pathLst>
                <a:path w="285373" h="31310" fill="none" extrusionOk="0">
                  <a:moveTo>
                    <a:pt x="285373" y="3317"/>
                  </a:moveTo>
                  <a:lnTo>
                    <a:pt x="269256" y="31309"/>
                  </a:lnTo>
                  <a:lnTo>
                    <a:pt x="233095" y="31309"/>
                  </a:lnTo>
                  <a:lnTo>
                    <a:pt x="215067" y="352"/>
                  </a:lnTo>
                  <a:lnTo>
                    <a:pt x="179426" y="352"/>
                  </a:lnTo>
                  <a:lnTo>
                    <a:pt x="161606" y="31218"/>
                  </a:lnTo>
                  <a:lnTo>
                    <a:pt x="125718" y="31309"/>
                  </a:lnTo>
                  <a:lnTo>
                    <a:pt x="107651" y="0"/>
                  </a:lnTo>
                  <a:lnTo>
                    <a:pt x="71490" y="0"/>
                  </a:lnTo>
                  <a:lnTo>
                    <a:pt x="53669" y="31075"/>
                  </a:lnTo>
                  <a:lnTo>
                    <a:pt x="18042" y="31075"/>
                  </a:lnTo>
                  <a:lnTo>
                    <a:pt x="0" y="118"/>
                  </a:lnTo>
                </a:path>
              </a:pathLst>
            </a:custGeom>
            <a:ln>
              <a:headEnd type="none" w="sm" len="sm"/>
              <a:tailEnd type="none" w="sm" len="sm"/>
            </a:ln>
          </p:spPr>
          <p:style>
            <a:lnRef idx="2">
              <a:schemeClr val="dk1">
                <a:shade val="50000"/>
              </a:schemeClr>
            </a:lnRef>
            <a:fillRef idx="1">
              <a:schemeClr val="dk1"/>
            </a:fillRef>
            <a:effectRef idx="0">
              <a:schemeClr val="dk1"/>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 name="TextBox 9"/>
          <p:cNvSpPr txBox="1"/>
          <p:nvPr/>
        </p:nvSpPr>
        <p:spPr>
          <a:xfrm>
            <a:off x="607727" y="1691051"/>
            <a:ext cx="1197591" cy="307777"/>
          </a:xfrm>
          <a:prstGeom prst="rect">
            <a:avLst/>
          </a:prstGeom>
          <a:noFill/>
        </p:spPr>
        <p:txBody>
          <a:bodyPr wrap="square" rtlCol="0">
            <a:spAutoFit/>
          </a:bodyPr>
          <a:lstStyle/>
          <a:p>
            <a:r>
              <a:rPr lang="en-US" dirty="0" smtClean="0"/>
              <a:t>Searching &amp;</a:t>
            </a:r>
            <a:endParaRPr lang="en-US" dirty="0"/>
          </a:p>
        </p:txBody>
      </p:sp>
      <p:sp>
        <p:nvSpPr>
          <p:cNvPr id="12" name="TextBox 11"/>
          <p:cNvSpPr txBox="1"/>
          <p:nvPr/>
        </p:nvSpPr>
        <p:spPr>
          <a:xfrm>
            <a:off x="2363720" y="2700171"/>
            <a:ext cx="1013163" cy="523220"/>
          </a:xfrm>
          <a:prstGeom prst="rect">
            <a:avLst/>
          </a:prstGeom>
          <a:noFill/>
        </p:spPr>
        <p:txBody>
          <a:bodyPr wrap="square" rtlCol="0">
            <a:spAutoFit/>
          </a:bodyPr>
          <a:lstStyle/>
          <a:p>
            <a:pPr algn="ctr"/>
            <a:r>
              <a:rPr lang="en-US" dirty="0" smtClean="0"/>
              <a:t>Building data Base</a:t>
            </a:r>
            <a:endParaRPr lang="en-US" dirty="0"/>
          </a:p>
        </p:txBody>
      </p:sp>
      <p:sp>
        <p:nvSpPr>
          <p:cNvPr id="14" name="Rectangle 13"/>
          <p:cNvSpPr/>
          <p:nvPr/>
        </p:nvSpPr>
        <p:spPr>
          <a:xfrm>
            <a:off x="611479" y="1935190"/>
            <a:ext cx="1021433" cy="523220"/>
          </a:xfrm>
          <a:prstGeom prst="rect">
            <a:avLst/>
          </a:prstGeom>
        </p:spPr>
        <p:txBody>
          <a:bodyPr wrap="none">
            <a:spAutoFit/>
          </a:bodyPr>
          <a:lstStyle/>
          <a:p>
            <a:pPr algn="ctr"/>
            <a:r>
              <a:rPr lang="en-US" dirty="0"/>
              <a:t>Collecting </a:t>
            </a:r>
            <a:r>
              <a:rPr lang="en-US" dirty="0" smtClean="0"/>
              <a:t/>
            </a:r>
            <a:br>
              <a:rPr lang="en-US" dirty="0" smtClean="0"/>
            </a:br>
            <a:r>
              <a:rPr lang="en-US" dirty="0" smtClean="0"/>
              <a:t>data</a:t>
            </a:r>
            <a:endParaRPr lang="en-US" dirty="0"/>
          </a:p>
        </p:txBody>
      </p:sp>
      <p:sp>
        <p:nvSpPr>
          <p:cNvPr id="15" name="TextBox 14"/>
          <p:cNvSpPr txBox="1"/>
          <p:nvPr/>
        </p:nvSpPr>
        <p:spPr>
          <a:xfrm>
            <a:off x="4065417" y="1714130"/>
            <a:ext cx="1013163" cy="523220"/>
          </a:xfrm>
          <a:prstGeom prst="rect">
            <a:avLst/>
          </a:prstGeom>
          <a:noFill/>
        </p:spPr>
        <p:txBody>
          <a:bodyPr wrap="square" rtlCol="0">
            <a:spAutoFit/>
          </a:bodyPr>
          <a:lstStyle/>
          <a:p>
            <a:pPr algn="ctr"/>
            <a:r>
              <a:rPr lang="en-US" dirty="0" smtClean="0"/>
              <a:t>Graph Building</a:t>
            </a:r>
            <a:endParaRPr lang="en-US" dirty="0"/>
          </a:p>
        </p:txBody>
      </p:sp>
      <p:sp>
        <p:nvSpPr>
          <p:cNvPr id="16" name="TextBox 15"/>
          <p:cNvSpPr txBox="1"/>
          <p:nvPr/>
        </p:nvSpPr>
        <p:spPr>
          <a:xfrm>
            <a:off x="5603341" y="2569366"/>
            <a:ext cx="1414465" cy="523220"/>
          </a:xfrm>
          <a:prstGeom prst="rect">
            <a:avLst/>
          </a:prstGeom>
          <a:noFill/>
        </p:spPr>
        <p:txBody>
          <a:bodyPr wrap="square" rtlCol="0">
            <a:spAutoFit/>
          </a:bodyPr>
          <a:lstStyle/>
          <a:p>
            <a:pPr algn="ctr"/>
            <a:r>
              <a:rPr lang="en-US" dirty="0" smtClean="0"/>
              <a:t>Centrality measurements</a:t>
            </a:r>
            <a:endParaRPr lang="en-US" dirty="0"/>
          </a:p>
        </p:txBody>
      </p:sp>
      <p:sp>
        <p:nvSpPr>
          <p:cNvPr id="17" name="TextBox 16"/>
          <p:cNvSpPr txBox="1"/>
          <p:nvPr/>
        </p:nvSpPr>
        <p:spPr>
          <a:xfrm>
            <a:off x="7456131" y="1781301"/>
            <a:ext cx="1263131" cy="307777"/>
          </a:xfrm>
          <a:prstGeom prst="rect">
            <a:avLst/>
          </a:prstGeom>
          <a:noFill/>
        </p:spPr>
        <p:txBody>
          <a:bodyPr wrap="square" rtlCol="0">
            <a:spAutoFit/>
          </a:bodyPr>
          <a:lstStyle/>
          <a:p>
            <a:pPr algn="ctr"/>
            <a:r>
              <a:rPr lang="en-US" dirty="0" smtClean="0"/>
              <a:t>documenting</a:t>
            </a:r>
            <a:endParaRPr lang="en-US" dirty="0"/>
          </a:p>
        </p:txBody>
      </p:sp>
    </p:spTree>
    <p:extLst>
      <p:ext uri="{BB962C8B-B14F-4D97-AF65-F5344CB8AC3E}">
        <p14:creationId xmlns:p14="http://schemas.microsoft.com/office/powerpoint/2010/main" val="9684630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81"/>
        <p:cNvGrpSpPr/>
        <p:nvPr/>
      </p:nvGrpSpPr>
      <p:grpSpPr>
        <a:xfrm>
          <a:off x="0" y="0"/>
          <a:ext cx="0" cy="0"/>
          <a:chOff x="0" y="0"/>
          <a:chExt cx="0" cy="0"/>
        </a:xfrm>
      </p:grpSpPr>
      <p:sp>
        <p:nvSpPr>
          <p:cNvPr id="1382" name="Google Shape;1382;p61"/>
          <p:cNvSpPr txBox="1">
            <a:spLocks noGrp="1"/>
          </p:cNvSpPr>
          <p:nvPr>
            <p:ph type="title"/>
          </p:nvPr>
        </p:nvSpPr>
        <p:spPr>
          <a:xfrm>
            <a:off x="546101" y="228057"/>
            <a:ext cx="7717500" cy="541500"/>
          </a:xfrm>
          <a:prstGeom prst="rect">
            <a:avLst/>
          </a:prstGeom>
        </p:spPr>
        <p:txBody>
          <a:bodyPr spcFirstLastPara="1" wrap="square" lIns="91425" tIns="91425" rIns="91425" bIns="91425" anchor="b" anchorCtr="0">
            <a:noAutofit/>
          </a:bodyPr>
          <a:lstStyle/>
          <a:p>
            <a:pPr lvl="0" algn="l"/>
            <a:r>
              <a:rPr lang="en-US" b="0" dirty="0"/>
              <a:t>RELATED WORK</a:t>
            </a:r>
            <a:r>
              <a:rPr lang="en-US" dirty="0"/>
              <a:t> </a:t>
            </a:r>
            <a:endParaRPr dirty="0"/>
          </a:p>
        </p:txBody>
      </p:sp>
      <p:sp>
        <p:nvSpPr>
          <p:cNvPr id="1383" name="Google Shape;1383;p61"/>
          <p:cNvSpPr txBox="1">
            <a:spLocks noGrp="1"/>
          </p:cNvSpPr>
          <p:nvPr>
            <p:ph type="subTitle" idx="1"/>
          </p:nvPr>
        </p:nvSpPr>
        <p:spPr>
          <a:xfrm>
            <a:off x="752579" y="1235383"/>
            <a:ext cx="7511022" cy="3442800"/>
          </a:xfrm>
          <a:prstGeom prst="rect">
            <a:avLst/>
          </a:prstGeom>
        </p:spPr>
        <p:txBody>
          <a:bodyPr spcFirstLastPara="1" wrap="square" lIns="91425" tIns="91425" rIns="91425" bIns="91425" anchor="t" anchorCtr="0">
            <a:noAutofit/>
          </a:bodyPr>
          <a:lstStyle/>
          <a:p>
            <a:pPr marL="342900" lvl="0">
              <a:buAutoNum type="arabicPeriod"/>
            </a:pPr>
            <a:r>
              <a:rPr lang="en-US" sz="1800" dirty="0" smtClean="0"/>
              <a:t>The authors </a:t>
            </a:r>
            <a:r>
              <a:rPr lang="en-US" sz="1800" dirty="0"/>
              <a:t>investigated the opportunity to innovate an </a:t>
            </a:r>
            <a:r>
              <a:rPr lang="en-US" sz="1800" dirty="0" smtClean="0"/>
              <a:t>automatic Hadith </a:t>
            </a:r>
            <a:r>
              <a:rPr lang="en-US" sz="1800" dirty="0"/>
              <a:t>Sanad processing that can help in automatic </a:t>
            </a:r>
            <a:r>
              <a:rPr lang="en-US" sz="1800" dirty="0" smtClean="0"/>
              <a:t>judgment of </a:t>
            </a:r>
            <a:r>
              <a:rPr lang="en-US" sz="1800" dirty="0"/>
              <a:t>Hadith and </a:t>
            </a:r>
            <a:r>
              <a:rPr lang="en-US" sz="1800" dirty="0" smtClean="0"/>
              <a:t>distinguish </a:t>
            </a:r>
            <a:r>
              <a:rPr lang="en-US" sz="1800" dirty="0"/>
              <a:t>between the accepted and </a:t>
            </a:r>
            <a:r>
              <a:rPr lang="en-US" sz="1800" dirty="0" smtClean="0"/>
              <a:t>rejected Hadith</a:t>
            </a:r>
            <a:r>
              <a:rPr lang="en-US" sz="1800" dirty="0"/>
              <a:t>. </a:t>
            </a:r>
            <a:endParaRPr lang="en-US" sz="1800" dirty="0" smtClean="0"/>
          </a:p>
          <a:p>
            <a:pPr marL="342900" lvl="0">
              <a:buAutoNum type="arabicPeriod"/>
            </a:pPr>
            <a:endParaRPr lang="en-US" sz="1800" dirty="0"/>
          </a:p>
          <a:p>
            <a:pPr marL="342900" lvl="0">
              <a:buAutoNum type="arabicPeriod"/>
            </a:pPr>
            <a:r>
              <a:rPr lang="en-US" sz="1800" dirty="0" smtClean="0"/>
              <a:t> Itree the </a:t>
            </a:r>
            <a:r>
              <a:rPr lang="en-US" sz="1800" dirty="0"/>
              <a:t>authors reported on a system that </a:t>
            </a:r>
            <a:r>
              <a:rPr lang="en-US" sz="1800" dirty="0" smtClean="0"/>
              <a:t>automatically generates </a:t>
            </a:r>
            <a:r>
              <a:rPr lang="en-US" sz="1800" dirty="0"/>
              <a:t>the transmission chains of a Hadith and </a:t>
            </a:r>
            <a:r>
              <a:rPr lang="en-US" sz="1800" dirty="0" smtClean="0"/>
              <a:t>graphically display it.</a:t>
            </a:r>
            <a:r>
              <a:rPr lang="en-US" dirty="0"/>
              <a:t/>
            </a:r>
            <a:br>
              <a:rPr lang="en-US" dirty="0"/>
            </a:br>
            <a:r>
              <a:rPr lang="en-US" dirty="0"/>
              <a:t/>
            </a:r>
            <a:br>
              <a:rPr lang="en-US" dirty="0"/>
            </a:br>
            <a:endParaRPr dirty="0"/>
          </a:p>
        </p:txBody>
      </p:sp>
    </p:spTree>
    <p:extLst>
      <p:ext uri="{BB962C8B-B14F-4D97-AF65-F5344CB8AC3E}">
        <p14:creationId xmlns:p14="http://schemas.microsoft.com/office/powerpoint/2010/main" val="22515078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74"/>
        <p:cNvGrpSpPr/>
        <p:nvPr/>
      </p:nvGrpSpPr>
      <p:grpSpPr>
        <a:xfrm>
          <a:off x="0" y="0"/>
          <a:ext cx="0" cy="0"/>
          <a:chOff x="0" y="0"/>
          <a:chExt cx="0" cy="0"/>
        </a:xfrm>
      </p:grpSpPr>
      <p:sp>
        <p:nvSpPr>
          <p:cNvPr id="1376" name="Google Shape;1376;p60"/>
          <p:cNvSpPr txBox="1">
            <a:spLocks noGrp="1"/>
          </p:cNvSpPr>
          <p:nvPr>
            <p:ph type="subTitle" idx="1"/>
          </p:nvPr>
        </p:nvSpPr>
        <p:spPr>
          <a:xfrm>
            <a:off x="1594172" y="503020"/>
            <a:ext cx="7549827" cy="3792935"/>
          </a:xfrm>
          <a:prstGeom prst="rect">
            <a:avLst/>
          </a:prstGeom>
        </p:spPr>
        <p:txBody>
          <a:bodyPr spcFirstLastPara="1" wrap="square" lIns="91425" tIns="91425" rIns="91425" bIns="91425" anchor="t" anchorCtr="0">
            <a:noAutofit/>
          </a:bodyPr>
          <a:lstStyle/>
          <a:p>
            <a:pPr marL="0" lvl="0" indent="0" algn="l">
              <a:spcAft>
                <a:spcPts val="1200"/>
              </a:spcAft>
            </a:pPr>
            <a:r>
              <a:rPr lang="en-US" dirty="0"/>
              <a:t>Our contribution in this work can be </a:t>
            </a:r>
            <a:endParaRPr lang="en-US" dirty="0" smtClean="0"/>
          </a:p>
          <a:p>
            <a:pPr marL="0" lvl="0" indent="0" algn="l">
              <a:spcAft>
                <a:spcPts val="1200"/>
              </a:spcAft>
            </a:pPr>
            <a:r>
              <a:rPr lang="en-US" dirty="0" smtClean="0"/>
              <a:t>summarized </a:t>
            </a:r>
            <a:r>
              <a:rPr lang="en-US" dirty="0"/>
              <a:t>as follows</a:t>
            </a:r>
            <a:r>
              <a:rPr lang="en-US" dirty="0" smtClean="0"/>
              <a:t>:</a:t>
            </a:r>
          </a:p>
          <a:p>
            <a:pPr marL="0" lvl="0" indent="0" algn="l">
              <a:spcAft>
                <a:spcPts val="1200"/>
              </a:spcAft>
            </a:pPr>
            <a:r>
              <a:rPr lang="en-US" sz="100" dirty="0" smtClean="0">
                <a:solidFill>
                  <a:schemeClr val="tx1"/>
                </a:solidFill>
              </a:rPr>
              <a:t>a</a:t>
            </a:r>
            <a:r>
              <a:rPr lang="en-US" dirty="0"/>
              <a:t/>
            </a:r>
            <a:br>
              <a:rPr lang="en-US" dirty="0"/>
            </a:br>
            <a:r>
              <a:rPr lang="en-US" i="1" dirty="0"/>
              <a:t>• </a:t>
            </a:r>
            <a:r>
              <a:rPr lang="en-US" dirty="0"/>
              <a:t>A simple search </a:t>
            </a:r>
            <a:r>
              <a:rPr lang="en-US" dirty="0" smtClean="0"/>
              <a:t>mechanism.</a:t>
            </a:r>
            <a:br>
              <a:rPr lang="en-US" dirty="0" smtClean="0"/>
            </a:br>
            <a:r>
              <a:rPr lang="en-US" dirty="0"/>
              <a:t/>
            </a:r>
            <a:br>
              <a:rPr lang="en-US" dirty="0"/>
            </a:br>
            <a:r>
              <a:rPr lang="en-US" i="1" dirty="0"/>
              <a:t>• </a:t>
            </a:r>
            <a:r>
              <a:rPr lang="en-US" dirty="0"/>
              <a:t>Visualizing the set of Ruwah participating with </a:t>
            </a:r>
            <a:r>
              <a:rPr lang="en-US" dirty="0" smtClean="0"/>
              <a:t>the searched </a:t>
            </a:r>
            <a:r>
              <a:rPr lang="en-US" dirty="0"/>
              <a:t>Rawi in narrating the searched Ahadith</a:t>
            </a:r>
            <a:r>
              <a:rPr lang="en-US" dirty="0" smtClean="0"/>
              <a:t>.</a:t>
            </a:r>
            <a:br>
              <a:rPr lang="en-US" dirty="0" smtClean="0"/>
            </a:br>
            <a:r>
              <a:rPr lang="en-US" dirty="0"/>
              <a:t/>
            </a:r>
            <a:br>
              <a:rPr lang="en-US" dirty="0"/>
            </a:br>
            <a:r>
              <a:rPr lang="en-US" i="1" dirty="0"/>
              <a:t>• </a:t>
            </a:r>
            <a:r>
              <a:rPr lang="en-US" dirty="0"/>
              <a:t>The ability to interact with the constructed graph </a:t>
            </a:r>
            <a:r>
              <a:rPr lang="en-US" dirty="0" smtClean="0"/>
              <a:t>of narrators.</a:t>
            </a:r>
            <a:br>
              <a:rPr lang="en-US" dirty="0" smtClean="0"/>
            </a:br>
            <a:endParaRPr lang="en-US" dirty="0" smtClean="0"/>
          </a:p>
          <a:p>
            <a:pPr marL="0" lvl="0" indent="0" algn="l">
              <a:spcAft>
                <a:spcPts val="1200"/>
              </a:spcAft>
            </a:pPr>
            <a:r>
              <a:rPr lang="en-US" i="1" dirty="0" smtClean="0"/>
              <a:t>• </a:t>
            </a:r>
            <a:r>
              <a:rPr lang="en-US" dirty="0"/>
              <a:t>The ability to compute a set of graph centrality </a:t>
            </a:r>
            <a:r>
              <a:rPr lang="en-US" dirty="0" smtClean="0"/>
              <a:t>measures.</a:t>
            </a:r>
            <a:r>
              <a:rPr lang="en-US" dirty="0"/>
              <a:t/>
            </a:r>
            <a:br>
              <a:rPr lang="en-US" dirty="0"/>
            </a:br>
            <a:endParaRPr dirty="0"/>
          </a:p>
        </p:txBody>
      </p:sp>
      <p:sp>
        <p:nvSpPr>
          <p:cNvPr id="1377" name="Google Shape;1377;p60"/>
          <p:cNvSpPr/>
          <p:nvPr/>
        </p:nvSpPr>
        <p:spPr>
          <a:xfrm>
            <a:off x="213554" y="4867412"/>
            <a:ext cx="1380619" cy="52850"/>
          </a:xfrm>
          <a:custGeom>
            <a:avLst/>
            <a:gdLst/>
            <a:ahLst/>
            <a:cxnLst/>
            <a:rect l="l" t="t" r="r" b="b"/>
            <a:pathLst>
              <a:path w="17505" h="670" extrusionOk="0">
                <a:moveTo>
                  <a:pt x="0" y="0"/>
                </a:moveTo>
                <a:lnTo>
                  <a:pt x="0" y="669"/>
                </a:lnTo>
                <a:lnTo>
                  <a:pt x="17505" y="669"/>
                </a:lnTo>
                <a:lnTo>
                  <a:pt x="1750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430516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387"/>
        <p:cNvGrpSpPr/>
        <p:nvPr/>
      </p:nvGrpSpPr>
      <p:grpSpPr>
        <a:xfrm>
          <a:off x="0" y="0"/>
          <a:ext cx="0" cy="0"/>
          <a:chOff x="0" y="0"/>
          <a:chExt cx="0" cy="0"/>
        </a:xfrm>
      </p:grpSpPr>
      <p:sp>
        <p:nvSpPr>
          <p:cNvPr id="1388" name="Google Shape;1388;p62"/>
          <p:cNvSpPr txBox="1">
            <a:spLocks noGrp="1"/>
          </p:cNvSpPr>
          <p:nvPr>
            <p:ph type="title"/>
          </p:nvPr>
        </p:nvSpPr>
        <p:spPr>
          <a:xfrm>
            <a:off x="1639737" y="1960425"/>
            <a:ext cx="5105400" cy="1213800"/>
          </a:xfrm>
          <a:prstGeom prst="rect">
            <a:avLst/>
          </a:prstGeom>
        </p:spPr>
        <p:txBody>
          <a:bodyPr spcFirstLastPara="1" wrap="square" lIns="91425" tIns="91425" rIns="91425" bIns="91425" anchor="ctr" anchorCtr="0">
            <a:noAutofit/>
          </a:bodyPr>
          <a:lstStyle/>
          <a:p>
            <a:pPr lvl="0"/>
            <a:r>
              <a:rPr lang="en-US" b="0" dirty="0"/>
              <a:t>SYSTEM ARCHITECTURE</a:t>
            </a:r>
            <a:r>
              <a:rPr lang="en-US" dirty="0"/>
              <a:t> </a:t>
            </a:r>
            <a:br>
              <a:rPr lang="en-US" dirty="0"/>
            </a:br>
            <a:endParaRPr dirty="0">
              <a:solidFill>
                <a:schemeClr val="accent2"/>
              </a:solidFill>
            </a:endParaRPr>
          </a:p>
        </p:txBody>
      </p:sp>
      <p:sp>
        <p:nvSpPr>
          <p:cNvPr id="1390" name="Google Shape;1390;p62"/>
          <p:cNvSpPr/>
          <p:nvPr/>
        </p:nvSpPr>
        <p:spPr>
          <a:xfrm>
            <a:off x="3502127" y="3421372"/>
            <a:ext cx="1380619" cy="52850"/>
          </a:xfrm>
          <a:custGeom>
            <a:avLst/>
            <a:gdLst/>
            <a:ahLst/>
            <a:cxnLst/>
            <a:rect l="l" t="t" r="r" b="b"/>
            <a:pathLst>
              <a:path w="17505" h="670" extrusionOk="0">
                <a:moveTo>
                  <a:pt x="0" y="0"/>
                </a:moveTo>
                <a:lnTo>
                  <a:pt x="0" y="669"/>
                </a:lnTo>
                <a:lnTo>
                  <a:pt x="17505" y="669"/>
                </a:lnTo>
                <a:lnTo>
                  <a:pt x="1750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legant Education Pack for Students by Slidesgo">
  <a:themeElements>
    <a:clrScheme name="Simple Light">
      <a:dk1>
        <a:srgbClr val="FFFFFF"/>
      </a:dk1>
      <a:lt1>
        <a:srgbClr val="EDECDF"/>
      </a:lt1>
      <a:dk2>
        <a:srgbClr val="C8A591"/>
      </a:dk2>
      <a:lt2>
        <a:srgbClr val="FFFFFF"/>
      </a:lt2>
      <a:accent1>
        <a:srgbClr val="A0A299"/>
      </a:accent1>
      <a:accent2>
        <a:srgbClr val="40474B"/>
      </a:accent2>
      <a:accent3>
        <a:srgbClr val="C8A591"/>
      </a:accent3>
      <a:accent4>
        <a:srgbClr val="EDECDF"/>
      </a:accent4>
      <a:accent5>
        <a:srgbClr val="A0A299"/>
      </a:accent5>
      <a:accent6>
        <a:srgbClr val="FFFFFF"/>
      </a:accent6>
      <a:hlink>
        <a:srgbClr val="40474B"/>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5994</TotalTime>
  <Words>869</Words>
  <Application>Microsoft Office PowerPoint</Application>
  <PresentationFormat>On-screen Show (16:9)</PresentationFormat>
  <Paragraphs>95</Paragraphs>
  <Slides>32</Slides>
  <Notes>30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32</vt:i4>
      </vt:variant>
    </vt:vector>
  </HeadingPairs>
  <TitlesOfParts>
    <vt:vector size="42" baseType="lpstr">
      <vt:lpstr>Ubuntu</vt:lpstr>
      <vt:lpstr>Arial</vt:lpstr>
      <vt:lpstr>Roboto Condensed Light</vt:lpstr>
      <vt:lpstr>Mongolian Baiti</vt:lpstr>
      <vt:lpstr>Manjari</vt:lpstr>
      <vt:lpstr>Anaheim</vt:lpstr>
      <vt:lpstr>Wingdings</vt:lpstr>
      <vt:lpstr>Hammersmith One</vt:lpstr>
      <vt:lpstr>NimbusRomNo9L-Regu</vt:lpstr>
      <vt:lpstr>Elegant Education Pack for Students by Slidesgo</vt:lpstr>
      <vt:lpstr>Interactive Ruwah graph</vt:lpstr>
      <vt:lpstr>This presintation contains</vt:lpstr>
      <vt:lpstr>INTRODUCTION</vt:lpstr>
      <vt:lpstr>PowerPoint Presentation</vt:lpstr>
      <vt:lpstr>PowerPoint Presentation</vt:lpstr>
      <vt:lpstr>Outline</vt:lpstr>
      <vt:lpstr>RELATED WORK </vt:lpstr>
      <vt:lpstr>PowerPoint Presentation</vt:lpstr>
      <vt:lpstr>SYSTEM ARCHITECTURE  </vt:lpstr>
      <vt:lpstr>Building the  database </vt:lpstr>
      <vt:lpstr>PowerPoint Presentation</vt:lpstr>
      <vt:lpstr>PowerPoint Presentation</vt:lpstr>
      <vt:lpstr>Ruwah graph  building </vt:lpstr>
      <vt:lpstr>PowerPoint Presentation</vt:lpstr>
      <vt:lpstr>PowerPoint Presentation</vt:lpstr>
      <vt:lpstr>getRawiName() </vt:lpstr>
      <vt:lpstr>INTERACTING WITH THE GRAPH  </vt:lpstr>
      <vt:lpstr>PowerPoint Presentation</vt:lpstr>
      <vt:lpstr>PowerPoint Presentation</vt:lpstr>
      <vt:lpstr>PowerPoint Presentation</vt:lpstr>
      <vt:lpstr>PowerPoint Presentation</vt:lpstr>
      <vt:lpstr>CENTRALITY MEASURES  </vt:lpstr>
      <vt:lpstr>PowerPoint Presentation</vt:lpstr>
      <vt:lpstr>Closeness centrality </vt:lpstr>
      <vt:lpstr>PowerPoint Presentation</vt:lpstr>
      <vt:lpstr>Betweenness Centrality </vt:lpstr>
      <vt:lpstr>PowerPoint Presentation</vt:lpstr>
      <vt:lpstr>EigenValue </vt:lpstr>
      <vt:lpstr>PowerPoint Presentation</vt:lpstr>
      <vt:lpstr>CONCLUSION:</vt:lpstr>
      <vt:lpstr>   Acknowledgment </vt:lpstr>
      <vt:lpstr>Thanks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Interactive Ruwah graph</dc:title>
  <dc:creator>Noor ♥</dc:creator>
  <cp:lastModifiedBy>Noor ♥</cp:lastModifiedBy>
  <cp:revision>52</cp:revision>
  <dcterms:modified xsi:type="dcterms:W3CDTF">2021-06-08T08:14:13Z</dcterms:modified>
</cp:coreProperties>
</file>