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9BF16-92D4-4F83-B747-2579D0B12B96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EB396-D229-4FE7-9EA5-B9C093F8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Graduation project2</a:t>
            </a:r>
            <a:br>
              <a:rPr lang="en-US" dirty="0" smtClean="0"/>
            </a:br>
            <a:r>
              <a:rPr lang="en-US" dirty="0" smtClean="0"/>
              <a:t>Milk Machine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Dr.Sofian</a:t>
            </a:r>
            <a:r>
              <a:rPr lang="en-US" dirty="0" smtClean="0"/>
              <a:t> samara</a:t>
            </a:r>
          </a:p>
          <a:p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Affife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err="1" smtClean="0"/>
              <a:t>Israa</a:t>
            </a:r>
            <a:r>
              <a:rPr lang="en-US" dirty="0" smtClean="0"/>
              <a:t> </a:t>
            </a:r>
            <a:r>
              <a:rPr lang="en-US" dirty="0" err="1" smtClean="0"/>
              <a:t>mousa</a:t>
            </a:r>
            <a:r>
              <a:rPr lang="en-US" dirty="0" smtClean="0"/>
              <a:t> </a:t>
            </a:r>
          </a:p>
          <a:p>
            <a:r>
              <a:rPr lang="en-US" dirty="0" smtClean="0"/>
              <a:t>Jenan </a:t>
            </a:r>
            <a:r>
              <a:rPr lang="en-US" dirty="0" err="1" smtClean="0"/>
              <a:t>Majdalawi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Tools(cont.)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5- </a:t>
            </a:r>
            <a:r>
              <a:rPr lang="en-US" dirty="0"/>
              <a:t>Bluetooth Module HC-05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صورة 5" descr="HC-05 Bluetooth Modul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3737" y="2596144"/>
            <a:ext cx="5148263" cy="2966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Tools(cont.)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6- relay </a:t>
            </a:r>
            <a:r>
              <a:rPr lang="en-US" dirty="0"/>
              <a:t>(220 volt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صورة 4" descr="C:\Users\jenan\Desktop\download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6174" y="2543174"/>
            <a:ext cx="41624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Tools(cont.)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7- </a:t>
            </a:r>
            <a:r>
              <a:rPr lang="en-US" dirty="0"/>
              <a:t>heater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8- Motors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صورة 5" descr="C:\Users\jenan\Desktop\27939046_1627991000621954_670578076_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8050" y="2419350"/>
            <a:ext cx="38671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Presudure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sz="3600" dirty="0" smtClean="0"/>
          </a:p>
        </p:txBody>
      </p:sp>
      <p:pic>
        <p:nvPicPr>
          <p:cNvPr id="4" name="صورة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971800"/>
            <a:ext cx="1447800" cy="146727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85800" y="22815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Stage (1)</a:t>
            </a:r>
            <a:endParaRPr lang="en-US" sz="2400" dirty="0"/>
          </a:p>
        </p:txBody>
      </p:sp>
      <p:pic>
        <p:nvPicPr>
          <p:cNvPr id="6" name="صورة 5" descr="f51e6410f192729782412a95d2334c6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3124200"/>
            <a:ext cx="1905000" cy="11811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2590800" y="2362200"/>
            <a:ext cx="1447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Stage (2)</a:t>
            </a:r>
            <a:endParaRPr lang="en-US" sz="2400" dirty="0"/>
          </a:p>
        </p:txBody>
      </p:sp>
      <p:pic>
        <p:nvPicPr>
          <p:cNvPr id="8" name="صورة 7" descr="678983_check_512x512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3048000"/>
            <a:ext cx="1524000" cy="152400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4724400" y="2286000"/>
            <a:ext cx="1556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Stage(3)</a:t>
            </a:r>
            <a:endParaRPr lang="en-US" sz="32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7162800" y="2209800"/>
            <a:ext cx="1008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Stage (4)</a:t>
            </a:r>
            <a:endParaRPr lang="en-US" dirty="0"/>
          </a:p>
        </p:txBody>
      </p:sp>
      <p:pic>
        <p:nvPicPr>
          <p:cNvPr id="13" name="صورة 12" descr="androi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2743200"/>
            <a:ext cx="17526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Application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676400"/>
            <a:ext cx="3200400" cy="4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ASM Chart-whole system </a:t>
            </a:r>
            <a:endParaRPr lang="en-US" dirty="0"/>
          </a:p>
        </p:txBody>
      </p:sp>
      <p:pic>
        <p:nvPicPr>
          <p:cNvPr id="4" name="Picture 1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362075" y="1634331"/>
            <a:ext cx="6419850" cy="44577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ASM Chart-Start operation (stage1):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057275" y="1686719"/>
            <a:ext cx="7029450" cy="43529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ASM Chart-Start operation (stage3):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1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042987" y="2177256"/>
            <a:ext cx="7058025" cy="33718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ASM Chart-Start operation (stage4):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152650" y="1843881"/>
            <a:ext cx="48387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ASM Chart-Clean operation: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1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685925" y="1933575"/>
            <a:ext cx="5772150" cy="39338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</a:t>
            </a:r>
          </a:p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Tools </a:t>
            </a:r>
          </a:p>
          <a:p>
            <a:r>
              <a:rPr lang="en-US" dirty="0" smtClean="0"/>
              <a:t>Procedure </a:t>
            </a:r>
          </a:p>
          <a:p>
            <a:r>
              <a:rPr lang="en-US" dirty="0" smtClean="0"/>
              <a:t>Future work</a:t>
            </a:r>
          </a:p>
          <a:p>
            <a:r>
              <a:rPr lang="en-US" dirty="0" smtClean="0"/>
              <a:t>Demo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ASM Chart-Finish operation: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1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000250" y="1371600"/>
            <a:ext cx="5143500" cy="4229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pic>
        <p:nvPicPr>
          <p:cNvPr id="7" name="عنصر نائب للمحتوى 6" descr="animal-health-slid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6962" y="1752600"/>
            <a:ext cx="2967038" cy="2936051"/>
          </a:xfrm>
        </p:spPr>
      </p:pic>
      <p:sp>
        <p:nvSpPr>
          <p:cNvPr id="8" name="مربع نص 7"/>
          <p:cNvSpPr txBox="1"/>
          <p:nvPr/>
        </p:nvSpPr>
        <p:spPr>
          <a:xfrm>
            <a:off x="762000" y="1066800"/>
            <a:ext cx="2054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Big View </a:t>
            </a:r>
            <a:endParaRPr lang="en-US" sz="3600" dirty="0"/>
          </a:p>
        </p:txBody>
      </p:sp>
      <p:pic>
        <p:nvPicPr>
          <p:cNvPr id="10" name="صورة 9" descr="case_studies_icon_tim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209800"/>
            <a:ext cx="3474386" cy="2057400"/>
          </a:xfrm>
          <a:prstGeom prst="rect">
            <a:avLst/>
          </a:prstGeom>
        </p:spPr>
      </p:pic>
      <p:pic>
        <p:nvPicPr>
          <p:cNvPr id="11" name="صورة 10" descr="dianch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209800"/>
            <a:ext cx="2514600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(cont.)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View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 descr="images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667000"/>
            <a:ext cx="2143125" cy="2143125"/>
          </a:xfrm>
          <a:prstGeom prst="rect">
            <a:avLst/>
          </a:prstGeom>
        </p:spPr>
      </p:pic>
      <p:pic>
        <p:nvPicPr>
          <p:cNvPr id="5" name="صورة 4" descr="distribution-5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286000"/>
            <a:ext cx="2438400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pic>
        <p:nvPicPr>
          <p:cNvPr id="4" name="Picture 2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438400" y="1219200"/>
            <a:ext cx="4978682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1- </a:t>
            </a:r>
            <a:r>
              <a:rPr lang="en-US" dirty="0" err="1" smtClean="0"/>
              <a:t>Arduino</a:t>
            </a:r>
            <a:r>
              <a:rPr lang="en-US" dirty="0" smtClean="0"/>
              <a:t> </a:t>
            </a:r>
            <a:r>
              <a:rPr lang="en-US" dirty="0"/>
              <a:t>mega</a:t>
            </a:r>
          </a:p>
          <a:p>
            <a:endParaRPr lang="en-US" dirty="0"/>
          </a:p>
        </p:txBody>
      </p:sp>
      <p:pic>
        <p:nvPicPr>
          <p:cNvPr id="4" name="صورة 3" descr="C:\Users\jenan\Desktop\imag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438400"/>
            <a:ext cx="381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(cont.)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2- </a:t>
            </a:r>
            <a:r>
              <a:rPr lang="en-US" dirty="0"/>
              <a:t>solenoid valve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صورة 4" descr="G1180-1-2-IN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438400"/>
            <a:ext cx="5755640" cy="3333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Tools(cont.)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3- Heat </a:t>
            </a:r>
            <a:r>
              <a:rPr lang="en-US" dirty="0"/>
              <a:t>sensor (CWF-C13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صورة 3" descr="C:\Users\jenan\Desktop\31655392_1717639671663496_9056683316714930176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667000"/>
            <a:ext cx="39004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Tools(cont.)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4</a:t>
            </a:r>
            <a:r>
              <a:rPr lang="en-US" dirty="0" smtClean="0"/>
              <a:t>- </a:t>
            </a:r>
            <a:r>
              <a:rPr lang="en-US" dirty="0"/>
              <a:t>ultrasonic sensor 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صورة 4" descr="ÙØªÙØ¬Ø© Ø¨Ø­Ø« Ø§ÙØµÙØ± Ø¹Ù âªultrasonic sensorâ¬â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7100" y="2699766"/>
            <a:ext cx="4686300" cy="271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118</Words>
  <Application>Microsoft Office PowerPoint</Application>
  <PresentationFormat>عرض على الشاشة (3:4)‏</PresentationFormat>
  <Paragraphs>54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Graduation project2 Milk Machine </vt:lpstr>
      <vt:lpstr>Outlines </vt:lpstr>
      <vt:lpstr>Problem</vt:lpstr>
      <vt:lpstr>Problem (cont.)</vt:lpstr>
      <vt:lpstr>Introduction </vt:lpstr>
      <vt:lpstr>Tools </vt:lpstr>
      <vt:lpstr>Tools (cont.)</vt:lpstr>
      <vt:lpstr>Tools(cont.)</vt:lpstr>
      <vt:lpstr>Tools(cont.)</vt:lpstr>
      <vt:lpstr>Tools(cont.)</vt:lpstr>
      <vt:lpstr>Tools(cont.)</vt:lpstr>
      <vt:lpstr>Tools(cont.)</vt:lpstr>
      <vt:lpstr>Presudure </vt:lpstr>
      <vt:lpstr>Mobile Application </vt:lpstr>
      <vt:lpstr>ASM Chart-whole system </vt:lpstr>
      <vt:lpstr>ASM Chart-Start operation (stage1):  </vt:lpstr>
      <vt:lpstr>ASM Chart-Start operation (stage3):  </vt:lpstr>
      <vt:lpstr>ASM Chart-Start operation (stage4):  </vt:lpstr>
      <vt:lpstr>ASM Chart-Clean operation:  </vt:lpstr>
      <vt:lpstr>ASM Chart-Finish operation: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project2 Milk Machine</dc:title>
  <dc:creator>jenan</dc:creator>
  <cp:lastModifiedBy>‏‏مستخدم Windows</cp:lastModifiedBy>
  <cp:revision>15</cp:revision>
  <dcterms:created xsi:type="dcterms:W3CDTF">2018-05-16T09:09:12Z</dcterms:created>
  <dcterms:modified xsi:type="dcterms:W3CDTF">2019-06-20T08:01:01Z</dcterms:modified>
</cp:coreProperties>
</file>