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868" r:id="rId1"/>
  </p:sldMasterIdLst>
  <p:notesMasterIdLst>
    <p:notesMasterId r:id="rId19"/>
  </p:notesMasterIdLst>
  <p:sldIdLst>
    <p:sldId id="256" r:id="rId2"/>
    <p:sldId id="257" r:id="rId3"/>
    <p:sldId id="265" r:id="rId4"/>
    <p:sldId id="263" r:id="rId5"/>
    <p:sldId id="262" r:id="rId6"/>
    <p:sldId id="259" r:id="rId7"/>
    <p:sldId id="264" r:id="rId8"/>
    <p:sldId id="258" r:id="rId9"/>
    <p:sldId id="266" r:id="rId10"/>
    <p:sldId id="260" r:id="rId11"/>
    <p:sldId id="267" r:id="rId12"/>
    <p:sldId id="270" r:id="rId13"/>
    <p:sldId id="268" r:id="rId14"/>
    <p:sldId id="271" r:id="rId15"/>
    <p:sldId id="269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9F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89FA0-D915-534D-92B3-904F58F5291D}" type="datetimeFigureOut">
              <a:rPr lang="en-US" smtClean="0"/>
              <a:t>5/25/17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A9882-1EDB-7F42-AE85-2060EA90C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1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have to say what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9882-1EDB-7F42-AE85-2060EA90C4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9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56F1-563C-694C-96CF-2C36CE068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0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13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9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5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293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5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15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9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9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97225-1A2E-664B-B646-3F7D0D57BCE5}" type="datetimeFigureOut">
              <a:rPr lang="en-US" smtClean="0"/>
              <a:t>5/25/17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35148-6D42-6341-A9FD-477B82DA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7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9" r:id="rId1"/>
    <p:sldLayoutId id="2147484870" r:id="rId2"/>
    <p:sldLayoutId id="2147484871" r:id="rId3"/>
    <p:sldLayoutId id="2147484872" r:id="rId4"/>
    <p:sldLayoutId id="2147484873" r:id="rId5"/>
    <p:sldLayoutId id="2147484874" r:id="rId6"/>
    <p:sldLayoutId id="2147484875" r:id="rId7"/>
    <p:sldLayoutId id="2147484876" r:id="rId8"/>
    <p:sldLayoutId id="2147484877" r:id="rId9"/>
    <p:sldLayoutId id="2147484878" r:id="rId10"/>
    <p:sldLayoutId id="214748487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jp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4472" y="2522696"/>
            <a:ext cx="3273552" cy="962731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rgbClr val="479F52"/>
                </a:solidFill>
              </a:rPr>
              <a:t>Payless </a:t>
            </a:r>
            <a:endParaRPr lang="en-US" sz="6000" b="1" dirty="0">
              <a:solidFill>
                <a:srgbClr val="479F5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14472" y="3485427"/>
            <a:ext cx="3273552" cy="53035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7F7F7F"/>
                </a:solidFill>
              </a:rPr>
              <a:t>Bay more charge less</a:t>
            </a:r>
            <a:endParaRPr lang="en-US" sz="2000" dirty="0">
              <a:solidFill>
                <a:srgbClr val="7F7F7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91650" y="4005785"/>
            <a:ext cx="184028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479F52"/>
                </a:solidFill>
              </a:rPr>
              <a:t>Supervisor</a:t>
            </a:r>
            <a:r>
              <a:rPr lang="en-US" sz="2400" b="1" dirty="0" smtClean="0">
                <a:solidFill>
                  <a:srgbClr val="479F52"/>
                </a:solidFill>
              </a:rPr>
              <a:t>: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Maher Abu-baker</a:t>
            </a:r>
          </a:p>
          <a:p>
            <a:pPr algn="ctr"/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Picture 9" descr="18678775_1680734971955962_1253267000_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651" y="374168"/>
            <a:ext cx="5538870" cy="18364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3238" y="4161104"/>
            <a:ext cx="14949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479F52"/>
                </a:solidFill>
              </a:rPr>
              <a:t>Students</a:t>
            </a:r>
            <a:r>
              <a:rPr lang="en-US" sz="2400" b="1" dirty="0" smtClean="0">
                <a:solidFill>
                  <a:srgbClr val="479F52"/>
                </a:solidFill>
              </a:rPr>
              <a:t>: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Shatha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Jibreel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Tariq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Shreem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303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Payless Competencies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90" y="1598049"/>
            <a:ext cx="3021078" cy="739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main-qimg-6a12865fb7c95853106bb17f60c412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558" y="1598049"/>
            <a:ext cx="3361343" cy="3361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251190" y="1908483"/>
            <a:ext cx="25710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Specialization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488" y="4684060"/>
            <a:ext cx="32997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Mobile application 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8721" y="3128298"/>
            <a:ext cx="25535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Independency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mobile-16aa317be666dc4aa190966ebec9f08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28" y="5398346"/>
            <a:ext cx="1102637" cy="110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8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 smtClean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49673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479F52"/>
                </a:solidFill>
                <a:sym typeface="Roboto Condensed Light"/>
              </a:rPr>
              <a:t>Tools and technologies</a:t>
            </a:r>
            <a:endParaRPr lang="en-US" sz="4000" dirty="0" smtClean="0">
              <a:solidFill>
                <a:srgbClr val="479F52"/>
              </a:solidFill>
              <a:sym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3113269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90" y="1598049"/>
            <a:ext cx="3021078" cy="739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4" name="Picture 3" descr="18685731_1680886041940855_1216819567_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584" y="1598190"/>
            <a:ext cx="3835400" cy="2120900"/>
          </a:xfrm>
          <a:prstGeom prst="rect">
            <a:avLst/>
          </a:prstGeom>
        </p:spPr>
      </p:pic>
      <p:pic>
        <p:nvPicPr>
          <p:cNvPr id="10" name="Picture 9" descr="18644614_1680886025274190_177514678_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489" y="3519250"/>
            <a:ext cx="3276600" cy="2476500"/>
          </a:xfrm>
          <a:prstGeom prst="rect">
            <a:avLst/>
          </a:prstGeom>
        </p:spPr>
      </p:pic>
      <p:pic>
        <p:nvPicPr>
          <p:cNvPr id="11" name="Picture 10" descr="18685422_1680886035274189_2080210634_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5" y="3766912"/>
            <a:ext cx="4229100" cy="3111500"/>
          </a:xfrm>
          <a:prstGeom prst="rect">
            <a:avLst/>
          </a:prstGeom>
        </p:spPr>
      </p:pic>
      <p:pic>
        <p:nvPicPr>
          <p:cNvPr id="12" name="Picture 11" descr="18676700_1680886048607521_470485536_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6" y="253967"/>
            <a:ext cx="4892796" cy="187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774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 smtClean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6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42560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479F52"/>
                </a:solidFill>
                <a:sym typeface="Roboto Condensed Light"/>
              </a:rPr>
              <a:t>Revenue stream</a:t>
            </a:r>
          </a:p>
        </p:txBody>
      </p:sp>
    </p:spTree>
    <p:extLst>
      <p:ext uri="{BB962C8B-B14F-4D97-AF65-F5344CB8AC3E}">
        <p14:creationId xmlns:p14="http://schemas.microsoft.com/office/powerpoint/2010/main" val="3113269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90" y="1598049"/>
            <a:ext cx="3021078" cy="739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payment-gateway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97" y="1168992"/>
            <a:ext cx="76200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76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 smtClean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7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34233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479F52"/>
                </a:solidFill>
                <a:sym typeface="Roboto Condensed Light"/>
              </a:rPr>
              <a:t>Future plan</a:t>
            </a:r>
            <a:endParaRPr lang="en-US" sz="5400" dirty="0" smtClean="0">
              <a:solidFill>
                <a:srgbClr val="479F52"/>
              </a:solidFill>
              <a:sym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3113269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90" y="1598049"/>
            <a:ext cx="3021078" cy="739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274638"/>
            <a:ext cx="34233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479F52"/>
                </a:solidFill>
                <a:sym typeface="Roboto Condensed Light"/>
              </a:rPr>
              <a:t>Future plan</a:t>
            </a:r>
            <a:endParaRPr lang="en-US" sz="5400" dirty="0" smtClean="0">
              <a:solidFill>
                <a:srgbClr val="479F52"/>
              </a:solidFill>
              <a:sym typeface="Roboto Condensed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226103"/>
            <a:ext cx="20453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IOS System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555756"/>
            <a:ext cx="7542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Increasing the number of products we have.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 descr="app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535" y="1453585"/>
            <a:ext cx="3048000" cy="285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64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8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18736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479F52"/>
                </a:solidFill>
                <a:sym typeface="Roboto Condensed Light"/>
              </a:rPr>
              <a:t>Demo</a:t>
            </a:r>
            <a:endParaRPr lang="en-US" sz="5400" dirty="0" smtClean="0">
              <a:solidFill>
                <a:srgbClr val="479F52"/>
              </a:solidFill>
              <a:sym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475461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479F52"/>
                </a:solidFill>
              </a:rPr>
              <a:t>Outlines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Why payless?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System benefits.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competencies.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Tools and technologies 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Revenue stream.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Future plan.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Roboto Condensed Light"/>
              </a:rPr>
              <a:t>Demo.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sym typeface="Roboto Condensed Light"/>
            </a:endParaRPr>
          </a:p>
          <a:p>
            <a:pPr marL="0" lvl="0" indent="0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25000"/>
              <a:buNone/>
            </a:pPr>
            <a:endParaRPr lang="en-US" sz="2400" b="0" i="0" u="none" strike="noStrike" cap="none" dirty="0" smtClean="0">
              <a:solidFill>
                <a:schemeClr val="accent1">
                  <a:lumMod val="50000"/>
                </a:schemeClr>
              </a:solidFill>
              <a:latin typeface="Bangla MN"/>
              <a:ea typeface="Roboto Condensed Light"/>
              <a:cs typeface="Bangla MN"/>
              <a:sym typeface="Roboto Condensed Light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Clr>
                <a:srgbClr val="C7D3E6"/>
              </a:buClr>
              <a:buSzPct val="25000"/>
              <a:buNone/>
            </a:pPr>
            <a:endParaRPr lang="en-US" sz="4000" b="0" i="0" u="none" strike="noStrike" cap="none" dirty="0" smtClean="0">
              <a:solidFill>
                <a:schemeClr val="accent1">
                  <a:lumMod val="50000"/>
                </a:schemeClr>
              </a:solidFill>
              <a:latin typeface="Bangla MN"/>
              <a:ea typeface="Roboto Condensed Light"/>
              <a:cs typeface="Bangla MN"/>
              <a:sym typeface="Roboto Condensed Light"/>
            </a:endParaRPr>
          </a:p>
          <a:p>
            <a:pPr marL="514350" indent="-51435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73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3696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479F52"/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34286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479F52"/>
                </a:solidFill>
              </a:rPr>
              <a:t> 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1672" y="274638"/>
            <a:ext cx="25258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800" dirty="0"/>
          </a:p>
        </p:txBody>
      </p:sp>
      <p:pic>
        <p:nvPicPr>
          <p:cNvPr id="12" name="Picture 11" descr="AAEAAQAAAAAAAAuOAAAAJGNhNmUwNzdmLWM1OTAtNGY1NC1hOTk2LWUxZDRkOGVkY2VjN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763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49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40096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479F52"/>
                </a:solidFill>
              </a:rPr>
              <a:t>Why payless?</a:t>
            </a:r>
          </a:p>
        </p:txBody>
      </p:sp>
    </p:spTree>
    <p:extLst>
      <p:ext uri="{BB962C8B-B14F-4D97-AF65-F5344CB8AC3E}">
        <p14:creationId xmlns:p14="http://schemas.microsoft.com/office/powerpoint/2010/main" val="97899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2" name="Picture 11" descr="woman-online-shopping-xlarge_Fotoruu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35" y="0"/>
            <a:ext cx="9330122" cy="70419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7535" y="0"/>
            <a:ext cx="87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Foreign online shopping system.</a:t>
            </a:r>
            <a:endParaRPr lang="en-US" sz="4800" dirty="0" smtClean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20219" y="848251"/>
            <a:ext cx="9400530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>
                <a:solidFill>
                  <a:schemeClr val="bg1"/>
                </a:solidFill>
              </a:rPr>
              <a:t>Risk of receiving a damaged product.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7535" y="2068171"/>
            <a:ext cx="9481765" cy="1477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dirty="0">
                <a:solidFill>
                  <a:schemeClr val="bg1"/>
                </a:solidFill>
              </a:rPr>
              <a:t>Latency of receiving the product.</a:t>
            </a:r>
          </a:p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02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 smtClean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46595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479F52"/>
                </a:solidFill>
                <a:sym typeface="Roboto Condensed Light"/>
              </a:rPr>
              <a:t>System benefits</a:t>
            </a:r>
            <a:endParaRPr lang="en-US" sz="5400" dirty="0" smtClean="0">
              <a:solidFill>
                <a:srgbClr val="479F52"/>
              </a:solidFill>
              <a:sym typeface="Roboto Condensed Light"/>
            </a:endParaRPr>
          </a:p>
        </p:txBody>
      </p:sp>
    </p:spTree>
    <p:extLst>
      <p:ext uri="{BB962C8B-B14F-4D97-AF65-F5344CB8AC3E}">
        <p14:creationId xmlns:p14="http://schemas.microsoft.com/office/powerpoint/2010/main" val="1948713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Payless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291931" cy="130280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18685463_1680744138621712_1653266873_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2185" y="1032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12182" y="1596550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F7F7F"/>
                </a:solidFill>
                <a:latin typeface="Bangla MN"/>
                <a:cs typeface="Bangla MN"/>
              </a:rPr>
              <a:t>Save money</a:t>
            </a:r>
            <a:endParaRPr lang="en-US" sz="1600" dirty="0">
              <a:solidFill>
                <a:srgbClr val="7F7F7F"/>
              </a:solidFill>
              <a:latin typeface="Bangla MN"/>
              <a:cs typeface="Bangla M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785" y="2500197"/>
            <a:ext cx="13171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F7F7F"/>
                </a:solidFill>
                <a:latin typeface="Bangla MN"/>
                <a:cs typeface="Bangla MN"/>
              </a:rPr>
              <a:t>Save </a:t>
            </a:r>
            <a:r>
              <a:rPr lang="en-US" sz="1600" dirty="0">
                <a:solidFill>
                  <a:srgbClr val="7F7F7F"/>
                </a:solidFill>
                <a:latin typeface="Bangla MN"/>
                <a:cs typeface="Bangla MN"/>
              </a:rPr>
              <a:t>Time</a:t>
            </a:r>
          </a:p>
          <a:p>
            <a:endParaRPr lang="en-US" sz="1600" dirty="0">
              <a:solidFill>
                <a:srgbClr val="7F7F7F"/>
              </a:solidFill>
              <a:latin typeface="Bangla MN"/>
              <a:cs typeface="Bangla M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183" y="5419997"/>
            <a:ext cx="2617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F7F7F"/>
                </a:solidFill>
                <a:latin typeface="Bangla MN"/>
                <a:cs typeface="Bangla MN"/>
              </a:rPr>
              <a:t>Easily with less efforts</a:t>
            </a:r>
            <a:endParaRPr lang="en-US" sz="1600" dirty="0">
              <a:solidFill>
                <a:srgbClr val="7F7F7F"/>
              </a:solidFill>
              <a:latin typeface="Bangla MN"/>
              <a:cs typeface="Bangla MN"/>
            </a:endParaRPr>
          </a:p>
        </p:txBody>
      </p:sp>
      <p:pic>
        <p:nvPicPr>
          <p:cNvPr id="9" name="Picture 8" descr="Pay-less-tax-dupuis-lang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851" y="1935104"/>
            <a:ext cx="5531738" cy="31116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6785" y="3922662"/>
            <a:ext cx="1846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>
              <a:solidFill>
                <a:srgbClr val="7F7F7F"/>
              </a:solidFill>
              <a:latin typeface="Bangla MN"/>
              <a:cs typeface="Bangla MN"/>
            </a:endParaRPr>
          </a:p>
          <a:p>
            <a:endParaRPr lang="en-US" sz="1600" dirty="0">
              <a:solidFill>
                <a:srgbClr val="7F7F7F"/>
              </a:solidFill>
              <a:latin typeface="Bangla MN"/>
              <a:cs typeface="Bangla M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6785" y="4045773"/>
            <a:ext cx="1146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F7F7F"/>
                </a:solidFill>
                <a:latin typeface="Bangla MN"/>
                <a:cs typeface="Bangla MN"/>
              </a:rPr>
              <a:t>Free Tax</a:t>
            </a:r>
            <a:endParaRPr lang="en-US" sz="1600" dirty="0">
              <a:solidFill>
                <a:srgbClr val="7F7F7F"/>
              </a:solidFill>
              <a:latin typeface="Bangla MN"/>
              <a:cs typeface="Bangla MN"/>
            </a:endParaRPr>
          </a:p>
        </p:txBody>
      </p:sp>
    </p:spTree>
    <p:extLst>
      <p:ext uri="{BB962C8B-B14F-4D97-AF65-F5344CB8AC3E}">
        <p14:creationId xmlns:p14="http://schemas.microsoft.com/office/powerpoint/2010/main" val="4181219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79F52"/>
                </a:solidFill>
              </a:rPr>
              <a:t> </a:t>
            </a:r>
            <a:endParaRPr lang="en-US" dirty="0">
              <a:solidFill>
                <a:srgbClr val="479F5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18685463_1680744138621712_1653266873_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12" y="5995750"/>
            <a:ext cx="812877" cy="812877"/>
          </a:xfrm>
          <a:prstGeom prst="rect">
            <a:avLst/>
          </a:prstGeom>
        </p:spPr>
      </p:pic>
      <p:pic>
        <p:nvPicPr>
          <p:cNvPr id="6" name="Picture 5" descr="50244_simple-green-themes-backgrounds-abstract-green-nature-ppt_1024x768_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1242" y="2099279"/>
            <a:ext cx="8693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>
                <a:srgbClr val="3F5378"/>
              </a:buClr>
              <a:buSzPct val="25000"/>
            </a:pPr>
            <a:r>
              <a:rPr lang="en-US" sz="9600" b="1" dirty="0">
                <a:solidFill>
                  <a:srgbClr val="479F5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4</a:t>
            </a:r>
            <a:endParaRPr lang="en" sz="9600" b="1" i="0" u="none" strike="noStrike" cap="none" dirty="0">
              <a:solidFill>
                <a:srgbClr val="479F5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646" y="3668939"/>
            <a:ext cx="41881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>
                <a:solidFill>
                  <a:srgbClr val="479F52"/>
                </a:solidFill>
                <a:sym typeface="Roboto Condensed Light"/>
              </a:rPr>
              <a:t>C</a:t>
            </a:r>
            <a:r>
              <a:rPr lang="en-US" sz="5400" dirty="0" smtClean="0">
                <a:solidFill>
                  <a:srgbClr val="479F52"/>
                </a:solidFill>
                <a:sym typeface="Roboto Condensed Light"/>
              </a:rPr>
              <a:t>ompetencies</a:t>
            </a:r>
          </a:p>
        </p:txBody>
      </p:sp>
    </p:spTree>
    <p:extLst>
      <p:ext uri="{BB962C8B-B14F-4D97-AF65-F5344CB8AC3E}">
        <p14:creationId xmlns:p14="http://schemas.microsoft.com/office/powerpoint/2010/main" val="2825642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213</Words>
  <Application>Microsoft Macintosh PowerPoint</Application>
  <PresentationFormat>On-screen Show (4:3)</PresentationFormat>
  <Paragraphs>104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Payless </vt:lpstr>
      <vt:lpstr>Outlines</vt:lpstr>
      <vt:lpstr> </vt:lpstr>
      <vt:lpstr>  </vt:lpstr>
      <vt:lpstr> </vt:lpstr>
      <vt:lpstr> </vt:lpstr>
      <vt:lpstr> </vt:lpstr>
      <vt:lpstr>Payless </vt:lpstr>
      <vt:lpstr> </vt:lpstr>
      <vt:lpstr>Payless Competencies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Payless </dc:title>
  <dc:creator>Anwar</dc:creator>
  <cp:lastModifiedBy>Anwar</cp:lastModifiedBy>
  <cp:revision>36</cp:revision>
  <dcterms:created xsi:type="dcterms:W3CDTF">2017-05-24T21:16:50Z</dcterms:created>
  <dcterms:modified xsi:type="dcterms:W3CDTF">2017-05-25T01:57:38Z</dcterms:modified>
</cp:coreProperties>
</file>