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5" r:id="rId1"/>
  </p:sldMasterIdLst>
  <p:notesMasterIdLst>
    <p:notesMasterId r:id="rId59"/>
  </p:notesMasterIdLst>
  <p:sldIdLst>
    <p:sldId id="256" r:id="rId2"/>
    <p:sldId id="257" r:id="rId3"/>
    <p:sldId id="263" r:id="rId4"/>
    <p:sldId id="262" r:id="rId5"/>
    <p:sldId id="261" r:id="rId6"/>
    <p:sldId id="259" r:id="rId7"/>
    <p:sldId id="258" r:id="rId8"/>
    <p:sldId id="266" r:id="rId9"/>
    <p:sldId id="260" r:id="rId10"/>
    <p:sldId id="265" r:id="rId11"/>
    <p:sldId id="264" r:id="rId12"/>
    <p:sldId id="318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4" r:id="rId21"/>
    <p:sldId id="276" r:id="rId22"/>
    <p:sldId id="278" r:id="rId23"/>
    <p:sldId id="279" r:id="rId24"/>
    <p:sldId id="280" r:id="rId25"/>
    <p:sldId id="281" r:id="rId26"/>
    <p:sldId id="283" r:id="rId27"/>
    <p:sldId id="282" r:id="rId28"/>
    <p:sldId id="289" r:id="rId29"/>
    <p:sldId id="284" r:id="rId30"/>
    <p:sldId id="320" r:id="rId31"/>
    <p:sldId id="290" r:id="rId32"/>
    <p:sldId id="292" r:id="rId33"/>
    <p:sldId id="298" r:id="rId34"/>
    <p:sldId id="294" r:id="rId35"/>
    <p:sldId id="299" r:id="rId36"/>
    <p:sldId id="293" r:id="rId37"/>
    <p:sldId id="302" r:id="rId38"/>
    <p:sldId id="297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06" r:id="rId47"/>
    <p:sldId id="314" r:id="rId48"/>
    <p:sldId id="311" r:id="rId49"/>
    <p:sldId id="317" r:id="rId50"/>
    <p:sldId id="307" r:id="rId51"/>
    <p:sldId id="315" r:id="rId52"/>
    <p:sldId id="308" r:id="rId53"/>
    <p:sldId id="319" r:id="rId54"/>
    <p:sldId id="285" r:id="rId55"/>
    <p:sldId id="328" r:id="rId56"/>
    <p:sldId id="287" r:id="rId57"/>
    <p:sldId id="288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ssein haji" initials="HH" lastIdx="1" clrIdx="0">
    <p:extLst>
      <p:ext uri="{19B8F6BF-5375-455C-9EA6-DF929625EA0E}">
        <p15:presenceInfo xmlns:p15="http://schemas.microsoft.com/office/powerpoint/2012/main" userId="hussein haj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4401" autoAdjust="0"/>
  </p:normalViewPr>
  <p:slideViewPr>
    <p:cSldViewPr snapToGrid="0">
      <p:cViewPr varScale="1">
        <p:scale>
          <a:sx n="70" d="100"/>
          <a:sy n="70" d="100"/>
        </p:scale>
        <p:origin x="618" y="72"/>
      </p:cViewPr>
      <p:guideLst/>
    </p:cSldViewPr>
  </p:slideViewPr>
  <p:outlineViewPr>
    <p:cViewPr>
      <p:scale>
        <a:sx n="33" d="100"/>
        <a:sy n="33" d="100"/>
      </p:scale>
      <p:origin x="0" y="-15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 smtClean="0"/>
              <a:t>Temperature</a:t>
            </a:r>
            <a:endParaRPr lang="en-US" sz="3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5560507120879185E-2"/>
          <c:y val="9.1860759809902187E-2"/>
          <c:w val="0.80150094014423601"/>
          <c:h val="0.73579219651212902"/>
        </c:manualLayout>
      </c:layout>
      <c:lineChart>
        <c:grouping val="standard"/>
        <c:varyColors val="0"/>
        <c:ser>
          <c:idx val="1"/>
          <c:order val="0"/>
          <c:tx>
            <c:v>Mean Temp</c:v>
          </c:tx>
          <c:spPr>
            <a:ln w="317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noFill/>
              </a:ln>
              <a:effectLst/>
            </c:spPr>
          </c:marker>
          <c:cat>
            <c:strRef>
              <c:f>[tempreture.xlsx]Sheet1!$D$4:$O$4</c:f>
              <c:strCache>
                <c:ptCount val="12"/>
                <c:pt idx="0">
                  <c:v>Jun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[tempreture.xlsx]Sheet1!$D$5:$O$5</c:f>
              <c:numCache>
                <c:formatCode>General</c:formatCode>
                <c:ptCount val="12"/>
                <c:pt idx="0">
                  <c:v>10.4</c:v>
                </c:pt>
                <c:pt idx="1">
                  <c:v>11.2</c:v>
                </c:pt>
                <c:pt idx="2">
                  <c:v>13.4</c:v>
                </c:pt>
                <c:pt idx="3">
                  <c:v>17.100000000000001</c:v>
                </c:pt>
                <c:pt idx="4">
                  <c:v>21.4</c:v>
                </c:pt>
                <c:pt idx="5">
                  <c:v>24.8</c:v>
                </c:pt>
                <c:pt idx="6">
                  <c:v>26.1</c:v>
                </c:pt>
                <c:pt idx="7">
                  <c:v>26.8</c:v>
                </c:pt>
                <c:pt idx="8">
                  <c:v>24.8</c:v>
                </c:pt>
                <c:pt idx="9">
                  <c:v>22.1</c:v>
                </c:pt>
                <c:pt idx="10">
                  <c:v>17.3</c:v>
                </c:pt>
                <c:pt idx="11">
                  <c:v>12.7</c:v>
                </c:pt>
              </c:numCache>
            </c:numRef>
          </c:val>
          <c:smooth val="0"/>
        </c:ser>
        <c:ser>
          <c:idx val="0"/>
          <c:order val="1"/>
          <c:tx>
            <c:v>Min Temp</c:v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val>
            <c:numRef>
              <c:f>[tempreture.xlsx]Sheet1!$D$6:$O$6</c:f>
              <c:numCache>
                <c:formatCode>General</c:formatCode>
                <c:ptCount val="12"/>
                <c:pt idx="0">
                  <c:v>6.3</c:v>
                </c:pt>
                <c:pt idx="1">
                  <c:v>6.6</c:v>
                </c:pt>
                <c:pt idx="2">
                  <c:v>8.3000000000000007</c:v>
                </c:pt>
                <c:pt idx="3">
                  <c:v>11.1</c:v>
                </c:pt>
                <c:pt idx="4">
                  <c:v>14.6</c:v>
                </c:pt>
                <c:pt idx="5">
                  <c:v>17.899999999999999</c:v>
                </c:pt>
                <c:pt idx="6">
                  <c:v>19.8</c:v>
                </c:pt>
                <c:pt idx="7">
                  <c:v>20.5</c:v>
                </c:pt>
                <c:pt idx="8">
                  <c:v>18.600000000000001</c:v>
                </c:pt>
                <c:pt idx="9">
                  <c:v>15.9</c:v>
                </c:pt>
                <c:pt idx="10">
                  <c:v>11.8</c:v>
                </c:pt>
                <c:pt idx="11">
                  <c:v>8.3000000000000007</c:v>
                </c:pt>
              </c:numCache>
            </c:numRef>
          </c:val>
          <c:smooth val="0"/>
        </c:ser>
        <c:ser>
          <c:idx val="2"/>
          <c:order val="2"/>
          <c:tx>
            <c:v>Max Temp</c:v>
          </c:tx>
          <c:spPr>
            <a:ln w="317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F0"/>
              </a:solidFill>
              <a:ln>
                <a:noFill/>
              </a:ln>
              <a:effectLst/>
            </c:spPr>
          </c:marker>
          <c:val>
            <c:numRef>
              <c:f>[tempreture.xlsx]Sheet1!$D$7:$O$7</c:f>
              <c:numCache>
                <c:formatCode>General</c:formatCode>
                <c:ptCount val="12"/>
                <c:pt idx="0">
                  <c:v>14.5</c:v>
                </c:pt>
                <c:pt idx="1">
                  <c:v>15.9</c:v>
                </c:pt>
                <c:pt idx="2">
                  <c:v>18.600000000000001</c:v>
                </c:pt>
                <c:pt idx="3">
                  <c:v>23.1</c:v>
                </c:pt>
                <c:pt idx="4">
                  <c:v>28.2</c:v>
                </c:pt>
                <c:pt idx="5">
                  <c:v>31.7</c:v>
                </c:pt>
                <c:pt idx="6">
                  <c:v>32.5</c:v>
                </c:pt>
                <c:pt idx="7">
                  <c:v>33.200000000000003</c:v>
                </c:pt>
                <c:pt idx="8">
                  <c:v>31.1</c:v>
                </c:pt>
                <c:pt idx="9">
                  <c:v>28.4</c:v>
                </c:pt>
                <c:pt idx="10">
                  <c:v>22.8</c:v>
                </c:pt>
                <c:pt idx="11">
                  <c:v>17.100000000000001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1051072"/>
        <c:axId val="231051632"/>
      </c:lineChart>
      <c:catAx>
        <c:axId val="2310510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aseline="0" dirty="0"/>
                  <a:t>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051632"/>
        <c:crosses val="autoZero"/>
        <c:auto val="1"/>
        <c:lblAlgn val="ctr"/>
        <c:lblOffset val="100"/>
        <c:noMultiLvlLbl val="0"/>
      </c:catAx>
      <c:valAx>
        <c:axId val="23105163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Temp(oC)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31051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900485679759236E-2"/>
          <c:y val="8.7057536925531365E-2"/>
          <c:w val="0.85383027121609789"/>
          <c:h val="0.79464749198016915"/>
        </c:manualLayout>
      </c:layout>
      <c:scatterChart>
        <c:scatterStyle val="lineMarker"/>
        <c:varyColors val="0"/>
        <c:ser>
          <c:idx val="1"/>
          <c:order val="0"/>
          <c:tx>
            <c:v>Maximum cover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Sheet1!$M$3:$M$514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Sheet1!$AK$3:$AK$514</c:f>
              <c:numCache>
                <c:formatCode>General</c:formatCode>
                <c:ptCount val="512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5</c:v>
                </c:pt>
                <c:pt idx="44">
                  <c:v>5</c:v>
                </c:pt>
                <c:pt idx="45">
                  <c:v>5</c:v>
                </c:pt>
                <c:pt idx="46">
                  <c:v>5</c:v>
                </c:pt>
                <c:pt idx="47">
                  <c:v>5</c:v>
                </c:pt>
                <c:pt idx="48">
                  <c:v>5</c:v>
                </c:pt>
                <c:pt idx="49">
                  <c:v>5</c:v>
                </c:pt>
                <c:pt idx="50">
                  <c:v>5</c:v>
                </c:pt>
                <c:pt idx="51">
                  <c:v>5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5</c:v>
                </c:pt>
                <c:pt idx="61">
                  <c:v>5</c:v>
                </c:pt>
                <c:pt idx="62">
                  <c:v>5</c:v>
                </c:pt>
                <c:pt idx="63">
                  <c:v>5</c:v>
                </c:pt>
                <c:pt idx="64">
                  <c:v>5</c:v>
                </c:pt>
                <c:pt idx="65">
                  <c:v>5</c:v>
                </c:pt>
                <c:pt idx="66">
                  <c:v>5</c:v>
                </c:pt>
                <c:pt idx="67">
                  <c:v>5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5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5</c:v>
                </c:pt>
                <c:pt idx="81">
                  <c:v>5</c:v>
                </c:pt>
                <c:pt idx="82">
                  <c:v>5</c:v>
                </c:pt>
                <c:pt idx="83">
                  <c:v>5</c:v>
                </c:pt>
                <c:pt idx="84">
                  <c:v>5</c:v>
                </c:pt>
                <c:pt idx="85">
                  <c:v>5</c:v>
                </c:pt>
                <c:pt idx="86">
                  <c:v>5</c:v>
                </c:pt>
                <c:pt idx="87">
                  <c:v>5</c:v>
                </c:pt>
                <c:pt idx="88">
                  <c:v>5</c:v>
                </c:pt>
                <c:pt idx="89">
                  <c:v>5</c:v>
                </c:pt>
                <c:pt idx="90">
                  <c:v>5</c:v>
                </c:pt>
                <c:pt idx="91">
                  <c:v>5</c:v>
                </c:pt>
                <c:pt idx="92">
                  <c:v>5</c:v>
                </c:pt>
                <c:pt idx="93">
                  <c:v>5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5</c:v>
                </c:pt>
                <c:pt idx="98">
                  <c:v>5</c:v>
                </c:pt>
                <c:pt idx="99">
                  <c:v>5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5</c:v>
                </c:pt>
                <c:pt idx="111">
                  <c:v>5</c:v>
                </c:pt>
                <c:pt idx="112">
                  <c:v>5</c:v>
                </c:pt>
                <c:pt idx="113">
                  <c:v>5</c:v>
                </c:pt>
                <c:pt idx="114">
                  <c:v>5</c:v>
                </c:pt>
                <c:pt idx="115">
                  <c:v>5</c:v>
                </c:pt>
                <c:pt idx="116">
                  <c:v>5</c:v>
                </c:pt>
                <c:pt idx="117">
                  <c:v>5</c:v>
                </c:pt>
                <c:pt idx="118">
                  <c:v>5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5</c:v>
                </c:pt>
                <c:pt idx="123">
                  <c:v>5</c:v>
                </c:pt>
                <c:pt idx="124">
                  <c:v>5</c:v>
                </c:pt>
                <c:pt idx="125">
                  <c:v>5</c:v>
                </c:pt>
                <c:pt idx="126">
                  <c:v>5</c:v>
                </c:pt>
                <c:pt idx="127">
                  <c:v>5</c:v>
                </c:pt>
                <c:pt idx="128">
                  <c:v>5</c:v>
                </c:pt>
                <c:pt idx="129">
                  <c:v>5</c:v>
                </c:pt>
                <c:pt idx="130">
                  <c:v>5</c:v>
                </c:pt>
                <c:pt idx="131">
                  <c:v>5</c:v>
                </c:pt>
                <c:pt idx="132">
                  <c:v>5</c:v>
                </c:pt>
                <c:pt idx="133">
                  <c:v>5</c:v>
                </c:pt>
                <c:pt idx="134">
                  <c:v>5</c:v>
                </c:pt>
                <c:pt idx="135">
                  <c:v>5</c:v>
                </c:pt>
                <c:pt idx="136">
                  <c:v>5</c:v>
                </c:pt>
                <c:pt idx="137">
                  <c:v>5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5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5</c:v>
                </c:pt>
                <c:pt idx="151">
                  <c:v>5</c:v>
                </c:pt>
                <c:pt idx="152">
                  <c:v>5</c:v>
                </c:pt>
                <c:pt idx="153">
                  <c:v>5</c:v>
                </c:pt>
                <c:pt idx="154">
                  <c:v>5</c:v>
                </c:pt>
                <c:pt idx="155">
                  <c:v>5</c:v>
                </c:pt>
                <c:pt idx="156">
                  <c:v>5</c:v>
                </c:pt>
                <c:pt idx="157">
                  <c:v>5</c:v>
                </c:pt>
                <c:pt idx="158">
                  <c:v>5</c:v>
                </c:pt>
                <c:pt idx="159">
                  <c:v>5</c:v>
                </c:pt>
                <c:pt idx="160">
                  <c:v>5</c:v>
                </c:pt>
                <c:pt idx="161">
                  <c:v>5</c:v>
                </c:pt>
                <c:pt idx="162">
                  <c:v>5</c:v>
                </c:pt>
                <c:pt idx="163">
                  <c:v>5</c:v>
                </c:pt>
                <c:pt idx="164">
                  <c:v>5</c:v>
                </c:pt>
                <c:pt idx="165">
                  <c:v>5</c:v>
                </c:pt>
                <c:pt idx="166">
                  <c:v>5</c:v>
                </c:pt>
                <c:pt idx="167">
                  <c:v>5</c:v>
                </c:pt>
                <c:pt idx="168">
                  <c:v>5</c:v>
                </c:pt>
                <c:pt idx="169">
                  <c:v>5</c:v>
                </c:pt>
                <c:pt idx="170">
                  <c:v>5</c:v>
                </c:pt>
                <c:pt idx="171">
                  <c:v>5</c:v>
                </c:pt>
                <c:pt idx="172">
                  <c:v>5</c:v>
                </c:pt>
                <c:pt idx="173">
                  <c:v>5</c:v>
                </c:pt>
                <c:pt idx="174">
                  <c:v>5</c:v>
                </c:pt>
                <c:pt idx="175">
                  <c:v>5</c:v>
                </c:pt>
                <c:pt idx="176">
                  <c:v>5</c:v>
                </c:pt>
                <c:pt idx="177">
                  <c:v>5</c:v>
                </c:pt>
                <c:pt idx="178">
                  <c:v>5</c:v>
                </c:pt>
                <c:pt idx="179">
                  <c:v>5</c:v>
                </c:pt>
                <c:pt idx="180">
                  <c:v>5</c:v>
                </c:pt>
                <c:pt idx="181">
                  <c:v>5</c:v>
                </c:pt>
                <c:pt idx="182">
                  <c:v>5</c:v>
                </c:pt>
                <c:pt idx="183">
                  <c:v>5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5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5</c:v>
                </c:pt>
                <c:pt idx="192">
                  <c:v>5</c:v>
                </c:pt>
                <c:pt idx="193">
                  <c:v>5</c:v>
                </c:pt>
                <c:pt idx="194">
                  <c:v>5</c:v>
                </c:pt>
                <c:pt idx="195">
                  <c:v>5</c:v>
                </c:pt>
                <c:pt idx="196">
                  <c:v>5</c:v>
                </c:pt>
                <c:pt idx="197">
                  <c:v>5</c:v>
                </c:pt>
                <c:pt idx="198">
                  <c:v>5</c:v>
                </c:pt>
                <c:pt idx="199">
                  <c:v>5</c:v>
                </c:pt>
                <c:pt idx="200">
                  <c:v>5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5</c:v>
                </c:pt>
                <c:pt idx="205">
                  <c:v>5</c:v>
                </c:pt>
                <c:pt idx="206">
                  <c:v>5</c:v>
                </c:pt>
                <c:pt idx="207">
                  <c:v>5</c:v>
                </c:pt>
                <c:pt idx="208">
                  <c:v>5</c:v>
                </c:pt>
                <c:pt idx="209">
                  <c:v>5</c:v>
                </c:pt>
                <c:pt idx="210">
                  <c:v>5</c:v>
                </c:pt>
                <c:pt idx="211">
                  <c:v>5</c:v>
                </c:pt>
                <c:pt idx="212">
                  <c:v>5</c:v>
                </c:pt>
                <c:pt idx="213">
                  <c:v>5</c:v>
                </c:pt>
                <c:pt idx="214">
                  <c:v>5</c:v>
                </c:pt>
                <c:pt idx="215">
                  <c:v>5</c:v>
                </c:pt>
                <c:pt idx="216">
                  <c:v>5</c:v>
                </c:pt>
                <c:pt idx="217">
                  <c:v>5</c:v>
                </c:pt>
                <c:pt idx="218">
                  <c:v>5</c:v>
                </c:pt>
                <c:pt idx="219">
                  <c:v>5</c:v>
                </c:pt>
                <c:pt idx="220">
                  <c:v>5</c:v>
                </c:pt>
                <c:pt idx="221">
                  <c:v>5</c:v>
                </c:pt>
                <c:pt idx="222">
                  <c:v>5</c:v>
                </c:pt>
                <c:pt idx="223">
                  <c:v>5</c:v>
                </c:pt>
                <c:pt idx="224">
                  <c:v>5</c:v>
                </c:pt>
                <c:pt idx="225">
                  <c:v>5</c:v>
                </c:pt>
                <c:pt idx="226">
                  <c:v>5</c:v>
                </c:pt>
                <c:pt idx="227">
                  <c:v>5</c:v>
                </c:pt>
                <c:pt idx="228">
                  <c:v>5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5</c:v>
                </c:pt>
                <c:pt idx="233">
                  <c:v>5</c:v>
                </c:pt>
                <c:pt idx="234">
                  <c:v>5</c:v>
                </c:pt>
                <c:pt idx="235">
                  <c:v>5</c:v>
                </c:pt>
                <c:pt idx="236">
                  <c:v>5</c:v>
                </c:pt>
                <c:pt idx="237">
                  <c:v>5</c:v>
                </c:pt>
                <c:pt idx="238">
                  <c:v>5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5</c:v>
                </c:pt>
                <c:pt idx="247">
                  <c:v>5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5</c:v>
                </c:pt>
                <c:pt idx="269">
                  <c:v>5</c:v>
                </c:pt>
                <c:pt idx="270">
                  <c:v>5</c:v>
                </c:pt>
                <c:pt idx="271">
                  <c:v>5</c:v>
                </c:pt>
                <c:pt idx="272">
                  <c:v>5</c:v>
                </c:pt>
                <c:pt idx="273">
                  <c:v>5</c:v>
                </c:pt>
                <c:pt idx="274">
                  <c:v>5</c:v>
                </c:pt>
                <c:pt idx="275">
                  <c:v>5</c:v>
                </c:pt>
                <c:pt idx="276">
                  <c:v>5</c:v>
                </c:pt>
                <c:pt idx="277">
                  <c:v>5</c:v>
                </c:pt>
                <c:pt idx="278">
                  <c:v>5</c:v>
                </c:pt>
                <c:pt idx="279">
                  <c:v>5</c:v>
                </c:pt>
                <c:pt idx="280">
                  <c:v>5</c:v>
                </c:pt>
                <c:pt idx="281">
                  <c:v>5</c:v>
                </c:pt>
                <c:pt idx="282">
                  <c:v>5</c:v>
                </c:pt>
                <c:pt idx="283">
                  <c:v>5</c:v>
                </c:pt>
                <c:pt idx="284">
                  <c:v>5</c:v>
                </c:pt>
                <c:pt idx="285">
                  <c:v>5</c:v>
                </c:pt>
                <c:pt idx="286">
                  <c:v>5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5</c:v>
                </c:pt>
                <c:pt idx="294">
                  <c:v>5</c:v>
                </c:pt>
                <c:pt idx="295">
                  <c:v>5</c:v>
                </c:pt>
                <c:pt idx="296">
                  <c:v>5</c:v>
                </c:pt>
                <c:pt idx="297">
                  <c:v>5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5</c:v>
                </c:pt>
                <c:pt idx="302">
                  <c:v>5</c:v>
                </c:pt>
                <c:pt idx="303">
                  <c:v>5</c:v>
                </c:pt>
                <c:pt idx="304">
                  <c:v>5</c:v>
                </c:pt>
                <c:pt idx="305">
                  <c:v>5</c:v>
                </c:pt>
                <c:pt idx="306">
                  <c:v>5</c:v>
                </c:pt>
                <c:pt idx="307">
                  <c:v>5</c:v>
                </c:pt>
                <c:pt idx="308">
                  <c:v>5</c:v>
                </c:pt>
                <c:pt idx="309">
                  <c:v>5</c:v>
                </c:pt>
                <c:pt idx="310">
                  <c:v>5</c:v>
                </c:pt>
                <c:pt idx="311">
                  <c:v>5</c:v>
                </c:pt>
                <c:pt idx="312">
                  <c:v>5</c:v>
                </c:pt>
                <c:pt idx="313">
                  <c:v>5</c:v>
                </c:pt>
                <c:pt idx="314">
                  <c:v>5</c:v>
                </c:pt>
                <c:pt idx="315">
                  <c:v>5</c:v>
                </c:pt>
                <c:pt idx="316">
                  <c:v>5</c:v>
                </c:pt>
                <c:pt idx="317">
                  <c:v>5</c:v>
                </c:pt>
                <c:pt idx="318">
                  <c:v>5</c:v>
                </c:pt>
                <c:pt idx="319">
                  <c:v>5</c:v>
                </c:pt>
                <c:pt idx="320">
                  <c:v>5</c:v>
                </c:pt>
                <c:pt idx="321">
                  <c:v>5</c:v>
                </c:pt>
                <c:pt idx="322">
                  <c:v>5</c:v>
                </c:pt>
                <c:pt idx="323">
                  <c:v>5</c:v>
                </c:pt>
                <c:pt idx="324">
                  <c:v>5</c:v>
                </c:pt>
                <c:pt idx="325">
                  <c:v>5</c:v>
                </c:pt>
                <c:pt idx="326">
                  <c:v>5</c:v>
                </c:pt>
                <c:pt idx="327">
                  <c:v>5</c:v>
                </c:pt>
                <c:pt idx="328">
                  <c:v>5</c:v>
                </c:pt>
                <c:pt idx="329">
                  <c:v>5</c:v>
                </c:pt>
                <c:pt idx="330">
                  <c:v>5</c:v>
                </c:pt>
                <c:pt idx="331">
                  <c:v>5</c:v>
                </c:pt>
                <c:pt idx="332">
                  <c:v>5</c:v>
                </c:pt>
                <c:pt idx="333">
                  <c:v>5</c:v>
                </c:pt>
                <c:pt idx="334">
                  <c:v>5</c:v>
                </c:pt>
                <c:pt idx="335">
                  <c:v>5</c:v>
                </c:pt>
                <c:pt idx="336">
                  <c:v>5</c:v>
                </c:pt>
                <c:pt idx="337">
                  <c:v>5</c:v>
                </c:pt>
                <c:pt idx="338">
                  <c:v>5</c:v>
                </c:pt>
                <c:pt idx="339">
                  <c:v>5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5</c:v>
                </c:pt>
                <c:pt idx="361">
                  <c:v>5</c:v>
                </c:pt>
                <c:pt idx="362">
                  <c:v>5</c:v>
                </c:pt>
                <c:pt idx="363">
                  <c:v>5</c:v>
                </c:pt>
                <c:pt idx="364">
                  <c:v>5</c:v>
                </c:pt>
                <c:pt idx="365">
                  <c:v>5</c:v>
                </c:pt>
                <c:pt idx="366">
                  <c:v>5</c:v>
                </c:pt>
                <c:pt idx="367">
                  <c:v>5</c:v>
                </c:pt>
                <c:pt idx="368">
                  <c:v>5</c:v>
                </c:pt>
                <c:pt idx="369">
                  <c:v>5</c:v>
                </c:pt>
                <c:pt idx="370">
                  <c:v>5</c:v>
                </c:pt>
                <c:pt idx="371">
                  <c:v>5</c:v>
                </c:pt>
                <c:pt idx="372">
                  <c:v>5</c:v>
                </c:pt>
                <c:pt idx="373">
                  <c:v>5</c:v>
                </c:pt>
                <c:pt idx="374">
                  <c:v>5</c:v>
                </c:pt>
                <c:pt idx="375">
                  <c:v>5</c:v>
                </c:pt>
                <c:pt idx="376">
                  <c:v>5</c:v>
                </c:pt>
                <c:pt idx="377">
                  <c:v>5</c:v>
                </c:pt>
                <c:pt idx="378">
                  <c:v>5</c:v>
                </c:pt>
                <c:pt idx="379">
                  <c:v>5</c:v>
                </c:pt>
                <c:pt idx="380">
                  <c:v>5</c:v>
                </c:pt>
                <c:pt idx="381">
                  <c:v>5</c:v>
                </c:pt>
                <c:pt idx="382">
                  <c:v>5</c:v>
                </c:pt>
                <c:pt idx="383">
                  <c:v>5</c:v>
                </c:pt>
                <c:pt idx="384">
                  <c:v>5</c:v>
                </c:pt>
                <c:pt idx="385">
                  <c:v>5</c:v>
                </c:pt>
                <c:pt idx="386">
                  <c:v>5</c:v>
                </c:pt>
                <c:pt idx="387">
                  <c:v>5</c:v>
                </c:pt>
                <c:pt idx="388">
                  <c:v>5</c:v>
                </c:pt>
                <c:pt idx="389">
                  <c:v>5</c:v>
                </c:pt>
                <c:pt idx="390">
                  <c:v>5</c:v>
                </c:pt>
                <c:pt idx="391">
                  <c:v>5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5</c:v>
                </c:pt>
                <c:pt idx="472">
                  <c:v>5</c:v>
                </c:pt>
                <c:pt idx="473">
                  <c:v>5</c:v>
                </c:pt>
                <c:pt idx="474">
                  <c:v>5</c:v>
                </c:pt>
                <c:pt idx="475">
                  <c:v>5</c:v>
                </c:pt>
                <c:pt idx="476">
                  <c:v>5</c:v>
                </c:pt>
                <c:pt idx="477">
                  <c:v>5</c:v>
                </c:pt>
                <c:pt idx="478">
                  <c:v>5</c:v>
                </c:pt>
                <c:pt idx="479">
                  <c:v>5</c:v>
                </c:pt>
                <c:pt idx="480">
                  <c:v>5</c:v>
                </c:pt>
                <c:pt idx="481">
                  <c:v>5</c:v>
                </c:pt>
                <c:pt idx="482">
                  <c:v>5</c:v>
                </c:pt>
                <c:pt idx="483">
                  <c:v>5</c:v>
                </c:pt>
                <c:pt idx="484">
                  <c:v>5</c:v>
                </c:pt>
                <c:pt idx="485">
                  <c:v>5</c:v>
                </c:pt>
                <c:pt idx="486">
                  <c:v>5</c:v>
                </c:pt>
                <c:pt idx="487">
                  <c:v>5</c:v>
                </c:pt>
                <c:pt idx="488">
                  <c:v>5</c:v>
                </c:pt>
                <c:pt idx="489">
                  <c:v>5</c:v>
                </c:pt>
                <c:pt idx="490">
                  <c:v>5</c:v>
                </c:pt>
                <c:pt idx="491">
                  <c:v>5</c:v>
                </c:pt>
                <c:pt idx="492">
                  <c:v>5</c:v>
                </c:pt>
                <c:pt idx="493">
                  <c:v>5</c:v>
                </c:pt>
                <c:pt idx="494">
                  <c:v>5</c:v>
                </c:pt>
                <c:pt idx="495">
                  <c:v>5</c:v>
                </c:pt>
                <c:pt idx="496">
                  <c:v>5</c:v>
                </c:pt>
                <c:pt idx="497">
                  <c:v>5</c:v>
                </c:pt>
                <c:pt idx="498">
                  <c:v>5</c:v>
                </c:pt>
                <c:pt idx="499">
                  <c:v>5</c:v>
                </c:pt>
                <c:pt idx="500">
                  <c:v>5</c:v>
                </c:pt>
                <c:pt idx="501">
                  <c:v>5</c:v>
                </c:pt>
                <c:pt idx="502">
                  <c:v>5</c:v>
                </c:pt>
                <c:pt idx="503">
                  <c:v>5</c:v>
                </c:pt>
                <c:pt idx="504">
                  <c:v>5</c:v>
                </c:pt>
                <c:pt idx="505">
                  <c:v>5</c:v>
                </c:pt>
                <c:pt idx="506">
                  <c:v>5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5</c:v>
                </c:pt>
              </c:numCache>
            </c:numRef>
          </c:yVal>
          <c:smooth val="0"/>
        </c:ser>
        <c:ser>
          <c:idx val="2"/>
          <c:order val="1"/>
          <c:tx>
            <c:v>Minimum cover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strRef>
              <c:f>Sheet1!$M$3:$M$514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Sheet1!$AJ$3:$AJ$514</c:f>
              <c:numCache>
                <c:formatCode>General</c:formatCode>
                <c:ptCount val="5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</c:numCache>
            </c:numRef>
          </c:yVal>
          <c:smooth val="0"/>
        </c:ser>
        <c:ser>
          <c:idx val="0"/>
          <c:order val="2"/>
          <c:tx>
            <c:v>average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Sheet1!$Z$4:$Z$513</c:f>
              <c:strCache>
                <c:ptCount val="510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  <c:pt idx="496">
                  <c:v>CO-499</c:v>
                </c:pt>
                <c:pt idx="497">
                  <c:v>CO-500</c:v>
                </c:pt>
                <c:pt idx="498">
                  <c:v>CO-501</c:v>
                </c:pt>
                <c:pt idx="499">
                  <c:v>CO-502</c:v>
                </c:pt>
                <c:pt idx="500">
                  <c:v>CO-503</c:v>
                </c:pt>
                <c:pt idx="501">
                  <c:v>CO-504</c:v>
                </c:pt>
                <c:pt idx="502">
                  <c:v>CO-505</c:v>
                </c:pt>
                <c:pt idx="503">
                  <c:v>CO-506</c:v>
                </c:pt>
                <c:pt idx="504">
                  <c:v>CO-507</c:v>
                </c:pt>
                <c:pt idx="505">
                  <c:v>CO-508</c:v>
                </c:pt>
                <c:pt idx="506">
                  <c:v>CO-509</c:v>
                </c:pt>
                <c:pt idx="507">
                  <c:v>CO-510</c:v>
                </c:pt>
                <c:pt idx="508">
                  <c:v>CO-511</c:v>
                </c:pt>
                <c:pt idx="509">
                  <c:v>CO-512</c:v>
                </c:pt>
              </c:strCache>
            </c:strRef>
          </c:xVal>
          <c:yVal>
            <c:numRef>
              <c:f>Sheet1!$AM$3:$AM$514</c:f>
              <c:numCache>
                <c:formatCode>General</c:formatCode>
                <c:ptCount val="512"/>
                <c:pt idx="0">
                  <c:v>3.5</c:v>
                </c:pt>
                <c:pt idx="1">
                  <c:v>1.5</c:v>
                </c:pt>
                <c:pt idx="2">
                  <c:v>2.9</c:v>
                </c:pt>
                <c:pt idx="3">
                  <c:v>1.3</c:v>
                </c:pt>
                <c:pt idx="4">
                  <c:v>1.3</c:v>
                </c:pt>
                <c:pt idx="5">
                  <c:v>1</c:v>
                </c:pt>
                <c:pt idx="6">
                  <c:v>1.5</c:v>
                </c:pt>
                <c:pt idx="7">
                  <c:v>1.5</c:v>
                </c:pt>
                <c:pt idx="8">
                  <c:v>1.3</c:v>
                </c:pt>
                <c:pt idx="9">
                  <c:v>1.5</c:v>
                </c:pt>
                <c:pt idx="10">
                  <c:v>1.1000000000000001</c:v>
                </c:pt>
                <c:pt idx="11">
                  <c:v>1</c:v>
                </c:pt>
                <c:pt idx="12">
                  <c:v>1</c:v>
                </c:pt>
                <c:pt idx="13">
                  <c:v>1.2</c:v>
                </c:pt>
                <c:pt idx="14">
                  <c:v>1.2</c:v>
                </c:pt>
                <c:pt idx="15">
                  <c:v>1.2</c:v>
                </c:pt>
                <c:pt idx="16">
                  <c:v>1.8</c:v>
                </c:pt>
                <c:pt idx="17">
                  <c:v>1.4</c:v>
                </c:pt>
                <c:pt idx="18">
                  <c:v>1</c:v>
                </c:pt>
                <c:pt idx="19">
                  <c:v>1</c:v>
                </c:pt>
                <c:pt idx="20">
                  <c:v>1.1000000000000001</c:v>
                </c:pt>
                <c:pt idx="21">
                  <c:v>1.1000000000000001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3.5</c:v>
                </c:pt>
                <c:pt idx="26">
                  <c:v>1</c:v>
                </c:pt>
                <c:pt idx="27">
                  <c:v>1</c:v>
                </c:pt>
                <c:pt idx="28">
                  <c:v>1.7</c:v>
                </c:pt>
                <c:pt idx="29">
                  <c:v>1.2</c:v>
                </c:pt>
                <c:pt idx="30">
                  <c:v>1.2</c:v>
                </c:pt>
                <c:pt idx="31">
                  <c:v>1</c:v>
                </c:pt>
                <c:pt idx="32">
                  <c:v>1</c:v>
                </c:pt>
                <c:pt idx="33">
                  <c:v>1.3</c:v>
                </c:pt>
                <c:pt idx="34">
                  <c:v>2.2999999999999998</c:v>
                </c:pt>
                <c:pt idx="35">
                  <c:v>1</c:v>
                </c:pt>
                <c:pt idx="36">
                  <c:v>1.7</c:v>
                </c:pt>
                <c:pt idx="37">
                  <c:v>2</c:v>
                </c:pt>
                <c:pt idx="38">
                  <c:v>2.2000000000000002</c:v>
                </c:pt>
                <c:pt idx="39">
                  <c:v>3.6</c:v>
                </c:pt>
                <c:pt idx="40">
                  <c:v>3.2</c:v>
                </c:pt>
                <c:pt idx="41">
                  <c:v>1.1000000000000001</c:v>
                </c:pt>
                <c:pt idx="42">
                  <c:v>3.3</c:v>
                </c:pt>
                <c:pt idx="43">
                  <c:v>4.3</c:v>
                </c:pt>
                <c:pt idx="44">
                  <c:v>4.5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1.1000000000000001</c:v>
                </c:pt>
                <c:pt idx="49">
                  <c:v>1.7</c:v>
                </c:pt>
                <c:pt idx="50">
                  <c:v>1</c:v>
                </c:pt>
                <c:pt idx="51">
                  <c:v>1</c:v>
                </c:pt>
                <c:pt idx="52">
                  <c:v>2.1</c:v>
                </c:pt>
                <c:pt idx="53">
                  <c:v>1.1000000000000001</c:v>
                </c:pt>
                <c:pt idx="54">
                  <c:v>1.1000000000000001</c:v>
                </c:pt>
                <c:pt idx="55">
                  <c:v>4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2.2000000000000002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1.2</c:v>
                </c:pt>
                <c:pt idx="65">
                  <c:v>1</c:v>
                </c:pt>
                <c:pt idx="66">
                  <c:v>1.1000000000000001</c:v>
                </c:pt>
                <c:pt idx="67">
                  <c:v>1</c:v>
                </c:pt>
                <c:pt idx="68">
                  <c:v>1.1000000000000001</c:v>
                </c:pt>
                <c:pt idx="69">
                  <c:v>1</c:v>
                </c:pt>
                <c:pt idx="70">
                  <c:v>3</c:v>
                </c:pt>
                <c:pt idx="71">
                  <c:v>2.9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2.5</c:v>
                </c:pt>
                <c:pt idx="76">
                  <c:v>1.1000000000000001</c:v>
                </c:pt>
                <c:pt idx="77">
                  <c:v>1</c:v>
                </c:pt>
                <c:pt idx="78">
                  <c:v>1</c:v>
                </c:pt>
                <c:pt idx="79">
                  <c:v>1.1000000000000001</c:v>
                </c:pt>
                <c:pt idx="80">
                  <c:v>1</c:v>
                </c:pt>
                <c:pt idx="81">
                  <c:v>1.5</c:v>
                </c:pt>
                <c:pt idx="82">
                  <c:v>1.3</c:v>
                </c:pt>
                <c:pt idx="83">
                  <c:v>1.8</c:v>
                </c:pt>
                <c:pt idx="84">
                  <c:v>1.8</c:v>
                </c:pt>
                <c:pt idx="85">
                  <c:v>2.4</c:v>
                </c:pt>
                <c:pt idx="86">
                  <c:v>2.2000000000000002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2.6</c:v>
                </c:pt>
                <c:pt idx="91">
                  <c:v>2.8</c:v>
                </c:pt>
                <c:pt idx="92">
                  <c:v>1</c:v>
                </c:pt>
                <c:pt idx="93">
                  <c:v>1</c:v>
                </c:pt>
                <c:pt idx="94">
                  <c:v>2.9</c:v>
                </c:pt>
                <c:pt idx="95">
                  <c:v>1</c:v>
                </c:pt>
                <c:pt idx="96">
                  <c:v>1.2</c:v>
                </c:pt>
                <c:pt idx="97">
                  <c:v>1.2</c:v>
                </c:pt>
                <c:pt idx="98">
                  <c:v>1.1000000000000001</c:v>
                </c:pt>
                <c:pt idx="99">
                  <c:v>2.2999999999999998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2.9</c:v>
                </c:pt>
                <c:pt idx="105">
                  <c:v>1.3</c:v>
                </c:pt>
                <c:pt idx="106">
                  <c:v>1.2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1.4</c:v>
                </c:pt>
                <c:pt idx="112">
                  <c:v>1.4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1.4</c:v>
                </c:pt>
                <c:pt idx="132">
                  <c:v>1.4</c:v>
                </c:pt>
                <c:pt idx="133">
                  <c:v>1.4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1.1000000000000001</c:v>
                </c:pt>
                <c:pt idx="149">
                  <c:v>1.2</c:v>
                </c:pt>
                <c:pt idx="150">
                  <c:v>1.1000000000000001</c:v>
                </c:pt>
                <c:pt idx="151">
                  <c:v>1.1000000000000001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1.1000000000000001</c:v>
                </c:pt>
                <c:pt idx="156">
                  <c:v>1</c:v>
                </c:pt>
                <c:pt idx="157">
                  <c:v>1.1000000000000001</c:v>
                </c:pt>
                <c:pt idx="158">
                  <c:v>1.1000000000000001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2.6</c:v>
                </c:pt>
                <c:pt idx="166">
                  <c:v>2</c:v>
                </c:pt>
                <c:pt idx="167">
                  <c:v>1</c:v>
                </c:pt>
                <c:pt idx="168">
                  <c:v>1.4</c:v>
                </c:pt>
                <c:pt idx="169">
                  <c:v>1.1000000000000001</c:v>
                </c:pt>
                <c:pt idx="170">
                  <c:v>1.4</c:v>
                </c:pt>
                <c:pt idx="171">
                  <c:v>1.7</c:v>
                </c:pt>
                <c:pt idx="172">
                  <c:v>1.9</c:v>
                </c:pt>
                <c:pt idx="173">
                  <c:v>2.2000000000000002</c:v>
                </c:pt>
                <c:pt idx="174">
                  <c:v>2.6</c:v>
                </c:pt>
                <c:pt idx="175">
                  <c:v>1</c:v>
                </c:pt>
                <c:pt idx="176">
                  <c:v>1</c:v>
                </c:pt>
                <c:pt idx="177">
                  <c:v>1.7</c:v>
                </c:pt>
                <c:pt idx="178">
                  <c:v>2.5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1.9</c:v>
                </c:pt>
                <c:pt idx="201">
                  <c:v>2.8</c:v>
                </c:pt>
                <c:pt idx="202">
                  <c:v>1.2</c:v>
                </c:pt>
                <c:pt idx="203">
                  <c:v>1.2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1.9</c:v>
                </c:pt>
                <c:pt idx="215">
                  <c:v>1.1000000000000001</c:v>
                </c:pt>
                <c:pt idx="216">
                  <c:v>1.8</c:v>
                </c:pt>
                <c:pt idx="217">
                  <c:v>1</c:v>
                </c:pt>
                <c:pt idx="218">
                  <c:v>1.9</c:v>
                </c:pt>
                <c:pt idx="219">
                  <c:v>1.6</c:v>
                </c:pt>
                <c:pt idx="220">
                  <c:v>1.8</c:v>
                </c:pt>
                <c:pt idx="221">
                  <c:v>1.6</c:v>
                </c:pt>
                <c:pt idx="222">
                  <c:v>1.4</c:v>
                </c:pt>
                <c:pt idx="223">
                  <c:v>1.1000000000000001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2</c:v>
                </c:pt>
                <c:pt idx="228">
                  <c:v>3.9</c:v>
                </c:pt>
                <c:pt idx="229">
                  <c:v>1</c:v>
                </c:pt>
                <c:pt idx="230">
                  <c:v>1.7</c:v>
                </c:pt>
                <c:pt idx="231">
                  <c:v>3.6</c:v>
                </c:pt>
                <c:pt idx="232">
                  <c:v>1</c:v>
                </c:pt>
                <c:pt idx="233">
                  <c:v>1.1000000000000001</c:v>
                </c:pt>
                <c:pt idx="234">
                  <c:v>2</c:v>
                </c:pt>
                <c:pt idx="235">
                  <c:v>1</c:v>
                </c:pt>
                <c:pt idx="236">
                  <c:v>2.8</c:v>
                </c:pt>
                <c:pt idx="237">
                  <c:v>2.9</c:v>
                </c:pt>
                <c:pt idx="238">
                  <c:v>2.6</c:v>
                </c:pt>
                <c:pt idx="239">
                  <c:v>2.2000000000000002</c:v>
                </c:pt>
                <c:pt idx="240">
                  <c:v>2.4</c:v>
                </c:pt>
                <c:pt idx="241">
                  <c:v>1.3</c:v>
                </c:pt>
                <c:pt idx="242">
                  <c:v>1.9</c:v>
                </c:pt>
                <c:pt idx="243">
                  <c:v>1</c:v>
                </c:pt>
                <c:pt idx="244">
                  <c:v>2</c:v>
                </c:pt>
                <c:pt idx="245">
                  <c:v>2.5</c:v>
                </c:pt>
                <c:pt idx="246">
                  <c:v>1.5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1.1000000000000001</c:v>
                </c:pt>
                <c:pt idx="256">
                  <c:v>1.1000000000000001</c:v>
                </c:pt>
                <c:pt idx="257">
                  <c:v>1.1000000000000001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1.3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1.1000000000000001</c:v>
                </c:pt>
                <c:pt idx="283">
                  <c:v>1.1000000000000001</c:v>
                </c:pt>
                <c:pt idx="284">
                  <c:v>1.1000000000000001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2.1</c:v>
                </c:pt>
                <c:pt idx="291">
                  <c:v>2</c:v>
                </c:pt>
                <c:pt idx="292">
                  <c:v>1.3</c:v>
                </c:pt>
                <c:pt idx="293">
                  <c:v>1.9</c:v>
                </c:pt>
                <c:pt idx="294">
                  <c:v>1</c:v>
                </c:pt>
                <c:pt idx="295">
                  <c:v>1</c:v>
                </c:pt>
                <c:pt idx="296">
                  <c:v>3.2</c:v>
                </c:pt>
                <c:pt idx="297">
                  <c:v>2.4</c:v>
                </c:pt>
                <c:pt idx="298">
                  <c:v>1</c:v>
                </c:pt>
                <c:pt idx="299">
                  <c:v>2.1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1.7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2.4</c:v>
                </c:pt>
                <c:pt idx="309">
                  <c:v>3.3</c:v>
                </c:pt>
                <c:pt idx="310">
                  <c:v>2.7</c:v>
                </c:pt>
                <c:pt idx="311">
                  <c:v>3.6</c:v>
                </c:pt>
                <c:pt idx="312">
                  <c:v>3.5</c:v>
                </c:pt>
                <c:pt idx="313">
                  <c:v>2.2999999999999998</c:v>
                </c:pt>
                <c:pt idx="314">
                  <c:v>2.2000000000000002</c:v>
                </c:pt>
                <c:pt idx="315">
                  <c:v>1.4</c:v>
                </c:pt>
                <c:pt idx="316">
                  <c:v>1</c:v>
                </c:pt>
                <c:pt idx="317">
                  <c:v>2.9</c:v>
                </c:pt>
                <c:pt idx="318">
                  <c:v>2.9</c:v>
                </c:pt>
                <c:pt idx="319">
                  <c:v>1.3</c:v>
                </c:pt>
                <c:pt idx="320">
                  <c:v>1.8</c:v>
                </c:pt>
                <c:pt idx="321">
                  <c:v>2.2999999999999998</c:v>
                </c:pt>
                <c:pt idx="322">
                  <c:v>2.7</c:v>
                </c:pt>
                <c:pt idx="323">
                  <c:v>1.2</c:v>
                </c:pt>
                <c:pt idx="324">
                  <c:v>1</c:v>
                </c:pt>
                <c:pt idx="325">
                  <c:v>1</c:v>
                </c:pt>
                <c:pt idx="326">
                  <c:v>1.6</c:v>
                </c:pt>
                <c:pt idx="327">
                  <c:v>2.4</c:v>
                </c:pt>
                <c:pt idx="328">
                  <c:v>3.4</c:v>
                </c:pt>
                <c:pt idx="329">
                  <c:v>4.7</c:v>
                </c:pt>
                <c:pt idx="330">
                  <c:v>4.4000000000000004</c:v>
                </c:pt>
                <c:pt idx="331">
                  <c:v>3.9</c:v>
                </c:pt>
                <c:pt idx="332">
                  <c:v>2.2000000000000002</c:v>
                </c:pt>
                <c:pt idx="333">
                  <c:v>1.2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1.8</c:v>
                </c:pt>
                <c:pt idx="340">
                  <c:v>2.5</c:v>
                </c:pt>
                <c:pt idx="341">
                  <c:v>1.9</c:v>
                </c:pt>
                <c:pt idx="342">
                  <c:v>2.5</c:v>
                </c:pt>
                <c:pt idx="343">
                  <c:v>1.6</c:v>
                </c:pt>
                <c:pt idx="344">
                  <c:v>1.4</c:v>
                </c:pt>
                <c:pt idx="345">
                  <c:v>1.4</c:v>
                </c:pt>
                <c:pt idx="346">
                  <c:v>2.2999999999999998</c:v>
                </c:pt>
                <c:pt idx="347">
                  <c:v>1.3</c:v>
                </c:pt>
                <c:pt idx="348">
                  <c:v>1.6</c:v>
                </c:pt>
                <c:pt idx="349">
                  <c:v>2.9</c:v>
                </c:pt>
                <c:pt idx="350">
                  <c:v>1.9</c:v>
                </c:pt>
                <c:pt idx="351">
                  <c:v>1.2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2.2999999999999998</c:v>
                </c:pt>
                <c:pt idx="359">
                  <c:v>1.9</c:v>
                </c:pt>
                <c:pt idx="360">
                  <c:v>1.6</c:v>
                </c:pt>
                <c:pt idx="361">
                  <c:v>2.5</c:v>
                </c:pt>
                <c:pt idx="362">
                  <c:v>1</c:v>
                </c:pt>
                <c:pt idx="363">
                  <c:v>2</c:v>
                </c:pt>
                <c:pt idx="364">
                  <c:v>4.2</c:v>
                </c:pt>
                <c:pt idx="365">
                  <c:v>3.2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1.3</c:v>
                </c:pt>
                <c:pt idx="371">
                  <c:v>1.3</c:v>
                </c:pt>
                <c:pt idx="372">
                  <c:v>1</c:v>
                </c:pt>
                <c:pt idx="373">
                  <c:v>1.3</c:v>
                </c:pt>
                <c:pt idx="374">
                  <c:v>1</c:v>
                </c:pt>
                <c:pt idx="375">
                  <c:v>1</c:v>
                </c:pt>
                <c:pt idx="376">
                  <c:v>2</c:v>
                </c:pt>
                <c:pt idx="377">
                  <c:v>1.4</c:v>
                </c:pt>
                <c:pt idx="378">
                  <c:v>1.1000000000000001</c:v>
                </c:pt>
                <c:pt idx="379">
                  <c:v>1.2</c:v>
                </c:pt>
                <c:pt idx="380">
                  <c:v>1.7</c:v>
                </c:pt>
                <c:pt idx="381">
                  <c:v>2.1</c:v>
                </c:pt>
                <c:pt idx="382">
                  <c:v>2</c:v>
                </c:pt>
                <c:pt idx="383">
                  <c:v>2.2999999999999998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1.8</c:v>
                </c:pt>
                <c:pt idx="395">
                  <c:v>1.8</c:v>
                </c:pt>
                <c:pt idx="396">
                  <c:v>1.7</c:v>
                </c:pt>
                <c:pt idx="397">
                  <c:v>1.9</c:v>
                </c:pt>
                <c:pt idx="398">
                  <c:v>1</c:v>
                </c:pt>
                <c:pt idx="399">
                  <c:v>1</c:v>
                </c:pt>
                <c:pt idx="400">
                  <c:v>4.8</c:v>
                </c:pt>
                <c:pt idx="401">
                  <c:v>4.7</c:v>
                </c:pt>
                <c:pt idx="402">
                  <c:v>1</c:v>
                </c:pt>
                <c:pt idx="403">
                  <c:v>1.6</c:v>
                </c:pt>
                <c:pt idx="404">
                  <c:v>1.1000000000000001</c:v>
                </c:pt>
                <c:pt idx="405">
                  <c:v>1.1000000000000001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1.7</c:v>
                </c:pt>
                <c:pt idx="421">
                  <c:v>1.2</c:v>
                </c:pt>
                <c:pt idx="422">
                  <c:v>1.1000000000000001</c:v>
                </c:pt>
                <c:pt idx="423">
                  <c:v>1</c:v>
                </c:pt>
                <c:pt idx="424">
                  <c:v>1</c:v>
                </c:pt>
                <c:pt idx="425">
                  <c:v>2</c:v>
                </c:pt>
                <c:pt idx="426">
                  <c:v>1.7</c:v>
                </c:pt>
                <c:pt idx="427">
                  <c:v>1.7</c:v>
                </c:pt>
                <c:pt idx="428">
                  <c:v>2.2999999999999998</c:v>
                </c:pt>
                <c:pt idx="429">
                  <c:v>2.1</c:v>
                </c:pt>
                <c:pt idx="430">
                  <c:v>1.5</c:v>
                </c:pt>
                <c:pt idx="431">
                  <c:v>1.6</c:v>
                </c:pt>
                <c:pt idx="432">
                  <c:v>1.7</c:v>
                </c:pt>
                <c:pt idx="433">
                  <c:v>1.7</c:v>
                </c:pt>
                <c:pt idx="434">
                  <c:v>1.5</c:v>
                </c:pt>
                <c:pt idx="435">
                  <c:v>1.5</c:v>
                </c:pt>
                <c:pt idx="436">
                  <c:v>2.5</c:v>
                </c:pt>
                <c:pt idx="437">
                  <c:v>3</c:v>
                </c:pt>
                <c:pt idx="438">
                  <c:v>2.2999999999999998</c:v>
                </c:pt>
                <c:pt idx="439">
                  <c:v>2.1</c:v>
                </c:pt>
                <c:pt idx="440">
                  <c:v>1</c:v>
                </c:pt>
                <c:pt idx="441">
                  <c:v>1.8</c:v>
                </c:pt>
                <c:pt idx="442">
                  <c:v>4.5999999999999996</c:v>
                </c:pt>
                <c:pt idx="443">
                  <c:v>4</c:v>
                </c:pt>
                <c:pt idx="444">
                  <c:v>3.3</c:v>
                </c:pt>
                <c:pt idx="445">
                  <c:v>2.6</c:v>
                </c:pt>
                <c:pt idx="446">
                  <c:v>1</c:v>
                </c:pt>
                <c:pt idx="447">
                  <c:v>1</c:v>
                </c:pt>
                <c:pt idx="448">
                  <c:v>3</c:v>
                </c:pt>
                <c:pt idx="449">
                  <c:v>1.4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1.1000000000000001</c:v>
                </c:pt>
                <c:pt idx="465">
                  <c:v>2.5</c:v>
                </c:pt>
                <c:pt idx="466">
                  <c:v>2.9</c:v>
                </c:pt>
                <c:pt idx="467">
                  <c:v>3.2</c:v>
                </c:pt>
                <c:pt idx="468">
                  <c:v>3.5</c:v>
                </c:pt>
                <c:pt idx="469">
                  <c:v>3.7</c:v>
                </c:pt>
                <c:pt idx="470">
                  <c:v>3.9</c:v>
                </c:pt>
                <c:pt idx="471">
                  <c:v>1</c:v>
                </c:pt>
                <c:pt idx="472">
                  <c:v>1</c:v>
                </c:pt>
                <c:pt idx="473">
                  <c:v>1.7</c:v>
                </c:pt>
                <c:pt idx="474">
                  <c:v>2.6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3.4</c:v>
                </c:pt>
                <c:pt idx="481">
                  <c:v>3.7</c:v>
                </c:pt>
                <c:pt idx="482">
                  <c:v>2.8</c:v>
                </c:pt>
                <c:pt idx="483">
                  <c:v>3.1</c:v>
                </c:pt>
                <c:pt idx="484">
                  <c:v>2.1</c:v>
                </c:pt>
                <c:pt idx="485">
                  <c:v>2.5</c:v>
                </c:pt>
                <c:pt idx="486">
                  <c:v>1.4</c:v>
                </c:pt>
                <c:pt idx="487">
                  <c:v>1.8</c:v>
                </c:pt>
                <c:pt idx="488">
                  <c:v>1</c:v>
                </c:pt>
                <c:pt idx="489">
                  <c:v>1</c:v>
                </c:pt>
                <c:pt idx="490">
                  <c:v>3.1</c:v>
                </c:pt>
                <c:pt idx="491">
                  <c:v>1.8</c:v>
                </c:pt>
                <c:pt idx="492">
                  <c:v>1</c:v>
                </c:pt>
                <c:pt idx="493">
                  <c:v>1</c:v>
                </c:pt>
                <c:pt idx="494">
                  <c:v>2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1.5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2.6</c:v>
                </c:pt>
                <c:pt idx="511">
                  <c:v>1.3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985856"/>
        <c:axId val="235986416"/>
      </c:scatterChart>
      <c:valAx>
        <c:axId val="235985856"/>
        <c:scaling>
          <c:orientation val="minMax"/>
          <c:max val="5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Conduits number</a:t>
                </a:r>
              </a:p>
            </c:rich>
          </c:tx>
          <c:layout>
            <c:manualLayout>
              <c:xMode val="edge"/>
              <c:yMode val="edge"/>
              <c:x val="0.44681260150399082"/>
              <c:y val="0.9346405228758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6416"/>
        <c:crosses val="autoZero"/>
        <c:crossBetween val="midCat"/>
      </c:valAx>
      <c:valAx>
        <c:axId val="235986416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Cover (Average)</a:t>
                </a:r>
              </a:p>
            </c:rich>
          </c:tx>
          <c:layout>
            <c:manualLayout>
              <c:xMode val="edge"/>
              <c:yMode val="edge"/>
              <c:x val="4.0743376572962835E-2"/>
              <c:y val="0.375591723143695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5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976781320604774"/>
          <c:y val="2.6779334550001352E-2"/>
          <c:w val="0.36314020030563815"/>
          <c:h val="4.26650980885504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0427047751246983E-2"/>
          <c:y val="0.11872991748856469"/>
          <c:w val="0.89247596967935883"/>
          <c:h val="0.7689324927465045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Sheet1!$S$2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Sheet1!$M$3:$M$514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Sheet1!$S$3:$S$514</c:f>
              <c:numCache>
                <c:formatCode>General</c:formatCode>
                <c:ptCount val="512"/>
                <c:pt idx="0">
                  <c:v>0.6</c:v>
                </c:pt>
                <c:pt idx="1">
                  <c:v>0.6</c:v>
                </c:pt>
                <c:pt idx="2">
                  <c:v>1.1399999999999999</c:v>
                </c:pt>
                <c:pt idx="3">
                  <c:v>0.35</c:v>
                </c:pt>
                <c:pt idx="4">
                  <c:v>1.1200000000000001</c:v>
                </c:pt>
                <c:pt idx="5">
                  <c:v>1.05</c:v>
                </c:pt>
                <c:pt idx="6">
                  <c:v>0.59</c:v>
                </c:pt>
                <c:pt idx="7">
                  <c:v>0.56999999999999995</c:v>
                </c:pt>
                <c:pt idx="8">
                  <c:v>0.52</c:v>
                </c:pt>
                <c:pt idx="9">
                  <c:v>0.28000000000000003</c:v>
                </c:pt>
                <c:pt idx="10">
                  <c:v>0.6</c:v>
                </c:pt>
                <c:pt idx="11">
                  <c:v>0.33</c:v>
                </c:pt>
                <c:pt idx="12">
                  <c:v>0.18</c:v>
                </c:pt>
                <c:pt idx="13">
                  <c:v>1.32</c:v>
                </c:pt>
                <c:pt idx="14">
                  <c:v>2.14</c:v>
                </c:pt>
                <c:pt idx="15">
                  <c:v>0.3</c:v>
                </c:pt>
                <c:pt idx="16">
                  <c:v>0.26</c:v>
                </c:pt>
                <c:pt idx="17">
                  <c:v>0.36</c:v>
                </c:pt>
                <c:pt idx="18">
                  <c:v>1.37</c:v>
                </c:pt>
                <c:pt idx="19">
                  <c:v>1.37</c:v>
                </c:pt>
                <c:pt idx="20">
                  <c:v>1.32</c:v>
                </c:pt>
                <c:pt idx="21">
                  <c:v>1.19</c:v>
                </c:pt>
                <c:pt idx="22">
                  <c:v>1.24</c:v>
                </c:pt>
                <c:pt idx="23">
                  <c:v>0.25</c:v>
                </c:pt>
                <c:pt idx="24">
                  <c:v>0.52</c:v>
                </c:pt>
                <c:pt idx="25">
                  <c:v>0.6</c:v>
                </c:pt>
                <c:pt idx="26">
                  <c:v>0.93</c:v>
                </c:pt>
                <c:pt idx="27">
                  <c:v>0.91</c:v>
                </c:pt>
                <c:pt idx="28">
                  <c:v>0.98</c:v>
                </c:pt>
                <c:pt idx="29">
                  <c:v>0.46</c:v>
                </c:pt>
                <c:pt idx="30">
                  <c:v>0.39</c:v>
                </c:pt>
                <c:pt idx="31">
                  <c:v>0.36</c:v>
                </c:pt>
                <c:pt idx="32">
                  <c:v>0.6</c:v>
                </c:pt>
                <c:pt idx="33">
                  <c:v>0.82</c:v>
                </c:pt>
                <c:pt idx="34">
                  <c:v>1.31</c:v>
                </c:pt>
                <c:pt idx="35">
                  <c:v>0.32</c:v>
                </c:pt>
                <c:pt idx="36">
                  <c:v>0.31</c:v>
                </c:pt>
                <c:pt idx="37">
                  <c:v>0.6</c:v>
                </c:pt>
                <c:pt idx="38">
                  <c:v>0.57999999999999996</c:v>
                </c:pt>
                <c:pt idx="39">
                  <c:v>0.6</c:v>
                </c:pt>
                <c:pt idx="40">
                  <c:v>1.33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0.6</c:v>
                </c:pt>
                <c:pt idx="45">
                  <c:v>0.62</c:v>
                </c:pt>
                <c:pt idx="46">
                  <c:v>0.91</c:v>
                </c:pt>
                <c:pt idx="47">
                  <c:v>1.2</c:v>
                </c:pt>
                <c:pt idx="48">
                  <c:v>0.35</c:v>
                </c:pt>
                <c:pt idx="49">
                  <c:v>0.34</c:v>
                </c:pt>
                <c:pt idx="50">
                  <c:v>0.31</c:v>
                </c:pt>
                <c:pt idx="51">
                  <c:v>0.66</c:v>
                </c:pt>
                <c:pt idx="52">
                  <c:v>0.73</c:v>
                </c:pt>
                <c:pt idx="53">
                  <c:v>0.31</c:v>
                </c:pt>
                <c:pt idx="54">
                  <c:v>1.1100000000000001</c:v>
                </c:pt>
                <c:pt idx="55">
                  <c:v>0.6</c:v>
                </c:pt>
                <c:pt idx="56">
                  <c:v>0.28999999999999998</c:v>
                </c:pt>
                <c:pt idx="57">
                  <c:v>0.16</c:v>
                </c:pt>
                <c:pt idx="58">
                  <c:v>1.21</c:v>
                </c:pt>
                <c:pt idx="59">
                  <c:v>1.1299999999999999</c:v>
                </c:pt>
                <c:pt idx="60">
                  <c:v>0.7</c:v>
                </c:pt>
                <c:pt idx="61">
                  <c:v>0.65</c:v>
                </c:pt>
                <c:pt idx="62">
                  <c:v>0.77</c:v>
                </c:pt>
                <c:pt idx="63">
                  <c:v>0.71</c:v>
                </c:pt>
                <c:pt idx="64">
                  <c:v>0.66</c:v>
                </c:pt>
                <c:pt idx="65">
                  <c:v>0.23</c:v>
                </c:pt>
                <c:pt idx="66">
                  <c:v>0.2</c:v>
                </c:pt>
                <c:pt idx="67">
                  <c:v>0.77</c:v>
                </c:pt>
                <c:pt idx="68">
                  <c:v>0.41</c:v>
                </c:pt>
                <c:pt idx="69">
                  <c:v>0.53</c:v>
                </c:pt>
                <c:pt idx="70">
                  <c:v>0.53</c:v>
                </c:pt>
                <c:pt idx="71">
                  <c:v>0.53</c:v>
                </c:pt>
                <c:pt idx="72">
                  <c:v>0.51</c:v>
                </c:pt>
                <c:pt idx="73">
                  <c:v>0.44</c:v>
                </c:pt>
                <c:pt idx="74">
                  <c:v>0.92</c:v>
                </c:pt>
                <c:pt idx="75">
                  <c:v>0.6</c:v>
                </c:pt>
                <c:pt idx="76">
                  <c:v>1.05</c:v>
                </c:pt>
                <c:pt idx="77">
                  <c:v>0.27</c:v>
                </c:pt>
                <c:pt idx="78">
                  <c:v>0.1</c:v>
                </c:pt>
                <c:pt idx="79">
                  <c:v>0.41</c:v>
                </c:pt>
                <c:pt idx="80">
                  <c:v>0.31</c:v>
                </c:pt>
                <c:pt idx="81">
                  <c:v>0.6</c:v>
                </c:pt>
                <c:pt idx="82">
                  <c:v>0.74</c:v>
                </c:pt>
                <c:pt idx="83">
                  <c:v>0.6</c:v>
                </c:pt>
                <c:pt idx="84">
                  <c:v>0.6</c:v>
                </c:pt>
                <c:pt idx="85">
                  <c:v>1.83</c:v>
                </c:pt>
                <c:pt idx="86">
                  <c:v>0.63</c:v>
                </c:pt>
                <c:pt idx="87">
                  <c:v>2.1</c:v>
                </c:pt>
                <c:pt idx="88">
                  <c:v>0.4</c:v>
                </c:pt>
                <c:pt idx="89">
                  <c:v>0.41</c:v>
                </c:pt>
                <c:pt idx="90">
                  <c:v>0.6</c:v>
                </c:pt>
                <c:pt idx="91">
                  <c:v>0.6</c:v>
                </c:pt>
                <c:pt idx="92">
                  <c:v>0.19</c:v>
                </c:pt>
                <c:pt idx="93">
                  <c:v>0.27</c:v>
                </c:pt>
                <c:pt idx="94">
                  <c:v>0.4</c:v>
                </c:pt>
                <c:pt idx="95">
                  <c:v>0.21</c:v>
                </c:pt>
                <c:pt idx="96">
                  <c:v>0.1</c:v>
                </c:pt>
                <c:pt idx="97">
                  <c:v>0.09</c:v>
                </c:pt>
                <c:pt idx="98">
                  <c:v>1.31</c:v>
                </c:pt>
                <c:pt idx="99">
                  <c:v>1.58</c:v>
                </c:pt>
                <c:pt idx="100">
                  <c:v>2.16</c:v>
                </c:pt>
                <c:pt idx="101">
                  <c:v>1.75</c:v>
                </c:pt>
                <c:pt idx="102">
                  <c:v>1.65</c:v>
                </c:pt>
                <c:pt idx="103">
                  <c:v>0.62</c:v>
                </c:pt>
                <c:pt idx="104">
                  <c:v>1.21</c:v>
                </c:pt>
                <c:pt idx="105">
                  <c:v>1.76</c:v>
                </c:pt>
                <c:pt idx="106">
                  <c:v>1.77</c:v>
                </c:pt>
                <c:pt idx="107">
                  <c:v>1.7</c:v>
                </c:pt>
                <c:pt idx="108">
                  <c:v>1.71</c:v>
                </c:pt>
                <c:pt idx="109">
                  <c:v>0.69</c:v>
                </c:pt>
                <c:pt idx="110">
                  <c:v>0.7</c:v>
                </c:pt>
                <c:pt idx="111">
                  <c:v>0.39</c:v>
                </c:pt>
                <c:pt idx="112">
                  <c:v>0.52</c:v>
                </c:pt>
                <c:pt idx="113">
                  <c:v>0.5</c:v>
                </c:pt>
                <c:pt idx="114">
                  <c:v>0.54</c:v>
                </c:pt>
                <c:pt idx="115">
                  <c:v>0.56000000000000005</c:v>
                </c:pt>
                <c:pt idx="116">
                  <c:v>0.37</c:v>
                </c:pt>
                <c:pt idx="117">
                  <c:v>0.43</c:v>
                </c:pt>
                <c:pt idx="118">
                  <c:v>0.46</c:v>
                </c:pt>
                <c:pt idx="119">
                  <c:v>0.47</c:v>
                </c:pt>
                <c:pt idx="120">
                  <c:v>0.66</c:v>
                </c:pt>
                <c:pt idx="121">
                  <c:v>0.76</c:v>
                </c:pt>
                <c:pt idx="122">
                  <c:v>0.86</c:v>
                </c:pt>
                <c:pt idx="123">
                  <c:v>1.0900000000000001</c:v>
                </c:pt>
                <c:pt idx="124">
                  <c:v>1.1000000000000001</c:v>
                </c:pt>
                <c:pt idx="125">
                  <c:v>1.1100000000000001</c:v>
                </c:pt>
                <c:pt idx="126">
                  <c:v>1.1100000000000001</c:v>
                </c:pt>
                <c:pt idx="127">
                  <c:v>1.1599999999999999</c:v>
                </c:pt>
                <c:pt idx="128">
                  <c:v>0.82</c:v>
                </c:pt>
                <c:pt idx="129">
                  <c:v>0.86</c:v>
                </c:pt>
                <c:pt idx="130">
                  <c:v>1.0900000000000001</c:v>
                </c:pt>
                <c:pt idx="131">
                  <c:v>1.29</c:v>
                </c:pt>
                <c:pt idx="132">
                  <c:v>1.52</c:v>
                </c:pt>
                <c:pt idx="133">
                  <c:v>1.54</c:v>
                </c:pt>
                <c:pt idx="134">
                  <c:v>1.36</c:v>
                </c:pt>
                <c:pt idx="135">
                  <c:v>1.38</c:v>
                </c:pt>
                <c:pt idx="136">
                  <c:v>0.93</c:v>
                </c:pt>
                <c:pt idx="137">
                  <c:v>0.93</c:v>
                </c:pt>
                <c:pt idx="138">
                  <c:v>0.86</c:v>
                </c:pt>
                <c:pt idx="139">
                  <c:v>0.87</c:v>
                </c:pt>
                <c:pt idx="140">
                  <c:v>1.28</c:v>
                </c:pt>
                <c:pt idx="141">
                  <c:v>1.29</c:v>
                </c:pt>
                <c:pt idx="142">
                  <c:v>1.53</c:v>
                </c:pt>
                <c:pt idx="143">
                  <c:v>1.53</c:v>
                </c:pt>
                <c:pt idx="144">
                  <c:v>1.54</c:v>
                </c:pt>
                <c:pt idx="145">
                  <c:v>0.34</c:v>
                </c:pt>
                <c:pt idx="146">
                  <c:v>0.3</c:v>
                </c:pt>
                <c:pt idx="147">
                  <c:v>1.57</c:v>
                </c:pt>
                <c:pt idx="148">
                  <c:v>1.6</c:v>
                </c:pt>
                <c:pt idx="149">
                  <c:v>0.14000000000000001</c:v>
                </c:pt>
                <c:pt idx="150">
                  <c:v>0.12</c:v>
                </c:pt>
                <c:pt idx="151">
                  <c:v>1.1200000000000001</c:v>
                </c:pt>
                <c:pt idx="152">
                  <c:v>1.19</c:v>
                </c:pt>
                <c:pt idx="153">
                  <c:v>1.66</c:v>
                </c:pt>
                <c:pt idx="154">
                  <c:v>1.68</c:v>
                </c:pt>
                <c:pt idx="155">
                  <c:v>1.79</c:v>
                </c:pt>
                <c:pt idx="156">
                  <c:v>1.76</c:v>
                </c:pt>
                <c:pt idx="157">
                  <c:v>1.83</c:v>
                </c:pt>
                <c:pt idx="158">
                  <c:v>1.83</c:v>
                </c:pt>
                <c:pt idx="159">
                  <c:v>1.57</c:v>
                </c:pt>
                <c:pt idx="160">
                  <c:v>1.58</c:v>
                </c:pt>
                <c:pt idx="161">
                  <c:v>1.57</c:v>
                </c:pt>
                <c:pt idx="162">
                  <c:v>1.57</c:v>
                </c:pt>
                <c:pt idx="163">
                  <c:v>1.58</c:v>
                </c:pt>
                <c:pt idx="164">
                  <c:v>1.58</c:v>
                </c:pt>
                <c:pt idx="165">
                  <c:v>0.6</c:v>
                </c:pt>
                <c:pt idx="166">
                  <c:v>0.6</c:v>
                </c:pt>
                <c:pt idx="167">
                  <c:v>1.06</c:v>
                </c:pt>
                <c:pt idx="168">
                  <c:v>0.6</c:v>
                </c:pt>
                <c:pt idx="169">
                  <c:v>0.23</c:v>
                </c:pt>
                <c:pt idx="170">
                  <c:v>0.39</c:v>
                </c:pt>
                <c:pt idx="171">
                  <c:v>0.48</c:v>
                </c:pt>
                <c:pt idx="172">
                  <c:v>0.5</c:v>
                </c:pt>
                <c:pt idx="173">
                  <c:v>0.56999999999999995</c:v>
                </c:pt>
                <c:pt idx="174">
                  <c:v>0.6</c:v>
                </c:pt>
                <c:pt idx="175">
                  <c:v>1.97</c:v>
                </c:pt>
                <c:pt idx="176">
                  <c:v>1.97</c:v>
                </c:pt>
                <c:pt idx="177">
                  <c:v>0.6</c:v>
                </c:pt>
                <c:pt idx="178">
                  <c:v>0.6</c:v>
                </c:pt>
                <c:pt idx="179">
                  <c:v>0.73</c:v>
                </c:pt>
                <c:pt idx="180">
                  <c:v>0.62</c:v>
                </c:pt>
                <c:pt idx="181">
                  <c:v>0.8</c:v>
                </c:pt>
                <c:pt idx="182">
                  <c:v>0.74</c:v>
                </c:pt>
                <c:pt idx="183">
                  <c:v>0.86</c:v>
                </c:pt>
                <c:pt idx="184">
                  <c:v>0.83</c:v>
                </c:pt>
                <c:pt idx="185">
                  <c:v>0.86</c:v>
                </c:pt>
                <c:pt idx="186">
                  <c:v>0.94</c:v>
                </c:pt>
                <c:pt idx="187">
                  <c:v>0.9</c:v>
                </c:pt>
                <c:pt idx="188">
                  <c:v>0.61</c:v>
                </c:pt>
                <c:pt idx="189">
                  <c:v>0.66</c:v>
                </c:pt>
                <c:pt idx="190">
                  <c:v>0.63</c:v>
                </c:pt>
                <c:pt idx="191">
                  <c:v>0.93</c:v>
                </c:pt>
                <c:pt idx="192">
                  <c:v>0.97</c:v>
                </c:pt>
                <c:pt idx="193">
                  <c:v>0.95</c:v>
                </c:pt>
                <c:pt idx="194">
                  <c:v>1.35</c:v>
                </c:pt>
                <c:pt idx="195">
                  <c:v>1.39</c:v>
                </c:pt>
                <c:pt idx="196">
                  <c:v>1.37</c:v>
                </c:pt>
                <c:pt idx="197">
                  <c:v>1.26</c:v>
                </c:pt>
                <c:pt idx="198">
                  <c:v>1.3</c:v>
                </c:pt>
                <c:pt idx="199">
                  <c:v>1.28</c:v>
                </c:pt>
                <c:pt idx="200">
                  <c:v>0.34</c:v>
                </c:pt>
                <c:pt idx="201">
                  <c:v>0.6</c:v>
                </c:pt>
                <c:pt idx="202">
                  <c:v>1.0900000000000001</c:v>
                </c:pt>
                <c:pt idx="203">
                  <c:v>1.1100000000000001</c:v>
                </c:pt>
                <c:pt idx="204">
                  <c:v>1.05</c:v>
                </c:pt>
                <c:pt idx="205">
                  <c:v>1.05</c:v>
                </c:pt>
                <c:pt idx="206">
                  <c:v>1.45</c:v>
                </c:pt>
                <c:pt idx="207">
                  <c:v>1.45</c:v>
                </c:pt>
                <c:pt idx="208">
                  <c:v>1.44</c:v>
                </c:pt>
                <c:pt idx="209">
                  <c:v>1.44</c:v>
                </c:pt>
                <c:pt idx="210">
                  <c:v>0.72</c:v>
                </c:pt>
                <c:pt idx="211">
                  <c:v>0.72</c:v>
                </c:pt>
                <c:pt idx="212">
                  <c:v>1.28</c:v>
                </c:pt>
                <c:pt idx="213">
                  <c:v>1.29</c:v>
                </c:pt>
                <c:pt idx="214">
                  <c:v>0.98</c:v>
                </c:pt>
                <c:pt idx="215">
                  <c:v>1.25</c:v>
                </c:pt>
                <c:pt idx="216">
                  <c:v>0.59</c:v>
                </c:pt>
                <c:pt idx="217">
                  <c:v>0.45</c:v>
                </c:pt>
                <c:pt idx="218">
                  <c:v>1.17</c:v>
                </c:pt>
                <c:pt idx="219">
                  <c:v>0.6</c:v>
                </c:pt>
                <c:pt idx="220">
                  <c:v>0.6</c:v>
                </c:pt>
                <c:pt idx="221">
                  <c:v>0.6</c:v>
                </c:pt>
                <c:pt idx="222">
                  <c:v>0.6</c:v>
                </c:pt>
                <c:pt idx="223">
                  <c:v>0.6</c:v>
                </c:pt>
                <c:pt idx="224">
                  <c:v>0.73</c:v>
                </c:pt>
                <c:pt idx="225">
                  <c:v>0.7</c:v>
                </c:pt>
                <c:pt idx="226">
                  <c:v>0.68</c:v>
                </c:pt>
                <c:pt idx="227">
                  <c:v>0.6</c:v>
                </c:pt>
                <c:pt idx="228">
                  <c:v>0.6</c:v>
                </c:pt>
                <c:pt idx="229">
                  <c:v>0.18</c:v>
                </c:pt>
                <c:pt idx="230">
                  <c:v>0.41</c:v>
                </c:pt>
                <c:pt idx="231">
                  <c:v>0.51</c:v>
                </c:pt>
                <c:pt idx="232">
                  <c:v>1.0900000000000001</c:v>
                </c:pt>
                <c:pt idx="233">
                  <c:v>1.1299999999999999</c:v>
                </c:pt>
                <c:pt idx="234">
                  <c:v>0.83</c:v>
                </c:pt>
                <c:pt idx="235">
                  <c:v>1.08</c:v>
                </c:pt>
                <c:pt idx="236">
                  <c:v>0.6</c:v>
                </c:pt>
                <c:pt idx="237">
                  <c:v>0.6</c:v>
                </c:pt>
                <c:pt idx="238">
                  <c:v>0.6</c:v>
                </c:pt>
                <c:pt idx="239">
                  <c:v>0.6</c:v>
                </c:pt>
                <c:pt idx="240">
                  <c:v>0.6</c:v>
                </c:pt>
                <c:pt idx="241">
                  <c:v>0.6</c:v>
                </c:pt>
                <c:pt idx="242">
                  <c:v>0.6</c:v>
                </c:pt>
                <c:pt idx="243">
                  <c:v>1</c:v>
                </c:pt>
                <c:pt idx="244">
                  <c:v>0.77</c:v>
                </c:pt>
                <c:pt idx="245">
                  <c:v>0.6</c:v>
                </c:pt>
                <c:pt idx="246">
                  <c:v>0.6</c:v>
                </c:pt>
                <c:pt idx="247">
                  <c:v>0.78</c:v>
                </c:pt>
                <c:pt idx="248">
                  <c:v>0.77</c:v>
                </c:pt>
                <c:pt idx="249">
                  <c:v>0.76</c:v>
                </c:pt>
                <c:pt idx="250">
                  <c:v>0.75</c:v>
                </c:pt>
                <c:pt idx="251">
                  <c:v>0.82</c:v>
                </c:pt>
                <c:pt idx="252">
                  <c:v>0.82</c:v>
                </c:pt>
                <c:pt idx="253">
                  <c:v>0.15</c:v>
                </c:pt>
                <c:pt idx="254">
                  <c:v>0.14000000000000001</c:v>
                </c:pt>
                <c:pt idx="255">
                  <c:v>0.84</c:v>
                </c:pt>
                <c:pt idx="256">
                  <c:v>0.82</c:v>
                </c:pt>
                <c:pt idx="257">
                  <c:v>0.76</c:v>
                </c:pt>
                <c:pt idx="258">
                  <c:v>0.74</c:v>
                </c:pt>
                <c:pt idx="259">
                  <c:v>0.68</c:v>
                </c:pt>
                <c:pt idx="260">
                  <c:v>0.63</c:v>
                </c:pt>
                <c:pt idx="261">
                  <c:v>0.57999999999999996</c:v>
                </c:pt>
                <c:pt idx="262">
                  <c:v>0.86</c:v>
                </c:pt>
                <c:pt idx="263">
                  <c:v>0.65</c:v>
                </c:pt>
                <c:pt idx="264">
                  <c:v>1.79</c:v>
                </c:pt>
                <c:pt idx="265">
                  <c:v>1.79</c:v>
                </c:pt>
                <c:pt idx="266">
                  <c:v>2.13</c:v>
                </c:pt>
                <c:pt idx="267">
                  <c:v>2.14</c:v>
                </c:pt>
                <c:pt idx="268">
                  <c:v>0.92</c:v>
                </c:pt>
                <c:pt idx="269">
                  <c:v>0.96</c:v>
                </c:pt>
                <c:pt idx="270">
                  <c:v>1.05</c:v>
                </c:pt>
                <c:pt idx="271">
                  <c:v>1.06</c:v>
                </c:pt>
                <c:pt idx="272">
                  <c:v>1.37</c:v>
                </c:pt>
                <c:pt idx="273">
                  <c:v>1.38</c:v>
                </c:pt>
                <c:pt idx="274">
                  <c:v>1.44</c:v>
                </c:pt>
                <c:pt idx="275">
                  <c:v>1.45</c:v>
                </c:pt>
                <c:pt idx="276">
                  <c:v>1.41</c:v>
                </c:pt>
                <c:pt idx="277">
                  <c:v>1.4</c:v>
                </c:pt>
                <c:pt idx="278">
                  <c:v>1.3</c:v>
                </c:pt>
                <c:pt idx="279">
                  <c:v>1.3</c:v>
                </c:pt>
                <c:pt idx="280">
                  <c:v>0.37</c:v>
                </c:pt>
                <c:pt idx="281">
                  <c:v>0.3</c:v>
                </c:pt>
                <c:pt idx="282">
                  <c:v>1.48</c:v>
                </c:pt>
                <c:pt idx="283">
                  <c:v>1.48</c:v>
                </c:pt>
                <c:pt idx="284">
                  <c:v>0.35</c:v>
                </c:pt>
                <c:pt idx="285">
                  <c:v>0.28000000000000003</c:v>
                </c:pt>
                <c:pt idx="286">
                  <c:v>1.1499999999999999</c:v>
                </c:pt>
                <c:pt idx="287">
                  <c:v>1.1499999999999999</c:v>
                </c:pt>
                <c:pt idx="288">
                  <c:v>1.45</c:v>
                </c:pt>
                <c:pt idx="289">
                  <c:v>1.44</c:v>
                </c:pt>
                <c:pt idx="290">
                  <c:v>0.83</c:v>
                </c:pt>
                <c:pt idx="291">
                  <c:v>1.36</c:v>
                </c:pt>
                <c:pt idx="292">
                  <c:v>0.6</c:v>
                </c:pt>
                <c:pt idx="293">
                  <c:v>0.6</c:v>
                </c:pt>
                <c:pt idx="294">
                  <c:v>0.62</c:v>
                </c:pt>
                <c:pt idx="295">
                  <c:v>0.63</c:v>
                </c:pt>
                <c:pt idx="296">
                  <c:v>0.6</c:v>
                </c:pt>
                <c:pt idx="297">
                  <c:v>0.6</c:v>
                </c:pt>
                <c:pt idx="298">
                  <c:v>0.43</c:v>
                </c:pt>
                <c:pt idx="299">
                  <c:v>0.6</c:v>
                </c:pt>
                <c:pt idx="300">
                  <c:v>0.24</c:v>
                </c:pt>
                <c:pt idx="301">
                  <c:v>0.31</c:v>
                </c:pt>
                <c:pt idx="302">
                  <c:v>0.82</c:v>
                </c:pt>
                <c:pt idx="303">
                  <c:v>0.81</c:v>
                </c:pt>
                <c:pt idx="304">
                  <c:v>0.67</c:v>
                </c:pt>
                <c:pt idx="305">
                  <c:v>0.35</c:v>
                </c:pt>
                <c:pt idx="306">
                  <c:v>0.31</c:v>
                </c:pt>
                <c:pt idx="307">
                  <c:v>0.73</c:v>
                </c:pt>
                <c:pt idx="308">
                  <c:v>1.18</c:v>
                </c:pt>
                <c:pt idx="309">
                  <c:v>0.6</c:v>
                </c:pt>
                <c:pt idx="310">
                  <c:v>0.52</c:v>
                </c:pt>
                <c:pt idx="311">
                  <c:v>0.6</c:v>
                </c:pt>
                <c:pt idx="312">
                  <c:v>0.64</c:v>
                </c:pt>
                <c:pt idx="313">
                  <c:v>0.39</c:v>
                </c:pt>
                <c:pt idx="314">
                  <c:v>0.41</c:v>
                </c:pt>
                <c:pt idx="315">
                  <c:v>0.42</c:v>
                </c:pt>
                <c:pt idx="316">
                  <c:v>0.3</c:v>
                </c:pt>
                <c:pt idx="317">
                  <c:v>1.43</c:v>
                </c:pt>
                <c:pt idx="318">
                  <c:v>1.42</c:v>
                </c:pt>
                <c:pt idx="319">
                  <c:v>0.32</c:v>
                </c:pt>
                <c:pt idx="320">
                  <c:v>0.32</c:v>
                </c:pt>
                <c:pt idx="321">
                  <c:v>0.33</c:v>
                </c:pt>
                <c:pt idx="322">
                  <c:v>0.37</c:v>
                </c:pt>
                <c:pt idx="323">
                  <c:v>0.57999999999999996</c:v>
                </c:pt>
                <c:pt idx="324">
                  <c:v>0.53</c:v>
                </c:pt>
                <c:pt idx="325">
                  <c:v>0.22</c:v>
                </c:pt>
                <c:pt idx="326">
                  <c:v>0.4</c:v>
                </c:pt>
                <c:pt idx="327">
                  <c:v>0.31</c:v>
                </c:pt>
                <c:pt idx="328">
                  <c:v>0.51</c:v>
                </c:pt>
                <c:pt idx="329">
                  <c:v>0.6</c:v>
                </c:pt>
                <c:pt idx="330">
                  <c:v>0.6</c:v>
                </c:pt>
                <c:pt idx="331">
                  <c:v>0.6</c:v>
                </c:pt>
                <c:pt idx="332">
                  <c:v>0.6</c:v>
                </c:pt>
                <c:pt idx="333">
                  <c:v>0.91</c:v>
                </c:pt>
                <c:pt idx="334">
                  <c:v>0.99</c:v>
                </c:pt>
                <c:pt idx="335">
                  <c:v>0.89</c:v>
                </c:pt>
                <c:pt idx="336">
                  <c:v>0.89</c:v>
                </c:pt>
                <c:pt idx="337">
                  <c:v>0.88</c:v>
                </c:pt>
                <c:pt idx="338">
                  <c:v>0.78</c:v>
                </c:pt>
                <c:pt idx="339">
                  <c:v>0.6</c:v>
                </c:pt>
                <c:pt idx="340">
                  <c:v>0.61</c:v>
                </c:pt>
                <c:pt idx="341">
                  <c:v>0.6</c:v>
                </c:pt>
                <c:pt idx="342">
                  <c:v>1</c:v>
                </c:pt>
                <c:pt idx="343">
                  <c:v>0.82</c:v>
                </c:pt>
                <c:pt idx="344">
                  <c:v>0.91</c:v>
                </c:pt>
                <c:pt idx="345">
                  <c:v>0.87</c:v>
                </c:pt>
                <c:pt idx="346">
                  <c:v>0.81</c:v>
                </c:pt>
                <c:pt idx="347">
                  <c:v>0.99</c:v>
                </c:pt>
                <c:pt idx="348">
                  <c:v>0.6</c:v>
                </c:pt>
                <c:pt idx="349">
                  <c:v>0.6</c:v>
                </c:pt>
                <c:pt idx="350">
                  <c:v>0.64</c:v>
                </c:pt>
                <c:pt idx="351">
                  <c:v>0.75</c:v>
                </c:pt>
                <c:pt idx="352">
                  <c:v>0.81</c:v>
                </c:pt>
                <c:pt idx="353">
                  <c:v>0.82</c:v>
                </c:pt>
                <c:pt idx="354">
                  <c:v>0.96</c:v>
                </c:pt>
                <c:pt idx="355">
                  <c:v>0.96</c:v>
                </c:pt>
                <c:pt idx="356">
                  <c:v>0.38</c:v>
                </c:pt>
                <c:pt idx="357">
                  <c:v>0.34</c:v>
                </c:pt>
                <c:pt idx="358">
                  <c:v>0.21</c:v>
                </c:pt>
                <c:pt idx="359">
                  <c:v>0.57999999999999996</c:v>
                </c:pt>
                <c:pt idx="360">
                  <c:v>0.39</c:v>
                </c:pt>
                <c:pt idx="361">
                  <c:v>0.41</c:v>
                </c:pt>
                <c:pt idx="362">
                  <c:v>0.17</c:v>
                </c:pt>
                <c:pt idx="363">
                  <c:v>0.42</c:v>
                </c:pt>
                <c:pt idx="364">
                  <c:v>0.6</c:v>
                </c:pt>
                <c:pt idx="365">
                  <c:v>0.68</c:v>
                </c:pt>
                <c:pt idx="366">
                  <c:v>0.79</c:v>
                </c:pt>
                <c:pt idx="367">
                  <c:v>0.8</c:v>
                </c:pt>
                <c:pt idx="368">
                  <c:v>0.6</c:v>
                </c:pt>
                <c:pt idx="369">
                  <c:v>0.6</c:v>
                </c:pt>
                <c:pt idx="370">
                  <c:v>0.36</c:v>
                </c:pt>
                <c:pt idx="371">
                  <c:v>0.35</c:v>
                </c:pt>
                <c:pt idx="372">
                  <c:v>0.35</c:v>
                </c:pt>
                <c:pt idx="373">
                  <c:v>0.42</c:v>
                </c:pt>
                <c:pt idx="374">
                  <c:v>0.21</c:v>
                </c:pt>
                <c:pt idx="375">
                  <c:v>0.26</c:v>
                </c:pt>
                <c:pt idx="376">
                  <c:v>0.6</c:v>
                </c:pt>
                <c:pt idx="377">
                  <c:v>0.6</c:v>
                </c:pt>
                <c:pt idx="378">
                  <c:v>1.2</c:v>
                </c:pt>
                <c:pt idx="379">
                  <c:v>1.34</c:v>
                </c:pt>
                <c:pt idx="380">
                  <c:v>0.49</c:v>
                </c:pt>
                <c:pt idx="381">
                  <c:v>0.4</c:v>
                </c:pt>
                <c:pt idx="382">
                  <c:v>0.42</c:v>
                </c:pt>
                <c:pt idx="383">
                  <c:v>0.4</c:v>
                </c:pt>
                <c:pt idx="384">
                  <c:v>0.84</c:v>
                </c:pt>
                <c:pt idx="385">
                  <c:v>0.85</c:v>
                </c:pt>
                <c:pt idx="386">
                  <c:v>0.74</c:v>
                </c:pt>
                <c:pt idx="387">
                  <c:v>0.74</c:v>
                </c:pt>
                <c:pt idx="388">
                  <c:v>0.75</c:v>
                </c:pt>
                <c:pt idx="389">
                  <c:v>0.79</c:v>
                </c:pt>
                <c:pt idx="390">
                  <c:v>0.8</c:v>
                </c:pt>
                <c:pt idx="391">
                  <c:v>0.81</c:v>
                </c:pt>
                <c:pt idx="392">
                  <c:v>0.84</c:v>
                </c:pt>
                <c:pt idx="393">
                  <c:v>0.8</c:v>
                </c:pt>
                <c:pt idx="394">
                  <c:v>0.59</c:v>
                </c:pt>
                <c:pt idx="395">
                  <c:v>0.51</c:v>
                </c:pt>
                <c:pt idx="396">
                  <c:v>0.74</c:v>
                </c:pt>
                <c:pt idx="397">
                  <c:v>0.69</c:v>
                </c:pt>
                <c:pt idx="398">
                  <c:v>0.7</c:v>
                </c:pt>
                <c:pt idx="399">
                  <c:v>0.67</c:v>
                </c:pt>
                <c:pt idx="400">
                  <c:v>0.42</c:v>
                </c:pt>
                <c:pt idx="401">
                  <c:v>0.61</c:v>
                </c:pt>
                <c:pt idx="402">
                  <c:v>0.28000000000000003</c:v>
                </c:pt>
                <c:pt idx="403">
                  <c:v>0.45</c:v>
                </c:pt>
                <c:pt idx="404">
                  <c:v>0.54</c:v>
                </c:pt>
                <c:pt idx="405">
                  <c:v>0.45</c:v>
                </c:pt>
                <c:pt idx="406">
                  <c:v>0.96</c:v>
                </c:pt>
                <c:pt idx="407">
                  <c:v>0.93</c:v>
                </c:pt>
                <c:pt idx="408">
                  <c:v>0.73</c:v>
                </c:pt>
                <c:pt idx="409">
                  <c:v>0.7</c:v>
                </c:pt>
                <c:pt idx="410">
                  <c:v>1.1299999999999999</c:v>
                </c:pt>
                <c:pt idx="411">
                  <c:v>1.1100000000000001</c:v>
                </c:pt>
                <c:pt idx="412">
                  <c:v>1.1299999999999999</c:v>
                </c:pt>
                <c:pt idx="413">
                  <c:v>1.1599999999999999</c:v>
                </c:pt>
                <c:pt idx="414">
                  <c:v>1.1399999999999999</c:v>
                </c:pt>
                <c:pt idx="415">
                  <c:v>1.06</c:v>
                </c:pt>
                <c:pt idx="416">
                  <c:v>1.06</c:v>
                </c:pt>
                <c:pt idx="417">
                  <c:v>1.36</c:v>
                </c:pt>
                <c:pt idx="418">
                  <c:v>1.37</c:v>
                </c:pt>
                <c:pt idx="419">
                  <c:v>0.16</c:v>
                </c:pt>
                <c:pt idx="420">
                  <c:v>0.39</c:v>
                </c:pt>
                <c:pt idx="421">
                  <c:v>0.6</c:v>
                </c:pt>
                <c:pt idx="422">
                  <c:v>0.6</c:v>
                </c:pt>
                <c:pt idx="423">
                  <c:v>0.16</c:v>
                </c:pt>
                <c:pt idx="424">
                  <c:v>0.19</c:v>
                </c:pt>
                <c:pt idx="425">
                  <c:v>0.46</c:v>
                </c:pt>
                <c:pt idx="426">
                  <c:v>0.6</c:v>
                </c:pt>
                <c:pt idx="427">
                  <c:v>0.43</c:v>
                </c:pt>
                <c:pt idx="428">
                  <c:v>0.22</c:v>
                </c:pt>
                <c:pt idx="429">
                  <c:v>1.1200000000000001</c:v>
                </c:pt>
                <c:pt idx="430">
                  <c:v>0.96</c:v>
                </c:pt>
                <c:pt idx="431">
                  <c:v>0.52</c:v>
                </c:pt>
                <c:pt idx="432">
                  <c:v>0.63</c:v>
                </c:pt>
                <c:pt idx="433">
                  <c:v>0.56999999999999995</c:v>
                </c:pt>
                <c:pt idx="434">
                  <c:v>0.57999999999999996</c:v>
                </c:pt>
                <c:pt idx="435">
                  <c:v>0.53</c:v>
                </c:pt>
                <c:pt idx="436">
                  <c:v>0.6</c:v>
                </c:pt>
                <c:pt idx="437">
                  <c:v>0.6</c:v>
                </c:pt>
                <c:pt idx="438">
                  <c:v>0.53</c:v>
                </c:pt>
                <c:pt idx="439">
                  <c:v>0.6</c:v>
                </c:pt>
                <c:pt idx="440">
                  <c:v>0.21</c:v>
                </c:pt>
                <c:pt idx="441">
                  <c:v>0.39</c:v>
                </c:pt>
                <c:pt idx="442">
                  <c:v>0.6</c:v>
                </c:pt>
                <c:pt idx="443">
                  <c:v>0.6</c:v>
                </c:pt>
                <c:pt idx="444">
                  <c:v>0.6</c:v>
                </c:pt>
                <c:pt idx="445">
                  <c:v>0.6</c:v>
                </c:pt>
                <c:pt idx="446">
                  <c:v>0.68</c:v>
                </c:pt>
                <c:pt idx="447">
                  <c:v>0.71</c:v>
                </c:pt>
                <c:pt idx="448">
                  <c:v>0.6</c:v>
                </c:pt>
                <c:pt idx="449">
                  <c:v>1.1299999999999999</c:v>
                </c:pt>
                <c:pt idx="450">
                  <c:v>0.6</c:v>
                </c:pt>
                <c:pt idx="451">
                  <c:v>0.6</c:v>
                </c:pt>
                <c:pt idx="452">
                  <c:v>0.6</c:v>
                </c:pt>
                <c:pt idx="453">
                  <c:v>0.6</c:v>
                </c:pt>
                <c:pt idx="454">
                  <c:v>0.61</c:v>
                </c:pt>
                <c:pt idx="455">
                  <c:v>0.68</c:v>
                </c:pt>
                <c:pt idx="456">
                  <c:v>0.72</c:v>
                </c:pt>
                <c:pt idx="457">
                  <c:v>0.71</c:v>
                </c:pt>
                <c:pt idx="458">
                  <c:v>0.74</c:v>
                </c:pt>
                <c:pt idx="459">
                  <c:v>0.62</c:v>
                </c:pt>
                <c:pt idx="460">
                  <c:v>0.63</c:v>
                </c:pt>
                <c:pt idx="461">
                  <c:v>0.65</c:v>
                </c:pt>
                <c:pt idx="462">
                  <c:v>1.51</c:v>
                </c:pt>
                <c:pt idx="463">
                  <c:v>1.54</c:v>
                </c:pt>
                <c:pt idx="464">
                  <c:v>1.59</c:v>
                </c:pt>
                <c:pt idx="465">
                  <c:v>0.56000000000000005</c:v>
                </c:pt>
                <c:pt idx="466">
                  <c:v>0.6</c:v>
                </c:pt>
                <c:pt idx="467">
                  <c:v>0.6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0.19</c:v>
                </c:pt>
                <c:pt idx="472">
                  <c:v>0.23</c:v>
                </c:pt>
                <c:pt idx="473">
                  <c:v>0.41</c:v>
                </c:pt>
                <c:pt idx="474">
                  <c:v>0.35</c:v>
                </c:pt>
                <c:pt idx="475">
                  <c:v>1.2</c:v>
                </c:pt>
                <c:pt idx="476">
                  <c:v>1.23</c:v>
                </c:pt>
                <c:pt idx="477">
                  <c:v>1.24</c:v>
                </c:pt>
                <c:pt idx="478">
                  <c:v>1.24</c:v>
                </c:pt>
                <c:pt idx="479">
                  <c:v>1.25</c:v>
                </c:pt>
                <c:pt idx="480">
                  <c:v>0.6</c:v>
                </c:pt>
                <c:pt idx="481">
                  <c:v>0.6</c:v>
                </c:pt>
                <c:pt idx="482">
                  <c:v>0.6</c:v>
                </c:pt>
                <c:pt idx="483">
                  <c:v>0.6</c:v>
                </c:pt>
                <c:pt idx="484">
                  <c:v>0.6</c:v>
                </c:pt>
                <c:pt idx="485">
                  <c:v>0.6</c:v>
                </c:pt>
                <c:pt idx="486">
                  <c:v>0.6</c:v>
                </c:pt>
                <c:pt idx="487">
                  <c:v>0.6</c:v>
                </c:pt>
                <c:pt idx="488">
                  <c:v>0.97</c:v>
                </c:pt>
                <c:pt idx="489">
                  <c:v>0.97</c:v>
                </c:pt>
                <c:pt idx="490">
                  <c:v>0.6</c:v>
                </c:pt>
                <c:pt idx="491">
                  <c:v>0.91</c:v>
                </c:pt>
                <c:pt idx="492">
                  <c:v>1.52</c:v>
                </c:pt>
                <c:pt idx="493">
                  <c:v>1.53</c:v>
                </c:pt>
                <c:pt idx="494">
                  <c:v>0.61</c:v>
                </c:pt>
                <c:pt idx="495">
                  <c:v>1.34</c:v>
                </c:pt>
                <c:pt idx="496">
                  <c:v>1.23</c:v>
                </c:pt>
                <c:pt idx="497">
                  <c:v>1.23</c:v>
                </c:pt>
                <c:pt idx="498">
                  <c:v>0.88</c:v>
                </c:pt>
                <c:pt idx="499">
                  <c:v>0.89</c:v>
                </c:pt>
                <c:pt idx="500">
                  <c:v>0.72</c:v>
                </c:pt>
                <c:pt idx="501">
                  <c:v>0.9</c:v>
                </c:pt>
                <c:pt idx="502">
                  <c:v>0.92</c:v>
                </c:pt>
                <c:pt idx="503">
                  <c:v>0.96</c:v>
                </c:pt>
                <c:pt idx="504">
                  <c:v>1.1100000000000001</c:v>
                </c:pt>
                <c:pt idx="505">
                  <c:v>1.0900000000000001</c:v>
                </c:pt>
                <c:pt idx="506">
                  <c:v>1.05</c:v>
                </c:pt>
                <c:pt idx="507">
                  <c:v>1.03</c:v>
                </c:pt>
                <c:pt idx="508">
                  <c:v>1.01</c:v>
                </c:pt>
                <c:pt idx="509">
                  <c:v>1.01</c:v>
                </c:pt>
                <c:pt idx="510">
                  <c:v>0.6</c:v>
                </c:pt>
                <c:pt idx="511">
                  <c:v>0.89</c:v>
                </c:pt>
              </c:numCache>
            </c:numRef>
          </c:yVal>
          <c:smooth val="0"/>
        </c:ser>
        <c:ser>
          <c:idx val="1"/>
          <c:order val="1"/>
          <c:tx>
            <c:v>Minimum velocity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Sheet1!$M$3:$M$514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Sheet1!$V$3:$V$514</c:f>
              <c:numCache>
                <c:formatCode>General</c:formatCode>
                <c:ptCount val="512"/>
                <c:pt idx="0">
                  <c:v>0.6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0.6</c:v>
                </c:pt>
                <c:pt idx="5">
                  <c:v>0.6</c:v>
                </c:pt>
                <c:pt idx="6">
                  <c:v>0.6</c:v>
                </c:pt>
                <c:pt idx="7">
                  <c:v>0.6</c:v>
                </c:pt>
                <c:pt idx="8">
                  <c:v>0.6</c:v>
                </c:pt>
                <c:pt idx="9">
                  <c:v>0.6</c:v>
                </c:pt>
                <c:pt idx="10">
                  <c:v>0.6</c:v>
                </c:pt>
                <c:pt idx="11">
                  <c:v>0.6</c:v>
                </c:pt>
                <c:pt idx="12">
                  <c:v>0.6</c:v>
                </c:pt>
                <c:pt idx="13">
                  <c:v>0.6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0.6</c:v>
                </c:pt>
                <c:pt idx="22">
                  <c:v>0.6</c:v>
                </c:pt>
                <c:pt idx="23">
                  <c:v>0.6</c:v>
                </c:pt>
                <c:pt idx="24">
                  <c:v>0.6</c:v>
                </c:pt>
                <c:pt idx="25">
                  <c:v>0.6</c:v>
                </c:pt>
                <c:pt idx="26">
                  <c:v>0.6</c:v>
                </c:pt>
                <c:pt idx="27">
                  <c:v>0.6</c:v>
                </c:pt>
                <c:pt idx="28">
                  <c:v>0.6</c:v>
                </c:pt>
                <c:pt idx="29">
                  <c:v>0.6</c:v>
                </c:pt>
                <c:pt idx="30">
                  <c:v>0.6</c:v>
                </c:pt>
                <c:pt idx="31">
                  <c:v>0.6</c:v>
                </c:pt>
                <c:pt idx="32">
                  <c:v>0.6</c:v>
                </c:pt>
                <c:pt idx="33">
                  <c:v>0.6</c:v>
                </c:pt>
                <c:pt idx="34">
                  <c:v>0.6</c:v>
                </c:pt>
                <c:pt idx="35">
                  <c:v>0.6</c:v>
                </c:pt>
                <c:pt idx="36">
                  <c:v>0.6</c:v>
                </c:pt>
                <c:pt idx="37">
                  <c:v>0.6</c:v>
                </c:pt>
                <c:pt idx="38">
                  <c:v>0.6</c:v>
                </c:pt>
                <c:pt idx="39">
                  <c:v>0.6</c:v>
                </c:pt>
                <c:pt idx="40">
                  <c:v>0.6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0.6</c:v>
                </c:pt>
                <c:pt idx="45">
                  <c:v>0.6</c:v>
                </c:pt>
                <c:pt idx="46">
                  <c:v>0.6</c:v>
                </c:pt>
                <c:pt idx="47">
                  <c:v>0.6</c:v>
                </c:pt>
                <c:pt idx="48">
                  <c:v>0.6</c:v>
                </c:pt>
                <c:pt idx="49">
                  <c:v>0.6</c:v>
                </c:pt>
                <c:pt idx="50">
                  <c:v>0.6</c:v>
                </c:pt>
                <c:pt idx="51">
                  <c:v>0.6</c:v>
                </c:pt>
                <c:pt idx="52">
                  <c:v>0.6</c:v>
                </c:pt>
                <c:pt idx="53">
                  <c:v>0.6</c:v>
                </c:pt>
                <c:pt idx="54">
                  <c:v>0.6</c:v>
                </c:pt>
                <c:pt idx="55">
                  <c:v>0.6</c:v>
                </c:pt>
                <c:pt idx="56">
                  <c:v>0.6</c:v>
                </c:pt>
                <c:pt idx="57">
                  <c:v>0.6</c:v>
                </c:pt>
                <c:pt idx="58">
                  <c:v>0.6</c:v>
                </c:pt>
                <c:pt idx="59">
                  <c:v>0.6</c:v>
                </c:pt>
                <c:pt idx="60">
                  <c:v>0.6</c:v>
                </c:pt>
                <c:pt idx="61">
                  <c:v>0.6</c:v>
                </c:pt>
                <c:pt idx="62">
                  <c:v>0.6</c:v>
                </c:pt>
                <c:pt idx="63">
                  <c:v>0.6</c:v>
                </c:pt>
                <c:pt idx="64">
                  <c:v>0.6</c:v>
                </c:pt>
                <c:pt idx="65">
                  <c:v>0.6</c:v>
                </c:pt>
                <c:pt idx="66">
                  <c:v>0.6</c:v>
                </c:pt>
                <c:pt idx="67">
                  <c:v>0.6</c:v>
                </c:pt>
                <c:pt idx="68">
                  <c:v>0.6</c:v>
                </c:pt>
                <c:pt idx="69">
                  <c:v>0.6</c:v>
                </c:pt>
                <c:pt idx="70">
                  <c:v>0.6</c:v>
                </c:pt>
                <c:pt idx="71">
                  <c:v>0.6</c:v>
                </c:pt>
                <c:pt idx="72">
                  <c:v>0.6</c:v>
                </c:pt>
                <c:pt idx="73">
                  <c:v>0.6</c:v>
                </c:pt>
                <c:pt idx="74">
                  <c:v>0.6</c:v>
                </c:pt>
                <c:pt idx="75">
                  <c:v>0.6</c:v>
                </c:pt>
                <c:pt idx="76">
                  <c:v>0.6</c:v>
                </c:pt>
                <c:pt idx="77">
                  <c:v>0.6</c:v>
                </c:pt>
                <c:pt idx="78">
                  <c:v>0.6</c:v>
                </c:pt>
                <c:pt idx="79">
                  <c:v>0.6</c:v>
                </c:pt>
                <c:pt idx="80">
                  <c:v>0.6</c:v>
                </c:pt>
                <c:pt idx="81">
                  <c:v>0.6</c:v>
                </c:pt>
                <c:pt idx="82">
                  <c:v>0.6</c:v>
                </c:pt>
                <c:pt idx="83">
                  <c:v>0.6</c:v>
                </c:pt>
                <c:pt idx="84">
                  <c:v>0.6</c:v>
                </c:pt>
                <c:pt idx="85">
                  <c:v>0.6</c:v>
                </c:pt>
                <c:pt idx="86">
                  <c:v>0.6</c:v>
                </c:pt>
                <c:pt idx="87">
                  <c:v>0.6</c:v>
                </c:pt>
                <c:pt idx="88">
                  <c:v>0.6</c:v>
                </c:pt>
                <c:pt idx="89">
                  <c:v>0.6</c:v>
                </c:pt>
                <c:pt idx="90">
                  <c:v>0.6</c:v>
                </c:pt>
                <c:pt idx="91">
                  <c:v>0.6</c:v>
                </c:pt>
                <c:pt idx="92">
                  <c:v>0.6</c:v>
                </c:pt>
                <c:pt idx="93">
                  <c:v>0.6</c:v>
                </c:pt>
                <c:pt idx="94">
                  <c:v>0.6</c:v>
                </c:pt>
                <c:pt idx="95">
                  <c:v>0.6</c:v>
                </c:pt>
                <c:pt idx="96">
                  <c:v>0.6</c:v>
                </c:pt>
                <c:pt idx="97">
                  <c:v>0.6</c:v>
                </c:pt>
                <c:pt idx="98">
                  <c:v>0.6</c:v>
                </c:pt>
                <c:pt idx="99">
                  <c:v>0.6</c:v>
                </c:pt>
                <c:pt idx="100">
                  <c:v>0.6</c:v>
                </c:pt>
                <c:pt idx="101">
                  <c:v>0.6</c:v>
                </c:pt>
                <c:pt idx="102">
                  <c:v>0.6</c:v>
                </c:pt>
                <c:pt idx="103">
                  <c:v>0.6</c:v>
                </c:pt>
                <c:pt idx="104">
                  <c:v>0.6</c:v>
                </c:pt>
                <c:pt idx="105">
                  <c:v>0.6</c:v>
                </c:pt>
                <c:pt idx="106">
                  <c:v>0.6</c:v>
                </c:pt>
                <c:pt idx="107">
                  <c:v>0.6</c:v>
                </c:pt>
                <c:pt idx="108">
                  <c:v>0.6</c:v>
                </c:pt>
                <c:pt idx="109">
                  <c:v>0.6</c:v>
                </c:pt>
                <c:pt idx="110">
                  <c:v>0.6</c:v>
                </c:pt>
                <c:pt idx="111">
                  <c:v>0.6</c:v>
                </c:pt>
                <c:pt idx="112">
                  <c:v>0.6</c:v>
                </c:pt>
                <c:pt idx="113">
                  <c:v>0.6</c:v>
                </c:pt>
                <c:pt idx="114">
                  <c:v>0.6</c:v>
                </c:pt>
                <c:pt idx="115">
                  <c:v>0.6</c:v>
                </c:pt>
                <c:pt idx="116">
                  <c:v>0.6</c:v>
                </c:pt>
                <c:pt idx="117">
                  <c:v>0.6</c:v>
                </c:pt>
                <c:pt idx="118">
                  <c:v>0.6</c:v>
                </c:pt>
                <c:pt idx="119">
                  <c:v>0.6</c:v>
                </c:pt>
                <c:pt idx="120">
                  <c:v>0.6</c:v>
                </c:pt>
                <c:pt idx="121">
                  <c:v>0.6</c:v>
                </c:pt>
                <c:pt idx="122">
                  <c:v>0.6</c:v>
                </c:pt>
                <c:pt idx="123">
                  <c:v>0.6</c:v>
                </c:pt>
                <c:pt idx="124">
                  <c:v>0.6</c:v>
                </c:pt>
                <c:pt idx="125">
                  <c:v>0.6</c:v>
                </c:pt>
                <c:pt idx="126">
                  <c:v>0.6</c:v>
                </c:pt>
                <c:pt idx="127">
                  <c:v>0.6</c:v>
                </c:pt>
                <c:pt idx="128">
                  <c:v>0.6</c:v>
                </c:pt>
                <c:pt idx="129">
                  <c:v>0.6</c:v>
                </c:pt>
                <c:pt idx="130">
                  <c:v>0.6</c:v>
                </c:pt>
                <c:pt idx="131">
                  <c:v>0.6</c:v>
                </c:pt>
                <c:pt idx="132">
                  <c:v>0.6</c:v>
                </c:pt>
                <c:pt idx="133">
                  <c:v>0.6</c:v>
                </c:pt>
                <c:pt idx="134">
                  <c:v>0.6</c:v>
                </c:pt>
                <c:pt idx="135">
                  <c:v>0.6</c:v>
                </c:pt>
                <c:pt idx="136">
                  <c:v>0.6</c:v>
                </c:pt>
                <c:pt idx="137">
                  <c:v>0.6</c:v>
                </c:pt>
                <c:pt idx="138">
                  <c:v>0.6</c:v>
                </c:pt>
                <c:pt idx="139">
                  <c:v>0.6</c:v>
                </c:pt>
                <c:pt idx="140">
                  <c:v>0.6</c:v>
                </c:pt>
                <c:pt idx="141">
                  <c:v>0.6</c:v>
                </c:pt>
                <c:pt idx="142">
                  <c:v>0.6</c:v>
                </c:pt>
                <c:pt idx="143">
                  <c:v>0.6</c:v>
                </c:pt>
                <c:pt idx="144">
                  <c:v>0.6</c:v>
                </c:pt>
                <c:pt idx="145">
                  <c:v>0.6</c:v>
                </c:pt>
                <c:pt idx="146">
                  <c:v>0.6</c:v>
                </c:pt>
                <c:pt idx="147">
                  <c:v>0.6</c:v>
                </c:pt>
                <c:pt idx="148">
                  <c:v>0.6</c:v>
                </c:pt>
                <c:pt idx="149">
                  <c:v>0.6</c:v>
                </c:pt>
                <c:pt idx="150">
                  <c:v>0.6</c:v>
                </c:pt>
                <c:pt idx="151">
                  <c:v>0.6</c:v>
                </c:pt>
                <c:pt idx="152">
                  <c:v>0.6</c:v>
                </c:pt>
                <c:pt idx="153">
                  <c:v>0.6</c:v>
                </c:pt>
                <c:pt idx="154">
                  <c:v>0.6</c:v>
                </c:pt>
                <c:pt idx="155">
                  <c:v>0.6</c:v>
                </c:pt>
                <c:pt idx="156">
                  <c:v>0.6</c:v>
                </c:pt>
                <c:pt idx="157">
                  <c:v>0.6</c:v>
                </c:pt>
                <c:pt idx="158">
                  <c:v>0.6</c:v>
                </c:pt>
                <c:pt idx="159">
                  <c:v>0.6</c:v>
                </c:pt>
                <c:pt idx="160">
                  <c:v>0.6</c:v>
                </c:pt>
                <c:pt idx="161">
                  <c:v>0.6</c:v>
                </c:pt>
                <c:pt idx="162">
                  <c:v>0.6</c:v>
                </c:pt>
                <c:pt idx="163">
                  <c:v>0.6</c:v>
                </c:pt>
                <c:pt idx="164">
                  <c:v>0.6</c:v>
                </c:pt>
                <c:pt idx="165">
                  <c:v>0.6</c:v>
                </c:pt>
                <c:pt idx="166">
                  <c:v>0.6</c:v>
                </c:pt>
                <c:pt idx="167">
                  <c:v>0.6</c:v>
                </c:pt>
                <c:pt idx="168">
                  <c:v>0.6</c:v>
                </c:pt>
                <c:pt idx="169">
                  <c:v>0.6</c:v>
                </c:pt>
                <c:pt idx="170">
                  <c:v>0.6</c:v>
                </c:pt>
                <c:pt idx="171">
                  <c:v>0.6</c:v>
                </c:pt>
                <c:pt idx="172">
                  <c:v>0.6</c:v>
                </c:pt>
                <c:pt idx="173">
                  <c:v>0.6</c:v>
                </c:pt>
                <c:pt idx="174">
                  <c:v>0.6</c:v>
                </c:pt>
                <c:pt idx="175">
                  <c:v>0.6</c:v>
                </c:pt>
                <c:pt idx="176">
                  <c:v>0.6</c:v>
                </c:pt>
                <c:pt idx="177">
                  <c:v>0.6</c:v>
                </c:pt>
                <c:pt idx="178">
                  <c:v>0.6</c:v>
                </c:pt>
                <c:pt idx="179">
                  <c:v>0.6</c:v>
                </c:pt>
                <c:pt idx="180">
                  <c:v>0.6</c:v>
                </c:pt>
                <c:pt idx="181">
                  <c:v>0.6</c:v>
                </c:pt>
                <c:pt idx="182">
                  <c:v>0.6</c:v>
                </c:pt>
                <c:pt idx="183">
                  <c:v>0.6</c:v>
                </c:pt>
                <c:pt idx="184">
                  <c:v>0.6</c:v>
                </c:pt>
                <c:pt idx="185">
                  <c:v>0.6</c:v>
                </c:pt>
                <c:pt idx="186">
                  <c:v>0.6</c:v>
                </c:pt>
                <c:pt idx="187">
                  <c:v>0.6</c:v>
                </c:pt>
                <c:pt idx="188">
                  <c:v>0.6</c:v>
                </c:pt>
                <c:pt idx="189">
                  <c:v>0.6</c:v>
                </c:pt>
                <c:pt idx="190">
                  <c:v>0.6</c:v>
                </c:pt>
                <c:pt idx="191">
                  <c:v>0.6</c:v>
                </c:pt>
                <c:pt idx="192">
                  <c:v>0.6</c:v>
                </c:pt>
                <c:pt idx="193">
                  <c:v>0.6</c:v>
                </c:pt>
                <c:pt idx="194">
                  <c:v>0.6</c:v>
                </c:pt>
                <c:pt idx="195">
                  <c:v>0.6</c:v>
                </c:pt>
                <c:pt idx="196">
                  <c:v>0.6</c:v>
                </c:pt>
                <c:pt idx="197">
                  <c:v>0.6</c:v>
                </c:pt>
                <c:pt idx="198">
                  <c:v>0.6</c:v>
                </c:pt>
                <c:pt idx="199">
                  <c:v>0.6</c:v>
                </c:pt>
                <c:pt idx="200">
                  <c:v>0.6</c:v>
                </c:pt>
                <c:pt idx="201">
                  <c:v>0.6</c:v>
                </c:pt>
                <c:pt idx="202">
                  <c:v>0.6</c:v>
                </c:pt>
                <c:pt idx="203">
                  <c:v>0.6</c:v>
                </c:pt>
                <c:pt idx="204">
                  <c:v>0.6</c:v>
                </c:pt>
                <c:pt idx="205">
                  <c:v>0.6</c:v>
                </c:pt>
                <c:pt idx="206">
                  <c:v>0.6</c:v>
                </c:pt>
                <c:pt idx="207">
                  <c:v>0.6</c:v>
                </c:pt>
                <c:pt idx="208">
                  <c:v>0.6</c:v>
                </c:pt>
                <c:pt idx="209">
                  <c:v>0.6</c:v>
                </c:pt>
                <c:pt idx="210">
                  <c:v>0.6</c:v>
                </c:pt>
                <c:pt idx="211">
                  <c:v>0.6</c:v>
                </c:pt>
                <c:pt idx="212">
                  <c:v>0.6</c:v>
                </c:pt>
                <c:pt idx="213">
                  <c:v>0.6</c:v>
                </c:pt>
                <c:pt idx="214">
                  <c:v>0.6</c:v>
                </c:pt>
                <c:pt idx="215">
                  <c:v>0.6</c:v>
                </c:pt>
                <c:pt idx="216">
                  <c:v>0.6</c:v>
                </c:pt>
                <c:pt idx="217">
                  <c:v>0.6</c:v>
                </c:pt>
                <c:pt idx="218">
                  <c:v>0.6</c:v>
                </c:pt>
                <c:pt idx="219">
                  <c:v>0.6</c:v>
                </c:pt>
                <c:pt idx="220">
                  <c:v>0.6</c:v>
                </c:pt>
                <c:pt idx="221">
                  <c:v>0.6</c:v>
                </c:pt>
                <c:pt idx="222">
                  <c:v>0.6</c:v>
                </c:pt>
                <c:pt idx="223">
                  <c:v>0.6</c:v>
                </c:pt>
                <c:pt idx="224">
                  <c:v>0.6</c:v>
                </c:pt>
                <c:pt idx="225">
                  <c:v>0.6</c:v>
                </c:pt>
                <c:pt idx="226">
                  <c:v>0.6</c:v>
                </c:pt>
                <c:pt idx="227">
                  <c:v>0.6</c:v>
                </c:pt>
                <c:pt idx="228">
                  <c:v>0.6</c:v>
                </c:pt>
                <c:pt idx="229">
                  <c:v>0.6</c:v>
                </c:pt>
                <c:pt idx="230">
                  <c:v>0.6</c:v>
                </c:pt>
                <c:pt idx="231">
                  <c:v>0.6</c:v>
                </c:pt>
                <c:pt idx="232">
                  <c:v>0.6</c:v>
                </c:pt>
                <c:pt idx="233">
                  <c:v>0.6</c:v>
                </c:pt>
                <c:pt idx="234">
                  <c:v>0.6</c:v>
                </c:pt>
                <c:pt idx="235">
                  <c:v>0.6</c:v>
                </c:pt>
                <c:pt idx="236">
                  <c:v>0.6</c:v>
                </c:pt>
                <c:pt idx="237">
                  <c:v>0.6</c:v>
                </c:pt>
                <c:pt idx="238">
                  <c:v>0.6</c:v>
                </c:pt>
                <c:pt idx="239">
                  <c:v>0.6</c:v>
                </c:pt>
                <c:pt idx="240">
                  <c:v>0.6</c:v>
                </c:pt>
                <c:pt idx="241">
                  <c:v>0.6</c:v>
                </c:pt>
                <c:pt idx="242">
                  <c:v>0.6</c:v>
                </c:pt>
                <c:pt idx="243">
                  <c:v>0.6</c:v>
                </c:pt>
                <c:pt idx="244">
                  <c:v>0.6</c:v>
                </c:pt>
                <c:pt idx="245">
                  <c:v>0.6</c:v>
                </c:pt>
                <c:pt idx="246">
                  <c:v>0.6</c:v>
                </c:pt>
                <c:pt idx="247">
                  <c:v>0.6</c:v>
                </c:pt>
                <c:pt idx="248">
                  <c:v>0.6</c:v>
                </c:pt>
                <c:pt idx="249">
                  <c:v>0.6</c:v>
                </c:pt>
                <c:pt idx="250">
                  <c:v>0.6</c:v>
                </c:pt>
                <c:pt idx="251">
                  <c:v>0.6</c:v>
                </c:pt>
                <c:pt idx="252">
                  <c:v>0.6</c:v>
                </c:pt>
                <c:pt idx="253">
                  <c:v>0.6</c:v>
                </c:pt>
                <c:pt idx="254">
                  <c:v>0.6</c:v>
                </c:pt>
                <c:pt idx="255">
                  <c:v>0.6</c:v>
                </c:pt>
                <c:pt idx="256">
                  <c:v>0.6</c:v>
                </c:pt>
                <c:pt idx="257">
                  <c:v>0.6</c:v>
                </c:pt>
                <c:pt idx="258">
                  <c:v>0.6</c:v>
                </c:pt>
                <c:pt idx="259">
                  <c:v>0.6</c:v>
                </c:pt>
                <c:pt idx="260">
                  <c:v>0.6</c:v>
                </c:pt>
                <c:pt idx="261">
                  <c:v>0.6</c:v>
                </c:pt>
                <c:pt idx="262">
                  <c:v>0.6</c:v>
                </c:pt>
                <c:pt idx="263">
                  <c:v>0.6</c:v>
                </c:pt>
                <c:pt idx="264">
                  <c:v>0.6</c:v>
                </c:pt>
                <c:pt idx="265">
                  <c:v>0.6</c:v>
                </c:pt>
                <c:pt idx="266">
                  <c:v>0.6</c:v>
                </c:pt>
                <c:pt idx="267">
                  <c:v>0.6</c:v>
                </c:pt>
                <c:pt idx="268">
                  <c:v>0.6</c:v>
                </c:pt>
                <c:pt idx="269">
                  <c:v>0.6</c:v>
                </c:pt>
                <c:pt idx="270">
                  <c:v>0.6</c:v>
                </c:pt>
                <c:pt idx="271">
                  <c:v>0.6</c:v>
                </c:pt>
                <c:pt idx="272">
                  <c:v>0.6</c:v>
                </c:pt>
                <c:pt idx="273">
                  <c:v>0.6</c:v>
                </c:pt>
                <c:pt idx="274">
                  <c:v>0.6</c:v>
                </c:pt>
                <c:pt idx="275">
                  <c:v>0.6</c:v>
                </c:pt>
                <c:pt idx="276">
                  <c:v>0.6</c:v>
                </c:pt>
                <c:pt idx="277">
                  <c:v>0.6</c:v>
                </c:pt>
                <c:pt idx="278">
                  <c:v>0.6</c:v>
                </c:pt>
                <c:pt idx="279">
                  <c:v>0.6</c:v>
                </c:pt>
                <c:pt idx="280">
                  <c:v>0.6</c:v>
                </c:pt>
                <c:pt idx="281">
                  <c:v>0.6</c:v>
                </c:pt>
                <c:pt idx="282">
                  <c:v>0.6</c:v>
                </c:pt>
                <c:pt idx="283">
                  <c:v>0.6</c:v>
                </c:pt>
                <c:pt idx="284">
                  <c:v>0.6</c:v>
                </c:pt>
                <c:pt idx="285">
                  <c:v>0.6</c:v>
                </c:pt>
                <c:pt idx="286">
                  <c:v>0.6</c:v>
                </c:pt>
                <c:pt idx="287">
                  <c:v>0.6</c:v>
                </c:pt>
                <c:pt idx="288">
                  <c:v>0.6</c:v>
                </c:pt>
                <c:pt idx="289">
                  <c:v>0.6</c:v>
                </c:pt>
                <c:pt idx="290">
                  <c:v>0.6</c:v>
                </c:pt>
                <c:pt idx="291">
                  <c:v>0.6</c:v>
                </c:pt>
                <c:pt idx="292">
                  <c:v>0.6</c:v>
                </c:pt>
                <c:pt idx="293">
                  <c:v>0.6</c:v>
                </c:pt>
                <c:pt idx="294">
                  <c:v>0.6</c:v>
                </c:pt>
                <c:pt idx="295">
                  <c:v>0.6</c:v>
                </c:pt>
                <c:pt idx="296">
                  <c:v>0.6</c:v>
                </c:pt>
                <c:pt idx="297">
                  <c:v>0.6</c:v>
                </c:pt>
                <c:pt idx="298">
                  <c:v>0.6</c:v>
                </c:pt>
                <c:pt idx="299">
                  <c:v>0.6</c:v>
                </c:pt>
                <c:pt idx="300">
                  <c:v>0.6</c:v>
                </c:pt>
                <c:pt idx="301">
                  <c:v>0.6</c:v>
                </c:pt>
                <c:pt idx="302">
                  <c:v>0.6</c:v>
                </c:pt>
                <c:pt idx="303">
                  <c:v>0.6</c:v>
                </c:pt>
                <c:pt idx="304">
                  <c:v>0.6</c:v>
                </c:pt>
                <c:pt idx="305">
                  <c:v>0.6</c:v>
                </c:pt>
                <c:pt idx="306">
                  <c:v>0.6</c:v>
                </c:pt>
                <c:pt idx="307">
                  <c:v>0.6</c:v>
                </c:pt>
                <c:pt idx="308">
                  <c:v>0.6</c:v>
                </c:pt>
                <c:pt idx="309">
                  <c:v>0.6</c:v>
                </c:pt>
                <c:pt idx="310">
                  <c:v>0.6</c:v>
                </c:pt>
                <c:pt idx="311">
                  <c:v>0.6</c:v>
                </c:pt>
                <c:pt idx="312">
                  <c:v>0.6</c:v>
                </c:pt>
                <c:pt idx="313">
                  <c:v>0.6</c:v>
                </c:pt>
                <c:pt idx="314">
                  <c:v>0.6</c:v>
                </c:pt>
                <c:pt idx="315">
                  <c:v>0.6</c:v>
                </c:pt>
                <c:pt idx="316">
                  <c:v>0.6</c:v>
                </c:pt>
                <c:pt idx="317">
                  <c:v>0.6</c:v>
                </c:pt>
                <c:pt idx="318">
                  <c:v>0.6</c:v>
                </c:pt>
                <c:pt idx="319">
                  <c:v>0.6</c:v>
                </c:pt>
                <c:pt idx="320">
                  <c:v>0.6</c:v>
                </c:pt>
                <c:pt idx="321">
                  <c:v>0.6</c:v>
                </c:pt>
                <c:pt idx="322">
                  <c:v>0.6</c:v>
                </c:pt>
                <c:pt idx="323">
                  <c:v>0.6</c:v>
                </c:pt>
                <c:pt idx="324">
                  <c:v>0.6</c:v>
                </c:pt>
                <c:pt idx="325">
                  <c:v>0.6</c:v>
                </c:pt>
                <c:pt idx="326">
                  <c:v>0.6</c:v>
                </c:pt>
                <c:pt idx="327">
                  <c:v>0.6</c:v>
                </c:pt>
                <c:pt idx="328">
                  <c:v>0.6</c:v>
                </c:pt>
                <c:pt idx="329">
                  <c:v>0.6</c:v>
                </c:pt>
                <c:pt idx="330">
                  <c:v>0.6</c:v>
                </c:pt>
                <c:pt idx="331">
                  <c:v>0.6</c:v>
                </c:pt>
                <c:pt idx="332">
                  <c:v>0.6</c:v>
                </c:pt>
                <c:pt idx="333">
                  <c:v>0.6</c:v>
                </c:pt>
                <c:pt idx="334">
                  <c:v>0.6</c:v>
                </c:pt>
                <c:pt idx="335">
                  <c:v>0.6</c:v>
                </c:pt>
                <c:pt idx="336">
                  <c:v>0.6</c:v>
                </c:pt>
                <c:pt idx="337">
                  <c:v>0.6</c:v>
                </c:pt>
                <c:pt idx="338">
                  <c:v>0.6</c:v>
                </c:pt>
                <c:pt idx="339">
                  <c:v>0.6</c:v>
                </c:pt>
                <c:pt idx="340">
                  <c:v>0.6</c:v>
                </c:pt>
                <c:pt idx="341">
                  <c:v>0.6</c:v>
                </c:pt>
                <c:pt idx="342">
                  <c:v>0.6</c:v>
                </c:pt>
                <c:pt idx="343">
                  <c:v>0.6</c:v>
                </c:pt>
                <c:pt idx="344">
                  <c:v>0.6</c:v>
                </c:pt>
                <c:pt idx="345">
                  <c:v>0.6</c:v>
                </c:pt>
                <c:pt idx="346">
                  <c:v>0.6</c:v>
                </c:pt>
                <c:pt idx="347">
                  <c:v>0.6</c:v>
                </c:pt>
                <c:pt idx="348">
                  <c:v>0.6</c:v>
                </c:pt>
                <c:pt idx="349">
                  <c:v>0.6</c:v>
                </c:pt>
                <c:pt idx="350">
                  <c:v>0.6</c:v>
                </c:pt>
                <c:pt idx="351">
                  <c:v>0.6</c:v>
                </c:pt>
                <c:pt idx="352">
                  <c:v>0.6</c:v>
                </c:pt>
                <c:pt idx="353">
                  <c:v>0.6</c:v>
                </c:pt>
                <c:pt idx="354">
                  <c:v>0.6</c:v>
                </c:pt>
                <c:pt idx="355">
                  <c:v>0.6</c:v>
                </c:pt>
                <c:pt idx="356">
                  <c:v>0.6</c:v>
                </c:pt>
                <c:pt idx="357">
                  <c:v>0.6</c:v>
                </c:pt>
                <c:pt idx="358">
                  <c:v>0.6</c:v>
                </c:pt>
                <c:pt idx="359">
                  <c:v>0.6</c:v>
                </c:pt>
                <c:pt idx="360">
                  <c:v>0.6</c:v>
                </c:pt>
                <c:pt idx="361">
                  <c:v>0.6</c:v>
                </c:pt>
                <c:pt idx="362">
                  <c:v>0.6</c:v>
                </c:pt>
                <c:pt idx="363">
                  <c:v>0.6</c:v>
                </c:pt>
                <c:pt idx="364">
                  <c:v>0.6</c:v>
                </c:pt>
                <c:pt idx="365">
                  <c:v>0.6</c:v>
                </c:pt>
                <c:pt idx="366">
                  <c:v>0.6</c:v>
                </c:pt>
                <c:pt idx="367">
                  <c:v>0.6</c:v>
                </c:pt>
                <c:pt idx="368">
                  <c:v>0.6</c:v>
                </c:pt>
                <c:pt idx="369">
                  <c:v>0.6</c:v>
                </c:pt>
                <c:pt idx="370">
                  <c:v>0.6</c:v>
                </c:pt>
                <c:pt idx="371">
                  <c:v>0.6</c:v>
                </c:pt>
                <c:pt idx="372">
                  <c:v>0.6</c:v>
                </c:pt>
                <c:pt idx="373">
                  <c:v>0.6</c:v>
                </c:pt>
                <c:pt idx="374">
                  <c:v>0.6</c:v>
                </c:pt>
                <c:pt idx="375">
                  <c:v>0.6</c:v>
                </c:pt>
                <c:pt idx="376">
                  <c:v>0.6</c:v>
                </c:pt>
                <c:pt idx="377">
                  <c:v>0.6</c:v>
                </c:pt>
                <c:pt idx="378">
                  <c:v>0.6</c:v>
                </c:pt>
                <c:pt idx="379">
                  <c:v>0.6</c:v>
                </c:pt>
                <c:pt idx="380">
                  <c:v>0.6</c:v>
                </c:pt>
                <c:pt idx="381">
                  <c:v>0.6</c:v>
                </c:pt>
                <c:pt idx="382">
                  <c:v>0.6</c:v>
                </c:pt>
                <c:pt idx="383">
                  <c:v>0.6</c:v>
                </c:pt>
                <c:pt idx="384">
                  <c:v>0.6</c:v>
                </c:pt>
                <c:pt idx="385">
                  <c:v>0.6</c:v>
                </c:pt>
                <c:pt idx="386">
                  <c:v>0.6</c:v>
                </c:pt>
                <c:pt idx="387">
                  <c:v>0.6</c:v>
                </c:pt>
                <c:pt idx="388">
                  <c:v>0.6</c:v>
                </c:pt>
                <c:pt idx="389">
                  <c:v>0.6</c:v>
                </c:pt>
                <c:pt idx="390">
                  <c:v>0.6</c:v>
                </c:pt>
                <c:pt idx="391">
                  <c:v>0.6</c:v>
                </c:pt>
                <c:pt idx="392">
                  <c:v>0.6</c:v>
                </c:pt>
                <c:pt idx="393">
                  <c:v>0.6</c:v>
                </c:pt>
                <c:pt idx="394">
                  <c:v>0.6</c:v>
                </c:pt>
                <c:pt idx="395">
                  <c:v>0.6</c:v>
                </c:pt>
                <c:pt idx="396">
                  <c:v>0.6</c:v>
                </c:pt>
                <c:pt idx="397">
                  <c:v>0.6</c:v>
                </c:pt>
                <c:pt idx="398">
                  <c:v>0.6</c:v>
                </c:pt>
                <c:pt idx="399">
                  <c:v>0.6</c:v>
                </c:pt>
                <c:pt idx="400">
                  <c:v>0.6</c:v>
                </c:pt>
                <c:pt idx="401">
                  <c:v>0.6</c:v>
                </c:pt>
                <c:pt idx="402">
                  <c:v>0.6</c:v>
                </c:pt>
                <c:pt idx="403">
                  <c:v>0.6</c:v>
                </c:pt>
                <c:pt idx="404">
                  <c:v>0.6</c:v>
                </c:pt>
                <c:pt idx="405">
                  <c:v>0.6</c:v>
                </c:pt>
                <c:pt idx="406">
                  <c:v>0.6</c:v>
                </c:pt>
                <c:pt idx="407">
                  <c:v>0.6</c:v>
                </c:pt>
                <c:pt idx="408">
                  <c:v>0.6</c:v>
                </c:pt>
                <c:pt idx="409">
                  <c:v>0.6</c:v>
                </c:pt>
                <c:pt idx="410">
                  <c:v>0.6</c:v>
                </c:pt>
                <c:pt idx="411">
                  <c:v>0.6</c:v>
                </c:pt>
                <c:pt idx="412">
                  <c:v>0.6</c:v>
                </c:pt>
                <c:pt idx="413">
                  <c:v>0.6</c:v>
                </c:pt>
                <c:pt idx="414">
                  <c:v>0.6</c:v>
                </c:pt>
                <c:pt idx="415">
                  <c:v>0.6</c:v>
                </c:pt>
                <c:pt idx="416">
                  <c:v>0.6</c:v>
                </c:pt>
                <c:pt idx="417">
                  <c:v>0.6</c:v>
                </c:pt>
                <c:pt idx="418">
                  <c:v>0.6</c:v>
                </c:pt>
                <c:pt idx="419">
                  <c:v>0.6</c:v>
                </c:pt>
                <c:pt idx="420">
                  <c:v>0.6</c:v>
                </c:pt>
                <c:pt idx="421">
                  <c:v>0.6</c:v>
                </c:pt>
                <c:pt idx="422">
                  <c:v>0.6</c:v>
                </c:pt>
                <c:pt idx="423">
                  <c:v>0.6</c:v>
                </c:pt>
                <c:pt idx="424">
                  <c:v>0.6</c:v>
                </c:pt>
                <c:pt idx="425">
                  <c:v>0.6</c:v>
                </c:pt>
                <c:pt idx="426">
                  <c:v>0.6</c:v>
                </c:pt>
                <c:pt idx="427">
                  <c:v>0.6</c:v>
                </c:pt>
                <c:pt idx="428">
                  <c:v>0.6</c:v>
                </c:pt>
                <c:pt idx="429">
                  <c:v>0.6</c:v>
                </c:pt>
                <c:pt idx="430">
                  <c:v>0.6</c:v>
                </c:pt>
                <c:pt idx="431">
                  <c:v>0.6</c:v>
                </c:pt>
                <c:pt idx="432">
                  <c:v>0.6</c:v>
                </c:pt>
                <c:pt idx="433">
                  <c:v>0.6</c:v>
                </c:pt>
                <c:pt idx="434">
                  <c:v>0.6</c:v>
                </c:pt>
                <c:pt idx="435">
                  <c:v>0.6</c:v>
                </c:pt>
                <c:pt idx="436">
                  <c:v>0.6</c:v>
                </c:pt>
                <c:pt idx="437">
                  <c:v>0.6</c:v>
                </c:pt>
                <c:pt idx="438">
                  <c:v>0.6</c:v>
                </c:pt>
                <c:pt idx="439">
                  <c:v>0.6</c:v>
                </c:pt>
                <c:pt idx="440">
                  <c:v>0.6</c:v>
                </c:pt>
                <c:pt idx="441">
                  <c:v>0.6</c:v>
                </c:pt>
                <c:pt idx="442">
                  <c:v>0.6</c:v>
                </c:pt>
                <c:pt idx="443">
                  <c:v>0.6</c:v>
                </c:pt>
                <c:pt idx="444">
                  <c:v>0.6</c:v>
                </c:pt>
                <c:pt idx="445">
                  <c:v>0.6</c:v>
                </c:pt>
                <c:pt idx="446">
                  <c:v>0.6</c:v>
                </c:pt>
                <c:pt idx="447">
                  <c:v>0.6</c:v>
                </c:pt>
                <c:pt idx="448">
                  <c:v>0.6</c:v>
                </c:pt>
                <c:pt idx="449">
                  <c:v>0.6</c:v>
                </c:pt>
                <c:pt idx="450">
                  <c:v>0.6</c:v>
                </c:pt>
                <c:pt idx="451">
                  <c:v>0.6</c:v>
                </c:pt>
                <c:pt idx="452">
                  <c:v>0.6</c:v>
                </c:pt>
                <c:pt idx="453">
                  <c:v>0.6</c:v>
                </c:pt>
                <c:pt idx="454">
                  <c:v>0.6</c:v>
                </c:pt>
                <c:pt idx="455">
                  <c:v>0.6</c:v>
                </c:pt>
                <c:pt idx="456">
                  <c:v>0.6</c:v>
                </c:pt>
                <c:pt idx="457">
                  <c:v>0.6</c:v>
                </c:pt>
                <c:pt idx="458">
                  <c:v>0.6</c:v>
                </c:pt>
                <c:pt idx="459">
                  <c:v>0.6</c:v>
                </c:pt>
                <c:pt idx="460">
                  <c:v>0.6</c:v>
                </c:pt>
                <c:pt idx="461">
                  <c:v>0.6</c:v>
                </c:pt>
                <c:pt idx="462">
                  <c:v>0.6</c:v>
                </c:pt>
                <c:pt idx="463">
                  <c:v>0.6</c:v>
                </c:pt>
                <c:pt idx="464">
                  <c:v>0.6</c:v>
                </c:pt>
                <c:pt idx="465">
                  <c:v>0.6</c:v>
                </c:pt>
                <c:pt idx="466">
                  <c:v>0.6</c:v>
                </c:pt>
                <c:pt idx="467">
                  <c:v>0.6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0.6</c:v>
                </c:pt>
                <c:pt idx="472">
                  <c:v>0.6</c:v>
                </c:pt>
                <c:pt idx="473">
                  <c:v>0.6</c:v>
                </c:pt>
                <c:pt idx="474">
                  <c:v>0.6</c:v>
                </c:pt>
                <c:pt idx="475">
                  <c:v>0.6</c:v>
                </c:pt>
                <c:pt idx="476">
                  <c:v>0.6</c:v>
                </c:pt>
                <c:pt idx="477">
                  <c:v>0.6</c:v>
                </c:pt>
                <c:pt idx="478">
                  <c:v>0.6</c:v>
                </c:pt>
                <c:pt idx="479">
                  <c:v>0.6</c:v>
                </c:pt>
                <c:pt idx="480">
                  <c:v>0.6</c:v>
                </c:pt>
                <c:pt idx="481">
                  <c:v>0.6</c:v>
                </c:pt>
                <c:pt idx="482">
                  <c:v>0.6</c:v>
                </c:pt>
                <c:pt idx="483">
                  <c:v>0.6</c:v>
                </c:pt>
                <c:pt idx="484">
                  <c:v>0.6</c:v>
                </c:pt>
                <c:pt idx="485">
                  <c:v>0.6</c:v>
                </c:pt>
                <c:pt idx="486">
                  <c:v>0.6</c:v>
                </c:pt>
                <c:pt idx="487">
                  <c:v>0.6</c:v>
                </c:pt>
                <c:pt idx="488">
                  <c:v>0.6</c:v>
                </c:pt>
                <c:pt idx="489">
                  <c:v>0.6</c:v>
                </c:pt>
                <c:pt idx="490">
                  <c:v>0.6</c:v>
                </c:pt>
                <c:pt idx="491">
                  <c:v>0.6</c:v>
                </c:pt>
                <c:pt idx="492">
                  <c:v>0.6</c:v>
                </c:pt>
                <c:pt idx="493">
                  <c:v>0.6</c:v>
                </c:pt>
                <c:pt idx="494">
                  <c:v>0.6</c:v>
                </c:pt>
                <c:pt idx="495">
                  <c:v>0.6</c:v>
                </c:pt>
                <c:pt idx="496">
                  <c:v>0.6</c:v>
                </c:pt>
                <c:pt idx="497">
                  <c:v>0.6</c:v>
                </c:pt>
                <c:pt idx="498">
                  <c:v>0.6</c:v>
                </c:pt>
                <c:pt idx="499">
                  <c:v>0.6</c:v>
                </c:pt>
                <c:pt idx="500">
                  <c:v>0.6</c:v>
                </c:pt>
                <c:pt idx="501">
                  <c:v>0.6</c:v>
                </c:pt>
                <c:pt idx="502">
                  <c:v>0.6</c:v>
                </c:pt>
                <c:pt idx="503">
                  <c:v>0.6</c:v>
                </c:pt>
                <c:pt idx="504">
                  <c:v>0.6</c:v>
                </c:pt>
                <c:pt idx="505">
                  <c:v>0.6</c:v>
                </c:pt>
                <c:pt idx="506">
                  <c:v>0.6</c:v>
                </c:pt>
                <c:pt idx="507">
                  <c:v>0.6</c:v>
                </c:pt>
                <c:pt idx="508">
                  <c:v>0.6</c:v>
                </c:pt>
                <c:pt idx="509">
                  <c:v>0.6</c:v>
                </c:pt>
                <c:pt idx="510">
                  <c:v>0.6</c:v>
                </c:pt>
                <c:pt idx="511">
                  <c:v>0.6</c:v>
                </c:pt>
              </c:numCache>
            </c:numRef>
          </c:yVal>
          <c:smooth val="0"/>
        </c:ser>
        <c:ser>
          <c:idx val="2"/>
          <c:order val="2"/>
          <c:tx>
            <c:v>Maximum velocity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strRef>
              <c:f>Sheet1!$M$3:$M$514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Sheet1!$W$3:$W$514</c:f>
              <c:numCache>
                <c:formatCode>General</c:formatCode>
                <c:ptCount val="512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3</c:v>
                </c:pt>
                <c:pt idx="323">
                  <c:v>3</c:v>
                </c:pt>
                <c:pt idx="324">
                  <c:v>3</c:v>
                </c:pt>
                <c:pt idx="325">
                  <c:v>3</c:v>
                </c:pt>
                <c:pt idx="326">
                  <c:v>3</c:v>
                </c:pt>
                <c:pt idx="327">
                  <c:v>3</c:v>
                </c:pt>
                <c:pt idx="328">
                  <c:v>3</c:v>
                </c:pt>
                <c:pt idx="329">
                  <c:v>3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3</c:v>
                </c:pt>
                <c:pt idx="345">
                  <c:v>3</c:v>
                </c:pt>
                <c:pt idx="346">
                  <c:v>3</c:v>
                </c:pt>
                <c:pt idx="347">
                  <c:v>3</c:v>
                </c:pt>
                <c:pt idx="348">
                  <c:v>3</c:v>
                </c:pt>
                <c:pt idx="349">
                  <c:v>3</c:v>
                </c:pt>
                <c:pt idx="350">
                  <c:v>3</c:v>
                </c:pt>
                <c:pt idx="351">
                  <c:v>3</c:v>
                </c:pt>
                <c:pt idx="352">
                  <c:v>3</c:v>
                </c:pt>
                <c:pt idx="353">
                  <c:v>3</c:v>
                </c:pt>
                <c:pt idx="354">
                  <c:v>3</c:v>
                </c:pt>
                <c:pt idx="355">
                  <c:v>3</c:v>
                </c:pt>
                <c:pt idx="356">
                  <c:v>3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3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3</c:v>
                </c:pt>
                <c:pt idx="375">
                  <c:v>3</c:v>
                </c:pt>
                <c:pt idx="376">
                  <c:v>3</c:v>
                </c:pt>
                <c:pt idx="377">
                  <c:v>3</c:v>
                </c:pt>
                <c:pt idx="378">
                  <c:v>3</c:v>
                </c:pt>
                <c:pt idx="379">
                  <c:v>3</c:v>
                </c:pt>
                <c:pt idx="380">
                  <c:v>3</c:v>
                </c:pt>
                <c:pt idx="381">
                  <c:v>3</c:v>
                </c:pt>
                <c:pt idx="382">
                  <c:v>3</c:v>
                </c:pt>
                <c:pt idx="383">
                  <c:v>3</c:v>
                </c:pt>
                <c:pt idx="384">
                  <c:v>3</c:v>
                </c:pt>
                <c:pt idx="385">
                  <c:v>3</c:v>
                </c:pt>
                <c:pt idx="386">
                  <c:v>3</c:v>
                </c:pt>
                <c:pt idx="387">
                  <c:v>3</c:v>
                </c:pt>
                <c:pt idx="388">
                  <c:v>3</c:v>
                </c:pt>
                <c:pt idx="389">
                  <c:v>3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3</c:v>
                </c:pt>
                <c:pt idx="395">
                  <c:v>3</c:v>
                </c:pt>
                <c:pt idx="396">
                  <c:v>3</c:v>
                </c:pt>
                <c:pt idx="397">
                  <c:v>3</c:v>
                </c:pt>
                <c:pt idx="398">
                  <c:v>3</c:v>
                </c:pt>
                <c:pt idx="399">
                  <c:v>3</c:v>
                </c:pt>
                <c:pt idx="400">
                  <c:v>3</c:v>
                </c:pt>
                <c:pt idx="401">
                  <c:v>3</c:v>
                </c:pt>
                <c:pt idx="402">
                  <c:v>3</c:v>
                </c:pt>
                <c:pt idx="403">
                  <c:v>3</c:v>
                </c:pt>
                <c:pt idx="404">
                  <c:v>3</c:v>
                </c:pt>
                <c:pt idx="405">
                  <c:v>3</c:v>
                </c:pt>
                <c:pt idx="406">
                  <c:v>3</c:v>
                </c:pt>
                <c:pt idx="407">
                  <c:v>3</c:v>
                </c:pt>
                <c:pt idx="408">
                  <c:v>3</c:v>
                </c:pt>
                <c:pt idx="409">
                  <c:v>3</c:v>
                </c:pt>
                <c:pt idx="410">
                  <c:v>3</c:v>
                </c:pt>
                <c:pt idx="411">
                  <c:v>3</c:v>
                </c:pt>
                <c:pt idx="412">
                  <c:v>3</c:v>
                </c:pt>
                <c:pt idx="413">
                  <c:v>3</c:v>
                </c:pt>
                <c:pt idx="414">
                  <c:v>3</c:v>
                </c:pt>
                <c:pt idx="415">
                  <c:v>3</c:v>
                </c:pt>
                <c:pt idx="416">
                  <c:v>3</c:v>
                </c:pt>
                <c:pt idx="417">
                  <c:v>3</c:v>
                </c:pt>
                <c:pt idx="418">
                  <c:v>3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3</c:v>
                </c:pt>
                <c:pt idx="424">
                  <c:v>3</c:v>
                </c:pt>
                <c:pt idx="425">
                  <c:v>3</c:v>
                </c:pt>
                <c:pt idx="426">
                  <c:v>3</c:v>
                </c:pt>
                <c:pt idx="427">
                  <c:v>3</c:v>
                </c:pt>
                <c:pt idx="428">
                  <c:v>3</c:v>
                </c:pt>
                <c:pt idx="429">
                  <c:v>3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3</c:v>
                </c:pt>
                <c:pt idx="436">
                  <c:v>3</c:v>
                </c:pt>
                <c:pt idx="437">
                  <c:v>3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3</c:v>
                </c:pt>
                <c:pt idx="447">
                  <c:v>3</c:v>
                </c:pt>
                <c:pt idx="448">
                  <c:v>3</c:v>
                </c:pt>
                <c:pt idx="449">
                  <c:v>3</c:v>
                </c:pt>
                <c:pt idx="450">
                  <c:v>3</c:v>
                </c:pt>
                <c:pt idx="451">
                  <c:v>3</c:v>
                </c:pt>
                <c:pt idx="452">
                  <c:v>3</c:v>
                </c:pt>
                <c:pt idx="453">
                  <c:v>3</c:v>
                </c:pt>
                <c:pt idx="454">
                  <c:v>3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989216"/>
        <c:axId val="235989776"/>
      </c:scatterChart>
      <c:valAx>
        <c:axId val="235989216"/>
        <c:scaling>
          <c:orientation val="minMax"/>
          <c:max val="5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Conduits number</a:t>
                </a:r>
              </a:p>
            </c:rich>
          </c:tx>
          <c:layout>
            <c:manualLayout>
              <c:xMode val="edge"/>
              <c:yMode val="edge"/>
              <c:x val="0.39730649268115242"/>
              <c:y val="0.943710262029820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9776"/>
        <c:crosses val="autoZero"/>
        <c:crossBetween val="midCat"/>
      </c:valAx>
      <c:valAx>
        <c:axId val="235989776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Veloccity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9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02477244885587"/>
          <c:y val="5.1501451052213681E-2"/>
          <c:w val="0.4862298632393583"/>
          <c:h val="4.43100161534059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900485679759236E-2"/>
          <c:y val="8.7057536925531365E-2"/>
          <c:w val="0.85383027121609789"/>
          <c:h val="0.79464749198016915"/>
        </c:manualLayout>
      </c:layout>
      <c:scatterChart>
        <c:scatterStyle val="lineMarker"/>
        <c:varyColors val="0"/>
        <c:ser>
          <c:idx val="1"/>
          <c:order val="0"/>
          <c:tx>
            <c:v>Maximum cover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Sheet1!$C$3:$C$514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Sheet1!$AA$3:$AA$514</c:f>
              <c:numCache>
                <c:formatCode>General</c:formatCode>
                <c:ptCount val="512"/>
                <c:pt idx="0">
                  <c:v>4.5</c:v>
                </c:pt>
                <c:pt idx="1">
                  <c:v>4.5</c:v>
                </c:pt>
                <c:pt idx="2">
                  <c:v>4.5</c:v>
                </c:pt>
                <c:pt idx="3">
                  <c:v>4.5</c:v>
                </c:pt>
                <c:pt idx="4">
                  <c:v>4.5</c:v>
                </c:pt>
                <c:pt idx="5">
                  <c:v>4.5</c:v>
                </c:pt>
                <c:pt idx="6">
                  <c:v>4.5</c:v>
                </c:pt>
                <c:pt idx="7">
                  <c:v>4.5</c:v>
                </c:pt>
                <c:pt idx="8">
                  <c:v>4.5</c:v>
                </c:pt>
                <c:pt idx="9">
                  <c:v>4.5</c:v>
                </c:pt>
                <c:pt idx="10">
                  <c:v>4.5</c:v>
                </c:pt>
                <c:pt idx="11">
                  <c:v>4.5</c:v>
                </c:pt>
                <c:pt idx="12">
                  <c:v>4.5</c:v>
                </c:pt>
                <c:pt idx="13">
                  <c:v>4.5</c:v>
                </c:pt>
                <c:pt idx="14">
                  <c:v>4.5</c:v>
                </c:pt>
                <c:pt idx="15">
                  <c:v>4.5</c:v>
                </c:pt>
                <c:pt idx="16">
                  <c:v>4.5</c:v>
                </c:pt>
                <c:pt idx="17">
                  <c:v>4.5</c:v>
                </c:pt>
                <c:pt idx="18">
                  <c:v>4.5</c:v>
                </c:pt>
                <c:pt idx="19">
                  <c:v>4.5</c:v>
                </c:pt>
                <c:pt idx="20">
                  <c:v>4.5</c:v>
                </c:pt>
                <c:pt idx="21">
                  <c:v>4.5</c:v>
                </c:pt>
                <c:pt idx="22">
                  <c:v>4.5</c:v>
                </c:pt>
                <c:pt idx="23">
                  <c:v>4.5</c:v>
                </c:pt>
                <c:pt idx="24">
                  <c:v>4.5</c:v>
                </c:pt>
                <c:pt idx="25">
                  <c:v>4.5</c:v>
                </c:pt>
                <c:pt idx="26">
                  <c:v>4.5</c:v>
                </c:pt>
                <c:pt idx="27">
                  <c:v>4.5</c:v>
                </c:pt>
                <c:pt idx="28">
                  <c:v>4.5</c:v>
                </c:pt>
                <c:pt idx="29">
                  <c:v>4.5</c:v>
                </c:pt>
                <c:pt idx="30">
                  <c:v>4.5</c:v>
                </c:pt>
                <c:pt idx="31">
                  <c:v>4.5</c:v>
                </c:pt>
                <c:pt idx="32">
                  <c:v>4.5</c:v>
                </c:pt>
                <c:pt idx="33">
                  <c:v>4.5</c:v>
                </c:pt>
                <c:pt idx="34">
                  <c:v>4.5</c:v>
                </c:pt>
                <c:pt idx="35">
                  <c:v>4.5</c:v>
                </c:pt>
                <c:pt idx="36">
                  <c:v>4.5</c:v>
                </c:pt>
                <c:pt idx="37">
                  <c:v>4.5</c:v>
                </c:pt>
                <c:pt idx="38">
                  <c:v>4.5</c:v>
                </c:pt>
                <c:pt idx="39">
                  <c:v>4.5</c:v>
                </c:pt>
                <c:pt idx="40">
                  <c:v>4.5</c:v>
                </c:pt>
                <c:pt idx="41">
                  <c:v>4.5</c:v>
                </c:pt>
                <c:pt idx="42">
                  <c:v>4.5</c:v>
                </c:pt>
                <c:pt idx="43">
                  <c:v>4.5</c:v>
                </c:pt>
                <c:pt idx="44">
                  <c:v>4.5</c:v>
                </c:pt>
                <c:pt idx="45">
                  <c:v>4.5</c:v>
                </c:pt>
                <c:pt idx="46">
                  <c:v>4.5</c:v>
                </c:pt>
                <c:pt idx="47">
                  <c:v>4.5</c:v>
                </c:pt>
                <c:pt idx="48">
                  <c:v>4.5</c:v>
                </c:pt>
                <c:pt idx="49">
                  <c:v>4.5</c:v>
                </c:pt>
                <c:pt idx="50">
                  <c:v>4.5</c:v>
                </c:pt>
                <c:pt idx="51">
                  <c:v>4.5</c:v>
                </c:pt>
                <c:pt idx="52">
                  <c:v>4.5</c:v>
                </c:pt>
                <c:pt idx="53">
                  <c:v>4.5</c:v>
                </c:pt>
                <c:pt idx="54">
                  <c:v>4.5</c:v>
                </c:pt>
                <c:pt idx="55">
                  <c:v>4.5</c:v>
                </c:pt>
                <c:pt idx="56">
                  <c:v>4.5</c:v>
                </c:pt>
                <c:pt idx="57">
                  <c:v>4.5</c:v>
                </c:pt>
                <c:pt idx="58">
                  <c:v>4.5</c:v>
                </c:pt>
                <c:pt idx="59">
                  <c:v>4.5</c:v>
                </c:pt>
                <c:pt idx="60">
                  <c:v>4.5</c:v>
                </c:pt>
                <c:pt idx="61">
                  <c:v>4.5</c:v>
                </c:pt>
                <c:pt idx="62">
                  <c:v>4.5</c:v>
                </c:pt>
                <c:pt idx="63">
                  <c:v>4.5</c:v>
                </c:pt>
                <c:pt idx="64">
                  <c:v>4.5</c:v>
                </c:pt>
                <c:pt idx="65">
                  <c:v>4.5</c:v>
                </c:pt>
                <c:pt idx="66">
                  <c:v>4.5</c:v>
                </c:pt>
                <c:pt idx="67">
                  <c:v>4.5</c:v>
                </c:pt>
                <c:pt idx="68">
                  <c:v>4.5</c:v>
                </c:pt>
                <c:pt idx="69">
                  <c:v>4.5</c:v>
                </c:pt>
                <c:pt idx="70">
                  <c:v>4.5</c:v>
                </c:pt>
                <c:pt idx="71">
                  <c:v>4.5</c:v>
                </c:pt>
                <c:pt idx="72">
                  <c:v>4.5</c:v>
                </c:pt>
                <c:pt idx="73">
                  <c:v>4.5</c:v>
                </c:pt>
                <c:pt idx="74">
                  <c:v>4.5</c:v>
                </c:pt>
                <c:pt idx="75">
                  <c:v>4.5</c:v>
                </c:pt>
                <c:pt idx="76">
                  <c:v>4.5</c:v>
                </c:pt>
                <c:pt idx="77">
                  <c:v>4.5</c:v>
                </c:pt>
                <c:pt idx="78">
                  <c:v>4.5</c:v>
                </c:pt>
                <c:pt idx="79">
                  <c:v>4.5</c:v>
                </c:pt>
                <c:pt idx="80">
                  <c:v>4.5</c:v>
                </c:pt>
                <c:pt idx="81">
                  <c:v>4.5</c:v>
                </c:pt>
                <c:pt idx="82">
                  <c:v>4.5</c:v>
                </c:pt>
                <c:pt idx="83">
                  <c:v>4.5</c:v>
                </c:pt>
                <c:pt idx="84">
                  <c:v>4.5</c:v>
                </c:pt>
                <c:pt idx="85">
                  <c:v>4.5</c:v>
                </c:pt>
                <c:pt idx="86">
                  <c:v>4.5</c:v>
                </c:pt>
                <c:pt idx="87">
                  <c:v>4.5</c:v>
                </c:pt>
                <c:pt idx="88">
                  <c:v>4.5</c:v>
                </c:pt>
                <c:pt idx="89">
                  <c:v>4.5</c:v>
                </c:pt>
                <c:pt idx="90">
                  <c:v>4.5</c:v>
                </c:pt>
                <c:pt idx="91">
                  <c:v>4.5</c:v>
                </c:pt>
                <c:pt idx="92">
                  <c:v>4.5</c:v>
                </c:pt>
                <c:pt idx="93">
                  <c:v>4.5</c:v>
                </c:pt>
                <c:pt idx="94">
                  <c:v>4.5</c:v>
                </c:pt>
                <c:pt idx="95">
                  <c:v>4.5</c:v>
                </c:pt>
                <c:pt idx="96">
                  <c:v>4.5</c:v>
                </c:pt>
                <c:pt idx="97">
                  <c:v>4.5</c:v>
                </c:pt>
                <c:pt idx="98">
                  <c:v>4.5</c:v>
                </c:pt>
                <c:pt idx="99">
                  <c:v>4.5</c:v>
                </c:pt>
                <c:pt idx="100">
                  <c:v>4.5</c:v>
                </c:pt>
                <c:pt idx="101">
                  <c:v>4.5</c:v>
                </c:pt>
                <c:pt idx="102">
                  <c:v>4.5</c:v>
                </c:pt>
                <c:pt idx="103">
                  <c:v>4.5</c:v>
                </c:pt>
                <c:pt idx="104">
                  <c:v>4.5</c:v>
                </c:pt>
                <c:pt idx="105">
                  <c:v>4.5</c:v>
                </c:pt>
                <c:pt idx="106">
                  <c:v>4.5</c:v>
                </c:pt>
                <c:pt idx="107">
                  <c:v>4.5</c:v>
                </c:pt>
                <c:pt idx="108">
                  <c:v>4.5</c:v>
                </c:pt>
                <c:pt idx="109">
                  <c:v>4.5</c:v>
                </c:pt>
                <c:pt idx="110">
                  <c:v>4.5</c:v>
                </c:pt>
                <c:pt idx="111">
                  <c:v>4.5</c:v>
                </c:pt>
                <c:pt idx="112">
                  <c:v>4.5</c:v>
                </c:pt>
                <c:pt idx="113">
                  <c:v>4.5</c:v>
                </c:pt>
                <c:pt idx="114">
                  <c:v>4.5</c:v>
                </c:pt>
                <c:pt idx="115">
                  <c:v>4.5</c:v>
                </c:pt>
                <c:pt idx="116">
                  <c:v>4.5</c:v>
                </c:pt>
                <c:pt idx="117">
                  <c:v>4.5</c:v>
                </c:pt>
                <c:pt idx="118">
                  <c:v>4.5</c:v>
                </c:pt>
                <c:pt idx="119">
                  <c:v>4.5</c:v>
                </c:pt>
                <c:pt idx="120">
                  <c:v>4.5</c:v>
                </c:pt>
                <c:pt idx="121">
                  <c:v>4.5</c:v>
                </c:pt>
                <c:pt idx="122">
                  <c:v>4.5</c:v>
                </c:pt>
                <c:pt idx="123">
                  <c:v>4.5</c:v>
                </c:pt>
                <c:pt idx="124">
                  <c:v>4.5</c:v>
                </c:pt>
                <c:pt idx="125">
                  <c:v>4.5</c:v>
                </c:pt>
                <c:pt idx="126">
                  <c:v>4.5</c:v>
                </c:pt>
                <c:pt idx="127">
                  <c:v>4.5</c:v>
                </c:pt>
                <c:pt idx="128">
                  <c:v>4.5</c:v>
                </c:pt>
                <c:pt idx="129">
                  <c:v>4.5</c:v>
                </c:pt>
                <c:pt idx="130">
                  <c:v>4.5</c:v>
                </c:pt>
                <c:pt idx="131">
                  <c:v>4.5</c:v>
                </c:pt>
                <c:pt idx="132">
                  <c:v>4.5</c:v>
                </c:pt>
                <c:pt idx="133">
                  <c:v>4.5</c:v>
                </c:pt>
                <c:pt idx="134">
                  <c:v>4.5</c:v>
                </c:pt>
                <c:pt idx="135">
                  <c:v>4.5</c:v>
                </c:pt>
                <c:pt idx="136">
                  <c:v>4.5</c:v>
                </c:pt>
                <c:pt idx="137">
                  <c:v>4.5</c:v>
                </c:pt>
                <c:pt idx="138">
                  <c:v>4.5</c:v>
                </c:pt>
                <c:pt idx="139">
                  <c:v>4.5</c:v>
                </c:pt>
                <c:pt idx="140">
                  <c:v>4.5</c:v>
                </c:pt>
                <c:pt idx="141">
                  <c:v>4.5</c:v>
                </c:pt>
                <c:pt idx="142">
                  <c:v>4.5</c:v>
                </c:pt>
                <c:pt idx="143">
                  <c:v>4.5</c:v>
                </c:pt>
                <c:pt idx="144">
                  <c:v>4.5</c:v>
                </c:pt>
                <c:pt idx="145">
                  <c:v>4.5</c:v>
                </c:pt>
                <c:pt idx="146">
                  <c:v>4.5</c:v>
                </c:pt>
                <c:pt idx="147">
                  <c:v>4.5</c:v>
                </c:pt>
                <c:pt idx="148">
                  <c:v>4.5</c:v>
                </c:pt>
                <c:pt idx="149">
                  <c:v>4.5</c:v>
                </c:pt>
                <c:pt idx="150">
                  <c:v>4.5</c:v>
                </c:pt>
                <c:pt idx="151">
                  <c:v>4.5</c:v>
                </c:pt>
                <c:pt idx="152">
                  <c:v>4.5</c:v>
                </c:pt>
                <c:pt idx="153">
                  <c:v>4.5</c:v>
                </c:pt>
                <c:pt idx="154">
                  <c:v>4.5</c:v>
                </c:pt>
                <c:pt idx="155">
                  <c:v>4.5</c:v>
                </c:pt>
                <c:pt idx="156">
                  <c:v>4.5</c:v>
                </c:pt>
                <c:pt idx="157">
                  <c:v>4.5</c:v>
                </c:pt>
                <c:pt idx="158">
                  <c:v>4.5</c:v>
                </c:pt>
                <c:pt idx="159">
                  <c:v>4.5</c:v>
                </c:pt>
                <c:pt idx="160">
                  <c:v>4.5</c:v>
                </c:pt>
                <c:pt idx="161">
                  <c:v>4.5</c:v>
                </c:pt>
                <c:pt idx="162">
                  <c:v>4.5</c:v>
                </c:pt>
                <c:pt idx="163">
                  <c:v>4.5</c:v>
                </c:pt>
                <c:pt idx="164">
                  <c:v>4.5</c:v>
                </c:pt>
                <c:pt idx="165">
                  <c:v>4.5</c:v>
                </c:pt>
                <c:pt idx="166">
                  <c:v>4.5</c:v>
                </c:pt>
                <c:pt idx="167">
                  <c:v>4.5</c:v>
                </c:pt>
                <c:pt idx="168">
                  <c:v>4.5</c:v>
                </c:pt>
                <c:pt idx="169">
                  <c:v>4.5</c:v>
                </c:pt>
                <c:pt idx="170">
                  <c:v>4.5</c:v>
                </c:pt>
                <c:pt idx="171">
                  <c:v>4.5</c:v>
                </c:pt>
                <c:pt idx="172">
                  <c:v>4.5</c:v>
                </c:pt>
                <c:pt idx="173">
                  <c:v>4.5</c:v>
                </c:pt>
                <c:pt idx="174">
                  <c:v>4.5</c:v>
                </c:pt>
                <c:pt idx="175">
                  <c:v>4.5</c:v>
                </c:pt>
                <c:pt idx="176">
                  <c:v>4.5</c:v>
                </c:pt>
                <c:pt idx="177">
                  <c:v>4.5</c:v>
                </c:pt>
                <c:pt idx="178">
                  <c:v>4.5</c:v>
                </c:pt>
                <c:pt idx="179">
                  <c:v>4.5</c:v>
                </c:pt>
                <c:pt idx="180">
                  <c:v>4.5</c:v>
                </c:pt>
                <c:pt idx="181">
                  <c:v>4.5</c:v>
                </c:pt>
                <c:pt idx="182">
                  <c:v>4.5</c:v>
                </c:pt>
                <c:pt idx="183">
                  <c:v>4.5</c:v>
                </c:pt>
                <c:pt idx="184">
                  <c:v>4.5</c:v>
                </c:pt>
                <c:pt idx="185">
                  <c:v>4.5</c:v>
                </c:pt>
                <c:pt idx="186">
                  <c:v>4.5</c:v>
                </c:pt>
                <c:pt idx="187">
                  <c:v>4.5</c:v>
                </c:pt>
                <c:pt idx="188">
                  <c:v>4.5</c:v>
                </c:pt>
                <c:pt idx="189">
                  <c:v>4.5</c:v>
                </c:pt>
                <c:pt idx="190">
                  <c:v>4.5</c:v>
                </c:pt>
                <c:pt idx="191">
                  <c:v>4.5</c:v>
                </c:pt>
                <c:pt idx="192">
                  <c:v>4.5</c:v>
                </c:pt>
                <c:pt idx="193">
                  <c:v>4.5</c:v>
                </c:pt>
                <c:pt idx="194">
                  <c:v>4.5</c:v>
                </c:pt>
                <c:pt idx="195">
                  <c:v>4.5</c:v>
                </c:pt>
                <c:pt idx="196">
                  <c:v>4.5</c:v>
                </c:pt>
                <c:pt idx="197">
                  <c:v>4.5</c:v>
                </c:pt>
                <c:pt idx="198">
                  <c:v>4.5</c:v>
                </c:pt>
                <c:pt idx="199">
                  <c:v>4.5</c:v>
                </c:pt>
                <c:pt idx="200">
                  <c:v>4.5</c:v>
                </c:pt>
                <c:pt idx="201">
                  <c:v>4.5</c:v>
                </c:pt>
                <c:pt idx="202">
                  <c:v>4.5</c:v>
                </c:pt>
                <c:pt idx="203">
                  <c:v>4.5</c:v>
                </c:pt>
                <c:pt idx="204">
                  <c:v>4.5</c:v>
                </c:pt>
                <c:pt idx="205">
                  <c:v>4.5</c:v>
                </c:pt>
                <c:pt idx="206">
                  <c:v>4.5</c:v>
                </c:pt>
                <c:pt idx="207">
                  <c:v>4.5</c:v>
                </c:pt>
                <c:pt idx="208">
                  <c:v>4.5</c:v>
                </c:pt>
                <c:pt idx="209">
                  <c:v>4.5</c:v>
                </c:pt>
                <c:pt idx="210">
                  <c:v>4.5</c:v>
                </c:pt>
                <c:pt idx="211">
                  <c:v>4.5</c:v>
                </c:pt>
                <c:pt idx="212">
                  <c:v>4.5</c:v>
                </c:pt>
                <c:pt idx="213">
                  <c:v>4.5</c:v>
                </c:pt>
                <c:pt idx="214">
                  <c:v>4.5</c:v>
                </c:pt>
                <c:pt idx="215">
                  <c:v>4.5</c:v>
                </c:pt>
                <c:pt idx="216">
                  <c:v>4.5</c:v>
                </c:pt>
                <c:pt idx="217">
                  <c:v>4.5</c:v>
                </c:pt>
                <c:pt idx="218">
                  <c:v>4.5</c:v>
                </c:pt>
                <c:pt idx="219">
                  <c:v>4.5</c:v>
                </c:pt>
                <c:pt idx="220">
                  <c:v>4.5</c:v>
                </c:pt>
                <c:pt idx="221">
                  <c:v>4.5</c:v>
                </c:pt>
                <c:pt idx="222">
                  <c:v>4.5</c:v>
                </c:pt>
                <c:pt idx="223">
                  <c:v>4.5</c:v>
                </c:pt>
                <c:pt idx="224">
                  <c:v>4.5</c:v>
                </c:pt>
                <c:pt idx="225">
                  <c:v>4.5</c:v>
                </c:pt>
                <c:pt idx="226">
                  <c:v>4.5</c:v>
                </c:pt>
                <c:pt idx="227">
                  <c:v>4.5</c:v>
                </c:pt>
                <c:pt idx="228">
                  <c:v>4.5</c:v>
                </c:pt>
                <c:pt idx="229">
                  <c:v>4.5</c:v>
                </c:pt>
                <c:pt idx="230">
                  <c:v>4.5</c:v>
                </c:pt>
                <c:pt idx="231">
                  <c:v>4.5</c:v>
                </c:pt>
                <c:pt idx="232">
                  <c:v>4.5</c:v>
                </c:pt>
                <c:pt idx="233">
                  <c:v>4.5</c:v>
                </c:pt>
                <c:pt idx="234">
                  <c:v>4.5</c:v>
                </c:pt>
                <c:pt idx="235">
                  <c:v>4.5</c:v>
                </c:pt>
                <c:pt idx="236">
                  <c:v>4.5</c:v>
                </c:pt>
                <c:pt idx="237">
                  <c:v>4.5</c:v>
                </c:pt>
                <c:pt idx="238">
                  <c:v>4.5</c:v>
                </c:pt>
                <c:pt idx="239">
                  <c:v>4.5</c:v>
                </c:pt>
                <c:pt idx="240">
                  <c:v>4.5</c:v>
                </c:pt>
                <c:pt idx="241">
                  <c:v>4.5</c:v>
                </c:pt>
                <c:pt idx="242">
                  <c:v>4.5</c:v>
                </c:pt>
                <c:pt idx="243">
                  <c:v>4.5</c:v>
                </c:pt>
                <c:pt idx="244">
                  <c:v>4.5</c:v>
                </c:pt>
                <c:pt idx="245">
                  <c:v>4.5</c:v>
                </c:pt>
                <c:pt idx="246">
                  <c:v>4.5</c:v>
                </c:pt>
                <c:pt idx="247">
                  <c:v>4.5</c:v>
                </c:pt>
                <c:pt idx="248">
                  <c:v>4.5</c:v>
                </c:pt>
                <c:pt idx="249">
                  <c:v>4.5</c:v>
                </c:pt>
                <c:pt idx="250">
                  <c:v>4.5</c:v>
                </c:pt>
                <c:pt idx="251">
                  <c:v>4.5</c:v>
                </c:pt>
                <c:pt idx="252">
                  <c:v>4.5</c:v>
                </c:pt>
                <c:pt idx="253">
                  <c:v>4.5</c:v>
                </c:pt>
                <c:pt idx="254">
                  <c:v>4.5</c:v>
                </c:pt>
                <c:pt idx="255">
                  <c:v>4.5</c:v>
                </c:pt>
                <c:pt idx="256">
                  <c:v>4.5</c:v>
                </c:pt>
                <c:pt idx="257">
                  <c:v>4.5</c:v>
                </c:pt>
                <c:pt idx="258">
                  <c:v>4.5</c:v>
                </c:pt>
                <c:pt idx="259">
                  <c:v>4.5</c:v>
                </c:pt>
                <c:pt idx="260">
                  <c:v>4.5</c:v>
                </c:pt>
                <c:pt idx="261">
                  <c:v>4.5</c:v>
                </c:pt>
                <c:pt idx="262">
                  <c:v>4.5</c:v>
                </c:pt>
                <c:pt idx="263">
                  <c:v>4.5</c:v>
                </c:pt>
                <c:pt idx="264">
                  <c:v>4.5</c:v>
                </c:pt>
                <c:pt idx="265">
                  <c:v>4.5</c:v>
                </c:pt>
                <c:pt idx="266">
                  <c:v>4.5</c:v>
                </c:pt>
                <c:pt idx="267">
                  <c:v>4.5</c:v>
                </c:pt>
                <c:pt idx="268">
                  <c:v>4.5</c:v>
                </c:pt>
                <c:pt idx="269">
                  <c:v>4.5</c:v>
                </c:pt>
                <c:pt idx="270">
                  <c:v>4.5</c:v>
                </c:pt>
                <c:pt idx="271">
                  <c:v>4.5</c:v>
                </c:pt>
                <c:pt idx="272">
                  <c:v>4.5</c:v>
                </c:pt>
                <c:pt idx="273">
                  <c:v>4.5</c:v>
                </c:pt>
                <c:pt idx="274">
                  <c:v>4.5</c:v>
                </c:pt>
                <c:pt idx="275">
                  <c:v>4.5</c:v>
                </c:pt>
                <c:pt idx="276">
                  <c:v>4.5</c:v>
                </c:pt>
                <c:pt idx="277">
                  <c:v>4.5</c:v>
                </c:pt>
                <c:pt idx="278">
                  <c:v>4.5</c:v>
                </c:pt>
                <c:pt idx="279">
                  <c:v>4.5</c:v>
                </c:pt>
                <c:pt idx="280">
                  <c:v>4.5</c:v>
                </c:pt>
                <c:pt idx="281">
                  <c:v>4.5</c:v>
                </c:pt>
                <c:pt idx="282">
                  <c:v>4.5</c:v>
                </c:pt>
                <c:pt idx="283">
                  <c:v>4.5</c:v>
                </c:pt>
                <c:pt idx="284">
                  <c:v>4.5</c:v>
                </c:pt>
                <c:pt idx="285">
                  <c:v>4.5</c:v>
                </c:pt>
                <c:pt idx="286">
                  <c:v>4.5</c:v>
                </c:pt>
                <c:pt idx="287">
                  <c:v>4.5</c:v>
                </c:pt>
                <c:pt idx="288">
                  <c:v>4.5</c:v>
                </c:pt>
                <c:pt idx="289">
                  <c:v>4.5</c:v>
                </c:pt>
                <c:pt idx="290">
                  <c:v>4.5</c:v>
                </c:pt>
                <c:pt idx="291">
                  <c:v>4.5</c:v>
                </c:pt>
                <c:pt idx="292">
                  <c:v>4.5</c:v>
                </c:pt>
                <c:pt idx="293">
                  <c:v>4.5</c:v>
                </c:pt>
                <c:pt idx="294">
                  <c:v>4.5</c:v>
                </c:pt>
                <c:pt idx="295">
                  <c:v>4.5</c:v>
                </c:pt>
                <c:pt idx="296">
                  <c:v>4.5</c:v>
                </c:pt>
                <c:pt idx="297">
                  <c:v>4.5</c:v>
                </c:pt>
                <c:pt idx="298">
                  <c:v>4.5</c:v>
                </c:pt>
                <c:pt idx="299">
                  <c:v>4.5</c:v>
                </c:pt>
                <c:pt idx="300">
                  <c:v>4.5</c:v>
                </c:pt>
                <c:pt idx="301">
                  <c:v>4.5</c:v>
                </c:pt>
                <c:pt idx="302">
                  <c:v>4.5</c:v>
                </c:pt>
                <c:pt idx="303">
                  <c:v>4.5</c:v>
                </c:pt>
                <c:pt idx="304">
                  <c:v>4.5</c:v>
                </c:pt>
                <c:pt idx="305">
                  <c:v>4.5</c:v>
                </c:pt>
                <c:pt idx="306">
                  <c:v>4.5</c:v>
                </c:pt>
                <c:pt idx="307">
                  <c:v>4.5</c:v>
                </c:pt>
                <c:pt idx="308">
                  <c:v>4.5</c:v>
                </c:pt>
                <c:pt idx="309">
                  <c:v>4.5</c:v>
                </c:pt>
                <c:pt idx="310">
                  <c:v>4.5</c:v>
                </c:pt>
                <c:pt idx="311">
                  <c:v>4.5</c:v>
                </c:pt>
                <c:pt idx="312">
                  <c:v>4.5</c:v>
                </c:pt>
                <c:pt idx="313">
                  <c:v>4.5</c:v>
                </c:pt>
                <c:pt idx="314">
                  <c:v>4.5</c:v>
                </c:pt>
                <c:pt idx="315">
                  <c:v>4.5</c:v>
                </c:pt>
                <c:pt idx="316">
                  <c:v>4.5</c:v>
                </c:pt>
                <c:pt idx="317">
                  <c:v>4.5</c:v>
                </c:pt>
                <c:pt idx="318">
                  <c:v>4.5</c:v>
                </c:pt>
                <c:pt idx="319">
                  <c:v>4.5</c:v>
                </c:pt>
                <c:pt idx="320">
                  <c:v>4.5</c:v>
                </c:pt>
                <c:pt idx="321">
                  <c:v>4.5</c:v>
                </c:pt>
                <c:pt idx="322">
                  <c:v>4.5</c:v>
                </c:pt>
                <c:pt idx="323">
                  <c:v>4.5</c:v>
                </c:pt>
                <c:pt idx="324">
                  <c:v>4.5</c:v>
                </c:pt>
                <c:pt idx="325">
                  <c:v>4.5</c:v>
                </c:pt>
                <c:pt idx="326">
                  <c:v>4.5</c:v>
                </c:pt>
                <c:pt idx="327">
                  <c:v>4.5</c:v>
                </c:pt>
                <c:pt idx="328">
                  <c:v>4.5</c:v>
                </c:pt>
                <c:pt idx="329">
                  <c:v>4.5</c:v>
                </c:pt>
                <c:pt idx="330">
                  <c:v>4.5</c:v>
                </c:pt>
                <c:pt idx="331">
                  <c:v>4.5</c:v>
                </c:pt>
                <c:pt idx="332">
                  <c:v>4.5</c:v>
                </c:pt>
                <c:pt idx="333">
                  <c:v>4.5</c:v>
                </c:pt>
                <c:pt idx="334">
                  <c:v>4.5</c:v>
                </c:pt>
                <c:pt idx="335">
                  <c:v>4.5</c:v>
                </c:pt>
                <c:pt idx="336">
                  <c:v>4.5</c:v>
                </c:pt>
                <c:pt idx="337">
                  <c:v>4.5</c:v>
                </c:pt>
                <c:pt idx="338">
                  <c:v>4.5</c:v>
                </c:pt>
                <c:pt idx="339">
                  <c:v>4.5</c:v>
                </c:pt>
                <c:pt idx="340">
                  <c:v>4.5</c:v>
                </c:pt>
                <c:pt idx="341">
                  <c:v>4.5</c:v>
                </c:pt>
                <c:pt idx="342">
                  <c:v>4.5</c:v>
                </c:pt>
                <c:pt idx="343">
                  <c:v>4.5</c:v>
                </c:pt>
                <c:pt idx="344">
                  <c:v>4.5</c:v>
                </c:pt>
                <c:pt idx="345">
                  <c:v>4.5</c:v>
                </c:pt>
                <c:pt idx="346">
                  <c:v>4.5</c:v>
                </c:pt>
                <c:pt idx="347">
                  <c:v>4.5</c:v>
                </c:pt>
                <c:pt idx="348">
                  <c:v>4.5</c:v>
                </c:pt>
                <c:pt idx="349">
                  <c:v>4.5</c:v>
                </c:pt>
                <c:pt idx="350">
                  <c:v>4.5</c:v>
                </c:pt>
                <c:pt idx="351">
                  <c:v>4.5</c:v>
                </c:pt>
                <c:pt idx="352">
                  <c:v>4.5</c:v>
                </c:pt>
                <c:pt idx="353">
                  <c:v>4.5</c:v>
                </c:pt>
                <c:pt idx="354">
                  <c:v>4.5</c:v>
                </c:pt>
                <c:pt idx="355">
                  <c:v>4.5</c:v>
                </c:pt>
                <c:pt idx="356">
                  <c:v>4.5</c:v>
                </c:pt>
                <c:pt idx="357">
                  <c:v>4.5</c:v>
                </c:pt>
                <c:pt idx="358">
                  <c:v>4.5</c:v>
                </c:pt>
                <c:pt idx="359">
                  <c:v>4.5</c:v>
                </c:pt>
                <c:pt idx="360">
                  <c:v>4.5</c:v>
                </c:pt>
                <c:pt idx="361">
                  <c:v>4.5</c:v>
                </c:pt>
                <c:pt idx="362">
                  <c:v>4.5</c:v>
                </c:pt>
                <c:pt idx="363">
                  <c:v>4.5</c:v>
                </c:pt>
                <c:pt idx="364">
                  <c:v>4.5</c:v>
                </c:pt>
                <c:pt idx="365">
                  <c:v>4.5</c:v>
                </c:pt>
                <c:pt idx="366">
                  <c:v>4.5</c:v>
                </c:pt>
                <c:pt idx="367">
                  <c:v>4.5</c:v>
                </c:pt>
                <c:pt idx="368">
                  <c:v>4.5</c:v>
                </c:pt>
                <c:pt idx="369">
                  <c:v>4.5</c:v>
                </c:pt>
                <c:pt idx="370">
                  <c:v>4.5</c:v>
                </c:pt>
                <c:pt idx="371">
                  <c:v>4.5</c:v>
                </c:pt>
                <c:pt idx="372">
                  <c:v>4.5</c:v>
                </c:pt>
                <c:pt idx="373">
                  <c:v>4.5</c:v>
                </c:pt>
                <c:pt idx="374">
                  <c:v>4.5</c:v>
                </c:pt>
                <c:pt idx="375">
                  <c:v>4.5</c:v>
                </c:pt>
                <c:pt idx="376">
                  <c:v>4.5</c:v>
                </c:pt>
                <c:pt idx="377">
                  <c:v>4.5</c:v>
                </c:pt>
                <c:pt idx="378">
                  <c:v>4.5</c:v>
                </c:pt>
                <c:pt idx="379">
                  <c:v>4.5</c:v>
                </c:pt>
                <c:pt idx="380">
                  <c:v>4.5</c:v>
                </c:pt>
                <c:pt idx="381">
                  <c:v>4.5</c:v>
                </c:pt>
                <c:pt idx="382">
                  <c:v>4.5</c:v>
                </c:pt>
                <c:pt idx="383">
                  <c:v>4.5</c:v>
                </c:pt>
                <c:pt idx="384">
                  <c:v>4.5</c:v>
                </c:pt>
                <c:pt idx="385">
                  <c:v>4.5</c:v>
                </c:pt>
                <c:pt idx="386">
                  <c:v>4.5</c:v>
                </c:pt>
                <c:pt idx="387">
                  <c:v>4.5</c:v>
                </c:pt>
                <c:pt idx="388">
                  <c:v>4.5</c:v>
                </c:pt>
                <c:pt idx="389">
                  <c:v>4.5</c:v>
                </c:pt>
                <c:pt idx="390">
                  <c:v>4.5</c:v>
                </c:pt>
                <c:pt idx="391">
                  <c:v>4.5</c:v>
                </c:pt>
                <c:pt idx="392">
                  <c:v>4.5</c:v>
                </c:pt>
                <c:pt idx="393">
                  <c:v>4.5</c:v>
                </c:pt>
                <c:pt idx="394">
                  <c:v>4.5</c:v>
                </c:pt>
                <c:pt idx="395">
                  <c:v>4.5</c:v>
                </c:pt>
                <c:pt idx="396">
                  <c:v>4.5</c:v>
                </c:pt>
                <c:pt idx="397">
                  <c:v>4.5</c:v>
                </c:pt>
                <c:pt idx="398">
                  <c:v>4.5</c:v>
                </c:pt>
                <c:pt idx="399">
                  <c:v>4.5</c:v>
                </c:pt>
                <c:pt idx="400">
                  <c:v>4.5</c:v>
                </c:pt>
                <c:pt idx="401">
                  <c:v>4.5</c:v>
                </c:pt>
                <c:pt idx="402">
                  <c:v>4.5</c:v>
                </c:pt>
                <c:pt idx="403">
                  <c:v>4.5</c:v>
                </c:pt>
                <c:pt idx="404">
                  <c:v>4.5</c:v>
                </c:pt>
                <c:pt idx="405">
                  <c:v>4.5</c:v>
                </c:pt>
                <c:pt idx="406">
                  <c:v>4.5</c:v>
                </c:pt>
                <c:pt idx="407">
                  <c:v>4.5</c:v>
                </c:pt>
                <c:pt idx="408">
                  <c:v>4.5</c:v>
                </c:pt>
                <c:pt idx="409">
                  <c:v>4.5</c:v>
                </c:pt>
                <c:pt idx="410">
                  <c:v>4.5</c:v>
                </c:pt>
                <c:pt idx="411">
                  <c:v>4.5</c:v>
                </c:pt>
                <c:pt idx="412">
                  <c:v>4.5</c:v>
                </c:pt>
                <c:pt idx="413">
                  <c:v>4.5</c:v>
                </c:pt>
                <c:pt idx="414">
                  <c:v>4.5</c:v>
                </c:pt>
                <c:pt idx="415">
                  <c:v>4.5</c:v>
                </c:pt>
                <c:pt idx="416">
                  <c:v>4.5</c:v>
                </c:pt>
                <c:pt idx="417">
                  <c:v>4.5</c:v>
                </c:pt>
                <c:pt idx="418">
                  <c:v>4.5</c:v>
                </c:pt>
                <c:pt idx="419">
                  <c:v>4.5</c:v>
                </c:pt>
                <c:pt idx="420">
                  <c:v>4.5</c:v>
                </c:pt>
                <c:pt idx="421">
                  <c:v>4.5</c:v>
                </c:pt>
                <c:pt idx="422">
                  <c:v>4.5</c:v>
                </c:pt>
                <c:pt idx="423">
                  <c:v>4.5</c:v>
                </c:pt>
                <c:pt idx="424">
                  <c:v>4.5</c:v>
                </c:pt>
                <c:pt idx="425">
                  <c:v>4.5</c:v>
                </c:pt>
                <c:pt idx="426">
                  <c:v>4.5</c:v>
                </c:pt>
                <c:pt idx="427">
                  <c:v>4.5</c:v>
                </c:pt>
                <c:pt idx="428">
                  <c:v>4.5</c:v>
                </c:pt>
                <c:pt idx="429">
                  <c:v>4.5</c:v>
                </c:pt>
                <c:pt idx="430">
                  <c:v>4.5</c:v>
                </c:pt>
                <c:pt idx="431">
                  <c:v>4.5</c:v>
                </c:pt>
                <c:pt idx="432">
                  <c:v>4.5</c:v>
                </c:pt>
                <c:pt idx="433">
                  <c:v>4.5</c:v>
                </c:pt>
                <c:pt idx="434">
                  <c:v>4.5</c:v>
                </c:pt>
                <c:pt idx="435">
                  <c:v>4.5</c:v>
                </c:pt>
                <c:pt idx="436">
                  <c:v>4.5</c:v>
                </c:pt>
                <c:pt idx="437">
                  <c:v>4.5</c:v>
                </c:pt>
                <c:pt idx="438">
                  <c:v>4.5</c:v>
                </c:pt>
                <c:pt idx="439">
                  <c:v>4.5</c:v>
                </c:pt>
                <c:pt idx="440">
                  <c:v>4.5</c:v>
                </c:pt>
                <c:pt idx="441">
                  <c:v>4.5</c:v>
                </c:pt>
                <c:pt idx="442">
                  <c:v>4.5</c:v>
                </c:pt>
                <c:pt idx="443">
                  <c:v>4.5</c:v>
                </c:pt>
                <c:pt idx="444">
                  <c:v>4.5</c:v>
                </c:pt>
                <c:pt idx="445">
                  <c:v>4.5</c:v>
                </c:pt>
                <c:pt idx="446">
                  <c:v>4.5</c:v>
                </c:pt>
                <c:pt idx="447">
                  <c:v>4.5</c:v>
                </c:pt>
                <c:pt idx="448">
                  <c:v>4.5</c:v>
                </c:pt>
                <c:pt idx="449">
                  <c:v>4.5</c:v>
                </c:pt>
                <c:pt idx="450">
                  <c:v>4.5</c:v>
                </c:pt>
                <c:pt idx="451">
                  <c:v>4.5</c:v>
                </c:pt>
                <c:pt idx="452">
                  <c:v>4.5</c:v>
                </c:pt>
                <c:pt idx="453">
                  <c:v>4.5</c:v>
                </c:pt>
                <c:pt idx="454">
                  <c:v>4.5</c:v>
                </c:pt>
                <c:pt idx="455">
                  <c:v>4.5</c:v>
                </c:pt>
                <c:pt idx="456">
                  <c:v>4.5</c:v>
                </c:pt>
                <c:pt idx="457">
                  <c:v>4.5</c:v>
                </c:pt>
                <c:pt idx="458">
                  <c:v>4.5</c:v>
                </c:pt>
                <c:pt idx="459">
                  <c:v>4.5</c:v>
                </c:pt>
                <c:pt idx="460">
                  <c:v>4.5</c:v>
                </c:pt>
                <c:pt idx="461">
                  <c:v>4.5</c:v>
                </c:pt>
                <c:pt idx="462">
                  <c:v>4.5</c:v>
                </c:pt>
                <c:pt idx="463">
                  <c:v>4.5</c:v>
                </c:pt>
                <c:pt idx="464">
                  <c:v>4.5</c:v>
                </c:pt>
                <c:pt idx="465">
                  <c:v>4.5</c:v>
                </c:pt>
                <c:pt idx="466">
                  <c:v>4.5</c:v>
                </c:pt>
                <c:pt idx="467">
                  <c:v>4.5</c:v>
                </c:pt>
                <c:pt idx="468">
                  <c:v>4.5</c:v>
                </c:pt>
                <c:pt idx="469">
                  <c:v>4.5</c:v>
                </c:pt>
                <c:pt idx="470">
                  <c:v>4.5</c:v>
                </c:pt>
                <c:pt idx="471">
                  <c:v>4.5</c:v>
                </c:pt>
                <c:pt idx="472">
                  <c:v>4.5</c:v>
                </c:pt>
                <c:pt idx="473">
                  <c:v>4.5</c:v>
                </c:pt>
                <c:pt idx="474">
                  <c:v>4.5</c:v>
                </c:pt>
                <c:pt idx="475">
                  <c:v>4.5</c:v>
                </c:pt>
                <c:pt idx="476">
                  <c:v>4.5</c:v>
                </c:pt>
                <c:pt idx="477">
                  <c:v>4.5</c:v>
                </c:pt>
                <c:pt idx="478">
                  <c:v>4.5</c:v>
                </c:pt>
                <c:pt idx="479">
                  <c:v>4.5</c:v>
                </c:pt>
                <c:pt idx="480">
                  <c:v>4.5</c:v>
                </c:pt>
                <c:pt idx="481">
                  <c:v>4.5</c:v>
                </c:pt>
                <c:pt idx="482">
                  <c:v>4.5</c:v>
                </c:pt>
                <c:pt idx="483">
                  <c:v>4.5</c:v>
                </c:pt>
                <c:pt idx="484">
                  <c:v>4.5</c:v>
                </c:pt>
                <c:pt idx="485">
                  <c:v>4.5</c:v>
                </c:pt>
                <c:pt idx="486">
                  <c:v>4.5</c:v>
                </c:pt>
                <c:pt idx="487">
                  <c:v>4.5</c:v>
                </c:pt>
                <c:pt idx="488">
                  <c:v>4.5</c:v>
                </c:pt>
                <c:pt idx="489">
                  <c:v>4.5</c:v>
                </c:pt>
                <c:pt idx="490">
                  <c:v>4.5</c:v>
                </c:pt>
                <c:pt idx="491">
                  <c:v>4.5</c:v>
                </c:pt>
                <c:pt idx="492">
                  <c:v>4.5</c:v>
                </c:pt>
                <c:pt idx="493">
                  <c:v>4.5</c:v>
                </c:pt>
                <c:pt idx="494">
                  <c:v>4.5</c:v>
                </c:pt>
                <c:pt idx="495">
                  <c:v>4.5</c:v>
                </c:pt>
                <c:pt idx="496">
                  <c:v>4.5</c:v>
                </c:pt>
                <c:pt idx="497">
                  <c:v>4.5</c:v>
                </c:pt>
                <c:pt idx="498">
                  <c:v>4.5</c:v>
                </c:pt>
                <c:pt idx="499">
                  <c:v>4.5</c:v>
                </c:pt>
                <c:pt idx="500">
                  <c:v>4.5</c:v>
                </c:pt>
                <c:pt idx="501">
                  <c:v>4.5</c:v>
                </c:pt>
                <c:pt idx="502">
                  <c:v>4.5</c:v>
                </c:pt>
                <c:pt idx="503">
                  <c:v>4.5</c:v>
                </c:pt>
                <c:pt idx="504">
                  <c:v>4.5</c:v>
                </c:pt>
                <c:pt idx="505">
                  <c:v>4.5</c:v>
                </c:pt>
                <c:pt idx="506">
                  <c:v>4.5</c:v>
                </c:pt>
                <c:pt idx="507">
                  <c:v>4.5</c:v>
                </c:pt>
                <c:pt idx="508">
                  <c:v>4.5</c:v>
                </c:pt>
                <c:pt idx="509">
                  <c:v>4.5</c:v>
                </c:pt>
                <c:pt idx="510">
                  <c:v>4.5</c:v>
                </c:pt>
                <c:pt idx="511">
                  <c:v>4.5</c:v>
                </c:pt>
              </c:numCache>
            </c:numRef>
          </c:yVal>
          <c:smooth val="0"/>
        </c:ser>
        <c:ser>
          <c:idx val="2"/>
          <c:order val="1"/>
          <c:tx>
            <c:v>Minimum cover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strRef>
              <c:f>Sheet1!$C$3:$C$514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Sheet1!$Z$3:$Z$514</c:f>
              <c:numCache>
                <c:formatCode>General</c:formatCode>
                <c:ptCount val="5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</c:v>
                </c:pt>
                <c:pt idx="473">
                  <c:v>1</c:v>
                </c:pt>
                <c:pt idx="474">
                  <c:v>1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</c:numCache>
            </c:numRef>
          </c:yVal>
          <c:smooth val="0"/>
        </c:ser>
        <c:ser>
          <c:idx val="0"/>
          <c:order val="2"/>
          <c:tx>
            <c:v>Cover(averge)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Sheet1!$P$4:$P$513</c:f>
              <c:strCache>
                <c:ptCount val="510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  <c:pt idx="496">
                  <c:v>CO-499</c:v>
                </c:pt>
                <c:pt idx="497">
                  <c:v>CO-500</c:v>
                </c:pt>
                <c:pt idx="498">
                  <c:v>CO-501</c:v>
                </c:pt>
                <c:pt idx="499">
                  <c:v>CO-502</c:v>
                </c:pt>
                <c:pt idx="500">
                  <c:v>CO-503</c:v>
                </c:pt>
                <c:pt idx="501">
                  <c:v>CO-504</c:v>
                </c:pt>
                <c:pt idx="502">
                  <c:v>CO-505</c:v>
                </c:pt>
                <c:pt idx="503">
                  <c:v>CO-506</c:v>
                </c:pt>
                <c:pt idx="504">
                  <c:v>CO-507</c:v>
                </c:pt>
                <c:pt idx="505">
                  <c:v>CO-508</c:v>
                </c:pt>
                <c:pt idx="506">
                  <c:v>CO-509</c:v>
                </c:pt>
                <c:pt idx="507">
                  <c:v>CO-510</c:v>
                </c:pt>
                <c:pt idx="508">
                  <c:v>CO-511</c:v>
                </c:pt>
                <c:pt idx="509">
                  <c:v>CO-512</c:v>
                </c:pt>
              </c:strCache>
            </c:strRef>
          </c:xVal>
          <c:yVal>
            <c:numRef>
              <c:f>Sheet1!$X$3:$X$514</c:f>
              <c:numCache>
                <c:formatCode>General</c:formatCode>
                <c:ptCount val="512"/>
                <c:pt idx="0">
                  <c:v>1</c:v>
                </c:pt>
                <c:pt idx="1">
                  <c:v>1</c:v>
                </c:pt>
                <c:pt idx="2">
                  <c:v>2.9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1.8</c:v>
                </c:pt>
                <c:pt idx="7">
                  <c:v>1.8</c:v>
                </c:pt>
                <c:pt idx="8">
                  <c:v>1.6</c:v>
                </c:pt>
                <c:pt idx="9">
                  <c:v>1.8</c:v>
                </c:pt>
                <c:pt idx="10">
                  <c:v>1</c:v>
                </c:pt>
                <c:pt idx="11">
                  <c:v>1.4</c:v>
                </c:pt>
                <c:pt idx="12">
                  <c:v>1</c:v>
                </c:pt>
                <c:pt idx="13">
                  <c:v>1</c:v>
                </c:pt>
                <c:pt idx="14">
                  <c:v>2.4</c:v>
                </c:pt>
                <c:pt idx="15">
                  <c:v>1</c:v>
                </c:pt>
                <c:pt idx="16">
                  <c:v>1.1000000000000001</c:v>
                </c:pt>
                <c:pt idx="17">
                  <c:v>1.9</c:v>
                </c:pt>
                <c:pt idx="18">
                  <c:v>1.3</c:v>
                </c:pt>
                <c:pt idx="19">
                  <c:v>1.4</c:v>
                </c:pt>
                <c:pt idx="20">
                  <c:v>1.6</c:v>
                </c:pt>
                <c:pt idx="21">
                  <c:v>1</c:v>
                </c:pt>
                <c:pt idx="22">
                  <c:v>1.2</c:v>
                </c:pt>
                <c:pt idx="23">
                  <c:v>1.2</c:v>
                </c:pt>
                <c:pt idx="24">
                  <c:v>1.2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2</c:v>
                </c:pt>
                <c:pt idx="29">
                  <c:v>1.4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1.4</c:v>
                </c:pt>
                <c:pt idx="37">
                  <c:v>1</c:v>
                </c:pt>
                <c:pt idx="38">
                  <c:v>1.3</c:v>
                </c:pt>
                <c:pt idx="39">
                  <c:v>1.1000000000000001</c:v>
                </c:pt>
                <c:pt idx="40">
                  <c:v>1</c:v>
                </c:pt>
                <c:pt idx="41">
                  <c:v>1</c:v>
                </c:pt>
                <c:pt idx="42">
                  <c:v>1.1000000000000001</c:v>
                </c:pt>
                <c:pt idx="43">
                  <c:v>1.1000000000000001</c:v>
                </c:pt>
                <c:pt idx="44">
                  <c:v>1.1000000000000001</c:v>
                </c:pt>
                <c:pt idx="45">
                  <c:v>1</c:v>
                </c:pt>
                <c:pt idx="46">
                  <c:v>1</c:v>
                </c:pt>
                <c:pt idx="47">
                  <c:v>1.3</c:v>
                </c:pt>
                <c:pt idx="48">
                  <c:v>1.6</c:v>
                </c:pt>
                <c:pt idx="49">
                  <c:v>1.2</c:v>
                </c:pt>
                <c:pt idx="50">
                  <c:v>1.1000000000000001</c:v>
                </c:pt>
                <c:pt idx="51">
                  <c:v>1</c:v>
                </c:pt>
                <c:pt idx="52">
                  <c:v>2.6</c:v>
                </c:pt>
                <c:pt idx="53">
                  <c:v>1.7</c:v>
                </c:pt>
                <c:pt idx="54">
                  <c:v>1.5</c:v>
                </c:pt>
                <c:pt idx="55">
                  <c:v>1.4</c:v>
                </c:pt>
                <c:pt idx="56">
                  <c:v>1.5</c:v>
                </c:pt>
                <c:pt idx="57">
                  <c:v>1</c:v>
                </c:pt>
                <c:pt idx="58">
                  <c:v>1.1000000000000001</c:v>
                </c:pt>
                <c:pt idx="59">
                  <c:v>1</c:v>
                </c:pt>
                <c:pt idx="60">
                  <c:v>1.6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1.2</c:v>
                </c:pt>
                <c:pt idx="65">
                  <c:v>1.1000000000000001</c:v>
                </c:pt>
                <c:pt idx="66">
                  <c:v>1.2</c:v>
                </c:pt>
                <c:pt idx="67">
                  <c:v>1</c:v>
                </c:pt>
                <c:pt idx="68">
                  <c:v>1.7</c:v>
                </c:pt>
                <c:pt idx="69">
                  <c:v>1.4</c:v>
                </c:pt>
                <c:pt idx="70">
                  <c:v>2.7</c:v>
                </c:pt>
                <c:pt idx="71">
                  <c:v>2.9</c:v>
                </c:pt>
                <c:pt idx="72">
                  <c:v>1.4</c:v>
                </c:pt>
                <c:pt idx="73">
                  <c:v>1.1000000000000001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1.5</c:v>
                </c:pt>
                <c:pt idx="78">
                  <c:v>1.2</c:v>
                </c:pt>
                <c:pt idx="79">
                  <c:v>1.2</c:v>
                </c:pt>
                <c:pt idx="80">
                  <c:v>1</c:v>
                </c:pt>
                <c:pt idx="81">
                  <c:v>1</c:v>
                </c:pt>
                <c:pt idx="82">
                  <c:v>1.3</c:v>
                </c:pt>
                <c:pt idx="83">
                  <c:v>1</c:v>
                </c:pt>
                <c:pt idx="84">
                  <c:v>1</c:v>
                </c:pt>
                <c:pt idx="85">
                  <c:v>2.8</c:v>
                </c:pt>
                <c:pt idx="86">
                  <c:v>1</c:v>
                </c:pt>
                <c:pt idx="87">
                  <c:v>1.4</c:v>
                </c:pt>
                <c:pt idx="88">
                  <c:v>1</c:v>
                </c:pt>
                <c:pt idx="89">
                  <c:v>1.1000000000000001</c:v>
                </c:pt>
                <c:pt idx="90">
                  <c:v>1</c:v>
                </c:pt>
                <c:pt idx="91">
                  <c:v>1</c:v>
                </c:pt>
                <c:pt idx="92">
                  <c:v>1.1000000000000001</c:v>
                </c:pt>
                <c:pt idx="93">
                  <c:v>1</c:v>
                </c:pt>
                <c:pt idx="94">
                  <c:v>1</c:v>
                </c:pt>
                <c:pt idx="95">
                  <c:v>1.1000000000000001</c:v>
                </c:pt>
                <c:pt idx="96">
                  <c:v>1.2</c:v>
                </c:pt>
                <c:pt idx="97">
                  <c:v>1.2</c:v>
                </c:pt>
                <c:pt idx="98">
                  <c:v>1</c:v>
                </c:pt>
                <c:pt idx="99">
                  <c:v>2.2000000000000002</c:v>
                </c:pt>
                <c:pt idx="100">
                  <c:v>1.4</c:v>
                </c:pt>
                <c:pt idx="101">
                  <c:v>1.3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1.7</c:v>
                </c:pt>
                <c:pt idx="106">
                  <c:v>1.5</c:v>
                </c:pt>
                <c:pt idx="107">
                  <c:v>1.2</c:v>
                </c:pt>
                <c:pt idx="108">
                  <c:v>1.3</c:v>
                </c:pt>
                <c:pt idx="109">
                  <c:v>1.1000000000000001</c:v>
                </c:pt>
                <c:pt idx="110">
                  <c:v>1.1000000000000001</c:v>
                </c:pt>
                <c:pt idx="111">
                  <c:v>1.7</c:v>
                </c:pt>
                <c:pt idx="112">
                  <c:v>1.8</c:v>
                </c:pt>
                <c:pt idx="113">
                  <c:v>1.2</c:v>
                </c:pt>
                <c:pt idx="114">
                  <c:v>1.3</c:v>
                </c:pt>
                <c:pt idx="115">
                  <c:v>1.3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1.2</c:v>
                </c:pt>
                <c:pt idx="127">
                  <c:v>1.2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1.9</c:v>
                </c:pt>
                <c:pt idx="133">
                  <c:v>1.8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1.1000000000000001</c:v>
                </c:pt>
                <c:pt idx="146">
                  <c:v>1</c:v>
                </c:pt>
                <c:pt idx="147">
                  <c:v>1.1000000000000001</c:v>
                </c:pt>
                <c:pt idx="148">
                  <c:v>1.1000000000000001</c:v>
                </c:pt>
                <c:pt idx="149">
                  <c:v>1.5</c:v>
                </c:pt>
                <c:pt idx="150">
                  <c:v>1.1000000000000001</c:v>
                </c:pt>
                <c:pt idx="151">
                  <c:v>1.3</c:v>
                </c:pt>
                <c:pt idx="152">
                  <c:v>1.2</c:v>
                </c:pt>
                <c:pt idx="153">
                  <c:v>1.2</c:v>
                </c:pt>
                <c:pt idx="154">
                  <c:v>1.2</c:v>
                </c:pt>
                <c:pt idx="155">
                  <c:v>1.3</c:v>
                </c:pt>
                <c:pt idx="156">
                  <c:v>1.3</c:v>
                </c:pt>
                <c:pt idx="157">
                  <c:v>1.6</c:v>
                </c:pt>
                <c:pt idx="158">
                  <c:v>1.6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1.1000000000000001</c:v>
                </c:pt>
                <c:pt idx="164">
                  <c:v>1</c:v>
                </c:pt>
                <c:pt idx="165">
                  <c:v>1.1000000000000001</c:v>
                </c:pt>
                <c:pt idx="166">
                  <c:v>1</c:v>
                </c:pt>
                <c:pt idx="167">
                  <c:v>1.2</c:v>
                </c:pt>
                <c:pt idx="168">
                  <c:v>1</c:v>
                </c:pt>
                <c:pt idx="169">
                  <c:v>1.1000000000000001</c:v>
                </c:pt>
                <c:pt idx="170">
                  <c:v>1.2</c:v>
                </c:pt>
                <c:pt idx="171">
                  <c:v>1.1000000000000001</c:v>
                </c:pt>
                <c:pt idx="172">
                  <c:v>1</c:v>
                </c:pt>
                <c:pt idx="173">
                  <c:v>1.1000000000000001</c:v>
                </c:pt>
                <c:pt idx="174">
                  <c:v>1.2</c:v>
                </c:pt>
                <c:pt idx="175">
                  <c:v>1.2</c:v>
                </c:pt>
                <c:pt idx="176">
                  <c:v>1.3</c:v>
                </c:pt>
                <c:pt idx="177">
                  <c:v>1</c:v>
                </c:pt>
                <c:pt idx="178">
                  <c:v>1.1000000000000001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1.4</c:v>
                </c:pt>
                <c:pt idx="199">
                  <c:v>1.1000000000000001</c:v>
                </c:pt>
                <c:pt idx="200">
                  <c:v>1</c:v>
                </c:pt>
                <c:pt idx="201">
                  <c:v>1</c:v>
                </c:pt>
                <c:pt idx="202">
                  <c:v>1.6</c:v>
                </c:pt>
                <c:pt idx="203">
                  <c:v>1.6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1.1000000000000001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1.1000000000000001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1.1000000000000001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1.2</c:v>
                </c:pt>
                <c:pt idx="228">
                  <c:v>1.1000000000000001</c:v>
                </c:pt>
                <c:pt idx="229">
                  <c:v>1</c:v>
                </c:pt>
                <c:pt idx="230">
                  <c:v>1</c:v>
                </c:pt>
                <c:pt idx="231">
                  <c:v>1.1000000000000001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1.1000000000000001</c:v>
                </c:pt>
                <c:pt idx="244">
                  <c:v>1.1000000000000001</c:v>
                </c:pt>
                <c:pt idx="245">
                  <c:v>1.2</c:v>
                </c:pt>
                <c:pt idx="246">
                  <c:v>1.1000000000000001</c:v>
                </c:pt>
                <c:pt idx="247">
                  <c:v>1.1000000000000001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1.4</c:v>
                </c:pt>
                <c:pt idx="256">
                  <c:v>1.4</c:v>
                </c:pt>
                <c:pt idx="257">
                  <c:v>1.1000000000000001</c:v>
                </c:pt>
                <c:pt idx="258">
                  <c:v>1.1000000000000001</c:v>
                </c:pt>
                <c:pt idx="259">
                  <c:v>1.1000000000000001</c:v>
                </c:pt>
                <c:pt idx="260">
                  <c:v>1.1000000000000001</c:v>
                </c:pt>
                <c:pt idx="261">
                  <c:v>1.1000000000000001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2.4</c:v>
                </c:pt>
                <c:pt idx="267">
                  <c:v>2.2999999999999998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1.2</c:v>
                </c:pt>
                <c:pt idx="281">
                  <c:v>1</c:v>
                </c:pt>
                <c:pt idx="282">
                  <c:v>1.5</c:v>
                </c:pt>
                <c:pt idx="283">
                  <c:v>1.5</c:v>
                </c:pt>
                <c:pt idx="284">
                  <c:v>1.6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1.3</c:v>
                </c:pt>
                <c:pt idx="289">
                  <c:v>1.3</c:v>
                </c:pt>
                <c:pt idx="290">
                  <c:v>1</c:v>
                </c:pt>
                <c:pt idx="291">
                  <c:v>1.1000000000000001</c:v>
                </c:pt>
                <c:pt idx="292">
                  <c:v>1</c:v>
                </c:pt>
                <c:pt idx="293">
                  <c:v>1.2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1.2</c:v>
                </c:pt>
                <c:pt idx="303">
                  <c:v>1.2</c:v>
                </c:pt>
                <c:pt idx="304">
                  <c:v>1.2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1.1000000000000001</c:v>
                </c:pt>
                <c:pt idx="310">
                  <c:v>1.2</c:v>
                </c:pt>
                <c:pt idx="311">
                  <c:v>1.2</c:v>
                </c:pt>
                <c:pt idx="312">
                  <c:v>1.3</c:v>
                </c:pt>
                <c:pt idx="313">
                  <c:v>1</c:v>
                </c:pt>
                <c:pt idx="314">
                  <c:v>1.1000000000000001</c:v>
                </c:pt>
                <c:pt idx="315">
                  <c:v>1</c:v>
                </c:pt>
                <c:pt idx="316">
                  <c:v>1</c:v>
                </c:pt>
                <c:pt idx="317">
                  <c:v>2.2999999999999998</c:v>
                </c:pt>
                <c:pt idx="318">
                  <c:v>2.7</c:v>
                </c:pt>
                <c:pt idx="319">
                  <c:v>1</c:v>
                </c:pt>
                <c:pt idx="320">
                  <c:v>1.1000000000000001</c:v>
                </c:pt>
                <c:pt idx="321">
                  <c:v>1.2</c:v>
                </c:pt>
                <c:pt idx="322">
                  <c:v>1.3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1.1000000000000001</c:v>
                </c:pt>
                <c:pt idx="329">
                  <c:v>1.1000000000000001</c:v>
                </c:pt>
                <c:pt idx="330">
                  <c:v>1.1000000000000001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1.1000000000000001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1.7</c:v>
                </c:pt>
                <c:pt idx="343">
                  <c:v>2.2000000000000002</c:v>
                </c:pt>
                <c:pt idx="344">
                  <c:v>1.8</c:v>
                </c:pt>
                <c:pt idx="345">
                  <c:v>1.8</c:v>
                </c:pt>
                <c:pt idx="346">
                  <c:v>1.8</c:v>
                </c:pt>
                <c:pt idx="347">
                  <c:v>1.8</c:v>
                </c:pt>
                <c:pt idx="348">
                  <c:v>1.3</c:v>
                </c:pt>
                <c:pt idx="349">
                  <c:v>1.9</c:v>
                </c:pt>
                <c:pt idx="350">
                  <c:v>1.2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1.3</c:v>
                </c:pt>
                <c:pt idx="355">
                  <c:v>1.3</c:v>
                </c:pt>
                <c:pt idx="356">
                  <c:v>1.5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1.1000000000000001</c:v>
                </c:pt>
                <c:pt idx="361">
                  <c:v>1.2</c:v>
                </c:pt>
                <c:pt idx="362">
                  <c:v>1.1000000000000001</c:v>
                </c:pt>
                <c:pt idx="363">
                  <c:v>1.3</c:v>
                </c:pt>
                <c:pt idx="364">
                  <c:v>1.4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1.1000000000000001</c:v>
                </c:pt>
                <c:pt idx="369">
                  <c:v>1</c:v>
                </c:pt>
                <c:pt idx="370">
                  <c:v>1.6</c:v>
                </c:pt>
                <c:pt idx="371">
                  <c:v>1.6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1.2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2.2000000000000002</c:v>
                </c:pt>
                <c:pt idx="395">
                  <c:v>2.1</c:v>
                </c:pt>
                <c:pt idx="396">
                  <c:v>2.1</c:v>
                </c:pt>
                <c:pt idx="397">
                  <c:v>2.2999999999999998</c:v>
                </c:pt>
                <c:pt idx="398">
                  <c:v>1.1000000000000001</c:v>
                </c:pt>
                <c:pt idx="399">
                  <c:v>1</c:v>
                </c:pt>
                <c:pt idx="400">
                  <c:v>1.1000000000000001</c:v>
                </c:pt>
                <c:pt idx="401">
                  <c:v>1.1000000000000001</c:v>
                </c:pt>
                <c:pt idx="402">
                  <c:v>1</c:v>
                </c:pt>
                <c:pt idx="403">
                  <c:v>1</c:v>
                </c:pt>
                <c:pt idx="404">
                  <c:v>1.5</c:v>
                </c:pt>
                <c:pt idx="405">
                  <c:v>1.5</c:v>
                </c:pt>
                <c:pt idx="406">
                  <c:v>1</c:v>
                </c:pt>
                <c:pt idx="407">
                  <c:v>1</c:v>
                </c:pt>
                <c:pt idx="408">
                  <c:v>2.7</c:v>
                </c:pt>
                <c:pt idx="409">
                  <c:v>1.6</c:v>
                </c:pt>
                <c:pt idx="410">
                  <c:v>1.8</c:v>
                </c:pt>
                <c:pt idx="411">
                  <c:v>2.8</c:v>
                </c:pt>
                <c:pt idx="412">
                  <c:v>1</c:v>
                </c:pt>
                <c:pt idx="413">
                  <c:v>1.4</c:v>
                </c:pt>
                <c:pt idx="414">
                  <c:v>1</c:v>
                </c:pt>
                <c:pt idx="415">
                  <c:v>1.1000000000000001</c:v>
                </c:pt>
                <c:pt idx="416">
                  <c:v>1</c:v>
                </c:pt>
                <c:pt idx="417">
                  <c:v>1.1000000000000001</c:v>
                </c:pt>
                <c:pt idx="418">
                  <c:v>1.1000000000000001</c:v>
                </c:pt>
                <c:pt idx="419">
                  <c:v>1.2</c:v>
                </c:pt>
                <c:pt idx="420">
                  <c:v>2.2000000000000002</c:v>
                </c:pt>
                <c:pt idx="421">
                  <c:v>1</c:v>
                </c:pt>
                <c:pt idx="422">
                  <c:v>1.1000000000000001</c:v>
                </c:pt>
                <c:pt idx="423">
                  <c:v>1.1000000000000001</c:v>
                </c:pt>
                <c:pt idx="424">
                  <c:v>1.3</c:v>
                </c:pt>
                <c:pt idx="425">
                  <c:v>1.4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2.2000000000000002</c:v>
                </c:pt>
                <c:pt idx="430">
                  <c:v>1.2</c:v>
                </c:pt>
                <c:pt idx="431">
                  <c:v>2</c:v>
                </c:pt>
                <c:pt idx="432">
                  <c:v>2.1</c:v>
                </c:pt>
                <c:pt idx="433">
                  <c:v>2.1</c:v>
                </c:pt>
                <c:pt idx="434">
                  <c:v>1.9</c:v>
                </c:pt>
                <c:pt idx="435">
                  <c:v>2</c:v>
                </c:pt>
                <c:pt idx="436">
                  <c:v>1</c:v>
                </c:pt>
                <c:pt idx="437">
                  <c:v>1</c:v>
                </c:pt>
                <c:pt idx="438">
                  <c:v>1.1000000000000001</c:v>
                </c:pt>
                <c:pt idx="439">
                  <c:v>1</c:v>
                </c:pt>
                <c:pt idx="440">
                  <c:v>1</c:v>
                </c:pt>
                <c:pt idx="441">
                  <c:v>1.1000000000000001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1.2</c:v>
                </c:pt>
                <c:pt idx="448">
                  <c:v>1</c:v>
                </c:pt>
                <c:pt idx="449">
                  <c:v>1.1000000000000001</c:v>
                </c:pt>
                <c:pt idx="450">
                  <c:v>1.1000000000000001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1.3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1</c:v>
                </c:pt>
                <c:pt idx="471">
                  <c:v>1</c:v>
                </c:pt>
                <c:pt idx="472">
                  <c:v>1.1000000000000001</c:v>
                </c:pt>
                <c:pt idx="473">
                  <c:v>1.2</c:v>
                </c:pt>
                <c:pt idx="474">
                  <c:v>1.3</c:v>
                </c:pt>
                <c:pt idx="475">
                  <c:v>1</c:v>
                </c:pt>
                <c:pt idx="476">
                  <c:v>1</c:v>
                </c:pt>
                <c:pt idx="477">
                  <c:v>1</c:v>
                </c:pt>
                <c:pt idx="478">
                  <c:v>1</c:v>
                </c:pt>
                <c:pt idx="479">
                  <c:v>1.1000000000000001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1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1.1000000000000001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1.1000000000000001</c:v>
                </c:pt>
                <c:pt idx="500">
                  <c:v>1</c:v>
                </c:pt>
                <c:pt idx="501">
                  <c:v>1</c:v>
                </c:pt>
                <c:pt idx="502">
                  <c:v>1</c:v>
                </c:pt>
                <c:pt idx="503">
                  <c:v>1</c:v>
                </c:pt>
                <c:pt idx="504">
                  <c:v>1.3</c:v>
                </c:pt>
                <c:pt idx="505">
                  <c:v>1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1.6</c:v>
                </c:pt>
                <c:pt idx="511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993136"/>
        <c:axId val="235993696"/>
      </c:scatterChart>
      <c:valAx>
        <c:axId val="235993136"/>
        <c:scaling>
          <c:orientation val="minMax"/>
          <c:max val="5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Conduits number</a:t>
                </a:r>
              </a:p>
            </c:rich>
          </c:tx>
          <c:layout>
            <c:manualLayout>
              <c:xMode val="edge"/>
              <c:yMode val="edge"/>
              <c:x val="0.44681260150399082"/>
              <c:y val="0.9346405228758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93696"/>
        <c:crosses val="autoZero"/>
        <c:crossBetween val="midCat"/>
      </c:valAx>
      <c:valAx>
        <c:axId val="235993696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Cover (Averge)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93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232565408387505"/>
          <c:y val="3.136264633101863E-2"/>
          <c:w val="0.42475498516190019"/>
          <c:h val="4.23701729271808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597745238278582E-2"/>
          <c:y val="0.11124306826242415"/>
          <c:w val="0.92744960019105505"/>
          <c:h val="0.7958804779060408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Sheet1!$I$2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Sheet1!$C$3:$C$514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Sheet1!$I$3:$I$514</c:f>
              <c:numCache>
                <c:formatCode>General</c:formatCode>
                <c:ptCount val="512"/>
                <c:pt idx="0">
                  <c:v>3.25</c:v>
                </c:pt>
                <c:pt idx="1">
                  <c:v>2.2599999999999998</c:v>
                </c:pt>
                <c:pt idx="2">
                  <c:v>6.05</c:v>
                </c:pt>
                <c:pt idx="3">
                  <c:v>2.54</c:v>
                </c:pt>
                <c:pt idx="4">
                  <c:v>7.24</c:v>
                </c:pt>
                <c:pt idx="5">
                  <c:v>5.88</c:v>
                </c:pt>
                <c:pt idx="6">
                  <c:v>3.27</c:v>
                </c:pt>
                <c:pt idx="7">
                  <c:v>3.26</c:v>
                </c:pt>
                <c:pt idx="8">
                  <c:v>2.36</c:v>
                </c:pt>
                <c:pt idx="9">
                  <c:v>2.8</c:v>
                </c:pt>
                <c:pt idx="10">
                  <c:v>3.18</c:v>
                </c:pt>
                <c:pt idx="11">
                  <c:v>2.37</c:v>
                </c:pt>
                <c:pt idx="12">
                  <c:v>1.5</c:v>
                </c:pt>
                <c:pt idx="13">
                  <c:v>5.58</c:v>
                </c:pt>
                <c:pt idx="14">
                  <c:v>7.6</c:v>
                </c:pt>
                <c:pt idx="15">
                  <c:v>1.6</c:v>
                </c:pt>
                <c:pt idx="16">
                  <c:v>1</c:v>
                </c:pt>
                <c:pt idx="17">
                  <c:v>1.96</c:v>
                </c:pt>
                <c:pt idx="18">
                  <c:v>1.1599999999999999</c:v>
                </c:pt>
                <c:pt idx="19">
                  <c:v>1.1599999999999999</c:v>
                </c:pt>
                <c:pt idx="20">
                  <c:v>1.18</c:v>
                </c:pt>
                <c:pt idx="21">
                  <c:v>1.0900000000000001</c:v>
                </c:pt>
                <c:pt idx="22">
                  <c:v>1.18</c:v>
                </c:pt>
                <c:pt idx="23">
                  <c:v>2.48</c:v>
                </c:pt>
                <c:pt idx="24">
                  <c:v>3.53</c:v>
                </c:pt>
                <c:pt idx="25">
                  <c:v>3.52</c:v>
                </c:pt>
                <c:pt idx="26">
                  <c:v>4.04</c:v>
                </c:pt>
                <c:pt idx="27">
                  <c:v>3.92</c:v>
                </c:pt>
                <c:pt idx="28">
                  <c:v>0.95</c:v>
                </c:pt>
                <c:pt idx="29">
                  <c:v>1.96</c:v>
                </c:pt>
                <c:pt idx="30">
                  <c:v>1.91</c:v>
                </c:pt>
                <c:pt idx="31">
                  <c:v>1.29</c:v>
                </c:pt>
                <c:pt idx="32">
                  <c:v>2.42</c:v>
                </c:pt>
                <c:pt idx="33">
                  <c:v>5.12</c:v>
                </c:pt>
                <c:pt idx="34">
                  <c:v>5.24</c:v>
                </c:pt>
                <c:pt idx="35">
                  <c:v>1.89</c:v>
                </c:pt>
                <c:pt idx="36">
                  <c:v>1</c:v>
                </c:pt>
                <c:pt idx="37">
                  <c:v>1.79</c:v>
                </c:pt>
                <c:pt idx="38">
                  <c:v>1.83</c:v>
                </c:pt>
                <c:pt idx="39">
                  <c:v>2.0099999999999998</c:v>
                </c:pt>
                <c:pt idx="40">
                  <c:v>4.83</c:v>
                </c:pt>
                <c:pt idx="41">
                  <c:v>2.8</c:v>
                </c:pt>
                <c:pt idx="42">
                  <c:v>0.99</c:v>
                </c:pt>
                <c:pt idx="43">
                  <c:v>1.49</c:v>
                </c:pt>
                <c:pt idx="44">
                  <c:v>0.99</c:v>
                </c:pt>
                <c:pt idx="45">
                  <c:v>2.74</c:v>
                </c:pt>
                <c:pt idx="46">
                  <c:v>4.0199999999999996</c:v>
                </c:pt>
                <c:pt idx="47">
                  <c:v>5</c:v>
                </c:pt>
                <c:pt idx="48">
                  <c:v>1.96</c:v>
                </c:pt>
                <c:pt idx="49">
                  <c:v>3.64</c:v>
                </c:pt>
                <c:pt idx="50">
                  <c:v>2.54</c:v>
                </c:pt>
                <c:pt idx="51">
                  <c:v>3.99</c:v>
                </c:pt>
                <c:pt idx="52">
                  <c:v>3.34</c:v>
                </c:pt>
                <c:pt idx="53">
                  <c:v>3.34</c:v>
                </c:pt>
                <c:pt idx="54">
                  <c:v>5.38</c:v>
                </c:pt>
                <c:pt idx="55">
                  <c:v>4.5</c:v>
                </c:pt>
                <c:pt idx="56">
                  <c:v>1.98</c:v>
                </c:pt>
                <c:pt idx="57">
                  <c:v>2.23</c:v>
                </c:pt>
                <c:pt idx="58">
                  <c:v>4.6900000000000004</c:v>
                </c:pt>
                <c:pt idx="59">
                  <c:v>4.6100000000000003</c:v>
                </c:pt>
                <c:pt idx="60">
                  <c:v>4.49</c:v>
                </c:pt>
                <c:pt idx="61">
                  <c:v>3.89</c:v>
                </c:pt>
                <c:pt idx="62">
                  <c:v>3.09</c:v>
                </c:pt>
                <c:pt idx="63">
                  <c:v>4.29</c:v>
                </c:pt>
                <c:pt idx="64">
                  <c:v>4.1100000000000003</c:v>
                </c:pt>
                <c:pt idx="65">
                  <c:v>1.43</c:v>
                </c:pt>
                <c:pt idx="66">
                  <c:v>1.49</c:v>
                </c:pt>
                <c:pt idx="67">
                  <c:v>3.36</c:v>
                </c:pt>
                <c:pt idx="68">
                  <c:v>2.5299999999999998</c:v>
                </c:pt>
                <c:pt idx="69">
                  <c:v>1.96</c:v>
                </c:pt>
                <c:pt idx="70">
                  <c:v>2.87</c:v>
                </c:pt>
                <c:pt idx="71">
                  <c:v>3.19</c:v>
                </c:pt>
                <c:pt idx="72">
                  <c:v>2.4300000000000002</c:v>
                </c:pt>
                <c:pt idx="73">
                  <c:v>3.6</c:v>
                </c:pt>
                <c:pt idx="74">
                  <c:v>3.98</c:v>
                </c:pt>
                <c:pt idx="75">
                  <c:v>3.38</c:v>
                </c:pt>
                <c:pt idx="76">
                  <c:v>3.8</c:v>
                </c:pt>
                <c:pt idx="77">
                  <c:v>1.66</c:v>
                </c:pt>
                <c:pt idx="78">
                  <c:v>1</c:v>
                </c:pt>
                <c:pt idx="79">
                  <c:v>2.25</c:v>
                </c:pt>
                <c:pt idx="80">
                  <c:v>2.29</c:v>
                </c:pt>
                <c:pt idx="81">
                  <c:v>1.68</c:v>
                </c:pt>
                <c:pt idx="82">
                  <c:v>4.3</c:v>
                </c:pt>
                <c:pt idx="83">
                  <c:v>5.1100000000000003</c:v>
                </c:pt>
                <c:pt idx="84">
                  <c:v>5.68</c:v>
                </c:pt>
                <c:pt idx="85">
                  <c:v>5.41</c:v>
                </c:pt>
                <c:pt idx="86">
                  <c:v>2.77</c:v>
                </c:pt>
                <c:pt idx="87">
                  <c:v>4.29</c:v>
                </c:pt>
                <c:pt idx="88">
                  <c:v>2.48</c:v>
                </c:pt>
                <c:pt idx="89">
                  <c:v>2.29</c:v>
                </c:pt>
                <c:pt idx="90">
                  <c:v>1.47</c:v>
                </c:pt>
                <c:pt idx="91">
                  <c:v>3.54</c:v>
                </c:pt>
                <c:pt idx="92">
                  <c:v>1.58</c:v>
                </c:pt>
                <c:pt idx="93">
                  <c:v>2.08</c:v>
                </c:pt>
                <c:pt idx="94">
                  <c:v>3.67</c:v>
                </c:pt>
                <c:pt idx="95">
                  <c:v>2.25</c:v>
                </c:pt>
                <c:pt idx="96">
                  <c:v>1</c:v>
                </c:pt>
                <c:pt idx="97">
                  <c:v>0.48</c:v>
                </c:pt>
                <c:pt idx="98">
                  <c:v>5.23</c:v>
                </c:pt>
                <c:pt idx="99">
                  <c:v>4.53</c:v>
                </c:pt>
                <c:pt idx="100">
                  <c:v>7.99</c:v>
                </c:pt>
                <c:pt idx="101">
                  <c:v>3.76</c:v>
                </c:pt>
                <c:pt idx="102">
                  <c:v>3.73</c:v>
                </c:pt>
                <c:pt idx="103">
                  <c:v>2.69</c:v>
                </c:pt>
                <c:pt idx="104">
                  <c:v>2.4500000000000002</c:v>
                </c:pt>
                <c:pt idx="105">
                  <c:v>3.76</c:v>
                </c:pt>
                <c:pt idx="106">
                  <c:v>3.76</c:v>
                </c:pt>
                <c:pt idx="107">
                  <c:v>3.77</c:v>
                </c:pt>
                <c:pt idx="108">
                  <c:v>3.76</c:v>
                </c:pt>
                <c:pt idx="109">
                  <c:v>3.03</c:v>
                </c:pt>
                <c:pt idx="110">
                  <c:v>3.03</c:v>
                </c:pt>
                <c:pt idx="111">
                  <c:v>3.03</c:v>
                </c:pt>
                <c:pt idx="112">
                  <c:v>3.02</c:v>
                </c:pt>
                <c:pt idx="113">
                  <c:v>2.5299999999999998</c:v>
                </c:pt>
                <c:pt idx="114">
                  <c:v>2.5299999999999998</c:v>
                </c:pt>
                <c:pt idx="115">
                  <c:v>2.52</c:v>
                </c:pt>
                <c:pt idx="116">
                  <c:v>2.4900000000000002</c:v>
                </c:pt>
                <c:pt idx="117">
                  <c:v>2.4900000000000002</c:v>
                </c:pt>
                <c:pt idx="118">
                  <c:v>2.48</c:v>
                </c:pt>
                <c:pt idx="119">
                  <c:v>2.4900000000000002</c:v>
                </c:pt>
                <c:pt idx="120">
                  <c:v>3.43</c:v>
                </c:pt>
                <c:pt idx="121">
                  <c:v>3.43</c:v>
                </c:pt>
                <c:pt idx="122">
                  <c:v>3.91</c:v>
                </c:pt>
                <c:pt idx="123">
                  <c:v>3.72</c:v>
                </c:pt>
                <c:pt idx="124">
                  <c:v>3.66</c:v>
                </c:pt>
                <c:pt idx="125">
                  <c:v>3.68</c:v>
                </c:pt>
                <c:pt idx="126">
                  <c:v>3.24</c:v>
                </c:pt>
                <c:pt idx="127">
                  <c:v>3.23</c:v>
                </c:pt>
                <c:pt idx="128">
                  <c:v>2.27</c:v>
                </c:pt>
                <c:pt idx="129">
                  <c:v>2.2599999999999998</c:v>
                </c:pt>
                <c:pt idx="130">
                  <c:v>2.71</c:v>
                </c:pt>
                <c:pt idx="131">
                  <c:v>2.71</c:v>
                </c:pt>
                <c:pt idx="132">
                  <c:v>3.22</c:v>
                </c:pt>
                <c:pt idx="133">
                  <c:v>3.21</c:v>
                </c:pt>
                <c:pt idx="134">
                  <c:v>3.02</c:v>
                </c:pt>
                <c:pt idx="135">
                  <c:v>3.01</c:v>
                </c:pt>
                <c:pt idx="136">
                  <c:v>1.95</c:v>
                </c:pt>
                <c:pt idx="137">
                  <c:v>1.94</c:v>
                </c:pt>
                <c:pt idx="138">
                  <c:v>1.78</c:v>
                </c:pt>
                <c:pt idx="139">
                  <c:v>1.78</c:v>
                </c:pt>
                <c:pt idx="140">
                  <c:v>2.68</c:v>
                </c:pt>
                <c:pt idx="141">
                  <c:v>2.7</c:v>
                </c:pt>
                <c:pt idx="142">
                  <c:v>3.18</c:v>
                </c:pt>
                <c:pt idx="143">
                  <c:v>3.18</c:v>
                </c:pt>
                <c:pt idx="144">
                  <c:v>3.18</c:v>
                </c:pt>
                <c:pt idx="145">
                  <c:v>2.29</c:v>
                </c:pt>
                <c:pt idx="146">
                  <c:v>2.19</c:v>
                </c:pt>
                <c:pt idx="147">
                  <c:v>3.65</c:v>
                </c:pt>
                <c:pt idx="148">
                  <c:v>3.65</c:v>
                </c:pt>
                <c:pt idx="149">
                  <c:v>1</c:v>
                </c:pt>
                <c:pt idx="150">
                  <c:v>1</c:v>
                </c:pt>
                <c:pt idx="151">
                  <c:v>2.48</c:v>
                </c:pt>
                <c:pt idx="152">
                  <c:v>3.1</c:v>
                </c:pt>
                <c:pt idx="153">
                  <c:v>3.77</c:v>
                </c:pt>
                <c:pt idx="154">
                  <c:v>3.77</c:v>
                </c:pt>
                <c:pt idx="155">
                  <c:v>3.76</c:v>
                </c:pt>
                <c:pt idx="156">
                  <c:v>3.76</c:v>
                </c:pt>
                <c:pt idx="157">
                  <c:v>3.75</c:v>
                </c:pt>
                <c:pt idx="158">
                  <c:v>3.75</c:v>
                </c:pt>
                <c:pt idx="159">
                  <c:v>3.44</c:v>
                </c:pt>
                <c:pt idx="160">
                  <c:v>3.44</c:v>
                </c:pt>
                <c:pt idx="161">
                  <c:v>3.44</c:v>
                </c:pt>
                <c:pt idx="162">
                  <c:v>3.41</c:v>
                </c:pt>
                <c:pt idx="163">
                  <c:v>3.5</c:v>
                </c:pt>
                <c:pt idx="164">
                  <c:v>3.41</c:v>
                </c:pt>
                <c:pt idx="165">
                  <c:v>2.0699999999999998</c:v>
                </c:pt>
                <c:pt idx="166">
                  <c:v>2.3199999999999998</c:v>
                </c:pt>
                <c:pt idx="167">
                  <c:v>2.64</c:v>
                </c:pt>
                <c:pt idx="168">
                  <c:v>2.3199999999999998</c:v>
                </c:pt>
                <c:pt idx="169">
                  <c:v>1</c:v>
                </c:pt>
                <c:pt idx="170">
                  <c:v>1</c:v>
                </c:pt>
                <c:pt idx="171">
                  <c:v>1.0900000000000001</c:v>
                </c:pt>
                <c:pt idx="172">
                  <c:v>1.5</c:v>
                </c:pt>
                <c:pt idx="173">
                  <c:v>0.99</c:v>
                </c:pt>
                <c:pt idx="174">
                  <c:v>0.99</c:v>
                </c:pt>
                <c:pt idx="175">
                  <c:v>4.09</c:v>
                </c:pt>
                <c:pt idx="176">
                  <c:v>4.09</c:v>
                </c:pt>
                <c:pt idx="177">
                  <c:v>1.66</c:v>
                </c:pt>
                <c:pt idx="178">
                  <c:v>1.68</c:v>
                </c:pt>
                <c:pt idx="179">
                  <c:v>2.35</c:v>
                </c:pt>
                <c:pt idx="180">
                  <c:v>2.35</c:v>
                </c:pt>
                <c:pt idx="181">
                  <c:v>2.1800000000000002</c:v>
                </c:pt>
                <c:pt idx="182">
                  <c:v>2.1800000000000002</c:v>
                </c:pt>
                <c:pt idx="183">
                  <c:v>2.17</c:v>
                </c:pt>
                <c:pt idx="184">
                  <c:v>2.17</c:v>
                </c:pt>
                <c:pt idx="185">
                  <c:v>2.06</c:v>
                </c:pt>
                <c:pt idx="186">
                  <c:v>2.0499999999999998</c:v>
                </c:pt>
                <c:pt idx="187">
                  <c:v>2.0499999999999998</c:v>
                </c:pt>
                <c:pt idx="188">
                  <c:v>1.25</c:v>
                </c:pt>
                <c:pt idx="189">
                  <c:v>1.25</c:v>
                </c:pt>
                <c:pt idx="190">
                  <c:v>1.25</c:v>
                </c:pt>
                <c:pt idx="191">
                  <c:v>1.74</c:v>
                </c:pt>
                <c:pt idx="192">
                  <c:v>1.91</c:v>
                </c:pt>
                <c:pt idx="193">
                  <c:v>1.74</c:v>
                </c:pt>
                <c:pt idx="194">
                  <c:v>2.67</c:v>
                </c:pt>
                <c:pt idx="195">
                  <c:v>2.67</c:v>
                </c:pt>
                <c:pt idx="196">
                  <c:v>2.67</c:v>
                </c:pt>
                <c:pt idx="197">
                  <c:v>2.36</c:v>
                </c:pt>
                <c:pt idx="198">
                  <c:v>3.44</c:v>
                </c:pt>
                <c:pt idx="199">
                  <c:v>2.41</c:v>
                </c:pt>
                <c:pt idx="200">
                  <c:v>2.62</c:v>
                </c:pt>
                <c:pt idx="201">
                  <c:v>2.65</c:v>
                </c:pt>
                <c:pt idx="202">
                  <c:v>3.21</c:v>
                </c:pt>
                <c:pt idx="203">
                  <c:v>3.21</c:v>
                </c:pt>
                <c:pt idx="204">
                  <c:v>2.98</c:v>
                </c:pt>
                <c:pt idx="205">
                  <c:v>2.98</c:v>
                </c:pt>
                <c:pt idx="206">
                  <c:v>5.25</c:v>
                </c:pt>
                <c:pt idx="207">
                  <c:v>5.25</c:v>
                </c:pt>
                <c:pt idx="208">
                  <c:v>5.25</c:v>
                </c:pt>
                <c:pt idx="209">
                  <c:v>5.25</c:v>
                </c:pt>
                <c:pt idx="210">
                  <c:v>2.73</c:v>
                </c:pt>
                <c:pt idx="211">
                  <c:v>2.6</c:v>
                </c:pt>
                <c:pt idx="212">
                  <c:v>4.92</c:v>
                </c:pt>
                <c:pt idx="213">
                  <c:v>4.9800000000000004</c:v>
                </c:pt>
                <c:pt idx="214">
                  <c:v>4.92</c:v>
                </c:pt>
                <c:pt idx="215">
                  <c:v>4.93</c:v>
                </c:pt>
                <c:pt idx="216">
                  <c:v>2.95</c:v>
                </c:pt>
                <c:pt idx="217">
                  <c:v>2.85</c:v>
                </c:pt>
                <c:pt idx="218">
                  <c:v>3.1</c:v>
                </c:pt>
                <c:pt idx="219">
                  <c:v>3.09</c:v>
                </c:pt>
                <c:pt idx="220">
                  <c:v>2.44</c:v>
                </c:pt>
                <c:pt idx="221">
                  <c:v>2.3199999999999998</c:v>
                </c:pt>
                <c:pt idx="222">
                  <c:v>2.34</c:v>
                </c:pt>
                <c:pt idx="223">
                  <c:v>2.33</c:v>
                </c:pt>
                <c:pt idx="224">
                  <c:v>3.42</c:v>
                </c:pt>
                <c:pt idx="225">
                  <c:v>3.42</c:v>
                </c:pt>
                <c:pt idx="226">
                  <c:v>3.42</c:v>
                </c:pt>
                <c:pt idx="227">
                  <c:v>3.91</c:v>
                </c:pt>
                <c:pt idx="228">
                  <c:v>3.91</c:v>
                </c:pt>
                <c:pt idx="229">
                  <c:v>1.27</c:v>
                </c:pt>
                <c:pt idx="230">
                  <c:v>1.26</c:v>
                </c:pt>
                <c:pt idx="231">
                  <c:v>1.69</c:v>
                </c:pt>
                <c:pt idx="232">
                  <c:v>3.77</c:v>
                </c:pt>
                <c:pt idx="233">
                  <c:v>3.77</c:v>
                </c:pt>
                <c:pt idx="234">
                  <c:v>3.78</c:v>
                </c:pt>
                <c:pt idx="235">
                  <c:v>3.78</c:v>
                </c:pt>
                <c:pt idx="236">
                  <c:v>1.92</c:v>
                </c:pt>
                <c:pt idx="237">
                  <c:v>1.89</c:v>
                </c:pt>
                <c:pt idx="238">
                  <c:v>1.87</c:v>
                </c:pt>
                <c:pt idx="239">
                  <c:v>1.89</c:v>
                </c:pt>
                <c:pt idx="240">
                  <c:v>1.88</c:v>
                </c:pt>
                <c:pt idx="241">
                  <c:v>1.49</c:v>
                </c:pt>
                <c:pt idx="242">
                  <c:v>1.5</c:v>
                </c:pt>
                <c:pt idx="243">
                  <c:v>4.05</c:v>
                </c:pt>
                <c:pt idx="244">
                  <c:v>4.03</c:v>
                </c:pt>
                <c:pt idx="245">
                  <c:v>1.25</c:v>
                </c:pt>
                <c:pt idx="246">
                  <c:v>1.31</c:v>
                </c:pt>
                <c:pt idx="247">
                  <c:v>3.63</c:v>
                </c:pt>
                <c:pt idx="248">
                  <c:v>3.56</c:v>
                </c:pt>
                <c:pt idx="249">
                  <c:v>3.59</c:v>
                </c:pt>
                <c:pt idx="250">
                  <c:v>3.58</c:v>
                </c:pt>
                <c:pt idx="251">
                  <c:v>3.99</c:v>
                </c:pt>
                <c:pt idx="252">
                  <c:v>3.99</c:v>
                </c:pt>
                <c:pt idx="253">
                  <c:v>1</c:v>
                </c:pt>
                <c:pt idx="254">
                  <c:v>1</c:v>
                </c:pt>
                <c:pt idx="255">
                  <c:v>3.25</c:v>
                </c:pt>
                <c:pt idx="256">
                  <c:v>3.26</c:v>
                </c:pt>
                <c:pt idx="257">
                  <c:v>3.26</c:v>
                </c:pt>
                <c:pt idx="258">
                  <c:v>3.26</c:v>
                </c:pt>
                <c:pt idx="259">
                  <c:v>3.26</c:v>
                </c:pt>
                <c:pt idx="260">
                  <c:v>3.27</c:v>
                </c:pt>
                <c:pt idx="261">
                  <c:v>3.27</c:v>
                </c:pt>
                <c:pt idx="262">
                  <c:v>3.39</c:v>
                </c:pt>
                <c:pt idx="263">
                  <c:v>3.41</c:v>
                </c:pt>
                <c:pt idx="264">
                  <c:v>7.95</c:v>
                </c:pt>
                <c:pt idx="265">
                  <c:v>7.95</c:v>
                </c:pt>
                <c:pt idx="266">
                  <c:v>7.68</c:v>
                </c:pt>
                <c:pt idx="267">
                  <c:v>7.84</c:v>
                </c:pt>
                <c:pt idx="268">
                  <c:v>4.3</c:v>
                </c:pt>
                <c:pt idx="269">
                  <c:v>4.3</c:v>
                </c:pt>
                <c:pt idx="270">
                  <c:v>5.01</c:v>
                </c:pt>
                <c:pt idx="271">
                  <c:v>5.01</c:v>
                </c:pt>
                <c:pt idx="272">
                  <c:v>6.72</c:v>
                </c:pt>
                <c:pt idx="273">
                  <c:v>6.71</c:v>
                </c:pt>
                <c:pt idx="274">
                  <c:v>7.15</c:v>
                </c:pt>
                <c:pt idx="275">
                  <c:v>7.15</c:v>
                </c:pt>
                <c:pt idx="276">
                  <c:v>6.41</c:v>
                </c:pt>
                <c:pt idx="277">
                  <c:v>6.41</c:v>
                </c:pt>
                <c:pt idx="278">
                  <c:v>6.13</c:v>
                </c:pt>
                <c:pt idx="279">
                  <c:v>6.07</c:v>
                </c:pt>
                <c:pt idx="280">
                  <c:v>2.44</c:v>
                </c:pt>
                <c:pt idx="281">
                  <c:v>2.33</c:v>
                </c:pt>
                <c:pt idx="282">
                  <c:v>6.38</c:v>
                </c:pt>
                <c:pt idx="283">
                  <c:v>6.38</c:v>
                </c:pt>
                <c:pt idx="284">
                  <c:v>4.13</c:v>
                </c:pt>
                <c:pt idx="285">
                  <c:v>3.27</c:v>
                </c:pt>
                <c:pt idx="286">
                  <c:v>5.1100000000000003</c:v>
                </c:pt>
                <c:pt idx="287">
                  <c:v>5.1100000000000003</c:v>
                </c:pt>
                <c:pt idx="288">
                  <c:v>5.99</c:v>
                </c:pt>
                <c:pt idx="289">
                  <c:v>5.99</c:v>
                </c:pt>
                <c:pt idx="290">
                  <c:v>4.47</c:v>
                </c:pt>
                <c:pt idx="291">
                  <c:v>4.57</c:v>
                </c:pt>
                <c:pt idx="292">
                  <c:v>2.83</c:v>
                </c:pt>
                <c:pt idx="293">
                  <c:v>2.94</c:v>
                </c:pt>
                <c:pt idx="294">
                  <c:v>3.74</c:v>
                </c:pt>
                <c:pt idx="295">
                  <c:v>3.73</c:v>
                </c:pt>
                <c:pt idx="296">
                  <c:v>5.04</c:v>
                </c:pt>
                <c:pt idx="297">
                  <c:v>5.04</c:v>
                </c:pt>
                <c:pt idx="298">
                  <c:v>2.74</c:v>
                </c:pt>
                <c:pt idx="299">
                  <c:v>2.73</c:v>
                </c:pt>
                <c:pt idx="300">
                  <c:v>2.76</c:v>
                </c:pt>
                <c:pt idx="301">
                  <c:v>2.75</c:v>
                </c:pt>
                <c:pt idx="302">
                  <c:v>4.74</c:v>
                </c:pt>
                <c:pt idx="303">
                  <c:v>4.74</c:v>
                </c:pt>
                <c:pt idx="304">
                  <c:v>4.74</c:v>
                </c:pt>
                <c:pt idx="305">
                  <c:v>2.77</c:v>
                </c:pt>
                <c:pt idx="306">
                  <c:v>2.75</c:v>
                </c:pt>
                <c:pt idx="307">
                  <c:v>2.9</c:v>
                </c:pt>
                <c:pt idx="308">
                  <c:v>2.9</c:v>
                </c:pt>
                <c:pt idx="309">
                  <c:v>1.89</c:v>
                </c:pt>
                <c:pt idx="310">
                  <c:v>1.57</c:v>
                </c:pt>
                <c:pt idx="311">
                  <c:v>0.99</c:v>
                </c:pt>
                <c:pt idx="312">
                  <c:v>0.99</c:v>
                </c:pt>
                <c:pt idx="313">
                  <c:v>1</c:v>
                </c:pt>
                <c:pt idx="314">
                  <c:v>0.99</c:v>
                </c:pt>
                <c:pt idx="315">
                  <c:v>1.88</c:v>
                </c:pt>
                <c:pt idx="316">
                  <c:v>1.85</c:v>
                </c:pt>
                <c:pt idx="317">
                  <c:v>6.51</c:v>
                </c:pt>
                <c:pt idx="318">
                  <c:v>6.37</c:v>
                </c:pt>
                <c:pt idx="319">
                  <c:v>1.33</c:v>
                </c:pt>
                <c:pt idx="320">
                  <c:v>1.33</c:v>
                </c:pt>
                <c:pt idx="321">
                  <c:v>1.33</c:v>
                </c:pt>
                <c:pt idx="322">
                  <c:v>1.33</c:v>
                </c:pt>
                <c:pt idx="323">
                  <c:v>3.33</c:v>
                </c:pt>
                <c:pt idx="324">
                  <c:v>3.31</c:v>
                </c:pt>
                <c:pt idx="325">
                  <c:v>1.51</c:v>
                </c:pt>
                <c:pt idx="326">
                  <c:v>1.56</c:v>
                </c:pt>
                <c:pt idx="327">
                  <c:v>1</c:v>
                </c:pt>
                <c:pt idx="328">
                  <c:v>0.99</c:v>
                </c:pt>
                <c:pt idx="329">
                  <c:v>2.39</c:v>
                </c:pt>
                <c:pt idx="330">
                  <c:v>2.21</c:v>
                </c:pt>
                <c:pt idx="331">
                  <c:v>3.99</c:v>
                </c:pt>
                <c:pt idx="332">
                  <c:v>4</c:v>
                </c:pt>
                <c:pt idx="333">
                  <c:v>4</c:v>
                </c:pt>
                <c:pt idx="334">
                  <c:v>4.13</c:v>
                </c:pt>
                <c:pt idx="335">
                  <c:v>3.82</c:v>
                </c:pt>
                <c:pt idx="336">
                  <c:v>3.81</c:v>
                </c:pt>
                <c:pt idx="337">
                  <c:v>4.33</c:v>
                </c:pt>
                <c:pt idx="338">
                  <c:v>4.34</c:v>
                </c:pt>
                <c:pt idx="339">
                  <c:v>4.1100000000000003</c:v>
                </c:pt>
                <c:pt idx="340">
                  <c:v>4.12</c:v>
                </c:pt>
                <c:pt idx="341">
                  <c:v>4.1100000000000003</c:v>
                </c:pt>
                <c:pt idx="342">
                  <c:v>5.18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4.99</c:v>
                </c:pt>
                <c:pt idx="347">
                  <c:v>4.99</c:v>
                </c:pt>
                <c:pt idx="348">
                  <c:v>1.52</c:v>
                </c:pt>
                <c:pt idx="349">
                  <c:v>1.51</c:v>
                </c:pt>
                <c:pt idx="350">
                  <c:v>3.95</c:v>
                </c:pt>
                <c:pt idx="351">
                  <c:v>4.1900000000000004</c:v>
                </c:pt>
                <c:pt idx="352">
                  <c:v>4.1900000000000004</c:v>
                </c:pt>
                <c:pt idx="353">
                  <c:v>4.18</c:v>
                </c:pt>
                <c:pt idx="354">
                  <c:v>4.38</c:v>
                </c:pt>
                <c:pt idx="355">
                  <c:v>4.38</c:v>
                </c:pt>
                <c:pt idx="356">
                  <c:v>2.4900000000000002</c:v>
                </c:pt>
                <c:pt idx="357">
                  <c:v>2.02</c:v>
                </c:pt>
                <c:pt idx="358">
                  <c:v>3.06</c:v>
                </c:pt>
                <c:pt idx="359">
                  <c:v>3.07</c:v>
                </c:pt>
                <c:pt idx="360">
                  <c:v>1.87</c:v>
                </c:pt>
                <c:pt idx="361">
                  <c:v>1.72</c:v>
                </c:pt>
                <c:pt idx="362">
                  <c:v>1</c:v>
                </c:pt>
                <c:pt idx="363">
                  <c:v>1</c:v>
                </c:pt>
                <c:pt idx="364">
                  <c:v>3.68</c:v>
                </c:pt>
                <c:pt idx="365">
                  <c:v>2.77</c:v>
                </c:pt>
                <c:pt idx="366">
                  <c:v>3.18</c:v>
                </c:pt>
                <c:pt idx="367">
                  <c:v>3.17</c:v>
                </c:pt>
                <c:pt idx="368">
                  <c:v>3.71</c:v>
                </c:pt>
                <c:pt idx="369">
                  <c:v>3.03</c:v>
                </c:pt>
                <c:pt idx="370">
                  <c:v>2.25</c:v>
                </c:pt>
                <c:pt idx="371">
                  <c:v>2.25</c:v>
                </c:pt>
                <c:pt idx="372">
                  <c:v>1.98</c:v>
                </c:pt>
                <c:pt idx="373">
                  <c:v>1.97</c:v>
                </c:pt>
                <c:pt idx="374">
                  <c:v>1.49</c:v>
                </c:pt>
                <c:pt idx="375">
                  <c:v>1.53</c:v>
                </c:pt>
                <c:pt idx="376">
                  <c:v>2.88</c:v>
                </c:pt>
                <c:pt idx="377">
                  <c:v>2.58</c:v>
                </c:pt>
                <c:pt idx="378">
                  <c:v>5.13</c:v>
                </c:pt>
                <c:pt idx="379">
                  <c:v>5.19</c:v>
                </c:pt>
                <c:pt idx="380">
                  <c:v>1.72</c:v>
                </c:pt>
                <c:pt idx="381">
                  <c:v>1.66</c:v>
                </c:pt>
                <c:pt idx="382">
                  <c:v>1.65</c:v>
                </c:pt>
                <c:pt idx="383">
                  <c:v>1.64</c:v>
                </c:pt>
                <c:pt idx="384">
                  <c:v>3.4</c:v>
                </c:pt>
                <c:pt idx="385">
                  <c:v>3.4</c:v>
                </c:pt>
                <c:pt idx="386">
                  <c:v>3.41</c:v>
                </c:pt>
                <c:pt idx="387">
                  <c:v>3.41</c:v>
                </c:pt>
                <c:pt idx="388">
                  <c:v>3.41</c:v>
                </c:pt>
                <c:pt idx="389">
                  <c:v>3.4</c:v>
                </c:pt>
                <c:pt idx="390">
                  <c:v>3.4</c:v>
                </c:pt>
                <c:pt idx="391">
                  <c:v>3.4</c:v>
                </c:pt>
                <c:pt idx="392">
                  <c:v>4.32</c:v>
                </c:pt>
                <c:pt idx="393">
                  <c:v>4.28</c:v>
                </c:pt>
                <c:pt idx="394">
                  <c:v>1.59</c:v>
                </c:pt>
                <c:pt idx="395">
                  <c:v>1.59</c:v>
                </c:pt>
                <c:pt idx="396">
                  <c:v>1.58</c:v>
                </c:pt>
                <c:pt idx="397">
                  <c:v>1.59</c:v>
                </c:pt>
                <c:pt idx="398">
                  <c:v>1.51</c:v>
                </c:pt>
                <c:pt idx="399">
                  <c:v>1.49</c:v>
                </c:pt>
                <c:pt idx="400">
                  <c:v>2.04</c:v>
                </c:pt>
                <c:pt idx="401">
                  <c:v>2.3199999999999998</c:v>
                </c:pt>
                <c:pt idx="402">
                  <c:v>1.03</c:v>
                </c:pt>
                <c:pt idx="403">
                  <c:v>1.02</c:v>
                </c:pt>
                <c:pt idx="404">
                  <c:v>1.96</c:v>
                </c:pt>
                <c:pt idx="405">
                  <c:v>1.96</c:v>
                </c:pt>
                <c:pt idx="406">
                  <c:v>1.1299999999999999</c:v>
                </c:pt>
                <c:pt idx="407">
                  <c:v>1.1299999999999999</c:v>
                </c:pt>
                <c:pt idx="408">
                  <c:v>0.99</c:v>
                </c:pt>
                <c:pt idx="409">
                  <c:v>1</c:v>
                </c:pt>
                <c:pt idx="410">
                  <c:v>1.03</c:v>
                </c:pt>
                <c:pt idx="411">
                  <c:v>0.99</c:v>
                </c:pt>
                <c:pt idx="412">
                  <c:v>1.07</c:v>
                </c:pt>
                <c:pt idx="413">
                  <c:v>1.1499999999999999</c:v>
                </c:pt>
                <c:pt idx="414">
                  <c:v>1.06</c:v>
                </c:pt>
                <c:pt idx="415">
                  <c:v>0.98</c:v>
                </c:pt>
                <c:pt idx="416">
                  <c:v>0.97</c:v>
                </c:pt>
                <c:pt idx="417">
                  <c:v>1.1499999999999999</c:v>
                </c:pt>
                <c:pt idx="418">
                  <c:v>1.1499999999999999</c:v>
                </c:pt>
                <c:pt idx="419">
                  <c:v>1</c:v>
                </c:pt>
                <c:pt idx="420">
                  <c:v>1.6</c:v>
                </c:pt>
                <c:pt idx="421">
                  <c:v>2.39</c:v>
                </c:pt>
                <c:pt idx="422">
                  <c:v>2.95</c:v>
                </c:pt>
                <c:pt idx="423">
                  <c:v>1</c:v>
                </c:pt>
                <c:pt idx="424">
                  <c:v>1.06</c:v>
                </c:pt>
                <c:pt idx="425">
                  <c:v>1.71</c:v>
                </c:pt>
                <c:pt idx="426">
                  <c:v>1.92</c:v>
                </c:pt>
                <c:pt idx="427">
                  <c:v>2.15</c:v>
                </c:pt>
                <c:pt idx="428">
                  <c:v>2.14</c:v>
                </c:pt>
                <c:pt idx="429">
                  <c:v>0.96</c:v>
                </c:pt>
                <c:pt idx="430">
                  <c:v>1.62</c:v>
                </c:pt>
                <c:pt idx="431">
                  <c:v>2.93</c:v>
                </c:pt>
                <c:pt idx="432">
                  <c:v>2.92</c:v>
                </c:pt>
                <c:pt idx="433">
                  <c:v>2.93</c:v>
                </c:pt>
                <c:pt idx="434">
                  <c:v>2.4300000000000002</c:v>
                </c:pt>
                <c:pt idx="435">
                  <c:v>2.4300000000000002</c:v>
                </c:pt>
                <c:pt idx="436">
                  <c:v>2.1800000000000002</c:v>
                </c:pt>
                <c:pt idx="437">
                  <c:v>2.1800000000000002</c:v>
                </c:pt>
                <c:pt idx="438">
                  <c:v>2.5299999999999998</c:v>
                </c:pt>
                <c:pt idx="439">
                  <c:v>2.58</c:v>
                </c:pt>
                <c:pt idx="440">
                  <c:v>1</c:v>
                </c:pt>
                <c:pt idx="441">
                  <c:v>1</c:v>
                </c:pt>
                <c:pt idx="442">
                  <c:v>3.46</c:v>
                </c:pt>
                <c:pt idx="443">
                  <c:v>3.53</c:v>
                </c:pt>
                <c:pt idx="444">
                  <c:v>4.05</c:v>
                </c:pt>
                <c:pt idx="445">
                  <c:v>3.79</c:v>
                </c:pt>
                <c:pt idx="446">
                  <c:v>1.79</c:v>
                </c:pt>
                <c:pt idx="447">
                  <c:v>2.0699999999999998</c:v>
                </c:pt>
                <c:pt idx="448">
                  <c:v>6.02</c:v>
                </c:pt>
                <c:pt idx="449">
                  <c:v>6.16</c:v>
                </c:pt>
                <c:pt idx="450">
                  <c:v>2.68</c:v>
                </c:pt>
                <c:pt idx="451">
                  <c:v>2.17</c:v>
                </c:pt>
                <c:pt idx="452">
                  <c:v>2.12</c:v>
                </c:pt>
                <c:pt idx="453">
                  <c:v>2.14</c:v>
                </c:pt>
                <c:pt idx="454">
                  <c:v>2.1800000000000002</c:v>
                </c:pt>
                <c:pt idx="455">
                  <c:v>2.68</c:v>
                </c:pt>
                <c:pt idx="456">
                  <c:v>2.68</c:v>
                </c:pt>
                <c:pt idx="457">
                  <c:v>2.4500000000000002</c:v>
                </c:pt>
                <c:pt idx="458">
                  <c:v>2.4500000000000002</c:v>
                </c:pt>
                <c:pt idx="459">
                  <c:v>2.02</c:v>
                </c:pt>
                <c:pt idx="460">
                  <c:v>2.0099999999999998</c:v>
                </c:pt>
                <c:pt idx="461">
                  <c:v>2.2599999999999998</c:v>
                </c:pt>
                <c:pt idx="462">
                  <c:v>5.3</c:v>
                </c:pt>
                <c:pt idx="463">
                  <c:v>5.29</c:v>
                </c:pt>
                <c:pt idx="464">
                  <c:v>5.42</c:v>
                </c:pt>
                <c:pt idx="465">
                  <c:v>3.72</c:v>
                </c:pt>
                <c:pt idx="466">
                  <c:v>3.72</c:v>
                </c:pt>
                <c:pt idx="467">
                  <c:v>3.72</c:v>
                </c:pt>
                <c:pt idx="468">
                  <c:v>3.71</c:v>
                </c:pt>
                <c:pt idx="469">
                  <c:v>3.72</c:v>
                </c:pt>
                <c:pt idx="470">
                  <c:v>4.0999999999999996</c:v>
                </c:pt>
                <c:pt idx="471">
                  <c:v>1</c:v>
                </c:pt>
                <c:pt idx="472">
                  <c:v>1</c:v>
                </c:pt>
                <c:pt idx="473">
                  <c:v>0.99</c:v>
                </c:pt>
                <c:pt idx="474">
                  <c:v>0.99</c:v>
                </c:pt>
                <c:pt idx="475">
                  <c:v>1.74</c:v>
                </c:pt>
                <c:pt idx="476">
                  <c:v>1.74</c:v>
                </c:pt>
                <c:pt idx="477">
                  <c:v>1.73</c:v>
                </c:pt>
                <c:pt idx="478">
                  <c:v>1.73</c:v>
                </c:pt>
                <c:pt idx="479">
                  <c:v>1.79</c:v>
                </c:pt>
                <c:pt idx="480">
                  <c:v>3.31</c:v>
                </c:pt>
                <c:pt idx="481">
                  <c:v>3.31</c:v>
                </c:pt>
                <c:pt idx="482">
                  <c:v>3.29</c:v>
                </c:pt>
                <c:pt idx="483">
                  <c:v>3.3</c:v>
                </c:pt>
                <c:pt idx="484">
                  <c:v>3.3</c:v>
                </c:pt>
                <c:pt idx="485">
                  <c:v>3.31</c:v>
                </c:pt>
                <c:pt idx="486">
                  <c:v>3.28</c:v>
                </c:pt>
                <c:pt idx="487">
                  <c:v>3.3</c:v>
                </c:pt>
                <c:pt idx="488">
                  <c:v>2.98</c:v>
                </c:pt>
                <c:pt idx="489">
                  <c:v>2.98</c:v>
                </c:pt>
                <c:pt idx="490">
                  <c:v>3.21</c:v>
                </c:pt>
                <c:pt idx="491">
                  <c:v>3.21</c:v>
                </c:pt>
                <c:pt idx="492">
                  <c:v>5.3</c:v>
                </c:pt>
                <c:pt idx="493">
                  <c:v>5.3</c:v>
                </c:pt>
                <c:pt idx="494">
                  <c:v>2.06</c:v>
                </c:pt>
                <c:pt idx="495">
                  <c:v>2.16</c:v>
                </c:pt>
                <c:pt idx="496">
                  <c:v>1.73</c:v>
                </c:pt>
                <c:pt idx="497">
                  <c:v>1.73</c:v>
                </c:pt>
                <c:pt idx="498">
                  <c:v>3.02</c:v>
                </c:pt>
                <c:pt idx="499">
                  <c:v>3.02</c:v>
                </c:pt>
                <c:pt idx="500">
                  <c:v>4.3600000000000003</c:v>
                </c:pt>
                <c:pt idx="501">
                  <c:v>4.3600000000000003</c:v>
                </c:pt>
                <c:pt idx="502">
                  <c:v>4.3600000000000003</c:v>
                </c:pt>
                <c:pt idx="503">
                  <c:v>4.3600000000000003</c:v>
                </c:pt>
                <c:pt idx="504">
                  <c:v>5.5</c:v>
                </c:pt>
                <c:pt idx="505">
                  <c:v>5.01</c:v>
                </c:pt>
                <c:pt idx="506">
                  <c:v>5.0199999999999996</c:v>
                </c:pt>
                <c:pt idx="507">
                  <c:v>5.01</c:v>
                </c:pt>
                <c:pt idx="508">
                  <c:v>5.0199999999999996</c:v>
                </c:pt>
                <c:pt idx="509">
                  <c:v>5.0199999999999996</c:v>
                </c:pt>
                <c:pt idx="510">
                  <c:v>3.83</c:v>
                </c:pt>
                <c:pt idx="511">
                  <c:v>5.0199999999999996</c:v>
                </c:pt>
              </c:numCache>
            </c:numRef>
          </c:yVal>
          <c:smooth val="0"/>
        </c:ser>
        <c:ser>
          <c:idx val="1"/>
          <c:order val="1"/>
          <c:tx>
            <c:v>Minimum velocity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Sheet1!$C$3:$C$514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Sheet1!$L$3:$L$514</c:f>
              <c:numCache>
                <c:formatCode>General</c:formatCode>
                <c:ptCount val="512"/>
                <c:pt idx="0">
                  <c:v>0.6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0.6</c:v>
                </c:pt>
                <c:pt idx="5">
                  <c:v>0.6</c:v>
                </c:pt>
                <c:pt idx="6">
                  <c:v>0.6</c:v>
                </c:pt>
                <c:pt idx="7">
                  <c:v>0.6</c:v>
                </c:pt>
                <c:pt idx="8">
                  <c:v>0.6</c:v>
                </c:pt>
                <c:pt idx="9">
                  <c:v>0.6</c:v>
                </c:pt>
                <c:pt idx="10">
                  <c:v>0.6</c:v>
                </c:pt>
                <c:pt idx="11">
                  <c:v>0.6</c:v>
                </c:pt>
                <c:pt idx="12">
                  <c:v>0.6</c:v>
                </c:pt>
                <c:pt idx="13">
                  <c:v>0.6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</c:v>
                </c:pt>
                <c:pt idx="18">
                  <c:v>0.6</c:v>
                </c:pt>
                <c:pt idx="19">
                  <c:v>0.6</c:v>
                </c:pt>
                <c:pt idx="20">
                  <c:v>0.6</c:v>
                </c:pt>
                <c:pt idx="21">
                  <c:v>0.6</c:v>
                </c:pt>
                <c:pt idx="22">
                  <c:v>0.6</c:v>
                </c:pt>
                <c:pt idx="23">
                  <c:v>0.6</c:v>
                </c:pt>
                <c:pt idx="24">
                  <c:v>0.6</c:v>
                </c:pt>
                <c:pt idx="25">
                  <c:v>0.6</c:v>
                </c:pt>
                <c:pt idx="26">
                  <c:v>0.6</c:v>
                </c:pt>
                <c:pt idx="27">
                  <c:v>0.6</c:v>
                </c:pt>
                <c:pt idx="28">
                  <c:v>0.6</c:v>
                </c:pt>
                <c:pt idx="29">
                  <c:v>0.6</c:v>
                </c:pt>
                <c:pt idx="30">
                  <c:v>0.6</c:v>
                </c:pt>
                <c:pt idx="31">
                  <c:v>0.6</c:v>
                </c:pt>
                <c:pt idx="32">
                  <c:v>0.6</c:v>
                </c:pt>
                <c:pt idx="33">
                  <c:v>0.6</c:v>
                </c:pt>
                <c:pt idx="34">
                  <c:v>0.6</c:v>
                </c:pt>
                <c:pt idx="35">
                  <c:v>0.6</c:v>
                </c:pt>
                <c:pt idx="36">
                  <c:v>0.6</c:v>
                </c:pt>
                <c:pt idx="37">
                  <c:v>0.6</c:v>
                </c:pt>
                <c:pt idx="38">
                  <c:v>0.6</c:v>
                </c:pt>
                <c:pt idx="39">
                  <c:v>0.6</c:v>
                </c:pt>
                <c:pt idx="40">
                  <c:v>0.6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0.6</c:v>
                </c:pt>
                <c:pt idx="45">
                  <c:v>0.6</c:v>
                </c:pt>
                <c:pt idx="46">
                  <c:v>0.6</c:v>
                </c:pt>
                <c:pt idx="47">
                  <c:v>0.6</c:v>
                </c:pt>
                <c:pt idx="48">
                  <c:v>0.6</c:v>
                </c:pt>
                <c:pt idx="49">
                  <c:v>0.6</c:v>
                </c:pt>
                <c:pt idx="50">
                  <c:v>0.6</c:v>
                </c:pt>
                <c:pt idx="51">
                  <c:v>0.6</c:v>
                </c:pt>
                <c:pt idx="52">
                  <c:v>0.6</c:v>
                </c:pt>
                <c:pt idx="53">
                  <c:v>0.6</c:v>
                </c:pt>
                <c:pt idx="54">
                  <c:v>0.6</c:v>
                </c:pt>
                <c:pt idx="55">
                  <c:v>0.6</c:v>
                </c:pt>
                <c:pt idx="56">
                  <c:v>0.6</c:v>
                </c:pt>
                <c:pt idx="57">
                  <c:v>0.6</c:v>
                </c:pt>
                <c:pt idx="58">
                  <c:v>0.6</c:v>
                </c:pt>
                <c:pt idx="59">
                  <c:v>0.6</c:v>
                </c:pt>
                <c:pt idx="60">
                  <c:v>0.6</c:v>
                </c:pt>
                <c:pt idx="61">
                  <c:v>0.6</c:v>
                </c:pt>
                <c:pt idx="62">
                  <c:v>0.6</c:v>
                </c:pt>
                <c:pt idx="63">
                  <c:v>0.6</c:v>
                </c:pt>
                <c:pt idx="64">
                  <c:v>0.6</c:v>
                </c:pt>
                <c:pt idx="65">
                  <c:v>0.6</c:v>
                </c:pt>
                <c:pt idx="66">
                  <c:v>0.6</c:v>
                </c:pt>
                <c:pt idx="67">
                  <c:v>0.6</c:v>
                </c:pt>
                <c:pt idx="68">
                  <c:v>0.6</c:v>
                </c:pt>
                <c:pt idx="69">
                  <c:v>0.6</c:v>
                </c:pt>
                <c:pt idx="70">
                  <c:v>0.6</c:v>
                </c:pt>
                <c:pt idx="71">
                  <c:v>0.6</c:v>
                </c:pt>
                <c:pt idx="72">
                  <c:v>0.6</c:v>
                </c:pt>
                <c:pt idx="73">
                  <c:v>0.6</c:v>
                </c:pt>
                <c:pt idx="74">
                  <c:v>0.6</c:v>
                </c:pt>
                <c:pt idx="75">
                  <c:v>0.6</c:v>
                </c:pt>
                <c:pt idx="76">
                  <c:v>0.6</c:v>
                </c:pt>
                <c:pt idx="77">
                  <c:v>0.6</c:v>
                </c:pt>
                <c:pt idx="78">
                  <c:v>0.6</c:v>
                </c:pt>
                <c:pt idx="79">
                  <c:v>0.6</c:v>
                </c:pt>
                <c:pt idx="80">
                  <c:v>0.6</c:v>
                </c:pt>
                <c:pt idx="81">
                  <c:v>0.6</c:v>
                </c:pt>
                <c:pt idx="82">
                  <c:v>0.6</c:v>
                </c:pt>
                <c:pt idx="83">
                  <c:v>0.6</c:v>
                </c:pt>
                <c:pt idx="84">
                  <c:v>0.6</c:v>
                </c:pt>
                <c:pt idx="85">
                  <c:v>0.6</c:v>
                </c:pt>
                <c:pt idx="86">
                  <c:v>0.6</c:v>
                </c:pt>
                <c:pt idx="87">
                  <c:v>0.6</c:v>
                </c:pt>
                <c:pt idx="88">
                  <c:v>0.6</c:v>
                </c:pt>
                <c:pt idx="89">
                  <c:v>0.6</c:v>
                </c:pt>
                <c:pt idx="90">
                  <c:v>0.6</c:v>
                </c:pt>
                <c:pt idx="91">
                  <c:v>0.6</c:v>
                </c:pt>
                <c:pt idx="92">
                  <c:v>0.6</c:v>
                </c:pt>
                <c:pt idx="93">
                  <c:v>0.6</c:v>
                </c:pt>
                <c:pt idx="94">
                  <c:v>0.6</c:v>
                </c:pt>
                <c:pt idx="95">
                  <c:v>0.6</c:v>
                </c:pt>
                <c:pt idx="96">
                  <c:v>0.6</c:v>
                </c:pt>
                <c:pt idx="97">
                  <c:v>0.6</c:v>
                </c:pt>
                <c:pt idx="98">
                  <c:v>0.6</c:v>
                </c:pt>
                <c:pt idx="99">
                  <c:v>0.6</c:v>
                </c:pt>
                <c:pt idx="100">
                  <c:v>0.6</c:v>
                </c:pt>
                <c:pt idx="101">
                  <c:v>0.6</c:v>
                </c:pt>
                <c:pt idx="102">
                  <c:v>0.6</c:v>
                </c:pt>
                <c:pt idx="103">
                  <c:v>0.6</c:v>
                </c:pt>
                <c:pt idx="104">
                  <c:v>0.6</c:v>
                </c:pt>
                <c:pt idx="105">
                  <c:v>0.6</c:v>
                </c:pt>
                <c:pt idx="106">
                  <c:v>0.6</c:v>
                </c:pt>
                <c:pt idx="107">
                  <c:v>0.6</c:v>
                </c:pt>
                <c:pt idx="108">
                  <c:v>0.6</c:v>
                </c:pt>
                <c:pt idx="109">
                  <c:v>0.6</c:v>
                </c:pt>
                <c:pt idx="110">
                  <c:v>0.6</c:v>
                </c:pt>
                <c:pt idx="111">
                  <c:v>0.6</c:v>
                </c:pt>
                <c:pt idx="112">
                  <c:v>0.6</c:v>
                </c:pt>
                <c:pt idx="113">
                  <c:v>0.6</c:v>
                </c:pt>
                <c:pt idx="114">
                  <c:v>0.6</c:v>
                </c:pt>
                <c:pt idx="115">
                  <c:v>0.6</c:v>
                </c:pt>
                <c:pt idx="116">
                  <c:v>0.6</c:v>
                </c:pt>
                <c:pt idx="117">
                  <c:v>0.6</c:v>
                </c:pt>
                <c:pt idx="118">
                  <c:v>0.6</c:v>
                </c:pt>
                <c:pt idx="119">
                  <c:v>0.6</c:v>
                </c:pt>
                <c:pt idx="120">
                  <c:v>0.6</c:v>
                </c:pt>
                <c:pt idx="121">
                  <c:v>0.6</c:v>
                </c:pt>
                <c:pt idx="122">
                  <c:v>0.6</c:v>
                </c:pt>
                <c:pt idx="123">
                  <c:v>0.6</c:v>
                </c:pt>
                <c:pt idx="124">
                  <c:v>0.6</c:v>
                </c:pt>
                <c:pt idx="125">
                  <c:v>0.6</c:v>
                </c:pt>
                <c:pt idx="126">
                  <c:v>0.6</c:v>
                </c:pt>
                <c:pt idx="127">
                  <c:v>0.6</c:v>
                </c:pt>
                <c:pt idx="128">
                  <c:v>0.6</c:v>
                </c:pt>
                <c:pt idx="129">
                  <c:v>0.6</c:v>
                </c:pt>
                <c:pt idx="130">
                  <c:v>0.6</c:v>
                </c:pt>
                <c:pt idx="131">
                  <c:v>0.6</c:v>
                </c:pt>
                <c:pt idx="132">
                  <c:v>0.6</c:v>
                </c:pt>
                <c:pt idx="133">
                  <c:v>0.6</c:v>
                </c:pt>
                <c:pt idx="134">
                  <c:v>0.6</c:v>
                </c:pt>
                <c:pt idx="135">
                  <c:v>0.6</c:v>
                </c:pt>
                <c:pt idx="136">
                  <c:v>0.6</c:v>
                </c:pt>
                <c:pt idx="137">
                  <c:v>0.6</c:v>
                </c:pt>
                <c:pt idx="138">
                  <c:v>0.6</c:v>
                </c:pt>
                <c:pt idx="139">
                  <c:v>0.6</c:v>
                </c:pt>
                <c:pt idx="140">
                  <c:v>0.6</c:v>
                </c:pt>
                <c:pt idx="141">
                  <c:v>0.6</c:v>
                </c:pt>
                <c:pt idx="142">
                  <c:v>0.6</c:v>
                </c:pt>
                <c:pt idx="143">
                  <c:v>0.6</c:v>
                </c:pt>
                <c:pt idx="144">
                  <c:v>0.6</c:v>
                </c:pt>
                <c:pt idx="145">
                  <c:v>0.6</c:v>
                </c:pt>
                <c:pt idx="146">
                  <c:v>0.6</c:v>
                </c:pt>
                <c:pt idx="147">
                  <c:v>0.6</c:v>
                </c:pt>
                <c:pt idx="148">
                  <c:v>0.6</c:v>
                </c:pt>
                <c:pt idx="149">
                  <c:v>0.6</c:v>
                </c:pt>
                <c:pt idx="150">
                  <c:v>0.6</c:v>
                </c:pt>
                <c:pt idx="151">
                  <c:v>0.6</c:v>
                </c:pt>
                <c:pt idx="152">
                  <c:v>0.6</c:v>
                </c:pt>
                <c:pt idx="153">
                  <c:v>0.6</c:v>
                </c:pt>
                <c:pt idx="154">
                  <c:v>0.6</c:v>
                </c:pt>
                <c:pt idx="155">
                  <c:v>0.6</c:v>
                </c:pt>
                <c:pt idx="156">
                  <c:v>0.6</c:v>
                </c:pt>
                <c:pt idx="157">
                  <c:v>0.6</c:v>
                </c:pt>
                <c:pt idx="158">
                  <c:v>0.6</c:v>
                </c:pt>
                <c:pt idx="159">
                  <c:v>0.6</c:v>
                </c:pt>
                <c:pt idx="160">
                  <c:v>0.6</c:v>
                </c:pt>
                <c:pt idx="161">
                  <c:v>0.6</c:v>
                </c:pt>
                <c:pt idx="162">
                  <c:v>0.6</c:v>
                </c:pt>
                <c:pt idx="163">
                  <c:v>0.6</c:v>
                </c:pt>
                <c:pt idx="164">
                  <c:v>0.6</c:v>
                </c:pt>
                <c:pt idx="165">
                  <c:v>0.6</c:v>
                </c:pt>
                <c:pt idx="166">
                  <c:v>0.6</c:v>
                </c:pt>
                <c:pt idx="167">
                  <c:v>0.6</c:v>
                </c:pt>
                <c:pt idx="168">
                  <c:v>0.6</c:v>
                </c:pt>
                <c:pt idx="169">
                  <c:v>0.6</c:v>
                </c:pt>
                <c:pt idx="170">
                  <c:v>0.6</c:v>
                </c:pt>
                <c:pt idx="171">
                  <c:v>0.6</c:v>
                </c:pt>
                <c:pt idx="172">
                  <c:v>0.6</c:v>
                </c:pt>
                <c:pt idx="173">
                  <c:v>0.6</c:v>
                </c:pt>
                <c:pt idx="174">
                  <c:v>0.6</c:v>
                </c:pt>
                <c:pt idx="175">
                  <c:v>0.6</c:v>
                </c:pt>
                <c:pt idx="176">
                  <c:v>0.6</c:v>
                </c:pt>
                <c:pt idx="177">
                  <c:v>0.6</c:v>
                </c:pt>
                <c:pt idx="178">
                  <c:v>0.6</c:v>
                </c:pt>
                <c:pt idx="179">
                  <c:v>0.6</c:v>
                </c:pt>
                <c:pt idx="180">
                  <c:v>0.6</c:v>
                </c:pt>
                <c:pt idx="181">
                  <c:v>0.6</c:v>
                </c:pt>
                <c:pt idx="182">
                  <c:v>0.6</c:v>
                </c:pt>
                <c:pt idx="183">
                  <c:v>0.6</c:v>
                </c:pt>
                <c:pt idx="184">
                  <c:v>0.6</c:v>
                </c:pt>
                <c:pt idx="185">
                  <c:v>0.6</c:v>
                </c:pt>
                <c:pt idx="186">
                  <c:v>0.6</c:v>
                </c:pt>
                <c:pt idx="187">
                  <c:v>0.6</c:v>
                </c:pt>
                <c:pt idx="188">
                  <c:v>0.6</c:v>
                </c:pt>
                <c:pt idx="189">
                  <c:v>0.6</c:v>
                </c:pt>
                <c:pt idx="190">
                  <c:v>0.6</c:v>
                </c:pt>
                <c:pt idx="191">
                  <c:v>0.6</c:v>
                </c:pt>
                <c:pt idx="192">
                  <c:v>0.6</c:v>
                </c:pt>
                <c:pt idx="193">
                  <c:v>0.6</c:v>
                </c:pt>
                <c:pt idx="194">
                  <c:v>0.6</c:v>
                </c:pt>
                <c:pt idx="195">
                  <c:v>0.6</c:v>
                </c:pt>
                <c:pt idx="196">
                  <c:v>0.6</c:v>
                </c:pt>
                <c:pt idx="197">
                  <c:v>0.6</c:v>
                </c:pt>
                <c:pt idx="198">
                  <c:v>0.6</c:v>
                </c:pt>
                <c:pt idx="199">
                  <c:v>0.6</c:v>
                </c:pt>
                <c:pt idx="200">
                  <c:v>0.6</c:v>
                </c:pt>
                <c:pt idx="201">
                  <c:v>0.6</c:v>
                </c:pt>
                <c:pt idx="202">
                  <c:v>0.6</c:v>
                </c:pt>
                <c:pt idx="203">
                  <c:v>0.6</c:v>
                </c:pt>
                <c:pt idx="204">
                  <c:v>0.6</c:v>
                </c:pt>
                <c:pt idx="205">
                  <c:v>0.6</c:v>
                </c:pt>
                <c:pt idx="206">
                  <c:v>0.6</c:v>
                </c:pt>
                <c:pt idx="207">
                  <c:v>0.6</c:v>
                </c:pt>
                <c:pt idx="208">
                  <c:v>0.6</c:v>
                </c:pt>
                <c:pt idx="209">
                  <c:v>0.6</c:v>
                </c:pt>
                <c:pt idx="210">
                  <c:v>0.6</c:v>
                </c:pt>
                <c:pt idx="211">
                  <c:v>0.6</c:v>
                </c:pt>
                <c:pt idx="212">
                  <c:v>0.6</c:v>
                </c:pt>
                <c:pt idx="213">
                  <c:v>0.6</c:v>
                </c:pt>
                <c:pt idx="214">
                  <c:v>0.6</c:v>
                </c:pt>
                <c:pt idx="215">
                  <c:v>0.6</c:v>
                </c:pt>
                <c:pt idx="216">
                  <c:v>0.6</c:v>
                </c:pt>
                <c:pt idx="217">
                  <c:v>0.6</c:v>
                </c:pt>
                <c:pt idx="218">
                  <c:v>0.6</c:v>
                </c:pt>
                <c:pt idx="219">
                  <c:v>0.6</c:v>
                </c:pt>
                <c:pt idx="220">
                  <c:v>0.6</c:v>
                </c:pt>
                <c:pt idx="221">
                  <c:v>0.6</c:v>
                </c:pt>
                <c:pt idx="222">
                  <c:v>0.6</c:v>
                </c:pt>
                <c:pt idx="223">
                  <c:v>0.6</c:v>
                </c:pt>
                <c:pt idx="224">
                  <c:v>0.6</c:v>
                </c:pt>
                <c:pt idx="225">
                  <c:v>0.6</c:v>
                </c:pt>
                <c:pt idx="226">
                  <c:v>0.6</c:v>
                </c:pt>
                <c:pt idx="227">
                  <c:v>0.6</c:v>
                </c:pt>
                <c:pt idx="228">
                  <c:v>0.6</c:v>
                </c:pt>
                <c:pt idx="229">
                  <c:v>0.6</c:v>
                </c:pt>
                <c:pt idx="230">
                  <c:v>0.6</c:v>
                </c:pt>
                <c:pt idx="231">
                  <c:v>0.6</c:v>
                </c:pt>
                <c:pt idx="232">
                  <c:v>0.6</c:v>
                </c:pt>
                <c:pt idx="233">
                  <c:v>0.6</c:v>
                </c:pt>
                <c:pt idx="234">
                  <c:v>0.6</c:v>
                </c:pt>
                <c:pt idx="235">
                  <c:v>0.6</c:v>
                </c:pt>
                <c:pt idx="236">
                  <c:v>0.6</c:v>
                </c:pt>
                <c:pt idx="237">
                  <c:v>0.6</c:v>
                </c:pt>
                <c:pt idx="238">
                  <c:v>0.6</c:v>
                </c:pt>
                <c:pt idx="239">
                  <c:v>0.6</c:v>
                </c:pt>
                <c:pt idx="240">
                  <c:v>0.6</c:v>
                </c:pt>
                <c:pt idx="241">
                  <c:v>0.6</c:v>
                </c:pt>
                <c:pt idx="242">
                  <c:v>0.6</c:v>
                </c:pt>
                <c:pt idx="243">
                  <c:v>0.6</c:v>
                </c:pt>
                <c:pt idx="244">
                  <c:v>0.6</c:v>
                </c:pt>
                <c:pt idx="245">
                  <c:v>0.6</c:v>
                </c:pt>
                <c:pt idx="246">
                  <c:v>0.6</c:v>
                </c:pt>
                <c:pt idx="247">
                  <c:v>0.6</c:v>
                </c:pt>
                <c:pt idx="248">
                  <c:v>0.6</c:v>
                </c:pt>
                <c:pt idx="249">
                  <c:v>0.6</c:v>
                </c:pt>
                <c:pt idx="250">
                  <c:v>0.6</c:v>
                </c:pt>
                <c:pt idx="251">
                  <c:v>0.6</c:v>
                </c:pt>
                <c:pt idx="252">
                  <c:v>0.6</c:v>
                </c:pt>
                <c:pt idx="253">
                  <c:v>0.6</c:v>
                </c:pt>
                <c:pt idx="254">
                  <c:v>0.6</c:v>
                </c:pt>
                <c:pt idx="255">
                  <c:v>0.6</c:v>
                </c:pt>
                <c:pt idx="256">
                  <c:v>0.6</c:v>
                </c:pt>
                <c:pt idx="257">
                  <c:v>0.6</c:v>
                </c:pt>
                <c:pt idx="258">
                  <c:v>0.6</c:v>
                </c:pt>
                <c:pt idx="259">
                  <c:v>0.6</c:v>
                </c:pt>
                <c:pt idx="260">
                  <c:v>0.6</c:v>
                </c:pt>
                <c:pt idx="261">
                  <c:v>0.6</c:v>
                </c:pt>
                <c:pt idx="262">
                  <c:v>0.6</c:v>
                </c:pt>
                <c:pt idx="263">
                  <c:v>0.6</c:v>
                </c:pt>
                <c:pt idx="264">
                  <c:v>0.6</c:v>
                </c:pt>
                <c:pt idx="265">
                  <c:v>0.6</c:v>
                </c:pt>
                <c:pt idx="266">
                  <c:v>0.6</c:v>
                </c:pt>
                <c:pt idx="267">
                  <c:v>0.6</c:v>
                </c:pt>
                <c:pt idx="268">
                  <c:v>0.6</c:v>
                </c:pt>
                <c:pt idx="269">
                  <c:v>0.6</c:v>
                </c:pt>
                <c:pt idx="270">
                  <c:v>0.6</c:v>
                </c:pt>
                <c:pt idx="271">
                  <c:v>0.6</c:v>
                </c:pt>
                <c:pt idx="272">
                  <c:v>0.6</c:v>
                </c:pt>
                <c:pt idx="273">
                  <c:v>0.6</c:v>
                </c:pt>
                <c:pt idx="274">
                  <c:v>0.6</c:v>
                </c:pt>
                <c:pt idx="275">
                  <c:v>0.6</c:v>
                </c:pt>
                <c:pt idx="276">
                  <c:v>0.6</c:v>
                </c:pt>
                <c:pt idx="277">
                  <c:v>0.6</c:v>
                </c:pt>
                <c:pt idx="278">
                  <c:v>0.6</c:v>
                </c:pt>
                <c:pt idx="279">
                  <c:v>0.6</c:v>
                </c:pt>
                <c:pt idx="280">
                  <c:v>0.6</c:v>
                </c:pt>
                <c:pt idx="281">
                  <c:v>0.6</c:v>
                </c:pt>
                <c:pt idx="282">
                  <c:v>0.6</c:v>
                </c:pt>
                <c:pt idx="283">
                  <c:v>0.6</c:v>
                </c:pt>
                <c:pt idx="284">
                  <c:v>0.6</c:v>
                </c:pt>
                <c:pt idx="285">
                  <c:v>0.6</c:v>
                </c:pt>
                <c:pt idx="286">
                  <c:v>0.6</c:v>
                </c:pt>
                <c:pt idx="287">
                  <c:v>0.6</c:v>
                </c:pt>
                <c:pt idx="288">
                  <c:v>0.6</c:v>
                </c:pt>
                <c:pt idx="289">
                  <c:v>0.6</c:v>
                </c:pt>
                <c:pt idx="290">
                  <c:v>0.6</c:v>
                </c:pt>
                <c:pt idx="291">
                  <c:v>0.6</c:v>
                </c:pt>
                <c:pt idx="292">
                  <c:v>0.6</c:v>
                </c:pt>
                <c:pt idx="293">
                  <c:v>0.6</c:v>
                </c:pt>
                <c:pt idx="294">
                  <c:v>0.6</c:v>
                </c:pt>
                <c:pt idx="295">
                  <c:v>0.6</c:v>
                </c:pt>
                <c:pt idx="296">
                  <c:v>0.6</c:v>
                </c:pt>
                <c:pt idx="297">
                  <c:v>0.6</c:v>
                </c:pt>
                <c:pt idx="298">
                  <c:v>0.6</c:v>
                </c:pt>
                <c:pt idx="299">
                  <c:v>0.6</c:v>
                </c:pt>
                <c:pt idx="300">
                  <c:v>0.6</c:v>
                </c:pt>
                <c:pt idx="301">
                  <c:v>0.6</c:v>
                </c:pt>
                <c:pt idx="302">
                  <c:v>0.6</c:v>
                </c:pt>
                <c:pt idx="303">
                  <c:v>0.6</c:v>
                </c:pt>
                <c:pt idx="304">
                  <c:v>0.6</c:v>
                </c:pt>
                <c:pt idx="305">
                  <c:v>0.6</c:v>
                </c:pt>
                <c:pt idx="306">
                  <c:v>0.6</c:v>
                </c:pt>
                <c:pt idx="307">
                  <c:v>0.6</c:v>
                </c:pt>
                <c:pt idx="308">
                  <c:v>0.6</c:v>
                </c:pt>
                <c:pt idx="309">
                  <c:v>0.6</c:v>
                </c:pt>
                <c:pt idx="310">
                  <c:v>0.6</c:v>
                </c:pt>
                <c:pt idx="311">
                  <c:v>0.6</c:v>
                </c:pt>
                <c:pt idx="312">
                  <c:v>0.6</c:v>
                </c:pt>
                <c:pt idx="313">
                  <c:v>0.6</c:v>
                </c:pt>
                <c:pt idx="314">
                  <c:v>0.6</c:v>
                </c:pt>
                <c:pt idx="315">
                  <c:v>0.6</c:v>
                </c:pt>
                <c:pt idx="316">
                  <c:v>0.6</c:v>
                </c:pt>
                <c:pt idx="317">
                  <c:v>0.6</c:v>
                </c:pt>
                <c:pt idx="318">
                  <c:v>0.6</c:v>
                </c:pt>
                <c:pt idx="319">
                  <c:v>0.6</c:v>
                </c:pt>
                <c:pt idx="320">
                  <c:v>0.6</c:v>
                </c:pt>
                <c:pt idx="321">
                  <c:v>0.6</c:v>
                </c:pt>
                <c:pt idx="322">
                  <c:v>0.6</c:v>
                </c:pt>
                <c:pt idx="323">
                  <c:v>0.6</c:v>
                </c:pt>
                <c:pt idx="324">
                  <c:v>0.6</c:v>
                </c:pt>
                <c:pt idx="325">
                  <c:v>0.6</c:v>
                </c:pt>
                <c:pt idx="326">
                  <c:v>0.6</c:v>
                </c:pt>
                <c:pt idx="327">
                  <c:v>0.6</c:v>
                </c:pt>
                <c:pt idx="328">
                  <c:v>0.6</c:v>
                </c:pt>
                <c:pt idx="329">
                  <c:v>0.6</c:v>
                </c:pt>
                <c:pt idx="330">
                  <c:v>0.6</c:v>
                </c:pt>
                <c:pt idx="331">
                  <c:v>0.6</c:v>
                </c:pt>
                <c:pt idx="332">
                  <c:v>0.6</c:v>
                </c:pt>
                <c:pt idx="333">
                  <c:v>0.6</c:v>
                </c:pt>
                <c:pt idx="334">
                  <c:v>0.6</c:v>
                </c:pt>
                <c:pt idx="335">
                  <c:v>0.6</c:v>
                </c:pt>
                <c:pt idx="336">
                  <c:v>0.6</c:v>
                </c:pt>
                <c:pt idx="337">
                  <c:v>0.6</c:v>
                </c:pt>
                <c:pt idx="338">
                  <c:v>0.6</c:v>
                </c:pt>
                <c:pt idx="339">
                  <c:v>0.6</c:v>
                </c:pt>
                <c:pt idx="340">
                  <c:v>0.6</c:v>
                </c:pt>
                <c:pt idx="341">
                  <c:v>0.6</c:v>
                </c:pt>
                <c:pt idx="342">
                  <c:v>0.6</c:v>
                </c:pt>
                <c:pt idx="343">
                  <c:v>0.6</c:v>
                </c:pt>
                <c:pt idx="344">
                  <c:v>0.6</c:v>
                </c:pt>
                <c:pt idx="345">
                  <c:v>0.6</c:v>
                </c:pt>
                <c:pt idx="346">
                  <c:v>0.6</c:v>
                </c:pt>
                <c:pt idx="347">
                  <c:v>0.6</c:v>
                </c:pt>
                <c:pt idx="348">
                  <c:v>0.6</c:v>
                </c:pt>
                <c:pt idx="349">
                  <c:v>0.6</c:v>
                </c:pt>
                <c:pt idx="350">
                  <c:v>0.6</c:v>
                </c:pt>
                <c:pt idx="351">
                  <c:v>0.6</c:v>
                </c:pt>
                <c:pt idx="352">
                  <c:v>0.6</c:v>
                </c:pt>
                <c:pt idx="353">
                  <c:v>0.6</c:v>
                </c:pt>
                <c:pt idx="354">
                  <c:v>0.6</c:v>
                </c:pt>
                <c:pt idx="355">
                  <c:v>0.6</c:v>
                </c:pt>
                <c:pt idx="356">
                  <c:v>0.6</c:v>
                </c:pt>
                <c:pt idx="357">
                  <c:v>0.6</c:v>
                </c:pt>
                <c:pt idx="358">
                  <c:v>0.6</c:v>
                </c:pt>
                <c:pt idx="359">
                  <c:v>0.6</c:v>
                </c:pt>
                <c:pt idx="360">
                  <c:v>0.6</c:v>
                </c:pt>
                <c:pt idx="361">
                  <c:v>0.6</c:v>
                </c:pt>
                <c:pt idx="362">
                  <c:v>0.6</c:v>
                </c:pt>
                <c:pt idx="363">
                  <c:v>0.6</c:v>
                </c:pt>
                <c:pt idx="364">
                  <c:v>0.6</c:v>
                </c:pt>
                <c:pt idx="365">
                  <c:v>0.6</c:v>
                </c:pt>
                <c:pt idx="366">
                  <c:v>0.6</c:v>
                </c:pt>
                <c:pt idx="367">
                  <c:v>0.6</c:v>
                </c:pt>
                <c:pt idx="368">
                  <c:v>0.6</c:v>
                </c:pt>
                <c:pt idx="369">
                  <c:v>0.6</c:v>
                </c:pt>
                <c:pt idx="370">
                  <c:v>0.6</c:v>
                </c:pt>
                <c:pt idx="371">
                  <c:v>0.6</c:v>
                </c:pt>
                <c:pt idx="372">
                  <c:v>0.6</c:v>
                </c:pt>
                <c:pt idx="373">
                  <c:v>0.6</c:v>
                </c:pt>
                <c:pt idx="374">
                  <c:v>0.6</c:v>
                </c:pt>
                <c:pt idx="375">
                  <c:v>0.6</c:v>
                </c:pt>
                <c:pt idx="376">
                  <c:v>0.6</c:v>
                </c:pt>
                <c:pt idx="377">
                  <c:v>0.6</c:v>
                </c:pt>
                <c:pt idx="378">
                  <c:v>0.6</c:v>
                </c:pt>
                <c:pt idx="379">
                  <c:v>0.6</c:v>
                </c:pt>
                <c:pt idx="380">
                  <c:v>0.6</c:v>
                </c:pt>
                <c:pt idx="381">
                  <c:v>0.6</c:v>
                </c:pt>
                <c:pt idx="382">
                  <c:v>0.6</c:v>
                </c:pt>
                <c:pt idx="383">
                  <c:v>0.6</c:v>
                </c:pt>
                <c:pt idx="384">
                  <c:v>0.6</c:v>
                </c:pt>
                <c:pt idx="385">
                  <c:v>0.6</c:v>
                </c:pt>
                <c:pt idx="386">
                  <c:v>0.6</c:v>
                </c:pt>
                <c:pt idx="387">
                  <c:v>0.6</c:v>
                </c:pt>
                <c:pt idx="388">
                  <c:v>0.6</c:v>
                </c:pt>
                <c:pt idx="389">
                  <c:v>0.6</c:v>
                </c:pt>
                <c:pt idx="390">
                  <c:v>0.6</c:v>
                </c:pt>
                <c:pt idx="391">
                  <c:v>0.6</c:v>
                </c:pt>
                <c:pt idx="392">
                  <c:v>0.6</c:v>
                </c:pt>
                <c:pt idx="393">
                  <c:v>0.6</c:v>
                </c:pt>
                <c:pt idx="394">
                  <c:v>0.6</c:v>
                </c:pt>
                <c:pt idx="395">
                  <c:v>0.6</c:v>
                </c:pt>
                <c:pt idx="396">
                  <c:v>0.6</c:v>
                </c:pt>
                <c:pt idx="397">
                  <c:v>0.6</c:v>
                </c:pt>
                <c:pt idx="398">
                  <c:v>0.6</c:v>
                </c:pt>
                <c:pt idx="399">
                  <c:v>0.6</c:v>
                </c:pt>
                <c:pt idx="400">
                  <c:v>0.6</c:v>
                </c:pt>
                <c:pt idx="401">
                  <c:v>0.6</c:v>
                </c:pt>
                <c:pt idx="402">
                  <c:v>0.6</c:v>
                </c:pt>
                <c:pt idx="403">
                  <c:v>0.6</c:v>
                </c:pt>
                <c:pt idx="404">
                  <c:v>0.6</c:v>
                </c:pt>
                <c:pt idx="405">
                  <c:v>0.6</c:v>
                </c:pt>
                <c:pt idx="406">
                  <c:v>0.6</c:v>
                </c:pt>
                <c:pt idx="407">
                  <c:v>0.6</c:v>
                </c:pt>
                <c:pt idx="408">
                  <c:v>0.6</c:v>
                </c:pt>
                <c:pt idx="409">
                  <c:v>0.6</c:v>
                </c:pt>
                <c:pt idx="410">
                  <c:v>0.6</c:v>
                </c:pt>
                <c:pt idx="411">
                  <c:v>0.6</c:v>
                </c:pt>
                <c:pt idx="412">
                  <c:v>0.6</c:v>
                </c:pt>
                <c:pt idx="413">
                  <c:v>0.6</c:v>
                </c:pt>
                <c:pt idx="414">
                  <c:v>0.6</c:v>
                </c:pt>
                <c:pt idx="415">
                  <c:v>0.6</c:v>
                </c:pt>
                <c:pt idx="416">
                  <c:v>0.6</c:v>
                </c:pt>
                <c:pt idx="417">
                  <c:v>0.6</c:v>
                </c:pt>
                <c:pt idx="418">
                  <c:v>0.6</c:v>
                </c:pt>
                <c:pt idx="419">
                  <c:v>0.6</c:v>
                </c:pt>
                <c:pt idx="420">
                  <c:v>0.6</c:v>
                </c:pt>
                <c:pt idx="421">
                  <c:v>0.6</c:v>
                </c:pt>
                <c:pt idx="422">
                  <c:v>0.6</c:v>
                </c:pt>
                <c:pt idx="423">
                  <c:v>0.6</c:v>
                </c:pt>
                <c:pt idx="424">
                  <c:v>0.6</c:v>
                </c:pt>
                <c:pt idx="425">
                  <c:v>0.6</c:v>
                </c:pt>
                <c:pt idx="426">
                  <c:v>0.6</c:v>
                </c:pt>
                <c:pt idx="427">
                  <c:v>0.6</c:v>
                </c:pt>
                <c:pt idx="428">
                  <c:v>0.6</c:v>
                </c:pt>
                <c:pt idx="429">
                  <c:v>0.6</c:v>
                </c:pt>
                <c:pt idx="430">
                  <c:v>0.6</c:v>
                </c:pt>
                <c:pt idx="431">
                  <c:v>0.6</c:v>
                </c:pt>
                <c:pt idx="432">
                  <c:v>0.6</c:v>
                </c:pt>
                <c:pt idx="433">
                  <c:v>0.6</c:v>
                </c:pt>
                <c:pt idx="434">
                  <c:v>0.6</c:v>
                </c:pt>
                <c:pt idx="435">
                  <c:v>0.6</c:v>
                </c:pt>
                <c:pt idx="436">
                  <c:v>0.6</c:v>
                </c:pt>
                <c:pt idx="437">
                  <c:v>0.6</c:v>
                </c:pt>
                <c:pt idx="438">
                  <c:v>0.6</c:v>
                </c:pt>
                <c:pt idx="439">
                  <c:v>0.6</c:v>
                </c:pt>
                <c:pt idx="440">
                  <c:v>0.6</c:v>
                </c:pt>
                <c:pt idx="441">
                  <c:v>0.6</c:v>
                </c:pt>
                <c:pt idx="442">
                  <c:v>0.6</c:v>
                </c:pt>
                <c:pt idx="443">
                  <c:v>0.6</c:v>
                </c:pt>
                <c:pt idx="444">
                  <c:v>0.6</c:v>
                </c:pt>
                <c:pt idx="445">
                  <c:v>0.6</c:v>
                </c:pt>
                <c:pt idx="446">
                  <c:v>0.6</c:v>
                </c:pt>
                <c:pt idx="447">
                  <c:v>0.6</c:v>
                </c:pt>
                <c:pt idx="448">
                  <c:v>0.6</c:v>
                </c:pt>
                <c:pt idx="449">
                  <c:v>0.6</c:v>
                </c:pt>
                <c:pt idx="450">
                  <c:v>0.6</c:v>
                </c:pt>
                <c:pt idx="451">
                  <c:v>0.6</c:v>
                </c:pt>
                <c:pt idx="452">
                  <c:v>0.6</c:v>
                </c:pt>
                <c:pt idx="453">
                  <c:v>0.6</c:v>
                </c:pt>
                <c:pt idx="454">
                  <c:v>0.6</c:v>
                </c:pt>
                <c:pt idx="455">
                  <c:v>0.6</c:v>
                </c:pt>
                <c:pt idx="456">
                  <c:v>0.6</c:v>
                </c:pt>
                <c:pt idx="457">
                  <c:v>0.6</c:v>
                </c:pt>
                <c:pt idx="458">
                  <c:v>0.6</c:v>
                </c:pt>
                <c:pt idx="459">
                  <c:v>0.6</c:v>
                </c:pt>
                <c:pt idx="460">
                  <c:v>0.6</c:v>
                </c:pt>
                <c:pt idx="461">
                  <c:v>0.6</c:v>
                </c:pt>
                <c:pt idx="462">
                  <c:v>0.6</c:v>
                </c:pt>
                <c:pt idx="463">
                  <c:v>0.6</c:v>
                </c:pt>
                <c:pt idx="464">
                  <c:v>0.6</c:v>
                </c:pt>
                <c:pt idx="465">
                  <c:v>0.6</c:v>
                </c:pt>
                <c:pt idx="466">
                  <c:v>0.6</c:v>
                </c:pt>
                <c:pt idx="467">
                  <c:v>0.6</c:v>
                </c:pt>
                <c:pt idx="468">
                  <c:v>0.6</c:v>
                </c:pt>
                <c:pt idx="469">
                  <c:v>0.6</c:v>
                </c:pt>
                <c:pt idx="470">
                  <c:v>0.6</c:v>
                </c:pt>
                <c:pt idx="471">
                  <c:v>0.6</c:v>
                </c:pt>
                <c:pt idx="472">
                  <c:v>0.6</c:v>
                </c:pt>
                <c:pt idx="473">
                  <c:v>0.6</c:v>
                </c:pt>
                <c:pt idx="474">
                  <c:v>0.6</c:v>
                </c:pt>
                <c:pt idx="475">
                  <c:v>0.6</c:v>
                </c:pt>
                <c:pt idx="476">
                  <c:v>0.6</c:v>
                </c:pt>
                <c:pt idx="477">
                  <c:v>0.6</c:v>
                </c:pt>
                <c:pt idx="478">
                  <c:v>0.6</c:v>
                </c:pt>
                <c:pt idx="479">
                  <c:v>0.6</c:v>
                </c:pt>
                <c:pt idx="480">
                  <c:v>0.6</c:v>
                </c:pt>
                <c:pt idx="481">
                  <c:v>0.6</c:v>
                </c:pt>
                <c:pt idx="482">
                  <c:v>0.6</c:v>
                </c:pt>
                <c:pt idx="483">
                  <c:v>0.6</c:v>
                </c:pt>
                <c:pt idx="484">
                  <c:v>0.6</c:v>
                </c:pt>
                <c:pt idx="485">
                  <c:v>0.6</c:v>
                </c:pt>
                <c:pt idx="486">
                  <c:v>0.6</c:v>
                </c:pt>
                <c:pt idx="487">
                  <c:v>0.6</c:v>
                </c:pt>
                <c:pt idx="488">
                  <c:v>0.6</c:v>
                </c:pt>
                <c:pt idx="489">
                  <c:v>0.6</c:v>
                </c:pt>
                <c:pt idx="490">
                  <c:v>0.6</c:v>
                </c:pt>
                <c:pt idx="491">
                  <c:v>0.6</c:v>
                </c:pt>
                <c:pt idx="492">
                  <c:v>0.6</c:v>
                </c:pt>
                <c:pt idx="493">
                  <c:v>0.6</c:v>
                </c:pt>
                <c:pt idx="494">
                  <c:v>0.6</c:v>
                </c:pt>
                <c:pt idx="495">
                  <c:v>0.6</c:v>
                </c:pt>
                <c:pt idx="496">
                  <c:v>0.6</c:v>
                </c:pt>
                <c:pt idx="497">
                  <c:v>0.6</c:v>
                </c:pt>
                <c:pt idx="498">
                  <c:v>0.6</c:v>
                </c:pt>
                <c:pt idx="499">
                  <c:v>0.6</c:v>
                </c:pt>
                <c:pt idx="500">
                  <c:v>0.6</c:v>
                </c:pt>
                <c:pt idx="501">
                  <c:v>0.6</c:v>
                </c:pt>
                <c:pt idx="502">
                  <c:v>0.6</c:v>
                </c:pt>
                <c:pt idx="503">
                  <c:v>0.6</c:v>
                </c:pt>
                <c:pt idx="504">
                  <c:v>0.6</c:v>
                </c:pt>
                <c:pt idx="505">
                  <c:v>0.6</c:v>
                </c:pt>
                <c:pt idx="506">
                  <c:v>0.6</c:v>
                </c:pt>
                <c:pt idx="507">
                  <c:v>0.6</c:v>
                </c:pt>
                <c:pt idx="508">
                  <c:v>0.6</c:v>
                </c:pt>
                <c:pt idx="509">
                  <c:v>0.6</c:v>
                </c:pt>
                <c:pt idx="510">
                  <c:v>0.6</c:v>
                </c:pt>
                <c:pt idx="511">
                  <c:v>0.6</c:v>
                </c:pt>
              </c:numCache>
            </c:numRef>
          </c:yVal>
          <c:smooth val="0"/>
        </c:ser>
        <c:ser>
          <c:idx val="2"/>
          <c:order val="2"/>
          <c:tx>
            <c:v>Maximum velocity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strRef>
              <c:f>Sheet1!$C$3:$C$514</c:f>
              <c:strCache>
                <c:ptCount val="512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CO-318</c:v>
                </c:pt>
                <c:pt idx="318">
                  <c:v>CO-319</c:v>
                </c:pt>
                <c:pt idx="319">
                  <c:v>CO-320</c:v>
                </c:pt>
                <c:pt idx="320">
                  <c:v>CO-321</c:v>
                </c:pt>
                <c:pt idx="321">
                  <c:v>CO-322</c:v>
                </c:pt>
                <c:pt idx="322">
                  <c:v>CO-323</c:v>
                </c:pt>
                <c:pt idx="323">
                  <c:v>CO-324</c:v>
                </c:pt>
                <c:pt idx="324">
                  <c:v>CO-325</c:v>
                </c:pt>
                <c:pt idx="325">
                  <c:v>CO-326</c:v>
                </c:pt>
                <c:pt idx="326">
                  <c:v>CO-327</c:v>
                </c:pt>
                <c:pt idx="327">
                  <c:v>CO-328</c:v>
                </c:pt>
                <c:pt idx="328">
                  <c:v>CO-329</c:v>
                </c:pt>
                <c:pt idx="329">
                  <c:v>CO-330</c:v>
                </c:pt>
                <c:pt idx="330">
                  <c:v>CO-331</c:v>
                </c:pt>
                <c:pt idx="331">
                  <c:v>CO-332</c:v>
                </c:pt>
                <c:pt idx="332">
                  <c:v>CO-333</c:v>
                </c:pt>
                <c:pt idx="333">
                  <c:v>CO-334</c:v>
                </c:pt>
                <c:pt idx="334">
                  <c:v>CO-335</c:v>
                </c:pt>
                <c:pt idx="335">
                  <c:v>CO-336</c:v>
                </c:pt>
                <c:pt idx="336">
                  <c:v>CO-337</c:v>
                </c:pt>
                <c:pt idx="337">
                  <c:v>CO-338</c:v>
                </c:pt>
                <c:pt idx="338">
                  <c:v>CO-339</c:v>
                </c:pt>
                <c:pt idx="339">
                  <c:v>CO-340</c:v>
                </c:pt>
                <c:pt idx="340">
                  <c:v>CO-341</c:v>
                </c:pt>
                <c:pt idx="341">
                  <c:v>CO-342</c:v>
                </c:pt>
                <c:pt idx="342">
                  <c:v>CO-343</c:v>
                </c:pt>
                <c:pt idx="343">
                  <c:v>CO-344</c:v>
                </c:pt>
                <c:pt idx="344">
                  <c:v>CO-345</c:v>
                </c:pt>
                <c:pt idx="345">
                  <c:v>CO-346</c:v>
                </c:pt>
                <c:pt idx="346">
                  <c:v>CO-347</c:v>
                </c:pt>
                <c:pt idx="347">
                  <c:v>CO-348</c:v>
                </c:pt>
                <c:pt idx="348">
                  <c:v>CO-349</c:v>
                </c:pt>
                <c:pt idx="349">
                  <c:v>CO-350</c:v>
                </c:pt>
                <c:pt idx="350">
                  <c:v>CO-351</c:v>
                </c:pt>
                <c:pt idx="351">
                  <c:v>CO-352</c:v>
                </c:pt>
                <c:pt idx="352">
                  <c:v>CO-353</c:v>
                </c:pt>
                <c:pt idx="353">
                  <c:v>CO-354</c:v>
                </c:pt>
                <c:pt idx="354">
                  <c:v>CO-355</c:v>
                </c:pt>
                <c:pt idx="355">
                  <c:v>CO-356</c:v>
                </c:pt>
                <c:pt idx="356">
                  <c:v>CO-357</c:v>
                </c:pt>
                <c:pt idx="357">
                  <c:v>CO-358</c:v>
                </c:pt>
                <c:pt idx="358">
                  <c:v>CO-359</c:v>
                </c:pt>
                <c:pt idx="359">
                  <c:v>CO-360</c:v>
                </c:pt>
                <c:pt idx="360">
                  <c:v>CO-361</c:v>
                </c:pt>
                <c:pt idx="361">
                  <c:v>CO-362</c:v>
                </c:pt>
                <c:pt idx="362">
                  <c:v>CO-363</c:v>
                </c:pt>
                <c:pt idx="363">
                  <c:v>CO-364</c:v>
                </c:pt>
                <c:pt idx="364">
                  <c:v>CO-365</c:v>
                </c:pt>
                <c:pt idx="365">
                  <c:v>CO-366</c:v>
                </c:pt>
                <c:pt idx="366">
                  <c:v>CO-367</c:v>
                </c:pt>
                <c:pt idx="367">
                  <c:v>CO-368</c:v>
                </c:pt>
                <c:pt idx="368">
                  <c:v>CO-369</c:v>
                </c:pt>
                <c:pt idx="369">
                  <c:v>CO-370</c:v>
                </c:pt>
                <c:pt idx="370">
                  <c:v>CO-371</c:v>
                </c:pt>
                <c:pt idx="371">
                  <c:v>CO-372</c:v>
                </c:pt>
                <c:pt idx="372">
                  <c:v>CO-373</c:v>
                </c:pt>
                <c:pt idx="373">
                  <c:v>CO-374</c:v>
                </c:pt>
                <c:pt idx="374">
                  <c:v>CO-375</c:v>
                </c:pt>
                <c:pt idx="375">
                  <c:v>CO-376</c:v>
                </c:pt>
                <c:pt idx="376">
                  <c:v>CO-377</c:v>
                </c:pt>
                <c:pt idx="377">
                  <c:v>CO-378</c:v>
                </c:pt>
                <c:pt idx="378">
                  <c:v>CO-379</c:v>
                </c:pt>
                <c:pt idx="379">
                  <c:v>CO-380</c:v>
                </c:pt>
                <c:pt idx="380">
                  <c:v>CO-381</c:v>
                </c:pt>
                <c:pt idx="381">
                  <c:v>CO-382</c:v>
                </c:pt>
                <c:pt idx="382">
                  <c:v>CO-383</c:v>
                </c:pt>
                <c:pt idx="383">
                  <c:v>CO-384</c:v>
                </c:pt>
                <c:pt idx="384">
                  <c:v>CO-385</c:v>
                </c:pt>
                <c:pt idx="385">
                  <c:v>CO-386</c:v>
                </c:pt>
                <c:pt idx="386">
                  <c:v>CO-387</c:v>
                </c:pt>
                <c:pt idx="387">
                  <c:v>CO-388</c:v>
                </c:pt>
                <c:pt idx="388">
                  <c:v>CO-389</c:v>
                </c:pt>
                <c:pt idx="389">
                  <c:v>CO-390</c:v>
                </c:pt>
                <c:pt idx="390">
                  <c:v>CO-391</c:v>
                </c:pt>
                <c:pt idx="391">
                  <c:v>CO-392</c:v>
                </c:pt>
                <c:pt idx="392">
                  <c:v>CO-393</c:v>
                </c:pt>
                <c:pt idx="393">
                  <c:v>CO-394</c:v>
                </c:pt>
                <c:pt idx="394">
                  <c:v>CO-395</c:v>
                </c:pt>
                <c:pt idx="395">
                  <c:v>CO-396</c:v>
                </c:pt>
                <c:pt idx="396">
                  <c:v>CO-397</c:v>
                </c:pt>
                <c:pt idx="397">
                  <c:v>CO-398</c:v>
                </c:pt>
                <c:pt idx="398">
                  <c:v>CO-399</c:v>
                </c:pt>
                <c:pt idx="399">
                  <c:v>CO-400</c:v>
                </c:pt>
                <c:pt idx="400">
                  <c:v>CO-401</c:v>
                </c:pt>
                <c:pt idx="401">
                  <c:v>CO-402</c:v>
                </c:pt>
                <c:pt idx="402">
                  <c:v>CO-403</c:v>
                </c:pt>
                <c:pt idx="403">
                  <c:v>CO-404</c:v>
                </c:pt>
                <c:pt idx="404">
                  <c:v>CO-405</c:v>
                </c:pt>
                <c:pt idx="405">
                  <c:v>CO-406</c:v>
                </c:pt>
                <c:pt idx="406">
                  <c:v>CO-407</c:v>
                </c:pt>
                <c:pt idx="407">
                  <c:v>CO-408</c:v>
                </c:pt>
                <c:pt idx="408">
                  <c:v>CO-409</c:v>
                </c:pt>
                <c:pt idx="409">
                  <c:v>CO-410</c:v>
                </c:pt>
                <c:pt idx="410">
                  <c:v>CO-411</c:v>
                </c:pt>
                <c:pt idx="411">
                  <c:v>CO-412</c:v>
                </c:pt>
                <c:pt idx="412">
                  <c:v>CO-413</c:v>
                </c:pt>
                <c:pt idx="413">
                  <c:v>CO-414</c:v>
                </c:pt>
                <c:pt idx="414">
                  <c:v>CO-415</c:v>
                </c:pt>
                <c:pt idx="415">
                  <c:v>CO-416</c:v>
                </c:pt>
                <c:pt idx="416">
                  <c:v>CO-417</c:v>
                </c:pt>
                <c:pt idx="417">
                  <c:v>CO-418</c:v>
                </c:pt>
                <c:pt idx="418">
                  <c:v>CO-419</c:v>
                </c:pt>
                <c:pt idx="419">
                  <c:v>CO-420</c:v>
                </c:pt>
                <c:pt idx="420">
                  <c:v>CO-421</c:v>
                </c:pt>
                <c:pt idx="421">
                  <c:v>CO-422</c:v>
                </c:pt>
                <c:pt idx="422">
                  <c:v>CO-423</c:v>
                </c:pt>
                <c:pt idx="423">
                  <c:v>CO-424</c:v>
                </c:pt>
                <c:pt idx="424">
                  <c:v>CO-425</c:v>
                </c:pt>
                <c:pt idx="425">
                  <c:v>CO-426</c:v>
                </c:pt>
                <c:pt idx="426">
                  <c:v>CO-427</c:v>
                </c:pt>
                <c:pt idx="427">
                  <c:v>CO-428</c:v>
                </c:pt>
                <c:pt idx="428">
                  <c:v>CO-429</c:v>
                </c:pt>
                <c:pt idx="429">
                  <c:v>CO-430</c:v>
                </c:pt>
                <c:pt idx="430">
                  <c:v>CO-431</c:v>
                </c:pt>
                <c:pt idx="431">
                  <c:v>CO-432</c:v>
                </c:pt>
                <c:pt idx="432">
                  <c:v>CO-433</c:v>
                </c:pt>
                <c:pt idx="433">
                  <c:v>CO-434</c:v>
                </c:pt>
                <c:pt idx="434">
                  <c:v>CO-435</c:v>
                </c:pt>
                <c:pt idx="435">
                  <c:v>CO-436</c:v>
                </c:pt>
                <c:pt idx="436">
                  <c:v>CO-437</c:v>
                </c:pt>
                <c:pt idx="437">
                  <c:v>CO-438</c:v>
                </c:pt>
                <c:pt idx="438">
                  <c:v>CO-439</c:v>
                </c:pt>
                <c:pt idx="439">
                  <c:v>CO-440</c:v>
                </c:pt>
                <c:pt idx="440">
                  <c:v>CO-441</c:v>
                </c:pt>
                <c:pt idx="441">
                  <c:v>CO-442</c:v>
                </c:pt>
                <c:pt idx="442">
                  <c:v>CO-443</c:v>
                </c:pt>
                <c:pt idx="443">
                  <c:v>CO-444</c:v>
                </c:pt>
                <c:pt idx="444">
                  <c:v>CO-445</c:v>
                </c:pt>
                <c:pt idx="445">
                  <c:v>CO-446</c:v>
                </c:pt>
                <c:pt idx="446">
                  <c:v>CO-447</c:v>
                </c:pt>
                <c:pt idx="447">
                  <c:v>CO-448</c:v>
                </c:pt>
                <c:pt idx="448">
                  <c:v>CO-449</c:v>
                </c:pt>
                <c:pt idx="449">
                  <c:v>CO-450</c:v>
                </c:pt>
                <c:pt idx="450">
                  <c:v>CO-451</c:v>
                </c:pt>
                <c:pt idx="451">
                  <c:v>CO-452</c:v>
                </c:pt>
                <c:pt idx="452">
                  <c:v>CO-453</c:v>
                </c:pt>
                <c:pt idx="453">
                  <c:v>CO-454</c:v>
                </c:pt>
                <c:pt idx="454">
                  <c:v>CO-455</c:v>
                </c:pt>
                <c:pt idx="455">
                  <c:v>CO-456</c:v>
                </c:pt>
                <c:pt idx="456">
                  <c:v>CO-457</c:v>
                </c:pt>
                <c:pt idx="457">
                  <c:v>CO-458</c:v>
                </c:pt>
                <c:pt idx="458">
                  <c:v>CO-459</c:v>
                </c:pt>
                <c:pt idx="459">
                  <c:v>CO-460</c:v>
                </c:pt>
                <c:pt idx="460">
                  <c:v>CO-461</c:v>
                </c:pt>
                <c:pt idx="461">
                  <c:v>CO-462</c:v>
                </c:pt>
                <c:pt idx="462">
                  <c:v>CO-463</c:v>
                </c:pt>
                <c:pt idx="463">
                  <c:v>CO-464</c:v>
                </c:pt>
                <c:pt idx="464">
                  <c:v>CO-465</c:v>
                </c:pt>
                <c:pt idx="465">
                  <c:v>CO-466</c:v>
                </c:pt>
                <c:pt idx="466">
                  <c:v>CO-467</c:v>
                </c:pt>
                <c:pt idx="467">
                  <c:v>CO-468</c:v>
                </c:pt>
                <c:pt idx="468">
                  <c:v>CO-469</c:v>
                </c:pt>
                <c:pt idx="469">
                  <c:v>CO-470</c:v>
                </c:pt>
                <c:pt idx="470">
                  <c:v>CO-471</c:v>
                </c:pt>
                <c:pt idx="471">
                  <c:v>CO-472</c:v>
                </c:pt>
                <c:pt idx="472">
                  <c:v>CO-473</c:v>
                </c:pt>
                <c:pt idx="473">
                  <c:v>CO-474</c:v>
                </c:pt>
                <c:pt idx="474">
                  <c:v>CO-475</c:v>
                </c:pt>
                <c:pt idx="475">
                  <c:v>CO-476</c:v>
                </c:pt>
                <c:pt idx="476">
                  <c:v>CO-477</c:v>
                </c:pt>
                <c:pt idx="477">
                  <c:v>CO-478</c:v>
                </c:pt>
                <c:pt idx="478">
                  <c:v>CO-479</c:v>
                </c:pt>
                <c:pt idx="479">
                  <c:v>CO-480</c:v>
                </c:pt>
                <c:pt idx="480">
                  <c:v>CO-481</c:v>
                </c:pt>
                <c:pt idx="481">
                  <c:v>CO-482</c:v>
                </c:pt>
                <c:pt idx="482">
                  <c:v>CO-483</c:v>
                </c:pt>
                <c:pt idx="483">
                  <c:v>CO-484</c:v>
                </c:pt>
                <c:pt idx="484">
                  <c:v>CO-485</c:v>
                </c:pt>
                <c:pt idx="485">
                  <c:v>CO-486</c:v>
                </c:pt>
                <c:pt idx="486">
                  <c:v>CO-487</c:v>
                </c:pt>
                <c:pt idx="487">
                  <c:v>CO-488</c:v>
                </c:pt>
                <c:pt idx="488">
                  <c:v>CO-489</c:v>
                </c:pt>
                <c:pt idx="489">
                  <c:v>CO-490</c:v>
                </c:pt>
                <c:pt idx="490">
                  <c:v>CO-491</c:v>
                </c:pt>
                <c:pt idx="491">
                  <c:v>CO-492</c:v>
                </c:pt>
                <c:pt idx="492">
                  <c:v>CO-493</c:v>
                </c:pt>
                <c:pt idx="493">
                  <c:v>CO-494</c:v>
                </c:pt>
                <c:pt idx="494">
                  <c:v>CO-495</c:v>
                </c:pt>
                <c:pt idx="495">
                  <c:v>CO-496</c:v>
                </c:pt>
                <c:pt idx="496">
                  <c:v>CO-497</c:v>
                </c:pt>
                <c:pt idx="497">
                  <c:v>CO-498</c:v>
                </c:pt>
                <c:pt idx="498">
                  <c:v>CO-499</c:v>
                </c:pt>
                <c:pt idx="499">
                  <c:v>CO-500</c:v>
                </c:pt>
                <c:pt idx="500">
                  <c:v>CO-501</c:v>
                </c:pt>
                <c:pt idx="501">
                  <c:v>CO-502</c:v>
                </c:pt>
                <c:pt idx="502">
                  <c:v>CO-503</c:v>
                </c:pt>
                <c:pt idx="503">
                  <c:v>CO-504</c:v>
                </c:pt>
                <c:pt idx="504">
                  <c:v>CO-505</c:v>
                </c:pt>
                <c:pt idx="505">
                  <c:v>CO-506</c:v>
                </c:pt>
                <c:pt idx="506">
                  <c:v>CO-507</c:v>
                </c:pt>
                <c:pt idx="507">
                  <c:v>CO-508</c:v>
                </c:pt>
                <c:pt idx="508">
                  <c:v>CO-509</c:v>
                </c:pt>
                <c:pt idx="509">
                  <c:v>CO-510</c:v>
                </c:pt>
                <c:pt idx="510">
                  <c:v>CO-511</c:v>
                </c:pt>
                <c:pt idx="511">
                  <c:v>CO-512</c:v>
                </c:pt>
              </c:strCache>
            </c:strRef>
          </c:xVal>
          <c:yVal>
            <c:numRef>
              <c:f>Sheet1!$M$3:$M$514</c:f>
              <c:numCache>
                <c:formatCode>General</c:formatCode>
                <c:ptCount val="512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8</c:v>
                </c:pt>
                <c:pt idx="9">
                  <c:v>8</c:v>
                </c:pt>
                <c:pt idx="10">
                  <c:v>8</c:v>
                </c:pt>
                <c:pt idx="11">
                  <c:v>8</c:v>
                </c:pt>
                <c:pt idx="12">
                  <c:v>8</c:v>
                </c:pt>
                <c:pt idx="13">
                  <c:v>8</c:v>
                </c:pt>
                <c:pt idx="14">
                  <c:v>8</c:v>
                </c:pt>
                <c:pt idx="15">
                  <c:v>8</c:v>
                </c:pt>
                <c:pt idx="16">
                  <c:v>8</c:v>
                </c:pt>
                <c:pt idx="17">
                  <c:v>8</c:v>
                </c:pt>
                <c:pt idx="18">
                  <c:v>8</c:v>
                </c:pt>
                <c:pt idx="19">
                  <c:v>8</c:v>
                </c:pt>
                <c:pt idx="20">
                  <c:v>8</c:v>
                </c:pt>
                <c:pt idx="21">
                  <c:v>8</c:v>
                </c:pt>
                <c:pt idx="22">
                  <c:v>8</c:v>
                </c:pt>
                <c:pt idx="23">
                  <c:v>8</c:v>
                </c:pt>
                <c:pt idx="24">
                  <c:v>8</c:v>
                </c:pt>
                <c:pt idx="25">
                  <c:v>8</c:v>
                </c:pt>
                <c:pt idx="26">
                  <c:v>8</c:v>
                </c:pt>
                <c:pt idx="27">
                  <c:v>8</c:v>
                </c:pt>
                <c:pt idx="28">
                  <c:v>8</c:v>
                </c:pt>
                <c:pt idx="29">
                  <c:v>8</c:v>
                </c:pt>
                <c:pt idx="30">
                  <c:v>8</c:v>
                </c:pt>
                <c:pt idx="31">
                  <c:v>8</c:v>
                </c:pt>
                <c:pt idx="32">
                  <c:v>8</c:v>
                </c:pt>
                <c:pt idx="33">
                  <c:v>8</c:v>
                </c:pt>
                <c:pt idx="34">
                  <c:v>8</c:v>
                </c:pt>
                <c:pt idx="35">
                  <c:v>8</c:v>
                </c:pt>
                <c:pt idx="36">
                  <c:v>8</c:v>
                </c:pt>
                <c:pt idx="37">
                  <c:v>8</c:v>
                </c:pt>
                <c:pt idx="38">
                  <c:v>8</c:v>
                </c:pt>
                <c:pt idx="39">
                  <c:v>8</c:v>
                </c:pt>
                <c:pt idx="40">
                  <c:v>8</c:v>
                </c:pt>
                <c:pt idx="41">
                  <c:v>8</c:v>
                </c:pt>
                <c:pt idx="42">
                  <c:v>8</c:v>
                </c:pt>
                <c:pt idx="43">
                  <c:v>8</c:v>
                </c:pt>
                <c:pt idx="44">
                  <c:v>8</c:v>
                </c:pt>
                <c:pt idx="45">
                  <c:v>8</c:v>
                </c:pt>
                <c:pt idx="46">
                  <c:v>8</c:v>
                </c:pt>
                <c:pt idx="47">
                  <c:v>8</c:v>
                </c:pt>
                <c:pt idx="48">
                  <c:v>8</c:v>
                </c:pt>
                <c:pt idx="49">
                  <c:v>8</c:v>
                </c:pt>
                <c:pt idx="50">
                  <c:v>8</c:v>
                </c:pt>
                <c:pt idx="51">
                  <c:v>8</c:v>
                </c:pt>
                <c:pt idx="52">
                  <c:v>8</c:v>
                </c:pt>
                <c:pt idx="53">
                  <c:v>8</c:v>
                </c:pt>
                <c:pt idx="54">
                  <c:v>8</c:v>
                </c:pt>
                <c:pt idx="55">
                  <c:v>8</c:v>
                </c:pt>
                <c:pt idx="56">
                  <c:v>8</c:v>
                </c:pt>
                <c:pt idx="57">
                  <c:v>8</c:v>
                </c:pt>
                <c:pt idx="58">
                  <c:v>8</c:v>
                </c:pt>
                <c:pt idx="59">
                  <c:v>8</c:v>
                </c:pt>
                <c:pt idx="60">
                  <c:v>8</c:v>
                </c:pt>
                <c:pt idx="61">
                  <c:v>8</c:v>
                </c:pt>
                <c:pt idx="62">
                  <c:v>8</c:v>
                </c:pt>
                <c:pt idx="63">
                  <c:v>8</c:v>
                </c:pt>
                <c:pt idx="64">
                  <c:v>8</c:v>
                </c:pt>
                <c:pt idx="65">
                  <c:v>8</c:v>
                </c:pt>
                <c:pt idx="66">
                  <c:v>8</c:v>
                </c:pt>
                <c:pt idx="67">
                  <c:v>8</c:v>
                </c:pt>
                <c:pt idx="68">
                  <c:v>8</c:v>
                </c:pt>
                <c:pt idx="69">
                  <c:v>8</c:v>
                </c:pt>
                <c:pt idx="70">
                  <c:v>8</c:v>
                </c:pt>
                <c:pt idx="71">
                  <c:v>8</c:v>
                </c:pt>
                <c:pt idx="72">
                  <c:v>8</c:v>
                </c:pt>
                <c:pt idx="73">
                  <c:v>8</c:v>
                </c:pt>
                <c:pt idx="74">
                  <c:v>8</c:v>
                </c:pt>
                <c:pt idx="75">
                  <c:v>8</c:v>
                </c:pt>
                <c:pt idx="76">
                  <c:v>8</c:v>
                </c:pt>
                <c:pt idx="77">
                  <c:v>8</c:v>
                </c:pt>
                <c:pt idx="78">
                  <c:v>8</c:v>
                </c:pt>
                <c:pt idx="79">
                  <c:v>8</c:v>
                </c:pt>
                <c:pt idx="80">
                  <c:v>8</c:v>
                </c:pt>
                <c:pt idx="81">
                  <c:v>8</c:v>
                </c:pt>
                <c:pt idx="82">
                  <c:v>8</c:v>
                </c:pt>
                <c:pt idx="83">
                  <c:v>8</c:v>
                </c:pt>
                <c:pt idx="84">
                  <c:v>8</c:v>
                </c:pt>
                <c:pt idx="85">
                  <c:v>8</c:v>
                </c:pt>
                <c:pt idx="86">
                  <c:v>8</c:v>
                </c:pt>
                <c:pt idx="87">
                  <c:v>8</c:v>
                </c:pt>
                <c:pt idx="88">
                  <c:v>8</c:v>
                </c:pt>
                <c:pt idx="89">
                  <c:v>8</c:v>
                </c:pt>
                <c:pt idx="90">
                  <c:v>8</c:v>
                </c:pt>
                <c:pt idx="91">
                  <c:v>8</c:v>
                </c:pt>
                <c:pt idx="92">
                  <c:v>8</c:v>
                </c:pt>
                <c:pt idx="93">
                  <c:v>8</c:v>
                </c:pt>
                <c:pt idx="94">
                  <c:v>8</c:v>
                </c:pt>
                <c:pt idx="95">
                  <c:v>8</c:v>
                </c:pt>
                <c:pt idx="96">
                  <c:v>8</c:v>
                </c:pt>
                <c:pt idx="97">
                  <c:v>8</c:v>
                </c:pt>
                <c:pt idx="98">
                  <c:v>8</c:v>
                </c:pt>
                <c:pt idx="99">
                  <c:v>8</c:v>
                </c:pt>
                <c:pt idx="100">
                  <c:v>8</c:v>
                </c:pt>
                <c:pt idx="101">
                  <c:v>8</c:v>
                </c:pt>
                <c:pt idx="102">
                  <c:v>8</c:v>
                </c:pt>
                <c:pt idx="103">
                  <c:v>8</c:v>
                </c:pt>
                <c:pt idx="104">
                  <c:v>8</c:v>
                </c:pt>
                <c:pt idx="105">
                  <c:v>8</c:v>
                </c:pt>
                <c:pt idx="106">
                  <c:v>8</c:v>
                </c:pt>
                <c:pt idx="107">
                  <c:v>8</c:v>
                </c:pt>
                <c:pt idx="108">
                  <c:v>8</c:v>
                </c:pt>
                <c:pt idx="109">
                  <c:v>8</c:v>
                </c:pt>
                <c:pt idx="110">
                  <c:v>8</c:v>
                </c:pt>
                <c:pt idx="111">
                  <c:v>8</c:v>
                </c:pt>
                <c:pt idx="112">
                  <c:v>8</c:v>
                </c:pt>
                <c:pt idx="113">
                  <c:v>8</c:v>
                </c:pt>
                <c:pt idx="114">
                  <c:v>8</c:v>
                </c:pt>
                <c:pt idx="115">
                  <c:v>8</c:v>
                </c:pt>
                <c:pt idx="116">
                  <c:v>8</c:v>
                </c:pt>
                <c:pt idx="117">
                  <c:v>8</c:v>
                </c:pt>
                <c:pt idx="118">
                  <c:v>8</c:v>
                </c:pt>
                <c:pt idx="119">
                  <c:v>8</c:v>
                </c:pt>
                <c:pt idx="120">
                  <c:v>8</c:v>
                </c:pt>
                <c:pt idx="121">
                  <c:v>8</c:v>
                </c:pt>
                <c:pt idx="122">
                  <c:v>8</c:v>
                </c:pt>
                <c:pt idx="123">
                  <c:v>8</c:v>
                </c:pt>
                <c:pt idx="124">
                  <c:v>8</c:v>
                </c:pt>
                <c:pt idx="125">
                  <c:v>8</c:v>
                </c:pt>
                <c:pt idx="126">
                  <c:v>8</c:v>
                </c:pt>
                <c:pt idx="127">
                  <c:v>8</c:v>
                </c:pt>
                <c:pt idx="128">
                  <c:v>8</c:v>
                </c:pt>
                <c:pt idx="129">
                  <c:v>8</c:v>
                </c:pt>
                <c:pt idx="130">
                  <c:v>8</c:v>
                </c:pt>
                <c:pt idx="131">
                  <c:v>8</c:v>
                </c:pt>
                <c:pt idx="132">
                  <c:v>8</c:v>
                </c:pt>
                <c:pt idx="133">
                  <c:v>8</c:v>
                </c:pt>
                <c:pt idx="134">
                  <c:v>8</c:v>
                </c:pt>
                <c:pt idx="135">
                  <c:v>8</c:v>
                </c:pt>
                <c:pt idx="136">
                  <c:v>8</c:v>
                </c:pt>
                <c:pt idx="137">
                  <c:v>8</c:v>
                </c:pt>
                <c:pt idx="138">
                  <c:v>8</c:v>
                </c:pt>
                <c:pt idx="139">
                  <c:v>8</c:v>
                </c:pt>
                <c:pt idx="140">
                  <c:v>8</c:v>
                </c:pt>
                <c:pt idx="141">
                  <c:v>8</c:v>
                </c:pt>
                <c:pt idx="142">
                  <c:v>8</c:v>
                </c:pt>
                <c:pt idx="143">
                  <c:v>8</c:v>
                </c:pt>
                <c:pt idx="144">
                  <c:v>8</c:v>
                </c:pt>
                <c:pt idx="145">
                  <c:v>8</c:v>
                </c:pt>
                <c:pt idx="146">
                  <c:v>8</c:v>
                </c:pt>
                <c:pt idx="147">
                  <c:v>8</c:v>
                </c:pt>
                <c:pt idx="148">
                  <c:v>8</c:v>
                </c:pt>
                <c:pt idx="149">
                  <c:v>8</c:v>
                </c:pt>
                <c:pt idx="150">
                  <c:v>8</c:v>
                </c:pt>
                <c:pt idx="151">
                  <c:v>8</c:v>
                </c:pt>
                <c:pt idx="152">
                  <c:v>8</c:v>
                </c:pt>
                <c:pt idx="153">
                  <c:v>8</c:v>
                </c:pt>
                <c:pt idx="154">
                  <c:v>8</c:v>
                </c:pt>
                <c:pt idx="155">
                  <c:v>8</c:v>
                </c:pt>
                <c:pt idx="156">
                  <c:v>8</c:v>
                </c:pt>
                <c:pt idx="157">
                  <c:v>8</c:v>
                </c:pt>
                <c:pt idx="158">
                  <c:v>8</c:v>
                </c:pt>
                <c:pt idx="159">
                  <c:v>8</c:v>
                </c:pt>
                <c:pt idx="160">
                  <c:v>8</c:v>
                </c:pt>
                <c:pt idx="161">
                  <c:v>8</c:v>
                </c:pt>
                <c:pt idx="162">
                  <c:v>8</c:v>
                </c:pt>
                <c:pt idx="163">
                  <c:v>8</c:v>
                </c:pt>
                <c:pt idx="164">
                  <c:v>8</c:v>
                </c:pt>
                <c:pt idx="165">
                  <c:v>8</c:v>
                </c:pt>
                <c:pt idx="166">
                  <c:v>8</c:v>
                </c:pt>
                <c:pt idx="167">
                  <c:v>8</c:v>
                </c:pt>
                <c:pt idx="168">
                  <c:v>8</c:v>
                </c:pt>
                <c:pt idx="169">
                  <c:v>8</c:v>
                </c:pt>
                <c:pt idx="170">
                  <c:v>8</c:v>
                </c:pt>
                <c:pt idx="171">
                  <c:v>8</c:v>
                </c:pt>
                <c:pt idx="172">
                  <c:v>8</c:v>
                </c:pt>
                <c:pt idx="173">
                  <c:v>8</c:v>
                </c:pt>
                <c:pt idx="174">
                  <c:v>8</c:v>
                </c:pt>
                <c:pt idx="175">
                  <c:v>8</c:v>
                </c:pt>
                <c:pt idx="176">
                  <c:v>8</c:v>
                </c:pt>
                <c:pt idx="177">
                  <c:v>8</c:v>
                </c:pt>
                <c:pt idx="178">
                  <c:v>8</c:v>
                </c:pt>
                <c:pt idx="179">
                  <c:v>8</c:v>
                </c:pt>
                <c:pt idx="180">
                  <c:v>8</c:v>
                </c:pt>
                <c:pt idx="181">
                  <c:v>8</c:v>
                </c:pt>
                <c:pt idx="182">
                  <c:v>8</c:v>
                </c:pt>
                <c:pt idx="183">
                  <c:v>8</c:v>
                </c:pt>
                <c:pt idx="184">
                  <c:v>8</c:v>
                </c:pt>
                <c:pt idx="185">
                  <c:v>8</c:v>
                </c:pt>
                <c:pt idx="186">
                  <c:v>8</c:v>
                </c:pt>
                <c:pt idx="187">
                  <c:v>8</c:v>
                </c:pt>
                <c:pt idx="188">
                  <c:v>8</c:v>
                </c:pt>
                <c:pt idx="189">
                  <c:v>8</c:v>
                </c:pt>
                <c:pt idx="190">
                  <c:v>8</c:v>
                </c:pt>
                <c:pt idx="191">
                  <c:v>8</c:v>
                </c:pt>
                <c:pt idx="192">
                  <c:v>8</c:v>
                </c:pt>
                <c:pt idx="193">
                  <c:v>8</c:v>
                </c:pt>
                <c:pt idx="194">
                  <c:v>8</c:v>
                </c:pt>
                <c:pt idx="195">
                  <c:v>8</c:v>
                </c:pt>
                <c:pt idx="196">
                  <c:v>8</c:v>
                </c:pt>
                <c:pt idx="197">
                  <c:v>8</c:v>
                </c:pt>
                <c:pt idx="198">
                  <c:v>8</c:v>
                </c:pt>
                <c:pt idx="199">
                  <c:v>8</c:v>
                </c:pt>
                <c:pt idx="200">
                  <c:v>8</c:v>
                </c:pt>
                <c:pt idx="201">
                  <c:v>8</c:v>
                </c:pt>
                <c:pt idx="202">
                  <c:v>8</c:v>
                </c:pt>
                <c:pt idx="203">
                  <c:v>8</c:v>
                </c:pt>
                <c:pt idx="204">
                  <c:v>8</c:v>
                </c:pt>
                <c:pt idx="205">
                  <c:v>8</c:v>
                </c:pt>
                <c:pt idx="206">
                  <c:v>8</c:v>
                </c:pt>
                <c:pt idx="207">
                  <c:v>8</c:v>
                </c:pt>
                <c:pt idx="208">
                  <c:v>8</c:v>
                </c:pt>
                <c:pt idx="209">
                  <c:v>8</c:v>
                </c:pt>
                <c:pt idx="210">
                  <c:v>8</c:v>
                </c:pt>
                <c:pt idx="211">
                  <c:v>8</c:v>
                </c:pt>
                <c:pt idx="212">
                  <c:v>8</c:v>
                </c:pt>
                <c:pt idx="213">
                  <c:v>8</c:v>
                </c:pt>
                <c:pt idx="214">
                  <c:v>8</c:v>
                </c:pt>
                <c:pt idx="215">
                  <c:v>8</c:v>
                </c:pt>
                <c:pt idx="216">
                  <c:v>8</c:v>
                </c:pt>
                <c:pt idx="217">
                  <c:v>8</c:v>
                </c:pt>
                <c:pt idx="218">
                  <c:v>8</c:v>
                </c:pt>
                <c:pt idx="219">
                  <c:v>8</c:v>
                </c:pt>
                <c:pt idx="220">
                  <c:v>8</c:v>
                </c:pt>
                <c:pt idx="221">
                  <c:v>8</c:v>
                </c:pt>
                <c:pt idx="222">
                  <c:v>8</c:v>
                </c:pt>
                <c:pt idx="223">
                  <c:v>8</c:v>
                </c:pt>
                <c:pt idx="224">
                  <c:v>8</c:v>
                </c:pt>
                <c:pt idx="225">
                  <c:v>8</c:v>
                </c:pt>
                <c:pt idx="226">
                  <c:v>8</c:v>
                </c:pt>
                <c:pt idx="227">
                  <c:v>8</c:v>
                </c:pt>
                <c:pt idx="228">
                  <c:v>8</c:v>
                </c:pt>
                <c:pt idx="229">
                  <c:v>8</c:v>
                </c:pt>
                <c:pt idx="230">
                  <c:v>8</c:v>
                </c:pt>
                <c:pt idx="231">
                  <c:v>8</c:v>
                </c:pt>
                <c:pt idx="232">
                  <c:v>8</c:v>
                </c:pt>
                <c:pt idx="233">
                  <c:v>8</c:v>
                </c:pt>
                <c:pt idx="234">
                  <c:v>8</c:v>
                </c:pt>
                <c:pt idx="235">
                  <c:v>8</c:v>
                </c:pt>
                <c:pt idx="236">
                  <c:v>8</c:v>
                </c:pt>
                <c:pt idx="237">
                  <c:v>8</c:v>
                </c:pt>
                <c:pt idx="238">
                  <c:v>8</c:v>
                </c:pt>
                <c:pt idx="239">
                  <c:v>8</c:v>
                </c:pt>
                <c:pt idx="240">
                  <c:v>8</c:v>
                </c:pt>
                <c:pt idx="241">
                  <c:v>8</c:v>
                </c:pt>
                <c:pt idx="242">
                  <c:v>8</c:v>
                </c:pt>
                <c:pt idx="243">
                  <c:v>8</c:v>
                </c:pt>
                <c:pt idx="244">
                  <c:v>8</c:v>
                </c:pt>
                <c:pt idx="245">
                  <c:v>8</c:v>
                </c:pt>
                <c:pt idx="246">
                  <c:v>8</c:v>
                </c:pt>
                <c:pt idx="247">
                  <c:v>8</c:v>
                </c:pt>
                <c:pt idx="248">
                  <c:v>8</c:v>
                </c:pt>
                <c:pt idx="249">
                  <c:v>8</c:v>
                </c:pt>
                <c:pt idx="250">
                  <c:v>8</c:v>
                </c:pt>
                <c:pt idx="251">
                  <c:v>8</c:v>
                </c:pt>
                <c:pt idx="252">
                  <c:v>8</c:v>
                </c:pt>
                <c:pt idx="253">
                  <c:v>8</c:v>
                </c:pt>
                <c:pt idx="254">
                  <c:v>8</c:v>
                </c:pt>
                <c:pt idx="255">
                  <c:v>8</c:v>
                </c:pt>
                <c:pt idx="256">
                  <c:v>8</c:v>
                </c:pt>
                <c:pt idx="257">
                  <c:v>8</c:v>
                </c:pt>
                <c:pt idx="258">
                  <c:v>8</c:v>
                </c:pt>
                <c:pt idx="259">
                  <c:v>8</c:v>
                </c:pt>
                <c:pt idx="260">
                  <c:v>8</c:v>
                </c:pt>
                <c:pt idx="261">
                  <c:v>8</c:v>
                </c:pt>
                <c:pt idx="262">
                  <c:v>8</c:v>
                </c:pt>
                <c:pt idx="263">
                  <c:v>8</c:v>
                </c:pt>
                <c:pt idx="264">
                  <c:v>8</c:v>
                </c:pt>
                <c:pt idx="265">
                  <c:v>8</c:v>
                </c:pt>
                <c:pt idx="266">
                  <c:v>8</c:v>
                </c:pt>
                <c:pt idx="267">
                  <c:v>8</c:v>
                </c:pt>
                <c:pt idx="268">
                  <c:v>8</c:v>
                </c:pt>
                <c:pt idx="269">
                  <c:v>8</c:v>
                </c:pt>
                <c:pt idx="270">
                  <c:v>8</c:v>
                </c:pt>
                <c:pt idx="271">
                  <c:v>8</c:v>
                </c:pt>
                <c:pt idx="272">
                  <c:v>8</c:v>
                </c:pt>
                <c:pt idx="273">
                  <c:v>8</c:v>
                </c:pt>
                <c:pt idx="274">
                  <c:v>8</c:v>
                </c:pt>
                <c:pt idx="275">
                  <c:v>8</c:v>
                </c:pt>
                <c:pt idx="276">
                  <c:v>8</c:v>
                </c:pt>
                <c:pt idx="277">
                  <c:v>8</c:v>
                </c:pt>
                <c:pt idx="278">
                  <c:v>8</c:v>
                </c:pt>
                <c:pt idx="279">
                  <c:v>8</c:v>
                </c:pt>
                <c:pt idx="280">
                  <c:v>8</c:v>
                </c:pt>
                <c:pt idx="281">
                  <c:v>8</c:v>
                </c:pt>
                <c:pt idx="282">
                  <c:v>8</c:v>
                </c:pt>
                <c:pt idx="283">
                  <c:v>8</c:v>
                </c:pt>
                <c:pt idx="284">
                  <c:v>8</c:v>
                </c:pt>
                <c:pt idx="285">
                  <c:v>8</c:v>
                </c:pt>
                <c:pt idx="286">
                  <c:v>8</c:v>
                </c:pt>
                <c:pt idx="287">
                  <c:v>8</c:v>
                </c:pt>
                <c:pt idx="288">
                  <c:v>8</c:v>
                </c:pt>
                <c:pt idx="289">
                  <c:v>8</c:v>
                </c:pt>
                <c:pt idx="290">
                  <c:v>8</c:v>
                </c:pt>
                <c:pt idx="291">
                  <c:v>8</c:v>
                </c:pt>
                <c:pt idx="292">
                  <c:v>8</c:v>
                </c:pt>
                <c:pt idx="293">
                  <c:v>8</c:v>
                </c:pt>
                <c:pt idx="294">
                  <c:v>8</c:v>
                </c:pt>
                <c:pt idx="295">
                  <c:v>8</c:v>
                </c:pt>
                <c:pt idx="296">
                  <c:v>8</c:v>
                </c:pt>
                <c:pt idx="297">
                  <c:v>8</c:v>
                </c:pt>
                <c:pt idx="298">
                  <c:v>8</c:v>
                </c:pt>
                <c:pt idx="299">
                  <c:v>8</c:v>
                </c:pt>
                <c:pt idx="300">
                  <c:v>8</c:v>
                </c:pt>
                <c:pt idx="301">
                  <c:v>8</c:v>
                </c:pt>
                <c:pt idx="302">
                  <c:v>8</c:v>
                </c:pt>
                <c:pt idx="303">
                  <c:v>8</c:v>
                </c:pt>
                <c:pt idx="304">
                  <c:v>8</c:v>
                </c:pt>
                <c:pt idx="305">
                  <c:v>8</c:v>
                </c:pt>
                <c:pt idx="306">
                  <c:v>8</c:v>
                </c:pt>
                <c:pt idx="307">
                  <c:v>8</c:v>
                </c:pt>
                <c:pt idx="308">
                  <c:v>8</c:v>
                </c:pt>
                <c:pt idx="309">
                  <c:v>8</c:v>
                </c:pt>
                <c:pt idx="310">
                  <c:v>8</c:v>
                </c:pt>
                <c:pt idx="311">
                  <c:v>8</c:v>
                </c:pt>
                <c:pt idx="312">
                  <c:v>8</c:v>
                </c:pt>
                <c:pt idx="313">
                  <c:v>8</c:v>
                </c:pt>
                <c:pt idx="314">
                  <c:v>8</c:v>
                </c:pt>
                <c:pt idx="315">
                  <c:v>8</c:v>
                </c:pt>
                <c:pt idx="316">
                  <c:v>8</c:v>
                </c:pt>
                <c:pt idx="317">
                  <c:v>8</c:v>
                </c:pt>
                <c:pt idx="318">
                  <c:v>8</c:v>
                </c:pt>
                <c:pt idx="319">
                  <c:v>8</c:v>
                </c:pt>
                <c:pt idx="320">
                  <c:v>8</c:v>
                </c:pt>
                <c:pt idx="321">
                  <c:v>8</c:v>
                </c:pt>
                <c:pt idx="322">
                  <c:v>8</c:v>
                </c:pt>
                <c:pt idx="323">
                  <c:v>8</c:v>
                </c:pt>
                <c:pt idx="324">
                  <c:v>8</c:v>
                </c:pt>
                <c:pt idx="325">
                  <c:v>8</c:v>
                </c:pt>
                <c:pt idx="326">
                  <c:v>8</c:v>
                </c:pt>
                <c:pt idx="327">
                  <c:v>8</c:v>
                </c:pt>
                <c:pt idx="328">
                  <c:v>8</c:v>
                </c:pt>
                <c:pt idx="329">
                  <c:v>8</c:v>
                </c:pt>
                <c:pt idx="330">
                  <c:v>8</c:v>
                </c:pt>
                <c:pt idx="331">
                  <c:v>8</c:v>
                </c:pt>
                <c:pt idx="332">
                  <c:v>8</c:v>
                </c:pt>
                <c:pt idx="333">
                  <c:v>8</c:v>
                </c:pt>
                <c:pt idx="334">
                  <c:v>8</c:v>
                </c:pt>
                <c:pt idx="335">
                  <c:v>8</c:v>
                </c:pt>
                <c:pt idx="336">
                  <c:v>8</c:v>
                </c:pt>
                <c:pt idx="337">
                  <c:v>8</c:v>
                </c:pt>
                <c:pt idx="338">
                  <c:v>8</c:v>
                </c:pt>
                <c:pt idx="339">
                  <c:v>8</c:v>
                </c:pt>
                <c:pt idx="340">
                  <c:v>8</c:v>
                </c:pt>
                <c:pt idx="341">
                  <c:v>8</c:v>
                </c:pt>
                <c:pt idx="342">
                  <c:v>8</c:v>
                </c:pt>
                <c:pt idx="343">
                  <c:v>8</c:v>
                </c:pt>
                <c:pt idx="344">
                  <c:v>8</c:v>
                </c:pt>
                <c:pt idx="345">
                  <c:v>8</c:v>
                </c:pt>
                <c:pt idx="346">
                  <c:v>8</c:v>
                </c:pt>
                <c:pt idx="347">
                  <c:v>8</c:v>
                </c:pt>
                <c:pt idx="348">
                  <c:v>8</c:v>
                </c:pt>
                <c:pt idx="349">
                  <c:v>8</c:v>
                </c:pt>
                <c:pt idx="350">
                  <c:v>8</c:v>
                </c:pt>
                <c:pt idx="351">
                  <c:v>8</c:v>
                </c:pt>
                <c:pt idx="352">
                  <c:v>8</c:v>
                </c:pt>
                <c:pt idx="353">
                  <c:v>8</c:v>
                </c:pt>
                <c:pt idx="354">
                  <c:v>8</c:v>
                </c:pt>
                <c:pt idx="355">
                  <c:v>8</c:v>
                </c:pt>
                <c:pt idx="356">
                  <c:v>8</c:v>
                </c:pt>
                <c:pt idx="357">
                  <c:v>8</c:v>
                </c:pt>
                <c:pt idx="358">
                  <c:v>8</c:v>
                </c:pt>
                <c:pt idx="359">
                  <c:v>8</c:v>
                </c:pt>
                <c:pt idx="360">
                  <c:v>8</c:v>
                </c:pt>
                <c:pt idx="361">
                  <c:v>8</c:v>
                </c:pt>
                <c:pt idx="362">
                  <c:v>8</c:v>
                </c:pt>
                <c:pt idx="363">
                  <c:v>8</c:v>
                </c:pt>
                <c:pt idx="364">
                  <c:v>8</c:v>
                </c:pt>
                <c:pt idx="365">
                  <c:v>8</c:v>
                </c:pt>
                <c:pt idx="366">
                  <c:v>8</c:v>
                </c:pt>
                <c:pt idx="367">
                  <c:v>8</c:v>
                </c:pt>
                <c:pt idx="368">
                  <c:v>8</c:v>
                </c:pt>
                <c:pt idx="369">
                  <c:v>8</c:v>
                </c:pt>
                <c:pt idx="370">
                  <c:v>8</c:v>
                </c:pt>
                <c:pt idx="371">
                  <c:v>8</c:v>
                </c:pt>
                <c:pt idx="372">
                  <c:v>8</c:v>
                </c:pt>
                <c:pt idx="373">
                  <c:v>8</c:v>
                </c:pt>
                <c:pt idx="374">
                  <c:v>8</c:v>
                </c:pt>
                <c:pt idx="375">
                  <c:v>8</c:v>
                </c:pt>
                <c:pt idx="376">
                  <c:v>8</c:v>
                </c:pt>
                <c:pt idx="377">
                  <c:v>8</c:v>
                </c:pt>
                <c:pt idx="378">
                  <c:v>8</c:v>
                </c:pt>
                <c:pt idx="379">
                  <c:v>8</c:v>
                </c:pt>
                <c:pt idx="380">
                  <c:v>8</c:v>
                </c:pt>
                <c:pt idx="381">
                  <c:v>8</c:v>
                </c:pt>
                <c:pt idx="382">
                  <c:v>8</c:v>
                </c:pt>
                <c:pt idx="383">
                  <c:v>8</c:v>
                </c:pt>
                <c:pt idx="384">
                  <c:v>8</c:v>
                </c:pt>
                <c:pt idx="385">
                  <c:v>8</c:v>
                </c:pt>
                <c:pt idx="386">
                  <c:v>8</c:v>
                </c:pt>
                <c:pt idx="387">
                  <c:v>8</c:v>
                </c:pt>
                <c:pt idx="388">
                  <c:v>8</c:v>
                </c:pt>
                <c:pt idx="389">
                  <c:v>8</c:v>
                </c:pt>
                <c:pt idx="390">
                  <c:v>8</c:v>
                </c:pt>
                <c:pt idx="391">
                  <c:v>8</c:v>
                </c:pt>
                <c:pt idx="392">
                  <c:v>8</c:v>
                </c:pt>
                <c:pt idx="393">
                  <c:v>8</c:v>
                </c:pt>
                <c:pt idx="394">
                  <c:v>8</c:v>
                </c:pt>
                <c:pt idx="395">
                  <c:v>8</c:v>
                </c:pt>
                <c:pt idx="396">
                  <c:v>8</c:v>
                </c:pt>
                <c:pt idx="397">
                  <c:v>8</c:v>
                </c:pt>
                <c:pt idx="398">
                  <c:v>8</c:v>
                </c:pt>
                <c:pt idx="399">
                  <c:v>8</c:v>
                </c:pt>
                <c:pt idx="400">
                  <c:v>8</c:v>
                </c:pt>
                <c:pt idx="401">
                  <c:v>8</c:v>
                </c:pt>
                <c:pt idx="402">
                  <c:v>8</c:v>
                </c:pt>
                <c:pt idx="403">
                  <c:v>8</c:v>
                </c:pt>
                <c:pt idx="404">
                  <c:v>8</c:v>
                </c:pt>
                <c:pt idx="405">
                  <c:v>8</c:v>
                </c:pt>
                <c:pt idx="406">
                  <c:v>8</c:v>
                </c:pt>
                <c:pt idx="407">
                  <c:v>8</c:v>
                </c:pt>
                <c:pt idx="408">
                  <c:v>8</c:v>
                </c:pt>
                <c:pt idx="409">
                  <c:v>8</c:v>
                </c:pt>
                <c:pt idx="410">
                  <c:v>8</c:v>
                </c:pt>
                <c:pt idx="411">
                  <c:v>8</c:v>
                </c:pt>
                <c:pt idx="412">
                  <c:v>8</c:v>
                </c:pt>
                <c:pt idx="413">
                  <c:v>8</c:v>
                </c:pt>
                <c:pt idx="414">
                  <c:v>8</c:v>
                </c:pt>
                <c:pt idx="415">
                  <c:v>8</c:v>
                </c:pt>
                <c:pt idx="416">
                  <c:v>8</c:v>
                </c:pt>
                <c:pt idx="417">
                  <c:v>8</c:v>
                </c:pt>
                <c:pt idx="418">
                  <c:v>8</c:v>
                </c:pt>
                <c:pt idx="419">
                  <c:v>8</c:v>
                </c:pt>
                <c:pt idx="420">
                  <c:v>8</c:v>
                </c:pt>
                <c:pt idx="421">
                  <c:v>8</c:v>
                </c:pt>
                <c:pt idx="422">
                  <c:v>8</c:v>
                </c:pt>
                <c:pt idx="423">
                  <c:v>8</c:v>
                </c:pt>
                <c:pt idx="424">
                  <c:v>8</c:v>
                </c:pt>
                <c:pt idx="425">
                  <c:v>8</c:v>
                </c:pt>
                <c:pt idx="426">
                  <c:v>8</c:v>
                </c:pt>
                <c:pt idx="427">
                  <c:v>8</c:v>
                </c:pt>
                <c:pt idx="428">
                  <c:v>8</c:v>
                </c:pt>
                <c:pt idx="429">
                  <c:v>8</c:v>
                </c:pt>
                <c:pt idx="430">
                  <c:v>8</c:v>
                </c:pt>
                <c:pt idx="431">
                  <c:v>8</c:v>
                </c:pt>
                <c:pt idx="432">
                  <c:v>8</c:v>
                </c:pt>
                <c:pt idx="433">
                  <c:v>8</c:v>
                </c:pt>
                <c:pt idx="434">
                  <c:v>8</c:v>
                </c:pt>
                <c:pt idx="435">
                  <c:v>8</c:v>
                </c:pt>
                <c:pt idx="436">
                  <c:v>8</c:v>
                </c:pt>
                <c:pt idx="437">
                  <c:v>8</c:v>
                </c:pt>
                <c:pt idx="438">
                  <c:v>8</c:v>
                </c:pt>
                <c:pt idx="439">
                  <c:v>8</c:v>
                </c:pt>
                <c:pt idx="440">
                  <c:v>8</c:v>
                </c:pt>
                <c:pt idx="441">
                  <c:v>8</c:v>
                </c:pt>
                <c:pt idx="442">
                  <c:v>8</c:v>
                </c:pt>
                <c:pt idx="443">
                  <c:v>8</c:v>
                </c:pt>
                <c:pt idx="444">
                  <c:v>8</c:v>
                </c:pt>
                <c:pt idx="445">
                  <c:v>8</c:v>
                </c:pt>
                <c:pt idx="446">
                  <c:v>8</c:v>
                </c:pt>
                <c:pt idx="447">
                  <c:v>8</c:v>
                </c:pt>
                <c:pt idx="448">
                  <c:v>8</c:v>
                </c:pt>
                <c:pt idx="449">
                  <c:v>8</c:v>
                </c:pt>
                <c:pt idx="450">
                  <c:v>8</c:v>
                </c:pt>
                <c:pt idx="451">
                  <c:v>8</c:v>
                </c:pt>
                <c:pt idx="452">
                  <c:v>8</c:v>
                </c:pt>
                <c:pt idx="453">
                  <c:v>8</c:v>
                </c:pt>
                <c:pt idx="454">
                  <c:v>8</c:v>
                </c:pt>
                <c:pt idx="455">
                  <c:v>8</c:v>
                </c:pt>
                <c:pt idx="456">
                  <c:v>8</c:v>
                </c:pt>
                <c:pt idx="457">
                  <c:v>8</c:v>
                </c:pt>
                <c:pt idx="458">
                  <c:v>8</c:v>
                </c:pt>
                <c:pt idx="459">
                  <c:v>8</c:v>
                </c:pt>
                <c:pt idx="460">
                  <c:v>8</c:v>
                </c:pt>
                <c:pt idx="461">
                  <c:v>8</c:v>
                </c:pt>
                <c:pt idx="462">
                  <c:v>8</c:v>
                </c:pt>
                <c:pt idx="463">
                  <c:v>8</c:v>
                </c:pt>
                <c:pt idx="464">
                  <c:v>8</c:v>
                </c:pt>
                <c:pt idx="465">
                  <c:v>8</c:v>
                </c:pt>
                <c:pt idx="466">
                  <c:v>8</c:v>
                </c:pt>
                <c:pt idx="467">
                  <c:v>8</c:v>
                </c:pt>
                <c:pt idx="468">
                  <c:v>8</c:v>
                </c:pt>
                <c:pt idx="469">
                  <c:v>8</c:v>
                </c:pt>
                <c:pt idx="470">
                  <c:v>8</c:v>
                </c:pt>
                <c:pt idx="471">
                  <c:v>8</c:v>
                </c:pt>
                <c:pt idx="472">
                  <c:v>8</c:v>
                </c:pt>
                <c:pt idx="473">
                  <c:v>8</c:v>
                </c:pt>
                <c:pt idx="474">
                  <c:v>8</c:v>
                </c:pt>
                <c:pt idx="475">
                  <c:v>8</c:v>
                </c:pt>
                <c:pt idx="476">
                  <c:v>8</c:v>
                </c:pt>
                <c:pt idx="477">
                  <c:v>8</c:v>
                </c:pt>
                <c:pt idx="478">
                  <c:v>8</c:v>
                </c:pt>
                <c:pt idx="479">
                  <c:v>8</c:v>
                </c:pt>
                <c:pt idx="480">
                  <c:v>8</c:v>
                </c:pt>
                <c:pt idx="481">
                  <c:v>8</c:v>
                </c:pt>
                <c:pt idx="482">
                  <c:v>8</c:v>
                </c:pt>
                <c:pt idx="483">
                  <c:v>8</c:v>
                </c:pt>
                <c:pt idx="484">
                  <c:v>8</c:v>
                </c:pt>
                <c:pt idx="485">
                  <c:v>8</c:v>
                </c:pt>
                <c:pt idx="486">
                  <c:v>8</c:v>
                </c:pt>
                <c:pt idx="487">
                  <c:v>8</c:v>
                </c:pt>
                <c:pt idx="488">
                  <c:v>8</c:v>
                </c:pt>
                <c:pt idx="489">
                  <c:v>8</c:v>
                </c:pt>
                <c:pt idx="490">
                  <c:v>8</c:v>
                </c:pt>
                <c:pt idx="491">
                  <c:v>8</c:v>
                </c:pt>
                <c:pt idx="492">
                  <c:v>8</c:v>
                </c:pt>
                <c:pt idx="493">
                  <c:v>8</c:v>
                </c:pt>
                <c:pt idx="494">
                  <c:v>8</c:v>
                </c:pt>
                <c:pt idx="495">
                  <c:v>8</c:v>
                </c:pt>
                <c:pt idx="496">
                  <c:v>8</c:v>
                </c:pt>
                <c:pt idx="497">
                  <c:v>8</c:v>
                </c:pt>
                <c:pt idx="498">
                  <c:v>8</c:v>
                </c:pt>
                <c:pt idx="499">
                  <c:v>8</c:v>
                </c:pt>
                <c:pt idx="500">
                  <c:v>8</c:v>
                </c:pt>
                <c:pt idx="501">
                  <c:v>8</c:v>
                </c:pt>
                <c:pt idx="502">
                  <c:v>8</c:v>
                </c:pt>
                <c:pt idx="503">
                  <c:v>8</c:v>
                </c:pt>
                <c:pt idx="504">
                  <c:v>8</c:v>
                </c:pt>
                <c:pt idx="505">
                  <c:v>8</c:v>
                </c:pt>
                <c:pt idx="506">
                  <c:v>8</c:v>
                </c:pt>
                <c:pt idx="507">
                  <c:v>8</c:v>
                </c:pt>
                <c:pt idx="508">
                  <c:v>8</c:v>
                </c:pt>
                <c:pt idx="509">
                  <c:v>8</c:v>
                </c:pt>
                <c:pt idx="510">
                  <c:v>8</c:v>
                </c:pt>
                <c:pt idx="511">
                  <c:v>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983056"/>
        <c:axId val="235994256"/>
      </c:scatterChart>
      <c:valAx>
        <c:axId val="235983056"/>
        <c:scaling>
          <c:orientation val="minMax"/>
          <c:max val="5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Conduits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94256"/>
        <c:crosses val="autoZero"/>
        <c:crossBetween val="midCat"/>
      </c:valAx>
      <c:valAx>
        <c:axId val="235994256"/>
        <c:scaling>
          <c:orientation val="minMax"/>
          <c:max val="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Veloccity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3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506592179455712"/>
          <c:y val="3.4934756893113102E-2"/>
          <c:w val="0.45982501581334256"/>
          <c:h val="4.3663705054076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900481189851277E-2"/>
          <c:y val="0.11270230525372979"/>
          <c:w val="0.85629162444949714"/>
          <c:h val="0.8448345743215857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Sheet1!$Q$3</c:f>
              <c:strCache>
                <c:ptCount val="1"/>
                <c:pt idx="0">
                  <c:v>Slope (Calculated) (%)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Sheet1!$P$4:$P$513</c:f>
              <c:strCache>
                <c:ptCount val="510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  <c:pt idx="496">
                  <c:v>CO-499</c:v>
                </c:pt>
                <c:pt idx="497">
                  <c:v>CO-500</c:v>
                </c:pt>
                <c:pt idx="498">
                  <c:v>CO-501</c:v>
                </c:pt>
                <c:pt idx="499">
                  <c:v>CO-502</c:v>
                </c:pt>
                <c:pt idx="500">
                  <c:v>CO-503</c:v>
                </c:pt>
                <c:pt idx="501">
                  <c:v>CO-504</c:v>
                </c:pt>
                <c:pt idx="502">
                  <c:v>CO-505</c:v>
                </c:pt>
                <c:pt idx="503">
                  <c:v>CO-506</c:v>
                </c:pt>
                <c:pt idx="504">
                  <c:v>CO-507</c:v>
                </c:pt>
                <c:pt idx="505">
                  <c:v>CO-508</c:v>
                </c:pt>
                <c:pt idx="506">
                  <c:v>CO-509</c:v>
                </c:pt>
                <c:pt idx="507">
                  <c:v>CO-510</c:v>
                </c:pt>
                <c:pt idx="508">
                  <c:v>CO-511</c:v>
                </c:pt>
                <c:pt idx="509">
                  <c:v>CO-512</c:v>
                </c:pt>
              </c:strCache>
            </c:strRef>
          </c:xVal>
          <c:yVal>
            <c:numRef>
              <c:f>Sheet1!$Q$4:$Q$513</c:f>
              <c:numCache>
                <c:formatCode>0.0</c:formatCode>
                <c:ptCount val="510"/>
                <c:pt idx="0">
                  <c:v>9.641</c:v>
                </c:pt>
                <c:pt idx="1">
                  <c:v>0.5</c:v>
                </c:pt>
                <c:pt idx="2">
                  <c:v>12</c:v>
                </c:pt>
                <c:pt idx="3">
                  <c:v>11.651</c:v>
                </c:pt>
                <c:pt idx="4">
                  <c:v>10.101000000000001</c:v>
                </c:pt>
                <c:pt idx="5">
                  <c:v>5.742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10.288</c:v>
                </c:pt>
                <c:pt idx="10">
                  <c:v>1.095</c:v>
                </c:pt>
                <c:pt idx="11">
                  <c:v>10.016999999999999</c:v>
                </c:pt>
                <c:pt idx="12">
                  <c:v>2.7949999999999999</c:v>
                </c:pt>
                <c:pt idx="13">
                  <c:v>11.118</c:v>
                </c:pt>
                <c:pt idx="14">
                  <c:v>7.8209999999999997</c:v>
                </c:pt>
                <c:pt idx="15">
                  <c:v>3.1120000000000001</c:v>
                </c:pt>
                <c:pt idx="16">
                  <c:v>0.59899999999999998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9.6329999999999991</c:v>
                </c:pt>
                <c:pt idx="22">
                  <c:v>12</c:v>
                </c:pt>
                <c:pt idx="23">
                  <c:v>4.5380000000000003</c:v>
                </c:pt>
                <c:pt idx="24">
                  <c:v>12</c:v>
                </c:pt>
                <c:pt idx="25">
                  <c:v>4.774</c:v>
                </c:pt>
                <c:pt idx="26">
                  <c:v>9.7550000000000008</c:v>
                </c:pt>
                <c:pt idx="27">
                  <c:v>8.9779999999999998</c:v>
                </c:pt>
                <c:pt idx="28">
                  <c:v>6.9139999999999997</c:v>
                </c:pt>
                <c:pt idx="29">
                  <c:v>12</c:v>
                </c:pt>
                <c:pt idx="30">
                  <c:v>11.129</c:v>
                </c:pt>
                <c:pt idx="31">
                  <c:v>3.6640000000000001</c:v>
                </c:pt>
                <c:pt idx="32">
                  <c:v>8.7040000000000006</c:v>
                </c:pt>
                <c:pt idx="33">
                  <c:v>5.9390000000000001</c:v>
                </c:pt>
                <c:pt idx="34">
                  <c:v>4.3559999999999999</c:v>
                </c:pt>
                <c:pt idx="35">
                  <c:v>10.865</c:v>
                </c:pt>
                <c:pt idx="36">
                  <c:v>1.7869999999999999</c:v>
                </c:pt>
                <c:pt idx="37">
                  <c:v>9.4369999999999994</c:v>
                </c:pt>
                <c:pt idx="38">
                  <c:v>10.135999999999999</c:v>
                </c:pt>
                <c:pt idx="39">
                  <c:v>3.9369999999999998</c:v>
                </c:pt>
                <c:pt idx="40">
                  <c:v>6.4189999999999996</c:v>
                </c:pt>
                <c:pt idx="41">
                  <c:v>10.598000000000001</c:v>
                </c:pt>
                <c:pt idx="42">
                  <c:v>1.7869999999999999</c:v>
                </c:pt>
                <c:pt idx="43">
                  <c:v>4.056</c:v>
                </c:pt>
                <c:pt idx="44">
                  <c:v>1.3009999999999999</c:v>
                </c:pt>
                <c:pt idx="45">
                  <c:v>2.4860000000000002</c:v>
                </c:pt>
                <c:pt idx="46">
                  <c:v>6.8949999999999996</c:v>
                </c:pt>
                <c:pt idx="47">
                  <c:v>12</c:v>
                </c:pt>
                <c:pt idx="48">
                  <c:v>12</c:v>
                </c:pt>
                <c:pt idx="49">
                  <c:v>8.4990000000000006</c:v>
                </c:pt>
                <c:pt idx="50">
                  <c:v>5.74</c:v>
                </c:pt>
                <c:pt idx="51">
                  <c:v>6.6109999999999998</c:v>
                </c:pt>
                <c:pt idx="52">
                  <c:v>12</c:v>
                </c:pt>
                <c:pt idx="53">
                  <c:v>12</c:v>
                </c:pt>
                <c:pt idx="54">
                  <c:v>8.9629999999999992</c:v>
                </c:pt>
                <c:pt idx="55">
                  <c:v>12</c:v>
                </c:pt>
                <c:pt idx="56">
                  <c:v>8.3879999999999999</c:v>
                </c:pt>
                <c:pt idx="57">
                  <c:v>2.0609999999999999</c:v>
                </c:pt>
                <c:pt idx="58">
                  <c:v>12</c:v>
                </c:pt>
                <c:pt idx="59">
                  <c:v>11.061</c:v>
                </c:pt>
                <c:pt idx="60">
                  <c:v>12</c:v>
                </c:pt>
                <c:pt idx="61">
                  <c:v>6.9560000000000004</c:v>
                </c:pt>
                <c:pt idx="62">
                  <c:v>3.7839999999999998</c:v>
                </c:pt>
                <c:pt idx="63">
                  <c:v>9.8490000000000002</c:v>
                </c:pt>
                <c:pt idx="64">
                  <c:v>8.9909999999999997</c:v>
                </c:pt>
                <c:pt idx="65">
                  <c:v>4.9009999999999998</c:v>
                </c:pt>
                <c:pt idx="66">
                  <c:v>3.78</c:v>
                </c:pt>
                <c:pt idx="67">
                  <c:v>9.4220000000000006</c:v>
                </c:pt>
                <c:pt idx="68">
                  <c:v>12</c:v>
                </c:pt>
                <c:pt idx="69">
                  <c:v>12</c:v>
                </c:pt>
                <c:pt idx="70">
                  <c:v>12</c:v>
                </c:pt>
                <c:pt idx="71">
                  <c:v>16.123000000000001</c:v>
                </c:pt>
                <c:pt idx="72">
                  <c:v>12</c:v>
                </c:pt>
                <c:pt idx="73">
                  <c:v>10.18</c:v>
                </c:pt>
                <c:pt idx="74">
                  <c:v>6.6879999999999997</c:v>
                </c:pt>
                <c:pt idx="75">
                  <c:v>2.8530000000000002</c:v>
                </c:pt>
                <c:pt idx="76">
                  <c:v>10.456</c:v>
                </c:pt>
                <c:pt idx="77">
                  <c:v>3.5</c:v>
                </c:pt>
                <c:pt idx="78">
                  <c:v>1.7869999999999999</c:v>
                </c:pt>
                <c:pt idx="79">
                  <c:v>12</c:v>
                </c:pt>
                <c:pt idx="80">
                  <c:v>12</c:v>
                </c:pt>
                <c:pt idx="81">
                  <c:v>0.86</c:v>
                </c:pt>
                <c:pt idx="82">
                  <c:v>7.8330000000000002</c:v>
                </c:pt>
                <c:pt idx="83">
                  <c:v>3.964</c:v>
                </c:pt>
                <c:pt idx="84">
                  <c:v>12</c:v>
                </c:pt>
                <c:pt idx="85">
                  <c:v>12</c:v>
                </c:pt>
                <c:pt idx="86">
                  <c:v>3.9940000000000002</c:v>
                </c:pt>
                <c:pt idx="87">
                  <c:v>12</c:v>
                </c:pt>
                <c:pt idx="88">
                  <c:v>8.3330000000000002</c:v>
                </c:pt>
                <c:pt idx="89">
                  <c:v>6.7430000000000003</c:v>
                </c:pt>
                <c:pt idx="90">
                  <c:v>0.5</c:v>
                </c:pt>
                <c:pt idx="91">
                  <c:v>3.2170000000000001</c:v>
                </c:pt>
                <c:pt idx="92">
                  <c:v>4.4349999999999996</c:v>
                </c:pt>
                <c:pt idx="93">
                  <c:v>8.3249999999999993</c:v>
                </c:pt>
                <c:pt idx="94">
                  <c:v>4.6310000000000002</c:v>
                </c:pt>
                <c:pt idx="95">
                  <c:v>6.0709999999999997</c:v>
                </c:pt>
                <c:pt idx="96">
                  <c:v>1.2370000000000001</c:v>
                </c:pt>
                <c:pt idx="97">
                  <c:v>0.91800000000000004</c:v>
                </c:pt>
                <c:pt idx="98">
                  <c:v>4.2450000000000001</c:v>
                </c:pt>
                <c:pt idx="99">
                  <c:v>12</c:v>
                </c:pt>
                <c:pt idx="100">
                  <c:v>8.8109999999999999</c:v>
                </c:pt>
                <c:pt idx="101">
                  <c:v>12</c:v>
                </c:pt>
                <c:pt idx="102">
                  <c:v>11.784000000000001</c:v>
                </c:pt>
                <c:pt idx="103">
                  <c:v>2.359</c:v>
                </c:pt>
                <c:pt idx="104">
                  <c:v>1.863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12</c:v>
                </c:pt>
                <c:pt idx="111">
                  <c:v>12</c:v>
                </c:pt>
                <c:pt idx="112">
                  <c:v>12</c:v>
                </c:pt>
                <c:pt idx="113">
                  <c:v>12</c:v>
                </c:pt>
                <c:pt idx="114">
                  <c:v>12</c:v>
                </c:pt>
                <c:pt idx="115">
                  <c:v>12</c:v>
                </c:pt>
                <c:pt idx="116">
                  <c:v>10.371</c:v>
                </c:pt>
                <c:pt idx="117">
                  <c:v>10.385</c:v>
                </c:pt>
                <c:pt idx="118">
                  <c:v>10.375999999999999</c:v>
                </c:pt>
                <c:pt idx="119">
                  <c:v>10.516</c:v>
                </c:pt>
                <c:pt idx="120">
                  <c:v>11.488</c:v>
                </c:pt>
                <c:pt idx="121">
                  <c:v>11.519</c:v>
                </c:pt>
                <c:pt idx="122">
                  <c:v>11.637</c:v>
                </c:pt>
                <c:pt idx="123">
                  <c:v>8.1609999999999996</c:v>
                </c:pt>
                <c:pt idx="124">
                  <c:v>7.8230000000000004</c:v>
                </c:pt>
                <c:pt idx="125">
                  <c:v>7.9829999999999997</c:v>
                </c:pt>
                <c:pt idx="126">
                  <c:v>12</c:v>
                </c:pt>
                <c:pt idx="127">
                  <c:v>12</c:v>
                </c:pt>
                <c:pt idx="128">
                  <c:v>4.6230000000000002</c:v>
                </c:pt>
                <c:pt idx="129">
                  <c:v>4.593</c:v>
                </c:pt>
                <c:pt idx="130">
                  <c:v>7.4829999999999997</c:v>
                </c:pt>
                <c:pt idx="131">
                  <c:v>7.4850000000000003</c:v>
                </c:pt>
                <c:pt idx="132">
                  <c:v>12</c:v>
                </c:pt>
                <c:pt idx="133">
                  <c:v>12</c:v>
                </c:pt>
                <c:pt idx="134">
                  <c:v>10.141</c:v>
                </c:pt>
                <c:pt idx="135">
                  <c:v>10.137</c:v>
                </c:pt>
                <c:pt idx="136">
                  <c:v>3.1659999999999999</c:v>
                </c:pt>
                <c:pt idx="137">
                  <c:v>3.1339999999999999</c:v>
                </c:pt>
                <c:pt idx="138">
                  <c:v>2.504</c:v>
                </c:pt>
                <c:pt idx="139">
                  <c:v>2.4950000000000001</c:v>
                </c:pt>
                <c:pt idx="140">
                  <c:v>7.468</c:v>
                </c:pt>
                <c:pt idx="141">
                  <c:v>7.6609999999999996</c:v>
                </c:pt>
                <c:pt idx="142">
                  <c:v>12</c:v>
                </c:pt>
                <c:pt idx="143">
                  <c:v>12</c:v>
                </c:pt>
                <c:pt idx="144">
                  <c:v>12</c:v>
                </c:pt>
                <c:pt idx="145">
                  <c:v>6.0780000000000003</c:v>
                </c:pt>
                <c:pt idx="146">
                  <c:v>5.3789999999999996</c:v>
                </c:pt>
                <c:pt idx="147">
                  <c:v>12</c:v>
                </c:pt>
                <c:pt idx="148">
                  <c:v>12</c:v>
                </c:pt>
                <c:pt idx="149">
                  <c:v>1.125</c:v>
                </c:pt>
                <c:pt idx="150">
                  <c:v>1.125</c:v>
                </c:pt>
                <c:pt idx="151">
                  <c:v>3.863</c:v>
                </c:pt>
                <c:pt idx="152">
                  <c:v>6.99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12</c:v>
                </c:pt>
                <c:pt idx="159">
                  <c:v>9.5449999999999999</c:v>
                </c:pt>
                <c:pt idx="160">
                  <c:v>9.5649999999999995</c:v>
                </c:pt>
                <c:pt idx="161">
                  <c:v>9.5670000000000002</c:v>
                </c:pt>
                <c:pt idx="162">
                  <c:v>9.4049999999999994</c:v>
                </c:pt>
                <c:pt idx="163">
                  <c:v>10.125999999999999</c:v>
                </c:pt>
                <c:pt idx="164">
                  <c:v>9.4120000000000008</c:v>
                </c:pt>
                <c:pt idx="165">
                  <c:v>1.9910000000000001</c:v>
                </c:pt>
                <c:pt idx="166">
                  <c:v>2.6619999999999999</c:v>
                </c:pt>
                <c:pt idx="167">
                  <c:v>3.8010000000000002</c:v>
                </c:pt>
                <c:pt idx="168">
                  <c:v>2.6640000000000001</c:v>
                </c:pt>
                <c:pt idx="169">
                  <c:v>0.59899999999999998</c:v>
                </c:pt>
                <c:pt idx="170">
                  <c:v>0.59899999999999998</c:v>
                </c:pt>
                <c:pt idx="171">
                  <c:v>0.75700000000000001</c:v>
                </c:pt>
                <c:pt idx="172">
                  <c:v>1.78</c:v>
                </c:pt>
                <c:pt idx="173">
                  <c:v>0.59899999999999998</c:v>
                </c:pt>
                <c:pt idx="174">
                  <c:v>0.59899999999999998</c:v>
                </c:pt>
                <c:pt idx="175">
                  <c:v>12</c:v>
                </c:pt>
                <c:pt idx="176">
                  <c:v>12</c:v>
                </c:pt>
                <c:pt idx="177">
                  <c:v>7.4320000000000004</c:v>
                </c:pt>
                <c:pt idx="178">
                  <c:v>7.7190000000000003</c:v>
                </c:pt>
                <c:pt idx="179">
                  <c:v>5.8959999999999999</c:v>
                </c:pt>
                <c:pt idx="180">
                  <c:v>5.8860000000000001</c:v>
                </c:pt>
                <c:pt idx="181">
                  <c:v>4.8</c:v>
                </c:pt>
                <c:pt idx="182">
                  <c:v>4.7789999999999999</c:v>
                </c:pt>
                <c:pt idx="183">
                  <c:v>4.8070000000000004</c:v>
                </c:pt>
                <c:pt idx="184">
                  <c:v>4.7960000000000003</c:v>
                </c:pt>
                <c:pt idx="185">
                  <c:v>4.1840000000000002</c:v>
                </c:pt>
                <c:pt idx="186">
                  <c:v>4.1669999999999998</c:v>
                </c:pt>
                <c:pt idx="187">
                  <c:v>4.1500000000000004</c:v>
                </c:pt>
                <c:pt idx="188">
                  <c:v>1.1359999999999999</c:v>
                </c:pt>
                <c:pt idx="189">
                  <c:v>1.1519999999999999</c:v>
                </c:pt>
                <c:pt idx="190">
                  <c:v>1.141</c:v>
                </c:pt>
                <c:pt idx="191">
                  <c:v>2.7490000000000001</c:v>
                </c:pt>
                <c:pt idx="192">
                  <c:v>2.7650000000000001</c:v>
                </c:pt>
                <c:pt idx="193">
                  <c:v>2.7309999999999999</c:v>
                </c:pt>
                <c:pt idx="194">
                  <c:v>6.6109999999999998</c:v>
                </c:pt>
                <c:pt idx="195">
                  <c:v>6.6189999999999998</c:v>
                </c:pt>
                <c:pt idx="196">
                  <c:v>6.64</c:v>
                </c:pt>
                <c:pt idx="197">
                  <c:v>4.7889999999999997</c:v>
                </c:pt>
                <c:pt idx="198">
                  <c:v>6.5679999999999996</c:v>
                </c:pt>
                <c:pt idx="199">
                  <c:v>5.0759999999999996</c:v>
                </c:pt>
                <c:pt idx="200">
                  <c:v>6.8470000000000004</c:v>
                </c:pt>
                <c:pt idx="201">
                  <c:v>7.0410000000000004</c:v>
                </c:pt>
                <c:pt idx="202">
                  <c:v>12</c:v>
                </c:pt>
                <c:pt idx="203">
                  <c:v>12</c:v>
                </c:pt>
                <c:pt idx="204">
                  <c:v>9.8780000000000001</c:v>
                </c:pt>
                <c:pt idx="205">
                  <c:v>9.9039999999999999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12</c:v>
                </c:pt>
                <c:pt idx="210">
                  <c:v>2.0409999999999999</c:v>
                </c:pt>
                <c:pt idx="211">
                  <c:v>1.806</c:v>
                </c:pt>
                <c:pt idx="212">
                  <c:v>9.7319999999999993</c:v>
                </c:pt>
                <c:pt idx="213">
                  <c:v>10.07</c:v>
                </c:pt>
                <c:pt idx="214">
                  <c:v>9.6969999999999992</c:v>
                </c:pt>
                <c:pt idx="215">
                  <c:v>9.7840000000000007</c:v>
                </c:pt>
                <c:pt idx="216">
                  <c:v>6.9729999999999999</c:v>
                </c:pt>
                <c:pt idx="217">
                  <c:v>6.38</c:v>
                </c:pt>
                <c:pt idx="218">
                  <c:v>3.577</c:v>
                </c:pt>
                <c:pt idx="219">
                  <c:v>3.54</c:v>
                </c:pt>
                <c:pt idx="220">
                  <c:v>2.8580000000000001</c:v>
                </c:pt>
                <c:pt idx="221">
                  <c:v>2.512</c:v>
                </c:pt>
                <c:pt idx="222">
                  <c:v>2.5379999999999998</c:v>
                </c:pt>
                <c:pt idx="223">
                  <c:v>2.5179999999999998</c:v>
                </c:pt>
                <c:pt idx="224">
                  <c:v>6.98</c:v>
                </c:pt>
                <c:pt idx="225">
                  <c:v>6.9729999999999999</c:v>
                </c:pt>
                <c:pt idx="226">
                  <c:v>6.952</c:v>
                </c:pt>
                <c:pt idx="227">
                  <c:v>12</c:v>
                </c:pt>
                <c:pt idx="228">
                  <c:v>12</c:v>
                </c:pt>
                <c:pt idx="229">
                  <c:v>0.72499999999999998</c:v>
                </c:pt>
                <c:pt idx="230">
                  <c:v>0.71</c:v>
                </c:pt>
                <c:pt idx="231">
                  <c:v>1.5309999999999999</c:v>
                </c:pt>
                <c:pt idx="232">
                  <c:v>10.24</c:v>
                </c:pt>
                <c:pt idx="233">
                  <c:v>10.241</c:v>
                </c:pt>
                <c:pt idx="234">
                  <c:v>10.234999999999999</c:v>
                </c:pt>
                <c:pt idx="235">
                  <c:v>10.222</c:v>
                </c:pt>
                <c:pt idx="236">
                  <c:v>1.5589999999999999</c:v>
                </c:pt>
                <c:pt idx="237">
                  <c:v>1.5</c:v>
                </c:pt>
                <c:pt idx="238">
                  <c:v>1.46</c:v>
                </c:pt>
                <c:pt idx="239">
                  <c:v>1.478</c:v>
                </c:pt>
                <c:pt idx="240">
                  <c:v>1.4630000000000001</c:v>
                </c:pt>
                <c:pt idx="241">
                  <c:v>0.79</c:v>
                </c:pt>
                <c:pt idx="242">
                  <c:v>0.8</c:v>
                </c:pt>
                <c:pt idx="243">
                  <c:v>12</c:v>
                </c:pt>
                <c:pt idx="244">
                  <c:v>11.863</c:v>
                </c:pt>
                <c:pt idx="245">
                  <c:v>0.5</c:v>
                </c:pt>
                <c:pt idx="246">
                  <c:v>0.55800000000000005</c:v>
                </c:pt>
                <c:pt idx="247">
                  <c:v>8.2409999999999997</c:v>
                </c:pt>
                <c:pt idx="248">
                  <c:v>7.8559999999999999</c:v>
                </c:pt>
                <c:pt idx="249">
                  <c:v>7.99</c:v>
                </c:pt>
                <c:pt idx="250">
                  <c:v>7.9290000000000003</c:v>
                </c:pt>
                <c:pt idx="251">
                  <c:v>10.557</c:v>
                </c:pt>
                <c:pt idx="252">
                  <c:v>10.506</c:v>
                </c:pt>
                <c:pt idx="253">
                  <c:v>0.67600000000000005</c:v>
                </c:pt>
                <c:pt idx="254">
                  <c:v>0.67600000000000005</c:v>
                </c:pt>
                <c:pt idx="255">
                  <c:v>12</c:v>
                </c:pt>
                <c:pt idx="256">
                  <c:v>12</c:v>
                </c:pt>
                <c:pt idx="257">
                  <c:v>12</c:v>
                </c:pt>
                <c:pt idx="258">
                  <c:v>12</c:v>
                </c:pt>
                <c:pt idx="259">
                  <c:v>12</c:v>
                </c:pt>
                <c:pt idx="260">
                  <c:v>12</c:v>
                </c:pt>
                <c:pt idx="261">
                  <c:v>12</c:v>
                </c:pt>
                <c:pt idx="262">
                  <c:v>10.006</c:v>
                </c:pt>
                <c:pt idx="263">
                  <c:v>9.9860000000000007</c:v>
                </c:pt>
                <c:pt idx="264">
                  <c:v>8.8369999999999997</c:v>
                </c:pt>
                <c:pt idx="265">
                  <c:v>8.8510000000000009</c:v>
                </c:pt>
                <c:pt idx="266">
                  <c:v>8.0370000000000008</c:v>
                </c:pt>
                <c:pt idx="267">
                  <c:v>8.4979999999999993</c:v>
                </c:pt>
                <c:pt idx="268">
                  <c:v>1.9279999999999999</c:v>
                </c:pt>
                <c:pt idx="269">
                  <c:v>1.9259999999999999</c:v>
                </c:pt>
                <c:pt idx="270">
                  <c:v>2.847</c:v>
                </c:pt>
                <c:pt idx="271">
                  <c:v>2.859</c:v>
                </c:pt>
                <c:pt idx="272">
                  <c:v>6.2450000000000001</c:v>
                </c:pt>
                <c:pt idx="273">
                  <c:v>6.2359999999999998</c:v>
                </c:pt>
                <c:pt idx="274">
                  <c:v>7.375</c:v>
                </c:pt>
                <c:pt idx="275">
                  <c:v>7.38</c:v>
                </c:pt>
                <c:pt idx="276">
                  <c:v>12</c:v>
                </c:pt>
                <c:pt idx="277">
                  <c:v>12</c:v>
                </c:pt>
                <c:pt idx="278">
                  <c:v>10.565</c:v>
                </c:pt>
                <c:pt idx="279">
                  <c:v>10.294</c:v>
                </c:pt>
                <c:pt idx="280">
                  <c:v>11.285</c:v>
                </c:pt>
                <c:pt idx="281">
                  <c:v>9.7739999999999991</c:v>
                </c:pt>
                <c:pt idx="282">
                  <c:v>12</c:v>
                </c:pt>
                <c:pt idx="283">
                  <c:v>12</c:v>
                </c:pt>
                <c:pt idx="284">
                  <c:v>10.268000000000001</c:v>
                </c:pt>
                <c:pt idx="285">
                  <c:v>5.6890000000000001</c:v>
                </c:pt>
                <c:pt idx="286">
                  <c:v>7.726</c:v>
                </c:pt>
                <c:pt idx="287">
                  <c:v>7.7409999999999997</c:v>
                </c:pt>
                <c:pt idx="288">
                  <c:v>12</c:v>
                </c:pt>
                <c:pt idx="289">
                  <c:v>12</c:v>
                </c:pt>
                <c:pt idx="290">
                  <c:v>9.2249999999999996</c:v>
                </c:pt>
                <c:pt idx="291">
                  <c:v>9.8780000000000001</c:v>
                </c:pt>
                <c:pt idx="292">
                  <c:v>2.8559999999999999</c:v>
                </c:pt>
                <c:pt idx="293">
                  <c:v>3.16</c:v>
                </c:pt>
                <c:pt idx="294">
                  <c:v>6.3029999999999999</c:v>
                </c:pt>
                <c:pt idx="295">
                  <c:v>6.2670000000000003</c:v>
                </c:pt>
                <c:pt idx="296">
                  <c:v>3.8159999999999998</c:v>
                </c:pt>
                <c:pt idx="297">
                  <c:v>3.82</c:v>
                </c:pt>
                <c:pt idx="298">
                  <c:v>5.9379999999999997</c:v>
                </c:pt>
                <c:pt idx="299">
                  <c:v>5.9379999999999997</c:v>
                </c:pt>
                <c:pt idx="300">
                  <c:v>7.1589999999999998</c:v>
                </c:pt>
                <c:pt idx="301">
                  <c:v>7.14</c:v>
                </c:pt>
                <c:pt idx="302">
                  <c:v>12</c:v>
                </c:pt>
                <c:pt idx="303">
                  <c:v>12</c:v>
                </c:pt>
                <c:pt idx="304">
                  <c:v>12</c:v>
                </c:pt>
                <c:pt idx="305">
                  <c:v>7.2309999999999999</c:v>
                </c:pt>
                <c:pt idx="306">
                  <c:v>7.07</c:v>
                </c:pt>
                <c:pt idx="307">
                  <c:v>3.0750000000000002</c:v>
                </c:pt>
                <c:pt idx="308">
                  <c:v>3.0830000000000002</c:v>
                </c:pt>
                <c:pt idx="309">
                  <c:v>3.746</c:v>
                </c:pt>
                <c:pt idx="310">
                  <c:v>2.2410000000000001</c:v>
                </c:pt>
                <c:pt idx="311">
                  <c:v>0.63400000000000001</c:v>
                </c:pt>
                <c:pt idx="312">
                  <c:v>0.63400000000000001</c:v>
                </c:pt>
                <c:pt idx="313">
                  <c:v>0.63400000000000001</c:v>
                </c:pt>
                <c:pt idx="314">
                  <c:v>0.63400000000000001</c:v>
                </c:pt>
                <c:pt idx="315">
                  <c:v>3.4369999999999998</c:v>
                </c:pt>
                <c:pt idx="316">
                  <c:v>3.2770000000000001</c:v>
                </c:pt>
                <c:pt idx="317">
                  <c:v>15</c:v>
                </c:pt>
                <c:pt idx="318">
                  <c:v>15</c:v>
                </c:pt>
                <c:pt idx="319">
                  <c:v>0.5</c:v>
                </c:pt>
                <c:pt idx="320">
                  <c:v>0.5</c:v>
                </c:pt>
                <c:pt idx="321">
                  <c:v>0.5</c:v>
                </c:pt>
                <c:pt idx="322">
                  <c:v>0.5</c:v>
                </c:pt>
                <c:pt idx="323">
                  <c:v>10.792</c:v>
                </c:pt>
                <c:pt idx="324">
                  <c:v>10.606999999999999</c:v>
                </c:pt>
                <c:pt idx="325">
                  <c:v>1.867</c:v>
                </c:pt>
                <c:pt idx="326">
                  <c:v>2.036</c:v>
                </c:pt>
                <c:pt idx="327">
                  <c:v>0.624</c:v>
                </c:pt>
                <c:pt idx="328">
                  <c:v>0.624</c:v>
                </c:pt>
                <c:pt idx="329">
                  <c:v>6.9850000000000003</c:v>
                </c:pt>
                <c:pt idx="330">
                  <c:v>5.5629999999999997</c:v>
                </c:pt>
                <c:pt idx="331">
                  <c:v>8.2140000000000004</c:v>
                </c:pt>
                <c:pt idx="332">
                  <c:v>8.2409999999999997</c:v>
                </c:pt>
                <c:pt idx="333">
                  <c:v>8.2509999999999994</c:v>
                </c:pt>
                <c:pt idx="334">
                  <c:v>9.07</c:v>
                </c:pt>
                <c:pt idx="335">
                  <c:v>11.331</c:v>
                </c:pt>
                <c:pt idx="336">
                  <c:v>11.294</c:v>
                </c:pt>
                <c:pt idx="337">
                  <c:v>11.250999999999999</c:v>
                </c:pt>
                <c:pt idx="338">
                  <c:v>11.28</c:v>
                </c:pt>
                <c:pt idx="339">
                  <c:v>6.0389999999999997</c:v>
                </c:pt>
                <c:pt idx="340">
                  <c:v>6.0730000000000004</c:v>
                </c:pt>
                <c:pt idx="341">
                  <c:v>6.0330000000000004</c:v>
                </c:pt>
                <c:pt idx="342">
                  <c:v>11.192</c:v>
                </c:pt>
                <c:pt idx="343">
                  <c:v>12</c:v>
                </c:pt>
                <c:pt idx="344">
                  <c:v>12</c:v>
                </c:pt>
                <c:pt idx="345">
                  <c:v>12</c:v>
                </c:pt>
                <c:pt idx="346">
                  <c:v>12</c:v>
                </c:pt>
                <c:pt idx="347">
                  <c:v>12</c:v>
                </c:pt>
                <c:pt idx="348">
                  <c:v>0.5</c:v>
                </c:pt>
                <c:pt idx="349">
                  <c:v>0.5</c:v>
                </c:pt>
                <c:pt idx="350">
                  <c:v>10.09</c:v>
                </c:pt>
                <c:pt idx="351">
                  <c:v>11.916</c:v>
                </c:pt>
                <c:pt idx="352">
                  <c:v>11.936</c:v>
                </c:pt>
                <c:pt idx="353">
                  <c:v>11.884</c:v>
                </c:pt>
                <c:pt idx="354">
                  <c:v>12</c:v>
                </c:pt>
                <c:pt idx="355">
                  <c:v>12</c:v>
                </c:pt>
                <c:pt idx="356">
                  <c:v>9.3640000000000008</c:v>
                </c:pt>
                <c:pt idx="357">
                  <c:v>5.2320000000000002</c:v>
                </c:pt>
                <c:pt idx="358">
                  <c:v>4.5220000000000002</c:v>
                </c:pt>
                <c:pt idx="359">
                  <c:v>4.5510000000000002</c:v>
                </c:pt>
                <c:pt idx="360">
                  <c:v>10.707000000000001</c:v>
                </c:pt>
                <c:pt idx="361">
                  <c:v>8.359</c:v>
                </c:pt>
                <c:pt idx="362">
                  <c:v>1.7869999999999999</c:v>
                </c:pt>
                <c:pt idx="363">
                  <c:v>1.7869999999999999</c:v>
                </c:pt>
                <c:pt idx="364">
                  <c:v>7.3929999999999998</c:v>
                </c:pt>
                <c:pt idx="365">
                  <c:v>3.5019999999999998</c:v>
                </c:pt>
                <c:pt idx="366">
                  <c:v>4.0919999999999996</c:v>
                </c:pt>
                <c:pt idx="367">
                  <c:v>4.0650000000000004</c:v>
                </c:pt>
                <c:pt idx="368">
                  <c:v>1.7270000000000001</c:v>
                </c:pt>
                <c:pt idx="369">
                  <c:v>0.98799999999999999</c:v>
                </c:pt>
                <c:pt idx="370">
                  <c:v>12</c:v>
                </c:pt>
                <c:pt idx="371">
                  <c:v>12</c:v>
                </c:pt>
                <c:pt idx="372">
                  <c:v>7.2430000000000003</c:v>
                </c:pt>
                <c:pt idx="373">
                  <c:v>7.22</c:v>
                </c:pt>
                <c:pt idx="374">
                  <c:v>3.1659999999999999</c:v>
                </c:pt>
                <c:pt idx="375">
                  <c:v>3.4039999999999999</c:v>
                </c:pt>
                <c:pt idx="376">
                  <c:v>5.0919999999999996</c:v>
                </c:pt>
                <c:pt idx="377">
                  <c:v>3.8250000000000002</c:v>
                </c:pt>
                <c:pt idx="378">
                  <c:v>9.0489999999999995</c:v>
                </c:pt>
                <c:pt idx="379">
                  <c:v>9.3450000000000006</c:v>
                </c:pt>
                <c:pt idx="380">
                  <c:v>1.5780000000000001</c:v>
                </c:pt>
                <c:pt idx="381">
                  <c:v>1.375</c:v>
                </c:pt>
                <c:pt idx="382">
                  <c:v>1.3740000000000001</c:v>
                </c:pt>
                <c:pt idx="383">
                  <c:v>1.337</c:v>
                </c:pt>
                <c:pt idx="384">
                  <c:v>9.9920000000000009</c:v>
                </c:pt>
                <c:pt idx="385">
                  <c:v>10.005000000000001</c:v>
                </c:pt>
                <c:pt idx="386">
                  <c:v>9.99</c:v>
                </c:pt>
                <c:pt idx="387">
                  <c:v>9.9920000000000009</c:v>
                </c:pt>
                <c:pt idx="388">
                  <c:v>10.012</c:v>
                </c:pt>
                <c:pt idx="389">
                  <c:v>9.9890000000000008</c:v>
                </c:pt>
                <c:pt idx="390">
                  <c:v>9.9960000000000004</c:v>
                </c:pt>
                <c:pt idx="391">
                  <c:v>9.9830000000000005</c:v>
                </c:pt>
                <c:pt idx="392">
                  <c:v>8.4060000000000006</c:v>
                </c:pt>
                <c:pt idx="393">
                  <c:v>8.1720000000000006</c:v>
                </c:pt>
                <c:pt idx="394">
                  <c:v>12</c:v>
                </c:pt>
                <c:pt idx="395">
                  <c:v>12</c:v>
                </c:pt>
                <c:pt idx="396">
                  <c:v>12</c:v>
                </c:pt>
                <c:pt idx="397">
                  <c:v>12</c:v>
                </c:pt>
                <c:pt idx="398">
                  <c:v>10.603</c:v>
                </c:pt>
                <c:pt idx="399">
                  <c:v>10.035</c:v>
                </c:pt>
                <c:pt idx="400">
                  <c:v>2.21</c:v>
                </c:pt>
                <c:pt idx="401">
                  <c:v>3.0150000000000001</c:v>
                </c:pt>
                <c:pt idx="402">
                  <c:v>1.9350000000000001</c:v>
                </c:pt>
                <c:pt idx="403">
                  <c:v>1.9219999999999999</c:v>
                </c:pt>
                <c:pt idx="404">
                  <c:v>12</c:v>
                </c:pt>
                <c:pt idx="405">
                  <c:v>12</c:v>
                </c:pt>
                <c:pt idx="406">
                  <c:v>10.090999999999999</c:v>
                </c:pt>
                <c:pt idx="407">
                  <c:v>10.131</c:v>
                </c:pt>
                <c:pt idx="408">
                  <c:v>6.9139999999999997</c:v>
                </c:pt>
                <c:pt idx="409">
                  <c:v>6.9139999999999997</c:v>
                </c:pt>
                <c:pt idx="410">
                  <c:v>7.681</c:v>
                </c:pt>
                <c:pt idx="411">
                  <c:v>6.9139999999999997</c:v>
                </c:pt>
                <c:pt idx="412">
                  <c:v>9.0760000000000005</c:v>
                </c:pt>
                <c:pt idx="413">
                  <c:v>11.475</c:v>
                </c:pt>
                <c:pt idx="414">
                  <c:v>9.0679999999999996</c:v>
                </c:pt>
                <c:pt idx="415">
                  <c:v>7.1619999999999999</c:v>
                </c:pt>
                <c:pt idx="416">
                  <c:v>6.9139999999999997</c:v>
                </c:pt>
                <c:pt idx="417">
                  <c:v>12</c:v>
                </c:pt>
                <c:pt idx="418">
                  <c:v>12</c:v>
                </c:pt>
                <c:pt idx="419">
                  <c:v>1.7869999999999999</c:v>
                </c:pt>
                <c:pt idx="420">
                  <c:v>6.8140000000000001</c:v>
                </c:pt>
                <c:pt idx="421">
                  <c:v>0.98899999999999999</c:v>
                </c:pt>
                <c:pt idx="422">
                  <c:v>1.724</c:v>
                </c:pt>
                <c:pt idx="423">
                  <c:v>1.66</c:v>
                </c:pt>
                <c:pt idx="424">
                  <c:v>1.966</c:v>
                </c:pt>
                <c:pt idx="425">
                  <c:v>8.2409999999999997</c:v>
                </c:pt>
                <c:pt idx="426">
                  <c:v>11.433</c:v>
                </c:pt>
                <c:pt idx="427">
                  <c:v>0.64200000000000002</c:v>
                </c:pt>
                <c:pt idx="428">
                  <c:v>0.64100000000000001</c:v>
                </c:pt>
                <c:pt idx="429">
                  <c:v>1.55</c:v>
                </c:pt>
                <c:pt idx="430">
                  <c:v>6.931</c:v>
                </c:pt>
                <c:pt idx="431">
                  <c:v>12</c:v>
                </c:pt>
                <c:pt idx="432">
                  <c:v>12</c:v>
                </c:pt>
                <c:pt idx="433">
                  <c:v>12</c:v>
                </c:pt>
                <c:pt idx="434">
                  <c:v>12</c:v>
                </c:pt>
                <c:pt idx="435">
                  <c:v>12</c:v>
                </c:pt>
                <c:pt idx="436">
                  <c:v>4.8780000000000001</c:v>
                </c:pt>
                <c:pt idx="437">
                  <c:v>4.8540000000000001</c:v>
                </c:pt>
                <c:pt idx="438">
                  <c:v>7.242</c:v>
                </c:pt>
                <c:pt idx="439">
                  <c:v>7.7080000000000002</c:v>
                </c:pt>
                <c:pt idx="440">
                  <c:v>2.7229999999999999</c:v>
                </c:pt>
                <c:pt idx="441">
                  <c:v>2.7229999999999999</c:v>
                </c:pt>
                <c:pt idx="442">
                  <c:v>3.86</c:v>
                </c:pt>
                <c:pt idx="443">
                  <c:v>4.069</c:v>
                </c:pt>
                <c:pt idx="444">
                  <c:v>4.0789999999999997</c:v>
                </c:pt>
                <c:pt idx="445">
                  <c:v>3.48</c:v>
                </c:pt>
                <c:pt idx="446">
                  <c:v>2.669</c:v>
                </c:pt>
                <c:pt idx="447">
                  <c:v>3.9569999999999999</c:v>
                </c:pt>
                <c:pt idx="448">
                  <c:v>11.015000000000001</c:v>
                </c:pt>
                <c:pt idx="449">
                  <c:v>11.757999999999999</c:v>
                </c:pt>
                <c:pt idx="450">
                  <c:v>1.2470000000000001</c:v>
                </c:pt>
                <c:pt idx="451">
                  <c:v>0.69899999999999995</c:v>
                </c:pt>
                <c:pt idx="452">
                  <c:v>0.66400000000000003</c:v>
                </c:pt>
                <c:pt idx="453">
                  <c:v>0.65700000000000003</c:v>
                </c:pt>
                <c:pt idx="454">
                  <c:v>0.69099999999999995</c:v>
                </c:pt>
                <c:pt idx="455">
                  <c:v>11.6</c:v>
                </c:pt>
                <c:pt idx="456">
                  <c:v>11.622999999999999</c:v>
                </c:pt>
                <c:pt idx="457">
                  <c:v>9.11</c:v>
                </c:pt>
                <c:pt idx="458">
                  <c:v>9.1110000000000007</c:v>
                </c:pt>
                <c:pt idx="459">
                  <c:v>5.33</c:v>
                </c:pt>
                <c:pt idx="460">
                  <c:v>5.2770000000000001</c:v>
                </c:pt>
                <c:pt idx="461">
                  <c:v>7.3150000000000004</c:v>
                </c:pt>
                <c:pt idx="462">
                  <c:v>7.75</c:v>
                </c:pt>
                <c:pt idx="463">
                  <c:v>7.7649999999999997</c:v>
                </c:pt>
                <c:pt idx="464">
                  <c:v>7.7530000000000001</c:v>
                </c:pt>
                <c:pt idx="465">
                  <c:v>2.8690000000000002</c:v>
                </c:pt>
                <c:pt idx="466">
                  <c:v>2.875</c:v>
                </c:pt>
                <c:pt idx="467">
                  <c:v>2.87</c:v>
                </c:pt>
                <c:pt idx="468">
                  <c:v>2.8639999999999999</c:v>
                </c:pt>
                <c:pt idx="469">
                  <c:v>2.88</c:v>
                </c:pt>
                <c:pt idx="470">
                  <c:v>2.87</c:v>
                </c:pt>
                <c:pt idx="471">
                  <c:v>1.7869999999999999</c:v>
                </c:pt>
                <c:pt idx="472">
                  <c:v>1.7869999999999999</c:v>
                </c:pt>
                <c:pt idx="473">
                  <c:v>1.7869999999999999</c:v>
                </c:pt>
                <c:pt idx="474">
                  <c:v>1.7869999999999999</c:v>
                </c:pt>
                <c:pt idx="475">
                  <c:v>8.5329999999999995</c:v>
                </c:pt>
                <c:pt idx="476">
                  <c:v>8.5310000000000006</c:v>
                </c:pt>
                <c:pt idx="477">
                  <c:v>8.5259999999999998</c:v>
                </c:pt>
                <c:pt idx="478">
                  <c:v>8.5210000000000008</c:v>
                </c:pt>
                <c:pt idx="479">
                  <c:v>9.5190000000000001</c:v>
                </c:pt>
                <c:pt idx="480">
                  <c:v>1.8080000000000001</c:v>
                </c:pt>
                <c:pt idx="481">
                  <c:v>1.7969999999999999</c:v>
                </c:pt>
                <c:pt idx="482">
                  <c:v>1.7909999999999999</c:v>
                </c:pt>
                <c:pt idx="483">
                  <c:v>1.8</c:v>
                </c:pt>
                <c:pt idx="484">
                  <c:v>1.8080000000000001</c:v>
                </c:pt>
                <c:pt idx="485">
                  <c:v>1.82</c:v>
                </c:pt>
                <c:pt idx="486">
                  <c:v>1.7869999999999999</c:v>
                </c:pt>
                <c:pt idx="487">
                  <c:v>1.806</c:v>
                </c:pt>
                <c:pt idx="488">
                  <c:v>9.8889999999999993</c:v>
                </c:pt>
                <c:pt idx="489">
                  <c:v>9.8949999999999996</c:v>
                </c:pt>
                <c:pt idx="490">
                  <c:v>12</c:v>
                </c:pt>
                <c:pt idx="491">
                  <c:v>12</c:v>
                </c:pt>
                <c:pt idx="492">
                  <c:v>7.7370000000000001</c:v>
                </c:pt>
                <c:pt idx="493">
                  <c:v>7.7670000000000003</c:v>
                </c:pt>
                <c:pt idx="494">
                  <c:v>8.4489999999999998</c:v>
                </c:pt>
                <c:pt idx="495">
                  <c:v>9.8170000000000002</c:v>
                </c:pt>
                <c:pt idx="496">
                  <c:v>8.4770000000000003</c:v>
                </c:pt>
                <c:pt idx="497">
                  <c:v>8.5380000000000003</c:v>
                </c:pt>
                <c:pt idx="498">
                  <c:v>12</c:v>
                </c:pt>
                <c:pt idx="499">
                  <c:v>12</c:v>
                </c:pt>
                <c:pt idx="500">
                  <c:v>11.952</c:v>
                </c:pt>
                <c:pt idx="501">
                  <c:v>11.965</c:v>
                </c:pt>
                <c:pt idx="502">
                  <c:v>11.965999999999999</c:v>
                </c:pt>
                <c:pt idx="503">
                  <c:v>11.989000000000001</c:v>
                </c:pt>
                <c:pt idx="504">
                  <c:v>9.4220000000000006</c:v>
                </c:pt>
                <c:pt idx="505">
                  <c:v>7.27</c:v>
                </c:pt>
                <c:pt idx="506">
                  <c:v>7.2850000000000001</c:v>
                </c:pt>
                <c:pt idx="507">
                  <c:v>7.2409999999999997</c:v>
                </c:pt>
                <c:pt idx="508">
                  <c:v>7.2809999999999997</c:v>
                </c:pt>
                <c:pt idx="509">
                  <c:v>7.2690000000000001</c:v>
                </c:pt>
              </c:numCache>
            </c:numRef>
          </c:yVal>
          <c:smooth val="0"/>
        </c:ser>
        <c:ser>
          <c:idx val="1"/>
          <c:order val="1"/>
          <c:tx>
            <c:v>minimum slop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Sheet1!$P$4:$P$499</c:f>
              <c:strCache>
                <c:ptCount val="496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</c:strCache>
            </c:strRef>
          </c:xVal>
          <c:yVal>
            <c:numRef>
              <c:f>Sheet1!$T$4:$T$499</c:f>
              <c:numCache>
                <c:formatCode>General</c:formatCode>
                <c:ptCount val="496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0.5</c:v>
                </c:pt>
                <c:pt idx="28">
                  <c:v>0.5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0.5</c:v>
                </c:pt>
                <c:pt idx="34">
                  <c:v>0.5</c:v>
                </c:pt>
                <c:pt idx="35">
                  <c:v>0.5</c:v>
                </c:pt>
                <c:pt idx="36">
                  <c:v>0.5</c:v>
                </c:pt>
                <c:pt idx="37">
                  <c:v>0.5</c:v>
                </c:pt>
                <c:pt idx="38">
                  <c:v>0.5</c:v>
                </c:pt>
                <c:pt idx="39">
                  <c:v>0.5</c:v>
                </c:pt>
                <c:pt idx="40">
                  <c:v>0.5</c:v>
                </c:pt>
                <c:pt idx="41">
                  <c:v>0.5</c:v>
                </c:pt>
                <c:pt idx="42">
                  <c:v>0.5</c:v>
                </c:pt>
                <c:pt idx="43">
                  <c:v>0.5</c:v>
                </c:pt>
                <c:pt idx="44">
                  <c:v>0.5</c:v>
                </c:pt>
                <c:pt idx="45">
                  <c:v>0.5</c:v>
                </c:pt>
                <c:pt idx="46">
                  <c:v>0.5</c:v>
                </c:pt>
                <c:pt idx="47">
                  <c:v>0.5</c:v>
                </c:pt>
                <c:pt idx="48">
                  <c:v>0.5</c:v>
                </c:pt>
                <c:pt idx="49">
                  <c:v>0.5</c:v>
                </c:pt>
                <c:pt idx="50">
                  <c:v>0.5</c:v>
                </c:pt>
                <c:pt idx="51">
                  <c:v>0.5</c:v>
                </c:pt>
                <c:pt idx="52">
                  <c:v>0.5</c:v>
                </c:pt>
                <c:pt idx="53">
                  <c:v>0.5</c:v>
                </c:pt>
                <c:pt idx="54">
                  <c:v>0.5</c:v>
                </c:pt>
                <c:pt idx="55">
                  <c:v>0.5</c:v>
                </c:pt>
                <c:pt idx="56">
                  <c:v>0.5</c:v>
                </c:pt>
                <c:pt idx="57">
                  <c:v>0.5</c:v>
                </c:pt>
                <c:pt idx="58">
                  <c:v>0.5</c:v>
                </c:pt>
                <c:pt idx="59">
                  <c:v>0.5</c:v>
                </c:pt>
                <c:pt idx="60">
                  <c:v>0.5</c:v>
                </c:pt>
                <c:pt idx="61">
                  <c:v>0.5</c:v>
                </c:pt>
                <c:pt idx="62">
                  <c:v>0.5</c:v>
                </c:pt>
                <c:pt idx="63">
                  <c:v>0.5</c:v>
                </c:pt>
                <c:pt idx="64">
                  <c:v>0.5</c:v>
                </c:pt>
                <c:pt idx="65">
                  <c:v>0.5</c:v>
                </c:pt>
                <c:pt idx="66">
                  <c:v>0.5</c:v>
                </c:pt>
                <c:pt idx="67">
                  <c:v>0.5</c:v>
                </c:pt>
                <c:pt idx="68">
                  <c:v>0.5</c:v>
                </c:pt>
                <c:pt idx="69">
                  <c:v>0.5</c:v>
                </c:pt>
                <c:pt idx="70">
                  <c:v>0.5</c:v>
                </c:pt>
                <c:pt idx="71">
                  <c:v>0.5</c:v>
                </c:pt>
                <c:pt idx="72">
                  <c:v>0.5</c:v>
                </c:pt>
                <c:pt idx="73">
                  <c:v>0.5</c:v>
                </c:pt>
                <c:pt idx="74">
                  <c:v>0.5</c:v>
                </c:pt>
                <c:pt idx="75">
                  <c:v>0.5</c:v>
                </c:pt>
                <c:pt idx="76">
                  <c:v>0.5</c:v>
                </c:pt>
                <c:pt idx="77">
                  <c:v>0.5</c:v>
                </c:pt>
                <c:pt idx="78">
                  <c:v>0.5</c:v>
                </c:pt>
                <c:pt idx="79">
                  <c:v>0.5</c:v>
                </c:pt>
                <c:pt idx="80">
                  <c:v>0.5</c:v>
                </c:pt>
                <c:pt idx="81">
                  <c:v>0.5</c:v>
                </c:pt>
                <c:pt idx="82">
                  <c:v>0.5</c:v>
                </c:pt>
                <c:pt idx="83">
                  <c:v>0.5</c:v>
                </c:pt>
                <c:pt idx="84">
                  <c:v>0.5</c:v>
                </c:pt>
                <c:pt idx="85">
                  <c:v>0.5</c:v>
                </c:pt>
                <c:pt idx="86">
                  <c:v>0.5</c:v>
                </c:pt>
                <c:pt idx="87">
                  <c:v>0.5</c:v>
                </c:pt>
                <c:pt idx="88">
                  <c:v>0.5</c:v>
                </c:pt>
                <c:pt idx="89">
                  <c:v>0.5</c:v>
                </c:pt>
                <c:pt idx="90">
                  <c:v>0.5</c:v>
                </c:pt>
                <c:pt idx="91">
                  <c:v>0.5</c:v>
                </c:pt>
                <c:pt idx="92">
                  <c:v>0.5</c:v>
                </c:pt>
                <c:pt idx="93">
                  <c:v>0.5</c:v>
                </c:pt>
                <c:pt idx="94">
                  <c:v>0.5</c:v>
                </c:pt>
                <c:pt idx="95">
                  <c:v>0.5</c:v>
                </c:pt>
                <c:pt idx="96">
                  <c:v>0.5</c:v>
                </c:pt>
                <c:pt idx="97">
                  <c:v>0.5</c:v>
                </c:pt>
                <c:pt idx="98">
                  <c:v>0.5</c:v>
                </c:pt>
                <c:pt idx="99">
                  <c:v>0.5</c:v>
                </c:pt>
                <c:pt idx="100">
                  <c:v>0.5</c:v>
                </c:pt>
                <c:pt idx="101">
                  <c:v>0.5</c:v>
                </c:pt>
                <c:pt idx="102">
                  <c:v>0.5</c:v>
                </c:pt>
                <c:pt idx="103">
                  <c:v>0.5</c:v>
                </c:pt>
                <c:pt idx="104">
                  <c:v>0.5</c:v>
                </c:pt>
                <c:pt idx="105">
                  <c:v>0.5</c:v>
                </c:pt>
                <c:pt idx="106">
                  <c:v>0.5</c:v>
                </c:pt>
                <c:pt idx="107">
                  <c:v>0.5</c:v>
                </c:pt>
                <c:pt idx="108">
                  <c:v>0.5</c:v>
                </c:pt>
                <c:pt idx="109">
                  <c:v>0.5</c:v>
                </c:pt>
                <c:pt idx="110">
                  <c:v>0.5</c:v>
                </c:pt>
                <c:pt idx="111">
                  <c:v>0.5</c:v>
                </c:pt>
                <c:pt idx="112">
                  <c:v>0.5</c:v>
                </c:pt>
                <c:pt idx="113">
                  <c:v>0.5</c:v>
                </c:pt>
                <c:pt idx="114">
                  <c:v>0.5</c:v>
                </c:pt>
                <c:pt idx="115">
                  <c:v>0.5</c:v>
                </c:pt>
                <c:pt idx="116">
                  <c:v>0.5</c:v>
                </c:pt>
                <c:pt idx="117">
                  <c:v>0.5</c:v>
                </c:pt>
                <c:pt idx="118">
                  <c:v>0.5</c:v>
                </c:pt>
                <c:pt idx="119">
                  <c:v>0.5</c:v>
                </c:pt>
                <c:pt idx="120">
                  <c:v>0.5</c:v>
                </c:pt>
                <c:pt idx="121">
                  <c:v>0.5</c:v>
                </c:pt>
                <c:pt idx="122">
                  <c:v>0.5</c:v>
                </c:pt>
                <c:pt idx="123">
                  <c:v>0.5</c:v>
                </c:pt>
                <c:pt idx="124">
                  <c:v>0.5</c:v>
                </c:pt>
                <c:pt idx="125">
                  <c:v>0.5</c:v>
                </c:pt>
                <c:pt idx="126">
                  <c:v>0.5</c:v>
                </c:pt>
                <c:pt idx="127">
                  <c:v>0.5</c:v>
                </c:pt>
                <c:pt idx="128">
                  <c:v>0.5</c:v>
                </c:pt>
                <c:pt idx="129">
                  <c:v>0.5</c:v>
                </c:pt>
                <c:pt idx="130">
                  <c:v>0.5</c:v>
                </c:pt>
                <c:pt idx="131">
                  <c:v>0.5</c:v>
                </c:pt>
                <c:pt idx="132">
                  <c:v>0.5</c:v>
                </c:pt>
                <c:pt idx="133">
                  <c:v>0.5</c:v>
                </c:pt>
                <c:pt idx="134">
                  <c:v>0.5</c:v>
                </c:pt>
                <c:pt idx="135">
                  <c:v>0.5</c:v>
                </c:pt>
                <c:pt idx="136">
                  <c:v>0.5</c:v>
                </c:pt>
                <c:pt idx="137">
                  <c:v>0.5</c:v>
                </c:pt>
                <c:pt idx="138">
                  <c:v>0.5</c:v>
                </c:pt>
                <c:pt idx="139">
                  <c:v>0.5</c:v>
                </c:pt>
                <c:pt idx="140">
                  <c:v>0.5</c:v>
                </c:pt>
                <c:pt idx="141">
                  <c:v>0.5</c:v>
                </c:pt>
                <c:pt idx="142">
                  <c:v>0.5</c:v>
                </c:pt>
                <c:pt idx="143">
                  <c:v>0.5</c:v>
                </c:pt>
                <c:pt idx="144">
                  <c:v>0.5</c:v>
                </c:pt>
                <c:pt idx="145">
                  <c:v>0.5</c:v>
                </c:pt>
                <c:pt idx="146">
                  <c:v>0.5</c:v>
                </c:pt>
                <c:pt idx="147">
                  <c:v>0.5</c:v>
                </c:pt>
                <c:pt idx="148">
                  <c:v>0.5</c:v>
                </c:pt>
                <c:pt idx="149">
                  <c:v>0.5</c:v>
                </c:pt>
                <c:pt idx="150">
                  <c:v>0.5</c:v>
                </c:pt>
                <c:pt idx="151">
                  <c:v>0.5</c:v>
                </c:pt>
                <c:pt idx="152">
                  <c:v>0.5</c:v>
                </c:pt>
                <c:pt idx="153">
                  <c:v>0.5</c:v>
                </c:pt>
                <c:pt idx="154">
                  <c:v>0.5</c:v>
                </c:pt>
                <c:pt idx="155">
                  <c:v>0.5</c:v>
                </c:pt>
                <c:pt idx="156">
                  <c:v>0.5</c:v>
                </c:pt>
                <c:pt idx="157">
                  <c:v>0.5</c:v>
                </c:pt>
                <c:pt idx="158">
                  <c:v>0.5</c:v>
                </c:pt>
                <c:pt idx="159">
                  <c:v>0.5</c:v>
                </c:pt>
                <c:pt idx="160">
                  <c:v>0.5</c:v>
                </c:pt>
                <c:pt idx="161">
                  <c:v>0.5</c:v>
                </c:pt>
                <c:pt idx="162">
                  <c:v>0.5</c:v>
                </c:pt>
                <c:pt idx="163">
                  <c:v>0.5</c:v>
                </c:pt>
                <c:pt idx="164">
                  <c:v>0.5</c:v>
                </c:pt>
                <c:pt idx="165">
                  <c:v>0.5</c:v>
                </c:pt>
                <c:pt idx="166">
                  <c:v>0.5</c:v>
                </c:pt>
                <c:pt idx="167">
                  <c:v>0.5</c:v>
                </c:pt>
                <c:pt idx="168">
                  <c:v>0.5</c:v>
                </c:pt>
                <c:pt idx="169">
                  <c:v>0.5</c:v>
                </c:pt>
                <c:pt idx="170">
                  <c:v>0.5</c:v>
                </c:pt>
                <c:pt idx="171">
                  <c:v>0.5</c:v>
                </c:pt>
                <c:pt idx="172">
                  <c:v>0.5</c:v>
                </c:pt>
                <c:pt idx="173">
                  <c:v>0.5</c:v>
                </c:pt>
                <c:pt idx="174">
                  <c:v>0.5</c:v>
                </c:pt>
                <c:pt idx="175">
                  <c:v>0.5</c:v>
                </c:pt>
                <c:pt idx="176">
                  <c:v>0.5</c:v>
                </c:pt>
                <c:pt idx="177">
                  <c:v>0.5</c:v>
                </c:pt>
                <c:pt idx="178">
                  <c:v>0.5</c:v>
                </c:pt>
                <c:pt idx="179">
                  <c:v>0.5</c:v>
                </c:pt>
                <c:pt idx="180">
                  <c:v>0.5</c:v>
                </c:pt>
                <c:pt idx="181">
                  <c:v>0.5</c:v>
                </c:pt>
                <c:pt idx="182">
                  <c:v>0.5</c:v>
                </c:pt>
                <c:pt idx="183">
                  <c:v>0.5</c:v>
                </c:pt>
                <c:pt idx="184">
                  <c:v>0.5</c:v>
                </c:pt>
                <c:pt idx="185">
                  <c:v>0.5</c:v>
                </c:pt>
                <c:pt idx="186">
                  <c:v>0.5</c:v>
                </c:pt>
                <c:pt idx="187">
                  <c:v>0.5</c:v>
                </c:pt>
                <c:pt idx="188">
                  <c:v>0.5</c:v>
                </c:pt>
                <c:pt idx="189">
                  <c:v>0.5</c:v>
                </c:pt>
                <c:pt idx="190">
                  <c:v>0.5</c:v>
                </c:pt>
                <c:pt idx="191">
                  <c:v>0.5</c:v>
                </c:pt>
                <c:pt idx="192">
                  <c:v>0.5</c:v>
                </c:pt>
                <c:pt idx="193">
                  <c:v>0.5</c:v>
                </c:pt>
                <c:pt idx="194">
                  <c:v>0.5</c:v>
                </c:pt>
                <c:pt idx="195">
                  <c:v>0.5</c:v>
                </c:pt>
                <c:pt idx="196">
                  <c:v>0.5</c:v>
                </c:pt>
                <c:pt idx="197">
                  <c:v>0.5</c:v>
                </c:pt>
                <c:pt idx="198">
                  <c:v>0.5</c:v>
                </c:pt>
                <c:pt idx="199">
                  <c:v>0.5</c:v>
                </c:pt>
                <c:pt idx="200">
                  <c:v>0.5</c:v>
                </c:pt>
                <c:pt idx="201">
                  <c:v>0.5</c:v>
                </c:pt>
                <c:pt idx="202">
                  <c:v>0.5</c:v>
                </c:pt>
                <c:pt idx="203">
                  <c:v>0.5</c:v>
                </c:pt>
                <c:pt idx="204">
                  <c:v>0.5</c:v>
                </c:pt>
                <c:pt idx="205">
                  <c:v>0.5</c:v>
                </c:pt>
                <c:pt idx="206">
                  <c:v>0.5</c:v>
                </c:pt>
                <c:pt idx="207">
                  <c:v>0.5</c:v>
                </c:pt>
                <c:pt idx="208">
                  <c:v>0.5</c:v>
                </c:pt>
                <c:pt idx="209">
                  <c:v>0.5</c:v>
                </c:pt>
                <c:pt idx="210">
                  <c:v>0.5</c:v>
                </c:pt>
                <c:pt idx="211">
                  <c:v>0.5</c:v>
                </c:pt>
                <c:pt idx="212">
                  <c:v>0.5</c:v>
                </c:pt>
                <c:pt idx="213">
                  <c:v>0.5</c:v>
                </c:pt>
                <c:pt idx="214">
                  <c:v>0.5</c:v>
                </c:pt>
                <c:pt idx="215">
                  <c:v>0.5</c:v>
                </c:pt>
                <c:pt idx="216">
                  <c:v>0.5</c:v>
                </c:pt>
                <c:pt idx="217">
                  <c:v>0.5</c:v>
                </c:pt>
                <c:pt idx="218">
                  <c:v>0.5</c:v>
                </c:pt>
                <c:pt idx="219">
                  <c:v>0.5</c:v>
                </c:pt>
                <c:pt idx="220">
                  <c:v>0.5</c:v>
                </c:pt>
                <c:pt idx="221">
                  <c:v>0.5</c:v>
                </c:pt>
                <c:pt idx="222">
                  <c:v>0.5</c:v>
                </c:pt>
                <c:pt idx="223">
                  <c:v>0.5</c:v>
                </c:pt>
                <c:pt idx="224">
                  <c:v>0.5</c:v>
                </c:pt>
                <c:pt idx="225">
                  <c:v>0.5</c:v>
                </c:pt>
                <c:pt idx="226">
                  <c:v>0.5</c:v>
                </c:pt>
                <c:pt idx="227">
                  <c:v>0.5</c:v>
                </c:pt>
                <c:pt idx="228">
                  <c:v>0.5</c:v>
                </c:pt>
                <c:pt idx="229">
                  <c:v>0.5</c:v>
                </c:pt>
                <c:pt idx="230">
                  <c:v>0.5</c:v>
                </c:pt>
                <c:pt idx="231">
                  <c:v>0.5</c:v>
                </c:pt>
                <c:pt idx="232">
                  <c:v>0.5</c:v>
                </c:pt>
                <c:pt idx="233">
                  <c:v>0.5</c:v>
                </c:pt>
                <c:pt idx="234">
                  <c:v>0.5</c:v>
                </c:pt>
                <c:pt idx="235">
                  <c:v>0.5</c:v>
                </c:pt>
                <c:pt idx="236">
                  <c:v>0.5</c:v>
                </c:pt>
                <c:pt idx="237">
                  <c:v>0.5</c:v>
                </c:pt>
                <c:pt idx="238">
                  <c:v>0.5</c:v>
                </c:pt>
                <c:pt idx="239">
                  <c:v>0.5</c:v>
                </c:pt>
                <c:pt idx="240">
                  <c:v>0.5</c:v>
                </c:pt>
                <c:pt idx="241">
                  <c:v>0.5</c:v>
                </c:pt>
                <c:pt idx="242">
                  <c:v>0.5</c:v>
                </c:pt>
                <c:pt idx="243">
                  <c:v>0.5</c:v>
                </c:pt>
                <c:pt idx="244">
                  <c:v>0.5</c:v>
                </c:pt>
                <c:pt idx="245">
                  <c:v>0.5</c:v>
                </c:pt>
                <c:pt idx="246">
                  <c:v>0.5</c:v>
                </c:pt>
                <c:pt idx="247">
                  <c:v>0.5</c:v>
                </c:pt>
                <c:pt idx="248">
                  <c:v>0.5</c:v>
                </c:pt>
                <c:pt idx="249">
                  <c:v>0.5</c:v>
                </c:pt>
                <c:pt idx="250">
                  <c:v>0.5</c:v>
                </c:pt>
                <c:pt idx="251">
                  <c:v>0.5</c:v>
                </c:pt>
                <c:pt idx="252">
                  <c:v>0.5</c:v>
                </c:pt>
                <c:pt idx="253">
                  <c:v>0.5</c:v>
                </c:pt>
                <c:pt idx="254">
                  <c:v>0.5</c:v>
                </c:pt>
                <c:pt idx="255">
                  <c:v>0.5</c:v>
                </c:pt>
                <c:pt idx="256">
                  <c:v>0.5</c:v>
                </c:pt>
                <c:pt idx="257">
                  <c:v>0.5</c:v>
                </c:pt>
                <c:pt idx="258">
                  <c:v>0.5</c:v>
                </c:pt>
                <c:pt idx="259">
                  <c:v>0.5</c:v>
                </c:pt>
                <c:pt idx="260">
                  <c:v>0.5</c:v>
                </c:pt>
                <c:pt idx="261">
                  <c:v>0.5</c:v>
                </c:pt>
                <c:pt idx="262">
                  <c:v>0.5</c:v>
                </c:pt>
                <c:pt idx="263">
                  <c:v>0.5</c:v>
                </c:pt>
                <c:pt idx="264">
                  <c:v>0.5</c:v>
                </c:pt>
                <c:pt idx="265">
                  <c:v>0.5</c:v>
                </c:pt>
                <c:pt idx="266">
                  <c:v>0.5</c:v>
                </c:pt>
                <c:pt idx="267">
                  <c:v>0.5</c:v>
                </c:pt>
                <c:pt idx="268">
                  <c:v>0.5</c:v>
                </c:pt>
                <c:pt idx="269">
                  <c:v>0.5</c:v>
                </c:pt>
                <c:pt idx="270">
                  <c:v>0.5</c:v>
                </c:pt>
                <c:pt idx="271">
                  <c:v>0.5</c:v>
                </c:pt>
                <c:pt idx="272">
                  <c:v>0.5</c:v>
                </c:pt>
                <c:pt idx="273">
                  <c:v>0.5</c:v>
                </c:pt>
                <c:pt idx="274">
                  <c:v>0.5</c:v>
                </c:pt>
                <c:pt idx="275">
                  <c:v>0.5</c:v>
                </c:pt>
                <c:pt idx="276">
                  <c:v>0.5</c:v>
                </c:pt>
                <c:pt idx="277">
                  <c:v>0.5</c:v>
                </c:pt>
                <c:pt idx="278">
                  <c:v>0.5</c:v>
                </c:pt>
                <c:pt idx="279">
                  <c:v>0.5</c:v>
                </c:pt>
                <c:pt idx="280">
                  <c:v>0.5</c:v>
                </c:pt>
                <c:pt idx="281">
                  <c:v>0.5</c:v>
                </c:pt>
                <c:pt idx="282">
                  <c:v>0.5</c:v>
                </c:pt>
                <c:pt idx="283">
                  <c:v>0.5</c:v>
                </c:pt>
                <c:pt idx="284">
                  <c:v>0.5</c:v>
                </c:pt>
                <c:pt idx="285">
                  <c:v>0.5</c:v>
                </c:pt>
                <c:pt idx="286">
                  <c:v>0.5</c:v>
                </c:pt>
                <c:pt idx="287">
                  <c:v>0.5</c:v>
                </c:pt>
                <c:pt idx="288">
                  <c:v>0.5</c:v>
                </c:pt>
                <c:pt idx="289">
                  <c:v>0.5</c:v>
                </c:pt>
                <c:pt idx="290">
                  <c:v>0.5</c:v>
                </c:pt>
                <c:pt idx="291">
                  <c:v>0.5</c:v>
                </c:pt>
                <c:pt idx="292">
                  <c:v>0.5</c:v>
                </c:pt>
                <c:pt idx="293">
                  <c:v>0.5</c:v>
                </c:pt>
                <c:pt idx="294">
                  <c:v>0.5</c:v>
                </c:pt>
                <c:pt idx="295">
                  <c:v>0.5</c:v>
                </c:pt>
                <c:pt idx="296">
                  <c:v>0.5</c:v>
                </c:pt>
                <c:pt idx="297">
                  <c:v>0.5</c:v>
                </c:pt>
                <c:pt idx="298">
                  <c:v>0.5</c:v>
                </c:pt>
                <c:pt idx="299">
                  <c:v>0.5</c:v>
                </c:pt>
                <c:pt idx="300">
                  <c:v>0.5</c:v>
                </c:pt>
                <c:pt idx="301">
                  <c:v>0.5</c:v>
                </c:pt>
                <c:pt idx="302">
                  <c:v>0.5</c:v>
                </c:pt>
                <c:pt idx="303">
                  <c:v>0.5</c:v>
                </c:pt>
                <c:pt idx="304">
                  <c:v>0.5</c:v>
                </c:pt>
                <c:pt idx="305">
                  <c:v>0.5</c:v>
                </c:pt>
                <c:pt idx="306">
                  <c:v>0.5</c:v>
                </c:pt>
                <c:pt idx="307">
                  <c:v>0.5</c:v>
                </c:pt>
                <c:pt idx="308">
                  <c:v>0.5</c:v>
                </c:pt>
                <c:pt idx="309">
                  <c:v>0.5</c:v>
                </c:pt>
                <c:pt idx="310">
                  <c:v>0.5</c:v>
                </c:pt>
                <c:pt idx="311">
                  <c:v>0.5</c:v>
                </c:pt>
                <c:pt idx="312">
                  <c:v>0.5</c:v>
                </c:pt>
                <c:pt idx="313">
                  <c:v>0.5</c:v>
                </c:pt>
                <c:pt idx="314">
                  <c:v>0.5</c:v>
                </c:pt>
                <c:pt idx="315">
                  <c:v>0.5</c:v>
                </c:pt>
                <c:pt idx="316">
                  <c:v>0.5</c:v>
                </c:pt>
                <c:pt idx="317">
                  <c:v>0.5</c:v>
                </c:pt>
                <c:pt idx="318">
                  <c:v>0.5</c:v>
                </c:pt>
                <c:pt idx="319">
                  <c:v>0.5</c:v>
                </c:pt>
                <c:pt idx="320">
                  <c:v>0.5</c:v>
                </c:pt>
                <c:pt idx="321">
                  <c:v>0.5</c:v>
                </c:pt>
                <c:pt idx="322">
                  <c:v>0.5</c:v>
                </c:pt>
                <c:pt idx="323">
                  <c:v>0.5</c:v>
                </c:pt>
                <c:pt idx="324">
                  <c:v>0.5</c:v>
                </c:pt>
                <c:pt idx="325">
                  <c:v>0.5</c:v>
                </c:pt>
                <c:pt idx="326">
                  <c:v>0.5</c:v>
                </c:pt>
                <c:pt idx="327">
                  <c:v>0.5</c:v>
                </c:pt>
                <c:pt idx="328">
                  <c:v>0.5</c:v>
                </c:pt>
                <c:pt idx="329">
                  <c:v>0.5</c:v>
                </c:pt>
                <c:pt idx="330">
                  <c:v>0.5</c:v>
                </c:pt>
                <c:pt idx="331">
                  <c:v>0.5</c:v>
                </c:pt>
                <c:pt idx="332">
                  <c:v>0.5</c:v>
                </c:pt>
                <c:pt idx="333">
                  <c:v>0.5</c:v>
                </c:pt>
                <c:pt idx="334">
                  <c:v>0.5</c:v>
                </c:pt>
                <c:pt idx="335">
                  <c:v>0.5</c:v>
                </c:pt>
                <c:pt idx="336">
                  <c:v>0.5</c:v>
                </c:pt>
                <c:pt idx="337">
                  <c:v>0.5</c:v>
                </c:pt>
                <c:pt idx="338">
                  <c:v>0.5</c:v>
                </c:pt>
                <c:pt idx="339">
                  <c:v>0.5</c:v>
                </c:pt>
                <c:pt idx="340">
                  <c:v>0.5</c:v>
                </c:pt>
                <c:pt idx="341">
                  <c:v>0.5</c:v>
                </c:pt>
                <c:pt idx="342">
                  <c:v>0.5</c:v>
                </c:pt>
                <c:pt idx="343">
                  <c:v>0.5</c:v>
                </c:pt>
                <c:pt idx="344">
                  <c:v>0.5</c:v>
                </c:pt>
                <c:pt idx="345">
                  <c:v>0.5</c:v>
                </c:pt>
                <c:pt idx="346">
                  <c:v>0.5</c:v>
                </c:pt>
                <c:pt idx="347">
                  <c:v>0.5</c:v>
                </c:pt>
                <c:pt idx="348">
                  <c:v>0.5</c:v>
                </c:pt>
                <c:pt idx="349">
                  <c:v>0.5</c:v>
                </c:pt>
                <c:pt idx="350">
                  <c:v>0.5</c:v>
                </c:pt>
                <c:pt idx="351">
                  <c:v>0.5</c:v>
                </c:pt>
                <c:pt idx="352">
                  <c:v>0.5</c:v>
                </c:pt>
                <c:pt idx="353">
                  <c:v>0.5</c:v>
                </c:pt>
                <c:pt idx="354">
                  <c:v>0.5</c:v>
                </c:pt>
                <c:pt idx="355">
                  <c:v>0.5</c:v>
                </c:pt>
                <c:pt idx="356">
                  <c:v>0.5</c:v>
                </c:pt>
                <c:pt idx="357">
                  <c:v>0.5</c:v>
                </c:pt>
                <c:pt idx="358">
                  <c:v>0.5</c:v>
                </c:pt>
                <c:pt idx="359">
                  <c:v>0.5</c:v>
                </c:pt>
                <c:pt idx="360">
                  <c:v>0.5</c:v>
                </c:pt>
                <c:pt idx="361">
                  <c:v>0.5</c:v>
                </c:pt>
                <c:pt idx="362">
                  <c:v>0.5</c:v>
                </c:pt>
                <c:pt idx="363">
                  <c:v>0.5</c:v>
                </c:pt>
                <c:pt idx="364">
                  <c:v>0.5</c:v>
                </c:pt>
                <c:pt idx="365">
                  <c:v>0.5</c:v>
                </c:pt>
                <c:pt idx="366">
                  <c:v>0.5</c:v>
                </c:pt>
                <c:pt idx="367">
                  <c:v>0.5</c:v>
                </c:pt>
                <c:pt idx="368">
                  <c:v>0.5</c:v>
                </c:pt>
                <c:pt idx="369">
                  <c:v>0.5</c:v>
                </c:pt>
                <c:pt idx="370">
                  <c:v>0.5</c:v>
                </c:pt>
                <c:pt idx="371">
                  <c:v>0.5</c:v>
                </c:pt>
                <c:pt idx="372">
                  <c:v>0.5</c:v>
                </c:pt>
                <c:pt idx="373">
                  <c:v>0.5</c:v>
                </c:pt>
                <c:pt idx="374">
                  <c:v>0.5</c:v>
                </c:pt>
                <c:pt idx="375">
                  <c:v>0.5</c:v>
                </c:pt>
                <c:pt idx="376">
                  <c:v>0.5</c:v>
                </c:pt>
                <c:pt idx="377">
                  <c:v>0.5</c:v>
                </c:pt>
                <c:pt idx="378">
                  <c:v>0.5</c:v>
                </c:pt>
                <c:pt idx="379">
                  <c:v>0.5</c:v>
                </c:pt>
                <c:pt idx="380">
                  <c:v>0.5</c:v>
                </c:pt>
                <c:pt idx="381">
                  <c:v>0.5</c:v>
                </c:pt>
                <c:pt idx="382">
                  <c:v>0.5</c:v>
                </c:pt>
                <c:pt idx="383">
                  <c:v>0.5</c:v>
                </c:pt>
                <c:pt idx="384">
                  <c:v>0.5</c:v>
                </c:pt>
                <c:pt idx="385">
                  <c:v>0.5</c:v>
                </c:pt>
                <c:pt idx="386">
                  <c:v>0.5</c:v>
                </c:pt>
                <c:pt idx="387">
                  <c:v>0.5</c:v>
                </c:pt>
                <c:pt idx="388">
                  <c:v>0.5</c:v>
                </c:pt>
                <c:pt idx="389">
                  <c:v>0.5</c:v>
                </c:pt>
                <c:pt idx="390">
                  <c:v>0.5</c:v>
                </c:pt>
                <c:pt idx="391">
                  <c:v>0.5</c:v>
                </c:pt>
                <c:pt idx="392">
                  <c:v>0.5</c:v>
                </c:pt>
                <c:pt idx="393">
                  <c:v>0.5</c:v>
                </c:pt>
                <c:pt idx="394">
                  <c:v>0.5</c:v>
                </c:pt>
                <c:pt idx="395">
                  <c:v>0.5</c:v>
                </c:pt>
                <c:pt idx="396">
                  <c:v>0.5</c:v>
                </c:pt>
                <c:pt idx="397">
                  <c:v>0.5</c:v>
                </c:pt>
                <c:pt idx="398">
                  <c:v>0.5</c:v>
                </c:pt>
                <c:pt idx="399">
                  <c:v>0.5</c:v>
                </c:pt>
                <c:pt idx="400">
                  <c:v>0.5</c:v>
                </c:pt>
                <c:pt idx="401">
                  <c:v>0.5</c:v>
                </c:pt>
                <c:pt idx="402">
                  <c:v>0.5</c:v>
                </c:pt>
                <c:pt idx="403">
                  <c:v>0.5</c:v>
                </c:pt>
                <c:pt idx="404">
                  <c:v>0.5</c:v>
                </c:pt>
                <c:pt idx="405">
                  <c:v>0.5</c:v>
                </c:pt>
                <c:pt idx="406">
                  <c:v>0.5</c:v>
                </c:pt>
                <c:pt idx="407">
                  <c:v>0.5</c:v>
                </c:pt>
                <c:pt idx="408">
                  <c:v>0.5</c:v>
                </c:pt>
                <c:pt idx="409">
                  <c:v>0.5</c:v>
                </c:pt>
                <c:pt idx="410">
                  <c:v>0.5</c:v>
                </c:pt>
                <c:pt idx="411">
                  <c:v>0.5</c:v>
                </c:pt>
                <c:pt idx="412">
                  <c:v>0.5</c:v>
                </c:pt>
                <c:pt idx="413">
                  <c:v>0.5</c:v>
                </c:pt>
                <c:pt idx="414">
                  <c:v>0.5</c:v>
                </c:pt>
                <c:pt idx="415">
                  <c:v>0.5</c:v>
                </c:pt>
                <c:pt idx="416">
                  <c:v>0.5</c:v>
                </c:pt>
                <c:pt idx="417">
                  <c:v>0.5</c:v>
                </c:pt>
                <c:pt idx="418">
                  <c:v>0.5</c:v>
                </c:pt>
                <c:pt idx="419">
                  <c:v>0.5</c:v>
                </c:pt>
                <c:pt idx="420">
                  <c:v>0.5</c:v>
                </c:pt>
                <c:pt idx="421">
                  <c:v>0.5</c:v>
                </c:pt>
                <c:pt idx="422">
                  <c:v>0.5</c:v>
                </c:pt>
                <c:pt idx="423">
                  <c:v>0.5</c:v>
                </c:pt>
                <c:pt idx="424">
                  <c:v>0.5</c:v>
                </c:pt>
                <c:pt idx="425">
                  <c:v>0.5</c:v>
                </c:pt>
                <c:pt idx="426">
                  <c:v>0.5</c:v>
                </c:pt>
                <c:pt idx="427">
                  <c:v>0.5</c:v>
                </c:pt>
                <c:pt idx="428">
                  <c:v>0.5</c:v>
                </c:pt>
                <c:pt idx="429">
                  <c:v>0.5</c:v>
                </c:pt>
                <c:pt idx="430">
                  <c:v>0.5</c:v>
                </c:pt>
                <c:pt idx="431">
                  <c:v>0.5</c:v>
                </c:pt>
                <c:pt idx="432">
                  <c:v>0.5</c:v>
                </c:pt>
                <c:pt idx="433">
                  <c:v>0.5</c:v>
                </c:pt>
                <c:pt idx="434">
                  <c:v>0.5</c:v>
                </c:pt>
                <c:pt idx="435">
                  <c:v>0.5</c:v>
                </c:pt>
                <c:pt idx="436">
                  <c:v>0.5</c:v>
                </c:pt>
                <c:pt idx="437">
                  <c:v>0.5</c:v>
                </c:pt>
                <c:pt idx="438">
                  <c:v>0.5</c:v>
                </c:pt>
                <c:pt idx="439">
                  <c:v>0.5</c:v>
                </c:pt>
                <c:pt idx="440">
                  <c:v>0.5</c:v>
                </c:pt>
                <c:pt idx="441">
                  <c:v>0.5</c:v>
                </c:pt>
                <c:pt idx="442">
                  <c:v>0.5</c:v>
                </c:pt>
                <c:pt idx="443">
                  <c:v>0.5</c:v>
                </c:pt>
                <c:pt idx="444">
                  <c:v>0.5</c:v>
                </c:pt>
                <c:pt idx="445">
                  <c:v>0.5</c:v>
                </c:pt>
                <c:pt idx="446">
                  <c:v>0.5</c:v>
                </c:pt>
                <c:pt idx="447">
                  <c:v>0.5</c:v>
                </c:pt>
                <c:pt idx="448">
                  <c:v>0.5</c:v>
                </c:pt>
                <c:pt idx="449">
                  <c:v>0.5</c:v>
                </c:pt>
                <c:pt idx="450">
                  <c:v>0.5</c:v>
                </c:pt>
                <c:pt idx="451">
                  <c:v>0.5</c:v>
                </c:pt>
                <c:pt idx="452">
                  <c:v>0.5</c:v>
                </c:pt>
                <c:pt idx="453">
                  <c:v>0.5</c:v>
                </c:pt>
                <c:pt idx="454">
                  <c:v>0.5</c:v>
                </c:pt>
                <c:pt idx="455">
                  <c:v>0.5</c:v>
                </c:pt>
                <c:pt idx="456">
                  <c:v>0.5</c:v>
                </c:pt>
                <c:pt idx="457">
                  <c:v>0.5</c:v>
                </c:pt>
                <c:pt idx="458">
                  <c:v>0.5</c:v>
                </c:pt>
                <c:pt idx="459">
                  <c:v>0.5</c:v>
                </c:pt>
                <c:pt idx="460">
                  <c:v>0.5</c:v>
                </c:pt>
                <c:pt idx="461">
                  <c:v>0.5</c:v>
                </c:pt>
                <c:pt idx="462">
                  <c:v>0.5</c:v>
                </c:pt>
                <c:pt idx="463">
                  <c:v>0.5</c:v>
                </c:pt>
                <c:pt idx="464">
                  <c:v>0.5</c:v>
                </c:pt>
                <c:pt idx="465">
                  <c:v>0.5</c:v>
                </c:pt>
                <c:pt idx="466">
                  <c:v>0.5</c:v>
                </c:pt>
                <c:pt idx="467">
                  <c:v>0.5</c:v>
                </c:pt>
                <c:pt idx="468">
                  <c:v>0.5</c:v>
                </c:pt>
                <c:pt idx="469">
                  <c:v>0.5</c:v>
                </c:pt>
                <c:pt idx="470">
                  <c:v>0.5</c:v>
                </c:pt>
                <c:pt idx="471">
                  <c:v>0.5</c:v>
                </c:pt>
                <c:pt idx="472">
                  <c:v>0.5</c:v>
                </c:pt>
                <c:pt idx="473">
                  <c:v>0.5</c:v>
                </c:pt>
                <c:pt idx="474">
                  <c:v>0.5</c:v>
                </c:pt>
                <c:pt idx="475">
                  <c:v>0.5</c:v>
                </c:pt>
                <c:pt idx="476">
                  <c:v>0.5</c:v>
                </c:pt>
                <c:pt idx="477">
                  <c:v>0.5</c:v>
                </c:pt>
                <c:pt idx="478">
                  <c:v>0.5</c:v>
                </c:pt>
                <c:pt idx="479">
                  <c:v>0.5</c:v>
                </c:pt>
                <c:pt idx="480">
                  <c:v>0.5</c:v>
                </c:pt>
                <c:pt idx="481">
                  <c:v>0.5</c:v>
                </c:pt>
                <c:pt idx="482">
                  <c:v>0.5</c:v>
                </c:pt>
                <c:pt idx="483">
                  <c:v>0.5</c:v>
                </c:pt>
                <c:pt idx="484">
                  <c:v>0.5</c:v>
                </c:pt>
                <c:pt idx="485">
                  <c:v>0.5</c:v>
                </c:pt>
                <c:pt idx="486">
                  <c:v>0.5</c:v>
                </c:pt>
                <c:pt idx="487">
                  <c:v>0.5</c:v>
                </c:pt>
                <c:pt idx="488">
                  <c:v>0.5</c:v>
                </c:pt>
                <c:pt idx="489">
                  <c:v>0.5</c:v>
                </c:pt>
                <c:pt idx="490">
                  <c:v>0.5</c:v>
                </c:pt>
                <c:pt idx="491">
                  <c:v>0.5</c:v>
                </c:pt>
                <c:pt idx="492">
                  <c:v>0.5</c:v>
                </c:pt>
                <c:pt idx="493">
                  <c:v>0.5</c:v>
                </c:pt>
                <c:pt idx="494">
                  <c:v>0.5</c:v>
                </c:pt>
                <c:pt idx="495">
                  <c:v>0.5</c:v>
                </c:pt>
              </c:numCache>
            </c:numRef>
          </c:yVal>
          <c:smooth val="0"/>
        </c:ser>
        <c:ser>
          <c:idx val="2"/>
          <c:order val="2"/>
          <c:tx>
            <c:v>Maximum slop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strRef>
              <c:f>Sheet1!$P$4:$P$499</c:f>
              <c:strCache>
                <c:ptCount val="496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</c:strCache>
            </c:strRef>
          </c:xVal>
          <c:yVal>
            <c:numRef>
              <c:f>Sheet1!$U$4:$U$499</c:f>
              <c:numCache>
                <c:formatCode>General</c:formatCode>
                <c:ptCount val="496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  <c:pt idx="6">
                  <c:v>12</c:v>
                </c:pt>
                <c:pt idx="7">
                  <c:v>12</c:v>
                </c:pt>
                <c:pt idx="8">
                  <c:v>12</c:v>
                </c:pt>
                <c:pt idx="9">
                  <c:v>12</c:v>
                </c:pt>
                <c:pt idx="10">
                  <c:v>12</c:v>
                </c:pt>
                <c:pt idx="11">
                  <c:v>12</c:v>
                </c:pt>
                <c:pt idx="12">
                  <c:v>12</c:v>
                </c:pt>
                <c:pt idx="13">
                  <c:v>12</c:v>
                </c:pt>
                <c:pt idx="14">
                  <c:v>12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12</c:v>
                </c:pt>
                <c:pt idx="19">
                  <c:v>12</c:v>
                </c:pt>
                <c:pt idx="20">
                  <c:v>12</c:v>
                </c:pt>
                <c:pt idx="21">
                  <c:v>12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12</c:v>
                </c:pt>
                <c:pt idx="36">
                  <c:v>12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>
                  <c:v>12</c:v>
                </c:pt>
                <c:pt idx="45">
                  <c:v>12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12</c:v>
                </c:pt>
                <c:pt idx="50">
                  <c:v>12</c:v>
                </c:pt>
                <c:pt idx="51">
                  <c:v>12</c:v>
                </c:pt>
                <c:pt idx="52">
                  <c:v>12</c:v>
                </c:pt>
                <c:pt idx="53">
                  <c:v>12</c:v>
                </c:pt>
                <c:pt idx="54">
                  <c:v>12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</c:v>
                </c:pt>
                <c:pt idx="59">
                  <c:v>12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12</c:v>
                </c:pt>
                <c:pt idx="70">
                  <c:v>12</c:v>
                </c:pt>
                <c:pt idx="71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12</c:v>
                </c:pt>
                <c:pt idx="111">
                  <c:v>12</c:v>
                </c:pt>
                <c:pt idx="112">
                  <c:v>12</c:v>
                </c:pt>
                <c:pt idx="113">
                  <c:v>12</c:v>
                </c:pt>
                <c:pt idx="114">
                  <c:v>12</c:v>
                </c:pt>
                <c:pt idx="115">
                  <c:v>12</c:v>
                </c:pt>
                <c:pt idx="116">
                  <c:v>12</c:v>
                </c:pt>
                <c:pt idx="117">
                  <c:v>12</c:v>
                </c:pt>
                <c:pt idx="118">
                  <c:v>12</c:v>
                </c:pt>
                <c:pt idx="119">
                  <c:v>12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12</c:v>
                </c:pt>
                <c:pt idx="126">
                  <c:v>12</c:v>
                </c:pt>
                <c:pt idx="127">
                  <c:v>12</c:v>
                </c:pt>
                <c:pt idx="128">
                  <c:v>12</c:v>
                </c:pt>
                <c:pt idx="129">
                  <c:v>12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12</c:v>
                </c:pt>
                <c:pt idx="144">
                  <c:v>12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12</c:v>
                </c:pt>
                <c:pt idx="151">
                  <c:v>12</c:v>
                </c:pt>
                <c:pt idx="152">
                  <c:v>12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12</c:v>
                </c:pt>
                <c:pt idx="159">
                  <c:v>12</c:v>
                </c:pt>
                <c:pt idx="160">
                  <c:v>12</c:v>
                </c:pt>
                <c:pt idx="161">
                  <c:v>12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12</c:v>
                </c:pt>
                <c:pt idx="166">
                  <c:v>12</c:v>
                </c:pt>
                <c:pt idx="167">
                  <c:v>12</c:v>
                </c:pt>
                <c:pt idx="168">
                  <c:v>12</c:v>
                </c:pt>
                <c:pt idx="169">
                  <c:v>12</c:v>
                </c:pt>
                <c:pt idx="170">
                  <c:v>12</c:v>
                </c:pt>
                <c:pt idx="171">
                  <c:v>12</c:v>
                </c:pt>
                <c:pt idx="172">
                  <c:v>12</c:v>
                </c:pt>
                <c:pt idx="173">
                  <c:v>12</c:v>
                </c:pt>
                <c:pt idx="174">
                  <c:v>12</c:v>
                </c:pt>
                <c:pt idx="175">
                  <c:v>12</c:v>
                </c:pt>
                <c:pt idx="176">
                  <c:v>12</c:v>
                </c:pt>
                <c:pt idx="177">
                  <c:v>12</c:v>
                </c:pt>
                <c:pt idx="178">
                  <c:v>12</c:v>
                </c:pt>
                <c:pt idx="179">
                  <c:v>12</c:v>
                </c:pt>
                <c:pt idx="180">
                  <c:v>12</c:v>
                </c:pt>
                <c:pt idx="181">
                  <c:v>12</c:v>
                </c:pt>
                <c:pt idx="182">
                  <c:v>12</c:v>
                </c:pt>
                <c:pt idx="183">
                  <c:v>12</c:v>
                </c:pt>
                <c:pt idx="184">
                  <c:v>12</c:v>
                </c:pt>
                <c:pt idx="185">
                  <c:v>12</c:v>
                </c:pt>
                <c:pt idx="186">
                  <c:v>12</c:v>
                </c:pt>
                <c:pt idx="187">
                  <c:v>12</c:v>
                </c:pt>
                <c:pt idx="188">
                  <c:v>12</c:v>
                </c:pt>
                <c:pt idx="189">
                  <c:v>12</c:v>
                </c:pt>
                <c:pt idx="190">
                  <c:v>12</c:v>
                </c:pt>
                <c:pt idx="191">
                  <c:v>12</c:v>
                </c:pt>
                <c:pt idx="192">
                  <c:v>12</c:v>
                </c:pt>
                <c:pt idx="193">
                  <c:v>12</c:v>
                </c:pt>
                <c:pt idx="194">
                  <c:v>12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12</c:v>
                </c:pt>
                <c:pt idx="201">
                  <c:v>12</c:v>
                </c:pt>
                <c:pt idx="202">
                  <c:v>12</c:v>
                </c:pt>
                <c:pt idx="203">
                  <c:v>12</c:v>
                </c:pt>
                <c:pt idx="204">
                  <c:v>12</c:v>
                </c:pt>
                <c:pt idx="205">
                  <c:v>12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12</c:v>
                </c:pt>
                <c:pt idx="210">
                  <c:v>12</c:v>
                </c:pt>
                <c:pt idx="211">
                  <c:v>12</c:v>
                </c:pt>
                <c:pt idx="212">
                  <c:v>12</c:v>
                </c:pt>
                <c:pt idx="213">
                  <c:v>12</c:v>
                </c:pt>
                <c:pt idx="214">
                  <c:v>12</c:v>
                </c:pt>
                <c:pt idx="215">
                  <c:v>12</c:v>
                </c:pt>
                <c:pt idx="216">
                  <c:v>12</c:v>
                </c:pt>
                <c:pt idx="217">
                  <c:v>12</c:v>
                </c:pt>
                <c:pt idx="218">
                  <c:v>12</c:v>
                </c:pt>
                <c:pt idx="219">
                  <c:v>12</c:v>
                </c:pt>
                <c:pt idx="220">
                  <c:v>12</c:v>
                </c:pt>
                <c:pt idx="221">
                  <c:v>12</c:v>
                </c:pt>
                <c:pt idx="222">
                  <c:v>12</c:v>
                </c:pt>
                <c:pt idx="223">
                  <c:v>12</c:v>
                </c:pt>
                <c:pt idx="224">
                  <c:v>12</c:v>
                </c:pt>
                <c:pt idx="225">
                  <c:v>12</c:v>
                </c:pt>
                <c:pt idx="226">
                  <c:v>12</c:v>
                </c:pt>
                <c:pt idx="227">
                  <c:v>12</c:v>
                </c:pt>
                <c:pt idx="228">
                  <c:v>12</c:v>
                </c:pt>
                <c:pt idx="229">
                  <c:v>12</c:v>
                </c:pt>
                <c:pt idx="230">
                  <c:v>12</c:v>
                </c:pt>
                <c:pt idx="231">
                  <c:v>12</c:v>
                </c:pt>
                <c:pt idx="232">
                  <c:v>12</c:v>
                </c:pt>
                <c:pt idx="233">
                  <c:v>12</c:v>
                </c:pt>
                <c:pt idx="234">
                  <c:v>12</c:v>
                </c:pt>
                <c:pt idx="235">
                  <c:v>12</c:v>
                </c:pt>
                <c:pt idx="236">
                  <c:v>12</c:v>
                </c:pt>
                <c:pt idx="237">
                  <c:v>12</c:v>
                </c:pt>
                <c:pt idx="238">
                  <c:v>12</c:v>
                </c:pt>
                <c:pt idx="239">
                  <c:v>12</c:v>
                </c:pt>
                <c:pt idx="240">
                  <c:v>12</c:v>
                </c:pt>
                <c:pt idx="241">
                  <c:v>12</c:v>
                </c:pt>
                <c:pt idx="242">
                  <c:v>12</c:v>
                </c:pt>
                <c:pt idx="243">
                  <c:v>12</c:v>
                </c:pt>
                <c:pt idx="244">
                  <c:v>12</c:v>
                </c:pt>
                <c:pt idx="245">
                  <c:v>12</c:v>
                </c:pt>
                <c:pt idx="246">
                  <c:v>12</c:v>
                </c:pt>
                <c:pt idx="247">
                  <c:v>12</c:v>
                </c:pt>
                <c:pt idx="248">
                  <c:v>12</c:v>
                </c:pt>
                <c:pt idx="249">
                  <c:v>12</c:v>
                </c:pt>
                <c:pt idx="250">
                  <c:v>12</c:v>
                </c:pt>
                <c:pt idx="251">
                  <c:v>12</c:v>
                </c:pt>
                <c:pt idx="252">
                  <c:v>12</c:v>
                </c:pt>
                <c:pt idx="253">
                  <c:v>12</c:v>
                </c:pt>
                <c:pt idx="254">
                  <c:v>12</c:v>
                </c:pt>
                <c:pt idx="255">
                  <c:v>12</c:v>
                </c:pt>
                <c:pt idx="256">
                  <c:v>12</c:v>
                </c:pt>
                <c:pt idx="257">
                  <c:v>12</c:v>
                </c:pt>
                <c:pt idx="258">
                  <c:v>12</c:v>
                </c:pt>
                <c:pt idx="259">
                  <c:v>12</c:v>
                </c:pt>
                <c:pt idx="260">
                  <c:v>12</c:v>
                </c:pt>
                <c:pt idx="261">
                  <c:v>12</c:v>
                </c:pt>
                <c:pt idx="262">
                  <c:v>12</c:v>
                </c:pt>
                <c:pt idx="263">
                  <c:v>12</c:v>
                </c:pt>
                <c:pt idx="264">
                  <c:v>12</c:v>
                </c:pt>
                <c:pt idx="265">
                  <c:v>12</c:v>
                </c:pt>
                <c:pt idx="266">
                  <c:v>12</c:v>
                </c:pt>
                <c:pt idx="267">
                  <c:v>12</c:v>
                </c:pt>
                <c:pt idx="268">
                  <c:v>12</c:v>
                </c:pt>
                <c:pt idx="269">
                  <c:v>12</c:v>
                </c:pt>
                <c:pt idx="270">
                  <c:v>12</c:v>
                </c:pt>
                <c:pt idx="271">
                  <c:v>12</c:v>
                </c:pt>
                <c:pt idx="272">
                  <c:v>12</c:v>
                </c:pt>
                <c:pt idx="273">
                  <c:v>12</c:v>
                </c:pt>
                <c:pt idx="274">
                  <c:v>12</c:v>
                </c:pt>
                <c:pt idx="275">
                  <c:v>12</c:v>
                </c:pt>
                <c:pt idx="276">
                  <c:v>12</c:v>
                </c:pt>
                <c:pt idx="277">
                  <c:v>12</c:v>
                </c:pt>
                <c:pt idx="278">
                  <c:v>12</c:v>
                </c:pt>
                <c:pt idx="279">
                  <c:v>12</c:v>
                </c:pt>
                <c:pt idx="280">
                  <c:v>12</c:v>
                </c:pt>
                <c:pt idx="281">
                  <c:v>12</c:v>
                </c:pt>
                <c:pt idx="282">
                  <c:v>12</c:v>
                </c:pt>
                <c:pt idx="283">
                  <c:v>12</c:v>
                </c:pt>
                <c:pt idx="284">
                  <c:v>12</c:v>
                </c:pt>
                <c:pt idx="285">
                  <c:v>12</c:v>
                </c:pt>
                <c:pt idx="286">
                  <c:v>12</c:v>
                </c:pt>
                <c:pt idx="287">
                  <c:v>12</c:v>
                </c:pt>
                <c:pt idx="288">
                  <c:v>12</c:v>
                </c:pt>
                <c:pt idx="289">
                  <c:v>12</c:v>
                </c:pt>
                <c:pt idx="290">
                  <c:v>12</c:v>
                </c:pt>
                <c:pt idx="291">
                  <c:v>12</c:v>
                </c:pt>
                <c:pt idx="292">
                  <c:v>12</c:v>
                </c:pt>
                <c:pt idx="293">
                  <c:v>12</c:v>
                </c:pt>
                <c:pt idx="294">
                  <c:v>12</c:v>
                </c:pt>
                <c:pt idx="295">
                  <c:v>12</c:v>
                </c:pt>
                <c:pt idx="296">
                  <c:v>12</c:v>
                </c:pt>
                <c:pt idx="297">
                  <c:v>12</c:v>
                </c:pt>
                <c:pt idx="298">
                  <c:v>12</c:v>
                </c:pt>
                <c:pt idx="299">
                  <c:v>12</c:v>
                </c:pt>
                <c:pt idx="300">
                  <c:v>12</c:v>
                </c:pt>
                <c:pt idx="301">
                  <c:v>12</c:v>
                </c:pt>
                <c:pt idx="302">
                  <c:v>12</c:v>
                </c:pt>
                <c:pt idx="303">
                  <c:v>12</c:v>
                </c:pt>
                <c:pt idx="304">
                  <c:v>12</c:v>
                </c:pt>
                <c:pt idx="305">
                  <c:v>12</c:v>
                </c:pt>
                <c:pt idx="306">
                  <c:v>12</c:v>
                </c:pt>
                <c:pt idx="307">
                  <c:v>12</c:v>
                </c:pt>
                <c:pt idx="308">
                  <c:v>12</c:v>
                </c:pt>
                <c:pt idx="309">
                  <c:v>12</c:v>
                </c:pt>
                <c:pt idx="310">
                  <c:v>12</c:v>
                </c:pt>
                <c:pt idx="311">
                  <c:v>12</c:v>
                </c:pt>
                <c:pt idx="312">
                  <c:v>12</c:v>
                </c:pt>
                <c:pt idx="313">
                  <c:v>12</c:v>
                </c:pt>
                <c:pt idx="314">
                  <c:v>12</c:v>
                </c:pt>
                <c:pt idx="315">
                  <c:v>12</c:v>
                </c:pt>
                <c:pt idx="316">
                  <c:v>12</c:v>
                </c:pt>
                <c:pt idx="317">
                  <c:v>12</c:v>
                </c:pt>
                <c:pt idx="318">
                  <c:v>12</c:v>
                </c:pt>
                <c:pt idx="319">
                  <c:v>12</c:v>
                </c:pt>
                <c:pt idx="320">
                  <c:v>12</c:v>
                </c:pt>
                <c:pt idx="321">
                  <c:v>12</c:v>
                </c:pt>
                <c:pt idx="322">
                  <c:v>12</c:v>
                </c:pt>
                <c:pt idx="323">
                  <c:v>12</c:v>
                </c:pt>
                <c:pt idx="324">
                  <c:v>12</c:v>
                </c:pt>
                <c:pt idx="325">
                  <c:v>12</c:v>
                </c:pt>
                <c:pt idx="326">
                  <c:v>12</c:v>
                </c:pt>
                <c:pt idx="327">
                  <c:v>12</c:v>
                </c:pt>
                <c:pt idx="328">
                  <c:v>12</c:v>
                </c:pt>
                <c:pt idx="329">
                  <c:v>12</c:v>
                </c:pt>
                <c:pt idx="330">
                  <c:v>12</c:v>
                </c:pt>
                <c:pt idx="331">
                  <c:v>12</c:v>
                </c:pt>
                <c:pt idx="332">
                  <c:v>12</c:v>
                </c:pt>
                <c:pt idx="333">
                  <c:v>12</c:v>
                </c:pt>
                <c:pt idx="334">
                  <c:v>12</c:v>
                </c:pt>
                <c:pt idx="335">
                  <c:v>12</c:v>
                </c:pt>
                <c:pt idx="336">
                  <c:v>12</c:v>
                </c:pt>
                <c:pt idx="337">
                  <c:v>12</c:v>
                </c:pt>
                <c:pt idx="338">
                  <c:v>12</c:v>
                </c:pt>
                <c:pt idx="339">
                  <c:v>12</c:v>
                </c:pt>
                <c:pt idx="340">
                  <c:v>12</c:v>
                </c:pt>
                <c:pt idx="341">
                  <c:v>12</c:v>
                </c:pt>
                <c:pt idx="342">
                  <c:v>12</c:v>
                </c:pt>
                <c:pt idx="343">
                  <c:v>12</c:v>
                </c:pt>
                <c:pt idx="344">
                  <c:v>12</c:v>
                </c:pt>
                <c:pt idx="345">
                  <c:v>12</c:v>
                </c:pt>
                <c:pt idx="346">
                  <c:v>12</c:v>
                </c:pt>
                <c:pt idx="347">
                  <c:v>12</c:v>
                </c:pt>
                <c:pt idx="348">
                  <c:v>12</c:v>
                </c:pt>
                <c:pt idx="349">
                  <c:v>12</c:v>
                </c:pt>
                <c:pt idx="350">
                  <c:v>12</c:v>
                </c:pt>
                <c:pt idx="351">
                  <c:v>12</c:v>
                </c:pt>
                <c:pt idx="352">
                  <c:v>12</c:v>
                </c:pt>
                <c:pt idx="353">
                  <c:v>12</c:v>
                </c:pt>
                <c:pt idx="354">
                  <c:v>12</c:v>
                </c:pt>
                <c:pt idx="355">
                  <c:v>12</c:v>
                </c:pt>
                <c:pt idx="356">
                  <c:v>12</c:v>
                </c:pt>
                <c:pt idx="357">
                  <c:v>12</c:v>
                </c:pt>
                <c:pt idx="358">
                  <c:v>12</c:v>
                </c:pt>
                <c:pt idx="359">
                  <c:v>12</c:v>
                </c:pt>
                <c:pt idx="360">
                  <c:v>12</c:v>
                </c:pt>
                <c:pt idx="361">
                  <c:v>12</c:v>
                </c:pt>
                <c:pt idx="362">
                  <c:v>12</c:v>
                </c:pt>
                <c:pt idx="363">
                  <c:v>12</c:v>
                </c:pt>
                <c:pt idx="364">
                  <c:v>12</c:v>
                </c:pt>
                <c:pt idx="365">
                  <c:v>12</c:v>
                </c:pt>
                <c:pt idx="366">
                  <c:v>12</c:v>
                </c:pt>
                <c:pt idx="367">
                  <c:v>12</c:v>
                </c:pt>
                <c:pt idx="368">
                  <c:v>12</c:v>
                </c:pt>
                <c:pt idx="369">
                  <c:v>12</c:v>
                </c:pt>
                <c:pt idx="370">
                  <c:v>12</c:v>
                </c:pt>
                <c:pt idx="371">
                  <c:v>12</c:v>
                </c:pt>
                <c:pt idx="372">
                  <c:v>12</c:v>
                </c:pt>
                <c:pt idx="373">
                  <c:v>12</c:v>
                </c:pt>
                <c:pt idx="374">
                  <c:v>12</c:v>
                </c:pt>
                <c:pt idx="375">
                  <c:v>12</c:v>
                </c:pt>
                <c:pt idx="376">
                  <c:v>12</c:v>
                </c:pt>
                <c:pt idx="377">
                  <c:v>12</c:v>
                </c:pt>
                <c:pt idx="378">
                  <c:v>12</c:v>
                </c:pt>
                <c:pt idx="379">
                  <c:v>12</c:v>
                </c:pt>
                <c:pt idx="380">
                  <c:v>12</c:v>
                </c:pt>
                <c:pt idx="381">
                  <c:v>12</c:v>
                </c:pt>
                <c:pt idx="382">
                  <c:v>12</c:v>
                </c:pt>
                <c:pt idx="383">
                  <c:v>12</c:v>
                </c:pt>
                <c:pt idx="384">
                  <c:v>12</c:v>
                </c:pt>
                <c:pt idx="385">
                  <c:v>12</c:v>
                </c:pt>
                <c:pt idx="386">
                  <c:v>12</c:v>
                </c:pt>
                <c:pt idx="387">
                  <c:v>12</c:v>
                </c:pt>
                <c:pt idx="388">
                  <c:v>12</c:v>
                </c:pt>
                <c:pt idx="389">
                  <c:v>12</c:v>
                </c:pt>
                <c:pt idx="390">
                  <c:v>12</c:v>
                </c:pt>
                <c:pt idx="391">
                  <c:v>12</c:v>
                </c:pt>
                <c:pt idx="392">
                  <c:v>12</c:v>
                </c:pt>
                <c:pt idx="393">
                  <c:v>12</c:v>
                </c:pt>
                <c:pt idx="394">
                  <c:v>12</c:v>
                </c:pt>
                <c:pt idx="395">
                  <c:v>12</c:v>
                </c:pt>
                <c:pt idx="396">
                  <c:v>12</c:v>
                </c:pt>
                <c:pt idx="397">
                  <c:v>12</c:v>
                </c:pt>
                <c:pt idx="398">
                  <c:v>12</c:v>
                </c:pt>
                <c:pt idx="399">
                  <c:v>12</c:v>
                </c:pt>
                <c:pt idx="400">
                  <c:v>12</c:v>
                </c:pt>
                <c:pt idx="401">
                  <c:v>12</c:v>
                </c:pt>
                <c:pt idx="402">
                  <c:v>12</c:v>
                </c:pt>
                <c:pt idx="403">
                  <c:v>12</c:v>
                </c:pt>
                <c:pt idx="404">
                  <c:v>12</c:v>
                </c:pt>
                <c:pt idx="405">
                  <c:v>12</c:v>
                </c:pt>
                <c:pt idx="406">
                  <c:v>12</c:v>
                </c:pt>
                <c:pt idx="407">
                  <c:v>12</c:v>
                </c:pt>
                <c:pt idx="408">
                  <c:v>12</c:v>
                </c:pt>
                <c:pt idx="409">
                  <c:v>12</c:v>
                </c:pt>
                <c:pt idx="410">
                  <c:v>12</c:v>
                </c:pt>
                <c:pt idx="411">
                  <c:v>12</c:v>
                </c:pt>
                <c:pt idx="412">
                  <c:v>12</c:v>
                </c:pt>
                <c:pt idx="413">
                  <c:v>12</c:v>
                </c:pt>
                <c:pt idx="414">
                  <c:v>12</c:v>
                </c:pt>
                <c:pt idx="415">
                  <c:v>12</c:v>
                </c:pt>
                <c:pt idx="416">
                  <c:v>12</c:v>
                </c:pt>
                <c:pt idx="417">
                  <c:v>12</c:v>
                </c:pt>
                <c:pt idx="418">
                  <c:v>12</c:v>
                </c:pt>
                <c:pt idx="419">
                  <c:v>12</c:v>
                </c:pt>
                <c:pt idx="420">
                  <c:v>12</c:v>
                </c:pt>
                <c:pt idx="421">
                  <c:v>12</c:v>
                </c:pt>
                <c:pt idx="422">
                  <c:v>12</c:v>
                </c:pt>
                <c:pt idx="423">
                  <c:v>12</c:v>
                </c:pt>
                <c:pt idx="424">
                  <c:v>12</c:v>
                </c:pt>
                <c:pt idx="425">
                  <c:v>12</c:v>
                </c:pt>
                <c:pt idx="426">
                  <c:v>12</c:v>
                </c:pt>
                <c:pt idx="427">
                  <c:v>12</c:v>
                </c:pt>
                <c:pt idx="428">
                  <c:v>12</c:v>
                </c:pt>
                <c:pt idx="429">
                  <c:v>12</c:v>
                </c:pt>
                <c:pt idx="430">
                  <c:v>12</c:v>
                </c:pt>
                <c:pt idx="431">
                  <c:v>12</c:v>
                </c:pt>
                <c:pt idx="432">
                  <c:v>12</c:v>
                </c:pt>
                <c:pt idx="433">
                  <c:v>12</c:v>
                </c:pt>
                <c:pt idx="434">
                  <c:v>12</c:v>
                </c:pt>
                <c:pt idx="435">
                  <c:v>12</c:v>
                </c:pt>
                <c:pt idx="436">
                  <c:v>12</c:v>
                </c:pt>
                <c:pt idx="437">
                  <c:v>12</c:v>
                </c:pt>
                <c:pt idx="438">
                  <c:v>12</c:v>
                </c:pt>
                <c:pt idx="439">
                  <c:v>12</c:v>
                </c:pt>
                <c:pt idx="440">
                  <c:v>12</c:v>
                </c:pt>
                <c:pt idx="441">
                  <c:v>12</c:v>
                </c:pt>
                <c:pt idx="442">
                  <c:v>12</c:v>
                </c:pt>
                <c:pt idx="443">
                  <c:v>12</c:v>
                </c:pt>
                <c:pt idx="444">
                  <c:v>12</c:v>
                </c:pt>
                <c:pt idx="445">
                  <c:v>12</c:v>
                </c:pt>
                <c:pt idx="446">
                  <c:v>12</c:v>
                </c:pt>
                <c:pt idx="447">
                  <c:v>12</c:v>
                </c:pt>
                <c:pt idx="448">
                  <c:v>12</c:v>
                </c:pt>
                <c:pt idx="449">
                  <c:v>12</c:v>
                </c:pt>
                <c:pt idx="450">
                  <c:v>12</c:v>
                </c:pt>
                <c:pt idx="451">
                  <c:v>12</c:v>
                </c:pt>
                <c:pt idx="452">
                  <c:v>12</c:v>
                </c:pt>
                <c:pt idx="453">
                  <c:v>12</c:v>
                </c:pt>
                <c:pt idx="454">
                  <c:v>12</c:v>
                </c:pt>
                <c:pt idx="455">
                  <c:v>12</c:v>
                </c:pt>
                <c:pt idx="456">
                  <c:v>12</c:v>
                </c:pt>
                <c:pt idx="457">
                  <c:v>12</c:v>
                </c:pt>
                <c:pt idx="458">
                  <c:v>12</c:v>
                </c:pt>
                <c:pt idx="459">
                  <c:v>12</c:v>
                </c:pt>
                <c:pt idx="460">
                  <c:v>12</c:v>
                </c:pt>
                <c:pt idx="461">
                  <c:v>12</c:v>
                </c:pt>
                <c:pt idx="462">
                  <c:v>12</c:v>
                </c:pt>
                <c:pt idx="463">
                  <c:v>12</c:v>
                </c:pt>
                <c:pt idx="464">
                  <c:v>12</c:v>
                </c:pt>
                <c:pt idx="465">
                  <c:v>12</c:v>
                </c:pt>
                <c:pt idx="466">
                  <c:v>12</c:v>
                </c:pt>
                <c:pt idx="467">
                  <c:v>12</c:v>
                </c:pt>
                <c:pt idx="468">
                  <c:v>12</c:v>
                </c:pt>
                <c:pt idx="469">
                  <c:v>12</c:v>
                </c:pt>
                <c:pt idx="470">
                  <c:v>12</c:v>
                </c:pt>
                <c:pt idx="471">
                  <c:v>12</c:v>
                </c:pt>
                <c:pt idx="472">
                  <c:v>12</c:v>
                </c:pt>
                <c:pt idx="473">
                  <c:v>12</c:v>
                </c:pt>
                <c:pt idx="474">
                  <c:v>12</c:v>
                </c:pt>
                <c:pt idx="475">
                  <c:v>12</c:v>
                </c:pt>
                <c:pt idx="476">
                  <c:v>12</c:v>
                </c:pt>
                <c:pt idx="477">
                  <c:v>12</c:v>
                </c:pt>
                <c:pt idx="478">
                  <c:v>12</c:v>
                </c:pt>
                <c:pt idx="479">
                  <c:v>12</c:v>
                </c:pt>
                <c:pt idx="480">
                  <c:v>12</c:v>
                </c:pt>
                <c:pt idx="481">
                  <c:v>12</c:v>
                </c:pt>
                <c:pt idx="482">
                  <c:v>12</c:v>
                </c:pt>
                <c:pt idx="483">
                  <c:v>12</c:v>
                </c:pt>
                <c:pt idx="484">
                  <c:v>12</c:v>
                </c:pt>
                <c:pt idx="485">
                  <c:v>12</c:v>
                </c:pt>
                <c:pt idx="486">
                  <c:v>12</c:v>
                </c:pt>
                <c:pt idx="487">
                  <c:v>12</c:v>
                </c:pt>
                <c:pt idx="488">
                  <c:v>12</c:v>
                </c:pt>
                <c:pt idx="489">
                  <c:v>12</c:v>
                </c:pt>
                <c:pt idx="490">
                  <c:v>12</c:v>
                </c:pt>
                <c:pt idx="491">
                  <c:v>12</c:v>
                </c:pt>
                <c:pt idx="492">
                  <c:v>12</c:v>
                </c:pt>
                <c:pt idx="493">
                  <c:v>12</c:v>
                </c:pt>
                <c:pt idx="494">
                  <c:v>12</c:v>
                </c:pt>
                <c:pt idx="495">
                  <c:v>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7383008"/>
        <c:axId val="237383568"/>
      </c:scatterChart>
      <c:valAx>
        <c:axId val="237383008"/>
        <c:scaling>
          <c:orientation val="minMax"/>
          <c:max val="5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Conduits number</a:t>
                </a:r>
              </a:p>
            </c:rich>
          </c:tx>
          <c:layout>
            <c:manualLayout>
              <c:xMode val="edge"/>
              <c:yMode val="edge"/>
              <c:x val="0.43312736201229979"/>
              <c:y val="0.954905170354154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383568"/>
        <c:crosses val="autoZero"/>
        <c:crossBetween val="midCat"/>
      </c:valAx>
      <c:valAx>
        <c:axId val="237383568"/>
        <c:scaling>
          <c:orientation val="minMax"/>
          <c:max val="1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3830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93701340432278"/>
          <c:y val="3.3875482863469024E-2"/>
          <c:w val="0.4520331879279697"/>
          <c:h val="4.31192803992009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 smtClean="0"/>
              <a:t>Rainfall</a:t>
            </a:r>
            <a:endParaRPr lang="en-US" sz="3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452289069168006E-2"/>
          <c:y val="2.2321428571428572E-2"/>
          <c:w val="0.95225950017117422"/>
          <c:h val="0.796711192350956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Sheet1!$H$5</c:f>
              <c:strCache>
                <c:ptCount val="1"/>
                <c:pt idx="0">
                  <c:v>Rain fall Quantity (mm)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Sheet1!$G$6:$G$17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Sheet1!$H$6:$H$17</c:f>
              <c:numCache>
                <c:formatCode>General</c:formatCode>
                <c:ptCount val="12"/>
                <c:pt idx="0">
                  <c:v>100.3</c:v>
                </c:pt>
                <c:pt idx="1">
                  <c:v>96.8</c:v>
                </c:pt>
                <c:pt idx="2">
                  <c:v>129.1</c:v>
                </c:pt>
                <c:pt idx="3">
                  <c:v>57.8</c:v>
                </c:pt>
                <c:pt idx="4">
                  <c:v>25.7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</c:v>
                </c:pt>
                <c:pt idx="10">
                  <c:v>160.69999999999999</c:v>
                </c:pt>
                <c:pt idx="11">
                  <c:v>34.1</c:v>
                </c:pt>
              </c:numCache>
            </c:numRef>
          </c:val>
        </c:ser>
        <c:ser>
          <c:idx val="1"/>
          <c:order val="1"/>
          <c:tx>
            <c:strRef>
              <c:f>Sheet1!$I$5</c:f>
              <c:strCache>
                <c:ptCount val="1"/>
                <c:pt idx="0">
                  <c:v>Evaporation Quantity (mm)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Sheet1!$G$6:$G$17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Sheet1!$I$6:$I$17</c:f>
              <c:numCache>
                <c:formatCode>General</c:formatCode>
                <c:ptCount val="12"/>
                <c:pt idx="0">
                  <c:v>81</c:v>
                </c:pt>
                <c:pt idx="1">
                  <c:v>85.1</c:v>
                </c:pt>
                <c:pt idx="2">
                  <c:v>130.9</c:v>
                </c:pt>
                <c:pt idx="3">
                  <c:v>146</c:v>
                </c:pt>
                <c:pt idx="4">
                  <c:v>200.2</c:v>
                </c:pt>
                <c:pt idx="5">
                  <c:v>220.4</c:v>
                </c:pt>
                <c:pt idx="6">
                  <c:v>265.2</c:v>
                </c:pt>
                <c:pt idx="7">
                  <c:v>217.4</c:v>
                </c:pt>
                <c:pt idx="8">
                  <c:v>170.1</c:v>
                </c:pt>
                <c:pt idx="9">
                  <c:v>117.9</c:v>
                </c:pt>
                <c:pt idx="10">
                  <c:v>75.599999999999994</c:v>
                </c:pt>
                <c:pt idx="11">
                  <c:v>79.099999999999994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31054432"/>
        <c:axId val="231054992"/>
      </c:barChart>
      <c:catAx>
        <c:axId val="23105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054992"/>
        <c:crosses val="autoZero"/>
        <c:auto val="1"/>
        <c:lblAlgn val="ctr"/>
        <c:lblOffset val="100"/>
        <c:noMultiLvlLbl val="0"/>
      </c:catAx>
      <c:valAx>
        <c:axId val="23105499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105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219998951771568"/>
          <c:y val="0.89382473024205311"/>
          <c:w val="0.45559993894356454"/>
          <c:h val="4.6916010498687662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/>
              <a:t>Rainfall</a:t>
            </a:r>
          </a:p>
        </c:rich>
      </c:tx>
      <c:layout>
        <c:manualLayout>
          <c:xMode val="edge"/>
          <c:yMode val="edge"/>
          <c:x val="0.43718175853018371"/>
          <c:y val="1.95924467774861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Sheet1!$I$4:$I$24</c:f>
              <c:numCache>
                <c:formatCode>General</c:formatCode>
                <c:ptCount val="21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</c:numCache>
            </c:numRef>
          </c:cat>
          <c:val>
            <c:numRef>
              <c:f>Sheet1!$J$4:$J$24</c:f>
              <c:numCache>
                <c:formatCode>General</c:formatCode>
                <c:ptCount val="21"/>
                <c:pt idx="0">
                  <c:v>1223</c:v>
                </c:pt>
                <c:pt idx="1">
                  <c:v>863</c:v>
                </c:pt>
                <c:pt idx="2">
                  <c:v>643</c:v>
                </c:pt>
                <c:pt idx="3">
                  <c:v>807</c:v>
                </c:pt>
                <c:pt idx="4">
                  <c:v>648</c:v>
                </c:pt>
                <c:pt idx="5">
                  <c:v>745</c:v>
                </c:pt>
                <c:pt idx="6">
                  <c:v>762</c:v>
                </c:pt>
                <c:pt idx="7">
                  <c:v>289</c:v>
                </c:pt>
                <c:pt idx="8">
                  <c:v>555</c:v>
                </c:pt>
                <c:pt idx="9">
                  <c:v>434</c:v>
                </c:pt>
                <c:pt idx="10">
                  <c:v>720</c:v>
                </c:pt>
                <c:pt idx="11">
                  <c:v>988</c:v>
                </c:pt>
                <c:pt idx="12">
                  <c:v>466</c:v>
                </c:pt>
                <c:pt idx="13">
                  <c:v>657</c:v>
                </c:pt>
                <c:pt idx="14">
                  <c:v>652</c:v>
                </c:pt>
                <c:pt idx="15">
                  <c:v>592</c:v>
                </c:pt>
                <c:pt idx="16">
                  <c:v>448</c:v>
                </c:pt>
                <c:pt idx="17">
                  <c:v>555</c:v>
                </c:pt>
                <c:pt idx="18">
                  <c:v>596</c:v>
                </c:pt>
                <c:pt idx="19">
                  <c:v>621</c:v>
                </c:pt>
                <c:pt idx="20">
                  <c:v>701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31057232"/>
        <c:axId val="231057792"/>
        <c:axId val="0"/>
      </c:bar3DChart>
      <c:catAx>
        <c:axId val="231057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057792"/>
        <c:crosses val="autoZero"/>
        <c:auto val="1"/>
        <c:lblAlgn val="ctr"/>
        <c:lblOffset val="100"/>
        <c:noMultiLvlLbl val="0"/>
      </c:catAx>
      <c:valAx>
        <c:axId val="23105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Rainfall(mm)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05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pressure</a:t>
            </a:r>
          </a:p>
        </c:rich>
      </c:tx>
      <c:layout>
        <c:manualLayout>
          <c:xMode val="edge"/>
          <c:yMode val="edge"/>
          <c:x val="0.45836166492174929"/>
          <c:y val="4.67456721692883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1263653916034395E-2"/>
          <c:y val="2.8122946551310431E-2"/>
          <c:w val="0.91959898423158171"/>
          <c:h val="0.84295656669828345"/>
        </c:manualLayout>
      </c:layout>
      <c:scatterChart>
        <c:scatterStyle val="lineMarker"/>
        <c:varyColors val="0"/>
        <c:ser>
          <c:idx val="0"/>
          <c:order val="0"/>
          <c:tx>
            <c:v>pressure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Sheet1!$N$3:$N$114</c:f>
              <c:strCache>
                <c:ptCount val="112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</c:strCache>
            </c:strRef>
          </c:xVal>
          <c:yVal>
            <c:numRef>
              <c:f>Sheet1!$Q$3:$Q$114</c:f>
              <c:numCache>
                <c:formatCode>General</c:formatCode>
                <c:ptCount val="112"/>
                <c:pt idx="0">
                  <c:v>0</c:v>
                </c:pt>
                <c:pt idx="1">
                  <c:v>39</c:v>
                </c:pt>
                <c:pt idx="2">
                  <c:v>0</c:v>
                </c:pt>
                <c:pt idx="3">
                  <c:v>25</c:v>
                </c:pt>
                <c:pt idx="4">
                  <c:v>32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</c:v>
                </c:pt>
                <c:pt idx="10">
                  <c:v>43</c:v>
                </c:pt>
                <c:pt idx="11">
                  <c:v>41</c:v>
                </c:pt>
                <c:pt idx="12">
                  <c:v>36</c:v>
                </c:pt>
                <c:pt idx="13">
                  <c:v>24</c:v>
                </c:pt>
                <c:pt idx="14">
                  <c:v>43</c:v>
                </c:pt>
                <c:pt idx="15">
                  <c:v>48</c:v>
                </c:pt>
                <c:pt idx="16">
                  <c:v>49</c:v>
                </c:pt>
                <c:pt idx="17">
                  <c:v>56</c:v>
                </c:pt>
                <c:pt idx="18">
                  <c:v>55</c:v>
                </c:pt>
                <c:pt idx="19">
                  <c:v>58</c:v>
                </c:pt>
                <c:pt idx="20">
                  <c:v>49</c:v>
                </c:pt>
                <c:pt idx="21">
                  <c:v>29</c:v>
                </c:pt>
                <c:pt idx="22">
                  <c:v>31</c:v>
                </c:pt>
                <c:pt idx="23">
                  <c:v>35</c:v>
                </c:pt>
                <c:pt idx="24">
                  <c:v>39</c:v>
                </c:pt>
                <c:pt idx="25">
                  <c:v>40</c:v>
                </c:pt>
                <c:pt idx="26">
                  <c:v>42</c:v>
                </c:pt>
                <c:pt idx="27">
                  <c:v>45</c:v>
                </c:pt>
                <c:pt idx="28">
                  <c:v>48</c:v>
                </c:pt>
                <c:pt idx="29">
                  <c:v>50</c:v>
                </c:pt>
                <c:pt idx="30">
                  <c:v>55</c:v>
                </c:pt>
                <c:pt idx="31">
                  <c:v>45</c:v>
                </c:pt>
                <c:pt idx="32">
                  <c:v>31</c:v>
                </c:pt>
                <c:pt idx="33">
                  <c:v>33</c:v>
                </c:pt>
                <c:pt idx="34">
                  <c:v>36</c:v>
                </c:pt>
                <c:pt idx="35">
                  <c:v>37</c:v>
                </c:pt>
                <c:pt idx="36">
                  <c:v>38</c:v>
                </c:pt>
                <c:pt idx="37">
                  <c:v>38</c:v>
                </c:pt>
                <c:pt idx="38">
                  <c:v>39</c:v>
                </c:pt>
                <c:pt idx="39">
                  <c:v>42</c:v>
                </c:pt>
                <c:pt idx="40">
                  <c:v>43</c:v>
                </c:pt>
                <c:pt idx="41">
                  <c:v>44</c:v>
                </c:pt>
                <c:pt idx="42">
                  <c:v>46</c:v>
                </c:pt>
                <c:pt idx="43">
                  <c:v>43</c:v>
                </c:pt>
                <c:pt idx="44">
                  <c:v>27</c:v>
                </c:pt>
                <c:pt idx="45">
                  <c:v>2</c:v>
                </c:pt>
                <c:pt idx="46">
                  <c:v>0</c:v>
                </c:pt>
                <c:pt idx="47">
                  <c:v>0</c:v>
                </c:pt>
                <c:pt idx="48">
                  <c:v>27</c:v>
                </c:pt>
                <c:pt idx="49">
                  <c:v>31</c:v>
                </c:pt>
                <c:pt idx="50">
                  <c:v>32</c:v>
                </c:pt>
                <c:pt idx="51">
                  <c:v>32</c:v>
                </c:pt>
                <c:pt idx="52">
                  <c:v>33</c:v>
                </c:pt>
                <c:pt idx="53">
                  <c:v>44</c:v>
                </c:pt>
                <c:pt idx="54">
                  <c:v>49</c:v>
                </c:pt>
                <c:pt idx="55">
                  <c:v>45</c:v>
                </c:pt>
                <c:pt idx="56">
                  <c:v>34</c:v>
                </c:pt>
                <c:pt idx="57">
                  <c:v>36</c:v>
                </c:pt>
                <c:pt idx="58">
                  <c:v>38</c:v>
                </c:pt>
                <c:pt idx="59">
                  <c:v>31</c:v>
                </c:pt>
                <c:pt idx="60">
                  <c:v>24</c:v>
                </c:pt>
                <c:pt idx="61">
                  <c:v>31</c:v>
                </c:pt>
                <c:pt idx="62">
                  <c:v>26</c:v>
                </c:pt>
                <c:pt idx="63">
                  <c:v>25</c:v>
                </c:pt>
                <c:pt idx="64">
                  <c:v>24</c:v>
                </c:pt>
                <c:pt idx="65">
                  <c:v>47</c:v>
                </c:pt>
                <c:pt idx="66">
                  <c:v>46</c:v>
                </c:pt>
                <c:pt idx="67">
                  <c:v>52</c:v>
                </c:pt>
                <c:pt idx="68">
                  <c:v>18</c:v>
                </c:pt>
                <c:pt idx="69">
                  <c:v>42</c:v>
                </c:pt>
                <c:pt idx="70">
                  <c:v>55</c:v>
                </c:pt>
                <c:pt idx="71">
                  <c:v>29</c:v>
                </c:pt>
                <c:pt idx="72">
                  <c:v>56</c:v>
                </c:pt>
                <c:pt idx="73">
                  <c:v>26</c:v>
                </c:pt>
                <c:pt idx="74">
                  <c:v>55</c:v>
                </c:pt>
                <c:pt idx="75">
                  <c:v>43</c:v>
                </c:pt>
                <c:pt idx="76">
                  <c:v>52</c:v>
                </c:pt>
                <c:pt idx="77">
                  <c:v>43</c:v>
                </c:pt>
                <c:pt idx="78">
                  <c:v>49</c:v>
                </c:pt>
                <c:pt idx="79">
                  <c:v>51</c:v>
                </c:pt>
                <c:pt idx="80">
                  <c:v>25</c:v>
                </c:pt>
                <c:pt idx="81">
                  <c:v>53</c:v>
                </c:pt>
                <c:pt idx="82">
                  <c:v>58</c:v>
                </c:pt>
                <c:pt idx="83">
                  <c:v>61</c:v>
                </c:pt>
                <c:pt idx="84">
                  <c:v>62</c:v>
                </c:pt>
                <c:pt idx="85">
                  <c:v>63</c:v>
                </c:pt>
                <c:pt idx="86">
                  <c:v>45</c:v>
                </c:pt>
                <c:pt idx="87">
                  <c:v>34</c:v>
                </c:pt>
                <c:pt idx="88">
                  <c:v>43</c:v>
                </c:pt>
                <c:pt idx="89">
                  <c:v>45</c:v>
                </c:pt>
                <c:pt idx="90">
                  <c:v>55</c:v>
                </c:pt>
                <c:pt idx="91">
                  <c:v>56</c:v>
                </c:pt>
                <c:pt idx="92">
                  <c:v>28</c:v>
                </c:pt>
                <c:pt idx="93">
                  <c:v>5</c:v>
                </c:pt>
                <c:pt idx="94">
                  <c:v>78</c:v>
                </c:pt>
                <c:pt idx="95">
                  <c:v>74</c:v>
                </c:pt>
                <c:pt idx="96">
                  <c:v>54</c:v>
                </c:pt>
                <c:pt idx="97">
                  <c:v>53</c:v>
                </c:pt>
                <c:pt idx="98">
                  <c:v>58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30</c:v>
                </c:pt>
                <c:pt idx="103">
                  <c:v>45</c:v>
                </c:pt>
                <c:pt idx="104">
                  <c:v>24</c:v>
                </c:pt>
                <c:pt idx="105">
                  <c:v>45</c:v>
                </c:pt>
                <c:pt idx="106">
                  <c:v>47</c:v>
                </c:pt>
                <c:pt idx="107">
                  <c:v>47</c:v>
                </c:pt>
                <c:pt idx="108">
                  <c:v>53</c:v>
                </c:pt>
                <c:pt idx="109">
                  <c:v>31</c:v>
                </c:pt>
                <c:pt idx="110">
                  <c:v>37</c:v>
                </c:pt>
                <c:pt idx="111">
                  <c:v>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059648"/>
        <c:axId val="231058352"/>
      </c:scatterChart>
      <c:valAx>
        <c:axId val="206059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Junction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058352"/>
        <c:crosses val="autoZero"/>
        <c:crossBetween val="midCat"/>
      </c:valAx>
      <c:valAx>
        <c:axId val="23105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Pressure(m H2O)</a:t>
                </a:r>
              </a:p>
            </c:rich>
          </c:tx>
          <c:layout>
            <c:manualLayout>
              <c:xMode val="edge"/>
              <c:yMode val="edge"/>
              <c:x val="9.7743869866856008E-3"/>
              <c:y val="0.309152774566848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0596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909875274616267"/>
          <c:y val="0.92707464812357399"/>
          <c:w val="8.543023810344301E-2"/>
          <c:h val="5.51174767643161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smtClean="0"/>
              <a:t>Velocity</a:t>
            </a:r>
            <a:endParaRPr lang="en-US" sz="2400" dirty="0"/>
          </a:p>
        </c:rich>
      </c:tx>
      <c:layout>
        <c:manualLayout>
          <c:xMode val="edge"/>
          <c:yMode val="edge"/>
          <c:x val="0.46543481254330027"/>
          <c:y val="4.33985260448109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341354116155268E-2"/>
          <c:y val="2.7584388681002131E-2"/>
          <c:w val="0.91024392144288635"/>
          <c:h val="0.81829113466079906"/>
        </c:manualLayout>
      </c:layout>
      <c:scatterChart>
        <c:scatterStyle val="lineMarker"/>
        <c:varyColors val="0"/>
        <c:ser>
          <c:idx val="0"/>
          <c:order val="0"/>
          <c:tx>
            <c:v>velosity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Sheet1!$D$4:$D$141</c:f>
              <c:strCache>
                <c:ptCount val="138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</c:strCache>
            </c:strRef>
          </c:xVal>
          <c:yVal>
            <c:numRef>
              <c:f>Sheet1!$H$4:$H$141</c:f>
              <c:numCache>
                <c:formatCode>General</c:formatCode>
                <c:ptCount val="138"/>
                <c:pt idx="0">
                  <c:v>0.55000000000000004</c:v>
                </c:pt>
                <c:pt idx="1">
                  <c:v>0.47</c:v>
                </c:pt>
                <c:pt idx="2">
                  <c:v>0.4</c:v>
                </c:pt>
                <c:pt idx="3">
                  <c:v>0.4</c:v>
                </c:pt>
                <c:pt idx="4">
                  <c:v>0.13</c:v>
                </c:pt>
                <c:pt idx="5">
                  <c:v>0.18</c:v>
                </c:pt>
                <c:pt idx="6">
                  <c:v>0.28000000000000003</c:v>
                </c:pt>
                <c:pt idx="7">
                  <c:v>0.26</c:v>
                </c:pt>
                <c:pt idx="8">
                  <c:v>0.16</c:v>
                </c:pt>
                <c:pt idx="9">
                  <c:v>0.28000000000000003</c:v>
                </c:pt>
                <c:pt idx="10">
                  <c:v>0.31</c:v>
                </c:pt>
                <c:pt idx="11">
                  <c:v>0.13</c:v>
                </c:pt>
                <c:pt idx="12">
                  <c:v>0.08</c:v>
                </c:pt>
                <c:pt idx="13">
                  <c:v>0.18</c:v>
                </c:pt>
                <c:pt idx="14">
                  <c:v>0.21</c:v>
                </c:pt>
                <c:pt idx="15">
                  <c:v>0.03</c:v>
                </c:pt>
                <c:pt idx="16">
                  <c:v>0.17</c:v>
                </c:pt>
                <c:pt idx="17">
                  <c:v>0.32</c:v>
                </c:pt>
                <c:pt idx="18">
                  <c:v>0.38</c:v>
                </c:pt>
                <c:pt idx="19">
                  <c:v>0.12</c:v>
                </c:pt>
                <c:pt idx="20">
                  <c:v>0.15</c:v>
                </c:pt>
                <c:pt idx="21">
                  <c:v>0.21</c:v>
                </c:pt>
                <c:pt idx="22">
                  <c:v>0.16</c:v>
                </c:pt>
                <c:pt idx="23">
                  <c:v>0.69</c:v>
                </c:pt>
                <c:pt idx="24">
                  <c:v>0.39</c:v>
                </c:pt>
                <c:pt idx="25">
                  <c:v>0.39</c:v>
                </c:pt>
                <c:pt idx="26">
                  <c:v>0.31</c:v>
                </c:pt>
                <c:pt idx="27">
                  <c:v>0.32</c:v>
                </c:pt>
                <c:pt idx="28">
                  <c:v>0.4</c:v>
                </c:pt>
                <c:pt idx="29">
                  <c:v>0.21</c:v>
                </c:pt>
                <c:pt idx="30">
                  <c:v>0.13</c:v>
                </c:pt>
                <c:pt idx="31">
                  <c:v>0.11</c:v>
                </c:pt>
                <c:pt idx="32">
                  <c:v>0.27</c:v>
                </c:pt>
                <c:pt idx="33">
                  <c:v>0.21</c:v>
                </c:pt>
                <c:pt idx="34">
                  <c:v>0.15</c:v>
                </c:pt>
                <c:pt idx="35">
                  <c:v>0.12</c:v>
                </c:pt>
                <c:pt idx="36">
                  <c:v>0.09</c:v>
                </c:pt>
                <c:pt idx="37">
                  <c:v>0.08</c:v>
                </c:pt>
                <c:pt idx="38">
                  <c:v>7.0000000000000007E-2</c:v>
                </c:pt>
                <c:pt idx="39">
                  <c:v>0.06</c:v>
                </c:pt>
                <c:pt idx="40">
                  <c:v>0.06</c:v>
                </c:pt>
                <c:pt idx="41">
                  <c:v>0.06</c:v>
                </c:pt>
                <c:pt idx="42">
                  <c:v>0.13</c:v>
                </c:pt>
                <c:pt idx="43">
                  <c:v>0.11</c:v>
                </c:pt>
                <c:pt idx="44">
                  <c:v>0.05</c:v>
                </c:pt>
                <c:pt idx="45">
                  <c:v>0.03</c:v>
                </c:pt>
                <c:pt idx="46">
                  <c:v>0.1</c:v>
                </c:pt>
                <c:pt idx="47">
                  <c:v>0.03</c:v>
                </c:pt>
                <c:pt idx="48">
                  <c:v>0.06</c:v>
                </c:pt>
                <c:pt idx="49">
                  <c:v>7.0000000000000007E-2</c:v>
                </c:pt>
                <c:pt idx="50">
                  <c:v>0.05</c:v>
                </c:pt>
                <c:pt idx="51">
                  <c:v>0.01</c:v>
                </c:pt>
                <c:pt idx="52">
                  <c:v>0.01</c:v>
                </c:pt>
                <c:pt idx="53">
                  <c:v>0.01</c:v>
                </c:pt>
                <c:pt idx="54">
                  <c:v>0</c:v>
                </c:pt>
                <c:pt idx="55">
                  <c:v>0.08</c:v>
                </c:pt>
                <c:pt idx="56">
                  <c:v>0.08</c:v>
                </c:pt>
                <c:pt idx="57">
                  <c:v>0.13</c:v>
                </c:pt>
                <c:pt idx="58">
                  <c:v>0.06</c:v>
                </c:pt>
                <c:pt idx="59">
                  <c:v>0</c:v>
                </c:pt>
                <c:pt idx="60">
                  <c:v>0.05</c:v>
                </c:pt>
                <c:pt idx="61">
                  <c:v>0.08</c:v>
                </c:pt>
                <c:pt idx="62">
                  <c:v>0.04</c:v>
                </c:pt>
                <c:pt idx="63">
                  <c:v>0.01</c:v>
                </c:pt>
                <c:pt idx="64">
                  <c:v>0.05</c:v>
                </c:pt>
                <c:pt idx="65">
                  <c:v>0.02</c:v>
                </c:pt>
                <c:pt idx="66">
                  <c:v>0.02</c:v>
                </c:pt>
                <c:pt idx="67">
                  <c:v>0.25</c:v>
                </c:pt>
                <c:pt idx="68">
                  <c:v>0.04</c:v>
                </c:pt>
                <c:pt idx="69">
                  <c:v>0.04</c:v>
                </c:pt>
                <c:pt idx="70">
                  <c:v>0.02</c:v>
                </c:pt>
                <c:pt idx="71">
                  <c:v>0.02</c:v>
                </c:pt>
                <c:pt idx="72">
                  <c:v>0.04</c:v>
                </c:pt>
                <c:pt idx="73">
                  <c:v>7.0000000000000007E-2</c:v>
                </c:pt>
                <c:pt idx="74">
                  <c:v>0.03</c:v>
                </c:pt>
                <c:pt idx="75">
                  <c:v>0.27</c:v>
                </c:pt>
                <c:pt idx="76">
                  <c:v>0.25</c:v>
                </c:pt>
                <c:pt idx="77">
                  <c:v>0.04</c:v>
                </c:pt>
                <c:pt idx="78">
                  <c:v>0.17</c:v>
                </c:pt>
                <c:pt idx="79">
                  <c:v>0.6</c:v>
                </c:pt>
                <c:pt idx="80">
                  <c:v>0.01</c:v>
                </c:pt>
                <c:pt idx="81">
                  <c:v>0.06</c:v>
                </c:pt>
                <c:pt idx="82">
                  <c:v>0</c:v>
                </c:pt>
                <c:pt idx="83">
                  <c:v>0.03</c:v>
                </c:pt>
                <c:pt idx="84">
                  <c:v>0.04</c:v>
                </c:pt>
                <c:pt idx="85">
                  <c:v>0.02</c:v>
                </c:pt>
                <c:pt idx="86">
                  <c:v>0.05</c:v>
                </c:pt>
                <c:pt idx="87">
                  <c:v>0.05</c:v>
                </c:pt>
                <c:pt idx="88">
                  <c:v>0.13</c:v>
                </c:pt>
                <c:pt idx="89">
                  <c:v>0.02</c:v>
                </c:pt>
                <c:pt idx="90">
                  <c:v>0.06</c:v>
                </c:pt>
                <c:pt idx="91">
                  <c:v>0.06</c:v>
                </c:pt>
                <c:pt idx="92">
                  <c:v>0.06</c:v>
                </c:pt>
                <c:pt idx="93">
                  <c:v>0.06</c:v>
                </c:pt>
                <c:pt idx="94">
                  <c:v>0.06</c:v>
                </c:pt>
                <c:pt idx="95">
                  <c:v>0.28000000000000003</c:v>
                </c:pt>
                <c:pt idx="96">
                  <c:v>0.02</c:v>
                </c:pt>
                <c:pt idx="97">
                  <c:v>0.05</c:v>
                </c:pt>
                <c:pt idx="98">
                  <c:v>0.03</c:v>
                </c:pt>
                <c:pt idx="99">
                  <c:v>0.05</c:v>
                </c:pt>
                <c:pt idx="100">
                  <c:v>0.05</c:v>
                </c:pt>
                <c:pt idx="101">
                  <c:v>0.04</c:v>
                </c:pt>
                <c:pt idx="102">
                  <c:v>0.02</c:v>
                </c:pt>
                <c:pt idx="103">
                  <c:v>0.23</c:v>
                </c:pt>
                <c:pt idx="104">
                  <c:v>0.13</c:v>
                </c:pt>
                <c:pt idx="105">
                  <c:v>0.1</c:v>
                </c:pt>
                <c:pt idx="106">
                  <c:v>0.16</c:v>
                </c:pt>
                <c:pt idx="107">
                  <c:v>0.08</c:v>
                </c:pt>
                <c:pt idx="108">
                  <c:v>0.18</c:v>
                </c:pt>
                <c:pt idx="109">
                  <c:v>0.06</c:v>
                </c:pt>
                <c:pt idx="110">
                  <c:v>0.04</c:v>
                </c:pt>
                <c:pt idx="111">
                  <c:v>7.0000000000000007E-2</c:v>
                </c:pt>
                <c:pt idx="112">
                  <c:v>0.06</c:v>
                </c:pt>
                <c:pt idx="113">
                  <c:v>0.12</c:v>
                </c:pt>
                <c:pt idx="114">
                  <c:v>0.72</c:v>
                </c:pt>
                <c:pt idx="115">
                  <c:v>0.05</c:v>
                </c:pt>
                <c:pt idx="116">
                  <c:v>0.12</c:v>
                </c:pt>
                <c:pt idx="117">
                  <c:v>0.34</c:v>
                </c:pt>
                <c:pt idx="118">
                  <c:v>0.51</c:v>
                </c:pt>
                <c:pt idx="119">
                  <c:v>0.2</c:v>
                </c:pt>
                <c:pt idx="120">
                  <c:v>0.21</c:v>
                </c:pt>
                <c:pt idx="121">
                  <c:v>0.02</c:v>
                </c:pt>
                <c:pt idx="122">
                  <c:v>0.36</c:v>
                </c:pt>
                <c:pt idx="123">
                  <c:v>7.0000000000000007E-2</c:v>
                </c:pt>
                <c:pt idx="124">
                  <c:v>0.26</c:v>
                </c:pt>
                <c:pt idx="125">
                  <c:v>0.16</c:v>
                </c:pt>
                <c:pt idx="126">
                  <c:v>0.12</c:v>
                </c:pt>
                <c:pt idx="127">
                  <c:v>0.04</c:v>
                </c:pt>
                <c:pt idx="128">
                  <c:v>0.06</c:v>
                </c:pt>
                <c:pt idx="129">
                  <c:v>0.06</c:v>
                </c:pt>
                <c:pt idx="130">
                  <c:v>0.11</c:v>
                </c:pt>
                <c:pt idx="131">
                  <c:v>0.13</c:v>
                </c:pt>
                <c:pt idx="132">
                  <c:v>0.53</c:v>
                </c:pt>
                <c:pt idx="133">
                  <c:v>0.22</c:v>
                </c:pt>
                <c:pt idx="134">
                  <c:v>0.3</c:v>
                </c:pt>
                <c:pt idx="135">
                  <c:v>0.05</c:v>
                </c:pt>
                <c:pt idx="136">
                  <c:v>7.0000000000000007E-2</c:v>
                </c:pt>
                <c:pt idx="137">
                  <c:v>0.11</c:v>
                </c:pt>
              </c:numCache>
            </c:numRef>
          </c:yVal>
          <c:smooth val="0"/>
        </c:ser>
        <c:ser>
          <c:idx val="2"/>
          <c:order val="1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Sheet1!$D$4:$D$141</c:f>
              <c:strCache>
                <c:ptCount val="138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</c:strCache>
            </c:strRef>
          </c:xVal>
          <c:yVal>
            <c:numRef>
              <c:f>Sheet1!$AL$3:$AL$113</c:f>
              <c:numCache>
                <c:formatCode>General</c:formatCode>
                <c:ptCount val="1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2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2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939600"/>
        <c:axId val="234940160"/>
      </c:scatterChart>
      <c:valAx>
        <c:axId val="234939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Pipe Number</a:t>
                </a:r>
              </a:p>
            </c:rich>
          </c:tx>
          <c:layout>
            <c:manualLayout>
              <c:xMode val="edge"/>
              <c:yMode val="edge"/>
              <c:x val="0.40568180573715468"/>
              <c:y val="0.915148667479202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0160"/>
        <c:crosses val="autoZero"/>
        <c:crossBetween val="midCat"/>
      </c:valAx>
      <c:valAx>
        <c:axId val="23494016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Velocity (m/s)</a:t>
                </a:r>
              </a:p>
            </c:rich>
          </c:tx>
          <c:layout>
            <c:manualLayout>
              <c:xMode val="edge"/>
              <c:yMode val="edge"/>
              <c:x val="1.1400127789148982E-3"/>
              <c:y val="0.334134668322113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39600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64904625812797689"/>
          <c:y val="0.89931314143818863"/>
          <c:w val="8.6013515345200353E-2"/>
          <c:h val="5.32655207633280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pressure</a:t>
            </a:r>
          </a:p>
        </c:rich>
      </c:tx>
      <c:layout>
        <c:manualLayout>
          <c:xMode val="edge"/>
          <c:yMode val="edge"/>
          <c:x val="0.45532300917774865"/>
          <c:y val="2.64432065337623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26129822007543E-2"/>
          <c:y val="2.7777777777777776E-2"/>
          <c:w val="0.87621062992125986"/>
          <c:h val="0.85835290402452069"/>
        </c:manualLayout>
      </c:layout>
      <c:scatterChart>
        <c:scatterStyle val="lineMarker"/>
        <c:varyColors val="0"/>
        <c:ser>
          <c:idx val="0"/>
          <c:order val="0"/>
          <c:tx>
            <c:v>pressure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Sheet1!$AD$3:$AD$113</c:f>
              <c:strCache>
                <c:ptCount val="111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</c:strCache>
            </c:strRef>
          </c:xVal>
          <c:yVal>
            <c:numRef>
              <c:f>Sheet1!$AG$3:$AG$113</c:f>
              <c:numCache>
                <c:formatCode>General</c:formatCode>
                <c:ptCount val="111"/>
                <c:pt idx="0">
                  <c:v>-55</c:v>
                </c:pt>
                <c:pt idx="1">
                  <c:v>-66</c:v>
                </c:pt>
                <c:pt idx="2">
                  <c:v>-54</c:v>
                </c:pt>
                <c:pt idx="3">
                  <c:v>-62</c:v>
                </c:pt>
                <c:pt idx="4">
                  <c:v>-64</c:v>
                </c:pt>
                <c:pt idx="5">
                  <c:v>-116</c:v>
                </c:pt>
                <c:pt idx="6">
                  <c:v>-108</c:v>
                </c:pt>
                <c:pt idx="7">
                  <c:v>-121</c:v>
                </c:pt>
                <c:pt idx="8">
                  <c:v>-68</c:v>
                </c:pt>
                <c:pt idx="9">
                  <c:v>-101</c:v>
                </c:pt>
                <c:pt idx="10">
                  <c:v>-53</c:v>
                </c:pt>
                <c:pt idx="11">
                  <c:v>-132</c:v>
                </c:pt>
                <c:pt idx="12">
                  <c:v>-164</c:v>
                </c:pt>
                <c:pt idx="13">
                  <c:v>-184</c:v>
                </c:pt>
                <c:pt idx="14">
                  <c:v>-159</c:v>
                </c:pt>
                <c:pt idx="15">
                  <c:v>-171</c:v>
                </c:pt>
                <c:pt idx="16">
                  <c:v>-122</c:v>
                </c:pt>
                <c:pt idx="17">
                  <c:v>-115</c:v>
                </c:pt>
                <c:pt idx="18">
                  <c:v>-122</c:v>
                </c:pt>
                <c:pt idx="19">
                  <c:v>-65</c:v>
                </c:pt>
                <c:pt idx="20">
                  <c:v>-121</c:v>
                </c:pt>
                <c:pt idx="21">
                  <c:v>-85</c:v>
                </c:pt>
                <c:pt idx="22">
                  <c:v>-87</c:v>
                </c:pt>
                <c:pt idx="23">
                  <c:v>-80</c:v>
                </c:pt>
                <c:pt idx="24">
                  <c:v>-76</c:v>
                </c:pt>
                <c:pt idx="25">
                  <c:v>-68</c:v>
                </c:pt>
                <c:pt idx="26">
                  <c:v>-68</c:v>
                </c:pt>
                <c:pt idx="27">
                  <c:v>-68</c:v>
                </c:pt>
                <c:pt idx="28">
                  <c:v>-67</c:v>
                </c:pt>
                <c:pt idx="29">
                  <c:v>-67</c:v>
                </c:pt>
                <c:pt idx="30">
                  <c:v>-67</c:v>
                </c:pt>
                <c:pt idx="31">
                  <c:v>-70</c:v>
                </c:pt>
                <c:pt idx="32">
                  <c:v>-89</c:v>
                </c:pt>
                <c:pt idx="33">
                  <c:v>-88</c:v>
                </c:pt>
                <c:pt idx="34">
                  <c:v>-86</c:v>
                </c:pt>
                <c:pt idx="35">
                  <c:v>-86</c:v>
                </c:pt>
                <c:pt idx="36">
                  <c:v>-84</c:v>
                </c:pt>
                <c:pt idx="37">
                  <c:v>-84</c:v>
                </c:pt>
                <c:pt idx="38">
                  <c:v>-84</c:v>
                </c:pt>
                <c:pt idx="39">
                  <c:v>-81</c:v>
                </c:pt>
                <c:pt idx="40">
                  <c:v>-80</c:v>
                </c:pt>
                <c:pt idx="41">
                  <c:v>-79</c:v>
                </c:pt>
                <c:pt idx="42">
                  <c:v>-78</c:v>
                </c:pt>
                <c:pt idx="43">
                  <c:v>-85</c:v>
                </c:pt>
                <c:pt idx="44">
                  <c:v>-94</c:v>
                </c:pt>
                <c:pt idx="45">
                  <c:v>-123</c:v>
                </c:pt>
                <c:pt idx="46">
                  <c:v>-147</c:v>
                </c:pt>
                <c:pt idx="47">
                  <c:v>-133</c:v>
                </c:pt>
                <c:pt idx="48">
                  <c:v>-96</c:v>
                </c:pt>
                <c:pt idx="49">
                  <c:v>-91</c:v>
                </c:pt>
                <c:pt idx="50">
                  <c:v>-91</c:v>
                </c:pt>
                <c:pt idx="51">
                  <c:v>-91</c:v>
                </c:pt>
                <c:pt idx="52">
                  <c:v>-90</c:v>
                </c:pt>
                <c:pt idx="53">
                  <c:v>-79</c:v>
                </c:pt>
                <c:pt idx="54">
                  <c:v>-74</c:v>
                </c:pt>
                <c:pt idx="55">
                  <c:v>-78</c:v>
                </c:pt>
                <c:pt idx="56">
                  <c:v>-90</c:v>
                </c:pt>
                <c:pt idx="57">
                  <c:v>-88</c:v>
                </c:pt>
                <c:pt idx="58">
                  <c:v>-88</c:v>
                </c:pt>
                <c:pt idx="59">
                  <c:v>-93</c:v>
                </c:pt>
                <c:pt idx="60">
                  <c:v>-99</c:v>
                </c:pt>
                <c:pt idx="61">
                  <c:v>-92</c:v>
                </c:pt>
                <c:pt idx="62">
                  <c:v>-97</c:v>
                </c:pt>
                <c:pt idx="63">
                  <c:v>-98</c:v>
                </c:pt>
                <c:pt idx="64">
                  <c:v>-98</c:v>
                </c:pt>
                <c:pt idx="65">
                  <c:v>-76</c:v>
                </c:pt>
                <c:pt idx="66">
                  <c:v>-77</c:v>
                </c:pt>
                <c:pt idx="67">
                  <c:v>-71</c:v>
                </c:pt>
                <c:pt idx="68">
                  <c:v>-106</c:v>
                </c:pt>
                <c:pt idx="69">
                  <c:v>-81</c:v>
                </c:pt>
                <c:pt idx="70">
                  <c:v>-68</c:v>
                </c:pt>
                <c:pt idx="71">
                  <c:v>-76</c:v>
                </c:pt>
                <c:pt idx="72">
                  <c:v>-66</c:v>
                </c:pt>
                <c:pt idx="73">
                  <c:v>-95</c:v>
                </c:pt>
                <c:pt idx="74">
                  <c:v>-67</c:v>
                </c:pt>
                <c:pt idx="75">
                  <c:v>-80</c:v>
                </c:pt>
                <c:pt idx="76">
                  <c:v>-71</c:v>
                </c:pt>
                <c:pt idx="77">
                  <c:v>-67</c:v>
                </c:pt>
                <c:pt idx="78">
                  <c:v>-65</c:v>
                </c:pt>
                <c:pt idx="79">
                  <c:v>-64</c:v>
                </c:pt>
                <c:pt idx="80">
                  <c:v>-96</c:v>
                </c:pt>
                <c:pt idx="81">
                  <c:v>-70</c:v>
                </c:pt>
                <c:pt idx="82">
                  <c:v>-65</c:v>
                </c:pt>
                <c:pt idx="83">
                  <c:v>-62</c:v>
                </c:pt>
                <c:pt idx="84">
                  <c:v>-61</c:v>
                </c:pt>
                <c:pt idx="85">
                  <c:v>-60</c:v>
                </c:pt>
                <c:pt idx="86">
                  <c:v>-80</c:v>
                </c:pt>
                <c:pt idx="87">
                  <c:v>-94</c:v>
                </c:pt>
                <c:pt idx="88">
                  <c:v>-88</c:v>
                </c:pt>
                <c:pt idx="89">
                  <c:v>-86</c:v>
                </c:pt>
                <c:pt idx="90">
                  <c:v>-78</c:v>
                </c:pt>
                <c:pt idx="91">
                  <c:v>-78</c:v>
                </c:pt>
                <c:pt idx="92">
                  <c:v>-99</c:v>
                </c:pt>
                <c:pt idx="93">
                  <c:v>-124</c:v>
                </c:pt>
                <c:pt idx="94">
                  <c:v>-340</c:v>
                </c:pt>
                <c:pt idx="95">
                  <c:v>-53</c:v>
                </c:pt>
                <c:pt idx="96">
                  <c:v>-70</c:v>
                </c:pt>
                <c:pt idx="97">
                  <c:v>-76</c:v>
                </c:pt>
                <c:pt idx="98">
                  <c:v>-140</c:v>
                </c:pt>
                <c:pt idx="99">
                  <c:v>-153</c:v>
                </c:pt>
                <c:pt idx="100">
                  <c:v>-174</c:v>
                </c:pt>
                <c:pt idx="101">
                  <c:v>-177</c:v>
                </c:pt>
                <c:pt idx="102">
                  <c:v>-98</c:v>
                </c:pt>
                <c:pt idx="103">
                  <c:v>-90</c:v>
                </c:pt>
                <c:pt idx="104">
                  <c:v>-113</c:v>
                </c:pt>
                <c:pt idx="105">
                  <c:v>-105</c:v>
                </c:pt>
                <c:pt idx="106">
                  <c:v>-110</c:v>
                </c:pt>
                <c:pt idx="107">
                  <c:v>-110</c:v>
                </c:pt>
                <c:pt idx="108">
                  <c:v>-86</c:v>
                </c:pt>
                <c:pt idx="109">
                  <c:v>-120</c:v>
                </c:pt>
                <c:pt idx="110">
                  <c:v>-122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942400"/>
        <c:axId val="234942960"/>
      </c:scatterChart>
      <c:valAx>
        <c:axId val="234942400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Junction</a:t>
                </a:r>
                <a:r>
                  <a:rPr lang="en-US" sz="1400" baseline="0" dirty="0" smtClean="0"/>
                  <a:t> Number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42701841924251543"/>
              <c:y val="0.910370369727733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2960"/>
        <c:crosses val="autoZero"/>
        <c:crossBetween val="midCat"/>
      </c:valAx>
      <c:valAx>
        <c:axId val="234942960"/>
        <c:scaling>
          <c:orientation val="minMax"/>
          <c:max val="30"/>
          <c:min val="-1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Pressure (m H2O)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2400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3038140185032909"/>
          <c:y val="0.90569561336006577"/>
          <c:w val="8.0717289471539791E-2"/>
          <c:h val="4.3621574116889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Pressure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284788512241345E-2"/>
          <c:y val="2.4314809206541485E-2"/>
          <c:w val="0.91538186950017275"/>
          <c:h val="0.826747993640218"/>
        </c:manualLayout>
      </c:layout>
      <c:scatterChart>
        <c:scatterStyle val="lineMarker"/>
        <c:varyColors val="0"/>
        <c:ser>
          <c:idx val="0"/>
          <c:order val="0"/>
          <c:tx>
            <c:v>Pressure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Sheet1!$N$3:$N$135</c:f>
              <c:strCache>
                <c:ptCount val="133"/>
                <c:pt idx="0">
                  <c:v>J-1</c:v>
                </c:pt>
                <c:pt idx="1">
                  <c:v>J-2</c:v>
                </c:pt>
                <c:pt idx="2">
                  <c:v>J-3</c:v>
                </c:pt>
                <c:pt idx="3">
                  <c:v>J-4</c:v>
                </c:pt>
                <c:pt idx="4">
                  <c:v>J-5</c:v>
                </c:pt>
                <c:pt idx="5">
                  <c:v>J-6</c:v>
                </c:pt>
                <c:pt idx="6">
                  <c:v>J-7</c:v>
                </c:pt>
                <c:pt idx="7">
                  <c:v>J-8</c:v>
                </c:pt>
                <c:pt idx="8">
                  <c:v>J-9</c:v>
                </c:pt>
                <c:pt idx="9">
                  <c:v>J-10</c:v>
                </c:pt>
                <c:pt idx="10">
                  <c:v>J-11</c:v>
                </c:pt>
                <c:pt idx="11">
                  <c:v>J-12</c:v>
                </c:pt>
                <c:pt idx="12">
                  <c:v>J-13</c:v>
                </c:pt>
                <c:pt idx="13">
                  <c:v>J-14</c:v>
                </c:pt>
                <c:pt idx="14">
                  <c:v>J-15</c:v>
                </c:pt>
                <c:pt idx="15">
                  <c:v>J-16</c:v>
                </c:pt>
                <c:pt idx="16">
                  <c:v>J-17</c:v>
                </c:pt>
                <c:pt idx="17">
                  <c:v>J-18</c:v>
                </c:pt>
                <c:pt idx="18">
                  <c:v>J-19</c:v>
                </c:pt>
                <c:pt idx="19">
                  <c:v>J-20</c:v>
                </c:pt>
                <c:pt idx="20">
                  <c:v>J-21</c:v>
                </c:pt>
                <c:pt idx="21">
                  <c:v>J-22</c:v>
                </c:pt>
                <c:pt idx="22">
                  <c:v>J-23</c:v>
                </c:pt>
                <c:pt idx="23">
                  <c:v>J-24</c:v>
                </c:pt>
                <c:pt idx="24">
                  <c:v>J-25</c:v>
                </c:pt>
                <c:pt idx="25">
                  <c:v>J-26</c:v>
                </c:pt>
                <c:pt idx="26">
                  <c:v>J-27</c:v>
                </c:pt>
                <c:pt idx="27">
                  <c:v>J-28</c:v>
                </c:pt>
                <c:pt idx="28">
                  <c:v>J-29</c:v>
                </c:pt>
                <c:pt idx="29">
                  <c:v>J-30</c:v>
                </c:pt>
                <c:pt idx="30">
                  <c:v>J-31</c:v>
                </c:pt>
                <c:pt idx="31">
                  <c:v>J-32</c:v>
                </c:pt>
                <c:pt idx="32">
                  <c:v>J-33</c:v>
                </c:pt>
                <c:pt idx="33">
                  <c:v>J-34</c:v>
                </c:pt>
                <c:pt idx="34">
                  <c:v>J-35</c:v>
                </c:pt>
                <c:pt idx="35">
                  <c:v>J-36</c:v>
                </c:pt>
                <c:pt idx="36">
                  <c:v>J-37</c:v>
                </c:pt>
                <c:pt idx="37">
                  <c:v>J-38</c:v>
                </c:pt>
                <c:pt idx="38">
                  <c:v>J-39</c:v>
                </c:pt>
                <c:pt idx="39">
                  <c:v>J-40</c:v>
                </c:pt>
                <c:pt idx="40">
                  <c:v>J-41</c:v>
                </c:pt>
                <c:pt idx="41">
                  <c:v>J-42</c:v>
                </c:pt>
                <c:pt idx="42">
                  <c:v>J-43</c:v>
                </c:pt>
                <c:pt idx="43">
                  <c:v>J-44</c:v>
                </c:pt>
                <c:pt idx="44">
                  <c:v>J-45</c:v>
                </c:pt>
                <c:pt idx="45">
                  <c:v>J-46</c:v>
                </c:pt>
                <c:pt idx="46">
                  <c:v>J-47</c:v>
                </c:pt>
                <c:pt idx="47">
                  <c:v>J-48</c:v>
                </c:pt>
                <c:pt idx="48">
                  <c:v>J-49</c:v>
                </c:pt>
                <c:pt idx="49">
                  <c:v>J-50</c:v>
                </c:pt>
                <c:pt idx="50">
                  <c:v>J-51</c:v>
                </c:pt>
                <c:pt idx="51">
                  <c:v>J-52</c:v>
                </c:pt>
                <c:pt idx="52">
                  <c:v>J-53</c:v>
                </c:pt>
                <c:pt idx="53">
                  <c:v>J-54</c:v>
                </c:pt>
                <c:pt idx="54">
                  <c:v>J-55</c:v>
                </c:pt>
                <c:pt idx="55">
                  <c:v>J-56</c:v>
                </c:pt>
                <c:pt idx="56">
                  <c:v>J-57</c:v>
                </c:pt>
                <c:pt idx="57">
                  <c:v>J-58</c:v>
                </c:pt>
                <c:pt idx="58">
                  <c:v>J-59</c:v>
                </c:pt>
                <c:pt idx="59">
                  <c:v>J-60</c:v>
                </c:pt>
                <c:pt idx="60">
                  <c:v>J-61</c:v>
                </c:pt>
                <c:pt idx="61">
                  <c:v>J-62</c:v>
                </c:pt>
                <c:pt idx="62">
                  <c:v>J-63</c:v>
                </c:pt>
                <c:pt idx="63">
                  <c:v>J-64</c:v>
                </c:pt>
                <c:pt idx="64">
                  <c:v>J-65</c:v>
                </c:pt>
                <c:pt idx="65">
                  <c:v>J-66</c:v>
                </c:pt>
                <c:pt idx="66">
                  <c:v>J-67</c:v>
                </c:pt>
                <c:pt idx="67">
                  <c:v>J-68</c:v>
                </c:pt>
                <c:pt idx="68">
                  <c:v>J-69</c:v>
                </c:pt>
                <c:pt idx="69">
                  <c:v>J-70</c:v>
                </c:pt>
                <c:pt idx="70">
                  <c:v>J-71</c:v>
                </c:pt>
                <c:pt idx="71">
                  <c:v>J-72</c:v>
                </c:pt>
                <c:pt idx="72">
                  <c:v>J-73</c:v>
                </c:pt>
                <c:pt idx="73">
                  <c:v>J-74</c:v>
                </c:pt>
                <c:pt idx="74">
                  <c:v>J-75</c:v>
                </c:pt>
                <c:pt idx="75">
                  <c:v>J-76</c:v>
                </c:pt>
                <c:pt idx="76">
                  <c:v>J-77</c:v>
                </c:pt>
                <c:pt idx="77">
                  <c:v>J-78</c:v>
                </c:pt>
                <c:pt idx="78">
                  <c:v>J-79</c:v>
                </c:pt>
                <c:pt idx="79">
                  <c:v>J-80</c:v>
                </c:pt>
                <c:pt idx="80">
                  <c:v>J-81</c:v>
                </c:pt>
                <c:pt idx="81">
                  <c:v>J-82</c:v>
                </c:pt>
                <c:pt idx="82">
                  <c:v>J-83</c:v>
                </c:pt>
                <c:pt idx="83">
                  <c:v>J-84</c:v>
                </c:pt>
                <c:pt idx="84">
                  <c:v>J-85</c:v>
                </c:pt>
                <c:pt idx="85">
                  <c:v>J-86</c:v>
                </c:pt>
                <c:pt idx="86">
                  <c:v>J-87</c:v>
                </c:pt>
                <c:pt idx="87">
                  <c:v>J-88</c:v>
                </c:pt>
                <c:pt idx="88">
                  <c:v>J-89</c:v>
                </c:pt>
                <c:pt idx="89">
                  <c:v>J-90</c:v>
                </c:pt>
                <c:pt idx="90">
                  <c:v>J-91</c:v>
                </c:pt>
                <c:pt idx="91">
                  <c:v>J-92</c:v>
                </c:pt>
                <c:pt idx="92">
                  <c:v>J-93</c:v>
                </c:pt>
                <c:pt idx="93">
                  <c:v>J-94</c:v>
                </c:pt>
                <c:pt idx="94">
                  <c:v>J-95</c:v>
                </c:pt>
                <c:pt idx="95">
                  <c:v>J-96</c:v>
                </c:pt>
                <c:pt idx="96">
                  <c:v>J-97</c:v>
                </c:pt>
                <c:pt idx="97">
                  <c:v>J-98</c:v>
                </c:pt>
                <c:pt idx="98">
                  <c:v>J-99</c:v>
                </c:pt>
                <c:pt idx="99">
                  <c:v>J-100</c:v>
                </c:pt>
                <c:pt idx="100">
                  <c:v>J-101</c:v>
                </c:pt>
                <c:pt idx="101">
                  <c:v>J-102</c:v>
                </c:pt>
                <c:pt idx="102">
                  <c:v>J-103</c:v>
                </c:pt>
                <c:pt idx="103">
                  <c:v>J-104</c:v>
                </c:pt>
                <c:pt idx="104">
                  <c:v>J-105</c:v>
                </c:pt>
                <c:pt idx="105">
                  <c:v>J-106</c:v>
                </c:pt>
                <c:pt idx="106">
                  <c:v>J-107</c:v>
                </c:pt>
                <c:pt idx="107">
                  <c:v>J-108</c:v>
                </c:pt>
                <c:pt idx="108">
                  <c:v>J-109</c:v>
                </c:pt>
                <c:pt idx="109">
                  <c:v>J-110</c:v>
                </c:pt>
                <c:pt idx="110">
                  <c:v>J-111</c:v>
                </c:pt>
                <c:pt idx="111">
                  <c:v>J-112</c:v>
                </c:pt>
                <c:pt idx="112">
                  <c:v>J-113</c:v>
                </c:pt>
                <c:pt idx="113">
                  <c:v>J-114</c:v>
                </c:pt>
                <c:pt idx="114">
                  <c:v>J-115</c:v>
                </c:pt>
                <c:pt idx="115">
                  <c:v>J-116</c:v>
                </c:pt>
                <c:pt idx="116">
                  <c:v>J-117</c:v>
                </c:pt>
                <c:pt idx="117">
                  <c:v>J-118</c:v>
                </c:pt>
                <c:pt idx="118">
                  <c:v>J-119</c:v>
                </c:pt>
                <c:pt idx="119">
                  <c:v>J-120</c:v>
                </c:pt>
                <c:pt idx="120">
                  <c:v>J-121</c:v>
                </c:pt>
                <c:pt idx="121">
                  <c:v>J-122</c:v>
                </c:pt>
                <c:pt idx="122">
                  <c:v>J-123</c:v>
                </c:pt>
                <c:pt idx="123">
                  <c:v>J-124</c:v>
                </c:pt>
                <c:pt idx="124">
                  <c:v>J-125</c:v>
                </c:pt>
                <c:pt idx="125">
                  <c:v>J-126</c:v>
                </c:pt>
                <c:pt idx="126">
                  <c:v>J-127</c:v>
                </c:pt>
                <c:pt idx="127">
                  <c:v>J-128</c:v>
                </c:pt>
                <c:pt idx="128">
                  <c:v>J-129</c:v>
                </c:pt>
                <c:pt idx="129">
                  <c:v>J-130</c:v>
                </c:pt>
                <c:pt idx="130">
                  <c:v>J-131</c:v>
                </c:pt>
                <c:pt idx="131">
                  <c:v>J-132</c:v>
                </c:pt>
                <c:pt idx="132">
                  <c:v>J-133</c:v>
                </c:pt>
              </c:strCache>
            </c:strRef>
          </c:xVal>
          <c:yVal>
            <c:numRef>
              <c:f>Sheet1!$Q$3:$Q$135</c:f>
              <c:numCache>
                <c:formatCode>General</c:formatCode>
                <c:ptCount val="133"/>
                <c:pt idx="0">
                  <c:v>46</c:v>
                </c:pt>
                <c:pt idx="1">
                  <c:v>25</c:v>
                </c:pt>
                <c:pt idx="2">
                  <c:v>54</c:v>
                </c:pt>
                <c:pt idx="3">
                  <c:v>40</c:v>
                </c:pt>
                <c:pt idx="4">
                  <c:v>47</c:v>
                </c:pt>
                <c:pt idx="5">
                  <c:v>61</c:v>
                </c:pt>
                <c:pt idx="6">
                  <c:v>51</c:v>
                </c:pt>
                <c:pt idx="7">
                  <c:v>53</c:v>
                </c:pt>
                <c:pt idx="8">
                  <c:v>41</c:v>
                </c:pt>
                <c:pt idx="9">
                  <c:v>62</c:v>
                </c:pt>
                <c:pt idx="10">
                  <c:v>53</c:v>
                </c:pt>
                <c:pt idx="11">
                  <c:v>46</c:v>
                </c:pt>
                <c:pt idx="12">
                  <c:v>34</c:v>
                </c:pt>
                <c:pt idx="13">
                  <c:v>52</c:v>
                </c:pt>
                <c:pt idx="14">
                  <c:v>52</c:v>
                </c:pt>
                <c:pt idx="15">
                  <c:v>31</c:v>
                </c:pt>
                <c:pt idx="16">
                  <c:v>67</c:v>
                </c:pt>
                <c:pt idx="17">
                  <c:v>60</c:v>
                </c:pt>
                <c:pt idx="18">
                  <c:v>36</c:v>
                </c:pt>
                <c:pt idx="19">
                  <c:v>37</c:v>
                </c:pt>
                <c:pt idx="20">
                  <c:v>42</c:v>
                </c:pt>
                <c:pt idx="21">
                  <c:v>46</c:v>
                </c:pt>
                <c:pt idx="22">
                  <c:v>48</c:v>
                </c:pt>
                <c:pt idx="23">
                  <c:v>50</c:v>
                </c:pt>
                <c:pt idx="24">
                  <c:v>53</c:v>
                </c:pt>
                <c:pt idx="25">
                  <c:v>55</c:v>
                </c:pt>
                <c:pt idx="26">
                  <c:v>57</c:v>
                </c:pt>
                <c:pt idx="27">
                  <c:v>62</c:v>
                </c:pt>
                <c:pt idx="28">
                  <c:v>52</c:v>
                </c:pt>
                <c:pt idx="29">
                  <c:v>36</c:v>
                </c:pt>
                <c:pt idx="30">
                  <c:v>37</c:v>
                </c:pt>
                <c:pt idx="31">
                  <c:v>40</c:v>
                </c:pt>
                <c:pt idx="32">
                  <c:v>40</c:v>
                </c:pt>
                <c:pt idx="33">
                  <c:v>42</c:v>
                </c:pt>
                <c:pt idx="34">
                  <c:v>42</c:v>
                </c:pt>
                <c:pt idx="35">
                  <c:v>42</c:v>
                </c:pt>
                <c:pt idx="36">
                  <c:v>45</c:v>
                </c:pt>
                <c:pt idx="37">
                  <c:v>46</c:v>
                </c:pt>
                <c:pt idx="38">
                  <c:v>47</c:v>
                </c:pt>
                <c:pt idx="39">
                  <c:v>48</c:v>
                </c:pt>
                <c:pt idx="40">
                  <c:v>46</c:v>
                </c:pt>
                <c:pt idx="41">
                  <c:v>32</c:v>
                </c:pt>
                <c:pt idx="42">
                  <c:v>57</c:v>
                </c:pt>
                <c:pt idx="43">
                  <c:v>59</c:v>
                </c:pt>
                <c:pt idx="44">
                  <c:v>48</c:v>
                </c:pt>
                <c:pt idx="45">
                  <c:v>30</c:v>
                </c:pt>
                <c:pt idx="46">
                  <c:v>35</c:v>
                </c:pt>
                <c:pt idx="47">
                  <c:v>35</c:v>
                </c:pt>
                <c:pt idx="48">
                  <c:v>35</c:v>
                </c:pt>
                <c:pt idx="49">
                  <c:v>36</c:v>
                </c:pt>
                <c:pt idx="50">
                  <c:v>47</c:v>
                </c:pt>
                <c:pt idx="51">
                  <c:v>52</c:v>
                </c:pt>
                <c:pt idx="52">
                  <c:v>48</c:v>
                </c:pt>
                <c:pt idx="53">
                  <c:v>37</c:v>
                </c:pt>
                <c:pt idx="54">
                  <c:v>39</c:v>
                </c:pt>
                <c:pt idx="55">
                  <c:v>40</c:v>
                </c:pt>
                <c:pt idx="56">
                  <c:v>33</c:v>
                </c:pt>
                <c:pt idx="57">
                  <c:v>27</c:v>
                </c:pt>
                <c:pt idx="58">
                  <c:v>34</c:v>
                </c:pt>
                <c:pt idx="59">
                  <c:v>29</c:v>
                </c:pt>
                <c:pt idx="60">
                  <c:v>28</c:v>
                </c:pt>
                <c:pt idx="61">
                  <c:v>28</c:v>
                </c:pt>
                <c:pt idx="62">
                  <c:v>50</c:v>
                </c:pt>
                <c:pt idx="63">
                  <c:v>48</c:v>
                </c:pt>
                <c:pt idx="64">
                  <c:v>53</c:v>
                </c:pt>
                <c:pt idx="65">
                  <c:v>18</c:v>
                </c:pt>
                <c:pt idx="66">
                  <c:v>45</c:v>
                </c:pt>
                <c:pt idx="67">
                  <c:v>59</c:v>
                </c:pt>
                <c:pt idx="68">
                  <c:v>36</c:v>
                </c:pt>
                <c:pt idx="69">
                  <c:v>63</c:v>
                </c:pt>
                <c:pt idx="70">
                  <c:v>31</c:v>
                </c:pt>
                <c:pt idx="71">
                  <c:v>60</c:v>
                </c:pt>
                <c:pt idx="72">
                  <c:v>46</c:v>
                </c:pt>
                <c:pt idx="73">
                  <c:v>56</c:v>
                </c:pt>
                <c:pt idx="74">
                  <c:v>51</c:v>
                </c:pt>
                <c:pt idx="75">
                  <c:v>58</c:v>
                </c:pt>
                <c:pt idx="76">
                  <c:v>60</c:v>
                </c:pt>
                <c:pt idx="77">
                  <c:v>30</c:v>
                </c:pt>
                <c:pt idx="78">
                  <c:v>59</c:v>
                </c:pt>
                <c:pt idx="79">
                  <c:v>45</c:v>
                </c:pt>
                <c:pt idx="80">
                  <c:v>50</c:v>
                </c:pt>
                <c:pt idx="81">
                  <c:v>51</c:v>
                </c:pt>
                <c:pt idx="82">
                  <c:v>55</c:v>
                </c:pt>
                <c:pt idx="83">
                  <c:v>48</c:v>
                </c:pt>
                <c:pt idx="84">
                  <c:v>37</c:v>
                </c:pt>
                <c:pt idx="85">
                  <c:v>65</c:v>
                </c:pt>
                <c:pt idx="86">
                  <c:v>67</c:v>
                </c:pt>
                <c:pt idx="87">
                  <c:v>64</c:v>
                </c:pt>
                <c:pt idx="88">
                  <c:v>58</c:v>
                </c:pt>
                <c:pt idx="89">
                  <c:v>59</c:v>
                </c:pt>
                <c:pt idx="90">
                  <c:v>31</c:v>
                </c:pt>
                <c:pt idx="91">
                  <c:v>60</c:v>
                </c:pt>
                <c:pt idx="92">
                  <c:v>40</c:v>
                </c:pt>
                <c:pt idx="93">
                  <c:v>43</c:v>
                </c:pt>
                <c:pt idx="94">
                  <c:v>42</c:v>
                </c:pt>
                <c:pt idx="95">
                  <c:v>39</c:v>
                </c:pt>
                <c:pt idx="96">
                  <c:v>27</c:v>
                </c:pt>
                <c:pt idx="97">
                  <c:v>21</c:v>
                </c:pt>
                <c:pt idx="98">
                  <c:v>21</c:v>
                </c:pt>
                <c:pt idx="99">
                  <c:v>61</c:v>
                </c:pt>
                <c:pt idx="100">
                  <c:v>66</c:v>
                </c:pt>
                <c:pt idx="101">
                  <c:v>45</c:v>
                </c:pt>
                <c:pt idx="102">
                  <c:v>63</c:v>
                </c:pt>
                <c:pt idx="103">
                  <c:v>61</c:v>
                </c:pt>
                <c:pt idx="104">
                  <c:v>60</c:v>
                </c:pt>
                <c:pt idx="105">
                  <c:v>62</c:v>
                </c:pt>
                <c:pt idx="106">
                  <c:v>48</c:v>
                </c:pt>
                <c:pt idx="107">
                  <c:v>51</c:v>
                </c:pt>
                <c:pt idx="108">
                  <c:v>55</c:v>
                </c:pt>
                <c:pt idx="109">
                  <c:v>49</c:v>
                </c:pt>
                <c:pt idx="110">
                  <c:v>54</c:v>
                </c:pt>
                <c:pt idx="111">
                  <c:v>62</c:v>
                </c:pt>
                <c:pt idx="112">
                  <c:v>42</c:v>
                </c:pt>
                <c:pt idx="113">
                  <c:v>56</c:v>
                </c:pt>
                <c:pt idx="114">
                  <c:v>49</c:v>
                </c:pt>
                <c:pt idx="115">
                  <c:v>57</c:v>
                </c:pt>
                <c:pt idx="116">
                  <c:v>44</c:v>
                </c:pt>
                <c:pt idx="117">
                  <c:v>60</c:v>
                </c:pt>
                <c:pt idx="118">
                  <c:v>52</c:v>
                </c:pt>
                <c:pt idx="119">
                  <c:v>63</c:v>
                </c:pt>
                <c:pt idx="120">
                  <c:v>40</c:v>
                </c:pt>
                <c:pt idx="121">
                  <c:v>54</c:v>
                </c:pt>
                <c:pt idx="122">
                  <c:v>36</c:v>
                </c:pt>
                <c:pt idx="123">
                  <c:v>18</c:v>
                </c:pt>
                <c:pt idx="124">
                  <c:v>53</c:v>
                </c:pt>
                <c:pt idx="125">
                  <c:v>19</c:v>
                </c:pt>
                <c:pt idx="126">
                  <c:v>45</c:v>
                </c:pt>
                <c:pt idx="127">
                  <c:v>58</c:v>
                </c:pt>
                <c:pt idx="128">
                  <c:v>15</c:v>
                </c:pt>
                <c:pt idx="129">
                  <c:v>49</c:v>
                </c:pt>
                <c:pt idx="130">
                  <c:v>48</c:v>
                </c:pt>
                <c:pt idx="131">
                  <c:v>65</c:v>
                </c:pt>
                <c:pt idx="132">
                  <c:v>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946320"/>
        <c:axId val="234946880"/>
      </c:scatterChart>
      <c:valAx>
        <c:axId val="234946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Junction Number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6880"/>
        <c:crosses val="autoZero"/>
        <c:crossBetween val="midCat"/>
      </c:valAx>
      <c:valAx>
        <c:axId val="23494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Pressure (m H2O)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6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981134341306042"/>
          <c:y val="0.91732150969109627"/>
          <c:w val="0.10796708949876191"/>
          <c:h val="5.86400287704421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smtClean="0"/>
              <a:t>Velocity</a:t>
            </a:r>
            <a:endParaRPr lang="en-US" sz="2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6398753692311588E-2"/>
          <c:y val="2.5593657356481236E-2"/>
          <c:w val="0.90884765161470593"/>
          <c:h val="0.84008351843528395"/>
        </c:manualLayout>
      </c:layout>
      <c:scatterChart>
        <c:scatterStyle val="lineMarker"/>
        <c:varyColors val="0"/>
        <c:ser>
          <c:idx val="0"/>
          <c:order val="0"/>
          <c:tx>
            <c:v>Velosity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Sheet1!$D$4:$D$172</c:f>
              <c:strCache>
                <c:ptCount val="169"/>
                <c:pt idx="0">
                  <c:v>P-1</c:v>
                </c:pt>
                <c:pt idx="1">
                  <c:v>P-2</c:v>
                </c:pt>
                <c:pt idx="2">
                  <c:v>P-3</c:v>
                </c:pt>
                <c:pt idx="3">
                  <c:v>P-4</c:v>
                </c:pt>
                <c:pt idx="4">
                  <c:v>P-5</c:v>
                </c:pt>
                <c:pt idx="5">
                  <c:v>P-6</c:v>
                </c:pt>
                <c:pt idx="6">
                  <c:v>P-7</c:v>
                </c:pt>
                <c:pt idx="7">
                  <c:v>P-8</c:v>
                </c:pt>
                <c:pt idx="8">
                  <c:v>P-9</c:v>
                </c:pt>
                <c:pt idx="9">
                  <c:v>P-10</c:v>
                </c:pt>
                <c:pt idx="10">
                  <c:v>P-11</c:v>
                </c:pt>
                <c:pt idx="11">
                  <c:v>P-12</c:v>
                </c:pt>
                <c:pt idx="12">
                  <c:v>P-13</c:v>
                </c:pt>
                <c:pt idx="13">
                  <c:v>P-14</c:v>
                </c:pt>
                <c:pt idx="14">
                  <c:v>P-15</c:v>
                </c:pt>
                <c:pt idx="15">
                  <c:v>P-16</c:v>
                </c:pt>
                <c:pt idx="16">
                  <c:v>P-17</c:v>
                </c:pt>
                <c:pt idx="17">
                  <c:v>P-18</c:v>
                </c:pt>
                <c:pt idx="18">
                  <c:v>P-19</c:v>
                </c:pt>
                <c:pt idx="19">
                  <c:v>P-20</c:v>
                </c:pt>
                <c:pt idx="20">
                  <c:v>P-21</c:v>
                </c:pt>
                <c:pt idx="21">
                  <c:v>P-22</c:v>
                </c:pt>
                <c:pt idx="22">
                  <c:v>P-23</c:v>
                </c:pt>
                <c:pt idx="23">
                  <c:v>P-24</c:v>
                </c:pt>
                <c:pt idx="24">
                  <c:v>P-25</c:v>
                </c:pt>
                <c:pt idx="25">
                  <c:v>P-26</c:v>
                </c:pt>
                <c:pt idx="26">
                  <c:v>P-27</c:v>
                </c:pt>
                <c:pt idx="27">
                  <c:v>P-28</c:v>
                </c:pt>
                <c:pt idx="28">
                  <c:v>P-29</c:v>
                </c:pt>
                <c:pt idx="29">
                  <c:v>P-30</c:v>
                </c:pt>
                <c:pt idx="30">
                  <c:v>P-31</c:v>
                </c:pt>
                <c:pt idx="31">
                  <c:v>P-32</c:v>
                </c:pt>
                <c:pt idx="32">
                  <c:v>P-33</c:v>
                </c:pt>
                <c:pt idx="33">
                  <c:v>P-34</c:v>
                </c:pt>
                <c:pt idx="34">
                  <c:v>P-35</c:v>
                </c:pt>
                <c:pt idx="35">
                  <c:v>P-36</c:v>
                </c:pt>
                <c:pt idx="36">
                  <c:v>P-37</c:v>
                </c:pt>
                <c:pt idx="37">
                  <c:v>P-38</c:v>
                </c:pt>
                <c:pt idx="38">
                  <c:v>P-39</c:v>
                </c:pt>
                <c:pt idx="39">
                  <c:v>P-40</c:v>
                </c:pt>
                <c:pt idx="40">
                  <c:v>P-41</c:v>
                </c:pt>
                <c:pt idx="41">
                  <c:v>P-42</c:v>
                </c:pt>
                <c:pt idx="42">
                  <c:v>P-43</c:v>
                </c:pt>
                <c:pt idx="43">
                  <c:v>P-44</c:v>
                </c:pt>
                <c:pt idx="44">
                  <c:v>P-45</c:v>
                </c:pt>
                <c:pt idx="45">
                  <c:v>P-46</c:v>
                </c:pt>
                <c:pt idx="46">
                  <c:v>P-47</c:v>
                </c:pt>
                <c:pt idx="47">
                  <c:v>P-48</c:v>
                </c:pt>
                <c:pt idx="48">
                  <c:v>P-49</c:v>
                </c:pt>
                <c:pt idx="49">
                  <c:v>P-50</c:v>
                </c:pt>
                <c:pt idx="50">
                  <c:v>P-51</c:v>
                </c:pt>
                <c:pt idx="51">
                  <c:v>P-52</c:v>
                </c:pt>
                <c:pt idx="52">
                  <c:v>P-53</c:v>
                </c:pt>
                <c:pt idx="53">
                  <c:v>P-54</c:v>
                </c:pt>
                <c:pt idx="54">
                  <c:v>P-55</c:v>
                </c:pt>
                <c:pt idx="55">
                  <c:v>P-56</c:v>
                </c:pt>
                <c:pt idx="56">
                  <c:v>P-57</c:v>
                </c:pt>
                <c:pt idx="57">
                  <c:v>P-58</c:v>
                </c:pt>
                <c:pt idx="58">
                  <c:v>P-59</c:v>
                </c:pt>
                <c:pt idx="59">
                  <c:v>P-60</c:v>
                </c:pt>
                <c:pt idx="60">
                  <c:v>P-61</c:v>
                </c:pt>
                <c:pt idx="61">
                  <c:v>P-62</c:v>
                </c:pt>
                <c:pt idx="62">
                  <c:v>P-63</c:v>
                </c:pt>
                <c:pt idx="63">
                  <c:v>P-64</c:v>
                </c:pt>
                <c:pt idx="64">
                  <c:v>P-65</c:v>
                </c:pt>
                <c:pt idx="65">
                  <c:v>P-66</c:v>
                </c:pt>
                <c:pt idx="66">
                  <c:v>P-67</c:v>
                </c:pt>
                <c:pt idx="67">
                  <c:v>P-68</c:v>
                </c:pt>
                <c:pt idx="68">
                  <c:v>P-69</c:v>
                </c:pt>
                <c:pt idx="69">
                  <c:v>P-70</c:v>
                </c:pt>
                <c:pt idx="70">
                  <c:v>P-71</c:v>
                </c:pt>
                <c:pt idx="71">
                  <c:v>P-72</c:v>
                </c:pt>
                <c:pt idx="72">
                  <c:v>P-73</c:v>
                </c:pt>
                <c:pt idx="73">
                  <c:v>P-74</c:v>
                </c:pt>
                <c:pt idx="74">
                  <c:v>P-75</c:v>
                </c:pt>
                <c:pt idx="75">
                  <c:v>P-76</c:v>
                </c:pt>
                <c:pt idx="76">
                  <c:v>P-77</c:v>
                </c:pt>
                <c:pt idx="77">
                  <c:v>P-78</c:v>
                </c:pt>
                <c:pt idx="78">
                  <c:v>P-79</c:v>
                </c:pt>
                <c:pt idx="79">
                  <c:v>P-80</c:v>
                </c:pt>
                <c:pt idx="80">
                  <c:v>P-81</c:v>
                </c:pt>
                <c:pt idx="81">
                  <c:v>P-82</c:v>
                </c:pt>
                <c:pt idx="82">
                  <c:v>P-83</c:v>
                </c:pt>
                <c:pt idx="83">
                  <c:v>P-84</c:v>
                </c:pt>
                <c:pt idx="84">
                  <c:v>P-85</c:v>
                </c:pt>
                <c:pt idx="85">
                  <c:v>P-86</c:v>
                </c:pt>
                <c:pt idx="86">
                  <c:v>P-87</c:v>
                </c:pt>
                <c:pt idx="87">
                  <c:v>P-88</c:v>
                </c:pt>
                <c:pt idx="88">
                  <c:v>P-89</c:v>
                </c:pt>
                <c:pt idx="89">
                  <c:v>P-90</c:v>
                </c:pt>
                <c:pt idx="90">
                  <c:v>P-91</c:v>
                </c:pt>
                <c:pt idx="91">
                  <c:v>P-92</c:v>
                </c:pt>
                <c:pt idx="92">
                  <c:v>P-93</c:v>
                </c:pt>
                <c:pt idx="93">
                  <c:v>P-94</c:v>
                </c:pt>
                <c:pt idx="94">
                  <c:v>P-95</c:v>
                </c:pt>
                <c:pt idx="95">
                  <c:v>P-96</c:v>
                </c:pt>
                <c:pt idx="96">
                  <c:v>P-97</c:v>
                </c:pt>
                <c:pt idx="97">
                  <c:v>P-98</c:v>
                </c:pt>
                <c:pt idx="98">
                  <c:v>P-99</c:v>
                </c:pt>
                <c:pt idx="99">
                  <c:v>P-100</c:v>
                </c:pt>
                <c:pt idx="100">
                  <c:v>P-101</c:v>
                </c:pt>
                <c:pt idx="101">
                  <c:v>P-102</c:v>
                </c:pt>
                <c:pt idx="102">
                  <c:v>P-103</c:v>
                </c:pt>
                <c:pt idx="103">
                  <c:v>P-104</c:v>
                </c:pt>
                <c:pt idx="104">
                  <c:v>P-105</c:v>
                </c:pt>
                <c:pt idx="105">
                  <c:v>P-106</c:v>
                </c:pt>
                <c:pt idx="106">
                  <c:v>P-107</c:v>
                </c:pt>
                <c:pt idx="107">
                  <c:v>P-108</c:v>
                </c:pt>
                <c:pt idx="108">
                  <c:v>P-109</c:v>
                </c:pt>
                <c:pt idx="109">
                  <c:v>P-110</c:v>
                </c:pt>
                <c:pt idx="110">
                  <c:v>P-111</c:v>
                </c:pt>
                <c:pt idx="111">
                  <c:v>P-112</c:v>
                </c:pt>
                <c:pt idx="112">
                  <c:v>P-113</c:v>
                </c:pt>
                <c:pt idx="113">
                  <c:v>P-114</c:v>
                </c:pt>
                <c:pt idx="114">
                  <c:v>P-115</c:v>
                </c:pt>
                <c:pt idx="115">
                  <c:v>P-116</c:v>
                </c:pt>
                <c:pt idx="116">
                  <c:v>P-117</c:v>
                </c:pt>
                <c:pt idx="117">
                  <c:v>P-118</c:v>
                </c:pt>
                <c:pt idx="118">
                  <c:v>P-119</c:v>
                </c:pt>
                <c:pt idx="119">
                  <c:v>P-120</c:v>
                </c:pt>
                <c:pt idx="120">
                  <c:v>P-121</c:v>
                </c:pt>
                <c:pt idx="121">
                  <c:v>P-122</c:v>
                </c:pt>
                <c:pt idx="122">
                  <c:v>P-123</c:v>
                </c:pt>
                <c:pt idx="123">
                  <c:v>P-124</c:v>
                </c:pt>
                <c:pt idx="124">
                  <c:v>P-125</c:v>
                </c:pt>
                <c:pt idx="125">
                  <c:v>P-126</c:v>
                </c:pt>
                <c:pt idx="126">
                  <c:v>P-127</c:v>
                </c:pt>
                <c:pt idx="127">
                  <c:v>P-128</c:v>
                </c:pt>
                <c:pt idx="128">
                  <c:v>P-129</c:v>
                </c:pt>
                <c:pt idx="129">
                  <c:v>P-130</c:v>
                </c:pt>
                <c:pt idx="130">
                  <c:v>P-131</c:v>
                </c:pt>
                <c:pt idx="131">
                  <c:v>P-132</c:v>
                </c:pt>
                <c:pt idx="132">
                  <c:v>P-133</c:v>
                </c:pt>
                <c:pt idx="133">
                  <c:v>P-134</c:v>
                </c:pt>
                <c:pt idx="134">
                  <c:v>P-135</c:v>
                </c:pt>
                <c:pt idx="135">
                  <c:v>P-136</c:v>
                </c:pt>
                <c:pt idx="136">
                  <c:v>P-137</c:v>
                </c:pt>
                <c:pt idx="137">
                  <c:v>P-138</c:v>
                </c:pt>
                <c:pt idx="138">
                  <c:v>P-139</c:v>
                </c:pt>
                <c:pt idx="139">
                  <c:v>P-140</c:v>
                </c:pt>
                <c:pt idx="140">
                  <c:v>P-141</c:v>
                </c:pt>
                <c:pt idx="141">
                  <c:v>P-142</c:v>
                </c:pt>
                <c:pt idx="142">
                  <c:v>P-143</c:v>
                </c:pt>
                <c:pt idx="143">
                  <c:v>P-144</c:v>
                </c:pt>
                <c:pt idx="144">
                  <c:v>P-145</c:v>
                </c:pt>
                <c:pt idx="145">
                  <c:v>P-146</c:v>
                </c:pt>
                <c:pt idx="146">
                  <c:v>P-147</c:v>
                </c:pt>
                <c:pt idx="147">
                  <c:v>P-148</c:v>
                </c:pt>
                <c:pt idx="148">
                  <c:v>P-149</c:v>
                </c:pt>
                <c:pt idx="149">
                  <c:v>P-150</c:v>
                </c:pt>
                <c:pt idx="150">
                  <c:v>P-151</c:v>
                </c:pt>
                <c:pt idx="151">
                  <c:v>P-152</c:v>
                </c:pt>
                <c:pt idx="152">
                  <c:v>P-153</c:v>
                </c:pt>
                <c:pt idx="153">
                  <c:v>P-154</c:v>
                </c:pt>
                <c:pt idx="154">
                  <c:v>P-155</c:v>
                </c:pt>
                <c:pt idx="155">
                  <c:v>P-156</c:v>
                </c:pt>
                <c:pt idx="156">
                  <c:v>P-157</c:v>
                </c:pt>
                <c:pt idx="157">
                  <c:v>P-158</c:v>
                </c:pt>
                <c:pt idx="158">
                  <c:v>P-159</c:v>
                </c:pt>
                <c:pt idx="159">
                  <c:v>P-160</c:v>
                </c:pt>
                <c:pt idx="160">
                  <c:v>P-161</c:v>
                </c:pt>
                <c:pt idx="161">
                  <c:v>P-162</c:v>
                </c:pt>
                <c:pt idx="162">
                  <c:v>P-163</c:v>
                </c:pt>
                <c:pt idx="163">
                  <c:v>P-164</c:v>
                </c:pt>
                <c:pt idx="164">
                  <c:v>P-165</c:v>
                </c:pt>
                <c:pt idx="165">
                  <c:v>P-166</c:v>
                </c:pt>
                <c:pt idx="166">
                  <c:v>P-167</c:v>
                </c:pt>
                <c:pt idx="167">
                  <c:v>P-168</c:v>
                </c:pt>
                <c:pt idx="168">
                  <c:v>P-169</c:v>
                </c:pt>
              </c:strCache>
            </c:strRef>
          </c:xVal>
          <c:yVal>
            <c:numRef>
              <c:f>Sheet1!$H$4:$H$172</c:f>
              <c:numCache>
                <c:formatCode>General</c:formatCode>
                <c:ptCount val="169"/>
                <c:pt idx="0">
                  <c:v>0.56999999999999995</c:v>
                </c:pt>
                <c:pt idx="1">
                  <c:v>0.5</c:v>
                </c:pt>
                <c:pt idx="2">
                  <c:v>0.4</c:v>
                </c:pt>
                <c:pt idx="3">
                  <c:v>0.25</c:v>
                </c:pt>
                <c:pt idx="4">
                  <c:v>1.84</c:v>
                </c:pt>
                <c:pt idx="5">
                  <c:v>1.52</c:v>
                </c:pt>
                <c:pt idx="6">
                  <c:v>0.91</c:v>
                </c:pt>
                <c:pt idx="7">
                  <c:v>0.12</c:v>
                </c:pt>
                <c:pt idx="8">
                  <c:v>0.68</c:v>
                </c:pt>
                <c:pt idx="9">
                  <c:v>0.82</c:v>
                </c:pt>
                <c:pt idx="10">
                  <c:v>1.26</c:v>
                </c:pt>
                <c:pt idx="11">
                  <c:v>0.49</c:v>
                </c:pt>
                <c:pt idx="12">
                  <c:v>0.64</c:v>
                </c:pt>
                <c:pt idx="13">
                  <c:v>0.62</c:v>
                </c:pt>
                <c:pt idx="14">
                  <c:v>1.01</c:v>
                </c:pt>
                <c:pt idx="15">
                  <c:v>0.55000000000000004</c:v>
                </c:pt>
                <c:pt idx="16">
                  <c:v>0.52</c:v>
                </c:pt>
                <c:pt idx="17">
                  <c:v>0.2</c:v>
                </c:pt>
                <c:pt idx="18">
                  <c:v>0.52</c:v>
                </c:pt>
                <c:pt idx="19">
                  <c:v>0.3</c:v>
                </c:pt>
                <c:pt idx="20">
                  <c:v>0.1</c:v>
                </c:pt>
                <c:pt idx="21">
                  <c:v>0.18</c:v>
                </c:pt>
                <c:pt idx="22">
                  <c:v>0.06</c:v>
                </c:pt>
                <c:pt idx="23">
                  <c:v>1.08</c:v>
                </c:pt>
                <c:pt idx="24">
                  <c:v>1.02</c:v>
                </c:pt>
                <c:pt idx="25">
                  <c:v>0.36</c:v>
                </c:pt>
                <c:pt idx="26">
                  <c:v>0.6</c:v>
                </c:pt>
                <c:pt idx="27">
                  <c:v>0.46</c:v>
                </c:pt>
                <c:pt idx="28">
                  <c:v>0.25</c:v>
                </c:pt>
                <c:pt idx="29">
                  <c:v>0.49</c:v>
                </c:pt>
                <c:pt idx="30">
                  <c:v>0.4</c:v>
                </c:pt>
                <c:pt idx="31">
                  <c:v>0.3</c:v>
                </c:pt>
                <c:pt idx="32">
                  <c:v>0.51</c:v>
                </c:pt>
                <c:pt idx="33">
                  <c:v>0.06</c:v>
                </c:pt>
                <c:pt idx="34">
                  <c:v>0.18</c:v>
                </c:pt>
                <c:pt idx="35">
                  <c:v>0.52</c:v>
                </c:pt>
                <c:pt idx="36">
                  <c:v>0.17</c:v>
                </c:pt>
                <c:pt idx="37">
                  <c:v>0.36</c:v>
                </c:pt>
                <c:pt idx="38">
                  <c:v>0.42</c:v>
                </c:pt>
                <c:pt idx="39">
                  <c:v>0.35</c:v>
                </c:pt>
                <c:pt idx="40">
                  <c:v>0.21</c:v>
                </c:pt>
                <c:pt idx="41">
                  <c:v>0.09</c:v>
                </c:pt>
                <c:pt idx="42">
                  <c:v>7.0000000000000007E-2</c:v>
                </c:pt>
                <c:pt idx="43">
                  <c:v>0.02</c:v>
                </c:pt>
                <c:pt idx="44">
                  <c:v>0.19</c:v>
                </c:pt>
                <c:pt idx="45">
                  <c:v>0.14000000000000001</c:v>
                </c:pt>
                <c:pt idx="46">
                  <c:v>0.1</c:v>
                </c:pt>
                <c:pt idx="47">
                  <c:v>0.02</c:v>
                </c:pt>
                <c:pt idx="48">
                  <c:v>0.03</c:v>
                </c:pt>
                <c:pt idx="49">
                  <c:v>0.2</c:v>
                </c:pt>
                <c:pt idx="50">
                  <c:v>0.34</c:v>
                </c:pt>
                <c:pt idx="51">
                  <c:v>0.23</c:v>
                </c:pt>
                <c:pt idx="52">
                  <c:v>7.0000000000000007E-2</c:v>
                </c:pt>
                <c:pt idx="53">
                  <c:v>0.3</c:v>
                </c:pt>
                <c:pt idx="54">
                  <c:v>0.31</c:v>
                </c:pt>
                <c:pt idx="55">
                  <c:v>0.61</c:v>
                </c:pt>
                <c:pt idx="56">
                  <c:v>7.0000000000000007E-2</c:v>
                </c:pt>
                <c:pt idx="57">
                  <c:v>0.45</c:v>
                </c:pt>
                <c:pt idx="58">
                  <c:v>0.31</c:v>
                </c:pt>
                <c:pt idx="59">
                  <c:v>0.25</c:v>
                </c:pt>
                <c:pt idx="60">
                  <c:v>0.12</c:v>
                </c:pt>
                <c:pt idx="61">
                  <c:v>0.31</c:v>
                </c:pt>
                <c:pt idx="62">
                  <c:v>0.18</c:v>
                </c:pt>
                <c:pt idx="63">
                  <c:v>0.03</c:v>
                </c:pt>
                <c:pt idx="64">
                  <c:v>7.0000000000000007E-2</c:v>
                </c:pt>
                <c:pt idx="65">
                  <c:v>0.27</c:v>
                </c:pt>
                <c:pt idx="66">
                  <c:v>0.2</c:v>
                </c:pt>
                <c:pt idx="67">
                  <c:v>0.24</c:v>
                </c:pt>
                <c:pt idx="68">
                  <c:v>0.12</c:v>
                </c:pt>
                <c:pt idx="69">
                  <c:v>0.38</c:v>
                </c:pt>
                <c:pt idx="70">
                  <c:v>0.12</c:v>
                </c:pt>
                <c:pt idx="71">
                  <c:v>0.11</c:v>
                </c:pt>
                <c:pt idx="72">
                  <c:v>0.02</c:v>
                </c:pt>
                <c:pt idx="73">
                  <c:v>0.98</c:v>
                </c:pt>
                <c:pt idx="74">
                  <c:v>0.05</c:v>
                </c:pt>
                <c:pt idx="75">
                  <c:v>1.07</c:v>
                </c:pt>
                <c:pt idx="76">
                  <c:v>0.13</c:v>
                </c:pt>
                <c:pt idx="77">
                  <c:v>0.18</c:v>
                </c:pt>
                <c:pt idx="78">
                  <c:v>0.5</c:v>
                </c:pt>
                <c:pt idx="79">
                  <c:v>0.45</c:v>
                </c:pt>
                <c:pt idx="80">
                  <c:v>0.46</c:v>
                </c:pt>
                <c:pt idx="81">
                  <c:v>0.81</c:v>
                </c:pt>
                <c:pt idx="82">
                  <c:v>0.59</c:v>
                </c:pt>
                <c:pt idx="83">
                  <c:v>0.08</c:v>
                </c:pt>
                <c:pt idx="84">
                  <c:v>1.1200000000000001</c:v>
                </c:pt>
                <c:pt idx="85">
                  <c:v>0.63</c:v>
                </c:pt>
                <c:pt idx="86">
                  <c:v>0.53</c:v>
                </c:pt>
                <c:pt idx="87">
                  <c:v>0.64</c:v>
                </c:pt>
                <c:pt idx="88">
                  <c:v>0.86</c:v>
                </c:pt>
                <c:pt idx="89">
                  <c:v>2</c:v>
                </c:pt>
                <c:pt idx="90">
                  <c:v>0.13</c:v>
                </c:pt>
                <c:pt idx="91">
                  <c:v>0.08</c:v>
                </c:pt>
                <c:pt idx="92">
                  <c:v>0.02</c:v>
                </c:pt>
                <c:pt idx="93">
                  <c:v>0.1</c:v>
                </c:pt>
                <c:pt idx="94">
                  <c:v>0.05</c:v>
                </c:pt>
                <c:pt idx="95">
                  <c:v>1.53</c:v>
                </c:pt>
                <c:pt idx="96">
                  <c:v>0.76</c:v>
                </c:pt>
                <c:pt idx="97">
                  <c:v>0.84</c:v>
                </c:pt>
                <c:pt idx="98">
                  <c:v>0.05</c:v>
                </c:pt>
                <c:pt idx="99">
                  <c:v>0.13</c:v>
                </c:pt>
                <c:pt idx="100">
                  <c:v>0.79</c:v>
                </c:pt>
                <c:pt idx="101">
                  <c:v>0.25</c:v>
                </c:pt>
                <c:pt idx="102">
                  <c:v>0.44</c:v>
                </c:pt>
                <c:pt idx="103">
                  <c:v>0.02</c:v>
                </c:pt>
                <c:pt idx="104">
                  <c:v>1.4</c:v>
                </c:pt>
                <c:pt idx="105">
                  <c:v>7.0000000000000007E-2</c:v>
                </c:pt>
                <c:pt idx="106">
                  <c:v>1.29</c:v>
                </c:pt>
                <c:pt idx="107">
                  <c:v>1.18</c:v>
                </c:pt>
                <c:pt idx="108">
                  <c:v>0.43</c:v>
                </c:pt>
                <c:pt idx="109">
                  <c:v>0.04</c:v>
                </c:pt>
                <c:pt idx="110">
                  <c:v>1.07</c:v>
                </c:pt>
                <c:pt idx="111">
                  <c:v>7.0000000000000007E-2</c:v>
                </c:pt>
                <c:pt idx="112">
                  <c:v>0.11</c:v>
                </c:pt>
                <c:pt idx="113">
                  <c:v>1.76</c:v>
                </c:pt>
                <c:pt idx="114">
                  <c:v>0.93</c:v>
                </c:pt>
                <c:pt idx="115">
                  <c:v>1.78</c:v>
                </c:pt>
                <c:pt idx="116">
                  <c:v>0.24</c:v>
                </c:pt>
                <c:pt idx="117">
                  <c:v>1.68</c:v>
                </c:pt>
                <c:pt idx="118">
                  <c:v>0.43</c:v>
                </c:pt>
                <c:pt idx="119">
                  <c:v>0.82</c:v>
                </c:pt>
                <c:pt idx="120">
                  <c:v>0.53</c:v>
                </c:pt>
                <c:pt idx="121">
                  <c:v>0.97</c:v>
                </c:pt>
                <c:pt idx="122">
                  <c:v>0.54</c:v>
                </c:pt>
                <c:pt idx="123">
                  <c:v>0.79</c:v>
                </c:pt>
                <c:pt idx="124">
                  <c:v>0.5</c:v>
                </c:pt>
                <c:pt idx="125">
                  <c:v>1.73</c:v>
                </c:pt>
                <c:pt idx="126">
                  <c:v>0.43</c:v>
                </c:pt>
                <c:pt idx="127">
                  <c:v>1.65</c:v>
                </c:pt>
                <c:pt idx="128">
                  <c:v>0.95</c:v>
                </c:pt>
                <c:pt idx="129">
                  <c:v>0.23</c:v>
                </c:pt>
                <c:pt idx="130">
                  <c:v>0.88</c:v>
                </c:pt>
                <c:pt idx="131">
                  <c:v>0.61</c:v>
                </c:pt>
                <c:pt idx="132">
                  <c:v>1.31</c:v>
                </c:pt>
                <c:pt idx="133">
                  <c:v>0.75</c:v>
                </c:pt>
                <c:pt idx="134">
                  <c:v>1.07</c:v>
                </c:pt>
                <c:pt idx="135">
                  <c:v>1.7</c:v>
                </c:pt>
                <c:pt idx="136">
                  <c:v>0.28999999999999998</c:v>
                </c:pt>
                <c:pt idx="137">
                  <c:v>1.57</c:v>
                </c:pt>
                <c:pt idx="138">
                  <c:v>0.85</c:v>
                </c:pt>
                <c:pt idx="139">
                  <c:v>1.92</c:v>
                </c:pt>
                <c:pt idx="140">
                  <c:v>1.08</c:v>
                </c:pt>
                <c:pt idx="141">
                  <c:v>0.45</c:v>
                </c:pt>
                <c:pt idx="142">
                  <c:v>0.45</c:v>
                </c:pt>
                <c:pt idx="143">
                  <c:v>0.92</c:v>
                </c:pt>
                <c:pt idx="144">
                  <c:v>1.65</c:v>
                </c:pt>
                <c:pt idx="145">
                  <c:v>1.65</c:v>
                </c:pt>
                <c:pt idx="146">
                  <c:v>0.99</c:v>
                </c:pt>
                <c:pt idx="147">
                  <c:v>0.99</c:v>
                </c:pt>
                <c:pt idx="148">
                  <c:v>0</c:v>
                </c:pt>
                <c:pt idx="149">
                  <c:v>0.01</c:v>
                </c:pt>
                <c:pt idx="150">
                  <c:v>0.95</c:v>
                </c:pt>
                <c:pt idx="151">
                  <c:v>0.95</c:v>
                </c:pt>
                <c:pt idx="152">
                  <c:v>0.45</c:v>
                </c:pt>
                <c:pt idx="153">
                  <c:v>0.45</c:v>
                </c:pt>
                <c:pt idx="154">
                  <c:v>1.0900000000000001</c:v>
                </c:pt>
                <c:pt idx="155">
                  <c:v>1.0900000000000001</c:v>
                </c:pt>
                <c:pt idx="156">
                  <c:v>1.57</c:v>
                </c:pt>
                <c:pt idx="157">
                  <c:v>1.82</c:v>
                </c:pt>
                <c:pt idx="158">
                  <c:v>0.66</c:v>
                </c:pt>
                <c:pt idx="159">
                  <c:v>0</c:v>
                </c:pt>
                <c:pt idx="160">
                  <c:v>1.34</c:v>
                </c:pt>
                <c:pt idx="161">
                  <c:v>1.34</c:v>
                </c:pt>
                <c:pt idx="162">
                  <c:v>1.48</c:v>
                </c:pt>
                <c:pt idx="163">
                  <c:v>1.48</c:v>
                </c:pt>
                <c:pt idx="164">
                  <c:v>0.28999999999999998</c:v>
                </c:pt>
                <c:pt idx="165">
                  <c:v>1.04</c:v>
                </c:pt>
                <c:pt idx="166">
                  <c:v>0.45</c:v>
                </c:pt>
                <c:pt idx="167">
                  <c:v>0.3</c:v>
                </c:pt>
                <c:pt idx="168">
                  <c:v>0.74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949120"/>
        <c:axId val="234949680"/>
      </c:scatterChart>
      <c:valAx>
        <c:axId val="234949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Pipe</a:t>
                </a:r>
                <a:r>
                  <a:rPr lang="en-US" sz="1400" baseline="0" dirty="0" smtClean="0"/>
                  <a:t> Number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9680"/>
        <c:crosses val="autoZero"/>
        <c:crossBetween val="midCat"/>
      </c:valAx>
      <c:valAx>
        <c:axId val="234949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Velocity (m/s)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949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3030911965847303"/>
          <c:y val="0.93231587243712144"/>
          <c:w val="0.10443426427819025"/>
          <c:h val="5.6170970562761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04615082728142E-2"/>
          <c:y val="9.8785137875160356E-2"/>
          <c:w val="0.8660583253562073"/>
          <c:h val="0.8085018530747367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Sheet1!$AA$3</c:f>
              <c:strCache>
                <c:ptCount val="1"/>
                <c:pt idx="0">
                  <c:v>Slope (Calculated) (%)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Sheet1!$Z$4:$Z$513</c:f>
              <c:strCache>
                <c:ptCount val="510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  <c:pt idx="496">
                  <c:v>CO-499</c:v>
                </c:pt>
                <c:pt idx="497">
                  <c:v>CO-500</c:v>
                </c:pt>
                <c:pt idx="498">
                  <c:v>CO-501</c:v>
                </c:pt>
                <c:pt idx="499">
                  <c:v>CO-502</c:v>
                </c:pt>
                <c:pt idx="500">
                  <c:v>CO-503</c:v>
                </c:pt>
                <c:pt idx="501">
                  <c:v>CO-504</c:v>
                </c:pt>
                <c:pt idx="502">
                  <c:v>CO-505</c:v>
                </c:pt>
                <c:pt idx="503">
                  <c:v>CO-506</c:v>
                </c:pt>
                <c:pt idx="504">
                  <c:v>CO-507</c:v>
                </c:pt>
                <c:pt idx="505">
                  <c:v>CO-508</c:v>
                </c:pt>
                <c:pt idx="506">
                  <c:v>CO-509</c:v>
                </c:pt>
                <c:pt idx="507">
                  <c:v>CO-510</c:v>
                </c:pt>
                <c:pt idx="508">
                  <c:v>CO-511</c:v>
                </c:pt>
                <c:pt idx="509">
                  <c:v>CO-512</c:v>
                </c:pt>
              </c:strCache>
            </c:strRef>
          </c:xVal>
          <c:yVal>
            <c:numRef>
              <c:f>Sheet1!$AA$4:$AA$513</c:f>
              <c:numCache>
                <c:formatCode>0.0</c:formatCode>
                <c:ptCount val="510"/>
                <c:pt idx="0">
                  <c:v>11.797000000000001</c:v>
                </c:pt>
                <c:pt idx="1">
                  <c:v>1.667</c:v>
                </c:pt>
                <c:pt idx="2">
                  <c:v>11.71</c:v>
                </c:pt>
                <c:pt idx="3">
                  <c:v>14.676</c:v>
                </c:pt>
                <c:pt idx="4">
                  <c:v>7.024</c:v>
                </c:pt>
                <c:pt idx="5">
                  <c:v>5.75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8.7739999999999991</c:v>
                </c:pt>
                <c:pt idx="10">
                  <c:v>1.077</c:v>
                </c:pt>
                <c:pt idx="11">
                  <c:v>8.1880000000000006</c:v>
                </c:pt>
                <c:pt idx="12">
                  <c:v>2.762</c:v>
                </c:pt>
                <c:pt idx="13">
                  <c:v>10.343999999999999</c:v>
                </c:pt>
                <c:pt idx="14">
                  <c:v>15</c:v>
                </c:pt>
                <c:pt idx="15">
                  <c:v>3.863</c:v>
                </c:pt>
                <c:pt idx="16">
                  <c:v>5.0129999999999999</c:v>
                </c:pt>
                <c:pt idx="17">
                  <c:v>15</c:v>
                </c:pt>
                <c:pt idx="18">
                  <c:v>13.57</c:v>
                </c:pt>
                <c:pt idx="19">
                  <c:v>14.032</c:v>
                </c:pt>
                <c:pt idx="20">
                  <c:v>15</c:v>
                </c:pt>
                <c:pt idx="21">
                  <c:v>11.475</c:v>
                </c:pt>
                <c:pt idx="22">
                  <c:v>13.298999999999999</c:v>
                </c:pt>
                <c:pt idx="23">
                  <c:v>1.7929999999999999</c:v>
                </c:pt>
                <c:pt idx="24">
                  <c:v>12.986000000000001</c:v>
                </c:pt>
                <c:pt idx="25">
                  <c:v>1.421</c:v>
                </c:pt>
                <c:pt idx="26">
                  <c:v>9.7759999999999998</c:v>
                </c:pt>
                <c:pt idx="27">
                  <c:v>8.9529999999999994</c:v>
                </c:pt>
                <c:pt idx="28">
                  <c:v>4.99</c:v>
                </c:pt>
                <c:pt idx="29">
                  <c:v>15</c:v>
                </c:pt>
                <c:pt idx="30">
                  <c:v>12.558999999999999</c:v>
                </c:pt>
                <c:pt idx="31">
                  <c:v>3.6840000000000002</c:v>
                </c:pt>
                <c:pt idx="32">
                  <c:v>9.1210000000000004</c:v>
                </c:pt>
                <c:pt idx="33">
                  <c:v>3.1989999999999998</c:v>
                </c:pt>
                <c:pt idx="34">
                  <c:v>11.891999999999999</c:v>
                </c:pt>
                <c:pt idx="35">
                  <c:v>10.885999999999999</c:v>
                </c:pt>
                <c:pt idx="36">
                  <c:v>4.2460000000000004</c:v>
                </c:pt>
                <c:pt idx="37">
                  <c:v>10.414</c:v>
                </c:pt>
                <c:pt idx="38">
                  <c:v>8.5229999999999997</c:v>
                </c:pt>
                <c:pt idx="39">
                  <c:v>5.6390000000000002</c:v>
                </c:pt>
                <c:pt idx="40">
                  <c:v>12.632</c:v>
                </c:pt>
                <c:pt idx="41">
                  <c:v>12.704000000000001</c:v>
                </c:pt>
                <c:pt idx="42">
                  <c:v>10.773999999999999</c:v>
                </c:pt>
                <c:pt idx="43">
                  <c:v>4.3140000000000001</c:v>
                </c:pt>
                <c:pt idx="44">
                  <c:v>4.202</c:v>
                </c:pt>
                <c:pt idx="45">
                  <c:v>2.2919999999999998</c:v>
                </c:pt>
                <c:pt idx="46">
                  <c:v>6.6130000000000004</c:v>
                </c:pt>
                <c:pt idx="47">
                  <c:v>14.534000000000001</c:v>
                </c:pt>
                <c:pt idx="48">
                  <c:v>15</c:v>
                </c:pt>
                <c:pt idx="49">
                  <c:v>11.256</c:v>
                </c:pt>
                <c:pt idx="50">
                  <c:v>4.8419999999999996</c:v>
                </c:pt>
                <c:pt idx="51">
                  <c:v>6.1920000000000002</c:v>
                </c:pt>
                <c:pt idx="52">
                  <c:v>15</c:v>
                </c:pt>
                <c:pt idx="53">
                  <c:v>15</c:v>
                </c:pt>
                <c:pt idx="54">
                  <c:v>6.8739999999999997</c:v>
                </c:pt>
                <c:pt idx="55">
                  <c:v>7.9729999999999999</c:v>
                </c:pt>
                <c:pt idx="56">
                  <c:v>5.8780000000000001</c:v>
                </c:pt>
                <c:pt idx="57">
                  <c:v>2.09</c:v>
                </c:pt>
                <c:pt idx="58">
                  <c:v>14.204000000000001</c:v>
                </c:pt>
                <c:pt idx="59">
                  <c:v>11.05</c:v>
                </c:pt>
                <c:pt idx="60">
                  <c:v>11.121</c:v>
                </c:pt>
                <c:pt idx="61">
                  <c:v>6.7430000000000003</c:v>
                </c:pt>
                <c:pt idx="62">
                  <c:v>3.802</c:v>
                </c:pt>
                <c:pt idx="63">
                  <c:v>9.843</c:v>
                </c:pt>
                <c:pt idx="64">
                  <c:v>9.0500000000000007</c:v>
                </c:pt>
                <c:pt idx="65">
                  <c:v>4.6130000000000004</c:v>
                </c:pt>
                <c:pt idx="66">
                  <c:v>3.1669999999999998</c:v>
                </c:pt>
                <c:pt idx="67">
                  <c:v>9.4770000000000003</c:v>
                </c:pt>
                <c:pt idx="68">
                  <c:v>15</c:v>
                </c:pt>
                <c:pt idx="69">
                  <c:v>14.531000000000001</c:v>
                </c:pt>
                <c:pt idx="70">
                  <c:v>10.465</c:v>
                </c:pt>
                <c:pt idx="71">
                  <c:v>15.771000000000001</c:v>
                </c:pt>
                <c:pt idx="72">
                  <c:v>14.845000000000001</c:v>
                </c:pt>
                <c:pt idx="73">
                  <c:v>9.4629999999999992</c:v>
                </c:pt>
                <c:pt idx="74">
                  <c:v>7.1340000000000003</c:v>
                </c:pt>
                <c:pt idx="75">
                  <c:v>1.1200000000000001</c:v>
                </c:pt>
                <c:pt idx="76">
                  <c:v>8.8089999999999993</c:v>
                </c:pt>
                <c:pt idx="77">
                  <c:v>3.286</c:v>
                </c:pt>
                <c:pt idx="78">
                  <c:v>0.57299999999999995</c:v>
                </c:pt>
                <c:pt idx="79">
                  <c:v>15</c:v>
                </c:pt>
                <c:pt idx="80">
                  <c:v>12.25</c:v>
                </c:pt>
                <c:pt idx="81">
                  <c:v>3.8159999999999998</c:v>
                </c:pt>
                <c:pt idx="82">
                  <c:v>8.3989999999999991</c:v>
                </c:pt>
                <c:pt idx="83">
                  <c:v>1.1839999999999999</c:v>
                </c:pt>
                <c:pt idx="84">
                  <c:v>1.1020000000000001</c:v>
                </c:pt>
                <c:pt idx="85">
                  <c:v>15</c:v>
                </c:pt>
                <c:pt idx="86">
                  <c:v>0.5</c:v>
                </c:pt>
                <c:pt idx="87">
                  <c:v>14.510999999999999</c:v>
                </c:pt>
                <c:pt idx="88">
                  <c:v>8.3529999999999998</c:v>
                </c:pt>
                <c:pt idx="89">
                  <c:v>6.2649999999999997</c:v>
                </c:pt>
                <c:pt idx="90">
                  <c:v>4.4779999999999998</c:v>
                </c:pt>
                <c:pt idx="91">
                  <c:v>1.1259999999999999</c:v>
                </c:pt>
                <c:pt idx="92">
                  <c:v>3.6110000000000002</c:v>
                </c:pt>
                <c:pt idx="93">
                  <c:v>8.3379999999999992</c:v>
                </c:pt>
                <c:pt idx="94">
                  <c:v>14.387</c:v>
                </c:pt>
                <c:pt idx="95">
                  <c:v>5.4219999999999997</c:v>
                </c:pt>
                <c:pt idx="96">
                  <c:v>0.5</c:v>
                </c:pt>
                <c:pt idx="97">
                  <c:v>0.5</c:v>
                </c:pt>
                <c:pt idx="98">
                  <c:v>2.855</c:v>
                </c:pt>
                <c:pt idx="99">
                  <c:v>15</c:v>
                </c:pt>
                <c:pt idx="100">
                  <c:v>13.614000000000001</c:v>
                </c:pt>
                <c:pt idx="101">
                  <c:v>14.146000000000001</c:v>
                </c:pt>
                <c:pt idx="102">
                  <c:v>11.78</c:v>
                </c:pt>
                <c:pt idx="103">
                  <c:v>2.1070000000000002</c:v>
                </c:pt>
                <c:pt idx="104">
                  <c:v>14.266999999999999</c:v>
                </c:pt>
                <c:pt idx="105">
                  <c:v>15</c:v>
                </c:pt>
                <c:pt idx="106">
                  <c:v>15</c:v>
                </c:pt>
                <c:pt idx="107">
                  <c:v>14.004</c:v>
                </c:pt>
                <c:pt idx="108">
                  <c:v>14.004</c:v>
                </c:pt>
                <c:pt idx="109">
                  <c:v>12.414999999999999</c:v>
                </c:pt>
                <c:pt idx="110">
                  <c:v>12.414</c:v>
                </c:pt>
                <c:pt idx="111">
                  <c:v>15</c:v>
                </c:pt>
                <c:pt idx="112">
                  <c:v>15</c:v>
                </c:pt>
                <c:pt idx="113">
                  <c:v>14.092000000000001</c:v>
                </c:pt>
                <c:pt idx="114">
                  <c:v>14.092000000000001</c:v>
                </c:pt>
                <c:pt idx="115">
                  <c:v>14.092000000000001</c:v>
                </c:pt>
                <c:pt idx="116">
                  <c:v>10.382</c:v>
                </c:pt>
                <c:pt idx="117">
                  <c:v>10.382</c:v>
                </c:pt>
                <c:pt idx="118">
                  <c:v>10.382</c:v>
                </c:pt>
                <c:pt idx="119">
                  <c:v>10.382</c:v>
                </c:pt>
                <c:pt idx="120">
                  <c:v>11.503</c:v>
                </c:pt>
                <c:pt idx="121">
                  <c:v>11.503</c:v>
                </c:pt>
                <c:pt idx="122">
                  <c:v>11.503</c:v>
                </c:pt>
                <c:pt idx="123">
                  <c:v>7.9889999999999999</c:v>
                </c:pt>
                <c:pt idx="124">
                  <c:v>7.9880000000000004</c:v>
                </c:pt>
                <c:pt idx="125">
                  <c:v>7.9880000000000004</c:v>
                </c:pt>
                <c:pt idx="126">
                  <c:v>13.441000000000001</c:v>
                </c:pt>
                <c:pt idx="127">
                  <c:v>13.441000000000001</c:v>
                </c:pt>
                <c:pt idx="128">
                  <c:v>4.5979999999999999</c:v>
                </c:pt>
                <c:pt idx="129">
                  <c:v>4.5979999999999999</c:v>
                </c:pt>
                <c:pt idx="130">
                  <c:v>7.4880000000000004</c:v>
                </c:pt>
                <c:pt idx="131">
                  <c:v>10.077</c:v>
                </c:pt>
                <c:pt idx="132">
                  <c:v>15</c:v>
                </c:pt>
                <c:pt idx="133">
                  <c:v>15</c:v>
                </c:pt>
                <c:pt idx="134">
                  <c:v>10.135999999999999</c:v>
                </c:pt>
                <c:pt idx="135">
                  <c:v>10.135999999999999</c:v>
                </c:pt>
                <c:pt idx="136">
                  <c:v>3.149</c:v>
                </c:pt>
                <c:pt idx="137">
                  <c:v>3.149</c:v>
                </c:pt>
                <c:pt idx="138">
                  <c:v>2.4900000000000002</c:v>
                </c:pt>
                <c:pt idx="139">
                  <c:v>2.4900000000000002</c:v>
                </c:pt>
                <c:pt idx="140">
                  <c:v>7.49</c:v>
                </c:pt>
                <c:pt idx="141">
                  <c:v>7.49</c:v>
                </c:pt>
                <c:pt idx="142">
                  <c:v>12.237</c:v>
                </c:pt>
                <c:pt idx="143">
                  <c:v>12.237</c:v>
                </c:pt>
                <c:pt idx="144">
                  <c:v>12.237</c:v>
                </c:pt>
                <c:pt idx="145">
                  <c:v>5.367</c:v>
                </c:pt>
                <c:pt idx="146">
                  <c:v>5.367</c:v>
                </c:pt>
                <c:pt idx="147">
                  <c:v>12.643000000000001</c:v>
                </c:pt>
                <c:pt idx="148">
                  <c:v>13.37</c:v>
                </c:pt>
                <c:pt idx="149">
                  <c:v>0.5</c:v>
                </c:pt>
                <c:pt idx="150">
                  <c:v>0.5</c:v>
                </c:pt>
                <c:pt idx="151">
                  <c:v>4.7210000000000001</c:v>
                </c:pt>
                <c:pt idx="152">
                  <c:v>5.5039999999999996</c:v>
                </c:pt>
                <c:pt idx="153">
                  <c:v>14.005000000000001</c:v>
                </c:pt>
                <c:pt idx="154">
                  <c:v>14.005000000000001</c:v>
                </c:pt>
                <c:pt idx="155">
                  <c:v>14.439</c:v>
                </c:pt>
                <c:pt idx="156">
                  <c:v>14.031000000000001</c:v>
                </c:pt>
                <c:pt idx="157">
                  <c:v>15</c:v>
                </c:pt>
                <c:pt idx="158">
                  <c:v>15</c:v>
                </c:pt>
                <c:pt idx="159">
                  <c:v>9.5570000000000004</c:v>
                </c:pt>
                <c:pt idx="160">
                  <c:v>9.5549999999999997</c:v>
                </c:pt>
                <c:pt idx="161">
                  <c:v>9.5549999999999997</c:v>
                </c:pt>
                <c:pt idx="162">
                  <c:v>9.4190000000000005</c:v>
                </c:pt>
                <c:pt idx="163">
                  <c:v>9.4190000000000005</c:v>
                </c:pt>
                <c:pt idx="164">
                  <c:v>9.4190000000000005</c:v>
                </c:pt>
                <c:pt idx="165">
                  <c:v>0.51400000000000001</c:v>
                </c:pt>
                <c:pt idx="166">
                  <c:v>0.50600000000000001</c:v>
                </c:pt>
                <c:pt idx="167">
                  <c:v>2.4239999999999999</c:v>
                </c:pt>
                <c:pt idx="168">
                  <c:v>0.5</c:v>
                </c:pt>
                <c:pt idx="169">
                  <c:v>0.98</c:v>
                </c:pt>
                <c:pt idx="170">
                  <c:v>1.9690000000000001</c:v>
                </c:pt>
                <c:pt idx="171">
                  <c:v>2.5670000000000002</c:v>
                </c:pt>
                <c:pt idx="172">
                  <c:v>2.3420000000000001</c:v>
                </c:pt>
                <c:pt idx="173">
                  <c:v>2.282</c:v>
                </c:pt>
                <c:pt idx="174">
                  <c:v>2.08</c:v>
                </c:pt>
                <c:pt idx="175">
                  <c:v>13.897</c:v>
                </c:pt>
                <c:pt idx="176">
                  <c:v>13.897</c:v>
                </c:pt>
                <c:pt idx="177">
                  <c:v>11.297000000000001</c:v>
                </c:pt>
                <c:pt idx="178">
                  <c:v>7.976</c:v>
                </c:pt>
                <c:pt idx="179">
                  <c:v>5.8760000000000003</c:v>
                </c:pt>
                <c:pt idx="180">
                  <c:v>5.8760000000000003</c:v>
                </c:pt>
                <c:pt idx="181">
                  <c:v>4.7990000000000004</c:v>
                </c:pt>
                <c:pt idx="182">
                  <c:v>4.7990000000000004</c:v>
                </c:pt>
                <c:pt idx="183">
                  <c:v>4.7990000000000004</c:v>
                </c:pt>
                <c:pt idx="184">
                  <c:v>4.7990000000000004</c:v>
                </c:pt>
                <c:pt idx="185">
                  <c:v>4.1769999999999996</c:v>
                </c:pt>
                <c:pt idx="186">
                  <c:v>4.1660000000000004</c:v>
                </c:pt>
                <c:pt idx="187">
                  <c:v>4.1660000000000004</c:v>
                </c:pt>
                <c:pt idx="188">
                  <c:v>1.1379999999999999</c:v>
                </c:pt>
                <c:pt idx="189">
                  <c:v>1.1379999999999999</c:v>
                </c:pt>
                <c:pt idx="190">
                  <c:v>1.1379999999999999</c:v>
                </c:pt>
                <c:pt idx="191">
                  <c:v>2.7480000000000002</c:v>
                </c:pt>
                <c:pt idx="192">
                  <c:v>2.7480000000000002</c:v>
                </c:pt>
                <c:pt idx="193">
                  <c:v>2.7480000000000002</c:v>
                </c:pt>
                <c:pt idx="194">
                  <c:v>6.6269999999999998</c:v>
                </c:pt>
                <c:pt idx="195">
                  <c:v>6.6269999999999998</c:v>
                </c:pt>
                <c:pt idx="196">
                  <c:v>6.6269999999999998</c:v>
                </c:pt>
                <c:pt idx="197">
                  <c:v>4.7990000000000004</c:v>
                </c:pt>
                <c:pt idx="198">
                  <c:v>4.7990000000000004</c:v>
                </c:pt>
                <c:pt idx="199">
                  <c:v>4.7990000000000004</c:v>
                </c:pt>
                <c:pt idx="200">
                  <c:v>5.0350000000000001</c:v>
                </c:pt>
                <c:pt idx="201">
                  <c:v>13.081</c:v>
                </c:pt>
                <c:pt idx="202">
                  <c:v>15</c:v>
                </c:pt>
                <c:pt idx="203">
                  <c:v>15</c:v>
                </c:pt>
                <c:pt idx="204">
                  <c:v>9.8960000000000008</c:v>
                </c:pt>
                <c:pt idx="205">
                  <c:v>9.8960000000000008</c:v>
                </c:pt>
                <c:pt idx="206">
                  <c:v>12.324</c:v>
                </c:pt>
                <c:pt idx="207">
                  <c:v>12.324</c:v>
                </c:pt>
                <c:pt idx="208">
                  <c:v>12.324999999999999</c:v>
                </c:pt>
                <c:pt idx="209">
                  <c:v>12.324999999999999</c:v>
                </c:pt>
                <c:pt idx="210">
                  <c:v>1.76</c:v>
                </c:pt>
                <c:pt idx="211">
                  <c:v>1.76</c:v>
                </c:pt>
                <c:pt idx="212">
                  <c:v>9.7609999999999992</c:v>
                </c:pt>
                <c:pt idx="213">
                  <c:v>9.7609999999999992</c:v>
                </c:pt>
                <c:pt idx="214">
                  <c:v>4.5880000000000001</c:v>
                </c:pt>
                <c:pt idx="215">
                  <c:v>9.1240000000000006</c:v>
                </c:pt>
                <c:pt idx="216">
                  <c:v>11.321999999999999</c:v>
                </c:pt>
                <c:pt idx="217">
                  <c:v>6.38</c:v>
                </c:pt>
                <c:pt idx="218">
                  <c:v>8.3460000000000001</c:v>
                </c:pt>
                <c:pt idx="219">
                  <c:v>1.2270000000000001</c:v>
                </c:pt>
                <c:pt idx="220">
                  <c:v>3.2589999999999999</c:v>
                </c:pt>
                <c:pt idx="221">
                  <c:v>3.37</c:v>
                </c:pt>
                <c:pt idx="222">
                  <c:v>3.5259999999999998</c:v>
                </c:pt>
                <c:pt idx="223">
                  <c:v>3.7250000000000001</c:v>
                </c:pt>
                <c:pt idx="224">
                  <c:v>6.976</c:v>
                </c:pt>
                <c:pt idx="225">
                  <c:v>6.9749999999999996</c:v>
                </c:pt>
                <c:pt idx="226">
                  <c:v>6.9139999999999997</c:v>
                </c:pt>
                <c:pt idx="227">
                  <c:v>5.8479999999999999</c:v>
                </c:pt>
                <c:pt idx="228">
                  <c:v>6.5359999999999996</c:v>
                </c:pt>
                <c:pt idx="229">
                  <c:v>0.71899999999999997</c:v>
                </c:pt>
                <c:pt idx="230">
                  <c:v>4.774</c:v>
                </c:pt>
                <c:pt idx="231">
                  <c:v>7.2409999999999997</c:v>
                </c:pt>
                <c:pt idx="232">
                  <c:v>10.234999999999999</c:v>
                </c:pt>
                <c:pt idx="233">
                  <c:v>10.94</c:v>
                </c:pt>
                <c:pt idx="234">
                  <c:v>4.8170000000000002</c:v>
                </c:pt>
                <c:pt idx="235">
                  <c:v>10.236000000000001</c:v>
                </c:pt>
                <c:pt idx="236">
                  <c:v>2.0379999999999998</c:v>
                </c:pt>
                <c:pt idx="237">
                  <c:v>1.9850000000000001</c:v>
                </c:pt>
                <c:pt idx="238">
                  <c:v>2.1360000000000001</c:v>
                </c:pt>
                <c:pt idx="239">
                  <c:v>2.403</c:v>
                </c:pt>
                <c:pt idx="240">
                  <c:v>2.2440000000000002</c:v>
                </c:pt>
                <c:pt idx="241">
                  <c:v>2.8029999999999999</c:v>
                </c:pt>
                <c:pt idx="242">
                  <c:v>2.5339999999999998</c:v>
                </c:pt>
                <c:pt idx="243">
                  <c:v>12.638</c:v>
                </c:pt>
                <c:pt idx="244">
                  <c:v>6.617</c:v>
                </c:pt>
                <c:pt idx="245">
                  <c:v>3.41</c:v>
                </c:pt>
                <c:pt idx="246">
                  <c:v>3.548</c:v>
                </c:pt>
                <c:pt idx="247">
                  <c:v>7.85</c:v>
                </c:pt>
                <c:pt idx="248">
                  <c:v>7.85</c:v>
                </c:pt>
                <c:pt idx="249">
                  <c:v>7.9640000000000004</c:v>
                </c:pt>
                <c:pt idx="250">
                  <c:v>7.9640000000000004</c:v>
                </c:pt>
                <c:pt idx="251">
                  <c:v>10.509</c:v>
                </c:pt>
                <c:pt idx="252">
                  <c:v>10.509</c:v>
                </c:pt>
                <c:pt idx="253">
                  <c:v>0.65500000000000003</c:v>
                </c:pt>
                <c:pt idx="254">
                  <c:v>0.65500000000000003</c:v>
                </c:pt>
                <c:pt idx="255">
                  <c:v>15</c:v>
                </c:pt>
                <c:pt idx="256">
                  <c:v>15</c:v>
                </c:pt>
                <c:pt idx="257">
                  <c:v>13.379</c:v>
                </c:pt>
                <c:pt idx="258">
                  <c:v>12.661</c:v>
                </c:pt>
                <c:pt idx="259">
                  <c:v>12.462999999999999</c:v>
                </c:pt>
                <c:pt idx="260">
                  <c:v>12.462999999999999</c:v>
                </c:pt>
                <c:pt idx="261">
                  <c:v>12.462999999999999</c:v>
                </c:pt>
                <c:pt idx="262">
                  <c:v>9.9960000000000004</c:v>
                </c:pt>
                <c:pt idx="263">
                  <c:v>7.6050000000000004</c:v>
                </c:pt>
                <c:pt idx="264">
                  <c:v>8.8320000000000007</c:v>
                </c:pt>
                <c:pt idx="265">
                  <c:v>8.8320000000000007</c:v>
                </c:pt>
                <c:pt idx="266">
                  <c:v>15</c:v>
                </c:pt>
                <c:pt idx="267">
                  <c:v>15</c:v>
                </c:pt>
                <c:pt idx="268">
                  <c:v>1.921</c:v>
                </c:pt>
                <c:pt idx="269">
                  <c:v>2.169</c:v>
                </c:pt>
                <c:pt idx="270">
                  <c:v>2.8540000000000001</c:v>
                </c:pt>
                <c:pt idx="271">
                  <c:v>2.8540000000000001</c:v>
                </c:pt>
                <c:pt idx="272">
                  <c:v>6.2430000000000003</c:v>
                </c:pt>
                <c:pt idx="273">
                  <c:v>6.2430000000000003</c:v>
                </c:pt>
                <c:pt idx="274">
                  <c:v>7.1970000000000001</c:v>
                </c:pt>
                <c:pt idx="275">
                  <c:v>7.38</c:v>
                </c:pt>
                <c:pt idx="276">
                  <c:v>12.481999999999999</c:v>
                </c:pt>
                <c:pt idx="277">
                  <c:v>12.298999999999999</c:v>
                </c:pt>
                <c:pt idx="278">
                  <c:v>10.289</c:v>
                </c:pt>
                <c:pt idx="279">
                  <c:v>10.289</c:v>
                </c:pt>
                <c:pt idx="280">
                  <c:v>9.7669999999999995</c:v>
                </c:pt>
                <c:pt idx="281">
                  <c:v>9.7669999999999995</c:v>
                </c:pt>
                <c:pt idx="282">
                  <c:v>15</c:v>
                </c:pt>
                <c:pt idx="283">
                  <c:v>15</c:v>
                </c:pt>
                <c:pt idx="284">
                  <c:v>6.1319999999999997</c:v>
                </c:pt>
                <c:pt idx="285">
                  <c:v>5.6589999999999998</c:v>
                </c:pt>
                <c:pt idx="286">
                  <c:v>7.7409999999999997</c:v>
                </c:pt>
                <c:pt idx="287">
                  <c:v>7.7409999999999997</c:v>
                </c:pt>
                <c:pt idx="288">
                  <c:v>14.872999999999999</c:v>
                </c:pt>
                <c:pt idx="289">
                  <c:v>14.872999999999999</c:v>
                </c:pt>
                <c:pt idx="290">
                  <c:v>3.4910000000000001</c:v>
                </c:pt>
                <c:pt idx="291">
                  <c:v>14.536</c:v>
                </c:pt>
                <c:pt idx="292">
                  <c:v>4.9160000000000004</c:v>
                </c:pt>
                <c:pt idx="293">
                  <c:v>4.6470000000000002</c:v>
                </c:pt>
                <c:pt idx="294">
                  <c:v>6.282</c:v>
                </c:pt>
                <c:pt idx="295">
                  <c:v>6.282</c:v>
                </c:pt>
                <c:pt idx="296">
                  <c:v>1.21</c:v>
                </c:pt>
                <c:pt idx="297">
                  <c:v>1.196</c:v>
                </c:pt>
                <c:pt idx="298">
                  <c:v>5.9370000000000003</c:v>
                </c:pt>
                <c:pt idx="299">
                  <c:v>12.638999999999999</c:v>
                </c:pt>
                <c:pt idx="300">
                  <c:v>7.16</c:v>
                </c:pt>
                <c:pt idx="301">
                  <c:v>7.16</c:v>
                </c:pt>
                <c:pt idx="302">
                  <c:v>13.494999999999999</c:v>
                </c:pt>
                <c:pt idx="303">
                  <c:v>13.494</c:v>
                </c:pt>
                <c:pt idx="304">
                  <c:v>8.0459999999999994</c:v>
                </c:pt>
                <c:pt idx="305">
                  <c:v>7.077</c:v>
                </c:pt>
                <c:pt idx="306">
                  <c:v>7.077</c:v>
                </c:pt>
                <c:pt idx="307">
                  <c:v>3.0739999999999998</c:v>
                </c:pt>
                <c:pt idx="308">
                  <c:v>12.442</c:v>
                </c:pt>
                <c:pt idx="309">
                  <c:v>5.6760000000000002</c:v>
                </c:pt>
                <c:pt idx="310">
                  <c:v>4.2489999999999997</c:v>
                </c:pt>
                <c:pt idx="311">
                  <c:v>8.0820000000000007</c:v>
                </c:pt>
                <c:pt idx="312">
                  <c:v>8.4920000000000009</c:v>
                </c:pt>
                <c:pt idx="313">
                  <c:v>3.3879999999999999</c:v>
                </c:pt>
                <c:pt idx="314">
                  <c:v>3.4060000000000001</c:v>
                </c:pt>
                <c:pt idx="315">
                  <c:v>5.8689999999999998</c:v>
                </c:pt>
                <c:pt idx="316">
                  <c:v>3.282</c:v>
                </c:pt>
                <c:pt idx="317">
                  <c:v>2.5830000000000002</c:v>
                </c:pt>
                <c:pt idx="318">
                  <c:v>1.669</c:v>
                </c:pt>
                <c:pt idx="319">
                  <c:v>1.464</c:v>
                </c:pt>
                <c:pt idx="320">
                  <c:v>1.6279999999999999</c:v>
                </c:pt>
                <c:pt idx="321">
                  <c:v>11.592000000000001</c:v>
                </c:pt>
                <c:pt idx="322">
                  <c:v>10.603999999999999</c:v>
                </c:pt>
                <c:pt idx="323">
                  <c:v>1.88</c:v>
                </c:pt>
                <c:pt idx="324">
                  <c:v>5.6120000000000001</c:v>
                </c:pt>
                <c:pt idx="325">
                  <c:v>1.718</c:v>
                </c:pt>
                <c:pt idx="326">
                  <c:v>5.843</c:v>
                </c:pt>
                <c:pt idx="327">
                  <c:v>7.09</c:v>
                </c:pt>
                <c:pt idx="328">
                  <c:v>7.8559999999999999</c:v>
                </c:pt>
                <c:pt idx="329">
                  <c:v>2.016</c:v>
                </c:pt>
                <c:pt idx="330">
                  <c:v>1.992</c:v>
                </c:pt>
                <c:pt idx="331">
                  <c:v>6.7</c:v>
                </c:pt>
                <c:pt idx="332">
                  <c:v>8.2379999999999995</c:v>
                </c:pt>
                <c:pt idx="333">
                  <c:v>11.308</c:v>
                </c:pt>
                <c:pt idx="334">
                  <c:v>11.308</c:v>
                </c:pt>
                <c:pt idx="335">
                  <c:v>11.256</c:v>
                </c:pt>
                <c:pt idx="336">
                  <c:v>11.256</c:v>
                </c:pt>
                <c:pt idx="337">
                  <c:v>11.127000000000001</c:v>
                </c:pt>
                <c:pt idx="338">
                  <c:v>5.5750000000000002</c:v>
                </c:pt>
                <c:pt idx="339">
                  <c:v>3.35</c:v>
                </c:pt>
                <c:pt idx="340">
                  <c:v>13.124000000000001</c:v>
                </c:pt>
                <c:pt idx="341">
                  <c:v>15</c:v>
                </c:pt>
                <c:pt idx="342">
                  <c:v>15</c:v>
                </c:pt>
                <c:pt idx="343">
                  <c:v>15</c:v>
                </c:pt>
                <c:pt idx="344">
                  <c:v>9.2810000000000006</c:v>
                </c:pt>
                <c:pt idx="345">
                  <c:v>15</c:v>
                </c:pt>
                <c:pt idx="346">
                  <c:v>3.4860000000000002</c:v>
                </c:pt>
                <c:pt idx="347">
                  <c:v>3.3889999999999998</c:v>
                </c:pt>
                <c:pt idx="348">
                  <c:v>6.6260000000000003</c:v>
                </c:pt>
                <c:pt idx="349">
                  <c:v>10.106999999999999</c:v>
                </c:pt>
                <c:pt idx="350">
                  <c:v>11.920999999999999</c:v>
                </c:pt>
                <c:pt idx="351">
                  <c:v>12.081</c:v>
                </c:pt>
                <c:pt idx="352">
                  <c:v>15</c:v>
                </c:pt>
                <c:pt idx="353">
                  <c:v>15</c:v>
                </c:pt>
                <c:pt idx="354">
                  <c:v>5.4020000000000001</c:v>
                </c:pt>
                <c:pt idx="355">
                  <c:v>5.2690000000000001</c:v>
                </c:pt>
                <c:pt idx="356">
                  <c:v>0.63400000000000001</c:v>
                </c:pt>
                <c:pt idx="357">
                  <c:v>11.949</c:v>
                </c:pt>
                <c:pt idx="358">
                  <c:v>4.6900000000000004</c:v>
                </c:pt>
                <c:pt idx="359">
                  <c:v>5.9939999999999998</c:v>
                </c:pt>
                <c:pt idx="360">
                  <c:v>1.028</c:v>
                </c:pt>
                <c:pt idx="361">
                  <c:v>8.9779999999999998</c:v>
                </c:pt>
                <c:pt idx="362">
                  <c:v>9.8490000000000002</c:v>
                </c:pt>
                <c:pt idx="363">
                  <c:v>15.339</c:v>
                </c:pt>
                <c:pt idx="364">
                  <c:v>4.07</c:v>
                </c:pt>
                <c:pt idx="365">
                  <c:v>4.07</c:v>
                </c:pt>
                <c:pt idx="366">
                  <c:v>1.137</c:v>
                </c:pt>
                <c:pt idx="367">
                  <c:v>1.131</c:v>
                </c:pt>
                <c:pt idx="368">
                  <c:v>15</c:v>
                </c:pt>
                <c:pt idx="369">
                  <c:v>15</c:v>
                </c:pt>
                <c:pt idx="370">
                  <c:v>7.2220000000000004</c:v>
                </c:pt>
                <c:pt idx="371">
                  <c:v>9.6280000000000001</c:v>
                </c:pt>
                <c:pt idx="372">
                  <c:v>3.1949999999999998</c:v>
                </c:pt>
                <c:pt idx="373">
                  <c:v>3.1949999999999998</c:v>
                </c:pt>
                <c:pt idx="374">
                  <c:v>6.5869999999999997</c:v>
                </c:pt>
                <c:pt idx="375">
                  <c:v>6.8620000000000001</c:v>
                </c:pt>
                <c:pt idx="376">
                  <c:v>7.9489999999999998</c:v>
                </c:pt>
                <c:pt idx="377">
                  <c:v>10.82</c:v>
                </c:pt>
                <c:pt idx="378">
                  <c:v>4.6289999999999996</c:v>
                </c:pt>
                <c:pt idx="379">
                  <c:v>2.4550000000000001</c:v>
                </c:pt>
                <c:pt idx="380">
                  <c:v>2.2469999999999999</c:v>
                </c:pt>
                <c:pt idx="381">
                  <c:v>2.1859999999999999</c:v>
                </c:pt>
                <c:pt idx="382">
                  <c:v>9.9960000000000004</c:v>
                </c:pt>
                <c:pt idx="383">
                  <c:v>9.9960000000000004</c:v>
                </c:pt>
                <c:pt idx="384">
                  <c:v>10.013999999999999</c:v>
                </c:pt>
                <c:pt idx="385">
                  <c:v>9.9770000000000003</c:v>
                </c:pt>
                <c:pt idx="386">
                  <c:v>9.9960000000000004</c:v>
                </c:pt>
                <c:pt idx="387">
                  <c:v>9.9960000000000004</c:v>
                </c:pt>
                <c:pt idx="388">
                  <c:v>9.9949999999999992</c:v>
                </c:pt>
                <c:pt idx="389">
                  <c:v>9.9949999999999992</c:v>
                </c:pt>
                <c:pt idx="390">
                  <c:v>8.1669999999999998</c:v>
                </c:pt>
                <c:pt idx="391">
                  <c:v>8.1669999999999998</c:v>
                </c:pt>
                <c:pt idx="392">
                  <c:v>15</c:v>
                </c:pt>
                <c:pt idx="393">
                  <c:v>15</c:v>
                </c:pt>
                <c:pt idx="394">
                  <c:v>15</c:v>
                </c:pt>
                <c:pt idx="395">
                  <c:v>15</c:v>
                </c:pt>
                <c:pt idx="396">
                  <c:v>10.055</c:v>
                </c:pt>
                <c:pt idx="397">
                  <c:v>10.055</c:v>
                </c:pt>
                <c:pt idx="398">
                  <c:v>1.294</c:v>
                </c:pt>
                <c:pt idx="399">
                  <c:v>3.8170000000000002</c:v>
                </c:pt>
                <c:pt idx="400">
                  <c:v>2.0409999999999999</c:v>
                </c:pt>
                <c:pt idx="401">
                  <c:v>5.5789999999999997</c:v>
                </c:pt>
                <c:pt idx="402">
                  <c:v>15</c:v>
                </c:pt>
                <c:pt idx="403">
                  <c:v>15</c:v>
                </c:pt>
                <c:pt idx="404">
                  <c:v>10.125999999999999</c:v>
                </c:pt>
                <c:pt idx="405">
                  <c:v>10.125999999999999</c:v>
                </c:pt>
                <c:pt idx="406">
                  <c:v>3.4340000000000002</c:v>
                </c:pt>
                <c:pt idx="407">
                  <c:v>3.4340000000000002</c:v>
                </c:pt>
                <c:pt idx="408">
                  <c:v>10.576000000000001</c:v>
                </c:pt>
                <c:pt idx="409">
                  <c:v>10.576000000000001</c:v>
                </c:pt>
                <c:pt idx="410">
                  <c:v>9.0649999999999995</c:v>
                </c:pt>
                <c:pt idx="411">
                  <c:v>9.0649999999999995</c:v>
                </c:pt>
                <c:pt idx="412">
                  <c:v>9.0649999999999995</c:v>
                </c:pt>
                <c:pt idx="413">
                  <c:v>6.59</c:v>
                </c:pt>
                <c:pt idx="414">
                  <c:v>6.59</c:v>
                </c:pt>
                <c:pt idx="415">
                  <c:v>12.887</c:v>
                </c:pt>
                <c:pt idx="416">
                  <c:v>12.887</c:v>
                </c:pt>
                <c:pt idx="417">
                  <c:v>0.60799999999999998</c:v>
                </c:pt>
                <c:pt idx="418">
                  <c:v>5.3949999999999996</c:v>
                </c:pt>
                <c:pt idx="419">
                  <c:v>1.702</c:v>
                </c:pt>
                <c:pt idx="420">
                  <c:v>1.722</c:v>
                </c:pt>
                <c:pt idx="421">
                  <c:v>0.92700000000000005</c:v>
                </c:pt>
                <c:pt idx="422">
                  <c:v>0.94399999999999995</c:v>
                </c:pt>
                <c:pt idx="423">
                  <c:v>7.819</c:v>
                </c:pt>
                <c:pt idx="424">
                  <c:v>12.606999999999999</c:v>
                </c:pt>
                <c:pt idx="425">
                  <c:v>5.9359999999999999</c:v>
                </c:pt>
                <c:pt idx="426">
                  <c:v>0.60099999999999998</c:v>
                </c:pt>
                <c:pt idx="427">
                  <c:v>6.968</c:v>
                </c:pt>
                <c:pt idx="428">
                  <c:v>4.4080000000000004</c:v>
                </c:pt>
                <c:pt idx="429">
                  <c:v>15</c:v>
                </c:pt>
                <c:pt idx="430">
                  <c:v>15</c:v>
                </c:pt>
                <c:pt idx="431">
                  <c:v>15</c:v>
                </c:pt>
                <c:pt idx="432">
                  <c:v>15</c:v>
                </c:pt>
                <c:pt idx="433">
                  <c:v>15</c:v>
                </c:pt>
                <c:pt idx="434">
                  <c:v>6.931</c:v>
                </c:pt>
                <c:pt idx="435">
                  <c:v>6.0019999999999998</c:v>
                </c:pt>
                <c:pt idx="436">
                  <c:v>6.3319999999999999</c:v>
                </c:pt>
                <c:pt idx="437">
                  <c:v>7.915</c:v>
                </c:pt>
                <c:pt idx="438">
                  <c:v>2.427</c:v>
                </c:pt>
                <c:pt idx="439">
                  <c:v>8.4019999999999992</c:v>
                </c:pt>
                <c:pt idx="440">
                  <c:v>1.4</c:v>
                </c:pt>
                <c:pt idx="441">
                  <c:v>1.387</c:v>
                </c:pt>
                <c:pt idx="442">
                  <c:v>1.3540000000000001</c:v>
                </c:pt>
                <c:pt idx="443">
                  <c:v>1.345</c:v>
                </c:pt>
                <c:pt idx="444">
                  <c:v>2.6720000000000002</c:v>
                </c:pt>
                <c:pt idx="445">
                  <c:v>2.6720000000000002</c:v>
                </c:pt>
                <c:pt idx="446">
                  <c:v>1.135</c:v>
                </c:pt>
                <c:pt idx="447">
                  <c:v>6.9459999999999997</c:v>
                </c:pt>
                <c:pt idx="448">
                  <c:v>0.69699999999999995</c:v>
                </c:pt>
                <c:pt idx="449">
                  <c:v>0.67600000000000005</c:v>
                </c:pt>
                <c:pt idx="450">
                  <c:v>0.66</c:v>
                </c:pt>
                <c:pt idx="451">
                  <c:v>0.65300000000000002</c:v>
                </c:pt>
                <c:pt idx="452">
                  <c:v>0.67200000000000004</c:v>
                </c:pt>
                <c:pt idx="453">
                  <c:v>11.47</c:v>
                </c:pt>
                <c:pt idx="454">
                  <c:v>11.61</c:v>
                </c:pt>
                <c:pt idx="455">
                  <c:v>9.1199999999999992</c:v>
                </c:pt>
                <c:pt idx="456">
                  <c:v>9.1199999999999992</c:v>
                </c:pt>
                <c:pt idx="457">
                  <c:v>5.3010000000000002</c:v>
                </c:pt>
                <c:pt idx="458">
                  <c:v>5.3010000000000002</c:v>
                </c:pt>
                <c:pt idx="459">
                  <c:v>5.3010000000000002</c:v>
                </c:pt>
                <c:pt idx="460">
                  <c:v>7.7569999999999997</c:v>
                </c:pt>
                <c:pt idx="461">
                  <c:v>7.7569999999999997</c:v>
                </c:pt>
                <c:pt idx="462">
                  <c:v>8.3729999999999993</c:v>
                </c:pt>
                <c:pt idx="463">
                  <c:v>3.9119999999999999</c:v>
                </c:pt>
                <c:pt idx="464">
                  <c:v>4.351</c:v>
                </c:pt>
                <c:pt idx="465">
                  <c:v>4.0430000000000001</c:v>
                </c:pt>
                <c:pt idx="466">
                  <c:v>3.714</c:v>
                </c:pt>
                <c:pt idx="467">
                  <c:v>3.3919999999999999</c:v>
                </c:pt>
                <c:pt idx="468">
                  <c:v>3.133</c:v>
                </c:pt>
                <c:pt idx="469">
                  <c:v>1.546</c:v>
                </c:pt>
                <c:pt idx="470">
                  <c:v>1.546</c:v>
                </c:pt>
                <c:pt idx="471">
                  <c:v>6.1130000000000004</c:v>
                </c:pt>
                <c:pt idx="472">
                  <c:v>3.3570000000000002</c:v>
                </c:pt>
                <c:pt idx="473">
                  <c:v>8.5210000000000008</c:v>
                </c:pt>
                <c:pt idx="474">
                  <c:v>8.5210000000000008</c:v>
                </c:pt>
                <c:pt idx="475">
                  <c:v>8.52</c:v>
                </c:pt>
                <c:pt idx="476">
                  <c:v>8.52</c:v>
                </c:pt>
                <c:pt idx="477">
                  <c:v>8.52</c:v>
                </c:pt>
                <c:pt idx="478">
                  <c:v>0.76700000000000002</c:v>
                </c:pt>
                <c:pt idx="479">
                  <c:v>0.78600000000000003</c:v>
                </c:pt>
                <c:pt idx="480">
                  <c:v>0.71399999999999997</c:v>
                </c:pt>
                <c:pt idx="481">
                  <c:v>0.74399999999999999</c:v>
                </c:pt>
                <c:pt idx="482">
                  <c:v>0.65700000000000003</c:v>
                </c:pt>
                <c:pt idx="483">
                  <c:v>0.67600000000000005</c:v>
                </c:pt>
                <c:pt idx="484">
                  <c:v>0.627</c:v>
                </c:pt>
                <c:pt idx="485">
                  <c:v>0.64100000000000001</c:v>
                </c:pt>
                <c:pt idx="486">
                  <c:v>9.8960000000000008</c:v>
                </c:pt>
                <c:pt idx="487">
                  <c:v>9.8960000000000008</c:v>
                </c:pt>
                <c:pt idx="488">
                  <c:v>2.859</c:v>
                </c:pt>
                <c:pt idx="489">
                  <c:v>9.1419999999999995</c:v>
                </c:pt>
                <c:pt idx="490">
                  <c:v>7.7560000000000002</c:v>
                </c:pt>
                <c:pt idx="491">
                  <c:v>7.7560000000000002</c:v>
                </c:pt>
                <c:pt idx="492">
                  <c:v>1.04</c:v>
                </c:pt>
                <c:pt idx="493">
                  <c:v>9.7889999999999997</c:v>
                </c:pt>
                <c:pt idx="494">
                  <c:v>8.52</c:v>
                </c:pt>
                <c:pt idx="495">
                  <c:v>8.52</c:v>
                </c:pt>
                <c:pt idx="496">
                  <c:v>12.413</c:v>
                </c:pt>
                <c:pt idx="497">
                  <c:v>12.413</c:v>
                </c:pt>
                <c:pt idx="498">
                  <c:v>6.2409999999999997</c:v>
                </c:pt>
                <c:pt idx="499">
                  <c:v>11.968</c:v>
                </c:pt>
                <c:pt idx="500">
                  <c:v>11.968</c:v>
                </c:pt>
                <c:pt idx="501">
                  <c:v>11.968</c:v>
                </c:pt>
                <c:pt idx="502">
                  <c:v>7.266</c:v>
                </c:pt>
                <c:pt idx="503">
                  <c:v>7.266</c:v>
                </c:pt>
                <c:pt idx="504">
                  <c:v>7.266</c:v>
                </c:pt>
                <c:pt idx="505">
                  <c:v>7.266</c:v>
                </c:pt>
                <c:pt idx="506">
                  <c:v>7.266</c:v>
                </c:pt>
                <c:pt idx="507">
                  <c:v>7.2649999999999997</c:v>
                </c:pt>
                <c:pt idx="508">
                  <c:v>1.7250000000000001</c:v>
                </c:pt>
                <c:pt idx="509">
                  <c:v>5.2610000000000001</c:v>
                </c:pt>
              </c:numCache>
            </c:numRef>
          </c:yVal>
          <c:smooth val="0"/>
        </c:ser>
        <c:ser>
          <c:idx val="1"/>
          <c:order val="1"/>
          <c:tx>
            <c:v>minimum slop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strRef>
              <c:f>Sheet1!$Z$4:$Z$499</c:f>
              <c:strCache>
                <c:ptCount val="496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</c:strCache>
            </c:strRef>
          </c:xVal>
          <c:yVal>
            <c:numRef>
              <c:f>Sheet1!$AD$4:$AD$499</c:f>
              <c:numCache>
                <c:formatCode>General</c:formatCode>
                <c:ptCount val="496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0.5</c:v>
                </c:pt>
                <c:pt idx="14">
                  <c:v>0.5</c:v>
                </c:pt>
                <c:pt idx="15">
                  <c:v>0.5</c:v>
                </c:pt>
                <c:pt idx="16">
                  <c:v>0.5</c:v>
                </c:pt>
                <c:pt idx="17">
                  <c:v>0.5</c:v>
                </c:pt>
                <c:pt idx="18">
                  <c:v>0.5</c:v>
                </c:pt>
                <c:pt idx="19">
                  <c:v>0.5</c:v>
                </c:pt>
                <c:pt idx="20">
                  <c:v>0.5</c:v>
                </c:pt>
                <c:pt idx="21">
                  <c:v>0.5</c:v>
                </c:pt>
                <c:pt idx="22">
                  <c:v>0.5</c:v>
                </c:pt>
                <c:pt idx="23">
                  <c:v>0.5</c:v>
                </c:pt>
                <c:pt idx="24">
                  <c:v>0.5</c:v>
                </c:pt>
                <c:pt idx="25">
                  <c:v>0.5</c:v>
                </c:pt>
                <c:pt idx="26">
                  <c:v>0.5</c:v>
                </c:pt>
                <c:pt idx="27">
                  <c:v>0.5</c:v>
                </c:pt>
                <c:pt idx="28">
                  <c:v>0.5</c:v>
                </c:pt>
                <c:pt idx="29">
                  <c:v>0.5</c:v>
                </c:pt>
                <c:pt idx="30">
                  <c:v>0.5</c:v>
                </c:pt>
                <c:pt idx="31">
                  <c:v>0.5</c:v>
                </c:pt>
                <c:pt idx="32">
                  <c:v>0.5</c:v>
                </c:pt>
                <c:pt idx="33">
                  <c:v>0.5</c:v>
                </c:pt>
                <c:pt idx="34">
                  <c:v>0.5</c:v>
                </c:pt>
                <c:pt idx="35">
                  <c:v>0.5</c:v>
                </c:pt>
                <c:pt idx="36">
                  <c:v>0.5</c:v>
                </c:pt>
                <c:pt idx="37">
                  <c:v>0.5</c:v>
                </c:pt>
                <c:pt idx="38">
                  <c:v>0.5</c:v>
                </c:pt>
                <c:pt idx="39">
                  <c:v>0.5</c:v>
                </c:pt>
                <c:pt idx="40">
                  <c:v>0.5</c:v>
                </c:pt>
                <c:pt idx="41">
                  <c:v>0.5</c:v>
                </c:pt>
                <c:pt idx="42">
                  <c:v>0.5</c:v>
                </c:pt>
                <c:pt idx="43">
                  <c:v>0.5</c:v>
                </c:pt>
                <c:pt idx="44">
                  <c:v>0.5</c:v>
                </c:pt>
                <c:pt idx="45">
                  <c:v>0.5</c:v>
                </c:pt>
                <c:pt idx="46">
                  <c:v>0.5</c:v>
                </c:pt>
                <c:pt idx="47">
                  <c:v>0.5</c:v>
                </c:pt>
                <c:pt idx="48">
                  <c:v>0.5</c:v>
                </c:pt>
                <c:pt idx="49">
                  <c:v>0.5</c:v>
                </c:pt>
                <c:pt idx="50">
                  <c:v>0.5</c:v>
                </c:pt>
                <c:pt idx="51">
                  <c:v>0.5</c:v>
                </c:pt>
                <c:pt idx="52">
                  <c:v>0.5</c:v>
                </c:pt>
                <c:pt idx="53">
                  <c:v>0.5</c:v>
                </c:pt>
                <c:pt idx="54">
                  <c:v>0.5</c:v>
                </c:pt>
                <c:pt idx="55">
                  <c:v>0.5</c:v>
                </c:pt>
                <c:pt idx="56">
                  <c:v>0.5</c:v>
                </c:pt>
                <c:pt idx="57">
                  <c:v>0.5</c:v>
                </c:pt>
                <c:pt idx="58">
                  <c:v>0.5</c:v>
                </c:pt>
                <c:pt idx="59">
                  <c:v>0.5</c:v>
                </c:pt>
                <c:pt idx="60">
                  <c:v>0.5</c:v>
                </c:pt>
                <c:pt idx="61">
                  <c:v>0.5</c:v>
                </c:pt>
                <c:pt idx="62">
                  <c:v>0.5</c:v>
                </c:pt>
                <c:pt idx="63">
                  <c:v>0.5</c:v>
                </c:pt>
                <c:pt idx="64">
                  <c:v>0.5</c:v>
                </c:pt>
                <c:pt idx="65">
                  <c:v>0.5</c:v>
                </c:pt>
                <c:pt idx="66">
                  <c:v>0.5</c:v>
                </c:pt>
                <c:pt idx="67">
                  <c:v>0.5</c:v>
                </c:pt>
                <c:pt idx="68">
                  <c:v>0.5</c:v>
                </c:pt>
                <c:pt idx="69">
                  <c:v>0.5</c:v>
                </c:pt>
                <c:pt idx="70">
                  <c:v>0.5</c:v>
                </c:pt>
                <c:pt idx="71">
                  <c:v>0.5</c:v>
                </c:pt>
                <c:pt idx="72">
                  <c:v>0.5</c:v>
                </c:pt>
                <c:pt idx="73">
                  <c:v>0.5</c:v>
                </c:pt>
                <c:pt idx="74">
                  <c:v>0.5</c:v>
                </c:pt>
                <c:pt idx="75">
                  <c:v>0.5</c:v>
                </c:pt>
                <c:pt idx="76">
                  <c:v>0.5</c:v>
                </c:pt>
                <c:pt idx="77">
                  <c:v>0.5</c:v>
                </c:pt>
                <c:pt idx="78">
                  <c:v>0.5</c:v>
                </c:pt>
                <c:pt idx="79">
                  <c:v>0.5</c:v>
                </c:pt>
                <c:pt idx="80">
                  <c:v>0.5</c:v>
                </c:pt>
                <c:pt idx="81">
                  <c:v>0.5</c:v>
                </c:pt>
                <c:pt idx="82">
                  <c:v>0.5</c:v>
                </c:pt>
                <c:pt idx="83">
                  <c:v>0.5</c:v>
                </c:pt>
                <c:pt idx="84">
                  <c:v>0.5</c:v>
                </c:pt>
                <c:pt idx="85">
                  <c:v>0.5</c:v>
                </c:pt>
                <c:pt idx="86">
                  <c:v>0.5</c:v>
                </c:pt>
                <c:pt idx="87">
                  <c:v>0.5</c:v>
                </c:pt>
                <c:pt idx="88">
                  <c:v>0.5</c:v>
                </c:pt>
                <c:pt idx="89">
                  <c:v>0.5</c:v>
                </c:pt>
                <c:pt idx="90">
                  <c:v>0.5</c:v>
                </c:pt>
                <c:pt idx="91">
                  <c:v>0.5</c:v>
                </c:pt>
                <c:pt idx="92">
                  <c:v>0.5</c:v>
                </c:pt>
                <c:pt idx="93">
                  <c:v>0.5</c:v>
                </c:pt>
                <c:pt idx="94">
                  <c:v>0.5</c:v>
                </c:pt>
                <c:pt idx="95">
                  <c:v>0.5</c:v>
                </c:pt>
                <c:pt idx="96">
                  <c:v>0.5</c:v>
                </c:pt>
                <c:pt idx="97">
                  <c:v>0.5</c:v>
                </c:pt>
                <c:pt idx="98">
                  <c:v>0.5</c:v>
                </c:pt>
                <c:pt idx="99">
                  <c:v>0.5</c:v>
                </c:pt>
                <c:pt idx="100">
                  <c:v>0.5</c:v>
                </c:pt>
                <c:pt idx="101">
                  <c:v>0.5</c:v>
                </c:pt>
                <c:pt idx="102">
                  <c:v>0.5</c:v>
                </c:pt>
                <c:pt idx="103">
                  <c:v>0.5</c:v>
                </c:pt>
                <c:pt idx="104">
                  <c:v>0.5</c:v>
                </c:pt>
                <c:pt idx="105">
                  <c:v>0.5</c:v>
                </c:pt>
                <c:pt idx="106">
                  <c:v>0.5</c:v>
                </c:pt>
                <c:pt idx="107">
                  <c:v>0.5</c:v>
                </c:pt>
                <c:pt idx="108">
                  <c:v>0.5</c:v>
                </c:pt>
                <c:pt idx="109">
                  <c:v>0.5</c:v>
                </c:pt>
                <c:pt idx="110">
                  <c:v>0.5</c:v>
                </c:pt>
                <c:pt idx="111">
                  <c:v>0.5</c:v>
                </c:pt>
                <c:pt idx="112">
                  <c:v>0.5</c:v>
                </c:pt>
                <c:pt idx="113">
                  <c:v>0.5</c:v>
                </c:pt>
                <c:pt idx="114">
                  <c:v>0.5</c:v>
                </c:pt>
                <c:pt idx="115">
                  <c:v>0.5</c:v>
                </c:pt>
                <c:pt idx="116">
                  <c:v>0.5</c:v>
                </c:pt>
                <c:pt idx="117">
                  <c:v>0.5</c:v>
                </c:pt>
                <c:pt idx="118">
                  <c:v>0.5</c:v>
                </c:pt>
                <c:pt idx="119">
                  <c:v>0.5</c:v>
                </c:pt>
                <c:pt idx="120">
                  <c:v>0.5</c:v>
                </c:pt>
                <c:pt idx="121">
                  <c:v>0.5</c:v>
                </c:pt>
                <c:pt idx="122">
                  <c:v>0.5</c:v>
                </c:pt>
                <c:pt idx="123">
                  <c:v>0.5</c:v>
                </c:pt>
                <c:pt idx="124">
                  <c:v>0.5</c:v>
                </c:pt>
                <c:pt idx="125">
                  <c:v>0.5</c:v>
                </c:pt>
                <c:pt idx="126">
                  <c:v>0.5</c:v>
                </c:pt>
                <c:pt idx="127">
                  <c:v>0.5</c:v>
                </c:pt>
                <c:pt idx="128">
                  <c:v>0.5</c:v>
                </c:pt>
                <c:pt idx="129">
                  <c:v>0.5</c:v>
                </c:pt>
                <c:pt idx="130">
                  <c:v>0.5</c:v>
                </c:pt>
                <c:pt idx="131">
                  <c:v>0.5</c:v>
                </c:pt>
                <c:pt idx="132">
                  <c:v>0.5</c:v>
                </c:pt>
                <c:pt idx="133">
                  <c:v>0.5</c:v>
                </c:pt>
                <c:pt idx="134">
                  <c:v>0.5</c:v>
                </c:pt>
                <c:pt idx="135">
                  <c:v>0.5</c:v>
                </c:pt>
                <c:pt idx="136">
                  <c:v>0.5</c:v>
                </c:pt>
                <c:pt idx="137">
                  <c:v>0.5</c:v>
                </c:pt>
                <c:pt idx="138">
                  <c:v>0.5</c:v>
                </c:pt>
                <c:pt idx="139">
                  <c:v>0.5</c:v>
                </c:pt>
                <c:pt idx="140">
                  <c:v>0.5</c:v>
                </c:pt>
                <c:pt idx="141">
                  <c:v>0.5</c:v>
                </c:pt>
                <c:pt idx="142">
                  <c:v>0.5</c:v>
                </c:pt>
                <c:pt idx="143">
                  <c:v>0.5</c:v>
                </c:pt>
                <c:pt idx="144">
                  <c:v>0.5</c:v>
                </c:pt>
                <c:pt idx="145">
                  <c:v>0.5</c:v>
                </c:pt>
                <c:pt idx="146">
                  <c:v>0.5</c:v>
                </c:pt>
                <c:pt idx="147">
                  <c:v>0.5</c:v>
                </c:pt>
                <c:pt idx="148">
                  <c:v>0.5</c:v>
                </c:pt>
                <c:pt idx="149">
                  <c:v>0.5</c:v>
                </c:pt>
                <c:pt idx="150">
                  <c:v>0.5</c:v>
                </c:pt>
                <c:pt idx="151">
                  <c:v>0.5</c:v>
                </c:pt>
                <c:pt idx="152">
                  <c:v>0.5</c:v>
                </c:pt>
                <c:pt idx="153">
                  <c:v>0.5</c:v>
                </c:pt>
                <c:pt idx="154">
                  <c:v>0.5</c:v>
                </c:pt>
                <c:pt idx="155">
                  <c:v>0.5</c:v>
                </c:pt>
                <c:pt idx="156">
                  <c:v>0.5</c:v>
                </c:pt>
                <c:pt idx="157">
                  <c:v>0.5</c:v>
                </c:pt>
                <c:pt idx="158">
                  <c:v>0.5</c:v>
                </c:pt>
                <c:pt idx="159">
                  <c:v>0.5</c:v>
                </c:pt>
                <c:pt idx="160">
                  <c:v>0.5</c:v>
                </c:pt>
                <c:pt idx="161">
                  <c:v>0.5</c:v>
                </c:pt>
                <c:pt idx="162">
                  <c:v>0.5</c:v>
                </c:pt>
                <c:pt idx="163">
                  <c:v>0.5</c:v>
                </c:pt>
                <c:pt idx="164">
                  <c:v>0.5</c:v>
                </c:pt>
                <c:pt idx="165">
                  <c:v>0.5</c:v>
                </c:pt>
                <c:pt idx="166">
                  <c:v>0.5</c:v>
                </c:pt>
                <c:pt idx="167">
                  <c:v>0.5</c:v>
                </c:pt>
                <c:pt idx="168">
                  <c:v>0.5</c:v>
                </c:pt>
                <c:pt idx="169">
                  <c:v>0.5</c:v>
                </c:pt>
                <c:pt idx="170">
                  <c:v>0.5</c:v>
                </c:pt>
                <c:pt idx="171">
                  <c:v>0.5</c:v>
                </c:pt>
                <c:pt idx="172">
                  <c:v>0.5</c:v>
                </c:pt>
                <c:pt idx="173">
                  <c:v>0.5</c:v>
                </c:pt>
                <c:pt idx="174">
                  <c:v>0.5</c:v>
                </c:pt>
                <c:pt idx="175">
                  <c:v>0.5</c:v>
                </c:pt>
                <c:pt idx="176">
                  <c:v>0.5</c:v>
                </c:pt>
                <c:pt idx="177">
                  <c:v>0.5</c:v>
                </c:pt>
                <c:pt idx="178">
                  <c:v>0.5</c:v>
                </c:pt>
                <c:pt idx="179">
                  <c:v>0.5</c:v>
                </c:pt>
                <c:pt idx="180">
                  <c:v>0.5</c:v>
                </c:pt>
                <c:pt idx="181">
                  <c:v>0.5</c:v>
                </c:pt>
                <c:pt idx="182">
                  <c:v>0.5</c:v>
                </c:pt>
                <c:pt idx="183">
                  <c:v>0.5</c:v>
                </c:pt>
                <c:pt idx="184">
                  <c:v>0.5</c:v>
                </c:pt>
                <c:pt idx="185">
                  <c:v>0.5</c:v>
                </c:pt>
                <c:pt idx="186">
                  <c:v>0.5</c:v>
                </c:pt>
                <c:pt idx="187">
                  <c:v>0.5</c:v>
                </c:pt>
                <c:pt idx="188">
                  <c:v>0.5</c:v>
                </c:pt>
                <c:pt idx="189">
                  <c:v>0.5</c:v>
                </c:pt>
                <c:pt idx="190">
                  <c:v>0.5</c:v>
                </c:pt>
                <c:pt idx="191">
                  <c:v>0.5</c:v>
                </c:pt>
                <c:pt idx="192">
                  <c:v>0.5</c:v>
                </c:pt>
                <c:pt idx="193">
                  <c:v>0.5</c:v>
                </c:pt>
                <c:pt idx="194">
                  <c:v>0.5</c:v>
                </c:pt>
                <c:pt idx="195">
                  <c:v>0.5</c:v>
                </c:pt>
                <c:pt idx="196">
                  <c:v>0.5</c:v>
                </c:pt>
                <c:pt idx="197">
                  <c:v>0.5</c:v>
                </c:pt>
                <c:pt idx="198">
                  <c:v>0.5</c:v>
                </c:pt>
                <c:pt idx="199">
                  <c:v>0.5</c:v>
                </c:pt>
                <c:pt idx="200">
                  <c:v>0.5</c:v>
                </c:pt>
                <c:pt idx="201">
                  <c:v>0.5</c:v>
                </c:pt>
                <c:pt idx="202">
                  <c:v>0.5</c:v>
                </c:pt>
                <c:pt idx="203">
                  <c:v>0.5</c:v>
                </c:pt>
                <c:pt idx="204">
                  <c:v>0.5</c:v>
                </c:pt>
                <c:pt idx="205">
                  <c:v>0.5</c:v>
                </c:pt>
                <c:pt idx="206">
                  <c:v>0.5</c:v>
                </c:pt>
                <c:pt idx="207">
                  <c:v>0.5</c:v>
                </c:pt>
                <c:pt idx="208">
                  <c:v>0.5</c:v>
                </c:pt>
                <c:pt idx="209">
                  <c:v>0.5</c:v>
                </c:pt>
                <c:pt idx="210">
                  <c:v>0.5</c:v>
                </c:pt>
                <c:pt idx="211">
                  <c:v>0.5</c:v>
                </c:pt>
                <c:pt idx="212">
                  <c:v>0.5</c:v>
                </c:pt>
                <c:pt idx="213">
                  <c:v>0.5</c:v>
                </c:pt>
                <c:pt idx="214">
                  <c:v>0.5</c:v>
                </c:pt>
                <c:pt idx="215">
                  <c:v>0.5</c:v>
                </c:pt>
                <c:pt idx="216">
                  <c:v>0.5</c:v>
                </c:pt>
                <c:pt idx="217">
                  <c:v>0.5</c:v>
                </c:pt>
                <c:pt idx="218">
                  <c:v>0.5</c:v>
                </c:pt>
                <c:pt idx="219">
                  <c:v>0.5</c:v>
                </c:pt>
                <c:pt idx="220">
                  <c:v>0.5</c:v>
                </c:pt>
                <c:pt idx="221">
                  <c:v>0.5</c:v>
                </c:pt>
                <c:pt idx="222">
                  <c:v>0.5</c:v>
                </c:pt>
                <c:pt idx="223">
                  <c:v>0.5</c:v>
                </c:pt>
                <c:pt idx="224">
                  <c:v>0.5</c:v>
                </c:pt>
                <c:pt idx="225">
                  <c:v>0.5</c:v>
                </c:pt>
                <c:pt idx="226">
                  <c:v>0.5</c:v>
                </c:pt>
                <c:pt idx="227">
                  <c:v>0.5</c:v>
                </c:pt>
                <c:pt idx="228">
                  <c:v>0.5</c:v>
                </c:pt>
                <c:pt idx="229">
                  <c:v>0.5</c:v>
                </c:pt>
                <c:pt idx="230">
                  <c:v>0.5</c:v>
                </c:pt>
                <c:pt idx="231">
                  <c:v>0.5</c:v>
                </c:pt>
                <c:pt idx="232">
                  <c:v>0.5</c:v>
                </c:pt>
                <c:pt idx="233">
                  <c:v>0.5</c:v>
                </c:pt>
                <c:pt idx="234">
                  <c:v>0.5</c:v>
                </c:pt>
                <c:pt idx="235">
                  <c:v>0.5</c:v>
                </c:pt>
                <c:pt idx="236">
                  <c:v>0.5</c:v>
                </c:pt>
                <c:pt idx="237">
                  <c:v>0.5</c:v>
                </c:pt>
                <c:pt idx="238">
                  <c:v>0.5</c:v>
                </c:pt>
                <c:pt idx="239">
                  <c:v>0.5</c:v>
                </c:pt>
                <c:pt idx="240">
                  <c:v>0.5</c:v>
                </c:pt>
                <c:pt idx="241">
                  <c:v>0.5</c:v>
                </c:pt>
                <c:pt idx="242">
                  <c:v>0.5</c:v>
                </c:pt>
                <c:pt idx="243">
                  <c:v>0.5</c:v>
                </c:pt>
                <c:pt idx="244">
                  <c:v>0.5</c:v>
                </c:pt>
                <c:pt idx="245">
                  <c:v>0.5</c:v>
                </c:pt>
                <c:pt idx="246">
                  <c:v>0.5</c:v>
                </c:pt>
                <c:pt idx="247">
                  <c:v>0.5</c:v>
                </c:pt>
                <c:pt idx="248">
                  <c:v>0.5</c:v>
                </c:pt>
                <c:pt idx="249">
                  <c:v>0.5</c:v>
                </c:pt>
                <c:pt idx="250">
                  <c:v>0.5</c:v>
                </c:pt>
                <c:pt idx="251">
                  <c:v>0.5</c:v>
                </c:pt>
                <c:pt idx="252">
                  <c:v>0.5</c:v>
                </c:pt>
                <c:pt idx="253">
                  <c:v>0.5</c:v>
                </c:pt>
                <c:pt idx="254">
                  <c:v>0.5</c:v>
                </c:pt>
                <c:pt idx="255">
                  <c:v>0.5</c:v>
                </c:pt>
                <c:pt idx="256">
                  <c:v>0.5</c:v>
                </c:pt>
                <c:pt idx="257">
                  <c:v>0.5</c:v>
                </c:pt>
                <c:pt idx="258">
                  <c:v>0.5</c:v>
                </c:pt>
                <c:pt idx="259">
                  <c:v>0.5</c:v>
                </c:pt>
                <c:pt idx="260">
                  <c:v>0.5</c:v>
                </c:pt>
                <c:pt idx="261">
                  <c:v>0.5</c:v>
                </c:pt>
                <c:pt idx="262">
                  <c:v>0.5</c:v>
                </c:pt>
                <c:pt idx="263">
                  <c:v>0.5</c:v>
                </c:pt>
                <c:pt idx="264">
                  <c:v>0.5</c:v>
                </c:pt>
                <c:pt idx="265">
                  <c:v>0.5</c:v>
                </c:pt>
                <c:pt idx="266">
                  <c:v>0.5</c:v>
                </c:pt>
                <c:pt idx="267">
                  <c:v>0.5</c:v>
                </c:pt>
                <c:pt idx="268">
                  <c:v>0.5</c:v>
                </c:pt>
                <c:pt idx="269">
                  <c:v>0.5</c:v>
                </c:pt>
                <c:pt idx="270">
                  <c:v>0.5</c:v>
                </c:pt>
                <c:pt idx="271">
                  <c:v>0.5</c:v>
                </c:pt>
                <c:pt idx="272">
                  <c:v>0.5</c:v>
                </c:pt>
                <c:pt idx="273">
                  <c:v>0.5</c:v>
                </c:pt>
                <c:pt idx="274">
                  <c:v>0.5</c:v>
                </c:pt>
                <c:pt idx="275">
                  <c:v>0.5</c:v>
                </c:pt>
                <c:pt idx="276">
                  <c:v>0.5</c:v>
                </c:pt>
                <c:pt idx="277">
                  <c:v>0.5</c:v>
                </c:pt>
                <c:pt idx="278">
                  <c:v>0.5</c:v>
                </c:pt>
                <c:pt idx="279">
                  <c:v>0.5</c:v>
                </c:pt>
                <c:pt idx="280">
                  <c:v>0.5</c:v>
                </c:pt>
                <c:pt idx="281">
                  <c:v>0.5</c:v>
                </c:pt>
                <c:pt idx="282">
                  <c:v>0.5</c:v>
                </c:pt>
                <c:pt idx="283">
                  <c:v>0.5</c:v>
                </c:pt>
                <c:pt idx="284">
                  <c:v>0.5</c:v>
                </c:pt>
                <c:pt idx="285">
                  <c:v>0.5</c:v>
                </c:pt>
                <c:pt idx="286">
                  <c:v>0.5</c:v>
                </c:pt>
                <c:pt idx="287">
                  <c:v>0.5</c:v>
                </c:pt>
                <c:pt idx="288">
                  <c:v>0.5</c:v>
                </c:pt>
                <c:pt idx="289">
                  <c:v>0.5</c:v>
                </c:pt>
                <c:pt idx="290">
                  <c:v>0.5</c:v>
                </c:pt>
                <c:pt idx="291">
                  <c:v>0.5</c:v>
                </c:pt>
                <c:pt idx="292">
                  <c:v>0.5</c:v>
                </c:pt>
                <c:pt idx="293">
                  <c:v>0.5</c:v>
                </c:pt>
                <c:pt idx="294">
                  <c:v>0.5</c:v>
                </c:pt>
                <c:pt idx="295">
                  <c:v>0.5</c:v>
                </c:pt>
                <c:pt idx="296">
                  <c:v>0.5</c:v>
                </c:pt>
                <c:pt idx="297">
                  <c:v>0.5</c:v>
                </c:pt>
                <c:pt idx="298">
                  <c:v>0.5</c:v>
                </c:pt>
                <c:pt idx="299">
                  <c:v>0.5</c:v>
                </c:pt>
                <c:pt idx="300">
                  <c:v>0.5</c:v>
                </c:pt>
                <c:pt idx="301">
                  <c:v>0.5</c:v>
                </c:pt>
                <c:pt idx="302">
                  <c:v>0.5</c:v>
                </c:pt>
                <c:pt idx="303">
                  <c:v>0.5</c:v>
                </c:pt>
                <c:pt idx="304">
                  <c:v>0.5</c:v>
                </c:pt>
                <c:pt idx="305">
                  <c:v>0.5</c:v>
                </c:pt>
                <c:pt idx="306">
                  <c:v>0.5</c:v>
                </c:pt>
                <c:pt idx="307">
                  <c:v>0.5</c:v>
                </c:pt>
                <c:pt idx="308">
                  <c:v>0.5</c:v>
                </c:pt>
                <c:pt idx="309">
                  <c:v>0.5</c:v>
                </c:pt>
                <c:pt idx="310">
                  <c:v>0.5</c:v>
                </c:pt>
                <c:pt idx="311">
                  <c:v>0.5</c:v>
                </c:pt>
                <c:pt idx="312">
                  <c:v>0.5</c:v>
                </c:pt>
                <c:pt idx="313">
                  <c:v>0.5</c:v>
                </c:pt>
                <c:pt idx="314">
                  <c:v>0.5</c:v>
                </c:pt>
                <c:pt idx="315">
                  <c:v>0.5</c:v>
                </c:pt>
                <c:pt idx="316">
                  <c:v>0.5</c:v>
                </c:pt>
                <c:pt idx="317">
                  <c:v>0.5</c:v>
                </c:pt>
                <c:pt idx="318">
                  <c:v>0.5</c:v>
                </c:pt>
                <c:pt idx="319">
                  <c:v>0.5</c:v>
                </c:pt>
                <c:pt idx="320">
                  <c:v>0.5</c:v>
                </c:pt>
                <c:pt idx="321">
                  <c:v>0.5</c:v>
                </c:pt>
                <c:pt idx="322">
                  <c:v>0.5</c:v>
                </c:pt>
                <c:pt idx="323">
                  <c:v>0.5</c:v>
                </c:pt>
                <c:pt idx="324">
                  <c:v>0.5</c:v>
                </c:pt>
                <c:pt idx="325">
                  <c:v>0.5</c:v>
                </c:pt>
                <c:pt idx="326">
                  <c:v>0.5</c:v>
                </c:pt>
                <c:pt idx="327">
                  <c:v>0.5</c:v>
                </c:pt>
                <c:pt idx="328">
                  <c:v>0.5</c:v>
                </c:pt>
                <c:pt idx="329">
                  <c:v>0.5</c:v>
                </c:pt>
                <c:pt idx="330">
                  <c:v>0.5</c:v>
                </c:pt>
                <c:pt idx="331">
                  <c:v>0.5</c:v>
                </c:pt>
                <c:pt idx="332">
                  <c:v>0.5</c:v>
                </c:pt>
                <c:pt idx="333">
                  <c:v>0.5</c:v>
                </c:pt>
                <c:pt idx="334">
                  <c:v>0.5</c:v>
                </c:pt>
                <c:pt idx="335">
                  <c:v>0.5</c:v>
                </c:pt>
                <c:pt idx="336">
                  <c:v>0.5</c:v>
                </c:pt>
                <c:pt idx="337">
                  <c:v>0.5</c:v>
                </c:pt>
                <c:pt idx="338">
                  <c:v>0.5</c:v>
                </c:pt>
                <c:pt idx="339">
                  <c:v>0.5</c:v>
                </c:pt>
                <c:pt idx="340">
                  <c:v>0.5</c:v>
                </c:pt>
                <c:pt idx="341">
                  <c:v>0.5</c:v>
                </c:pt>
                <c:pt idx="342">
                  <c:v>0.5</c:v>
                </c:pt>
                <c:pt idx="343">
                  <c:v>0.5</c:v>
                </c:pt>
                <c:pt idx="344">
                  <c:v>0.5</c:v>
                </c:pt>
                <c:pt idx="345">
                  <c:v>0.5</c:v>
                </c:pt>
                <c:pt idx="346">
                  <c:v>0.5</c:v>
                </c:pt>
                <c:pt idx="347">
                  <c:v>0.5</c:v>
                </c:pt>
                <c:pt idx="348">
                  <c:v>0.5</c:v>
                </c:pt>
                <c:pt idx="349">
                  <c:v>0.5</c:v>
                </c:pt>
                <c:pt idx="350">
                  <c:v>0.5</c:v>
                </c:pt>
                <c:pt idx="351">
                  <c:v>0.5</c:v>
                </c:pt>
                <c:pt idx="352">
                  <c:v>0.5</c:v>
                </c:pt>
                <c:pt idx="353">
                  <c:v>0.5</c:v>
                </c:pt>
                <c:pt idx="354">
                  <c:v>0.5</c:v>
                </c:pt>
                <c:pt idx="355">
                  <c:v>0.5</c:v>
                </c:pt>
                <c:pt idx="356">
                  <c:v>0.5</c:v>
                </c:pt>
                <c:pt idx="357">
                  <c:v>0.5</c:v>
                </c:pt>
                <c:pt idx="358">
                  <c:v>0.5</c:v>
                </c:pt>
                <c:pt idx="359">
                  <c:v>0.5</c:v>
                </c:pt>
                <c:pt idx="360">
                  <c:v>0.5</c:v>
                </c:pt>
                <c:pt idx="361">
                  <c:v>0.5</c:v>
                </c:pt>
                <c:pt idx="362">
                  <c:v>0.5</c:v>
                </c:pt>
                <c:pt idx="363">
                  <c:v>0.5</c:v>
                </c:pt>
                <c:pt idx="364">
                  <c:v>0.5</c:v>
                </c:pt>
                <c:pt idx="365">
                  <c:v>0.5</c:v>
                </c:pt>
                <c:pt idx="366">
                  <c:v>0.5</c:v>
                </c:pt>
                <c:pt idx="367">
                  <c:v>0.5</c:v>
                </c:pt>
                <c:pt idx="368">
                  <c:v>0.5</c:v>
                </c:pt>
                <c:pt idx="369">
                  <c:v>0.5</c:v>
                </c:pt>
                <c:pt idx="370">
                  <c:v>0.5</c:v>
                </c:pt>
                <c:pt idx="371">
                  <c:v>0.5</c:v>
                </c:pt>
                <c:pt idx="372">
                  <c:v>0.5</c:v>
                </c:pt>
                <c:pt idx="373">
                  <c:v>0.5</c:v>
                </c:pt>
                <c:pt idx="374">
                  <c:v>0.5</c:v>
                </c:pt>
                <c:pt idx="375">
                  <c:v>0.5</c:v>
                </c:pt>
                <c:pt idx="376">
                  <c:v>0.5</c:v>
                </c:pt>
                <c:pt idx="377">
                  <c:v>0.5</c:v>
                </c:pt>
                <c:pt idx="378">
                  <c:v>0.5</c:v>
                </c:pt>
                <c:pt idx="379">
                  <c:v>0.5</c:v>
                </c:pt>
                <c:pt idx="380">
                  <c:v>0.5</c:v>
                </c:pt>
                <c:pt idx="381">
                  <c:v>0.5</c:v>
                </c:pt>
                <c:pt idx="382">
                  <c:v>0.5</c:v>
                </c:pt>
                <c:pt idx="383">
                  <c:v>0.5</c:v>
                </c:pt>
                <c:pt idx="384">
                  <c:v>0.5</c:v>
                </c:pt>
                <c:pt idx="385">
                  <c:v>0.5</c:v>
                </c:pt>
                <c:pt idx="386">
                  <c:v>0.5</c:v>
                </c:pt>
                <c:pt idx="387">
                  <c:v>0.5</c:v>
                </c:pt>
                <c:pt idx="388">
                  <c:v>0.5</c:v>
                </c:pt>
                <c:pt idx="389">
                  <c:v>0.5</c:v>
                </c:pt>
                <c:pt idx="390">
                  <c:v>0.5</c:v>
                </c:pt>
                <c:pt idx="391">
                  <c:v>0.5</c:v>
                </c:pt>
                <c:pt idx="392">
                  <c:v>0.5</c:v>
                </c:pt>
                <c:pt idx="393">
                  <c:v>0.5</c:v>
                </c:pt>
                <c:pt idx="394">
                  <c:v>0.5</c:v>
                </c:pt>
                <c:pt idx="395">
                  <c:v>0.5</c:v>
                </c:pt>
                <c:pt idx="396">
                  <c:v>0.5</c:v>
                </c:pt>
                <c:pt idx="397">
                  <c:v>0.5</c:v>
                </c:pt>
                <c:pt idx="398">
                  <c:v>0.5</c:v>
                </c:pt>
                <c:pt idx="399">
                  <c:v>0.5</c:v>
                </c:pt>
                <c:pt idx="400">
                  <c:v>0.5</c:v>
                </c:pt>
                <c:pt idx="401">
                  <c:v>0.5</c:v>
                </c:pt>
                <c:pt idx="402">
                  <c:v>0.5</c:v>
                </c:pt>
                <c:pt idx="403">
                  <c:v>0.5</c:v>
                </c:pt>
                <c:pt idx="404">
                  <c:v>0.5</c:v>
                </c:pt>
                <c:pt idx="405">
                  <c:v>0.5</c:v>
                </c:pt>
                <c:pt idx="406">
                  <c:v>0.5</c:v>
                </c:pt>
                <c:pt idx="407">
                  <c:v>0.5</c:v>
                </c:pt>
                <c:pt idx="408">
                  <c:v>0.5</c:v>
                </c:pt>
                <c:pt idx="409">
                  <c:v>0.5</c:v>
                </c:pt>
                <c:pt idx="410">
                  <c:v>0.5</c:v>
                </c:pt>
                <c:pt idx="411">
                  <c:v>0.5</c:v>
                </c:pt>
                <c:pt idx="412">
                  <c:v>0.5</c:v>
                </c:pt>
                <c:pt idx="413">
                  <c:v>0.5</c:v>
                </c:pt>
                <c:pt idx="414">
                  <c:v>0.5</c:v>
                </c:pt>
                <c:pt idx="415">
                  <c:v>0.5</c:v>
                </c:pt>
                <c:pt idx="416">
                  <c:v>0.5</c:v>
                </c:pt>
                <c:pt idx="417">
                  <c:v>0.5</c:v>
                </c:pt>
                <c:pt idx="418">
                  <c:v>0.5</c:v>
                </c:pt>
                <c:pt idx="419">
                  <c:v>0.5</c:v>
                </c:pt>
                <c:pt idx="420">
                  <c:v>0.5</c:v>
                </c:pt>
                <c:pt idx="421">
                  <c:v>0.5</c:v>
                </c:pt>
                <c:pt idx="422">
                  <c:v>0.5</c:v>
                </c:pt>
                <c:pt idx="423">
                  <c:v>0.5</c:v>
                </c:pt>
                <c:pt idx="424">
                  <c:v>0.5</c:v>
                </c:pt>
                <c:pt idx="425">
                  <c:v>0.5</c:v>
                </c:pt>
                <c:pt idx="426">
                  <c:v>0.5</c:v>
                </c:pt>
                <c:pt idx="427">
                  <c:v>0.5</c:v>
                </c:pt>
                <c:pt idx="428">
                  <c:v>0.5</c:v>
                </c:pt>
                <c:pt idx="429">
                  <c:v>0.5</c:v>
                </c:pt>
                <c:pt idx="430">
                  <c:v>0.5</c:v>
                </c:pt>
                <c:pt idx="431">
                  <c:v>0.5</c:v>
                </c:pt>
                <c:pt idx="432">
                  <c:v>0.5</c:v>
                </c:pt>
                <c:pt idx="433">
                  <c:v>0.5</c:v>
                </c:pt>
                <c:pt idx="434">
                  <c:v>0.5</c:v>
                </c:pt>
                <c:pt idx="435">
                  <c:v>0.5</c:v>
                </c:pt>
                <c:pt idx="436">
                  <c:v>0.5</c:v>
                </c:pt>
                <c:pt idx="437">
                  <c:v>0.5</c:v>
                </c:pt>
                <c:pt idx="438">
                  <c:v>0.5</c:v>
                </c:pt>
                <c:pt idx="439">
                  <c:v>0.5</c:v>
                </c:pt>
                <c:pt idx="440">
                  <c:v>0.5</c:v>
                </c:pt>
                <c:pt idx="441">
                  <c:v>0.5</c:v>
                </c:pt>
                <c:pt idx="442">
                  <c:v>0.5</c:v>
                </c:pt>
                <c:pt idx="443">
                  <c:v>0.5</c:v>
                </c:pt>
                <c:pt idx="444">
                  <c:v>0.5</c:v>
                </c:pt>
                <c:pt idx="445">
                  <c:v>0.5</c:v>
                </c:pt>
                <c:pt idx="446">
                  <c:v>0.5</c:v>
                </c:pt>
                <c:pt idx="447">
                  <c:v>0.5</c:v>
                </c:pt>
                <c:pt idx="448">
                  <c:v>0.5</c:v>
                </c:pt>
                <c:pt idx="449">
                  <c:v>0.5</c:v>
                </c:pt>
                <c:pt idx="450">
                  <c:v>0.5</c:v>
                </c:pt>
                <c:pt idx="451">
                  <c:v>0.5</c:v>
                </c:pt>
                <c:pt idx="452">
                  <c:v>0.5</c:v>
                </c:pt>
                <c:pt idx="453">
                  <c:v>0.5</c:v>
                </c:pt>
                <c:pt idx="454">
                  <c:v>0.5</c:v>
                </c:pt>
                <c:pt idx="455">
                  <c:v>0.5</c:v>
                </c:pt>
                <c:pt idx="456">
                  <c:v>0.5</c:v>
                </c:pt>
                <c:pt idx="457">
                  <c:v>0.5</c:v>
                </c:pt>
                <c:pt idx="458">
                  <c:v>0.5</c:v>
                </c:pt>
                <c:pt idx="459">
                  <c:v>0.5</c:v>
                </c:pt>
                <c:pt idx="460">
                  <c:v>0.5</c:v>
                </c:pt>
                <c:pt idx="461">
                  <c:v>0.5</c:v>
                </c:pt>
                <c:pt idx="462">
                  <c:v>0.5</c:v>
                </c:pt>
                <c:pt idx="463">
                  <c:v>0.5</c:v>
                </c:pt>
                <c:pt idx="464">
                  <c:v>0.5</c:v>
                </c:pt>
                <c:pt idx="465">
                  <c:v>0.5</c:v>
                </c:pt>
                <c:pt idx="466">
                  <c:v>0.5</c:v>
                </c:pt>
                <c:pt idx="467">
                  <c:v>0.5</c:v>
                </c:pt>
                <c:pt idx="468">
                  <c:v>0.5</c:v>
                </c:pt>
                <c:pt idx="469">
                  <c:v>0.5</c:v>
                </c:pt>
                <c:pt idx="470">
                  <c:v>0.5</c:v>
                </c:pt>
                <c:pt idx="471">
                  <c:v>0.5</c:v>
                </c:pt>
                <c:pt idx="472">
                  <c:v>0.5</c:v>
                </c:pt>
                <c:pt idx="473">
                  <c:v>0.5</c:v>
                </c:pt>
                <c:pt idx="474">
                  <c:v>0.5</c:v>
                </c:pt>
                <c:pt idx="475">
                  <c:v>0.5</c:v>
                </c:pt>
                <c:pt idx="476">
                  <c:v>0.5</c:v>
                </c:pt>
                <c:pt idx="477">
                  <c:v>0.5</c:v>
                </c:pt>
                <c:pt idx="478">
                  <c:v>0.5</c:v>
                </c:pt>
                <c:pt idx="479">
                  <c:v>0.5</c:v>
                </c:pt>
                <c:pt idx="480">
                  <c:v>0.5</c:v>
                </c:pt>
                <c:pt idx="481">
                  <c:v>0.5</c:v>
                </c:pt>
                <c:pt idx="482">
                  <c:v>0.5</c:v>
                </c:pt>
                <c:pt idx="483">
                  <c:v>0.5</c:v>
                </c:pt>
                <c:pt idx="484">
                  <c:v>0.5</c:v>
                </c:pt>
                <c:pt idx="485">
                  <c:v>0.5</c:v>
                </c:pt>
                <c:pt idx="486">
                  <c:v>0.5</c:v>
                </c:pt>
                <c:pt idx="487">
                  <c:v>0.5</c:v>
                </c:pt>
                <c:pt idx="488">
                  <c:v>0.5</c:v>
                </c:pt>
                <c:pt idx="489">
                  <c:v>0.5</c:v>
                </c:pt>
                <c:pt idx="490">
                  <c:v>0.5</c:v>
                </c:pt>
                <c:pt idx="491">
                  <c:v>0.5</c:v>
                </c:pt>
                <c:pt idx="492">
                  <c:v>0.5</c:v>
                </c:pt>
                <c:pt idx="493">
                  <c:v>0.5</c:v>
                </c:pt>
                <c:pt idx="494">
                  <c:v>0.5</c:v>
                </c:pt>
                <c:pt idx="495">
                  <c:v>0.5</c:v>
                </c:pt>
              </c:numCache>
            </c:numRef>
          </c:yVal>
          <c:smooth val="0"/>
        </c:ser>
        <c:ser>
          <c:idx val="2"/>
          <c:order val="2"/>
          <c:tx>
            <c:v>Maximum slop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strRef>
              <c:f>Sheet1!$Z$4:$Z$499</c:f>
              <c:strCache>
                <c:ptCount val="496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CO-35</c:v>
                </c:pt>
                <c:pt idx="35">
                  <c:v>CO-36</c:v>
                </c:pt>
                <c:pt idx="36">
                  <c:v>CO-37</c:v>
                </c:pt>
                <c:pt idx="37">
                  <c:v>CO-38</c:v>
                </c:pt>
                <c:pt idx="38">
                  <c:v>CO-39</c:v>
                </c:pt>
                <c:pt idx="39">
                  <c:v>CO-40</c:v>
                </c:pt>
                <c:pt idx="40">
                  <c:v>CO-41</c:v>
                </c:pt>
                <c:pt idx="41">
                  <c:v>CO-42</c:v>
                </c:pt>
                <c:pt idx="42">
                  <c:v>CO-43</c:v>
                </c:pt>
                <c:pt idx="43">
                  <c:v>CO-44</c:v>
                </c:pt>
                <c:pt idx="44">
                  <c:v>CO-45</c:v>
                </c:pt>
                <c:pt idx="45">
                  <c:v>CO-46</c:v>
                </c:pt>
                <c:pt idx="46">
                  <c:v>CO-47</c:v>
                </c:pt>
                <c:pt idx="47">
                  <c:v>CO-48</c:v>
                </c:pt>
                <c:pt idx="48">
                  <c:v>CO-49</c:v>
                </c:pt>
                <c:pt idx="49">
                  <c:v>CO-50</c:v>
                </c:pt>
                <c:pt idx="50">
                  <c:v>CO-51</c:v>
                </c:pt>
                <c:pt idx="51">
                  <c:v>CO-52</c:v>
                </c:pt>
                <c:pt idx="52">
                  <c:v>CO-53</c:v>
                </c:pt>
                <c:pt idx="53">
                  <c:v>CO-54</c:v>
                </c:pt>
                <c:pt idx="54">
                  <c:v>CO-55</c:v>
                </c:pt>
                <c:pt idx="55">
                  <c:v>CO-56</c:v>
                </c:pt>
                <c:pt idx="56">
                  <c:v>CO-57</c:v>
                </c:pt>
                <c:pt idx="57">
                  <c:v>CO-58</c:v>
                </c:pt>
                <c:pt idx="58">
                  <c:v>CO-59</c:v>
                </c:pt>
                <c:pt idx="59">
                  <c:v>CO-60</c:v>
                </c:pt>
                <c:pt idx="60">
                  <c:v>CO-61</c:v>
                </c:pt>
                <c:pt idx="61">
                  <c:v>CO-62</c:v>
                </c:pt>
                <c:pt idx="62">
                  <c:v>CO-63</c:v>
                </c:pt>
                <c:pt idx="63">
                  <c:v>CO-64</c:v>
                </c:pt>
                <c:pt idx="64">
                  <c:v>CO-65</c:v>
                </c:pt>
                <c:pt idx="65">
                  <c:v>CO-66</c:v>
                </c:pt>
                <c:pt idx="66">
                  <c:v>CO-67</c:v>
                </c:pt>
                <c:pt idx="67">
                  <c:v>CO-68</c:v>
                </c:pt>
                <c:pt idx="68">
                  <c:v>CO-69</c:v>
                </c:pt>
                <c:pt idx="69">
                  <c:v>CO-70</c:v>
                </c:pt>
                <c:pt idx="70">
                  <c:v>CO-71</c:v>
                </c:pt>
                <c:pt idx="71">
                  <c:v>CO-72</c:v>
                </c:pt>
                <c:pt idx="72">
                  <c:v>CO-73</c:v>
                </c:pt>
                <c:pt idx="73">
                  <c:v>CO-74</c:v>
                </c:pt>
                <c:pt idx="74">
                  <c:v>CO-75</c:v>
                </c:pt>
                <c:pt idx="75">
                  <c:v>CO-76</c:v>
                </c:pt>
                <c:pt idx="76">
                  <c:v>CO-77</c:v>
                </c:pt>
                <c:pt idx="77">
                  <c:v>CO-78</c:v>
                </c:pt>
                <c:pt idx="78">
                  <c:v>CO-79</c:v>
                </c:pt>
                <c:pt idx="79">
                  <c:v>CO-80</c:v>
                </c:pt>
                <c:pt idx="80">
                  <c:v>CO-81</c:v>
                </c:pt>
                <c:pt idx="81">
                  <c:v>CO-82</c:v>
                </c:pt>
                <c:pt idx="82">
                  <c:v>CO-83</c:v>
                </c:pt>
                <c:pt idx="83">
                  <c:v>CO-84</c:v>
                </c:pt>
                <c:pt idx="84">
                  <c:v>CO-85</c:v>
                </c:pt>
                <c:pt idx="85">
                  <c:v>CO-86</c:v>
                </c:pt>
                <c:pt idx="86">
                  <c:v>CO-87</c:v>
                </c:pt>
                <c:pt idx="87">
                  <c:v>CO-88</c:v>
                </c:pt>
                <c:pt idx="88">
                  <c:v>CO-89</c:v>
                </c:pt>
                <c:pt idx="89">
                  <c:v>CO-90</c:v>
                </c:pt>
                <c:pt idx="90">
                  <c:v>CO-91</c:v>
                </c:pt>
                <c:pt idx="91">
                  <c:v>CO-92</c:v>
                </c:pt>
                <c:pt idx="92">
                  <c:v>CO-93</c:v>
                </c:pt>
                <c:pt idx="93">
                  <c:v>CO-94</c:v>
                </c:pt>
                <c:pt idx="94">
                  <c:v>CO-95</c:v>
                </c:pt>
                <c:pt idx="95">
                  <c:v>CO-96</c:v>
                </c:pt>
                <c:pt idx="96">
                  <c:v>CO-97</c:v>
                </c:pt>
                <c:pt idx="97">
                  <c:v>CO-98</c:v>
                </c:pt>
                <c:pt idx="98">
                  <c:v>CO-99</c:v>
                </c:pt>
                <c:pt idx="99">
                  <c:v>CO-100</c:v>
                </c:pt>
                <c:pt idx="100">
                  <c:v>CO-101</c:v>
                </c:pt>
                <c:pt idx="101">
                  <c:v>CO-102</c:v>
                </c:pt>
                <c:pt idx="102">
                  <c:v>CO-103</c:v>
                </c:pt>
                <c:pt idx="103">
                  <c:v>CO-104</c:v>
                </c:pt>
                <c:pt idx="104">
                  <c:v>CO-105</c:v>
                </c:pt>
                <c:pt idx="105">
                  <c:v>CO-106</c:v>
                </c:pt>
                <c:pt idx="106">
                  <c:v>CO-107</c:v>
                </c:pt>
                <c:pt idx="107">
                  <c:v>CO-108</c:v>
                </c:pt>
                <c:pt idx="108">
                  <c:v>CO-109</c:v>
                </c:pt>
                <c:pt idx="109">
                  <c:v>CO-110</c:v>
                </c:pt>
                <c:pt idx="110">
                  <c:v>CO-111</c:v>
                </c:pt>
                <c:pt idx="111">
                  <c:v>CO-112</c:v>
                </c:pt>
                <c:pt idx="112">
                  <c:v>CO-113</c:v>
                </c:pt>
                <c:pt idx="113">
                  <c:v>CO-114</c:v>
                </c:pt>
                <c:pt idx="114">
                  <c:v>CO-115</c:v>
                </c:pt>
                <c:pt idx="115">
                  <c:v>CO-116</c:v>
                </c:pt>
                <c:pt idx="116">
                  <c:v>CO-117</c:v>
                </c:pt>
                <c:pt idx="117">
                  <c:v>CO-118</c:v>
                </c:pt>
                <c:pt idx="118">
                  <c:v>CO-119</c:v>
                </c:pt>
                <c:pt idx="119">
                  <c:v>CO-120</c:v>
                </c:pt>
                <c:pt idx="120">
                  <c:v>CO-121</c:v>
                </c:pt>
                <c:pt idx="121">
                  <c:v>CO-122</c:v>
                </c:pt>
                <c:pt idx="122">
                  <c:v>CO-123</c:v>
                </c:pt>
                <c:pt idx="123">
                  <c:v>CO-124</c:v>
                </c:pt>
                <c:pt idx="124">
                  <c:v>CO-125</c:v>
                </c:pt>
                <c:pt idx="125">
                  <c:v>CO-126</c:v>
                </c:pt>
                <c:pt idx="126">
                  <c:v>CO-127</c:v>
                </c:pt>
                <c:pt idx="127">
                  <c:v>CO-128</c:v>
                </c:pt>
                <c:pt idx="128">
                  <c:v>CO-129</c:v>
                </c:pt>
                <c:pt idx="129">
                  <c:v>CO-130</c:v>
                </c:pt>
                <c:pt idx="130">
                  <c:v>CO-131</c:v>
                </c:pt>
                <c:pt idx="131">
                  <c:v>CO-132</c:v>
                </c:pt>
                <c:pt idx="132">
                  <c:v>CO-133</c:v>
                </c:pt>
                <c:pt idx="133">
                  <c:v>CO-134</c:v>
                </c:pt>
                <c:pt idx="134">
                  <c:v>CO-135</c:v>
                </c:pt>
                <c:pt idx="135">
                  <c:v>CO-136</c:v>
                </c:pt>
                <c:pt idx="136">
                  <c:v>CO-137</c:v>
                </c:pt>
                <c:pt idx="137">
                  <c:v>CO-138</c:v>
                </c:pt>
                <c:pt idx="138">
                  <c:v>CO-139</c:v>
                </c:pt>
                <c:pt idx="139">
                  <c:v>CO-140</c:v>
                </c:pt>
                <c:pt idx="140">
                  <c:v>CO-141</c:v>
                </c:pt>
                <c:pt idx="141">
                  <c:v>CO-142</c:v>
                </c:pt>
                <c:pt idx="142">
                  <c:v>CO-143</c:v>
                </c:pt>
                <c:pt idx="143">
                  <c:v>CO-144</c:v>
                </c:pt>
                <c:pt idx="144">
                  <c:v>CO-145</c:v>
                </c:pt>
                <c:pt idx="145">
                  <c:v>CO-146</c:v>
                </c:pt>
                <c:pt idx="146">
                  <c:v>CO-147</c:v>
                </c:pt>
                <c:pt idx="147">
                  <c:v>CO-148</c:v>
                </c:pt>
                <c:pt idx="148">
                  <c:v>CO-149</c:v>
                </c:pt>
                <c:pt idx="149">
                  <c:v>CO-150</c:v>
                </c:pt>
                <c:pt idx="150">
                  <c:v>CO-151</c:v>
                </c:pt>
                <c:pt idx="151">
                  <c:v>CO-152</c:v>
                </c:pt>
                <c:pt idx="152">
                  <c:v>CO-153</c:v>
                </c:pt>
                <c:pt idx="153">
                  <c:v>CO-154</c:v>
                </c:pt>
                <c:pt idx="154">
                  <c:v>CO-155</c:v>
                </c:pt>
                <c:pt idx="155">
                  <c:v>CO-156</c:v>
                </c:pt>
                <c:pt idx="156">
                  <c:v>CO-157</c:v>
                </c:pt>
                <c:pt idx="157">
                  <c:v>CO-158</c:v>
                </c:pt>
                <c:pt idx="158">
                  <c:v>CO-159</c:v>
                </c:pt>
                <c:pt idx="159">
                  <c:v>CO-160</c:v>
                </c:pt>
                <c:pt idx="160">
                  <c:v>CO-161</c:v>
                </c:pt>
                <c:pt idx="161">
                  <c:v>CO-162</c:v>
                </c:pt>
                <c:pt idx="162">
                  <c:v>CO-163</c:v>
                </c:pt>
                <c:pt idx="163">
                  <c:v>CO-164</c:v>
                </c:pt>
                <c:pt idx="164">
                  <c:v>CO-165</c:v>
                </c:pt>
                <c:pt idx="165">
                  <c:v>CO-166</c:v>
                </c:pt>
                <c:pt idx="166">
                  <c:v>CO-167</c:v>
                </c:pt>
                <c:pt idx="167">
                  <c:v>CO-168</c:v>
                </c:pt>
                <c:pt idx="168">
                  <c:v>CO-169</c:v>
                </c:pt>
                <c:pt idx="169">
                  <c:v>CO-170</c:v>
                </c:pt>
                <c:pt idx="170">
                  <c:v>CO-171</c:v>
                </c:pt>
                <c:pt idx="171">
                  <c:v>CO-172</c:v>
                </c:pt>
                <c:pt idx="172">
                  <c:v>CO-173</c:v>
                </c:pt>
                <c:pt idx="173">
                  <c:v>CO-174</c:v>
                </c:pt>
                <c:pt idx="174">
                  <c:v>CO-175</c:v>
                </c:pt>
                <c:pt idx="175">
                  <c:v>CO-176</c:v>
                </c:pt>
                <c:pt idx="176">
                  <c:v>CO-177</c:v>
                </c:pt>
                <c:pt idx="177">
                  <c:v>CO-178</c:v>
                </c:pt>
                <c:pt idx="178">
                  <c:v>CO-179</c:v>
                </c:pt>
                <c:pt idx="179">
                  <c:v>CO-180</c:v>
                </c:pt>
                <c:pt idx="180">
                  <c:v>CO-181</c:v>
                </c:pt>
                <c:pt idx="181">
                  <c:v>CO-182</c:v>
                </c:pt>
                <c:pt idx="182">
                  <c:v>CO-183</c:v>
                </c:pt>
                <c:pt idx="183">
                  <c:v>CO-184</c:v>
                </c:pt>
                <c:pt idx="184">
                  <c:v>CO-185</c:v>
                </c:pt>
                <c:pt idx="185">
                  <c:v>CO-186</c:v>
                </c:pt>
                <c:pt idx="186">
                  <c:v>CO-187</c:v>
                </c:pt>
                <c:pt idx="187">
                  <c:v>CO-188</c:v>
                </c:pt>
                <c:pt idx="188">
                  <c:v>CO-189</c:v>
                </c:pt>
                <c:pt idx="189">
                  <c:v>CO-190</c:v>
                </c:pt>
                <c:pt idx="190">
                  <c:v>CO-191</c:v>
                </c:pt>
                <c:pt idx="191">
                  <c:v>CO-192</c:v>
                </c:pt>
                <c:pt idx="192">
                  <c:v>CO-193</c:v>
                </c:pt>
                <c:pt idx="193">
                  <c:v>CO-194</c:v>
                </c:pt>
                <c:pt idx="194">
                  <c:v>CO-195</c:v>
                </c:pt>
                <c:pt idx="195">
                  <c:v>CO-196</c:v>
                </c:pt>
                <c:pt idx="196">
                  <c:v>CO-197</c:v>
                </c:pt>
                <c:pt idx="197">
                  <c:v>CO-198</c:v>
                </c:pt>
                <c:pt idx="198">
                  <c:v>CO-199</c:v>
                </c:pt>
                <c:pt idx="199">
                  <c:v>CO-200</c:v>
                </c:pt>
                <c:pt idx="200">
                  <c:v>CO-201</c:v>
                </c:pt>
                <c:pt idx="201">
                  <c:v>CO-202</c:v>
                </c:pt>
                <c:pt idx="202">
                  <c:v>CO-203</c:v>
                </c:pt>
                <c:pt idx="203">
                  <c:v>CO-204</c:v>
                </c:pt>
                <c:pt idx="204">
                  <c:v>CO-205</c:v>
                </c:pt>
                <c:pt idx="205">
                  <c:v>CO-206</c:v>
                </c:pt>
                <c:pt idx="206">
                  <c:v>CO-207</c:v>
                </c:pt>
                <c:pt idx="207">
                  <c:v>CO-208</c:v>
                </c:pt>
                <c:pt idx="208">
                  <c:v>CO-209</c:v>
                </c:pt>
                <c:pt idx="209">
                  <c:v>CO-210</c:v>
                </c:pt>
                <c:pt idx="210">
                  <c:v>CO-211</c:v>
                </c:pt>
                <c:pt idx="211">
                  <c:v>CO-212</c:v>
                </c:pt>
                <c:pt idx="212">
                  <c:v>CO-213</c:v>
                </c:pt>
                <c:pt idx="213">
                  <c:v>CO-214</c:v>
                </c:pt>
                <c:pt idx="214">
                  <c:v>CO-215</c:v>
                </c:pt>
                <c:pt idx="215">
                  <c:v>CO-216</c:v>
                </c:pt>
                <c:pt idx="216">
                  <c:v>CO-217</c:v>
                </c:pt>
                <c:pt idx="217">
                  <c:v>CO-218</c:v>
                </c:pt>
                <c:pt idx="218">
                  <c:v>CO-219</c:v>
                </c:pt>
                <c:pt idx="219">
                  <c:v>CO-220</c:v>
                </c:pt>
                <c:pt idx="220">
                  <c:v>CO-221</c:v>
                </c:pt>
                <c:pt idx="221">
                  <c:v>CO-222</c:v>
                </c:pt>
                <c:pt idx="222">
                  <c:v>CO-223</c:v>
                </c:pt>
                <c:pt idx="223">
                  <c:v>CO-224</c:v>
                </c:pt>
                <c:pt idx="224">
                  <c:v>CO-225</c:v>
                </c:pt>
                <c:pt idx="225">
                  <c:v>CO-226</c:v>
                </c:pt>
                <c:pt idx="226">
                  <c:v>CO-227</c:v>
                </c:pt>
                <c:pt idx="227">
                  <c:v>CO-228</c:v>
                </c:pt>
                <c:pt idx="228">
                  <c:v>CO-229</c:v>
                </c:pt>
                <c:pt idx="229">
                  <c:v>CO-230</c:v>
                </c:pt>
                <c:pt idx="230">
                  <c:v>CO-231</c:v>
                </c:pt>
                <c:pt idx="231">
                  <c:v>CO-232</c:v>
                </c:pt>
                <c:pt idx="232">
                  <c:v>CO-233</c:v>
                </c:pt>
                <c:pt idx="233">
                  <c:v>CO-234</c:v>
                </c:pt>
                <c:pt idx="234">
                  <c:v>CO-235</c:v>
                </c:pt>
                <c:pt idx="235">
                  <c:v>CO-236</c:v>
                </c:pt>
                <c:pt idx="236">
                  <c:v>CO-237</c:v>
                </c:pt>
                <c:pt idx="237">
                  <c:v>CO-238</c:v>
                </c:pt>
                <c:pt idx="238">
                  <c:v>CO-239</c:v>
                </c:pt>
                <c:pt idx="239">
                  <c:v>CO-240</c:v>
                </c:pt>
                <c:pt idx="240">
                  <c:v>CO-241</c:v>
                </c:pt>
                <c:pt idx="241">
                  <c:v>CO-242</c:v>
                </c:pt>
                <c:pt idx="242">
                  <c:v>CO-243</c:v>
                </c:pt>
                <c:pt idx="243">
                  <c:v>CO-244</c:v>
                </c:pt>
                <c:pt idx="244">
                  <c:v>CO-245</c:v>
                </c:pt>
                <c:pt idx="245">
                  <c:v>CO-246</c:v>
                </c:pt>
                <c:pt idx="246">
                  <c:v>CO-247</c:v>
                </c:pt>
                <c:pt idx="247">
                  <c:v>CO-248</c:v>
                </c:pt>
                <c:pt idx="248">
                  <c:v>CO-249</c:v>
                </c:pt>
                <c:pt idx="249">
                  <c:v>CO-250</c:v>
                </c:pt>
                <c:pt idx="250">
                  <c:v>CO-251</c:v>
                </c:pt>
                <c:pt idx="251">
                  <c:v>CO-252</c:v>
                </c:pt>
                <c:pt idx="252">
                  <c:v>CO-253</c:v>
                </c:pt>
                <c:pt idx="253">
                  <c:v>CO-254</c:v>
                </c:pt>
                <c:pt idx="254">
                  <c:v>CO-255</c:v>
                </c:pt>
                <c:pt idx="255">
                  <c:v>CO-256</c:v>
                </c:pt>
                <c:pt idx="256">
                  <c:v>CO-257</c:v>
                </c:pt>
                <c:pt idx="257">
                  <c:v>CO-258</c:v>
                </c:pt>
                <c:pt idx="258">
                  <c:v>CO-259</c:v>
                </c:pt>
                <c:pt idx="259">
                  <c:v>CO-260</c:v>
                </c:pt>
                <c:pt idx="260">
                  <c:v>CO-261</c:v>
                </c:pt>
                <c:pt idx="261">
                  <c:v>CO-262</c:v>
                </c:pt>
                <c:pt idx="262">
                  <c:v>CO-263</c:v>
                </c:pt>
                <c:pt idx="263">
                  <c:v>CO-264</c:v>
                </c:pt>
                <c:pt idx="264">
                  <c:v>CO-265</c:v>
                </c:pt>
                <c:pt idx="265">
                  <c:v>CO-266</c:v>
                </c:pt>
                <c:pt idx="266">
                  <c:v>CO-267</c:v>
                </c:pt>
                <c:pt idx="267">
                  <c:v>CO-268</c:v>
                </c:pt>
                <c:pt idx="268">
                  <c:v>CO-269</c:v>
                </c:pt>
                <c:pt idx="269">
                  <c:v>CO-270</c:v>
                </c:pt>
                <c:pt idx="270">
                  <c:v>CO-271</c:v>
                </c:pt>
                <c:pt idx="271">
                  <c:v>CO-272</c:v>
                </c:pt>
                <c:pt idx="272">
                  <c:v>CO-273</c:v>
                </c:pt>
                <c:pt idx="273">
                  <c:v>CO-274</c:v>
                </c:pt>
                <c:pt idx="274">
                  <c:v>CO-275</c:v>
                </c:pt>
                <c:pt idx="275">
                  <c:v>CO-276</c:v>
                </c:pt>
                <c:pt idx="276">
                  <c:v>CO-277</c:v>
                </c:pt>
                <c:pt idx="277">
                  <c:v>CO-278</c:v>
                </c:pt>
                <c:pt idx="278">
                  <c:v>CO-279</c:v>
                </c:pt>
                <c:pt idx="279">
                  <c:v>CO-280</c:v>
                </c:pt>
                <c:pt idx="280">
                  <c:v>CO-281</c:v>
                </c:pt>
                <c:pt idx="281">
                  <c:v>CO-282</c:v>
                </c:pt>
                <c:pt idx="282">
                  <c:v>CO-283</c:v>
                </c:pt>
                <c:pt idx="283">
                  <c:v>CO-284</c:v>
                </c:pt>
                <c:pt idx="284">
                  <c:v>CO-285</c:v>
                </c:pt>
                <c:pt idx="285">
                  <c:v>CO-286</c:v>
                </c:pt>
                <c:pt idx="286">
                  <c:v>CO-287</c:v>
                </c:pt>
                <c:pt idx="287">
                  <c:v>CO-288</c:v>
                </c:pt>
                <c:pt idx="288">
                  <c:v>CO-289</c:v>
                </c:pt>
                <c:pt idx="289">
                  <c:v>CO-290</c:v>
                </c:pt>
                <c:pt idx="290">
                  <c:v>CO-291</c:v>
                </c:pt>
                <c:pt idx="291">
                  <c:v>CO-292</c:v>
                </c:pt>
                <c:pt idx="292">
                  <c:v>CO-293</c:v>
                </c:pt>
                <c:pt idx="293">
                  <c:v>CO-294</c:v>
                </c:pt>
                <c:pt idx="294">
                  <c:v>CO-295</c:v>
                </c:pt>
                <c:pt idx="295">
                  <c:v>CO-296</c:v>
                </c:pt>
                <c:pt idx="296">
                  <c:v>CO-297</c:v>
                </c:pt>
                <c:pt idx="297">
                  <c:v>CO-298</c:v>
                </c:pt>
                <c:pt idx="298">
                  <c:v>CO-299</c:v>
                </c:pt>
                <c:pt idx="299">
                  <c:v>CO-300</c:v>
                </c:pt>
                <c:pt idx="300">
                  <c:v>CO-301</c:v>
                </c:pt>
                <c:pt idx="301">
                  <c:v>CO-302</c:v>
                </c:pt>
                <c:pt idx="302">
                  <c:v>CO-303</c:v>
                </c:pt>
                <c:pt idx="303">
                  <c:v>CO-304</c:v>
                </c:pt>
                <c:pt idx="304">
                  <c:v>CO-305</c:v>
                </c:pt>
                <c:pt idx="305">
                  <c:v>CO-306</c:v>
                </c:pt>
                <c:pt idx="306">
                  <c:v>CO-307</c:v>
                </c:pt>
                <c:pt idx="307">
                  <c:v>CO-308</c:v>
                </c:pt>
                <c:pt idx="308">
                  <c:v>CO-309</c:v>
                </c:pt>
                <c:pt idx="309">
                  <c:v>CO-310</c:v>
                </c:pt>
                <c:pt idx="310">
                  <c:v>CO-311</c:v>
                </c:pt>
                <c:pt idx="311">
                  <c:v>CO-312</c:v>
                </c:pt>
                <c:pt idx="312">
                  <c:v>CO-313</c:v>
                </c:pt>
                <c:pt idx="313">
                  <c:v>CO-314</c:v>
                </c:pt>
                <c:pt idx="314">
                  <c:v>CO-315</c:v>
                </c:pt>
                <c:pt idx="315">
                  <c:v>CO-316</c:v>
                </c:pt>
                <c:pt idx="316">
                  <c:v>CO-317</c:v>
                </c:pt>
                <c:pt idx="317">
                  <c:v>CO-320</c:v>
                </c:pt>
                <c:pt idx="318">
                  <c:v>CO-321</c:v>
                </c:pt>
                <c:pt idx="319">
                  <c:v>CO-322</c:v>
                </c:pt>
                <c:pt idx="320">
                  <c:v>CO-323</c:v>
                </c:pt>
                <c:pt idx="321">
                  <c:v>CO-324</c:v>
                </c:pt>
                <c:pt idx="322">
                  <c:v>CO-325</c:v>
                </c:pt>
                <c:pt idx="323">
                  <c:v>CO-326</c:v>
                </c:pt>
                <c:pt idx="324">
                  <c:v>CO-327</c:v>
                </c:pt>
                <c:pt idx="325">
                  <c:v>CO-328</c:v>
                </c:pt>
                <c:pt idx="326">
                  <c:v>CO-329</c:v>
                </c:pt>
                <c:pt idx="327">
                  <c:v>CO-330</c:v>
                </c:pt>
                <c:pt idx="328">
                  <c:v>CO-331</c:v>
                </c:pt>
                <c:pt idx="329">
                  <c:v>CO-332</c:v>
                </c:pt>
                <c:pt idx="330">
                  <c:v>CO-333</c:v>
                </c:pt>
                <c:pt idx="331">
                  <c:v>CO-334</c:v>
                </c:pt>
                <c:pt idx="332">
                  <c:v>CO-335</c:v>
                </c:pt>
                <c:pt idx="333">
                  <c:v>CO-336</c:v>
                </c:pt>
                <c:pt idx="334">
                  <c:v>CO-337</c:v>
                </c:pt>
                <c:pt idx="335">
                  <c:v>CO-338</c:v>
                </c:pt>
                <c:pt idx="336">
                  <c:v>CO-339</c:v>
                </c:pt>
                <c:pt idx="337">
                  <c:v>CO-340</c:v>
                </c:pt>
                <c:pt idx="338">
                  <c:v>CO-341</c:v>
                </c:pt>
                <c:pt idx="339">
                  <c:v>CO-342</c:v>
                </c:pt>
                <c:pt idx="340">
                  <c:v>CO-343</c:v>
                </c:pt>
                <c:pt idx="341">
                  <c:v>CO-344</c:v>
                </c:pt>
                <c:pt idx="342">
                  <c:v>CO-345</c:v>
                </c:pt>
                <c:pt idx="343">
                  <c:v>CO-346</c:v>
                </c:pt>
                <c:pt idx="344">
                  <c:v>CO-347</c:v>
                </c:pt>
                <c:pt idx="345">
                  <c:v>CO-348</c:v>
                </c:pt>
                <c:pt idx="346">
                  <c:v>CO-349</c:v>
                </c:pt>
                <c:pt idx="347">
                  <c:v>CO-350</c:v>
                </c:pt>
                <c:pt idx="348">
                  <c:v>CO-351</c:v>
                </c:pt>
                <c:pt idx="349">
                  <c:v>CO-352</c:v>
                </c:pt>
                <c:pt idx="350">
                  <c:v>CO-353</c:v>
                </c:pt>
                <c:pt idx="351">
                  <c:v>CO-354</c:v>
                </c:pt>
                <c:pt idx="352">
                  <c:v>CO-355</c:v>
                </c:pt>
                <c:pt idx="353">
                  <c:v>CO-356</c:v>
                </c:pt>
                <c:pt idx="354">
                  <c:v>CO-357</c:v>
                </c:pt>
                <c:pt idx="355">
                  <c:v>CO-358</c:v>
                </c:pt>
                <c:pt idx="356">
                  <c:v>CO-359</c:v>
                </c:pt>
                <c:pt idx="357">
                  <c:v>CO-360</c:v>
                </c:pt>
                <c:pt idx="358">
                  <c:v>CO-361</c:v>
                </c:pt>
                <c:pt idx="359">
                  <c:v>CO-362</c:v>
                </c:pt>
                <c:pt idx="360">
                  <c:v>CO-363</c:v>
                </c:pt>
                <c:pt idx="361">
                  <c:v>CO-364</c:v>
                </c:pt>
                <c:pt idx="362">
                  <c:v>CO-365</c:v>
                </c:pt>
                <c:pt idx="363">
                  <c:v>CO-366</c:v>
                </c:pt>
                <c:pt idx="364">
                  <c:v>CO-367</c:v>
                </c:pt>
                <c:pt idx="365">
                  <c:v>CO-368</c:v>
                </c:pt>
                <c:pt idx="366">
                  <c:v>CO-369</c:v>
                </c:pt>
                <c:pt idx="367">
                  <c:v>CO-370</c:v>
                </c:pt>
                <c:pt idx="368">
                  <c:v>CO-371</c:v>
                </c:pt>
                <c:pt idx="369">
                  <c:v>CO-372</c:v>
                </c:pt>
                <c:pt idx="370">
                  <c:v>CO-373</c:v>
                </c:pt>
                <c:pt idx="371">
                  <c:v>CO-374</c:v>
                </c:pt>
                <c:pt idx="372">
                  <c:v>CO-375</c:v>
                </c:pt>
                <c:pt idx="373">
                  <c:v>CO-376</c:v>
                </c:pt>
                <c:pt idx="374">
                  <c:v>CO-377</c:v>
                </c:pt>
                <c:pt idx="375">
                  <c:v>CO-378</c:v>
                </c:pt>
                <c:pt idx="376">
                  <c:v>CO-379</c:v>
                </c:pt>
                <c:pt idx="377">
                  <c:v>CO-380</c:v>
                </c:pt>
                <c:pt idx="378">
                  <c:v>CO-381</c:v>
                </c:pt>
                <c:pt idx="379">
                  <c:v>CO-382</c:v>
                </c:pt>
                <c:pt idx="380">
                  <c:v>CO-383</c:v>
                </c:pt>
                <c:pt idx="381">
                  <c:v>CO-384</c:v>
                </c:pt>
                <c:pt idx="382">
                  <c:v>CO-385</c:v>
                </c:pt>
                <c:pt idx="383">
                  <c:v>CO-386</c:v>
                </c:pt>
                <c:pt idx="384">
                  <c:v>CO-387</c:v>
                </c:pt>
                <c:pt idx="385">
                  <c:v>CO-388</c:v>
                </c:pt>
                <c:pt idx="386">
                  <c:v>CO-389</c:v>
                </c:pt>
                <c:pt idx="387">
                  <c:v>CO-390</c:v>
                </c:pt>
                <c:pt idx="388">
                  <c:v>CO-391</c:v>
                </c:pt>
                <c:pt idx="389">
                  <c:v>CO-392</c:v>
                </c:pt>
                <c:pt idx="390">
                  <c:v>CO-393</c:v>
                </c:pt>
                <c:pt idx="391">
                  <c:v>CO-394</c:v>
                </c:pt>
                <c:pt idx="392">
                  <c:v>CO-395</c:v>
                </c:pt>
                <c:pt idx="393">
                  <c:v>CO-396</c:v>
                </c:pt>
                <c:pt idx="394">
                  <c:v>CO-397</c:v>
                </c:pt>
                <c:pt idx="395">
                  <c:v>CO-398</c:v>
                </c:pt>
                <c:pt idx="396">
                  <c:v>CO-399</c:v>
                </c:pt>
                <c:pt idx="397">
                  <c:v>CO-400</c:v>
                </c:pt>
                <c:pt idx="398">
                  <c:v>CO-401</c:v>
                </c:pt>
                <c:pt idx="399">
                  <c:v>CO-402</c:v>
                </c:pt>
                <c:pt idx="400">
                  <c:v>CO-403</c:v>
                </c:pt>
                <c:pt idx="401">
                  <c:v>CO-404</c:v>
                </c:pt>
                <c:pt idx="402">
                  <c:v>CO-405</c:v>
                </c:pt>
                <c:pt idx="403">
                  <c:v>CO-406</c:v>
                </c:pt>
                <c:pt idx="404">
                  <c:v>CO-407</c:v>
                </c:pt>
                <c:pt idx="405">
                  <c:v>CO-408</c:v>
                </c:pt>
                <c:pt idx="406">
                  <c:v>CO-409</c:v>
                </c:pt>
                <c:pt idx="407">
                  <c:v>CO-410</c:v>
                </c:pt>
                <c:pt idx="408">
                  <c:v>CO-411</c:v>
                </c:pt>
                <c:pt idx="409">
                  <c:v>CO-412</c:v>
                </c:pt>
                <c:pt idx="410">
                  <c:v>CO-413</c:v>
                </c:pt>
                <c:pt idx="411">
                  <c:v>CO-414</c:v>
                </c:pt>
                <c:pt idx="412">
                  <c:v>CO-415</c:v>
                </c:pt>
                <c:pt idx="413">
                  <c:v>CO-416</c:v>
                </c:pt>
                <c:pt idx="414">
                  <c:v>CO-417</c:v>
                </c:pt>
                <c:pt idx="415">
                  <c:v>CO-418</c:v>
                </c:pt>
                <c:pt idx="416">
                  <c:v>CO-419</c:v>
                </c:pt>
                <c:pt idx="417">
                  <c:v>CO-420</c:v>
                </c:pt>
                <c:pt idx="418">
                  <c:v>CO-421</c:v>
                </c:pt>
                <c:pt idx="419">
                  <c:v>CO-422</c:v>
                </c:pt>
                <c:pt idx="420">
                  <c:v>CO-423</c:v>
                </c:pt>
                <c:pt idx="421">
                  <c:v>CO-424</c:v>
                </c:pt>
                <c:pt idx="422">
                  <c:v>CO-425</c:v>
                </c:pt>
                <c:pt idx="423">
                  <c:v>CO-426</c:v>
                </c:pt>
                <c:pt idx="424">
                  <c:v>CO-427</c:v>
                </c:pt>
                <c:pt idx="425">
                  <c:v>CO-428</c:v>
                </c:pt>
                <c:pt idx="426">
                  <c:v>CO-429</c:v>
                </c:pt>
                <c:pt idx="427">
                  <c:v>CO-430</c:v>
                </c:pt>
                <c:pt idx="428">
                  <c:v>CO-431</c:v>
                </c:pt>
                <c:pt idx="429">
                  <c:v>CO-432</c:v>
                </c:pt>
                <c:pt idx="430">
                  <c:v>CO-433</c:v>
                </c:pt>
                <c:pt idx="431">
                  <c:v>CO-434</c:v>
                </c:pt>
                <c:pt idx="432">
                  <c:v>CO-435</c:v>
                </c:pt>
                <c:pt idx="433">
                  <c:v>CO-436</c:v>
                </c:pt>
                <c:pt idx="434">
                  <c:v>CO-437</c:v>
                </c:pt>
                <c:pt idx="435">
                  <c:v>CO-438</c:v>
                </c:pt>
                <c:pt idx="436">
                  <c:v>CO-439</c:v>
                </c:pt>
                <c:pt idx="437">
                  <c:v>CO-440</c:v>
                </c:pt>
                <c:pt idx="438">
                  <c:v>CO-441</c:v>
                </c:pt>
                <c:pt idx="439">
                  <c:v>CO-442</c:v>
                </c:pt>
                <c:pt idx="440">
                  <c:v>CO-443</c:v>
                </c:pt>
                <c:pt idx="441">
                  <c:v>CO-444</c:v>
                </c:pt>
                <c:pt idx="442">
                  <c:v>CO-445</c:v>
                </c:pt>
                <c:pt idx="443">
                  <c:v>CO-446</c:v>
                </c:pt>
                <c:pt idx="444">
                  <c:v>CO-447</c:v>
                </c:pt>
                <c:pt idx="445">
                  <c:v>CO-448</c:v>
                </c:pt>
                <c:pt idx="446">
                  <c:v>CO-449</c:v>
                </c:pt>
                <c:pt idx="447">
                  <c:v>CO-450</c:v>
                </c:pt>
                <c:pt idx="448">
                  <c:v>CO-451</c:v>
                </c:pt>
                <c:pt idx="449">
                  <c:v>CO-452</c:v>
                </c:pt>
                <c:pt idx="450">
                  <c:v>CO-453</c:v>
                </c:pt>
                <c:pt idx="451">
                  <c:v>CO-454</c:v>
                </c:pt>
                <c:pt idx="452">
                  <c:v>CO-455</c:v>
                </c:pt>
                <c:pt idx="453">
                  <c:v>CO-456</c:v>
                </c:pt>
                <c:pt idx="454">
                  <c:v>CO-457</c:v>
                </c:pt>
                <c:pt idx="455">
                  <c:v>CO-458</c:v>
                </c:pt>
                <c:pt idx="456">
                  <c:v>CO-459</c:v>
                </c:pt>
                <c:pt idx="457">
                  <c:v>CO-460</c:v>
                </c:pt>
                <c:pt idx="458">
                  <c:v>CO-461</c:v>
                </c:pt>
                <c:pt idx="459">
                  <c:v>CO-462</c:v>
                </c:pt>
                <c:pt idx="460">
                  <c:v>CO-463</c:v>
                </c:pt>
                <c:pt idx="461">
                  <c:v>CO-464</c:v>
                </c:pt>
                <c:pt idx="462">
                  <c:v>CO-465</c:v>
                </c:pt>
                <c:pt idx="463">
                  <c:v>CO-466</c:v>
                </c:pt>
                <c:pt idx="464">
                  <c:v>CO-467</c:v>
                </c:pt>
                <c:pt idx="465">
                  <c:v>CO-468</c:v>
                </c:pt>
                <c:pt idx="466">
                  <c:v>CO-469</c:v>
                </c:pt>
                <c:pt idx="467">
                  <c:v>CO-470</c:v>
                </c:pt>
                <c:pt idx="468">
                  <c:v>CO-471</c:v>
                </c:pt>
                <c:pt idx="469">
                  <c:v>CO-472</c:v>
                </c:pt>
                <c:pt idx="470">
                  <c:v>CO-473</c:v>
                </c:pt>
                <c:pt idx="471">
                  <c:v>CO-474</c:v>
                </c:pt>
                <c:pt idx="472">
                  <c:v>CO-475</c:v>
                </c:pt>
                <c:pt idx="473">
                  <c:v>CO-476</c:v>
                </c:pt>
                <c:pt idx="474">
                  <c:v>CO-477</c:v>
                </c:pt>
                <c:pt idx="475">
                  <c:v>CO-478</c:v>
                </c:pt>
                <c:pt idx="476">
                  <c:v>CO-479</c:v>
                </c:pt>
                <c:pt idx="477">
                  <c:v>CO-480</c:v>
                </c:pt>
                <c:pt idx="478">
                  <c:v>CO-481</c:v>
                </c:pt>
                <c:pt idx="479">
                  <c:v>CO-482</c:v>
                </c:pt>
                <c:pt idx="480">
                  <c:v>CO-483</c:v>
                </c:pt>
                <c:pt idx="481">
                  <c:v>CO-484</c:v>
                </c:pt>
                <c:pt idx="482">
                  <c:v>CO-485</c:v>
                </c:pt>
                <c:pt idx="483">
                  <c:v>CO-486</c:v>
                </c:pt>
                <c:pt idx="484">
                  <c:v>CO-487</c:v>
                </c:pt>
                <c:pt idx="485">
                  <c:v>CO-488</c:v>
                </c:pt>
                <c:pt idx="486">
                  <c:v>CO-489</c:v>
                </c:pt>
                <c:pt idx="487">
                  <c:v>CO-490</c:v>
                </c:pt>
                <c:pt idx="488">
                  <c:v>CO-491</c:v>
                </c:pt>
                <c:pt idx="489">
                  <c:v>CO-492</c:v>
                </c:pt>
                <c:pt idx="490">
                  <c:v>CO-493</c:v>
                </c:pt>
                <c:pt idx="491">
                  <c:v>CO-494</c:v>
                </c:pt>
                <c:pt idx="492">
                  <c:v>CO-495</c:v>
                </c:pt>
                <c:pt idx="493">
                  <c:v>CO-496</c:v>
                </c:pt>
                <c:pt idx="494">
                  <c:v>CO-497</c:v>
                </c:pt>
                <c:pt idx="495">
                  <c:v>CO-498</c:v>
                </c:pt>
              </c:strCache>
            </c:strRef>
          </c:xVal>
          <c:yVal>
            <c:numRef>
              <c:f>Sheet1!$AE$4:$AE$499</c:f>
              <c:numCache>
                <c:formatCode>General</c:formatCode>
                <c:ptCount val="496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15</c:v>
                </c:pt>
                <c:pt idx="23">
                  <c:v>15</c:v>
                </c:pt>
                <c:pt idx="24">
                  <c:v>15</c:v>
                </c:pt>
                <c:pt idx="25">
                  <c:v>15</c:v>
                </c:pt>
                <c:pt idx="26">
                  <c:v>15</c:v>
                </c:pt>
                <c:pt idx="27">
                  <c:v>15</c:v>
                </c:pt>
                <c:pt idx="28">
                  <c:v>15</c:v>
                </c:pt>
                <c:pt idx="29">
                  <c:v>15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15</c:v>
                </c:pt>
                <c:pt idx="34">
                  <c:v>15</c:v>
                </c:pt>
                <c:pt idx="35">
                  <c:v>15</c:v>
                </c:pt>
                <c:pt idx="36">
                  <c:v>15</c:v>
                </c:pt>
                <c:pt idx="37">
                  <c:v>15</c:v>
                </c:pt>
                <c:pt idx="38">
                  <c:v>15</c:v>
                </c:pt>
                <c:pt idx="39">
                  <c:v>15</c:v>
                </c:pt>
                <c:pt idx="40">
                  <c:v>15</c:v>
                </c:pt>
                <c:pt idx="41">
                  <c:v>15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15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15</c:v>
                </c:pt>
                <c:pt idx="58">
                  <c:v>15</c:v>
                </c:pt>
                <c:pt idx="59">
                  <c:v>15</c:v>
                </c:pt>
                <c:pt idx="60">
                  <c:v>15</c:v>
                </c:pt>
                <c:pt idx="61">
                  <c:v>15</c:v>
                </c:pt>
                <c:pt idx="62">
                  <c:v>15</c:v>
                </c:pt>
                <c:pt idx="63">
                  <c:v>15</c:v>
                </c:pt>
                <c:pt idx="64">
                  <c:v>15</c:v>
                </c:pt>
                <c:pt idx="65">
                  <c:v>15</c:v>
                </c:pt>
                <c:pt idx="66">
                  <c:v>15</c:v>
                </c:pt>
                <c:pt idx="67">
                  <c:v>15</c:v>
                </c:pt>
                <c:pt idx="68">
                  <c:v>15</c:v>
                </c:pt>
                <c:pt idx="69">
                  <c:v>15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15</c:v>
                </c:pt>
                <c:pt idx="76">
                  <c:v>15</c:v>
                </c:pt>
                <c:pt idx="77">
                  <c:v>15</c:v>
                </c:pt>
                <c:pt idx="78">
                  <c:v>15</c:v>
                </c:pt>
                <c:pt idx="79">
                  <c:v>15</c:v>
                </c:pt>
                <c:pt idx="80">
                  <c:v>15</c:v>
                </c:pt>
                <c:pt idx="81">
                  <c:v>15</c:v>
                </c:pt>
                <c:pt idx="82">
                  <c:v>15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15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15</c:v>
                </c:pt>
                <c:pt idx="93">
                  <c:v>15</c:v>
                </c:pt>
                <c:pt idx="94">
                  <c:v>15</c:v>
                </c:pt>
                <c:pt idx="95">
                  <c:v>15</c:v>
                </c:pt>
                <c:pt idx="96">
                  <c:v>15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15</c:v>
                </c:pt>
                <c:pt idx="102">
                  <c:v>15</c:v>
                </c:pt>
                <c:pt idx="103">
                  <c:v>15</c:v>
                </c:pt>
                <c:pt idx="104">
                  <c:v>15</c:v>
                </c:pt>
                <c:pt idx="105">
                  <c:v>15</c:v>
                </c:pt>
                <c:pt idx="106">
                  <c:v>15</c:v>
                </c:pt>
                <c:pt idx="107">
                  <c:v>15</c:v>
                </c:pt>
                <c:pt idx="108">
                  <c:v>15</c:v>
                </c:pt>
                <c:pt idx="109">
                  <c:v>15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15</c:v>
                </c:pt>
                <c:pt idx="121">
                  <c:v>15</c:v>
                </c:pt>
                <c:pt idx="122">
                  <c:v>15</c:v>
                </c:pt>
                <c:pt idx="123">
                  <c:v>15</c:v>
                </c:pt>
                <c:pt idx="124">
                  <c:v>15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15</c:v>
                </c:pt>
                <c:pt idx="146">
                  <c:v>15</c:v>
                </c:pt>
                <c:pt idx="147">
                  <c:v>15</c:v>
                </c:pt>
                <c:pt idx="148">
                  <c:v>15</c:v>
                </c:pt>
                <c:pt idx="149">
                  <c:v>15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15</c:v>
                </c:pt>
                <c:pt idx="159">
                  <c:v>15</c:v>
                </c:pt>
                <c:pt idx="160">
                  <c:v>15</c:v>
                </c:pt>
                <c:pt idx="161">
                  <c:v>15</c:v>
                </c:pt>
                <c:pt idx="162">
                  <c:v>15</c:v>
                </c:pt>
                <c:pt idx="163">
                  <c:v>15</c:v>
                </c:pt>
                <c:pt idx="164">
                  <c:v>15</c:v>
                </c:pt>
                <c:pt idx="165">
                  <c:v>15</c:v>
                </c:pt>
                <c:pt idx="166">
                  <c:v>15</c:v>
                </c:pt>
                <c:pt idx="167">
                  <c:v>15</c:v>
                </c:pt>
                <c:pt idx="168">
                  <c:v>15</c:v>
                </c:pt>
                <c:pt idx="169">
                  <c:v>15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  <c:pt idx="194">
                  <c:v>15</c:v>
                </c:pt>
                <c:pt idx="195">
                  <c:v>15</c:v>
                </c:pt>
                <c:pt idx="196">
                  <c:v>15</c:v>
                </c:pt>
                <c:pt idx="197">
                  <c:v>15</c:v>
                </c:pt>
                <c:pt idx="198">
                  <c:v>15</c:v>
                </c:pt>
                <c:pt idx="199">
                  <c:v>15</c:v>
                </c:pt>
                <c:pt idx="200">
                  <c:v>15</c:v>
                </c:pt>
                <c:pt idx="201">
                  <c:v>15</c:v>
                </c:pt>
                <c:pt idx="202">
                  <c:v>15</c:v>
                </c:pt>
                <c:pt idx="203">
                  <c:v>15</c:v>
                </c:pt>
                <c:pt idx="204">
                  <c:v>15</c:v>
                </c:pt>
                <c:pt idx="205">
                  <c:v>15</c:v>
                </c:pt>
                <c:pt idx="206">
                  <c:v>15</c:v>
                </c:pt>
                <c:pt idx="207">
                  <c:v>15</c:v>
                </c:pt>
                <c:pt idx="208">
                  <c:v>15</c:v>
                </c:pt>
                <c:pt idx="209">
                  <c:v>15</c:v>
                </c:pt>
                <c:pt idx="210">
                  <c:v>15</c:v>
                </c:pt>
                <c:pt idx="211">
                  <c:v>15</c:v>
                </c:pt>
                <c:pt idx="212">
                  <c:v>15</c:v>
                </c:pt>
                <c:pt idx="213">
                  <c:v>15</c:v>
                </c:pt>
                <c:pt idx="214">
                  <c:v>15</c:v>
                </c:pt>
                <c:pt idx="215">
                  <c:v>15</c:v>
                </c:pt>
                <c:pt idx="216">
                  <c:v>15</c:v>
                </c:pt>
                <c:pt idx="217">
                  <c:v>15</c:v>
                </c:pt>
                <c:pt idx="218">
                  <c:v>15</c:v>
                </c:pt>
                <c:pt idx="219">
                  <c:v>15</c:v>
                </c:pt>
                <c:pt idx="220">
                  <c:v>15</c:v>
                </c:pt>
                <c:pt idx="221">
                  <c:v>15</c:v>
                </c:pt>
                <c:pt idx="222">
                  <c:v>15</c:v>
                </c:pt>
                <c:pt idx="223">
                  <c:v>15</c:v>
                </c:pt>
                <c:pt idx="224">
                  <c:v>15</c:v>
                </c:pt>
                <c:pt idx="225">
                  <c:v>15</c:v>
                </c:pt>
                <c:pt idx="226">
                  <c:v>15</c:v>
                </c:pt>
                <c:pt idx="227">
                  <c:v>15</c:v>
                </c:pt>
                <c:pt idx="228">
                  <c:v>15</c:v>
                </c:pt>
                <c:pt idx="229">
                  <c:v>15</c:v>
                </c:pt>
                <c:pt idx="230">
                  <c:v>15</c:v>
                </c:pt>
                <c:pt idx="231">
                  <c:v>15</c:v>
                </c:pt>
                <c:pt idx="232">
                  <c:v>15</c:v>
                </c:pt>
                <c:pt idx="233">
                  <c:v>15</c:v>
                </c:pt>
                <c:pt idx="234">
                  <c:v>15</c:v>
                </c:pt>
                <c:pt idx="235">
                  <c:v>15</c:v>
                </c:pt>
                <c:pt idx="236">
                  <c:v>15</c:v>
                </c:pt>
                <c:pt idx="237">
                  <c:v>15</c:v>
                </c:pt>
                <c:pt idx="238">
                  <c:v>15</c:v>
                </c:pt>
                <c:pt idx="239">
                  <c:v>15</c:v>
                </c:pt>
                <c:pt idx="240">
                  <c:v>15</c:v>
                </c:pt>
                <c:pt idx="241">
                  <c:v>15</c:v>
                </c:pt>
                <c:pt idx="242">
                  <c:v>15</c:v>
                </c:pt>
                <c:pt idx="243">
                  <c:v>15</c:v>
                </c:pt>
                <c:pt idx="244">
                  <c:v>15</c:v>
                </c:pt>
                <c:pt idx="245">
                  <c:v>15</c:v>
                </c:pt>
                <c:pt idx="246">
                  <c:v>15</c:v>
                </c:pt>
                <c:pt idx="247">
                  <c:v>15</c:v>
                </c:pt>
                <c:pt idx="248">
                  <c:v>15</c:v>
                </c:pt>
                <c:pt idx="249">
                  <c:v>15</c:v>
                </c:pt>
                <c:pt idx="250">
                  <c:v>15</c:v>
                </c:pt>
                <c:pt idx="251">
                  <c:v>15</c:v>
                </c:pt>
                <c:pt idx="252">
                  <c:v>15</c:v>
                </c:pt>
                <c:pt idx="253">
                  <c:v>15</c:v>
                </c:pt>
                <c:pt idx="254">
                  <c:v>15</c:v>
                </c:pt>
                <c:pt idx="255">
                  <c:v>15</c:v>
                </c:pt>
                <c:pt idx="256">
                  <c:v>15</c:v>
                </c:pt>
                <c:pt idx="257">
                  <c:v>15</c:v>
                </c:pt>
                <c:pt idx="258">
                  <c:v>15</c:v>
                </c:pt>
                <c:pt idx="259">
                  <c:v>15</c:v>
                </c:pt>
                <c:pt idx="260">
                  <c:v>15</c:v>
                </c:pt>
                <c:pt idx="261">
                  <c:v>15</c:v>
                </c:pt>
                <c:pt idx="262">
                  <c:v>15</c:v>
                </c:pt>
                <c:pt idx="263">
                  <c:v>15</c:v>
                </c:pt>
                <c:pt idx="264">
                  <c:v>15</c:v>
                </c:pt>
                <c:pt idx="265">
                  <c:v>15</c:v>
                </c:pt>
                <c:pt idx="266">
                  <c:v>15</c:v>
                </c:pt>
                <c:pt idx="267">
                  <c:v>15</c:v>
                </c:pt>
                <c:pt idx="268">
                  <c:v>15</c:v>
                </c:pt>
                <c:pt idx="269">
                  <c:v>15</c:v>
                </c:pt>
                <c:pt idx="270">
                  <c:v>15</c:v>
                </c:pt>
                <c:pt idx="271">
                  <c:v>15</c:v>
                </c:pt>
                <c:pt idx="272">
                  <c:v>15</c:v>
                </c:pt>
                <c:pt idx="273">
                  <c:v>15</c:v>
                </c:pt>
                <c:pt idx="274">
                  <c:v>15</c:v>
                </c:pt>
                <c:pt idx="275">
                  <c:v>15</c:v>
                </c:pt>
                <c:pt idx="276">
                  <c:v>15</c:v>
                </c:pt>
                <c:pt idx="277">
                  <c:v>15</c:v>
                </c:pt>
                <c:pt idx="278">
                  <c:v>15</c:v>
                </c:pt>
                <c:pt idx="279">
                  <c:v>15</c:v>
                </c:pt>
                <c:pt idx="280">
                  <c:v>15</c:v>
                </c:pt>
                <c:pt idx="281">
                  <c:v>15</c:v>
                </c:pt>
                <c:pt idx="282">
                  <c:v>15</c:v>
                </c:pt>
                <c:pt idx="283">
                  <c:v>15</c:v>
                </c:pt>
                <c:pt idx="284">
                  <c:v>15</c:v>
                </c:pt>
                <c:pt idx="285">
                  <c:v>15</c:v>
                </c:pt>
                <c:pt idx="286">
                  <c:v>15</c:v>
                </c:pt>
                <c:pt idx="287">
                  <c:v>15</c:v>
                </c:pt>
                <c:pt idx="288">
                  <c:v>15</c:v>
                </c:pt>
                <c:pt idx="289">
                  <c:v>15</c:v>
                </c:pt>
                <c:pt idx="290">
                  <c:v>15</c:v>
                </c:pt>
                <c:pt idx="291">
                  <c:v>15</c:v>
                </c:pt>
                <c:pt idx="292">
                  <c:v>15</c:v>
                </c:pt>
                <c:pt idx="293">
                  <c:v>15</c:v>
                </c:pt>
                <c:pt idx="294">
                  <c:v>15</c:v>
                </c:pt>
                <c:pt idx="295">
                  <c:v>15</c:v>
                </c:pt>
                <c:pt idx="296">
                  <c:v>15</c:v>
                </c:pt>
                <c:pt idx="297">
                  <c:v>15</c:v>
                </c:pt>
                <c:pt idx="298">
                  <c:v>15</c:v>
                </c:pt>
                <c:pt idx="299">
                  <c:v>15</c:v>
                </c:pt>
                <c:pt idx="300">
                  <c:v>15</c:v>
                </c:pt>
                <c:pt idx="301">
                  <c:v>15</c:v>
                </c:pt>
                <c:pt idx="302">
                  <c:v>15</c:v>
                </c:pt>
                <c:pt idx="303">
                  <c:v>15</c:v>
                </c:pt>
                <c:pt idx="304">
                  <c:v>15</c:v>
                </c:pt>
                <c:pt idx="305">
                  <c:v>15</c:v>
                </c:pt>
                <c:pt idx="306">
                  <c:v>15</c:v>
                </c:pt>
                <c:pt idx="307">
                  <c:v>15</c:v>
                </c:pt>
                <c:pt idx="308">
                  <c:v>15</c:v>
                </c:pt>
                <c:pt idx="309">
                  <c:v>15</c:v>
                </c:pt>
                <c:pt idx="310">
                  <c:v>15</c:v>
                </c:pt>
                <c:pt idx="311">
                  <c:v>15</c:v>
                </c:pt>
                <c:pt idx="312">
                  <c:v>15</c:v>
                </c:pt>
                <c:pt idx="313">
                  <c:v>15</c:v>
                </c:pt>
                <c:pt idx="314">
                  <c:v>15</c:v>
                </c:pt>
                <c:pt idx="315">
                  <c:v>15</c:v>
                </c:pt>
                <c:pt idx="316">
                  <c:v>15</c:v>
                </c:pt>
                <c:pt idx="317">
                  <c:v>15</c:v>
                </c:pt>
                <c:pt idx="318">
                  <c:v>15</c:v>
                </c:pt>
                <c:pt idx="319">
                  <c:v>15</c:v>
                </c:pt>
                <c:pt idx="320">
                  <c:v>15</c:v>
                </c:pt>
                <c:pt idx="321">
                  <c:v>15</c:v>
                </c:pt>
                <c:pt idx="322">
                  <c:v>15</c:v>
                </c:pt>
                <c:pt idx="323">
                  <c:v>15</c:v>
                </c:pt>
                <c:pt idx="324">
                  <c:v>15</c:v>
                </c:pt>
                <c:pt idx="325">
                  <c:v>15</c:v>
                </c:pt>
                <c:pt idx="326">
                  <c:v>15</c:v>
                </c:pt>
                <c:pt idx="327">
                  <c:v>15</c:v>
                </c:pt>
                <c:pt idx="328">
                  <c:v>15</c:v>
                </c:pt>
                <c:pt idx="329">
                  <c:v>15</c:v>
                </c:pt>
                <c:pt idx="330">
                  <c:v>15</c:v>
                </c:pt>
                <c:pt idx="331">
                  <c:v>15</c:v>
                </c:pt>
                <c:pt idx="332">
                  <c:v>15</c:v>
                </c:pt>
                <c:pt idx="333">
                  <c:v>15</c:v>
                </c:pt>
                <c:pt idx="334">
                  <c:v>15</c:v>
                </c:pt>
                <c:pt idx="335">
                  <c:v>15</c:v>
                </c:pt>
                <c:pt idx="336">
                  <c:v>15</c:v>
                </c:pt>
                <c:pt idx="337">
                  <c:v>15</c:v>
                </c:pt>
                <c:pt idx="338">
                  <c:v>15</c:v>
                </c:pt>
                <c:pt idx="339">
                  <c:v>15</c:v>
                </c:pt>
                <c:pt idx="340">
                  <c:v>15</c:v>
                </c:pt>
                <c:pt idx="341">
                  <c:v>15</c:v>
                </c:pt>
                <c:pt idx="342">
                  <c:v>15</c:v>
                </c:pt>
                <c:pt idx="343">
                  <c:v>15</c:v>
                </c:pt>
                <c:pt idx="344">
                  <c:v>15</c:v>
                </c:pt>
                <c:pt idx="345">
                  <c:v>15</c:v>
                </c:pt>
                <c:pt idx="346">
                  <c:v>15</c:v>
                </c:pt>
                <c:pt idx="347">
                  <c:v>15</c:v>
                </c:pt>
                <c:pt idx="348">
                  <c:v>15</c:v>
                </c:pt>
                <c:pt idx="349">
                  <c:v>15</c:v>
                </c:pt>
                <c:pt idx="350">
                  <c:v>15</c:v>
                </c:pt>
                <c:pt idx="351">
                  <c:v>15</c:v>
                </c:pt>
                <c:pt idx="352">
                  <c:v>15</c:v>
                </c:pt>
                <c:pt idx="353">
                  <c:v>15</c:v>
                </c:pt>
                <c:pt idx="354">
                  <c:v>15</c:v>
                </c:pt>
                <c:pt idx="355">
                  <c:v>15</c:v>
                </c:pt>
                <c:pt idx="356">
                  <c:v>15</c:v>
                </c:pt>
                <c:pt idx="357">
                  <c:v>15</c:v>
                </c:pt>
                <c:pt idx="358">
                  <c:v>15</c:v>
                </c:pt>
                <c:pt idx="359">
                  <c:v>15</c:v>
                </c:pt>
                <c:pt idx="360">
                  <c:v>15</c:v>
                </c:pt>
                <c:pt idx="361">
                  <c:v>15</c:v>
                </c:pt>
                <c:pt idx="362">
                  <c:v>15</c:v>
                </c:pt>
                <c:pt idx="363">
                  <c:v>15</c:v>
                </c:pt>
                <c:pt idx="364">
                  <c:v>15</c:v>
                </c:pt>
                <c:pt idx="365">
                  <c:v>15</c:v>
                </c:pt>
                <c:pt idx="366">
                  <c:v>15</c:v>
                </c:pt>
                <c:pt idx="367">
                  <c:v>15</c:v>
                </c:pt>
                <c:pt idx="368">
                  <c:v>15</c:v>
                </c:pt>
                <c:pt idx="369">
                  <c:v>15</c:v>
                </c:pt>
                <c:pt idx="370">
                  <c:v>15</c:v>
                </c:pt>
                <c:pt idx="371">
                  <c:v>15</c:v>
                </c:pt>
                <c:pt idx="372">
                  <c:v>15</c:v>
                </c:pt>
                <c:pt idx="373">
                  <c:v>15</c:v>
                </c:pt>
                <c:pt idx="374">
                  <c:v>15</c:v>
                </c:pt>
                <c:pt idx="375">
                  <c:v>15</c:v>
                </c:pt>
                <c:pt idx="376">
                  <c:v>15</c:v>
                </c:pt>
                <c:pt idx="377">
                  <c:v>15</c:v>
                </c:pt>
                <c:pt idx="378">
                  <c:v>15</c:v>
                </c:pt>
                <c:pt idx="379">
                  <c:v>15</c:v>
                </c:pt>
                <c:pt idx="380">
                  <c:v>15</c:v>
                </c:pt>
                <c:pt idx="381">
                  <c:v>15</c:v>
                </c:pt>
                <c:pt idx="382">
                  <c:v>15</c:v>
                </c:pt>
                <c:pt idx="383">
                  <c:v>15</c:v>
                </c:pt>
                <c:pt idx="384">
                  <c:v>15</c:v>
                </c:pt>
                <c:pt idx="385">
                  <c:v>15</c:v>
                </c:pt>
                <c:pt idx="386">
                  <c:v>15</c:v>
                </c:pt>
                <c:pt idx="387">
                  <c:v>15</c:v>
                </c:pt>
                <c:pt idx="388">
                  <c:v>15</c:v>
                </c:pt>
                <c:pt idx="389">
                  <c:v>15</c:v>
                </c:pt>
                <c:pt idx="390">
                  <c:v>15</c:v>
                </c:pt>
                <c:pt idx="391">
                  <c:v>15</c:v>
                </c:pt>
                <c:pt idx="392">
                  <c:v>15</c:v>
                </c:pt>
                <c:pt idx="393">
                  <c:v>15</c:v>
                </c:pt>
                <c:pt idx="394">
                  <c:v>15</c:v>
                </c:pt>
                <c:pt idx="395">
                  <c:v>15</c:v>
                </c:pt>
                <c:pt idx="396">
                  <c:v>15</c:v>
                </c:pt>
                <c:pt idx="397">
                  <c:v>15</c:v>
                </c:pt>
                <c:pt idx="398">
                  <c:v>15</c:v>
                </c:pt>
                <c:pt idx="399">
                  <c:v>15</c:v>
                </c:pt>
                <c:pt idx="400">
                  <c:v>15</c:v>
                </c:pt>
                <c:pt idx="401">
                  <c:v>15</c:v>
                </c:pt>
                <c:pt idx="402">
                  <c:v>15</c:v>
                </c:pt>
                <c:pt idx="403">
                  <c:v>15</c:v>
                </c:pt>
                <c:pt idx="404">
                  <c:v>15</c:v>
                </c:pt>
                <c:pt idx="405">
                  <c:v>15</c:v>
                </c:pt>
                <c:pt idx="406">
                  <c:v>15</c:v>
                </c:pt>
                <c:pt idx="407">
                  <c:v>15</c:v>
                </c:pt>
                <c:pt idx="408">
                  <c:v>15</c:v>
                </c:pt>
                <c:pt idx="409">
                  <c:v>15</c:v>
                </c:pt>
                <c:pt idx="410">
                  <c:v>15</c:v>
                </c:pt>
                <c:pt idx="411">
                  <c:v>15</c:v>
                </c:pt>
                <c:pt idx="412">
                  <c:v>15</c:v>
                </c:pt>
                <c:pt idx="413">
                  <c:v>15</c:v>
                </c:pt>
                <c:pt idx="414">
                  <c:v>15</c:v>
                </c:pt>
                <c:pt idx="415">
                  <c:v>15</c:v>
                </c:pt>
                <c:pt idx="416">
                  <c:v>15</c:v>
                </c:pt>
                <c:pt idx="417">
                  <c:v>15</c:v>
                </c:pt>
                <c:pt idx="418">
                  <c:v>15</c:v>
                </c:pt>
                <c:pt idx="419">
                  <c:v>15</c:v>
                </c:pt>
                <c:pt idx="420">
                  <c:v>15</c:v>
                </c:pt>
                <c:pt idx="421">
                  <c:v>15</c:v>
                </c:pt>
                <c:pt idx="422">
                  <c:v>15</c:v>
                </c:pt>
                <c:pt idx="423">
                  <c:v>15</c:v>
                </c:pt>
                <c:pt idx="424">
                  <c:v>15</c:v>
                </c:pt>
                <c:pt idx="425">
                  <c:v>15</c:v>
                </c:pt>
                <c:pt idx="426">
                  <c:v>15</c:v>
                </c:pt>
                <c:pt idx="427">
                  <c:v>15</c:v>
                </c:pt>
                <c:pt idx="428">
                  <c:v>15</c:v>
                </c:pt>
                <c:pt idx="429">
                  <c:v>15</c:v>
                </c:pt>
                <c:pt idx="430">
                  <c:v>15</c:v>
                </c:pt>
                <c:pt idx="431">
                  <c:v>15</c:v>
                </c:pt>
                <c:pt idx="432">
                  <c:v>15</c:v>
                </c:pt>
                <c:pt idx="433">
                  <c:v>15</c:v>
                </c:pt>
                <c:pt idx="434">
                  <c:v>15</c:v>
                </c:pt>
                <c:pt idx="435">
                  <c:v>15</c:v>
                </c:pt>
                <c:pt idx="436">
                  <c:v>15</c:v>
                </c:pt>
                <c:pt idx="437">
                  <c:v>15</c:v>
                </c:pt>
                <c:pt idx="438">
                  <c:v>15</c:v>
                </c:pt>
                <c:pt idx="439">
                  <c:v>15</c:v>
                </c:pt>
                <c:pt idx="440">
                  <c:v>15</c:v>
                </c:pt>
                <c:pt idx="441">
                  <c:v>15</c:v>
                </c:pt>
                <c:pt idx="442">
                  <c:v>15</c:v>
                </c:pt>
                <c:pt idx="443">
                  <c:v>15</c:v>
                </c:pt>
                <c:pt idx="444">
                  <c:v>15</c:v>
                </c:pt>
                <c:pt idx="445">
                  <c:v>15</c:v>
                </c:pt>
                <c:pt idx="446">
                  <c:v>15</c:v>
                </c:pt>
                <c:pt idx="447">
                  <c:v>15</c:v>
                </c:pt>
                <c:pt idx="448">
                  <c:v>15</c:v>
                </c:pt>
                <c:pt idx="449">
                  <c:v>15</c:v>
                </c:pt>
                <c:pt idx="450">
                  <c:v>15</c:v>
                </c:pt>
                <c:pt idx="451">
                  <c:v>15</c:v>
                </c:pt>
                <c:pt idx="452">
                  <c:v>15</c:v>
                </c:pt>
                <c:pt idx="453">
                  <c:v>15</c:v>
                </c:pt>
                <c:pt idx="454">
                  <c:v>15</c:v>
                </c:pt>
                <c:pt idx="455">
                  <c:v>15</c:v>
                </c:pt>
                <c:pt idx="456">
                  <c:v>15</c:v>
                </c:pt>
                <c:pt idx="457">
                  <c:v>15</c:v>
                </c:pt>
                <c:pt idx="458">
                  <c:v>15</c:v>
                </c:pt>
                <c:pt idx="459">
                  <c:v>15</c:v>
                </c:pt>
                <c:pt idx="460">
                  <c:v>15</c:v>
                </c:pt>
                <c:pt idx="461">
                  <c:v>15</c:v>
                </c:pt>
                <c:pt idx="462">
                  <c:v>15</c:v>
                </c:pt>
                <c:pt idx="463">
                  <c:v>15</c:v>
                </c:pt>
                <c:pt idx="464">
                  <c:v>15</c:v>
                </c:pt>
                <c:pt idx="465">
                  <c:v>15</c:v>
                </c:pt>
                <c:pt idx="466">
                  <c:v>15</c:v>
                </c:pt>
                <c:pt idx="467">
                  <c:v>15</c:v>
                </c:pt>
                <c:pt idx="468">
                  <c:v>15</c:v>
                </c:pt>
                <c:pt idx="469">
                  <c:v>15</c:v>
                </c:pt>
                <c:pt idx="470">
                  <c:v>15</c:v>
                </c:pt>
                <c:pt idx="471">
                  <c:v>15</c:v>
                </c:pt>
                <c:pt idx="472">
                  <c:v>15</c:v>
                </c:pt>
                <c:pt idx="473">
                  <c:v>15</c:v>
                </c:pt>
                <c:pt idx="474">
                  <c:v>15</c:v>
                </c:pt>
                <c:pt idx="475">
                  <c:v>15</c:v>
                </c:pt>
                <c:pt idx="476">
                  <c:v>15</c:v>
                </c:pt>
                <c:pt idx="477">
                  <c:v>15</c:v>
                </c:pt>
                <c:pt idx="478">
                  <c:v>15</c:v>
                </c:pt>
                <c:pt idx="479">
                  <c:v>15</c:v>
                </c:pt>
                <c:pt idx="480">
                  <c:v>15</c:v>
                </c:pt>
                <c:pt idx="481">
                  <c:v>15</c:v>
                </c:pt>
                <c:pt idx="482">
                  <c:v>15</c:v>
                </c:pt>
                <c:pt idx="483">
                  <c:v>15</c:v>
                </c:pt>
                <c:pt idx="484">
                  <c:v>15</c:v>
                </c:pt>
                <c:pt idx="485">
                  <c:v>15</c:v>
                </c:pt>
                <c:pt idx="486">
                  <c:v>15</c:v>
                </c:pt>
                <c:pt idx="487">
                  <c:v>15</c:v>
                </c:pt>
                <c:pt idx="488">
                  <c:v>15</c:v>
                </c:pt>
                <c:pt idx="489">
                  <c:v>15</c:v>
                </c:pt>
                <c:pt idx="490">
                  <c:v>15</c:v>
                </c:pt>
                <c:pt idx="491">
                  <c:v>15</c:v>
                </c:pt>
                <c:pt idx="492">
                  <c:v>15</c:v>
                </c:pt>
                <c:pt idx="493">
                  <c:v>15</c:v>
                </c:pt>
                <c:pt idx="494">
                  <c:v>15</c:v>
                </c:pt>
                <c:pt idx="495">
                  <c:v>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980816"/>
        <c:axId val="235981376"/>
      </c:scatterChart>
      <c:valAx>
        <c:axId val="235980816"/>
        <c:scaling>
          <c:orientation val="minMax"/>
          <c:max val="5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Conduits number</a:t>
                </a:r>
              </a:p>
            </c:rich>
          </c:tx>
          <c:layout>
            <c:manualLayout>
              <c:xMode val="edge"/>
              <c:yMode val="edge"/>
              <c:x val="0.43566276966970557"/>
              <c:y val="0.948312269274740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1376"/>
        <c:crosses val="autoZero"/>
        <c:crossBetween val="midCat"/>
      </c:valAx>
      <c:valAx>
        <c:axId val="235981376"/>
        <c:scaling>
          <c:orientation val="minMax"/>
          <c:max val="17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980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93247760001836"/>
          <c:y val="5.7544669197572035E-2"/>
          <c:w val="0.45526204353459954"/>
          <c:h val="4.9991104968922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833BDB-9B4F-4186-B5D6-092A860D3FA6}" type="doc">
      <dgm:prSet loTypeId="urn:microsoft.com/office/officeart/2011/layout/HexagonRadial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82FFCA0-09AE-4A67-823A-995B147CCE14}">
      <dgm:prSet phldrT="[Text]" custT="1"/>
      <dgm:spPr/>
      <dgm:t>
        <a:bodyPr/>
        <a:lstStyle/>
        <a:p>
          <a:r>
            <a:rPr lang="en-US" sz="3200" dirty="0" smtClean="0"/>
            <a:t>Study Area</a:t>
          </a:r>
          <a:endParaRPr lang="en-US" sz="3200" dirty="0"/>
        </a:p>
      </dgm:t>
    </dgm:pt>
    <dgm:pt modelId="{06E73A4E-6759-43AE-85D3-D5C59ACCC764}" type="parTrans" cxnId="{F055DB78-87C6-408A-B054-295DEF6C6D7D}">
      <dgm:prSet/>
      <dgm:spPr/>
      <dgm:t>
        <a:bodyPr/>
        <a:lstStyle/>
        <a:p>
          <a:endParaRPr lang="en-US"/>
        </a:p>
      </dgm:t>
    </dgm:pt>
    <dgm:pt modelId="{995B609B-3494-4EE1-8BC5-AA2CF83B2A7D}" type="sibTrans" cxnId="{F055DB78-87C6-408A-B054-295DEF6C6D7D}">
      <dgm:prSet/>
      <dgm:spPr/>
      <dgm:t>
        <a:bodyPr/>
        <a:lstStyle/>
        <a:p>
          <a:endParaRPr lang="en-US"/>
        </a:p>
      </dgm:t>
    </dgm:pt>
    <dgm:pt modelId="{90A81F96-56E5-4245-8800-EAA101A1F494}">
      <dgm:prSet phldrT="[Text]"/>
      <dgm:spPr/>
      <dgm:t>
        <a:bodyPr/>
        <a:lstStyle/>
        <a:p>
          <a:r>
            <a:rPr lang="en-US" dirty="0" smtClean="0"/>
            <a:t>Topography</a:t>
          </a:r>
          <a:endParaRPr lang="en-US" dirty="0"/>
        </a:p>
      </dgm:t>
    </dgm:pt>
    <dgm:pt modelId="{9A31C0C6-3637-4FD6-8A9E-CD8C96EA1828}" type="parTrans" cxnId="{5C5EF485-2545-495A-A3AF-D8D5EDA1A9BF}">
      <dgm:prSet/>
      <dgm:spPr/>
      <dgm:t>
        <a:bodyPr/>
        <a:lstStyle/>
        <a:p>
          <a:endParaRPr lang="en-US"/>
        </a:p>
      </dgm:t>
    </dgm:pt>
    <dgm:pt modelId="{C295093C-F7FA-45D7-95BA-F58DD17F722D}" type="sibTrans" cxnId="{5C5EF485-2545-495A-A3AF-D8D5EDA1A9BF}">
      <dgm:prSet/>
      <dgm:spPr/>
      <dgm:t>
        <a:bodyPr/>
        <a:lstStyle/>
        <a:p>
          <a:endParaRPr lang="en-US"/>
        </a:p>
      </dgm:t>
    </dgm:pt>
    <dgm:pt modelId="{85784A5C-C42F-4940-AA21-D8469B6A5EAF}">
      <dgm:prSet phldrT="[Text]"/>
      <dgm:spPr/>
      <dgm:t>
        <a:bodyPr/>
        <a:lstStyle/>
        <a:p>
          <a:r>
            <a:rPr lang="en-US" dirty="0" smtClean="0"/>
            <a:t>Location </a:t>
          </a:r>
          <a:endParaRPr lang="en-US" dirty="0"/>
        </a:p>
      </dgm:t>
    </dgm:pt>
    <dgm:pt modelId="{58E032BB-7835-4FD0-AAD8-6D6BC5D12157}" type="parTrans" cxnId="{F482DFBC-07CE-4815-B0A3-F3AFFA55DD32}">
      <dgm:prSet/>
      <dgm:spPr/>
      <dgm:t>
        <a:bodyPr/>
        <a:lstStyle/>
        <a:p>
          <a:endParaRPr lang="en-US"/>
        </a:p>
      </dgm:t>
    </dgm:pt>
    <dgm:pt modelId="{3DE591E5-5F69-4107-9B4A-555A0E34CBCD}" type="sibTrans" cxnId="{F482DFBC-07CE-4815-B0A3-F3AFFA55DD32}">
      <dgm:prSet/>
      <dgm:spPr/>
      <dgm:t>
        <a:bodyPr/>
        <a:lstStyle/>
        <a:p>
          <a:endParaRPr lang="en-US"/>
        </a:p>
      </dgm:t>
    </dgm:pt>
    <dgm:pt modelId="{B457A7D8-A7CA-408C-B090-7A2DE2A8283C}">
      <dgm:prSet phldrT="[Text]"/>
      <dgm:spPr/>
      <dgm:t>
        <a:bodyPr/>
        <a:lstStyle/>
        <a:p>
          <a:r>
            <a:rPr lang="en-US" dirty="0" smtClean="0"/>
            <a:t>climate</a:t>
          </a:r>
          <a:endParaRPr lang="en-US" dirty="0"/>
        </a:p>
      </dgm:t>
    </dgm:pt>
    <dgm:pt modelId="{B54A4743-C61E-4434-A58A-CEC61B7017D6}" type="parTrans" cxnId="{75D8AA04-EB3B-4AB5-A98F-105FDA079346}">
      <dgm:prSet/>
      <dgm:spPr/>
      <dgm:t>
        <a:bodyPr/>
        <a:lstStyle/>
        <a:p>
          <a:endParaRPr lang="en-US"/>
        </a:p>
      </dgm:t>
    </dgm:pt>
    <dgm:pt modelId="{9A29A571-676A-42A1-B0E9-A52BA8EF61E5}" type="sibTrans" cxnId="{75D8AA04-EB3B-4AB5-A98F-105FDA079346}">
      <dgm:prSet/>
      <dgm:spPr/>
      <dgm:t>
        <a:bodyPr/>
        <a:lstStyle/>
        <a:p>
          <a:endParaRPr lang="en-US"/>
        </a:p>
      </dgm:t>
    </dgm:pt>
    <dgm:pt modelId="{F9085FF3-AD07-48B0-A8AC-10D6B75FBB7A}">
      <dgm:prSet phldrT="[Text]"/>
      <dgm:spPr/>
      <dgm:t>
        <a:bodyPr/>
        <a:lstStyle/>
        <a:p>
          <a:r>
            <a:rPr lang="en-US" dirty="0" smtClean="0"/>
            <a:t>Water recourses</a:t>
          </a:r>
          <a:endParaRPr lang="en-US" dirty="0"/>
        </a:p>
      </dgm:t>
    </dgm:pt>
    <dgm:pt modelId="{8839259A-8896-4333-AE7A-E37D6707555C}" type="parTrans" cxnId="{CF080D84-88C2-4E32-B72F-51E02026335D}">
      <dgm:prSet/>
      <dgm:spPr/>
      <dgm:t>
        <a:bodyPr/>
        <a:lstStyle/>
        <a:p>
          <a:endParaRPr lang="en-US"/>
        </a:p>
      </dgm:t>
    </dgm:pt>
    <dgm:pt modelId="{6700B140-CB8C-45B1-BF14-EDF278DFACAB}" type="sibTrans" cxnId="{CF080D84-88C2-4E32-B72F-51E02026335D}">
      <dgm:prSet/>
      <dgm:spPr/>
      <dgm:t>
        <a:bodyPr/>
        <a:lstStyle/>
        <a:p>
          <a:endParaRPr lang="en-US"/>
        </a:p>
      </dgm:t>
    </dgm:pt>
    <dgm:pt modelId="{2599AB77-317E-49D5-B55C-3BFB3466C357}">
      <dgm:prSet phldrT="[Text]"/>
      <dgm:spPr/>
      <dgm:t>
        <a:bodyPr/>
        <a:lstStyle/>
        <a:p>
          <a:r>
            <a:rPr lang="en-US" dirty="0" smtClean="0"/>
            <a:t>population</a:t>
          </a:r>
          <a:endParaRPr lang="en-US" dirty="0"/>
        </a:p>
      </dgm:t>
    </dgm:pt>
    <dgm:pt modelId="{8B908622-96BA-45F8-A4CE-3855949EC832}" type="sibTrans" cxnId="{37F4C5B3-16A7-4CF3-A091-642EF86C4036}">
      <dgm:prSet/>
      <dgm:spPr/>
      <dgm:t>
        <a:bodyPr/>
        <a:lstStyle/>
        <a:p>
          <a:endParaRPr lang="en-US"/>
        </a:p>
      </dgm:t>
    </dgm:pt>
    <dgm:pt modelId="{5FFEBC14-A447-4E44-82DC-A8BC68823931}" type="parTrans" cxnId="{37F4C5B3-16A7-4CF3-A091-642EF86C4036}">
      <dgm:prSet/>
      <dgm:spPr/>
      <dgm:t>
        <a:bodyPr/>
        <a:lstStyle/>
        <a:p>
          <a:endParaRPr lang="en-US"/>
        </a:p>
      </dgm:t>
    </dgm:pt>
    <dgm:pt modelId="{3B2C049A-9F96-4FE2-9668-F6C81204762C}" type="pres">
      <dgm:prSet presAssocID="{A1833BDB-9B4F-4186-B5D6-092A860D3FA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2DE370E-82D1-4E57-A3AB-B1F902E5BDE4}" type="pres">
      <dgm:prSet presAssocID="{782FFCA0-09AE-4A67-823A-995B147CCE14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C90B0DD0-A946-442A-9CE0-1D550F0456FA}" type="pres">
      <dgm:prSet presAssocID="{90A81F96-56E5-4245-8800-EAA101A1F494}" presName="Accent1" presStyleCnt="0"/>
      <dgm:spPr/>
    </dgm:pt>
    <dgm:pt modelId="{F8CDBB9B-5033-4674-B8E8-A56A011E2A84}" type="pres">
      <dgm:prSet presAssocID="{90A81F96-56E5-4245-8800-EAA101A1F494}" presName="Accent" presStyleLbl="bgShp" presStyleIdx="0" presStyleCnt="5"/>
      <dgm:spPr/>
    </dgm:pt>
    <dgm:pt modelId="{8B783030-C7DB-4AEE-8253-B0306951A59C}" type="pres">
      <dgm:prSet presAssocID="{90A81F96-56E5-4245-8800-EAA101A1F494}" presName="Child1" presStyleLbl="node1" presStyleIdx="0" presStyleCnt="5" custLinFactNeighborX="-88428" custLinFactNeighborY="629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82BEF-DC44-4290-B9ED-36953BBF4EB5}" type="pres">
      <dgm:prSet presAssocID="{85784A5C-C42F-4940-AA21-D8469B6A5EAF}" presName="Accent2" presStyleCnt="0"/>
      <dgm:spPr/>
    </dgm:pt>
    <dgm:pt modelId="{5ABAF674-66C0-4F0B-AF09-A6BE206E17C3}" type="pres">
      <dgm:prSet presAssocID="{85784A5C-C42F-4940-AA21-D8469B6A5EAF}" presName="Accent" presStyleLbl="bgShp" presStyleIdx="1" presStyleCnt="5" custLinFactX="-190862" custLinFactY="100000" custLinFactNeighborX="-200000" custLinFactNeighborY="103787"/>
      <dgm:spPr/>
    </dgm:pt>
    <dgm:pt modelId="{8F843F0A-E1B8-43F9-B5D9-095837C92477}" type="pres">
      <dgm:prSet presAssocID="{85784A5C-C42F-4940-AA21-D8469B6A5EAF}" presName="Child2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ED6B4-BF4B-4ABD-9052-26CC4D363A4B}" type="pres">
      <dgm:prSet presAssocID="{2599AB77-317E-49D5-B55C-3BFB3466C357}" presName="Accent3" presStyleCnt="0"/>
      <dgm:spPr/>
    </dgm:pt>
    <dgm:pt modelId="{9613F333-CAE0-4518-B1F6-35929D353C68}" type="pres">
      <dgm:prSet presAssocID="{2599AB77-317E-49D5-B55C-3BFB3466C357}" presName="Accent" presStyleLbl="bgShp" presStyleIdx="2" presStyleCnt="5" custLinFactX="100000" custLinFactNeighborX="104090" custLinFactNeighborY="75888"/>
      <dgm:spPr/>
    </dgm:pt>
    <dgm:pt modelId="{9EE57975-A24C-48F8-90F7-918302D1A6E6}" type="pres">
      <dgm:prSet presAssocID="{2599AB77-317E-49D5-B55C-3BFB3466C357}" presName="Child3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C9F45-0002-4A8C-979B-D68DAE33F599}" type="pres">
      <dgm:prSet presAssocID="{B457A7D8-A7CA-408C-B090-7A2DE2A8283C}" presName="Accent4" presStyleCnt="0"/>
      <dgm:spPr/>
    </dgm:pt>
    <dgm:pt modelId="{9A1D7989-6F1A-4AE1-A5ED-8EDD18523F1D}" type="pres">
      <dgm:prSet presAssocID="{B457A7D8-A7CA-408C-B090-7A2DE2A8283C}" presName="Accent" presStyleLbl="bgShp" presStyleIdx="3" presStyleCnt="5" custLinFactX="100000" custLinFactY="-86272" custLinFactNeighborX="106071" custLinFactNeighborY="-100000"/>
      <dgm:spPr/>
    </dgm:pt>
    <dgm:pt modelId="{B36E8153-0744-4086-8656-D34CDA25EF5C}" type="pres">
      <dgm:prSet presAssocID="{B457A7D8-A7CA-408C-B090-7A2DE2A8283C}" presName="Child4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604AB6-582F-41BA-A9E0-8A51E9781B29}" type="pres">
      <dgm:prSet presAssocID="{F9085FF3-AD07-48B0-A8AC-10D6B75FBB7A}" presName="Accent5" presStyleCnt="0"/>
      <dgm:spPr/>
    </dgm:pt>
    <dgm:pt modelId="{5A72A41C-37C0-4DBC-B0B6-CC7A91F30CF4}" type="pres">
      <dgm:prSet presAssocID="{F9085FF3-AD07-48B0-A8AC-10D6B75FBB7A}" presName="Accent" presStyleLbl="bgShp" presStyleIdx="4" presStyleCnt="5" custLinFactX="-102310" custLinFactY="-65575" custLinFactNeighborX="-200000" custLinFactNeighborY="-100000"/>
      <dgm:spPr/>
    </dgm:pt>
    <dgm:pt modelId="{35D0F38B-0405-413E-97A8-EC955E873273}" type="pres">
      <dgm:prSet presAssocID="{F9085FF3-AD07-48B0-A8AC-10D6B75FBB7A}" presName="Child5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940B39-DD03-418E-938A-481444615CFC}" type="presOf" srcId="{85784A5C-C42F-4940-AA21-D8469B6A5EAF}" destId="{8F843F0A-E1B8-43F9-B5D9-095837C92477}" srcOrd="0" destOrd="0" presId="urn:microsoft.com/office/officeart/2011/layout/HexagonRadial"/>
    <dgm:cxn modelId="{67946915-DB2A-458E-9243-CDCE340819B4}" type="presOf" srcId="{A1833BDB-9B4F-4186-B5D6-092A860D3FA6}" destId="{3B2C049A-9F96-4FE2-9668-F6C81204762C}" srcOrd="0" destOrd="0" presId="urn:microsoft.com/office/officeart/2011/layout/HexagonRadial"/>
    <dgm:cxn modelId="{5C5EF485-2545-495A-A3AF-D8D5EDA1A9BF}" srcId="{782FFCA0-09AE-4A67-823A-995B147CCE14}" destId="{90A81F96-56E5-4245-8800-EAA101A1F494}" srcOrd="0" destOrd="0" parTransId="{9A31C0C6-3637-4FD6-8A9E-CD8C96EA1828}" sibTransId="{C295093C-F7FA-45D7-95BA-F58DD17F722D}"/>
    <dgm:cxn modelId="{37F4C5B3-16A7-4CF3-A091-642EF86C4036}" srcId="{782FFCA0-09AE-4A67-823A-995B147CCE14}" destId="{2599AB77-317E-49D5-B55C-3BFB3466C357}" srcOrd="2" destOrd="0" parTransId="{5FFEBC14-A447-4E44-82DC-A8BC68823931}" sibTransId="{8B908622-96BA-45F8-A4CE-3855949EC832}"/>
    <dgm:cxn modelId="{75D8AA04-EB3B-4AB5-A98F-105FDA079346}" srcId="{782FFCA0-09AE-4A67-823A-995B147CCE14}" destId="{B457A7D8-A7CA-408C-B090-7A2DE2A8283C}" srcOrd="3" destOrd="0" parTransId="{B54A4743-C61E-4434-A58A-CEC61B7017D6}" sibTransId="{9A29A571-676A-42A1-B0E9-A52BA8EF61E5}"/>
    <dgm:cxn modelId="{05353402-283C-4052-9FCD-D0E987E439F0}" type="presOf" srcId="{782FFCA0-09AE-4A67-823A-995B147CCE14}" destId="{82DE370E-82D1-4E57-A3AB-B1F902E5BDE4}" srcOrd="0" destOrd="0" presId="urn:microsoft.com/office/officeart/2011/layout/HexagonRadial"/>
    <dgm:cxn modelId="{07D1A533-3F52-4370-9E88-CBB6F1DA8A27}" type="presOf" srcId="{B457A7D8-A7CA-408C-B090-7A2DE2A8283C}" destId="{B36E8153-0744-4086-8656-D34CDA25EF5C}" srcOrd="0" destOrd="0" presId="urn:microsoft.com/office/officeart/2011/layout/HexagonRadial"/>
    <dgm:cxn modelId="{F482DFBC-07CE-4815-B0A3-F3AFFA55DD32}" srcId="{782FFCA0-09AE-4A67-823A-995B147CCE14}" destId="{85784A5C-C42F-4940-AA21-D8469B6A5EAF}" srcOrd="1" destOrd="0" parTransId="{58E032BB-7835-4FD0-AAD8-6D6BC5D12157}" sibTransId="{3DE591E5-5F69-4107-9B4A-555A0E34CBCD}"/>
    <dgm:cxn modelId="{CF080D84-88C2-4E32-B72F-51E02026335D}" srcId="{782FFCA0-09AE-4A67-823A-995B147CCE14}" destId="{F9085FF3-AD07-48B0-A8AC-10D6B75FBB7A}" srcOrd="4" destOrd="0" parTransId="{8839259A-8896-4333-AE7A-E37D6707555C}" sibTransId="{6700B140-CB8C-45B1-BF14-EDF278DFACAB}"/>
    <dgm:cxn modelId="{F055DB78-87C6-408A-B054-295DEF6C6D7D}" srcId="{A1833BDB-9B4F-4186-B5D6-092A860D3FA6}" destId="{782FFCA0-09AE-4A67-823A-995B147CCE14}" srcOrd="0" destOrd="0" parTransId="{06E73A4E-6759-43AE-85D3-D5C59ACCC764}" sibTransId="{995B609B-3494-4EE1-8BC5-AA2CF83B2A7D}"/>
    <dgm:cxn modelId="{5F11E570-4451-4C91-8C64-1B8779981D55}" type="presOf" srcId="{F9085FF3-AD07-48B0-A8AC-10D6B75FBB7A}" destId="{35D0F38B-0405-413E-97A8-EC955E873273}" srcOrd="0" destOrd="0" presId="urn:microsoft.com/office/officeart/2011/layout/HexagonRadial"/>
    <dgm:cxn modelId="{D26731CC-AFF6-4615-8DDB-280D6337EE10}" type="presOf" srcId="{90A81F96-56E5-4245-8800-EAA101A1F494}" destId="{8B783030-C7DB-4AEE-8253-B0306951A59C}" srcOrd="0" destOrd="0" presId="urn:microsoft.com/office/officeart/2011/layout/HexagonRadial"/>
    <dgm:cxn modelId="{166978A7-863A-4419-9087-8B096079C22E}" type="presOf" srcId="{2599AB77-317E-49D5-B55C-3BFB3466C357}" destId="{9EE57975-A24C-48F8-90F7-918302D1A6E6}" srcOrd="0" destOrd="0" presId="urn:microsoft.com/office/officeart/2011/layout/HexagonRadial"/>
    <dgm:cxn modelId="{ED904F2A-7C52-4C9E-98AA-595580AE011C}" type="presParOf" srcId="{3B2C049A-9F96-4FE2-9668-F6C81204762C}" destId="{82DE370E-82D1-4E57-A3AB-B1F902E5BDE4}" srcOrd="0" destOrd="0" presId="urn:microsoft.com/office/officeart/2011/layout/HexagonRadial"/>
    <dgm:cxn modelId="{6A503DCA-CEEF-4DAE-AEA5-960127AA1D75}" type="presParOf" srcId="{3B2C049A-9F96-4FE2-9668-F6C81204762C}" destId="{C90B0DD0-A946-442A-9CE0-1D550F0456FA}" srcOrd="1" destOrd="0" presId="urn:microsoft.com/office/officeart/2011/layout/HexagonRadial"/>
    <dgm:cxn modelId="{FE3B8490-EF35-45C0-9CCE-18AD95E8F495}" type="presParOf" srcId="{C90B0DD0-A946-442A-9CE0-1D550F0456FA}" destId="{F8CDBB9B-5033-4674-B8E8-A56A011E2A84}" srcOrd="0" destOrd="0" presId="urn:microsoft.com/office/officeart/2011/layout/HexagonRadial"/>
    <dgm:cxn modelId="{D4161641-ACCD-4B11-85BA-4576951C0904}" type="presParOf" srcId="{3B2C049A-9F96-4FE2-9668-F6C81204762C}" destId="{8B783030-C7DB-4AEE-8253-B0306951A59C}" srcOrd="2" destOrd="0" presId="urn:microsoft.com/office/officeart/2011/layout/HexagonRadial"/>
    <dgm:cxn modelId="{15FF9570-3F59-41AC-83EC-0A5CDC4BA54D}" type="presParOf" srcId="{3B2C049A-9F96-4FE2-9668-F6C81204762C}" destId="{2EF82BEF-DC44-4290-B9ED-36953BBF4EB5}" srcOrd="3" destOrd="0" presId="urn:microsoft.com/office/officeart/2011/layout/HexagonRadial"/>
    <dgm:cxn modelId="{EAB25CA7-5BDE-4DE3-BEB4-1B8C28B1202F}" type="presParOf" srcId="{2EF82BEF-DC44-4290-B9ED-36953BBF4EB5}" destId="{5ABAF674-66C0-4F0B-AF09-A6BE206E17C3}" srcOrd="0" destOrd="0" presId="urn:microsoft.com/office/officeart/2011/layout/HexagonRadial"/>
    <dgm:cxn modelId="{62D6C972-DCAC-48F4-A5A8-223E0D4DCFDF}" type="presParOf" srcId="{3B2C049A-9F96-4FE2-9668-F6C81204762C}" destId="{8F843F0A-E1B8-43F9-B5D9-095837C92477}" srcOrd="4" destOrd="0" presId="urn:microsoft.com/office/officeart/2011/layout/HexagonRadial"/>
    <dgm:cxn modelId="{A9324909-02B2-4E6C-9C78-3E617A73F05F}" type="presParOf" srcId="{3B2C049A-9F96-4FE2-9668-F6C81204762C}" destId="{132ED6B4-BF4B-4ABD-9052-26CC4D363A4B}" srcOrd="5" destOrd="0" presId="urn:microsoft.com/office/officeart/2011/layout/HexagonRadial"/>
    <dgm:cxn modelId="{C5CA3756-146C-464C-BB0B-FCD73E615C9D}" type="presParOf" srcId="{132ED6B4-BF4B-4ABD-9052-26CC4D363A4B}" destId="{9613F333-CAE0-4518-B1F6-35929D353C68}" srcOrd="0" destOrd="0" presId="urn:microsoft.com/office/officeart/2011/layout/HexagonRadial"/>
    <dgm:cxn modelId="{4027A008-CAF5-41CA-A5FE-BCFE9DFAB229}" type="presParOf" srcId="{3B2C049A-9F96-4FE2-9668-F6C81204762C}" destId="{9EE57975-A24C-48F8-90F7-918302D1A6E6}" srcOrd="6" destOrd="0" presId="urn:microsoft.com/office/officeart/2011/layout/HexagonRadial"/>
    <dgm:cxn modelId="{3230B483-B6F8-4730-BABE-4B22A032D1E9}" type="presParOf" srcId="{3B2C049A-9F96-4FE2-9668-F6C81204762C}" destId="{725C9F45-0002-4A8C-979B-D68DAE33F599}" srcOrd="7" destOrd="0" presId="urn:microsoft.com/office/officeart/2011/layout/HexagonRadial"/>
    <dgm:cxn modelId="{A4A36FA1-92EE-46F3-867A-ED901E3A8167}" type="presParOf" srcId="{725C9F45-0002-4A8C-979B-D68DAE33F599}" destId="{9A1D7989-6F1A-4AE1-A5ED-8EDD18523F1D}" srcOrd="0" destOrd="0" presId="urn:microsoft.com/office/officeart/2011/layout/HexagonRadial"/>
    <dgm:cxn modelId="{3437634E-293E-48A9-83CF-98AC78F4C9C3}" type="presParOf" srcId="{3B2C049A-9F96-4FE2-9668-F6C81204762C}" destId="{B36E8153-0744-4086-8656-D34CDA25EF5C}" srcOrd="8" destOrd="0" presId="urn:microsoft.com/office/officeart/2011/layout/HexagonRadial"/>
    <dgm:cxn modelId="{89D9565D-543A-45AA-89BD-960C727EE5C1}" type="presParOf" srcId="{3B2C049A-9F96-4FE2-9668-F6C81204762C}" destId="{45604AB6-582F-41BA-A9E0-8A51E9781B29}" srcOrd="9" destOrd="0" presId="urn:microsoft.com/office/officeart/2011/layout/HexagonRadial"/>
    <dgm:cxn modelId="{8CA1FE5F-2FBA-4885-8C5C-41E2C23E64EF}" type="presParOf" srcId="{45604AB6-582F-41BA-A9E0-8A51E9781B29}" destId="{5A72A41C-37C0-4DBC-B0B6-CC7A91F30CF4}" srcOrd="0" destOrd="0" presId="urn:microsoft.com/office/officeart/2011/layout/HexagonRadial"/>
    <dgm:cxn modelId="{AF8DAB21-4FA0-4C09-BA1F-48CFC5E4632D}" type="presParOf" srcId="{3B2C049A-9F96-4FE2-9668-F6C81204762C}" destId="{35D0F38B-0405-413E-97A8-EC955E873273}" srcOrd="10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104DB8-4336-44B0-A0A8-7DE19A8D2891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A162ACD-D5B3-4946-AFB4-836E7EFBD764}">
      <dgm:prSet custT="1"/>
      <dgm:spPr/>
      <dgm:t>
        <a:bodyPr/>
        <a:lstStyle/>
        <a:p>
          <a:r>
            <a:rPr lang="en-US" sz="2400" dirty="0" smtClean="0"/>
            <a:t>Data Collection</a:t>
          </a:r>
          <a:endParaRPr lang="en-US" sz="2400" dirty="0"/>
        </a:p>
      </dgm:t>
    </dgm:pt>
    <dgm:pt modelId="{021D5524-BBA1-46EF-82AF-D47E39C67C49}" type="parTrans" cxnId="{CEC59C52-F68F-406F-A2D3-64E9DAB8638F}">
      <dgm:prSet/>
      <dgm:spPr/>
      <dgm:t>
        <a:bodyPr/>
        <a:lstStyle/>
        <a:p>
          <a:endParaRPr lang="en-US"/>
        </a:p>
      </dgm:t>
    </dgm:pt>
    <dgm:pt modelId="{AC4DD445-D524-4496-9D83-0CEA5FDDB493}" type="sibTrans" cxnId="{CEC59C52-F68F-406F-A2D3-64E9DAB8638F}">
      <dgm:prSet/>
      <dgm:spPr/>
      <dgm:t>
        <a:bodyPr/>
        <a:lstStyle/>
        <a:p>
          <a:endParaRPr lang="en-US"/>
        </a:p>
      </dgm:t>
    </dgm:pt>
    <dgm:pt modelId="{F435519E-C1DF-477C-9A00-5C14D7BA39A9}">
      <dgm:prSet custT="1"/>
      <dgm:spPr/>
      <dgm:t>
        <a:bodyPr/>
        <a:lstStyle/>
        <a:p>
          <a:r>
            <a:rPr lang="en-US" sz="2400" dirty="0" smtClean="0"/>
            <a:t>Prepare map by AutoCAD</a:t>
          </a:r>
          <a:endParaRPr lang="en-US" sz="2400" dirty="0"/>
        </a:p>
      </dgm:t>
    </dgm:pt>
    <dgm:pt modelId="{FCB9F5DC-0C55-491F-A161-DD391BE74B0C}" type="parTrans" cxnId="{B0C46135-9368-482D-A612-9FB6278FFD13}">
      <dgm:prSet/>
      <dgm:spPr/>
      <dgm:t>
        <a:bodyPr/>
        <a:lstStyle/>
        <a:p>
          <a:endParaRPr lang="en-US"/>
        </a:p>
      </dgm:t>
    </dgm:pt>
    <dgm:pt modelId="{1656FBF4-E129-436A-9CC9-BD804FFC12F2}" type="sibTrans" cxnId="{B0C46135-9368-482D-A612-9FB6278FFD13}">
      <dgm:prSet/>
      <dgm:spPr/>
      <dgm:t>
        <a:bodyPr/>
        <a:lstStyle/>
        <a:p>
          <a:endParaRPr lang="en-US"/>
        </a:p>
      </dgm:t>
    </dgm:pt>
    <dgm:pt modelId="{C60D47F2-F097-47D9-B859-FEA5984E50AA}">
      <dgm:prSet custT="1"/>
      <dgm:spPr/>
      <dgm:t>
        <a:bodyPr/>
        <a:lstStyle/>
        <a:p>
          <a:r>
            <a:rPr lang="en-US" sz="2400" dirty="0" smtClean="0"/>
            <a:t>Model Development</a:t>
          </a:r>
          <a:endParaRPr lang="en-US" sz="2400" dirty="0"/>
        </a:p>
      </dgm:t>
    </dgm:pt>
    <dgm:pt modelId="{C5BB3602-91A5-466A-903A-73649E68B28A}" type="parTrans" cxnId="{FB653542-F5C8-4397-B444-43D29B53F606}">
      <dgm:prSet/>
      <dgm:spPr/>
      <dgm:t>
        <a:bodyPr/>
        <a:lstStyle/>
        <a:p>
          <a:endParaRPr lang="en-US"/>
        </a:p>
      </dgm:t>
    </dgm:pt>
    <dgm:pt modelId="{DB9E37D1-F4BF-472C-B7E0-466988D22B2E}" type="sibTrans" cxnId="{FB653542-F5C8-4397-B444-43D29B53F606}">
      <dgm:prSet/>
      <dgm:spPr/>
      <dgm:t>
        <a:bodyPr/>
        <a:lstStyle/>
        <a:p>
          <a:endParaRPr lang="en-US"/>
        </a:p>
      </dgm:t>
    </dgm:pt>
    <dgm:pt modelId="{9BAEDF41-CB68-4251-93C3-594E6E5C0020}">
      <dgm:prSet custT="1"/>
      <dgm:spPr/>
      <dgm:t>
        <a:bodyPr/>
        <a:lstStyle/>
        <a:p>
          <a:r>
            <a:rPr lang="en-US" sz="2400" dirty="0" smtClean="0"/>
            <a:t>Analysis of existing and future networks</a:t>
          </a:r>
          <a:endParaRPr lang="en-US" sz="2400" dirty="0"/>
        </a:p>
      </dgm:t>
    </dgm:pt>
    <dgm:pt modelId="{24458407-07BC-473C-AEB8-145CBD459C5B}" type="parTrans" cxnId="{AAA02821-29AF-480A-A4C4-DF579C279AD8}">
      <dgm:prSet/>
      <dgm:spPr/>
      <dgm:t>
        <a:bodyPr/>
        <a:lstStyle/>
        <a:p>
          <a:endParaRPr lang="en-US"/>
        </a:p>
      </dgm:t>
    </dgm:pt>
    <dgm:pt modelId="{BB957EC6-DF14-4AE4-BC0A-64C153427F38}" type="sibTrans" cxnId="{AAA02821-29AF-480A-A4C4-DF579C279AD8}">
      <dgm:prSet/>
      <dgm:spPr/>
      <dgm:t>
        <a:bodyPr/>
        <a:lstStyle/>
        <a:p>
          <a:endParaRPr lang="en-US"/>
        </a:p>
      </dgm:t>
    </dgm:pt>
    <dgm:pt modelId="{4F56AAFF-6B68-4A9C-8B40-D27A015F270F}">
      <dgm:prSet custT="1"/>
      <dgm:spPr/>
      <dgm:t>
        <a:bodyPr/>
        <a:lstStyle/>
        <a:p>
          <a:r>
            <a:rPr lang="en-US" sz="2400" dirty="0" smtClean="0"/>
            <a:t>Conclusions and Recommendations</a:t>
          </a:r>
          <a:endParaRPr lang="en-US" sz="2400" dirty="0"/>
        </a:p>
      </dgm:t>
    </dgm:pt>
    <dgm:pt modelId="{7B43DFCD-C817-48D8-B415-1B177046140E}" type="parTrans" cxnId="{78065340-AF4A-4C81-AB5F-67C7C2662B24}">
      <dgm:prSet/>
      <dgm:spPr/>
      <dgm:t>
        <a:bodyPr/>
        <a:lstStyle/>
        <a:p>
          <a:endParaRPr lang="en-US"/>
        </a:p>
      </dgm:t>
    </dgm:pt>
    <dgm:pt modelId="{BC1DEAD0-2C56-46DF-B121-12D9A80631F4}" type="sibTrans" cxnId="{78065340-AF4A-4C81-AB5F-67C7C2662B24}">
      <dgm:prSet/>
      <dgm:spPr/>
      <dgm:t>
        <a:bodyPr/>
        <a:lstStyle/>
        <a:p>
          <a:endParaRPr lang="en-US"/>
        </a:p>
      </dgm:t>
    </dgm:pt>
    <dgm:pt modelId="{1683E7C4-405D-416B-98D5-4F677FA3AF03}" type="pres">
      <dgm:prSet presAssocID="{01104DB8-4336-44B0-A0A8-7DE19A8D2891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4345EE-1389-4CE4-92C2-BA51A09084B9}" type="pres">
      <dgm:prSet presAssocID="{FA162ACD-D5B3-4946-AFB4-836E7EFBD764}" presName="node" presStyleLbl="node1" presStyleIdx="0" presStyleCnt="5" custScaleX="1028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7EF5D-0607-425B-9807-3875B991A3B0}" type="pres">
      <dgm:prSet presAssocID="{AC4DD445-D524-4496-9D83-0CEA5FDDB49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6A267DA3-8E87-436B-9DA0-6D81D8DAA971}" type="pres">
      <dgm:prSet presAssocID="{AC4DD445-D524-4496-9D83-0CEA5FDDB49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43292EC-94C9-4B7A-8AFF-FBF55581B9F9}" type="pres">
      <dgm:prSet presAssocID="{F435519E-C1DF-477C-9A00-5C14D7BA39A9}" presName="node" presStyleLbl="node1" presStyleIdx="1" presStyleCnt="5" custScaleX="104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C3F74-C7C6-4F1F-84A0-1F8D5DCE38F1}" type="pres">
      <dgm:prSet presAssocID="{1656FBF4-E129-436A-9CC9-BD804FFC12F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347A109-0580-4055-8666-64762BC8140C}" type="pres">
      <dgm:prSet presAssocID="{1656FBF4-E129-436A-9CC9-BD804FFC12F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1703213-8CE0-47C2-8802-E2150C4BE067}" type="pres">
      <dgm:prSet presAssocID="{C60D47F2-F097-47D9-B859-FEA5984E50AA}" presName="node" presStyleLbl="node1" presStyleIdx="2" presStyleCnt="5" custScaleX="1062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F036D4-1974-426F-A9AE-05275955AC97}" type="pres">
      <dgm:prSet presAssocID="{DB9E37D1-F4BF-472C-B7E0-466988D22B2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76E4BF0D-98C7-4DE5-AB51-B6EAB28AB148}" type="pres">
      <dgm:prSet presAssocID="{DB9E37D1-F4BF-472C-B7E0-466988D22B2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4E2105F-C4EE-48D9-AE29-C085612037AF}" type="pres">
      <dgm:prSet presAssocID="{9BAEDF41-CB68-4251-93C3-594E6E5C0020}" presName="node" presStyleLbl="node1" presStyleIdx="3" presStyleCnt="5" custScaleX="1080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62A28-9B7D-4BEC-81C1-12E4CCD81CEB}" type="pres">
      <dgm:prSet presAssocID="{BB957EC6-DF14-4AE4-BC0A-64C153427F38}" presName="sibTrans" presStyleLbl="sibTrans2D1" presStyleIdx="3" presStyleCnt="4"/>
      <dgm:spPr/>
      <dgm:t>
        <a:bodyPr/>
        <a:lstStyle/>
        <a:p>
          <a:endParaRPr lang="en-US"/>
        </a:p>
      </dgm:t>
    </dgm:pt>
    <dgm:pt modelId="{DB762330-6B15-4A9A-B6E4-D17ED73341B3}" type="pres">
      <dgm:prSet presAssocID="{BB957EC6-DF14-4AE4-BC0A-64C153427F38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FCC7B641-E2A1-4A64-A1F1-E5F60E43AFB7}" type="pres">
      <dgm:prSet presAssocID="{4F56AAFF-6B68-4A9C-8B40-D27A015F270F}" presName="node" presStyleLbl="node1" presStyleIdx="4" presStyleCnt="5" custScaleX="1037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4604AF-BA0A-45FE-9858-318CC926925D}" type="presOf" srcId="{01104DB8-4336-44B0-A0A8-7DE19A8D2891}" destId="{1683E7C4-405D-416B-98D5-4F677FA3AF03}" srcOrd="0" destOrd="0" presId="urn:microsoft.com/office/officeart/2005/8/layout/process2"/>
    <dgm:cxn modelId="{E91C2775-D18F-4123-822D-7D3212BC18E0}" type="presOf" srcId="{BB957EC6-DF14-4AE4-BC0A-64C153427F38}" destId="{DB762330-6B15-4A9A-B6E4-D17ED73341B3}" srcOrd="1" destOrd="0" presId="urn:microsoft.com/office/officeart/2005/8/layout/process2"/>
    <dgm:cxn modelId="{AAA02821-29AF-480A-A4C4-DF579C279AD8}" srcId="{01104DB8-4336-44B0-A0A8-7DE19A8D2891}" destId="{9BAEDF41-CB68-4251-93C3-594E6E5C0020}" srcOrd="3" destOrd="0" parTransId="{24458407-07BC-473C-AEB8-145CBD459C5B}" sibTransId="{BB957EC6-DF14-4AE4-BC0A-64C153427F38}"/>
    <dgm:cxn modelId="{B0C46135-9368-482D-A612-9FB6278FFD13}" srcId="{01104DB8-4336-44B0-A0A8-7DE19A8D2891}" destId="{F435519E-C1DF-477C-9A00-5C14D7BA39A9}" srcOrd="1" destOrd="0" parTransId="{FCB9F5DC-0C55-491F-A161-DD391BE74B0C}" sibTransId="{1656FBF4-E129-436A-9CC9-BD804FFC12F2}"/>
    <dgm:cxn modelId="{77FF5499-98B8-4E6A-A106-BE67A115BADC}" type="presOf" srcId="{1656FBF4-E129-436A-9CC9-BD804FFC12F2}" destId="{92EC3F74-C7C6-4F1F-84A0-1F8D5DCE38F1}" srcOrd="0" destOrd="0" presId="urn:microsoft.com/office/officeart/2005/8/layout/process2"/>
    <dgm:cxn modelId="{30B62AE0-8ED4-4633-AEAD-C92E69EE6F0D}" type="presOf" srcId="{BB957EC6-DF14-4AE4-BC0A-64C153427F38}" destId="{06262A28-9B7D-4BEC-81C1-12E4CCD81CEB}" srcOrd="0" destOrd="0" presId="urn:microsoft.com/office/officeart/2005/8/layout/process2"/>
    <dgm:cxn modelId="{CE42A07C-C1E5-45B8-8869-6946918EC36A}" type="presOf" srcId="{4F56AAFF-6B68-4A9C-8B40-D27A015F270F}" destId="{FCC7B641-E2A1-4A64-A1F1-E5F60E43AFB7}" srcOrd="0" destOrd="0" presId="urn:microsoft.com/office/officeart/2005/8/layout/process2"/>
    <dgm:cxn modelId="{058F8DEE-E3B0-4F25-84E6-93BB7CC5B045}" type="presOf" srcId="{AC4DD445-D524-4496-9D83-0CEA5FDDB493}" destId="{6A267DA3-8E87-436B-9DA0-6D81D8DAA971}" srcOrd="1" destOrd="0" presId="urn:microsoft.com/office/officeart/2005/8/layout/process2"/>
    <dgm:cxn modelId="{3D5FE313-57FB-49A4-8AB7-250C4A9CE889}" type="presOf" srcId="{9BAEDF41-CB68-4251-93C3-594E6E5C0020}" destId="{04E2105F-C4EE-48D9-AE29-C085612037AF}" srcOrd="0" destOrd="0" presId="urn:microsoft.com/office/officeart/2005/8/layout/process2"/>
    <dgm:cxn modelId="{28013488-394D-4383-B0E9-95631070977E}" type="presOf" srcId="{AC4DD445-D524-4496-9D83-0CEA5FDDB493}" destId="{4CA7EF5D-0607-425B-9807-3875B991A3B0}" srcOrd="0" destOrd="0" presId="urn:microsoft.com/office/officeart/2005/8/layout/process2"/>
    <dgm:cxn modelId="{A3FFFE50-2215-4739-BC61-BCF13DBD6B4D}" type="presOf" srcId="{F435519E-C1DF-477C-9A00-5C14D7BA39A9}" destId="{043292EC-94C9-4B7A-8AFF-FBF55581B9F9}" srcOrd="0" destOrd="0" presId="urn:microsoft.com/office/officeart/2005/8/layout/process2"/>
    <dgm:cxn modelId="{24BF4F33-9244-4183-9E4B-14FD0BF39610}" type="presOf" srcId="{DB9E37D1-F4BF-472C-B7E0-466988D22B2E}" destId="{63F036D4-1974-426F-A9AE-05275955AC97}" srcOrd="0" destOrd="0" presId="urn:microsoft.com/office/officeart/2005/8/layout/process2"/>
    <dgm:cxn modelId="{CEC59C52-F68F-406F-A2D3-64E9DAB8638F}" srcId="{01104DB8-4336-44B0-A0A8-7DE19A8D2891}" destId="{FA162ACD-D5B3-4946-AFB4-836E7EFBD764}" srcOrd="0" destOrd="0" parTransId="{021D5524-BBA1-46EF-82AF-D47E39C67C49}" sibTransId="{AC4DD445-D524-4496-9D83-0CEA5FDDB493}"/>
    <dgm:cxn modelId="{F1D8CC52-42D9-476A-85E2-F1EBF7455975}" type="presOf" srcId="{DB9E37D1-F4BF-472C-B7E0-466988D22B2E}" destId="{76E4BF0D-98C7-4DE5-AB51-B6EAB28AB148}" srcOrd="1" destOrd="0" presId="urn:microsoft.com/office/officeart/2005/8/layout/process2"/>
    <dgm:cxn modelId="{FB653542-F5C8-4397-B444-43D29B53F606}" srcId="{01104DB8-4336-44B0-A0A8-7DE19A8D2891}" destId="{C60D47F2-F097-47D9-B859-FEA5984E50AA}" srcOrd="2" destOrd="0" parTransId="{C5BB3602-91A5-466A-903A-73649E68B28A}" sibTransId="{DB9E37D1-F4BF-472C-B7E0-466988D22B2E}"/>
    <dgm:cxn modelId="{55EC5573-2344-4A2B-AA80-1EC6F11BAB24}" type="presOf" srcId="{1656FBF4-E129-436A-9CC9-BD804FFC12F2}" destId="{6347A109-0580-4055-8666-64762BC8140C}" srcOrd="1" destOrd="0" presId="urn:microsoft.com/office/officeart/2005/8/layout/process2"/>
    <dgm:cxn modelId="{78065340-AF4A-4C81-AB5F-67C7C2662B24}" srcId="{01104DB8-4336-44B0-A0A8-7DE19A8D2891}" destId="{4F56AAFF-6B68-4A9C-8B40-D27A015F270F}" srcOrd="4" destOrd="0" parTransId="{7B43DFCD-C817-48D8-B415-1B177046140E}" sibTransId="{BC1DEAD0-2C56-46DF-B121-12D9A80631F4}"/>
    <dgm:cxn modelId="{048FA556-8983-421F-9E2D-A3B9B1D15723}" type="presOf" srcId="{C60D47F2-F097-47D9-B859-FEA5984E50AA}" destId="{61703213-8CE0-47C2-8802-E2150C4BE067}" srcOrd="0" destOrd="0" presId="urn:microsoft.com/office/officeart/2005/8/layout/process2"/>
    <dgm:cxn modelId="{BCB42856-19FA-419F-9E70-22C4AF91C102}" type="presOf" srcId="{FA162ACD-D5B3-4946-AFB4-836E7EFBD764}" destId="{184345EE-1389-4CE4-92C2-BA51A09084B9}" srcOrd="0" destOrd="0" presId="urn:microsoft.com/office/officeart/2005/8/layout/process2"/>
    <dgm:cxn modelId="{3629B12F-1918-40B3-97DB-D289FD9CFBBF}" type="presParOf" srcId="{1683E7C4-405D-416B-98D5-4F677FA3AF03}" destId="{184345EE-1389-4CE4-92C2-BA51A09084B9}" srcOrd="0" destOrd="0" presId="urn:microsoft.com/office/officeart/2005/8/layout/process2"/>
    <dgm:cxn modelId="{0091260A-AE01-4B5A-B949-103135CEE0CF}" type="presParOf" srcId="{1683E7C4-405D-416B-98D5-4F677FA3AF03}" destId="{4CA7EF5D-0607-425B-9807-3875B991A3B0}" srcOrd="1" destOrd="0" presId="urn:microsoft.com/office/officeart/2005/8/layout/process2"/>
    <dgm:cxn modelId="{5E99D634-FC2A-489E-9741-CBE1659A26D1}" type="presParOf" srcId="{4CA7EF5D-0607-425B-9807-3875B991A3B0}" destId="{6A267DA3-8E87-436B-9DA0-6D81D8DAA971}" srcOrd="0" destOrd="0" presId="urn:microsoft.com/office/officeart/2005/8/layout/process2"/>
    <dgm:cxn modelId="{1270A3AE-41BF-4227-8B3E-127736E8F812}" type="presParOf" srcId="{1683E7C4-405D-416B-98D5-4F677FA3AF03}" destId="{043292EC-94C9-4B7A-8AFF-FBF55581B9F9}" srcOrd="2" destOrd="0" presId="urn:microsoft.com/office/officeart/2005/8/layout/process2"/>
    <dgm:cxn modelId="{7BFD0058-9CAE-4DF2-B166-D57C9E98BB44}" type="presParOf" srcId="{1683E7C4-405D-416B-98D5-4F677FA3AF03}" destId="{92EC3F74-C7C6-4F1F-84A0-1F8D5DCE38F1}" srcOrd="3" destOrd="0" presId="urn:microsoft.com/office/officeart/2005/8/layout/process2"/>
    <dgm:cxn modelId="{A7E8F16A-54CA-4854-A22D-7F34CBC61DBA}" type="presParOf" srcId="{92EC3F74-C7C6-4F1F-84A0-1F8D5DCE38F1}" destId="{6347A109-0580-4055-8666-64762BC8140C}" srcOrd="0" destOrd="0" presId="urn:microsoft.com/office/officeart/2005/8/layout/process2"/>
    <dgm:cxn modelId="{DD3682F2-3772-4CD9-8E45-81808163A2B3}" type="presParOf" srcId="{1683E7C4-405D-416B-98D5-4F677FA3AF03}" destId="{61703213-8CE0-47C2-8802-E2150C4BE067}" srcOrd="4" destOrd="0" presId="urn:microsoft.com/office/officeart/2005/8/layout/process2"/>
    <dgm:cxn modelId="{9298F190-E82E-4384-BF67-8262BE6772FD}" type="presParOf" srcId="{1683E7C4-405D-416B-98D5-4F677FA3AF03}" destId="{63F036D4-1974-426F-A9AE-05275955AC97}" srcOrd="5" destOrd="0" presId="urn:microsoft.com/office/officeart/2005/8/layout/process2"/>
    <dgm:cxn modelId="{579A5E5F-80EF-4B9F-9995-F672E1E94EF4}" type="presParOf" srcId="{63F036D4-1974-426F-A9AE-05275955AC97}" destId="{76E4BF0D-98C7-4DE5-AB51-B6EAB28AB148}" srcOrd="0" destOrd="0" presId="urn:microsoft.com/office/officeart/2005/8/layout/process2"/>
    <dgm:cxn modelId="{FF37B7A6-0333-47E7-88B9-484D0F957433}" type="presParOf" srcId="{1683E7C4-405D-416B-98D5-4F677FA3AF03}" destId="{04E2105F-C4EE-48D9-AE29-C085612037AF}" srcOrd="6" destOrd="0" presId="urn:microsoft.com/office/officeart/2005/8/layout/process2"/>
    <dgm:cxn modelId="{9B0B25AF-DB96-4D02-807B-0CD971E381D0}" type="presParOf" srcId="{1683E7C4-405D-416B-98D5-4F677FA3AF03}" destId="{06262A28-9B7D-4BEC-81C1-12E4CCD81CEB}" srcOrd="7" destOrd="0" presId="urn:microsoft.com/office/officeart/2005/8/layout/process2"/>
    <dgm:cxn modelId="{95E6748C-99A4-4434-8DF2-458377084BBC}" type="presParOf" srcId="{06262A28-9B7D-4BEC-81C1-12E4CCD81CEB}" destId="{DB762330-6B15-4A9A-B6E4-D17ED73341B3}" srcOrd="0" destOrd="0" presId="urn:microsoft.com/office/officeart/2005/8/layout/process2"/>
    <dgm:cxn modelId="{155FBE14-27A5-4322-98FA-EE4800BEB6C0}" type="presParOf" srcId="{1683E7C4-405D-416B-98D5-4F677FA3AF03}" destId="{FCC7B641-E2A1-4A64-A1F1-E5F60E43AFB7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E370E-82D1-4E57-A3AB-B1F902E5BDE4}">
      <dsp:nvSpPr>
        <dsp:cNvPr id="0" name=""/>
        <dsp:cNvSpPr/>
      </dsp:nvSpPr>
      <dsp:spPr>
        <a:xfrm>
          <a:off x="4697091" y="2200684"/>
          <a:ext cx="2797166" cy="241966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Study Area</a:t>
          </a:r>
          <a:endParaRPr lang="en-US" sz="3200" kern="1200" dirty="0"/>
        </a:p>
      </dsp:txBody>
      <dsp:txXfrm>
        <a:off x="5160621" y="2601656"/>
        <a:ext cx="1870106" cy="1617717"/>
      </dsp:txXfrm>
    </dsp:sp>
    <dsp:sp modelId="{5ABAF674-66C0-4F0B-AF09-A6BE206E17C3}">
      <dsp:nvSpPr>
        <dsp:cNvPr id="0" name=""/>
        <dsp:cNvSpPr/>
      </dsp:nvSpPr>
      <dsp:spPr>
        <a:xfrm>
          <a:off x="2323643" y="2896145"/>
          <a:ext cx="1055362" cy="90933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83030-C7DB-4AEE-8253-B0306951A59C}">
      <dsp:nvSpPr>
        <dsp:cNvPr id="0" name=""/>
        <dsp:cNvSpPr/>
      </dsp:nvSpPr>
      <dsp:spPr>
        <a:xfrm>
          <a:off x="2927753" y="1247808"/>
          <a:ext cx="2292257" cy="198307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Topography</a:t>
          </a:r>
          <a:endParaRPr lang="en-US" sz="2200" kern="1200" dirty="0"/>
        </a:p>
      </dsp:txBody>
      <dsp:txXfrm>
        <a:off x="3307629" y="1576445"/>
        <a:ext cx="1532505" cy="1325798"/>
      </dsp:txXfrm>
    </dsp:sp>
    <dsp:sp modelId="{9613F333-CAE0-4518-B1F6-35929D353C68}">
      <dsp:nvSpPr>
        <dsp:cNvPr id="0" name=""/>
        <dsp:cNvSpPr/>
      </dsp:nvSpPr>
      <dsp:spPr>
        <a:xfrm>
          <a:off x="9834234" y="3433086"/>
          <a:ext cx="1055362" cy="90933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843F0A-E1B8-43F9-B5D9-095837C92477}">
      <dsp:nvSpPr>
        <dsp:cNvPr id="0" name=""/>
        <dsp:cNvSpPr/>
      </dsp:nvSpPr>
      <dsp:spPr>
        <a:xfrm>
          <a:off x="7057017" y="1219722"/>
          <a:ext cx="2292257" cy="198307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Location </a:t>
          </a:r>
          <a:endParaRPr lang="en-US" sz="2200" kern="1200" dirty="0"/>
        </a:p>
      </dsp:txBody>
      <dsp:txXfrm>
        <a:off x="7436893" y="1548359"/>
        <a:ext cx="1532505" cy="1325798"/>
      </dsp:txXfrm>
    </dsp:sp>
    <dsp:sp modelId="{9A1D7989-6F1A-4AE1-A5ED-8EDD18523F1D}">
      <dsp:nvSpPr>
        <dsp:cNvPr id="0" name=""/>
        <dsp:cNvSpPr/>
      </dsp:nvSpPr>
      <dsp:spPr>
        <a:xfrm>
          <a:off x="8999529" y="2968123"/>
          <a:ext cx="1055362" cy="90933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E57975-A24C-48F8-90F7-918302D1A6E6}">
      <dsp:nvSpPr>
        <dsp:cNvPr id="0" name=""/>
        <dsp:cNvSpPr/>
      </dsp:nvSpPr>
      <dsp:spPr>
        <a:xfrm>
          <a:off x="7057017" y="3617554"/>
          <a:ext cx="2292257" cy="198307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population</a:t>
          </a:r>
          <a:endParaRPr lang="en-US" sz="2200" kern="1200" dirty="0"/>
        </a:p>
      </dsp:txBody>
      <dsp:txXfrm>
        <a:off x="7436893" y="3946191"/>
        <a:ext cx="1532505" cy="1325798"/>
      </dsp:txXfrm>
    </dsp:sp>
    <dsp:sp modelId="{5A72A41C-37C0-4DBC-B0B6-CC7A91F30CF4}">
      <dsp:nvSpPr>
        <dsp:cNvPr id="0" name=""/>
        <dsp:cNvSpPr/>
      </dsp:nvSpPr>
      <dsp:spPr>
        <a:xfrm>
          <a:off x="1511830" y="3355522"/>
          <a:ext cx="1055362" cy="909334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6E8153-0744-4086-8656-D34CDA25EF5C}">
      <dsp:nvSpPr>
        <dsp:cNvPr id="0" name=""/>
        <dsp:cNvSpPr/>
      </dsp:nvSpPr>
      <dsp:spPr>
        <a:xfrm>
          <a:off x="4954750" y="4838641"/>
          <a:ext cx="2292257" cy="1983072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climate</a:t>
          </a:r>
          <a:endParaRPr lang="en-US" sz="2200" kern="1200" dirty="0"/>
        </a:p>
      </dsp:txBody>
      <dsp:txXfrm>
        <a:off x="5334626" y="5167278"/>
        <a:ext cx="1532505" cy="1325798"/>
      </dsp:txXfrm>
    </dsp:sp>
    <dsp:sp modelId="{35D0F38B-0405-413E-97A8-EC955E873273}">
      <dsp:nvSpPr>
        <dsp:cNvPr id="0" name=""/>
        <dsp:cNvSpPr/>
      </dsp:nvSpPr>
      <dsp:spPr>
        <a:xfrm>
          <a:off x="2842724" y="3618919"/>
          <a:ext cx="2292257" cy="1983072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Water recourses</a:t>
          </a:r>
          <a:endParaRPr lang="en-US" sz="2200" kern="1200" dirty="0"/>
        </a:p>
      </dsp:txBody>
      <dsp:txXfrm>
        <a:off x="3222600" y="3947556"/>
        <a:ext cx="1532505" cy="13257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4345EE-1389-4CE4-92C2-BA51A09084B9}">
      <dsp:nvSpPr>
        <dsp:cNvPr id="0" name=""/>
        <dsp:cNvSpPr/>
      </dsp:nvSpPr>
      <dsp:spPr>
        <a:xfrm>
          <a:off x="1145143" y="3187"/>
          <a:ext cx="3066250" cy="7453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Data Collection</a:t>
          </a:r>
          <a:endParaRPr lang="en-US" sz="2400" kern="1200" dirty="0"/>
        </a:p>
      </dsp:txBody>
      <dsp:txXfrm>
        <a:off x="1166974" y="25018"/>
        <a:ext cx="3022588" cy="701702"/>
      </dsp:txXfrm>
    </dsp:sp>
    <dsp:sp modelId="{4CA7EF5D-0607-425B-9807-3875B991A3B0}">
      <dsp:nvSpPr>
        <dsp:cNvPr id="0" name=""/>
        <dsp:cNvSpPr/>
      </dsp:nvSpPr>
      <dsp:spPr>
        <a:xfrm rot="5400000">
          <a:off x="2538512" y="767186"/>
          <a:ext cx="279511" cy="3354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577645" y="795137"/>
        <a:ext cx="201247" cy="195658"/>
      </dsp:txXfrm>
    </dsp:sp>
    <dsp:sp modelId="{043292EC-94C9-4B7A-8AFF-FBF55581B9F9}">
      <dsp:nvSpPr>
        <dsp:cNvPr id="0" name=""/>
        <dsp:cNvSpPr/>
      </dsp:nvSpPr>
      <dsp:spPr>
        <a:xfrm>
          <a:off x="1119383" y="1121234"/>
          <a:ext cx="3117769" cy="74536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Prepare map by AutoCAD</a:t>
          </a:r>
          <a:endParaRPr lang="en-US" sz="2400" kern="1200" dirty="0"/>
        </a:p>
      </dsp:txBody>
      <dsp:txXfrm>
        <a:off x="1141214" y="1143065"/>
        <a:ext cx="3074107" cy="701702"/>
      </dsp:txXfrm>
    </dsp:sp>
    <dsp:sp modelId="{92EC3F74-C7C6-4F1F-84A0-1F8D5DCE38F1}">
      <dsp:nvSpPr>
        <dsp:cNvPr id="0" name=""/>
        <dsp:cNvSpPr/>
      </dsp:nvSpPr>
      <dsp:spPr>
        <a:xfrm rot="5400000">
          <a:off x="2538512" y="1885232"/>
          <a:ext cx="279511" cy="3354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577645" y="1913183"/>
        <a:ext cx="201247" cy="195658"/>
      </dsp:txXfrm>
    </dsp:sp>
    <dsp:sp modelId="{61703213-8CE0-47C2-8802-E2150C4BE067}">
      <dsp:nvSpPr>
        <dsp:cNvPr id="0" name=""/>
        <dsp:cNvSpPr/>
      </dsp:nvSpPr>
      <dsp:spPr>
        <a:xfrm>
          <a:off x="1093638" y="2239280"/>
          <a:ext cx="3169259" cy="74536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Model Development</a:t>
          </a:r>
          <a:endParaRPr lang="en-US" sz="2400" kern="1200" dirty="0"/>
        </a:p>
      </dsp:txBody>
      <dsp:txXfrm>
        <a:off x="1115469" y="2261111"/>
        <a:ext cx="3125597" cy="701702"/>
      </dsp:txXfrm>
    </dsp:sp>
    <dsp:sp modelId="{63F036D4-1974-426F-A9AE-05275955AC97}">
      <dsp:nvSpPr>
        <dsp:cNvPr id="0" name=""/>
        <dsp:cNvSpPr/>
      </dsp:nvSpPr>
      <dsp:spPr>
        <a:xfrm rot="5400000">
          <a:off x="2538512" y="3003279"/>
          <a:ext cx="279511" cy="3354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577645" y="3031230"/>
        <a:ext cx="201247" cy="195658"/>
      </dsp:txXfrm>
    </dsp:sp>
    <dsp:sp modelId="{04E2105F-C4EE-48D9-AE29-C085612037AF}">
      <dsp:nvSpPr>
        <dsp:cNvPr id="0" name=""/>
        <dsp:cNvSpPr/>
      </dsp:nvSpPr>
      <dsp:spPr>
        <a:xfrm>
          <a:off x="1067879" y="3357327"/>
          <a:ext cx="3220778" cy="74536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Analysis of existing and future networks</a:t>
          </a:r>
          <a:endParaRPr lang="en-US" sz="2400" kern="1200" dirty="0"/>
        </a:p>
      </dsp:txBody>
      <dsp:txXfrm>
        <a:off x="1089710" y="3379158"/>
        <a:ext cx="3177116" cy="701702"/>
      </dsp:txXfrm>
    </dsp:sp>
    <dsp:sp modelId="{06262A28-9B7D-4BEC-81C1-12E4CCD81CEB}">
      <dsp:nvSpPr>
        <dsp:cNvPr id="0" name=""/>
        <dsp:cNvSpPr/>
      </dsp:nvSpPr>
      <dsp:spPr>
        <a:xfrm rot="5400000">
          <a:off x="2538512" y="4121325"/>
          <a:ext cx="279511" cy="3354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577645" y="4149276"/>
        <a:ext cx="201247" cy="195658"/>
      </dsp:txXfrm>
    </dsp:sp>
    <dsp:sp modelId="{FCC7B641-E2A1-4A64-A1F1-E5F60E43AFB7}">
      <dsp:nvSpPr>
        <dsp:cNvPr id="0" name=""/>
        <dsp:cNvSpPr/>
      </dsp:nvSpPr>
      <dsp:spPr>
        <a:xfrm>
          <a:off x="1132263" y="4475373"/>
          <a:ext cx="3092009" cy="74536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Conclusions and Recommendations</a:t>
          </a:r>
          <a:endParaRPr lang="en-US" sz="2400" kern="1200" dirty="0"/>
        </a:p>
      </dsp:txBody>
      <dsp:txXfrm>
        <a:off x="1154094" y="4497204"/>
        <a:ext cx="3048347" cy="701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0.06217</cdr:x>
      <cdr:y>0.214</cdr:y>
    </cdr:from>
    <cdr:to>
      <cdr:x>0.97681</cdr:x>
      <cdr:y>0.2185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38754" y="1200234"/>
          <a:ext cx="9397063" cy="25215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0.0635</cdr:x>
      <cdr:y>0.72729</cdr:y>
    </cdr:from>
    <cdr:to>
      <cdr:x>0.97809</cdr:x>
      <cdr:y>0.72746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652401" y="4078979"/>
          <a:ext cx="9396567" cy="93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0.06474</cdr:x>
      <cdr:y>0.68215</cdr:y>
    </cdr:from>
    <cdr:to>
      <cdr:x>0.9764</cdr:x>
      <cdr:y>0.6846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721217" y="3593206"/>
          <a:ext cx="10156065" cy="12879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0.0666</cdr:x>
      <cdr:y>0.19407</cdr:y>
    </cdr:from>
    <cdr:to>
      <cdr:x>0.97663</cdr:x>
      <cdr:y>0.19474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713653" y="1070377"/>
          <a:ext cx="9751146" cy="368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0.0666</cdr:x>
      <cdr:y>0.78421</cdr:y>
    </cdr:from>
    <cdr:to>
      <cdr:x>0.97663</cdr:x>
      <cdr:y>0.78951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713653" y="4325257"/>
          <a:ext cx="9751146" cy="2923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FFFD4-F03A-48CD-9FA4-9A6F4E9B41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2F1C0-82FA-4C9D-854E-C4DDBC56D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2F1C0-82FA-4C9D-854E-C4DDBC56D68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3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5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6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3702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6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98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07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00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6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1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39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3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22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93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6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D3CC9-3661-4400-BF78-62961A915689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DA0500-CDCE-45DD-8C9C-214F581CD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38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  <p:sldLayoutId id="2147484243" r:id="rId8"/>
    <p:sldLayoutId id="2147484244" r:id="rId9"/>
    <p:sldLayoutId id="2147484245" r:id="rId10"/>
    <p:sldLayoutId id="2147484246" r:id="rId11"/>
    <p:sldLayoutId id="2147484247" r:id="rId12"/>
    <p:sldLayoutId id="2147484248" r:id="rId13"/>
    <p:sldLayoutId id="2147484249" r:id="rId14"/>
    <p:sldLayoutId id="2147484250" r:id="rId15"/>
    <p:sldLayoutId id="21474842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203" y="-138016"/>
            <a:ext cx="1721297" cy="1770478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37631" y="1632462"/>
            <a:ext cx="9912442" cy="5225538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en-US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</a:t>
            </a:r>
            <a:r>
              <a:rPr lang="en-US" sz="29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Najah</a:t>
            </a:r>
            <a:r>
              <a:rPr lang="en-US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National University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en-US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en-US" sz="29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water distribution and sewer collection systems</a:t>
            </a:r>
          </a:p>
          <a:p>
            <a:pPr algn="ctr"/>
            <a:r>
              <a:rPr lang="en-US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Burqa village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Prepared By: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Hussein </a:t>
            </a: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Fathi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Haji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Afif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Isam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Aqad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Qais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Nasser Abed </a:t>
            </a: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Allkareem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Hisham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Hossam</a:t>
            </a: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29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Shouli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9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Supervisor : </a:t>
            </a:r>
            <a:r>
              <a:rPr lang="en-US" sz="29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Dr. </a:t>
            </a:r>
            <a:r>
              <a:rPr lang="en-US" sz="2900" b="1" u="sng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Numan</a:t>
            </a:r>
            <a:r>
              <a:rPr lang="en-US" sz="29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900" b="1" u="sng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Mizyed</a:t>
            </a:r>
            <a:r>
              <a:rPr lang="en-US" sz="29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90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3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329246"/>
              </p:ext>
            </p:extLst>
          </p:nvPr>
        </p:nvGraphicFramePr>
        <p:xfrm>
          <a:off x="0" y="0"/>
          <a:ext cx="12191999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683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610293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467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233" y="122830"/>
            <a:ext cx="8589495" cy="9007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Rainfall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61972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982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Population</a:t>
            </a:r>
            <a:endParaRPr lang="en-US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sz="2400" dirty="0" smtClean="0"/>
                  <a:t>Population in 2007 = 3631 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Rate of growth = 2.5 %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Population in 2014 = 4300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Population in 2040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US" sz="2400" dirty="0"/>
                          <m:t>P</m:t>
                        </m:r>
                        <m:r>
                          <m:rPr>
                            <m:nor/>
                          </m:rPr>
                          <a:rPr lang="en-US" sz="2400" baseline="-25000" dirty="0"/>
                          <m:t>0</m:t>
                        </m:r>
                        <m:r>
                          <a:rPr lang="en-US" sz="2400" b="0" i="1" baseline="-2500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/>
                  <a:t>  </a:t>
                </a:r>
                <a:r>
                  <a:rPr lang="en-US" sz="2400" dirty="0" smtClean="0"/>
                  <a:t>=3631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025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8202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𝑐𝑎𝑝𝑖𝑡𝑎</m:t>
                    </m:r>
                  </m:oMath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26" t="-1884" b="-1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6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442" y="144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Methodology for distribution network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339985"/>
              </p:ext>
            </p:extLst>
          </p:nvPr>
        </p:nvGraphicFramePr>
        <p:xfrm>
          <a:off x="812442" y="1096963"/>
          <a:ext cx="5356537" cy="5223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6"/>
          <p:cNvSpPr/>
          <p:nvPr/>
        </p:nvSpPr>
        <p:spPr>
          <a:xfrm>
            <a:off x="6070242" y="1191085"/>
            <a:ext cx="39624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Collects </a:t>
            </a:r>
            <a:r>
              <a:rPr lang="en-US" dirty="0" smtClean="0"/>
              <a:t>maps ,population etc.</a:t>
            </a:r>
            <a:endParaRPr lang="en-US" dirty="0"/>
          </a:p>
        </p:txBody>
      </p:sp>
      <p:sp>
        <p:nvSpPr>
          <p:cNvPr id="6" name="Rounded Rectangle 10"/>
          <p:cNvSpPr/>
          <p:nvPr/>
        </p:nvSpPr>
        <p:spPr>
          <a:xfrm>
            <a:off x="6070242" y="2231980"/>
            <a:ext cx="3962400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Possess maps</a:t>
            </a:r>
            <a:endParaRPr lang="en-US" dirty="0"/>
          </a:p>
        </p:txBody>
      </p:sp>
      <p:sp>
        <p:nvSpPr>
          <p:cNvPr id="7" name="Rounded Rectangle 14"/>
          <p:cNvSpPr/>
          <p:nvPr/>
        </p:nvSpPr>
        <p:spPr>
          <a:xfrm>
            <a:off x="6070242" y="3482715"/>
            <a:ext cx="39624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Use </a:t>
            </a:r>
            <a:r>
              <a:rPr lang="en-US" dirty="0" smtClean="0"/>
              <a:t>WaterCAD.</a:t>
            </a:r>
            <a:endParaRPr lang="en-US" dirty="0"/>
          </a:p>
        </p:txBody>
      </p:sp>
      <p:sp>
        <p:nvSpPr>
          <p:cNvPr id="8" name="Rounded Rectangle 18"/>
          <p:cNvSpPr/>
          <p:nvPr/>
        </p:nvSpPr>
        <p:spPr>
          <a:xfrm>
            <a:off x="6070242" y="4587404"/>
            <a:ext cx="3962400" cy="47611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Velocity &amp; Pressure in future state.</a:t>
            </a:r>
          </a:p>
        </p:txBody>
      </p:sp>
      <p:sp>
        <p:nvSpPr>
          <p:cNvPr id="9" name="Rounded Rectangle 24"/>
          <p:cNvSpPr/>
          <p:nvPr/>
        </p:nvSpPr>
        <p:spPr>
          <a:xfrm>
            <a:off x="6070242" y="5748069"/>
            <a:ext cx="3962400" cy="457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Improve WDN 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en-US" dirty="0" smtClean="0"/>
              <a:t>Burqa village 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5125792" y="1225752"/>
            <a:ext cx="759853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125791" y="2346280"/>
            <a:ext cx="759853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5125791" y="3466808"/>
            <a:ext cx="759853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125790" y="4587336"/>
            <a:ext cx="759853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5125789" y="5707864"/>
            <a:ext cx="759853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Design standards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6068"/>
            <a:ext cx="10515600" cy="54735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1- Pressure head</a:t>
            </a:r>
            <a:r>
              <a:rPr lang="en-US" sz="2400" b="1" dirty="0" smtClean="0"/>
              <a:t>:</a:t>
            </a:r>
            <a:endParaRPr lang="en-US" sz="2400" dirty="0"/>
          </a:p>
          <a:p>
            <a:r>
              <a:rPr lang="en-US" sz="2400" dirty="0"/>
              <a:t>Maximum pressure: </a:t>
            </a:r>
            <a:r>
              <a:rPr lang="en-US" sz="2400" dirty="0" smtClean="0"/>
              <a:t>70 m </a:t>
            </a:r>
            <a:r>
              <a:rPr lang="en-US" sz="2400" dirty="0"/>
              <a:t>H2O</a:t>
            </a:r>
          </a:p>
          <a:p>
            <a:r>
              <a:rPr lang="en-US" sz="2400" dirty="0"/>
              <a:t>Minimum pressure: </a:t>
            </a:r>
            <a:r>
              <a:rPr lang="en-US" sz="2400" dirty="0" smtClean="0"/>
              <a:t>15 m </a:t>
            </a:r>
            <a:r>
              <a:rPr lang="en-US" sz="2400" dirty="0"/>
              <a:t>H2O</a:t>
            </a:r>
          </a:p>
          <a:p>
            <a:pPr marL="0" indent="0">
              <a:buNone/>
            </a:pPr>
            <a:r>
              <a:rPr lang="en-US" sz="2400" b="1" dirty="0"/>
              <a:t>2- Velocity</a:t>
            </a:r>
            <a:r>
              <a:rPr lang="en-US" sz="2400" b="1" dirty="0" smtClean="0"/>
              <a:t>:</a:t>
            </a:r>
            <a:endParaRPr lang="en-US" sz="2400" dirty="0"/>
          </a:p>
          <a:p>
            <a:r>
              <a:rPr lang="en-US" sz="2400" dirty="0"/>
              <a:t>Maximum velocity: 2m/s</a:t>
            </a:r>
          </a:p>
          <a:p>
            <a:r>
              <a:rPr lang="en-US" sz="2400" dirty="0"/>
              <a:t>Minimum velocity: 0.2m/s</a:t>
            </a:r>
          </a:p>
          <a:p>
            <a:pPr marL="0" indent="0">
              <a:buNone/>
            </a:pPr>
            <a:r>
              <a:rPr lang="en-US" sz="2400" b="1" dirty="0"/>
              <a:t>3- Water Demand</a:t>
            </a:r>
            <a:r>
              <a:rPr lang="en-US" sz="2400" b="1" dirty="0" smtClean="0"/>
              <a:t>:</a:t>
            </a:r>
            <a:endParaRPr lang="en-US" sz="2400" dirty="0"/>
          </a:p>
          <a:p>
            <a:r>
              <a:rPr lang="en-US" sz="2400" dirty="0"/>
              <a:t>120 L/c.d according to WHO</a:t>
            </a:r>
          </a:p>
          <a:p>
            <a:pPr marL="0" indent="0">
              <a:buNone/>
            </a:pPr>
            <a:r>
              <a:rPr lang="en-US" sz="2400" b="1" dirty="0"/>
              <a:t>4- Pipes </a:t>
            </a:r>
            <a:endParaRPr lang="en-US" sz="2400" dirty="0"/>
          </a:p>
          <a:p>
            <a:r>
              <a:rPr lang="en-US" sz="2400" dirty="0"/>
              <a:t>For dimensioning and design of steel pipes, AWWA-C200-97 was utilized.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2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8048" y="3103809"/>
            <a:ext cx="10515600" cy="151970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Analysis of Existing </a:t>
            </a:r>
            <a:r>
              <a:rPr lang="en-US" dirty="0"/>
              <a:t>network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5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10727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             Existing distribution network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87" y="662781"/>
            <a:ext cx="6212623" cy="58045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75463" y="5145206"/>
            <a:ext cx="1460310" cy="31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425" y="1062678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84234"/>
            <a:ext cx="8616791" cy="1320800"/>
          </a:xfrm>
        </p:spPr>
        <p:txBody>
          <a:bodyPr/>
          <a:lstStyle/>
          <a:p>
            <a:pPr algn="ctr"/>
            <a:r>
              <a:rPr lang="en-US" dirty="0" smtClean="0"/>
              <a:t>Data input (current supply)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7334" y="1434905"/>
            <a:ext cx="8596668" cy="4811150"/>
          </a:xfrm>
        </p:spPr>
        <p:txBody>
          <a:bodyPr>
            <a:normAutofit/>
          </a:bodyPr>
          <a:lstStyle/>
          <a:p>
            <a:r>
              <a:rPr lang="en-US" sz="2400" dirty="0"/>
              <a:t>Elevation from contour </a:t>
            </a:r>
            <a:r>
              <a:rPr lang="en-US" sz="2400" dirty="0" smtClean="0"/>
              <a:t>map</a:t>
            </a:r>
          </a:p>
          <a:p>
            <a:endParaRPr lang="en-US" sz="2400" dirty="0"/>
          </a:p>
          <a:p>
            <a:r>
              <a:rPr lang="en-US" sz="2400" dirty="0" smtClean="0"/>
              <a:t>Volume of Tank </a:t>
            </a:r>
            <a:r>
              <a:rPr lang="en-US" sz="2400" dirty="0"/>
              <a:t>= 150 </a:t>
            </a:r>
            <a:r>
              <a:rPr lang="en-US" sz="2400" dirty="0" smtClean="0"/>
              <a:t>m³</a:t>
            </a:r>
          </a:p>
          <a:p>
            <a:endParaRPr lang="en-US" sz="2400" dirty="0" smtClean="0"/>
          </a:p>
          <a:p>
            <a:r>
              <a:rPr lang="en-US" sz="2400" dirty="0" smtClean="0"/>
              <a:t>Supply = 420 m³/d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Loss = 20 %</a:t>
            </a:r>
          </a:p>
          <a:p>
            <a:endParaRPr lang="en-US" sz="2400" dirty="0" smtClean="0"/>
          </a:p>
          <a:p>
            <a:r>
              <a:rPr lang="en-US" sz="2400" dirty="0" smtClean="0"/>
              <a:t>Consumption = 336 m³/d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2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60" y="6823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 Pressure of existing network (existing supply)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943083"/>
              </p:ext>
            </p:extLst>
          </p:nvPr>
        </p:nvGraphicFramePr>
        <p:xfrm>
          <a:off x="412124" y="901521"/>
          <a:ext cx="10274073" cy="5608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18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Outline</a:t>
            </a:r>
            <a:endParaRPr lang="en-US" sz="44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6915"/>
            <a:ext cx="8596668" cy="4604448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Introduction</a:t>
            </a: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Objective </a:t>
            </a:r>
          </a:p>
          <a:p>
            <a:endParaRPr lang="en-US" sz="24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Study Area</a:t>
            </a:r>
          </a:p>
          <a:p>
            <a:endParaRPr lang="en-US" sz="24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Methodology </a:t>
            </a:r>
          </a:p>
          <a:p>
            <a:endParaRPr lang="en-US" sz="24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Results (Water cad , Sewer cad , Storm cad)</a:t>
            </a:r>
          </a:p>
        </p:txBody>
      </p:sp>
    </p:spTree>
    <p:extLst>
      <p:ext uri="{BB962C8B-B14F-4D97-AF65-F5344CB8AC3E}">
        <p14:creationId xmlns:p14="http://schemas.microsoft.com/office/powerpoint/2010/main" val="34174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831" y="0"/>
            <a:ext cx="10645687" cy="1320800"/>
          </a:xfrm>
        </p:spPr>
        <p:txBody>
          <a:bodyPr/>
          <a:lstStyle/>
          <a:p>
            <a:pPr algn="ctr"/>
            <a:r>
              <a:rPr lang="en-US" dirty="0" smtClean="0"/>
              <a:t> Velocity of </a:t>
            </a:r>
            <a:r>
              <a:rPr lang="en-US" dirty="0"/>
              <a:t>existing network </a:t>
            </a:r>
            <a:r>
              <a:rPr lang="en-US" dirty="0" smtClean="0"/>
              <a:t>(</a:t>
            </a:r>
            <a:r>
              <a:rPr lang="en-US" dirty="0"/>
              <a:t>existing supply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033804"/>
              </p:ext>
            </p:extLst>
          </p:nvPr>
        </p:nvGraphicFramePr>
        <p:xfrm>
          <a:off x="418026" y="805218"/>
          <a:ext cx="10199932" cy="5800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853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363941"/>
            <a:ext cx="8596668" cy="1320800"/>
          </a:xfrm>
        </p:spPr>
        <p:txBody>
          <a:bodyPr/>
          <a:lstStyle/>
          <a:p>
            <a:pPr algn="ctr"/>
            <a:r>
              <a:rPr lang="en-US" dirty="0"/>
              <a:t>Data input </a:t>
            </a:r>
            <a:r>
              <a:rPr lang="en-US" dirty="0" smtClean="0"/>
              <a:t>(Future Demand)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405719"/>
            <a:ext cx="8848803" cy="5036024"/>
          </a:xfrm>
        </p:spPr>
        <p:txBody>
          <a:bodyPr>
            <a:normAutofit/>
          </a:bodyPr>
          <a:lstStyle/>
          <a:p>
            <a:r>
              <a:rPr lang="en-US" sz="2400" dirty="0"/>
              <a:t>Elevation from contour map</a:t>
            </a:r>
          </a:p>
          <a:p>
            <a:r>
              <a:rPr lang="en-US" sz="2400" dirty="0" smtClean="0"/>
              <a:t>Demand = 120 L /c.d</a:t>
            </a:r>
          </a:p>
          <a:p>
            <a:r>
              <a:rPr lang="en-US" sz="2400" dirty="0" smtClean="0"/>
              <a:t>Loss = 20 %</a:t>
            </a:r>
          </a:p>
          <a:p>
            <a:r>
              <a:rPr lang="en-US" sz="2400" dirty="0" smtClean="0"/>
              <a:t>Average Daily Demand = 1189 </a:t>
            </a:r>
            <a:r>
              <a:rPr lang="en-US" sz="2400" dirty="0"/>
              <a:t>m³/d</a:t>
            </a:r>
          </a:p>
          <a:p>
            <a:r>
              <a:rPr lang="en-US" sz="2400" dirty="0" smtClean="0"/>
              <a:t> By taking </a:t>
            </a:r>
          </a:p>
          <a:p>
            <a:r>
              <a:rPr lang="en-US" sz="2400" dirty="0" smtClean="0"/>
              <a:t>Daily peak factor = 1.5</a:t>
            </a:r>
          </a:p>
          <a:p>
            <a:r>
              <a:rPr lang="en-US" sz="2400" dirty="0" smtClean="0"/>
              <a:t>Hourly peak factor = 2</a:t>
            </a:r>
          </a:p>
          <a:p>
            <a:r>
              <a:rPr lang="en-US" sz="2400" dirty="0" smtClean="0"/>
              <a:t>Maximum Hourly Demand = 149  m³/h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89" y="120203"/>
            <a:ext cx="9903527" cy="13208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Pressure of existing network </a:t>
            </a:r>
            <a:r>
              <a:rPr lang="en-US" dirty="0" smtClean="0"/>
              <a:t>(future supply)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371202"/>
              </p:ext>
            </p:extLst>
          </p:nvPr>
        </p:nvGraphicFramePr>
        <p:xfrm>
          <a:off x="373488" y="991673"/>
          <a:ext cx="10264462" cy="586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056068" y="1441003"/>
            <a:ext cx="89750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7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461" y="3039415"/>
            <a:ext cx="10671629" cy="1738648"/>
          </a:xfrm>
        </p:spPr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/>
              <a:t>Analysis of Proposed Changes</a:t>
            </a:r>
          </a:p>
        </p:txBody>
      </p:sp>
    </p:spTree>
    <p:extLst>
      <p:ext uri="{BB962C8B-B14F-4D97-AF65-F5344CB8AC3E}">
        <p14:creationId xmlns:p14="http://schemas.microsoft.com/office/powerpoint/2010/main" val="17754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869" y="118281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Proposed </a:t>
            </a:r>
            <a:r>
              <a:rPr lang="en-US" dirty="0"/>
              <a:t>Changes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369" y="1078173"/>
            <a:ext cx="7543667" cy="5032091"/>
          </a:xfrm>
        </p:spPr>
      </p:pic>
      <p:sp>
        <p:nvSpPr>
          <p:cNvPr id="9" name="Rectangle 8"/>
          <p:cNvSpPr/>
          <p:nvPr/>
        </p:nvSpPr>
        <p:spPr>
          <a:xfrm>
            <a:off x="1583140" y="4885899"/>
            <a:ext cx="1419367" cy="3411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621" y="976248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Data input (Future Demand)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Elevation from contour map</a:t>
            </a:r>
          </a:p>
          <a:p>
            <a:r>
              <a:rPr lang="en-US" sz="2400" dirty="0"/>
              <a:t>Demand = 120 L /c.d</a:t>
            </a:r>
          </a:p>
          <a:p>
            <a:r>
              <a:rPr lang="en-US" sz="2400" dirty="0"/>
              <a:t>Loss = 20 %</a:t>
            </a:r>
          </a:p>
          <a:p>
            <a:r>
              <a:rPr lang="en-US" sz="2400" dirty="0"/>
              <a:t>Average Daily Demand = 1189 m³/d</a:t>
            </a:r>
          </a:p>
          <a:p>
            <a:r>
              <a:rPr lang="en-US" sz="2400" dirty="0"/>
              <a:t> By taking </a:t>
            </a:r>
          </a:p>
          <a:p>
            <a:r>
              <a:rPr lang="en-US" sz="2400" dirty="0"/>
              <a:t>Daily peak factor = 1.5</a:t>
            </a:r>
          </a:p>
          <a:p>
            <a:r>
              <a:rPr lang="en-US" sz="2400" dirty="0"/>
              <a:t>Hourly peak factor = 2</a:t>
            </a:r>
          </a:p>
          <a:p>
            <a:r>
              <a:rPr lang="en-US" sz="2400" dirty="0"/>
              <a:t>Maximum Hourly Demand = 149  m³/h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3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683" y="0"/>
            <a:ext cx="9198591" cy="1061493"/>
          </a:xfrm>
        </p:spPr>
        <p:txBody>
          <a:bodyPr/>
          <a:lstStyle/>
          <a:p>
            <a:pPr algn="ctr"/>
            <a:r>
              <a:rPr lang="en-US" dirty="0"/>
              <a:t>Pressure of existing network (future supply)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716098"/>
              </p:ext>
            </p:extLst>
          </p:nvPr>
        </p:nvGraphicFramePr>
        <p:xfrm>
          <a:off x="624113" y="1175657"/>
          <a:ext cx="9802777" cy="5197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1192353" y="4804012"/>
            <a:ext cx="8947934" cy="1114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92353" y="1828800"/>
            <a:ext cx="894793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61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6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Velocity </a:t>
            </a:r>
            <a:r>
              <a:rPr lang="en-US" dirty="0"/>
              <a:t>of existing network (future supply)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8165994"/>
              </p:ext>
            </p:extLst>
          </p:nvPr>
        </p:nvGraphicFramePr>
        <p:xfrm>
          <a:off x="638630" y="1016001"/>
          <a:ext cx="9938386" cy="5480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642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27463"/>
            <a:ext cx="8596668" cy="1320800"/>
          </a:xfrm>
        </p:spPr>
        <p:txBody>
          <a:bodyPr/>
          <a:lstStyle/>
          <a:p>
            <a:pPr algn="ctr"/>
            <a:r>
              <a:rPr lang="en-US" smtClean="0"/>
              <a:t>Conveyance System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82319" y="2030502"/>
            <a:ext cx="36712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Velocity = 1.3 m/s</a:t>
            </a:r>
          </a:p>
          <a:p>
            <a:r>
              <a:rPr lang="en-US" sz="2400" dirty="0" smtClean="0"/>
              <a:t>Diameter = 6 in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535" y="1139472"/>
            <a:ext cx="4789963" cy="5088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06855" y="1419673"/>
            <a:ext cx="36712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Tank2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73127" y="4667758"/>
            <a:ext cx="36712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Tank1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17942" y="3990069"/>
            <a:ext cx="36712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Reservoir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755" y="213806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61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Pump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34720"/>
                <a:ext cx="10515600" cy="524224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3200" dirty="0" smtClean="0"/>
                  <a:t>the loss in the conveyance line </a:t>
                </a:r>
                <a:r>
                  <a:rPr lang="en-US" sz="3200" dirty="0"/>
                  <a:t>is 10 </a:t>
                </a:r>
                <a:r>
                  <a:rPr lang="en-US" sz="3200" dirty="0" smtClean="0"/>
                  <a:t>%</a:t>
                </a:r>
              </a:p>
              <a:p>
                <a:r>
                  <a:rPr lang="en-US" sz="3200" dirty="0" smtClean="0"/>
                  <a:t>Peaking factor = 1.5</a:t>
                </a:r>
              </a:p>
              <a:p>
                <a:r>
                  <a:rPr lang="en-US" sz="3200" dirty="0" smtClean="0"/>
                  <a:t> </a:t>
                </a:r>
                <a:r>
                  <a:rPr lang="en-US" sz="3200" dirty="0"/>
                  <a:t>so we need to </a:t>
                </a:r>
                <a:r>
                  <a:rPr lang="en-US" sz="3200" dirty="0" smtClean="0"/>
                  <a:t>pump 1968.5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/>
                  <a:t>/</a:t>
                </a:r>
                <a:r>
                  <a:rPr lang="en-US" sz="3200" dirty="0" smtClean="0"/>
                  <a:t>d (82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/>
                  <a:t>/h</a:t>
                </a:r>
                <a:r>
                  <a:rPr lang="en-US" sz="3200" dirty="0" smtClean="0"/>
                  <a:t>)</a:t>
                </a:r>
                <a:endParaRPr lang="en-US" sz="3200" dirty="0"/>
              </a:p>
              <a:p>
                <a:r>
                  <a:rPr lang="en-US" sz="3200" dirty="0"/>
                  <a:t>The head loss = 162.5*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852</m:t>
                        </m:r>
                      </m:sup>
                    </m:sSup>
                  </m:oMath>
                </a14:m>
                <a:r>
                  <a:rPr lang="en-US" sz="3200" dirty="0"/>
                  <a:t> 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87</m:t>
                        </m:r>
                      </m:sup>
                    </m:sSup>
                  </m:oMath>
                </a14:m>
                <a:r>
                  <a:rPr lang="en-US" sz="3200" dirty="0" smtClean="0"/>
                  <a:t> * L</a:t>
                </a:r>
                <a:endParaRPr lang="en-US" sz="3200" dirty="0"/>
              </a:p>
              <a:p>
                <a:r>
                  <a:rPr lang="en-US" sz="3200" dirty="0"/>
                  <a:t>By substituting = 17.45 m</a:t>
                </a:r>
              </a:p>
              <a:p>
                <a:r>
                  <a:rPr lang="en-US" sz="3200" dirty="0"/>
                  <a:t>TDH = the elevation of tank – the elevation of reservoir + head loss</a:t>
                </a:r>
              </a:p>
              <a:p>
                <a:r>
                  <a:rPr lang="en-US" sz="3200" dirty="0"/>
                  <a:t>=591.5 – 434.43 + 17.45 = 175 </a:t>
                </a:r>
                <a:r>
                  <a:rPr lang="en-US" sz="3200" dirty="0" smtClean="0"/>
                  <a:t>m</a:t>
                </a:r>
              </a:p>
              <a:p>
                <a:r>
                  <a:rPr lang="en-US" sz="3200" dirty="0" smtClean="0"/>
                  <a:t>We select  pump with 16 stages</a:t>
                </a:r>
                <a:endParaRPr lang="en-US" sz="32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34720"/>
                <a:ext cx="10515600" cy="5242243"/>
              </a:xfrm>
              <a:blipFill rotWithShape="0">
                <a:blip r:embed="rId2"/>
                <a:stretch>
                  <a:fillRect l="-928" t="-2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88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28299"/>
            <a:ext cx="8596668" cy="51861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500" dirty="0" smtClean="0">
                <a:cs typeface="Times New Roman" pitchFamily="18" charset="0"/>
              </a:rPr>
              <a:t>Water </a:t>
            </a:r>
            <a:r>
              <a:rPr lang="en-US" sz="3500" dirty="0">
                <a:cs typeface="Times New Roman" pitchFamily="18" charset="0"/>
              </a:rPr>
              <a:t>distribution </a:t>
            </a:r>
            <a:r>
              <a:rPr lang="en-US" sz="3500" dirty="0" smtClean="0">
                <a:cs typeface="Times New Roman" pitchFamily="18" charset="0"/>
              </a:rPr>
              <a:t>network is necessary to provide the water to the residents in the quality and quantity they need the wastewater collection system is important to improve service sanitation</a:t>
            </a:r>
          </a:p>
          <a:p>
            <a:pPr marL="0" indent="0">
              <a:buNone/>
            </a:pPr>
            <a:r>
              <a:rPr lang="en-US" sz="3500" dirty="0" smtClean="0">
                <a:cs typeface="Times New Roman" pitchFamily="18" charset="0"/>
              </a:rPr>
              <a:t>Also we can use storm water to save village from disasters</a:t>
            </a:r>
          </a:p>
          <a:p>
            <a:pPr marL="0" indent="0">
              <a:buNone/>
            </a:pPr>
            <a:endParaRPr lang="en-US" sz="240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8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1887" y="2837645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Design of wastewater collection system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9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13815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Design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00753"/>
            <a:ext cx="8596668" cy="5140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1- </a:t>
            </a:r>
            <a:r>
              <a:rPr lang="en-US" sz="2800" b="1" dirty="0" smtClean="0"/>
              <a:t>Cover:</a:t>
            </a:r>
            <a:endParaRPr lang="en-US" sz="2800" dirty="0"/>
          </a:p>
          <a:p>
            <a:r>
              <a:rPr lang="en-US" sz="2800" dirty="0"/>
              <a:t>Maximum </a:t>
            </a:r>
            <a:r>
              <a:rPr lang="en-US" sz="2800" dirty="0" smtClean="0"/>
              <a:t>cover: 5 m </a:t>
            </a:r>
            <a:endParaRPr lang="en-US" sz="2800" dirty="0"/>
          </a:p>
          <a:p>
            <a:r>
              <a:rPr lang="en-US" sz="2800" dirty="0"/>
              <a:t>Minimum </a:t>
            </a:r>
            <a:r>
              <a:rPr lang="en-US" sz="2800" dirty="0" smtClean="0"/>
              <a:t> cover: 1 m</a:t>
            </a:r>
          </a:p>
          <a:p>
            <a:pPr marL="0" indent="0">
              <a:buNone/>
            </a:pPr>
            <a:r>
              <a:rPr lang="en-US" sz="2800" b="1" dirty="0" smtClean="0"/>
              <a:t>2- Velocity:</a:t>
            </a:r>
            <a:endParaRPr lang="en-US" sz="2800" dirty="0" smtClean="0"/>
          </a:p>
          <a:p>
            <a:r>
              <a:rPr lang="en-US" sz="2800" dirty="0" smtClean="0"/>
              <a:t>Maximum </a:t>
            </a:r>
            <a:r>
              <a:rPr lang="en-US" sz="2800" dirty="0"/>
              <a:t>velocity: </a:t>
            </a:r>
            <a:r>
              <a:rPr lang="en-US" sz="2800" dirty="0" smtClean="0"/>
              <a:t>3 m/s</a:t>
            </a:r>
            <a:endParaRPr lang="en-US" sz="2800" dirty="0"/>
          </a:p>
          <a:p>
            <a:r>
              <a:rPr lang="en-US" sz="2800" dirty="0"/>
              <a:t>Minimum velocity: </a:t>
            </a:r>
            <a:r>
              <a:rPr lang="en-US" sz="2800" dirty="0" smtClean="0"/>
              <a:t>.6 m/s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3- </a:t>
            </a:r>
            <a:r>
              <a:rPr lang="en-US" sz="2800" b="1" dirty="0" smtClean="0"/>
              <a:t>Slope:</a:t>
            </a:r>
            <a:endParaRPr lang="en-US" sz="2800" dirty="0"/>
          </a:p>
          <a:p>
            <a:r>
              <a:rPr lang="en-US" sz="2800" dirty="0"/>
              <a:t>Maximum </a:t>
            </a:r>
            <a:r>
              <a:rPr lang="en-US" sz="2800" dirty="0" smtClean="0"/>
              <a:t>slope: 15 %</a:t>
            </a:r>
            <a:endParaRPr lang="en-US" sz="2800" dirty="0"/>
          </a:p>
          <a:p>
            <a:r>
              <a:rPr lang="en-US" sz="2800" dirty="0"/>
              <a:t>Minimum </a:t>
            </a:r>
            <a:r>
              <a:rPr lang="en-US" sz="2800" dirty="0" smtClean="0"/>
              <a:t>slope:  .5 %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98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31928"/>
            <a:ext cx="8596668" cy="891654"/>
          </a:xfrm>
        </p:spPr>
        <p:txBody>
          <a:bodyPr/>
          <a:lstStyle/>
          <a:p>
            <a:pPr algn="ctr"/>
            <a:r>
              <a:rPr lang="en-US" dirty="0" smtClean="0"/>
              <a:t>Data input(</a:t>
            </a:r>
            <a:r>
              <a:rPr lang="en-US" dirty="0" err="1" smtClean="0"/>
              <a:t>Sewercad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269243"/>
                <a:ext cx="8596668" cy="5076966"/>
              </a:xfrm>
            </p:spPr>
            <p:txBody>
              <a:bodyPr/>
              <a:lstStyle/>
              <a:p>
                <a:r>
                  <a:rPr lang="en-US" sz="2800" dirty="0"/>
                  <a:t>Elevation from contour map</a:t>
                </a:r>
              </a:p>
              <a:p>
                <a:r>
                  <a:rPr lang="en-US" sz="2800" dirty="0" smtClean="0"/>
                  <a:t>Water Consumption </a:t>
                </a:r>
                <a:r>
                  <a:rPr lang="en-US" sz="2800" dirty="0"/>
                  <a:t>= 120 L /</a:t>
                </a:r>
                <a:r>
                  <a:rPr lang="en-US" sz="2800" dirty="0" err="1" smtClean="0"/>
                  <a:t>c.d</a:t>
                </a:r>
                <a:endParaRPr lang="en-US" sz="2800" dirty="0"/>
              </a:p>
              <a:p>
                <a:r>
                  <a:rPr lang="en-US" sz="2800" dirty="0" smtClean="0"/>
                  <a:t>By </a:t>
                </a:r>
                <a:r>
                  <a:rPr lang="en-US" sz="2800" dirty="0"/>
                  <a:t>taking </a:t>
                </a:r>
                <a:endParaRPr lang="en-US" sz="2800" dirty="0" smtClean="0"/>
              </a:p>
              <a:p>
                <a:r>
                  <a:rPr lang="en-US" sz="2800" dirty="0"/>
                  <a:t>Wastewater generation coefficient= </a:t>
                </a:r>
                <a:r>
                  <a:rPr lang="en-US" sz="2800" dirty="0" smtClean="0"/>
                  <a:t>0.8</a:t>
                </a:r>
                <a:endParaRPr lang="en-US" sz="2800" dirty="0"/>
              </a:p>
              <a:p>
                <a:r>
                  <a:rPr lang="en-US" sz="2800" dirty="0" smtClean="0"/>
                  <a:t> peaking </a:t>
                </a:r>
                <a:r>
                  <a:rPr lang="en-US" sz="2800" dirty="0"/>
                  <a:t>factor = 4</a:t>
                </a:r>
              </a:p>
              <a:p>
                <a:r>
                  <a:rPr lang="en-US" sz="2800" dirty="0" smtClean="0"/>
                  <a:t>Total waste water loads= 3150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800" dirty="0" smtClean="0"/>
                  <a:t>/d</a:t>
                </a:r>
              </a:p>
              <a:p>
                <a:pPr lvl="0"/>
                <a:r>
                  <a:rPr lang="en-US" sz="2800" dirty="0"/>
                  <a:t>For material: use PVC</a:t>
                </a:r>
              </a:p>
              <a:p>
                <a:pPr lvl="0"/>
                <a:r>
                  <a:rPr lang="en-US" sz="2800" dirty="0"/>
                  <a:t>Manning coefficient = 0.013</a:t>
                </a:r>
              </a:p>
              <a:p>
                <a:pPr lvl="0"/>
                <a:r>
                  <a:rPr lang="en-US" sz="2800" dirty="0"/>
                  <a:t>Section type = </a:t>
                </a:r>
                <a:r>
                  <a:rPr lang="en-US" sz="2800" dirty="0" smtClean="0"/>
                  <a:t>circular</a:t>
                </a:r>
                <a:endParaRPr lang="en-US" sz="2800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269243"/>
                <a:ext cx="8596668" cy="5076966"/>
              </a:xfrm>
              <a:blipFill rotWithShape="0">
                <a:blip r:embed="rId2"/>
                <a:stretch>
                  <a:fillRect l="-851" t="-1080" b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33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573" y="2743199"/>
            <a:ext cx="8596668" cy="1473959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  Result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30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686" y="131169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Slope (sewer network)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228" y="968992"/>
            <a:ext cx="7213583" cy="5437031"/>
          </a:xfrm>
        </p:spPr>
      </p:pic>
      <p:sp>
        <p:nvSpPr>
          <p:cNvPr id="6" name="Rectangle 5"/>
          <p:cNvSpPr/>
          <p:nvPr/>
        </p:nvSpPr>
        <p:spPr>
          <a:xfrm>
            <a:off x="1965278" y="5227093"/>
            <a:ext cx="1364776" cy="272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425" y="1062678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677" y="188686"/>
            <a:ext cx="8596668" cy="878006"/>
          </a:xfrm>
        </p:spPr>
        <p:txBody>
          <a:bodyPr/>
          <a:lstStyle/>
          <a:p>
            <a:pPr algn="ctr"/>
            <a:r>
              <a:rPr lang="en-US" dirty="0" smtClean="0"/>
              <a:t>Slope (</a:t>
            </a:r>
            <a:r>
              <a:rPr lang="en-US" dirty="0"/>
              <a:t>sewer network)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752171"/>
              </p:ext>
            </p:extLst>
          </p:nvPr>
        </p:nvGraphicFramePr>
        <p:xfrm>
          <a:off x="499117" y="722468"/>
          <a:ext cx="10385946" cy="5823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61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00167"/>
            <a:ext cx="8596668" cy="90530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Average </a:t>
            </a:r>
            <a:r>
              <a:rPr lang="en-US" dirty="0"/>
              <a:t>cover(sewer network)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826" y="1105468"/>
            <a:ext cx="6880502" cy="5324085"/>
          </a:xfrm>
        </p:spPr>
      </p:pic>
      <p:sp>
        <p:nvSpPr>
          <p:cNvPr id="6" name="Rectangle 5"/>
          <p:cNvSpPr/>
          <p:nvPr/>
        </p:nvSpPr>
        <p:spPr>
          <a:xfrm>
            <a:off x="2347415" y="4885899"/>
            <a:ext cx="1228298" cy="2320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425" y="1062678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6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964" y="101600"/>
            <a:ext cx="8596668" cy="725714"/>
          </a:xfrm>
        </p:spPr>
        <p:txBody>
          <a:bodyPr/>
          <a:lstStyle/>
          <a:p>
            <a:pPr algn="ctr"/>
            <a:r>
              <a:rPr lang="en-US" dirty="0"/>
              <a:t>Cover-Average(sewer network)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683309"/>
              </p:ext>
            </p:extLst>
          </p:nvPr>
        </p:nvGraphicFramePr>
        <p:xfrm>
          <a:off x="409433" y="682388"/>
          <a:ext cx="10263116" cy="5882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7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324" y="145143"/>
            <a:ext cx="8596668" cy="791570"/>
          </a:xfrm>
        </p:spPr>
        <p:txBody>
          <a:bodyPr/>
          <a:lstStyle/>
          <a:p>
            <a:pPr algn="ctr"/>
            <a:r>
              <a:rPr lang="en-US" dirty="0"/>
              <a:t>Velocity(sewer network)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9327294"/>
              </p:ext>
            </p:extLst>
          </p:nvPr>
        </p:nvGraphicFramePr>
        <p:xfrm>
          <a:off x="491319" y="791570"/>
          <a:ext cx="9567080" cy="5663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837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shawneehillsoh.com/images/StormSewerInf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03" y="638828"/>
            <a:ext cx="9127429" cy="5611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9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Objective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9367"/>
            <a:ext cx="8596668" cy="4899546"/>
          </a:xfrm>
        </p:spPr>
        <p:txBody>
          <a:bodyPr>
            <a:noAutofit/>
          </a:bodyPr>
          <a:lstStyle/>
          <a:p>
            <a:r>
              <a:rPr lang="en-US" sz="2400" dirty="0">
                <a:ea typeface="Calibri" panose="020F0502020204030204" pitchFamily="34" charset="0"/>
              </a:rPr>
              <a:t>Studying and analyzing the existing water distribution network of Burqa </a:t>
            </a:r>
            <a:r>
              <a:rPr lang="en-US" sz="2400" dirty="0" smtClean="0">
                <a:ea typeface="Calibri" panose="020F0502020204030204" pitchFamily="34" charset="0"/>
              </a:rPr>
              <a:t>village</a:t>
            </a:r>
          </a:p>
          <a:p>
            <a:endParaRPr lang="en-US" sz="2400" dirty="0" smtClean="0">
              <a:ea typeface="Calibri" panose="020F0502020204030204" pitchFamily="34" charset="0"/>
            </a:endParaRPr>
          </a:p>
          <a:p>
            <a:r>
              <a:rPr lang="en-US" sz="2400" dirty="0">
                <a:ea typeface="Calibri" panose="020F0502020204030204" pitchFamily="34" charset="0"/>
              </a:rPr>
              <a:t>redesign  network in order to meet the future </a:t>
            </a:r>
            <a:r>
              <a:rPr lang="en-US" sz="2400" dirty="0" smtClean="0">
                <a:ea typeface="Calibri" panose="020F0502020204030204" pitchFamily="34" charset="0"/>
              </a:rPr>
              <a:t>needs </a:t>
            </a:r>
            <a:r>
              <a:rPr lang="en-US" sz="2400" dirty="0">
                <a:ea typeface="Calibri" panose="020F0502020204030204" pitchFamily="34" charset="0"/>
              </a:rPr>
              <a:t>of the residents in </a:t>
            </a:r>
            <a:r>
              <a:rPr lang="en-US" sz="2400" dirty="0" smtClean="0">
                <a:ea typeface="Calibri" panose="020F0502020204030204" pitchFamily="34" charset="0"/>
              </a:rPr>
              <a:t>Burqa</a:t>
            </a:r>
          </a:p>
          <a:p>
            <a:endParaRPr lang="en-US" sz="2400" dirty="0" smtClean="0">
              <a:ea typeface="Calibri" panose="020F0502020204030204" pitchFamily="34" charset="0"/>
            </a:endParaRPr>
          </a:p>
          <a:p>
            <a:pPr lvl="0"/>
            <a:r>
              <a:rPr lang="en-US" sz="2400" dirty="0"/>
              <a:t>Design a new </a:t>
            </a:r>
            <a:r>
              <a:rPr lang="en-US" sz="2400" dirty="0" smtClean="0"/>
              <a:t>wastewater </a:t>
            </a:r>
            <a:r>
              <a:rPr lang="en-US" sz="2400" dirty="0"/>
              <a:t>collection system network for the </a:t>
            </a:r>
            <a:r>
              <a:rPr lang="en-US" sz="2400" dirty="0" smtClean="0"/>
              <a:t>village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/>
              <a:t>Design a new storm collection system network for the village </a:t>
            </a:r>
          </a:p>
        </p:txBody>
      </p:sp>
    </p:spTree>
    <p:extLst>
      <p:ext uri="{BB962C8B-B14F-4D97-AF65-F5344CB8AC3E}">
        <p14:creationId xmlns:p14="http://schemas.microsoft.com/office/powerpoint/2010/main" val="71088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01600"/>
            <a:ext cx="8596668" cy="740229"/>
          </a:xfrm>
        </p:spPr>
        <p:txBody>
          <a:bodyPr/>
          <a:lstStyle/>
          <a:p>
            <a:pPr algn="ctr"/>
            <a:r>
              <a:rPr lang="en-US" dirty="0"/>
              <a:t>Design standards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841829"/>
            <a:ext cx="8596668" cy="5602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1- Cover:</a:t>
            </a:r>
            <a:endParaRPr lang="en-US" sz="3200" dirty="0"/>
          </a:p>
          <a:p>
            <a:r>
              <a:rPr lang="en-US" sz="3200" dirty="0" smtClean="0"/>
              <a:t>Maximum cover: 4.5m </a:t>
            </a:r>
            <a:endParaRPr lang="en-US" sz="3200" dirty="0"/>
          </a:p>
          <a:p>
            <a:r>
              <a:rPr lang="en-US" sz="3200" dirty="0"/>
              <a:t>Minimum  </a:t>
            </a:r>
            <a:r>
              <a:rPr lang="en-US" sz="3200" dirty="0" smtClean="0"/>
              <a:t>cover: 1m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2- Velocity:</a:t>
            </a:r>
            <a:endParaRPr lang="en-US" sz="3200" dirty="0"/>
          </a:p>
          <a:p>
            <a:r>
              <a:rPr lang="en-US" sz="3200" dirty="0"/>
              <a:t>Maximum velocity: </a:t>
            </a:r>
            <a:r>
              <a:rPr lang="en-US" sz="3200" dirty="0" smtClean="0"/>
              <a:t>8 </a:t>
            </a:r>
            <a:r>
              <a:rPr lang="en-US" sz="3200" dirty="0"/>
              <a:t>m/s</a:t>
            </a:r>
          </a:p>
          <a:p>
            <a:r>
              <a:rPr lang="en-US" sz="3200" dirty="0"/>
              <a:t>Minimum velocity: </a:t>
            </a:r>
            <a:r>
              <a:rPr lang="ar-SA" sz="3200" dirty="0" smtClean="0"/>
              <a:t>0</a:t>
            </a:r>
            <a:r>
              <a:rPr lang="en-US" sz="3200" dirty="0" smtClean="0"/>
              <a:t>.6 </a:t>
            </a:r>
            <a:r>
              <a:rPr lang="en-US" sz="3200" dirty="0"/>
              <a:t>m/s</a:t>
            </a:r>
          </a:p>
          <a:p>
            <a:pPr marL="0" indent="0">
              <a:buNone/>
            </a:pPr>
            <a:r>
              <a:rPr lang="en-US" sz="3200" b="1" dirty="0"/>
              <a:t>3- Slope:</a:t>
            </a:r>
            <a:endParaRPr lang="en-US" sz="3200" dirty="0"/>
          </a:p>
          <a:p>
            <a:r>
              <a:rPr lang="en-US" sz="3200" dirty="0"/>
              <a:t>Maximum </a:t>
            </a:r>
            <a:r>
              <a:rPr lang="en-US" sz="3200" dirty="0" smtClean="0"/>
              <a:t>slope: 12 </a:t>
            </a:r>
            <a:r>
              <a:rPr lang="en-US" sz="3200" dirty="0"/>
              <a:t>%</a:t>
            </a:r>
          </a:p>
          <a:p>
            <a:r>
              <a:rPr lang="en-US" sz="3200" dirty="0"/>
              <a:t>Minimum </a:t>
            </a:r>
            <a:r>
              <a:rPr lang="en-US" sz="3200" dirty="0" smtClean="0"/>
              <a:t>slope:  </a:t>
            </a:r>
            <a:r>
              <a:rPr lang="ar-SA" sz="3200" dirty="0" smtClean="0"/>
              <a:t>0</a:t>
            </a:r>
            <a:r>
              <a:rPr lang="en-US" sz="3200" dirty="0" smtClean="0"/>
              <a:t>.5 </a:t>
            </a:r>
            <a:r>
              <a:rPr lang="en-US" sz="3200" dirty="0"/>
              <a:t>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64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8" y="271417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Data input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97919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48452" y="0"/>
            <a:ext cx="7696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chemeClr val="accent1"/>
                </a:solidFill>
                <a:latin typeface="Arial" pitchFamily="34" charset="0"/>
              </a:rPr>
              <a:t>Information needed for the design of storm water drainage system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95299" y="1371600"/>
            <a:ext cx="5266673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1800" b="1" dirty="0" smtClean="0">
                <a:latin typeface="+mn-lt"/>
              </a:rPr>
              <a:t>Metrological and hydrological data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</a:rPr>
              <a:t>Rainfall intensity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</a:rPr>
              <a:t>Storm duration and occurrence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</a:rPr>
              <a:t>Return period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800" b="1" dirty="0" smtClean="0">
                <a:latin typeface="+mn-lt"/>
              </a:rPr>
              <a:t>2. Topographical data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</a:rPr>
              <a:t>Elevations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>
                <a:latin typeface="+mn-lt"/>
              </a:rPr>
              <a:t>Boundaries of the catchments areas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</a:rPr>
              <a:t>Point </a:t>
            </a:r>
            <a:r>
              <a:rPr lang="en-US" altLang="en-US" sz="1800" b="1" dirty="0">
                <a:latin typeface="+mn-lt"/>
              </a:rPr>
              <a:t>of collection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800" b="1" dirty="0" smtClean="0">
                <a:latin typeface="+mn-lt"/>
              </a:rPr>
              <a:t>3. Classification of catchments areas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800" b="1" dirty="0">
                <a:latin typeface="+mn-lt"/>
              </a:rPr>
              <a:t> </a:t>
            </a:r>
            <a:r>
              <a:rPr lang="en-US" altLang="en-US" sz="1800" b="1" dirty="0" smtClean="0">
                <a:latin typeface="+mn-lt"/>
              </a:rPr>
              <a:t>     Run off coefficient = </a:t>
            </a:r>
            <a:r>
              <a:rPr lang="en-US" altLang="en-US" sz="1800" b="1" dirty="0" smtClean="0">
                <a:latin typeface="+mn-lt"/>
              </a:rPr>
              <a:t>0.5</a:t>
            </a:r>
            <a:endParaRPr lang="en-US" altLang="en-US" sz="1800" b="1" dirty="0" smtClean="0">
              <a:latin typeface="+mn-lt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800" b="1" dirty="0" smtClean="0">
                <a:latin typeface="+mn-lt"/>
                <a:cs typeface="Arial" pitchFamily="34" charset="0"/>
              </a:rPr>
              <a:t>4. Type of Materials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  <a:cs typeface="Arial" pitchFamily="34" charset="0"/>
              </a:rPr>
              <a:t>PVC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b="1" dirty="0" smtClean="0">
                <a:latin typeface="+mn-lt"/>
                <a:cs typeface="Arial" pitchFamily="34" charset="0"/>
              </a:rPr>
              <a:t>N = 0.013</a:t>
            </a:r>
          </a:p>
        </p:txBody>
      </p:sp>
    </p:spTree>
    <p:extLst>
      <p:ext uri="{BB962C8B-B14F-4D97-AF65-F5344CB8AC3E}">
        <p14:creationId xmlns:p14="http://schemas.microsoft.com/office/powerpoint/2010/main" val="320903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71500" y="1371600"/>
            <a:ext cx="90678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altLang="en-US" sz="2800" b="1" i="1" dirty="0" smtClean="0">
              <a:cs typeface="Times New Roman" pitchFamily="18" charset="0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cs typeface="Times New Roman" pitchFamily="18" charset="0"/>
              </a:rPr>
              <a:t>Q = C </a:t>
            </a:r>
            <a:r>
              <a:rPr lang="en-US" altLang="en-US" sz="2800" dirty="0" err="1" smtClean="0">
                <a:cs typeface="Times New Roman" pitchFamily="18" charset="0"/>
              </a:rPr>
              <a:t>i</a:t>
            </a:r>
            <a:r>
              <a:rPr lang="en-US" altLang="en-US" sz="2800" dirty="0" smtClean="0">
                <a:cs typeface="Times New Roman" pitchFamily="18" charset="0"/>
              </a:rPr>
              <a:t> A</a:t>
            </a:r>
            <a:r>
              <a:rPr lang="ar-SA" altLang="en-US" sz="2800" b="1" dirty="0" smtClean="0">
                <a:cs typeface="Times New Roman" pitchFamily="18" charset="0"/>
              </a:rPr>
              <a:t>       </a:t>
            </a:r>
            <a:endParaRPr lang="en-US" altLang="en-US" sz="2800" b="1" dirty="0" smtClean="0">
              <a:cs typeface="Times New Roman" pitchFamily="18" charset="0"/>
            </a:endParaRP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cs typeface="Times New Roman" pitchFamily="18" charset="0"/>
              </a:rPr>
              <a:t>Where; 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 smtClean="0">
              <a:cs typeface="Times New Roman" pitchFamily="18" charset="0"/>
            </a:endParaRP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cs typeface="Times New Roman" pitchFamily="18" charset="0"/>
              </a:rPr>
              <a:t>Q = is the run-off in m</a:t>
            </a:r>
            <a:r>
              <a:rPr lang="en-US" altLang="en-US" sz="2800" baseline="30000" dirty="0" smtClean="0">
                <a:cs typeface="Times New Roman" pitchFamily="18" charset="0"/>
              </a:rPr>
              <a:t>3</a:t>
            </a:r>
            <a:r>
              <a:rPr lang="en-US" altLang="en-US" sz="2800" dirty="0" smtClean="0">
                <a:cs typeface="Times New Roman" pitchFamily="18" charset="0"/>
              </a:rPr>
              <a:t>/sec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 smtClean="0">
              <a:cs typeface="Times New Roman" pitchFamily="18" charset="0"/>
            </a:endParaRP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cs typeface="Times New Roman" pitchFamily="18" charset="0"/>
              </a:rPr>
              <a:t>C = is the Run-off coefficient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 smtClean="0">
              <a:cs typeface="Times New Roman" pitchFamily="18" charset="0"/>
            </a:endParaRP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err="1" smtClean="0">
                <a:cs typeface="Times New Roman" pitchFamily="18" charset="0"/>
              </a:rPr>
              <a:t>i</a:t>
            </a:r>
            <a:r>
              <a:rPr lang="en-US" altLang="en-US" sz="2800" i="1" dirty="0" smtClean="0">
                <a:cs typeface="Times New Roman" pitchFamily="18" charset="0"/>
              </a:rPr>
              <a:t> =</a:t>
            </a:r>
            <a:r>
              <a:rPr lang="en-US" altLang="en-US" sz="2800" dirty="0" smtClean="0">
                <a:cs typeface="Times New Roman" pitchFamily="18" charset="0"/>
              </a:rPr>
              <a:t> is the  average rainfall intensity in mm/</a:t>
            </a:r>
            <a:r>
              <a:rPr lang="en-US" altLang="en-US" sz="2800" dirty="0" err="1" smtClean="0">
                <a:cs typeface="Times New Roman" pitchFamily="18" charset="0"/>
              </a:rPr>
              <a:t>hr</a:t>
            </a:r>
            <a:r>
              <a:rPr lang="en-US" altLang="en-US" sz="2800" dirty="0" smtClean="0">
                <a:cs typeface="Times New Roman" pitchFamily="18" charset="0"/>
              </a:rPr>
              <a:t>, </a:t>
            </a: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 altLang="en-US" sz="2800" dirty="0" smtClean="0">
              <a:cs typeface="Times New Roman" pitchFamily="18" charset="0"/>
            </a:endParaRPr>
          </a:p>
          <a:p>
            <a:pPr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i="1" dirty="0" smtClean="0">
                <a:cs typeface="Times New Roman" pitchFamily="18" charset="0"/>
              </a:rPr>
              <a:t>A =</a:t>
            </a:r>
            <a:r>
              <a:rPr lang="en-US" altLang="en-US" sz="2800" dirty="0" smtClean="0">
                <a:cs typeface="Times New Roman" pitchFamily="18" charset="0"/>
              </a:rPr>
              <a:t> is the drainage area in m</a:t>
            </a:r>
            <a:r>
              <a:rPr lang="en-US" altLang="en-US" sz="2800" baseline="30000" dirty="0" smtClean="0">
                <a:cs typeface="Times New Roman" pitchFamily="18" charset="0"/>
              </a:rPr>
              <a:t>2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76468" y="218365"/>
            <a:ext cx="7696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b="1" dirty="0" smtClean="0">
                <a:solidFill>
                  <a:schemeClr val="accent1"/>
                </a:solidFill>
              </a:rPr>
              <a:t>Rational method</a:t>
            </a:r>
          </a:p>
        </p:txBody>
      </p:sp>
    </p:spTree>
    <p:extLst>
      <p:ext uri="{BB962C8B-B14F-4D97-AF65-F5344CB8AC3E}">
        <p14:creationId xmlns:p14="http://schemas.microsoft.com/office/powerpoint/2010/main" val="360989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1963" y="49213"/>
            <a:ext cx="82296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400" i="1">
                <a:solidFill>
                  <a:schemeClr val="tx2"/>
                </a:solidFill>
                <a:latin typeface="Calibri" pitchFamily="34" charset="0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ea typeface="ＭＳ Ｐゴシック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ea typeface="ＭＳ Ｐゴシック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ea typeface="ＭＳ Ｐゴシック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ea typeface="ＭＳ Ｐゴシック" charset="0"/>
                <a:cs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r>
              <a:rPr lang="en-US" sz="3600" i="0" kern="0" dirty="0" smtClean="0">
                <a:solidFill>
                  <a:schemeClr val="accent1"/>
                </a:solidFill>
                <a:latin typeface="+mn-lt"/>
                <a:cs typeface="Tahoma" charset="0"/>
              </a:rPr>
              <a:t>IDF Curves</a:t>
            </a:r>
            <a:endParaRPr lang="en-US" sz="3600" i="0" kern="0" dirty="0">
              <a:solidFill>
                <a:schemeClr val="accent1"/>
              </a:solidFill>
              <a:latin typeface="+mn-lt"/>
              <a:cs typeface="Tahoma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805" y="1058863"/>
            <a:ext cx="3192332" cy="559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>
                <a:latin typeface="+mn-lt"/>
                <a:cs typeface="Arial" charset="0"/>
              </a:rPr>
              <a:t>Return period =10</a:t>
            </a:r>
          </a:p>
          <a:p>
            <a:endParaRPr lang="en-US" kern="0" dirty="0">
              <a:latin typeface="+mn-lt"/>
              <a:cs typeface="Arial" charset="0"/>
            </a:endParaRPr>
          </a:p>
          <a:p>
            <a:r>
              <a:rPr lang="en-US" kern="0" dirty="0" smtClean="0">
                <a:latin typeface="+mn-lt"/>
                <a:cs typeface="Arial" charset="0"/>
              </a:rPr>
              <a:t>Duration=time of concentration</a:t>
            </a:r>
            <a:endParaRPr lang="en-US" kern="0" dirty="0">
              <a:latin typeface="+mn-lt"/>
              <a:cs typeface="Arial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137" y="1278321"/>
            <a:ext cx="5948058" cy="5147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25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Programs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/>
              <a:t>StormCAD</a:t>
            </a:r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 smtClean="0"/>
              <a:t>Civil 3D</a:t>
            </a:r>
          </a:p>
          <a:p>
            <a:endParaRPr lang="en-US" sz="2800" b="1" dirty="0"/>
          </a:p>
          <a:p>
            <a:r>
              <a:rPr lang="en-US" sz="2800" b="1" dirty="0" smtClean="0"/>
              <a:t>GIS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3373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848" y="271417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Result</a:t>
            </a:r>
          </a:p>
        </p:txBody>
      </p:sp>
    </p:spTree>
    <p:extLst>
      <p:ext uri="{BB962C8B-B14F-4D97-AF65-F5344CB8AC3E}">
        <p14:creationId xmlns:p14="http://schemas.microsoft.com/office/powerpoint/2010/main" val="110389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18281"/>
            <a:ext cx="8596668" cy="659641"/>
          </a:xfrm>
        </p:spPr>
        <p:txBody>
          <a:bodyPr/>
          <a:lstStyle/>
          <a:p>
            <a:pPr algn="ctr"/>
            <a:r>
              <a:rPr lang="en-US" dirty="0" smtClean="0"/>
              <a:t>Cover-average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3" y="600501"/>
            <a:ext cx="7647329" cy="5889804"/>
          </a:xfrm>
        </p:spPr>
      </p:pic>
      <p:sp>
        <p:nvSpPr>
          <p:cNvPr id="6" name="Rectangle 5"/>
          <p:cNvSpPr/>
          <p:nvPr/>
        </p:nvSpPr>
        <p:spPr>
          <a:xfrm>
            <a:off x="1869743" y="4913194"/>
            <a:ext cx="1433015" cy="327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499" y="777922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53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516" y="0"/>
            <a:ext cx="8575848" cy="668740"/>
          </a:xfrm>
        </p:spPr>
        <p:txBody>
          <a:bodyPr/>
          <a:lstStyle/>
          <a:p>
            <a:pPr algn="ctr"/>
            <a:r>
              <a:rPr lang="en-US" dirty="0" smtClean="0"/>
              <a:t>Cover-average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2339841"/>
              </p:ext>
            </p:extLst>
          </p:nvPr>
        </p:nvGraphicFramePr>
        <p:xfrm>
          <a:off x="218364" y="668739"/>
          <a:ext cx="9962866" cy="5923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89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41445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Velocity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030" y="641445"/>
            <a:ext cx="7635275" cy="59184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83140" y="5363570"/>
            <a:ext cx="1828800" cy="3002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472" y="820057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23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549030"/>
              </p:ext>
            </p:extLst>
          </p:nvPr>
        </p:nvGraphicFramePr>
        <p:xfrm>
          <a:off x="0" y="-246743"/>
          <a:ext cx="12192000" cy="682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55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658" y="0"/>
            <a:ext cx="8596668" cy="89988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Velocity</a:t>
            </a:r>
            <a:r>
              <a:rPr lang="en-US" sz="4800" dirty="0" smtClean="0"/>
              <a:t> 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0996068"/>
              </p:ext>
            </p:extLst>
          </p:nvPr>
        </p:nvGraphicFramePr>
        <p:xfrm>
          <a:off x="406401" y="827314"/>
          <a:ext cx="10116457" cy="5747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956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43" y="118281"/>
            <a:ext cx="8596668" cy="673289"/>
          </a:xfrm>
        </p:spPr>
        <p:txBody>
          <a:bodyPr/>
          <a:lstStyle/>
          <a:p>
            <a:pPr algn="ctr"/>
            <a:r>
              <a:rPr lang="en-US" dirty="0" smtClean="0"/>
              <a:t>Diameter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198" y="791570"/>
            <a:ext cx="7543758" cy="5915230"/>
          </a:xfrm>
        </p:spPr>
      </p:pic>
      <p:sp>
        <p:nvSpPr>
          <p:cNvPr id="6" name="Rectangle 5"/>
          <p:cNvSpPr/>
          <p:nvPr/>
        </p:nvSpPr>
        <p:spPr>
          <a:xfrm>
            <a:off x="1978925" y="5813946"/>
            <a:ext cx="1487606" cy="3275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711" y="791570"/>
            <a:ext cx="925666" cy="92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496" y="0"/>
            <a:ext cx="8596668" cy="1016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Slope</a:t>
            </a:r>
            <a:r>
              <a:rPr lang="en-US" sz="48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696906"/>
              </p:ext>
            </p:extLst>
          </p:nvPr>
        </p:nvGraphicFramePr>
        <p:xfrm>
          <a:off x="333830" y="856343"/>
          <a:ext cx="10319656" cy="5820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696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858" y="0"/>
            <a:ext cx="8603144" cy="75062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Excavation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Trench </a:t>
            </a:r>
            <a:r>
              <a:rPr lang="en-US" dirty="0" smtClean="0"/>
              <a:t>dimension</a:t>
            </a:r>
            <a:r>
              <a:rPr lang="en-US" b="1" i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358" y="1624083"/>
            <a:ext cx="8596668" cy="4403631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Width of trench at least 70 cm</a:t>
            </a:r>
            <a:endParaRPr lang="en-US" sz="3200" dirty="0" smtClean="0"/>
          </a:p>
          <a:p>
            <a:pPr lvl="0"/>
            <a:r>
              <a:rPr lang="en-US" sz="3200" b="1" dirty="0" smtClean="0"/>
              <a:t>Depth of trench at least 120 cm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54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107" y="40581"/>
            <a:ext cx="8596668" cy="627797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     Conclusions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503151"/>
              </p:ext>
            </p:extLst>
          </p:nvPr>
        </p:nvGraphicFramePr>
        <p:xfrm>
          <a:off x="5804848" y="1682861"/>
          <a:ext cx="3383434" cy="1002750"/>
        </p:xfrm>
        <a:graphic>
          <a:graphicData uri="http://schemas.openxmlformats.org/drawingml/2006/table">
            <a:tbl>
              <a:tblPr rtl="1" firstRow="1" firstCol="1" bandRow="1">
                <a:tableStyleId>{1FECB4D8-DB02-4DC6-A0A2-4F2EBAE1DC90}</a:tableStyleId>
              </a:tblPr>
              <a:tblGrid>
                <a:gridCol w="1691376"/>
                <a:gridCol w="1692058"/>
              </a:tblGrid>
              <a:tr h="334250">
                <a:tc>
                  <a:txBody>
                    <a:bodyPr/>
                    <a:lstStyle/>
                    <a:p>
                      <a:pPr marL="86995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Length (km)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Pipe Diameter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4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14.2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8</a:t>
                      </a:r>
                      <a:r>
                        <a:rPr lang="ar-SA" sz="1400" b="1" dirty="0">
                          <a:effectLst/>
                        </a:rPr>
                        <a:t>"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42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14.2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41075" y="4001587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 of manholes = 512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Volume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excavation (m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= 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18000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877530"/>
              </p:ext>
            </p:extLst>
          </p:nvPr>
        </p:nvGraphicFramePr>
        <p:xfrm>
          <a:off x="644581" y="1621553"/>
          <a:ext cx="3486141" cy="2108778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1742720"/>
                <a:gridCol w="1743421"/>
              </a:tblGrid>
              <a:tr h="418805">
                <a:tc>
                  <a:txBody>
                    <a:bodyPr/>
                    <a:lstStyle/>
                    <a:p>
                      <a:pPr marL="86995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Length (km)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Pipe Diameter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363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2.0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6</a:t>
                      </a:r>
                      <a:r>
                        <a:rPr lang="ar-SA" sz="1400" b="1" dirty="0">
                          <a:effectLst/>
                        </a:rPr>
                        <a:t>"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282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2.2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4</a:t>
                      </a:r>
                      <a:r>
                        <a:rPr lang="ar-SA" sz="1400" b="1" dirty="0">
                          <a:effectLst/>
                        </a:rPr>
                        <a:t>"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262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1.2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3</a:t>
                      </a:r>
                      <a:r>
                        <a:rPr lang="ar-SA" sz="1400" b="1" dirty="0">
                          <a:effectLst/>
                        </a:rPr>
                        <a:t>"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363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13.0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2</a:t>
                      </a:r>
                      <a:r>
                        <a:rPr lang="ar-SA" sz="1400" b="1" dirty="0">
                          <a:effectLst/>
                        </a:rPr>
                        <a:t>"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3363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 smtClean="0">
                          <a:effectLst/>
                        </a:rPr>
                        <a:t>18.4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4001770" algn="l"/>
                          <a:tab pos="5274310" algn="r"/>
                        </a:tabLst>
                      </a:pPr>
                      <a:r>
                        <a:rPr lang="en-US" sz="1400" b="1" dirty="0">
                          <a:effectLst/>
                        </a:rPr>
                        <a:t>Total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87766" y="4173621"/>
            <a:ext cx="4001095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 of excavation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(m</a:t>
            </a:r>
            <a:r>
              <a:rPr lang="en-US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)=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13000 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2136" y="861721"/>
            <a:ext cx="9498843" cy="6277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  For water network              For sewer network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526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50125"/>
            <a:ext cx="8596668" cy="641445"/>
          </a:xfrm>
        </p:spPr>
        <p:txBody>
          <a:bodyPr/>
          <a:lstStyle/>
          <a:p>
            <a:pPr algn="ctr"/>
            <a:r>
              <a:rPr lang="en-US" dirty="0" smtClean="0"/>
              <a:t>Conclusions for storm network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668558"/>
              </p:ext>
            </p:extLst>
          </p:nvPr>
        </p:nvGraphicFramePr>
        <p:xfrm>
          <a:off x="982140" y="1037230"/>
          <a:ext cx="3198623" cy="4429812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39910"/>
                <a:gridCol w="1458713"/>
              </a:tblGrid>
              <a:tr h="548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Conduit Description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Length (km</a:t>
                      </a:r>
                      <a:r>
                        <a:rPr lang="en-US" sz="1400" b="1" dirty="0">
                          <a:effectLst/>
                        </a:rPr>
                        <a:t>)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471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Circle - 10.0 in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1.8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471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Circle - 12.0 in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1.6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471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Circle - 15.0 in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1.0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471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Circle - 18.0 in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1.2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281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Circle - 24.0 in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0.8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281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Circle - 30.0 in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1.0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281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Circle - 36.0 in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0.5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471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Circle - 8.0 in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6.3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  <a:tr h="4716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Total Length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14.2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7080" marR="570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658436" y="2641204"/>
            <a:ext cx="6096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Number of catch basin = 512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Volume of excavation (m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17000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04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80365" y="2786129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</a:t>
            </a:r>
            <a:endParaRPr lang="en-US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87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25064" y="2683099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Any Questions </a:t>
            </a:r>
            <a:endParaRPr lang="en-US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93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774" y="0"/>
            <a:ext cx="10130307" cy="1223493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cs typeface="Times New Roman" panose="02020603050405020304" pitchFamily="18" charset="0"/>
              </a:rPr>
              <a:t>Location</a:t>
            </a:r>
            <a:endParaRPr lang="en-US" sz="4400" dirty="0"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871" y="766293"/>
            <a:ext cx="6192114" cy="5649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59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33363" y="206062"/>
            <a:ext cx="3322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ea typeface="Tahoma" panose="020B0604030504040204" pitchFamily="34" charset="0"/>
                <a:cs typeface="Tahoma" panose="020B0604030504040204" pitchFamily="34" charset="0"/>
              </a:rPr>
              <a:t>Topography</a:t>
            </a:r>
            <a:endParaRPr lang="en-US" sz="4000" dirty="0">
              <a:solidFill>
                <a:srgbClr val="00B0F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Water Resources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457" y="1263731"/>
            <a:ext cx="3316634" cy="240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75" y="1263731"/>
            <a:ext cx="3462682" cy="2345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714" y="1231437"/>
            <a:ext cx="3199130" cy="240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06" y="3781487"/>
            <a:ext cx="3137339" cy="261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786" y="3889420"/>
            <a:ext cx="3519716" cy="2396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459" y="3623058"/>
            <a:ext cx="2292241" cy="2663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08" y="3889420"/>
            <a:ext cx="2011410" cy="2396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72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24515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Climate</a:t>
            </a:r>
            <a:endParaRPr lang="en-US" sz="72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31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6320</TotalTime>
  <Words>970</Words>
  <Application>Microsoft Office PowerPoint</Application>
  <PresentationFormat>Widescreen</PresentationFormat>
  <Paragraphs>295</Paragraphs>
  <Slides>57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7" baseType="lpstr">
      <vt:lpstr>ＭＳ Ｐゴシック</vt:lpstr>
      <vt:lpstr>Arial</vt:lpstr>
      <vt:lpstr>Calibri</vt:lpstr>
      <vt:lpstr>Cambria Math</vt:lpstr>
      <vt:lpstr>Tahoma</vt:lpstr>
      <vt:lpstr>Times New Roman</vt:lpstr>
      <vt:lpstr>Trebuchet MS</vt:lpstr>
      <vt:lpstr>Wingdings</vt:lpstr>
      <vt:lpstr>Wingdings 3</vt:lpstr>
      <vt:lpstr>Facet</vt:lpstr>
      <vt:lpstr>PowerPoint Presentation</vt:lpstr>
      <vt:lpstr>Outline</vt:lpstr>
      <vt:lpstr>Introduction</vt:lpstr>
      <vt:lpstr>Objective</vt:lpstr>
      <vt:lpstr>PowerPoint Presentation</vt:lpstr>
      <vt:lpstr>Location</vt:lpstr>
      <vt:lpstr>PowerPoint Presentation</vt:lpstr>
      <vt:lpstr>Water Resources</vt:lpstr>
      <vt:lpstr>Climate</vt:lpstr>
      <vt:lpstr>PowerPoint Presentation</vt:lpstr>
      <vt:lpstr>PowerPoint Presentation</vt:lpstr>
      <vt:lpstr>Rainfall </vt:lpstr>
      <vt:lpstr>Population</vt:lpstr>
      <vt:lpstr>Methodology for distribution network</vt:lpstr>
      <vt:lpstr>Design standards</vt:lpstr>
      <vt:lpstr>Analysis of Existing network System  </vt:lpstr>
      <vt:lpstr>             Existing distribution network</vt:lpstr>
      <vt:lpstr>Data input (current supply)</vt:lpstr>
      <vt:lpstr> Pressure of existing network (existing supply)</vt:lpstr>
      <vt:lpstr> Velocity of existing network (existing supply)</vt:lpstr>
      <vt:lpstr>Data input (Future Demand)</vt:lpstr>
      <vt:lpstr> Pressure of existing network (future supply)</vt:lpstr>
      <vt:lpstr> Analysis of Proposed Changes</vt:lpstr>
      <vt:lpstr>Proposed Changes</vt:lpstr>
      <vt:lpstr>Data input (Future Demand)</vt:lpstr>
      <vt:lpstr>Pressure of existing network (future supply)</vt:lpstr>
      <vt:lpstr>Velocity of existing network (future supply)</vt:lpstr>
      <vt:lpstr>Conveyance System</vt:lpstr>
      <vt:lpstr>Pump</vt:lpstr>
      <vt:lpstr>Design of wastewater collection system </vt:lpstr>
      <vt:lpstr>Design standards </vt:lpstr>
      <vt:lpstr>Data input(Sewercad)</vt:lpstr>
      <vt:lpstr>  Result</vt:lpstr>
      <vt:lpstr>Slope (sewer network)</vt:lpstr>
      <vt:lpstr>Slope (sewer network)</vt:lpstr>
      <vt:lpstr> Average cover(sewer network)</vt:lpstr>
      <vt:lpstr>Cover-Average(sewer network)</vt:lpstr>
      <vt:lpstr>Velocity(sewer network)</vt:lpstr>
      <vt:lpstr>PowerPoint Presentation</vt:lpstr>
      <vt:lpstr>Design standards </vt:lpstr>
      <vt:lpstr>Data input</vt:lpstr>
      <vt:lpstr>PowerPoint Presentation</vt:lpstr>
      <vt:lpstr>PowerPoint Presentation</vt:lpstr>
      <vt:lpstr>PowerPoint Presentation</vt:lpstr>
      <vt:lpstr>Software Programs</vt:lpstr>
      <vt:lpstr>Result</vt:lpstr>
      <vt:lpstr>Cover-average</vt:lpstr>
      <vt:lpstr>Cover-average </vt:lpstr>
      <vt:lpstr>Velocity</vt:lpstr>
      <vt:lpstr>Velocity </vt:lpstr>
      <vt:lpstr>Diameter</vt:lpstr>
      <vt:lpstr>Slope  </vt:lpstr>
      <vt:lpstr>Excavation (Trench dimension)</vt:lpstr>
      <vt:lpstr>     Conclusions</vt:lpstr>
      <vt:lpstr>Conclusions for storm network </vt:lpstr>
      <vt:lpstr>Thank you</vt:lpstr>
      <vt:lpstr>Any Questions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hussein haji</dc:creator>
  <cp:lastModifiedBy>ms</cp:lastModifiedBy>
  <cp:revision>203</cp:revision>
  <dcterms:created xsi:type="dcterms:W3CDTF">2014-05-02T16:19:42Z</dcterms:created>
  <dcterms:modified xsi:type="dcterms:W3CDTF">2014-12-24T06:40:40Z</dcterms:modified>
</cp:coreProperties>
</file>