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9" r:id="rId10"/>
    <p:sldId id="268" r:id="rId11"/>
    <p:sldId id="267" r:id="rId12"/>
    <p:sldId id="266" r:id="rId13"/>
    <p:sldId id="264" r:id="rId14"/>
    <p:sldId id="265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65395-C57C-4512-BBF5-A60B4AC5C76C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780E3-8D6C-4A56-BE85-B8A82BFEB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092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65395-C57C-4512-BBF5-A60B4AC5C76C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780E3-8D6C-4A56-BE85-B8A82BFEB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900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65395-C57C-4512-BBF5-A60B4AC5C76C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780E3-8D6C-4A56-BE85-B8A82BFEB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575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65395-C57C-4512-BBF5-A60B4AC5C76C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780E3-8D6C-4A56-BE85-B8A82BFEB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019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65395-C57C-4512-BBF5-A60B4AC5C76C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780E3-8D6C-4A56-BE85-B8A82BFEB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36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65395-C57C-4512-BBF5-A60B4AC5C76C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780E3-8D6C-4A56-BE85-B8A82BFEB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714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65395-C57C-4512-BBF5-A60B4AC5C76C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780E3-8D6C-4A56-BE85-B8A82BFEB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896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65395-C57C-4512-BBF5-A60B4AC5C76C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780E3-8D6C-4A56-BE85-B8A82BFEB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956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65395-C57C-4512-BBF5-A60B4AC5C76C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780E3-8D6C-4A56-BE85-B8A82BFEB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976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65395-C57C-4512-BBF5-A60B4AC5C76C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780E3-8D6C-4A56-BE85-B8A82BFEB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241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65395-C57C-4512-BBF5-A60B4AC5C76C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780E3-8D6C-4A56-BE85-B8A82BFEB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200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65395-C57C-4512-BBF5-A60B4AC5C76C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780E3-8D6C-4A56-BE85-B8A82BFEB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21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349" y="0"/>
            <a:ext cx="128125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470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51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867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159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139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7518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282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5343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15348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964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37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319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7228800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1838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7200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495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7016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2526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3248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7043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9604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0315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6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9033914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1526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4762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8177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5057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6867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7027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2183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9232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3530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995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052"/>
            <a:ext cx="12325350" cy="6933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5666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2220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778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38178"/>
          </a:xfrm>
        </p:spPr>
      </p:pic>
    </p:spTree>
    <p:extLst>
      <p:ext uri="{BB962C8B-B14F-4D97-AF65-F5344CB8AC3E}">
        <p14:creationId xmlns:p14="http://schemas.microsoft.com/office/powerpoint/2010/main" val="2050053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7864"/>
          </a:xfrm>
        </p:spPr>
      </p:pic>
    </p:spTree>
    <p:extLst>
      <p:ext uri="{BB962C8B-B14F-4D97-AF65-F5344CB8AC3E}">
        <p14:creationId xmlns:p14="http://schemas.microsoft.com/office/powerpoint/2010/main" val="3547761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7486"/>
          </a:xfrm>
        </p:spPr>
      </p:pic>
    </p:spTree>
    <p:extLst>
      <p:ext uri="{BB962C8B-B14F-4D97-AF65-F5344CB8AC3E}">
        <p14:creationId xmlns:p14="http://schemas.microsoft.com/office/powerpoint/2010/main" val="231409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6416"/>
          </a:xfrm>
        </p:spPr>
      </p:pic>
    </p:spTree>
    <p:extLst>
      <p:ext uri="{BB962C8B-B14F-4D97-AF65-F5344CB8AC3E}">
        <p14:creationId xmlns:p14="http://schemas.microsoft.com/office/powerpoint/2010/main" val="469537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052"/>
            <a:ext cx="12325350" cy="6933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126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Widescreen</PresentationFormat>
  <Paragraphs>0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Horizon</dc:creator>
  <cp:lastModifiedBy>Horizon</cp:lastModifiedBy>
  <cp:revision>3</cp:revision>
  <dcterms:created xsi:type="dcterms:W3CDTF">2017-05-23T07:48:05Z</dcterms:created>
  <dcterms:modified xsi:type="dcterms:W3CDTF">2017-08-09T22:18:24Z</dcterms:modified>
</cp:coreProperties>
</file>