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2" r:id="rId3"/>
    <p:sldId id="257" r:id="rId4"/>
    <p:sldId id="267" r:id="rId5"/>
    <p:sldId id="279" r:id="rId6"/>
    <p:sldId id="280" r:id="rId7"/>
    <p:sldId id="288" r:id="rId8"/>
    <p:sldId id="270" r:id="rId9"/>
    <p:sldId id="299" r:id="rId10"/>
    <p:sldId id="287" r:id="rId11"/>
    <p:sldId id="316" r:id="rId12"/>
    <p:sldId id="272" r:id="rId13"/>
    <p:sldId id="273" r:id="rId14"/>
    <p:sldId id="292" r:id="rId15"/>
    <p:sldId id="274" r:id="rId16"/>
    <p:sldId id="275" r:id="rId17"/>
    <p:sldId id="293" r:id="rId18"/>
    <p:sldId id="315" r:id="rId19"/>
    <p:sldId id="271" r:id="rId20"/>
    <p:sldId id="317" r:id="rId21"/>
    <p:sldId id="302" r:id="rId22"/>
    <p:sldId id="318" r:id="rId23"/>
    <p:sldId id="320" r:id="rId24"/>
    <p:sldId id="322" r:id="rId25"/>
    <p:sldId id="309" r:id="rId26"/>
    <p:sldId id="308" r:id="rId27"/>
  </p:sldIdLst>
  <p:sldSz cx="12192000" cy="6858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  <p:embeddedFont>
      <p:font typeface="Helios" panose="020F0502020204030204" pitchFamily="34" charset="0"/>
      <p:regular r:id="rId35"/>
      <p:bold r:id="rId36"/>
      <p:italic r:id="rId37"/>
      <p:boldItalic r:id="rId38"/>
    </p:embeddedFont>
    <p:embeddedFont>
      <p:font typeface="Helios Bold" panose="020F07020304040A0204" pitchFamily="34" charset="0"/>
      <p:regular r:id="rId39"/>
      <p:bold r:id="rId40"/>
      <p:italic r:id="rId41"/>
      <p:boldItalic r:id="rId42"/>
    </p:embeddedFont>
    <p:embeddedFont>
      <p:font typeface="Klein Bold" panose="020F0502020204030204" pitchFamily="34" charset="0"/>
      <p:regular r:id="rId43"/>
      <p:bold r:id="rId44"/>
      <p:italic r:id="rId45"/>
      <p:boldItalic r:id="rId46"/>
    </p:embeddedFont>
    <p:embeddedFont>
      <p:font typeface="Raleway" pitchFamily="2" charset="77"/>
      <p:regular r:id="rId47"/>
      <p:bold r:id="rId48"/>
      <p:italic r:id="rId49"/>
      <p:boldItalic r:id="rId50"/>
    </p:embeddedFont>
    <p:embeddedFont>
      <p:font typeface="Raleway Black" panose="020F0502020204030204" pitchFamily="34" charset="0"/>
      <p:bold r:id="rId51"/>
      <p:italic r:id="rId52"/>
      <p:boldItalic r:id="rId53"/>
    </p:embeddedFont>
    <p:embeddedFont>
      <p:font typeface="Telegraf" panose="020F0502020204030204" pitchFamily="34" charset="0"/>
      <p:regular r:id="rId54"/>
      <p:bold r:id="rId55"/>
      <p:italic r:id="rId56"/>
      <p:boldItalic r:id="rId57"/>
    </p:embeddedFont>
  </p:embeddedFontLst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me Slide" id="{C41E965D-1BB0-6E42-80C1-B0CE61D34D0F}">
          <p14:sldIdLst>
            <p14:sldId id="256"/>
            <p14:sldId id="282"/>
            <p14:sldId id="257"/>
            <p14:sldId id="267"/>
          </p14:sldIdLst>
        </p14:section>
        <p14:section name="Idea &amp; Design" id="{39038FCC-4C1E-0E45-BD6D-32F415CF3492}">
          <p14:sldIdLst>
            <p14:sldId id="279"/>
            <p14:sldId id="280"/>
            <p14:sldId id="288"/>
          </p14:sldIdLst>
        </p14:section>
        <p14:section name="Body &amp; Movement" id="{DBB0F080-D76F-2449-A8A8-97428CE5CDE4}">
          <p14:sldIdLst>
            <p14:sldId id="270"/>
            <p14:sldId id="299"/>
            <p14:sldId id="287"/>
            <p14:sldId id="316"/>
          </p14:sldIdLst>
        </p14:section>
        <p14:section name="Cleaning" id="{D01103C6-D9B4-874A-903D-1D54C47D2E73}">
          <p14:sldIdLst>
            <p14:sldId id="272"/>
            <p14:sldId id="273"/>
            <p14:sldId id="292"/>
          </p14:sldIdLst>
        </p14:section>
        <p14:section name="Arm &amp; Camera" id="{17ED8106-7472-CA40-A9D6-5927206203E6}">
          <p14:sldIdLst>
            <p14:sldId id="274"/>
            <p14:sldId id="275"/>
            <p14:sldId id="293"/>
          </p14:sldIdLst>
        </p14:section>
        <p14:section name="Mobile App" id="{32B57322-9097-004B-BAF2-86FD1933C5B7}">
          <p14:sldIdLst>
            <p14:sldId id="315"/>
            <p14:sldId id="271"/>
            <p14:sldId id="317"/>
            <p14:sldId id="302"/>
            <p14:sldId id="318"/>
            <p14:sldId id="320"/>
          </p14:sldIdLst>
        </p14:section>
        <p14:section name="Future work" id="{CAA4F429-CF32-43E5-8114-C79112C89E6D}">
          <p14:sldIdLst>
            <p14:sldId id="322"/>
            <p14:sldId id="309"/>
          </p14:sldIdLst>
        </p14:section>
        <p14:section name="Live Demo" id="{FB610ADC-25E2-47F2-8B1E-F69363C299B0}">
          <p14:sldIdLst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D3A"/>
    <a:srgbClr val="282C3A"/>
    <a:srgbClr val="292B38"/>
    <a:srgbClr val="718BAA"/>
    <a:srgbClr val="101920"/>
    <a:srgbClr val="12231D"/>
    <a:srgbClr val="101519"/>
    <a:srgbClr val="273E32"/>
    <a:srgbClr val="0D141A"/>
    <a:srgbClr val="0F14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7" autoAdjust="0"/>
    <p:restoredTop sz="95135"/>
  </p:normalViewPr>
  <p:slideViewPr>
    <p:cSldViewPr snapToGrid="0" snapToObjects="1">
      <p:cViewPr>
        <p:scale>
          <a:sx n="83" d="100"/>
          <a:sy n="83" d="100"/>
        </p:scale>
        <p:origin x="144" y="4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50" Type="http://schemas.openxmlformats.org/officeDocument/2006/relationships/font" Target="fonts/font22.fntdata"/><Relationship Id="rId55" Type="http://schemas.openxmlformats.org/officeDocument/2006/relationships/font" Target="fonts/font2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3" Type="http://schemas.openxmlformats.org/officeDocument/2006/relationships/font" Target="fonts/font25.fntdata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56" Type="http://schemas.openxmlformats.org/officeDocument/2006/relationships/font" Target="fonts/font28.fntdata"/><Relationship Id="rId8" Type="http://schemas.openxmlformats.org/officeDocument/2006/relationships/slide" Target="slides/slide7.xml"/><Relationship Id="rId51" Type="http://schemas.openxmlformats.org/officeDocument/2006/relationships/font" Target="fonts/font2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3.fntdata"/><Relationship Id="rId54" Type="http://schemas.openxmlformats.org/officeDocument/2006/relationships/font" Target="fonts/font2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font" Target="fonts/font21.fntdata"/><Relationship Id="rId57" Type="http://schemas.openxmlformats.org/officeDocument/2006/relationships/font" Target="fonts/font29.fntdata"/><Relationship Id="rId10" Type="http://schemas.openxmlformats.org/officeDocument/2006/relationships/slide" Target="slides/slide9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52" Type="http://schemas.openxmlformats.org/officeDocument/2006/relationships/font" Target="fonts/font24.fntdata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F6D82-066C-FA4D-8270-4E3B76B0A85B}" type="datetimeFigureOut">
              <a:t>10/09/2024</a:t>
            </a:fld>
            <a:endParaRPr lang="en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92847-51ED-1449-A9AF-8F855167E8E6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1350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t>4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470964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19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107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20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633303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21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709698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22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313541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23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197424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24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97856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t>6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71129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t>7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887776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9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08621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10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11616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13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769308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14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530192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635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26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E682-BC13-E443-B955-4FA79FB3F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43E81D-F660-B04A-A02A-7771D9835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0CAD2-F4B0-6D4F-A3DB-59C0869B6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9959-8F63-1C46-9846-971A9FA8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AE86-30FA-9842-986E-368BD12D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1052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BE3B-CFC3-5A4C-B7F9-83501BEBB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6FE2E7-8408-F64E-AC06-6E9B1F7B6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7EA7-EDC0-674E-87AF-81F0CC4A4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6A1F-640A-DD4A-8A62-FC15E9D3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D5553-91F0-6547-ABB8-D9C439CB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08699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D21FB-DAFB-DF4B-B7CA-DF378245F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020F6-65AA-B149-8A98-D754BD2D8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CA0BA-7E42-374F-BCF5-EDBE9B1C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8169A-AD4F-B54D-BD6E-4A85F6C0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CF1D-B5A0-C945-8BEF-46A5BA84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04077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BF467-98F8-1240-ACB7-FB89C818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F9D25-2E40-A546-8E08-F406112B1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78E3D-659B-5845-B58C-F7CE0FED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348E1-52F7-3740-BECC-A872BC95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3AFA0-CF5D-CB4F-86DA-A26B2DDDD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61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BE51-5261-8649-BBAC-76D794105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328B6-1619-BD43-AFD5-7594537CB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C310A-FBFE-6A4B-94FD-CD0539AA4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9B160-B8F3-9845-896E-719CFEDB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FF698-F77F-6B4B-84A3-6571531A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96897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D5FF-D86B-9747-848F-2C768AE5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C517-D3BF-1840-B5E3-D495BF943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0A760-A9DA-0E47-8642-F4561309D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07266-6075-214C-9A0F-1B14A182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FDC8C-B2B0-4245-A63C-2FB5D90D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F4FA8-9897-264C-B54C-3F8F18770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7032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B15F-C6FA-D84D-AB7C-2B5E418D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F8AC2-AA47-514A-8FDD-22D9C7EA7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D7083-810C-DE49-887E-B07C6D748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8EA05-E088-664F-95B0-F7ACC9519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E967E-B198-B644-85C4-9E2D8C07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30866-AC10-394E-BF2C-D6905A00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192B9-1A8F-5643-8EDB-7F6741B9D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EE84F-1143-8540-BC3E-2E7FBEDE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7888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E082-AEA3-514F-B09D-1F6E78F6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1E451-9867-6C42-8057-6E95D2F36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A23332-F96E-2A45-BF20-B5E13FB9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8CDD1-FCB4-B145-AA09-3E794E23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6095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C489A-8D6C-DC47-B468-186F9A469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29109-1C34-5244-ADE5-222459E6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9E646-008A-3748-BCE2-BCCC6ED3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5918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E5A1-F2E4-4441-8387-1A6E6B207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DA04F-4005-F044-8FE5-2EC8060FA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CDADC-814E-244E-B9E5-2C9051426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3663C-1FF4-3D4E-854F-A5AA4B8A5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40EC2-135F-FE46-92F3-F3CD1E63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625FC-8AEA-F74B-9DD8-E453DBA5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440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E0717-7D74-B44F-9E66-235930CCA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90095B-B62E-3C44-845A-8D31260A6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A383A-A1BD-3449-AEF4-F5EB7E8FA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DE627-2BED-3549-9D80-6D0263AB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5BC9-5EA8-9D48-A131-684734B3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BAA5F-2F19-D749-8E4B-44ABBE82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8204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AAB91E-8D3B-5049-91E0-681A6BD55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0D1AD-7B0F-C243-8060-E31261F4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9B1-730F-3948-AFDB-A7D229514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621EB-52E9-864A-B0F6-E4DE6976EFAF}" type="datetimeFigureOut">
              <a:t>10/09/2024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68CD1-C846-864B-8FF5-193D2956B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D875-456D-074B-9AD9-F14C62DF5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67008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svg"/><Relationship Id="rId7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4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slide" Target="slide8.xml"/><Relationship Id="rId18" Type="http://schemas.openxmlformats.org/officeDocument/2006/relationships/image" Target="../media/image1.png"/><Relationship Id="rId3" Type="http://schemas.openxmlformats.org/officeDocument/2006/relationships/image" Target="../media/image13.png"/><Relationship Id="rId7" Type="http://schemas.openxmlformats.org/officeDocument/2006/relationships/slide" Target="slide18.xml"/><Relationship Id="rId12" Type="http://schemas.openxmlformats.org/officeDocument/2006/relationships/image" Target="../media/image16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13.png"/><Relationship Id="rId15" Type="http://schemas.openxmlformats.org/officeDocument/2006/relationships/image" Target="../media/image17.png"/><Relationship Id="rId10" Type="http://schemas.openxmlformats.org/officeDocument/2006/relationships/slide" Target="slide12.xml"/><Relationship Id="rId19" Type="http://schemas.openxmlformats.org/officeDocument/2006/relationships/image" Target="../media/image2.svg"/><Relationship Id="rId4" Type="http://schemas.openxmlformats.org/officeDocument/2006/relationships/slide" Target="slide15.xml"/><Relationship Id="rId9" Type="http://schemas.openxmlformats.org/officeDocument/2006/relationships/image" Target="../media/image15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644618" y="-2853573"/>
            <a:ext cx="7208261" cy="7208261"/>
          </a:xfrm>
          <a:custGeom>
            <a:avLst/>
            <a:gdLst/>
            <a:ahLst/>
            <a:cxnLst/>
            <a:rect l="l" t="t" r="r" b="b"/>
            <a:pathLst>
              <a:path w="10812392" h="10812392">
                <a:moveTo>
                  <a:pt x="0" y="0"/>
                </a:moveTo>
                <a:lnTo>
                  <a:pt x="10812393" y="0"/>
                </a:lnTo>
                <a:lnTo>
                  <a:pt x="10812393" y="10812392"/>
                </a:lnTo>
                <a:lnTo>
                  <a:pt x="0" y="10812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rgbClr val="718BAA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-2271466" y="2954712"/>
            <a:ext cx="3842922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3"/>
                </a:lnTo>
                <a:lnTo>
                  <a:pt x="0" y="57643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9382DB-1FDD-8906-94CD-F386E1E47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56" y="405548"/>
            <a:ext cx="1458686" cy="147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7"/>
          <p:cNvSpPr/>
          <p:nvPr/>
        </p:nvSpPr>
        <p:spPr>
          <a:xfrm>
            <a:off x="38052" y="5268136"/>
            <a:ext cx="3842922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2"/>
                </a:lnTo>
                <a:lnTo>
                  <a:pt x="0" y="57643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229E5A32-1754-918C-4AD8-8F04978CE9B0}"/>
              </a:ext>
            </a:extLst>
          </p:cNvPr>
          <p:cNvSpPr txBox="1"/>
          <p:nvPr/>
        </p:nvSpPr>
        <p:spPr>
          <a:xfrm>
            <a:off x="5880164" y="1612160"/>
            <a:ext cx="5513645" cy="25685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600"/>
              </a:lnSpc>
            </a:pPr>
            <a:r>
              <a:rPr lang="en-US" sz="8000" b="1" dirty="0">
                <a:solidFill>
                  <a:srgbClr val="718BAA"/>
                </a:solidFill>
                <a:latin typeface="Klein Bold"/>
                <a:ea typeface="Klein Bold"/>
                <a:cs typeface="Klein Bold"/>
                <a:sym typeface="Klein Bold"/>
              </a:rPr>
              <a:t>CIA:</a:t>
            </a:r>
            <a:r>
              <a:rPr lang="en-US" sz="8000" b="1" dirty="0">
                <a:solidFill>
                  <a:srgbClr val="2A2E3A"/>
                </a:solidFill>
                <a:latin typeface="Klein Bold"/>
                <a:ea typeface="Klein Bold"/>
                <a:cs typeface="Klein Bold"/>
                <a:sym typeface="Klein Bold"/>
              </a:rPr>
              <a:t> </a:t>
            </a:r>
            <a:r>
              <a:rPr lang="en-US" sz="8000" b="1" dirty="0">
                <a:solidFill>
                  <a:srgbClr val="718BAA"/>
                </a:solidFill>
                <a:latin typeface="Klein Bold"/>
                <a:ea typeface="Klein Bold"/>
                <a:cs typeface="Klein Bold"/>
                <a:sym typeface="Klein Bold"/>
              </a:rPr>
              <a:t>C</a:t>
            </a:r>
            <a:r>
              <a:rPr lang="en-US" sz="8000" b="1" dirty="0">
                <a:solidFill>
                  <a:srgbClr val="292B38"/>
                </a:solidFill>
                <a:latin typeface="Klein Bold"/>
                <a:ea typeface="Klein Bold"/>
                <a:cs typeface="Klein Bold"/>
                <a:sym typeface="Klein Bold"/>
              </a:rPr>
              <a:t>lean</a:t>
            </a:r>
            <a:r>
              <a:rPr lang="en-US" sz="8000" b="1" dirty="0">
                <a:solidFill>
                  <a:srgbClr val="718BAA"/>
                </a:solidFill>
                <a:latin typeface="Klein Bold"/>
                <a:ea typeface="Klein Bold"/>
                <a:cs typeface="Klein Bold"/>
                <a:sym typeface="Klein Bold"/>
              </a:rPr>
              <a:t>I</a:t>
            </a:r>
            <a:r>
              <a:rPr lang="en-US" sz="8000" b="1" dirty="0">
                <a:solidFill>
                  <a:srgbClr val="292B38"/>
                </a:solidFill>
                <a:latin typeface="Klein Bold"/>
                <a:ea typeface="Klein Bold"/>
                <a:cs typeface="Klein Bold"/>
                <a:sym typeface="Klein Bold"/>
              </a:rPr>
              <a:t>t</a:t>
            </a:r>
            <a:r>
              <a:rPr lang="en-US" sz="8000" b="1" dirty="0">
                <a:solidFill>
                  <a:srgbClr val="718BAA"/>
                </a:solidFill>
                <a:latin typeface="Klein Bold"/>
                <a:ea typeface="Klein Bold"/>
                <a:cs typeface="Klein Bold"/>
                <a:sym typeface="Klein Bold"/>
              </a:rPr>
              <a:t>A</a:t>
            </a:r>
            <a:r>
              <a:rPr lang="en-US" sz="8000" b="1" dirty="0">
                <a:solidFill>
                  <a:srgbClr val="292B38"/>
                </a:solidFill>
                <a:latin typeface="Klein Bold"/>
                <a:ea typeface="Klein Bold"/>
                <a:cs typeface="Klein Bold"/>
                <a:sym typeface="Klein Bold"/>
              </a:rPr>
              <a:t>LL</a:t>
            </a:r>
          </a:p>
        </p:txBody>
      </p:sp>
      <p:grpSp>
        <p:nvGrpSpPr>
          <p:cNvPr id="20" name="Group 11">
            <a:extLst>
              <a:ext uri="{FF2B5EF4-FFF2-40B4-BE49-F238E27FC236}">
                <a16:creationId xmlns:a16="http://schemas.microsoft.com/office/drawing/2014/main" id="{96D83AA2-3C66-393F-14E7-E590754BAF8E}"/>
              </a:ext>
            </a:extLst>
          </p:cNvPr>
          <p:cNvGrpSpPr/>
          <p:nvPr/>
        </p:nvGrpSpPr>
        <p:grpSpPr>
          <a:xfrm>
            <a:off x="6190492" y="4933323"/>
            <a:ext cx="2356400" cy="490636"/>
            <a:chOff x="61056" y="-315813"/>
            <a:chExt cx="4712799" cy="910715"/>
          </a:xfrm>
        </p:grpSpPr>
        <p:grpSp>
          <p:nvGrpSpPr>
            <p:cNvPr id="21" name="Group 12">
              <a:extLst>
                <a:ext uri="{FF2B5EF4-FFF2-40B4-BE49-F238E27FC236}">
                  <a16:creationId xmlns:a16="http://schemas.microsoft.com/office/drawing/2014/main" id="{EA4BEA54-F10F-CC17-51A8-F683A3094C86}"/>
                </a:ext>
              </a:extLst>
            </p:cNvPr>
            <p:cNvGrpSpPr/>
            <p:nvPr/>
          </p:nvGrpSpPr>
          <p:grpSpPr>
            <a:xfrm>
              <a:off x="803485" y="-315813"/>
              <a:ext cx="3970370" cy="910715"/>
              <a:chOff x="0" y="-62383"/>
              <a:chExt cx="784271" cy="179895"/>
            </a:xfrm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321F0273-1272-5F77-E357-12743E168F12}"/>
                  </a:ext>
                </a:extLst>
              </p:cNvPr>
              <p:cNvSpPr/>
              <p:nvPr/>
            </p:nvSpPr>
            <p:spPr>
              <a:xfrm>
                <a:off x="51276" y="-62383"/>
                <a:ext cx="675882" cy="176900"/>
              </a:xfrm>
              <a:custGeom>
                <a:avLst/>
                <a:gdLst/>
                <a:ahLst/>
                <a:cxnLst/>
                <a:rect l="l" t="t" r="r" b="b"/>
                <a:pathLst>
                  <a:path w="806891" h="117512">
                    <a:moveTo>
                      <a:pt x="58756" y="0"/>
                    </a:moveTo>
                    <a:lnTo>
                      <a:pt x="748135" y="0"/>
                    </a:lnTo>
                    <a:cubicBezTo>
                      <a:pt x="780585" y="0"/>
                      <a:pt x="806891" y="26306"/>
                      <a:pt x="806891" y="58756"/>
                    </a:cubicBezTo>
                    <a:lnTo>
                      <a:pt x="806891" y="58756"/>
                    </a:lnTo>
                    <a:cubicBezTo>
                      <a:pt x="806891" y="91206"/>
                      <a:pt x="780585" y="117512"/>
                      <a:pt x="748135" y="117512"/>
                    </a:cubicBezTo>
                    <a:lnTo>
                      <a:pt x="58756" y="117512"/>
                    </a:lnTo>
                    <a:cubicBezTo>
                      <a:pt x="26306" y="117512"/>
                      <a:pt x="0" y="91206"/>
                      <a:pt x="0" y="58756"/>
                    </a:cubicBezTo>
                    <a:lnTo>
                      <a:pt x="0" y="58756"/>
                    </a:lnTo>
                    <a:cubicBezTo>
                      <a:pt x="0" y="26306"/>
                      <a:pt x="26306" y="0"/>
                      <a:pt x="58756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IL" dirty="0"/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0658DB5A-4CDB-96C7-8BD6-0F649CF9CF00}"/>
                  </a:ext>
                </a:extLst>
              </p:cNvPr>
              <p:cNvSpPr txBox="1"/>
              <p:nvPr/>
            </p:nvSpPr>
            <p:spPr>
              <a:xfrm>
                <a:off x="0" y="-31763"/>
                <a:ext cx="784271" cy="149275"/>
              </a:xfrm>
              <a:prstGeom prst="rect">
                <a:avLst/>
              </a:prstGeom>
            </p:spPr>
            <p:txBody>
              <a:bodyPr lIns="84667" tIns="84667" rIns="84667" bIns="84667"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2130" b="1" dirty="0">
                    <a:solidFill>
                      <a:srgbClr val="2A2E3A"/>
                    </a:solidFill>
                    <a:latin typeface="Telegraf"/>
                    <a:ea typeface="Telegraf"/>
                    <a:cs typeface="Telegraf"/>
                    <a:sym typeface="Telegraf"/>
                  </a:rPr>
                  <a:t>Dr.Anas Toma</a:t>
                </a:r>
              </a:p>
            </p:txBody>
          </p:sp>
        </p:grpSp>
        <p:sp>
          <p:nvSpPr>
            <p:cNvPr id="22" name="TextBox 17">
              <a:extLst>
                <a:ext uri="{FF2B5EF4-FFF2-40B4-BE49-F238E27FC236}">
                  <a16:creationId xmlns:a16="http://schemas.microsoft.com/office/drawing/2014/main" id="{46F0BE43-8D7E-5197-F482-3F1A5D254C72}"/>
                </a:ext>
              </a:extLst>
            </p:cNvPr>
            <p:cNvSpPr txBox="1"/>
            <p:nvPr/>
          </p:nvSpPr>
          <p:spPr>
            <a:xfrm>
              <a:off x="61056" y="-315813"/>
              <a:ext cx="742430" cy="906015"/>
            </a:xfrm>
            <a:prstGeom prst="rect">
              <a:avLst/>
            </a:prstGeom>
          </p:spPr>
          <p:txBody>
            <a:bodyPr lIns="19262" tIns="19262" rIns="19262" bIns="19262" rtlCol="0" anchor="ctr"/>
            <a:lstStyle/>
            <a:p>
              <a:pPr algn="ctr">
                <a:lnSpc>
                  <a:spcPts val="1378"/>
                </a:lnSpc>
              </a:pPr>
              <a:endParaRPr sz="1200" dirty="0"/>
            </a:p>
          </p:txBody>
        </p:sp>
      </p:grpSp>
      <p:sp>
        <p:nvSpPr>
          <p:cNvPr id="5" name="TextBox 10">
            <a:extLst>
              <a:ext uri="{FF2B5EF4-FFF2-40B4-BE49-F238E27FC236}">
                <a16:creationId xmlns:a16="http://schemas.microsoft.com/office/drawing/2014/main" id="{4FAE2615-5DD1-2929-49F1-1C4443C4E9ED}"/>
              </a:ext>
            </a:extLst>
          </p:cNvPr>
          <p:cNvSpPr txBox="1"/>
          <p:nvPr/>
        </p:nvSpPr>
        <p:spPr>
          <a:xfrm>
            <a:off x="6428482" y="4185850"/>
            <a:ext cx="5349860" cy="11301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2900" indent="-342900">
              <a:lnSpc>
                <a:spcPts val="2986"/>
              </a:lnSpc>
              <a:buFontTx/>
              <a:buChar char="-"/>
            </a:pPr>
            <a:r>
              <a:rPr lang="en-US" sz="2133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Abdalsalam Jodalah</a:t>
            </a:r>
          </a:p>
          <a:p>
            <a:pPr marL="342900" indent="-342900">
              <a:lnSpc>
                <a:spcPts val="2986"/>
              </a:lnSpc>
              <a:buFontTx/>
              <a:buChar char="-"/>
            </a:pPr>
            <a:r>
              <a:rPr lang="en-US" sz="2133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Shehab Al-</a:t>
            </a:r>
            <a:r>
              <a:rPr lang="en-US" sz="2133" dirty="0" err="1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dein</a:t>
            </a:r>
            <a:r>
              <a:rPr lang="en-US" sz="2133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 Kharaz</a:t>
            </a:r>
          </a:p>
          <a:p>
            <a:pPr>
              <a:lnSpc>
                <a:spcPts val="2986"/>
              </a:lnSpc>
            </a:pPr>
            <a:endParaRPr lang="en-US" sz="2133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DFBB4B-906F-EEA4-D16A-ECC23C7D7D77}"/>
              </a:ext>
            </a:extLst>
          </p:cNvPr>
          <p:cNvSpPr txBox="1"/>
          <p:nvPr/>
        </p:nvSpPr>
        <p:spPr>
          <a:xfrm>
            <a:off x="6369830" y="498989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L" dirty="0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8929">
        <p159:morph option="byObject"/>
      </p:transition>
    </mc:Choice>
    <mc:Fallback xmlns="">
      <p:transition spd="slow" advTm="89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C861A1-5041-FA48-9C08-E00E83BF7177}"/>
              </a:ext>
            </a:extLst>
          </p:cNvPr>
          <p:cNvSpPr/>
          <p:nvPr/>
        </p:nvSpPr>
        <p:spPr>
          <a:xfrm>
            <a:off x="8396870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D6F6DD-4828-4A4E-9336-6CCFE09E4AFE}"/>
              </a:ext>
            </a:extLst>
          </p:cNvPr>
          <p:cNvSpPr/>
          <p:nvPr/>
        </p:nvSpPr>
        <p:spPr>
          <a:xfrm>
            <a:off x="9206033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FE9B72F-DF87-5F4E-B684-D0770028819B}"/>
              </a:ext>
            </a:extLst>
          </p:cNvPr>
          <p:cNvSpPr/>
          <p:nvPr/>
        </p:nvSpPr>
        <p:spPr>
          <a:xfrm>
            <a:off x="9998121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8" name="Rounded Rectangle 2">
            <a:extLst>
              <a:ext uri="{FF2B5EF4-FFF2-40B4-BE49-F238E27FC236}">
                <a16:creationId xmlns:a16="http://schemas.microsoft.com/office/drawing/2014/main" id="{53E1E814-9807-C303-AA8F-E0C4E6C841F5}"/>
              </a:ext>
            </a:extLst>
          </p:cNvPr>
          <p:cNvSpPr/>
          <p:nvPr/>
        </p:nvSpPr>
        <p:spPr>
          <a:xfrm>
            <a:off x="103370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9" name="Rounded Rectangle 4">
            <a:extLst>
              <a:ext uri="{FF2B5EF4-FFF2-40B4-BE49-F238E27FC236}">
                <a16:creationId xmlns:a16="http://schemas.microsoft.com/office/drawing/2014/main" id="{300B2FDB-BD5D-F7AD-A981-FDAD1D6D9695}"/>
              </a:ext>
            </a:extLst>
          </p:cNvPr>
          <p:cNvSpPr/>
          <p:nvPr/>
        </p:nvSpPr>
        <p:spPr>
          <a:xfrm>
            <a:off x="104563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0" name="Rounded Rectangle 5">
            <a:extLst>
              <a:ext uri="{FF2B5EF4-FFF2-40B4-BE49-F238E27FC236}">
                <a16:creationId xmlns:a16="http://schemas.microsoft.com/office/drawing/2014/main" id="{4626A71E-93E6-68AA-A298-50C5F2377509}"/>
              </a:ext>
            </a:extLst>
          </p:cNvPr>
          <p:cNvSpPr/>
          <p:nvPr/>
        </p:nvSpPr>
        <p:spPr>
          <a:xfrm>
            <a:off x="111719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1" name="Rounded Rectangle 6">
            <a:extLst>
              <a:ext uri="{FF2B5EF4-FFF2-40B4-BE49-F238E27FC236}">
                <a16:creationId xmlns:a16="http://schemas.microsoft.com/office/drawing/2014/main" id="{8A5786AD-C113-C607-8F46-30EAF6E233BC}"/>
              </a:ext>
            </a:extLst>
          </p:cNvPr>
          <p:cNvSpPr/>
          <p:nvPr/>
        </p:nvSpPr>
        <p:spPr>
          <a:xfrm>
            <a:off x="105756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id="{692C4B92-B1D4-206D-334B-F9024F7A560B}"/>
              </a:ext>
            </a:extLst>
          </p:cNvPr>
          <p:cNvSpPr/>
          <p:nvPr/>
        </p:nvSpPr>
        <p:spPr>
          <a:xfrm>
            <a:off x="106948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3" name="Rounded Rectangle 8">
            <a:extLst>
              <a:ext uri="{FF2B5EF4-FFF2-40B4-BE49-F238E27FC236}">
                <a16:creationId xmlns:a16="http://schemas.microsoft.com/office/drawing/2014/main" id="{D71A3500-FCA2-B0F7-88F9-2C4B854F7C3D}"/>
              </a:ext>
            </a:extLst>
          </p:cNvPr>
          <p:cNvSpPr/>
          <p:nvPr/>
        </p:nvSpPr>
        <p:spPr>
          <a:xfrm>
            <a:off x="108141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4" name="Rounded Rectangle 9">
            <a:extLst>
              <a:ext uri="{FF2B5EF4-FFF2-40B4-BE49-F238E27FC236}">
                <a16:creationId xmlns:a16="http://schemas.microsoft.com/office/drawing/2014/main" id="{CFACB950-E1AC-462E-EA7D-DBEE28CA98A8}"/>
              </a:ext>
            </a:extLst>
          </p:cNvPr>
          <p:cNvSpPr/>
          <p:nvPr/>
        </p:nvSpPr>
        <p:spPr>
          <a:xfrm>
            <a:off x="10933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5" name="Rounded Rectangle 10">
            <a:extLst>
              <a:ext uri="{FF2B5EF4-FFF2-40B4-BE49-F238E27FC236}">
                <a16:creationId xmlns:a16="http://schemas.microsoft.com/office/drawing/2014/main" id="{1FEB9E62-690D-9A39-D7CF-431C81A5C1EE}"/>
              </a:ext>
            </a:extLst>
          </p:cNvPr>
          <p:cNvSpPr/>
          <p:nvPr/>
        </p:nvSpPr>
        <p:spPr>
          <a:xfrm>
            <a:off x="11052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6" name="Rounded Rectangle 2">
            <a:extLst>
              <a:ext uri="{FF2B5EF4-FFF2-40B4-BE49-F238E27FC236}">
                <a16:creationId xmlns:a16="http://schemas.microsoft.com/office/drawing/2014/main" id="{C2F72262-E9E0-9766-25A2-35882ED425B4}"/>
              </a:ext>
            </a:extLst>
          </p:cNvPr>
          <p:cNvSpPr/>
          <p:nvPr/>
        </p:nvSpPr>
        <p:spPr>
          <a:xfrm>
            <a:off x="93927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7" name="Rounded Rectangle 4">
            <a:extLst>
              <a:ext uri="{FF2B5EF4-FFF2-40B4-BE49-F238E27FC236}">
                <a16:creationId xmlns:a16="http://schemas.microsoft.com/office/drawing/2014/main" id="{9AE875C6-2689-74F5-C49C-B5CFEEDE26FB}"/>
              </a:ext>
            </a:extLst>
          </p:cNvPr>
          <p:cNvSpPr/>
          <p:nvPr/>
        </p:nvSpPr>
        <p:spPr>
          <a:xfrm>
            <a:off x="95069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id="{7EF7747D-0075-FAFE-BC8F-5573330A4582}"/>
              </a:ext>
            </a:extLst>
          </p:cNvPr>
          <p:cNvSpPr/>
          <p:nvPr/>
        </p:nvSpPr>
        <p:spPr>
          <a:xfrm>
            <a:off x="102225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9" name="Rounded Rectangle 6">
            <a:extLst>
              <a:ext uri="{FF2B5EF4-FFF2-40B4-BE49-F238E27FC236}">
                <a16:creationId xmlns:a16="http://schemas.microsoft.com/office/drawing/2014/main" id="{D2F61D59-B7D7-0B49-3435-9230E3C2C6E7}"/>
              </a:ext>
            </a:extLst>
          </p:cNvPr>
          <p:cNvSpPr/>
          <p:nvPr/>
        </p:nvSpPr>
        <p:spPr>
          <a:xfrm>
            <a:off x="96262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id="{5103273A-8DF4-E4AA-9088-E74851B6BFE0}"/>
              </a:ext>
            </a:extLst>
          </p:cNvPr>
          <p:cNvSpPr/>
          <p:nvPr/>
        </p:nvSpPr>
        <p:spPr>
          <a:xfrm>
            <a:off x="97455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1" name="Rounded Rectangle 8">
            <a:extLst>
              <a:ext uri="{FF2B5EF4-FFF2-40B4-BE49-F238E27FC236}">
                <a16:creationId xmlns:a16="http://schemas.microsoft.com/office/drawing/2014/main" id="{0876047F-075D-1993-54BA-B5299240E16E}"/>
              </a:ext>
            </a:extLst>
          </p:cNvPr>
          <p:cNvSpPr/>
          <p:nvPr/>
        </p:nvSpPr>
        <p:spPr>
          <a:xfrm>
            <a:off x="98647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2" name="Rounded Rectangle 9">
            <a:extLst>
              <a:ext uri="{FF2B5EF4-FFF2-40B4-BE49-F238E27FC236}">
                <a16:creationId xmlns:a16="http://schemas.microsoft.com/office/drawing/2014/main" id="{B6F2A043-7097-0C5C-6F82-1CB9EF25247E}"/>
              </a:ext>
            </a:extLst>
          </p:cNvPr>
          <p:cNvSpPr/>
          <p:nvPr/>
        </p:nvSpPr>
        <p:spPr>
          <a:xfrm>
            <a:off x="99840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3" name="Rounded Rectangle 10">
            <a:extLst>
              <a:ext uri="{FF2B5EF4-FFF2-40B4-BE49-F238E27FC236}">
                <a16:creationId xmlns:a16="http://schemas.microsoft.com/office/drawing/2014/main" id="{8CBBE47A-7508-E9EF-3A8E-028238B456CA}"/>
              </a:ext>
            </a:extLst>
          </p:cNvPr>
          <p:cNvSpPr/>
          <p:nvPr/>
        </p:nvSpPr>
        <p:spPr>
          <a:xfrm>
            <a:off x="101033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id="{E7F69BB6-CE7B-D985-A282-546EF488A72F}"/>
              </a:ext>
            </a:extLst>
          </p:cNvPr>
          <p:cNvSpPr/>
          <p:nvPr/>
        </p:nvSpPr>
        <p:spPr>
          <a:xfrm>
            <a:off x="98668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927EF68F-1C4B-51AF-42A4-86510B654247}"/>
              </a:ext>
            </a:extLst>
          </p:cNvPr>
          <p:cNvSpPr/>
          <p:nvPr/>
        </p:nvSpPr>
        <p:spPr>
          <a:xfrm>
            <a:off x="93906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6" name="Rounded Rectangle 20">
            <a:extLst>
              <a:ext uri="{FF2B5EF4-FFF2-40B4-BE49-F238E27FC236}">
                <a16:creationId xmlns:a16="http://schemas.microsoft.com/office/drawing/2014/main" id="{F0576D80-A648-4CBF-D16E-57C68E2D6DF1}"/>
              </a:ext>
            </a:extLst>
          </p:cNvPr>
          <p:cNvSpPr/>
          <p:nvPr/>
        </p:nvSpPr>
        <p:spPr>
          <a:xfrm>
            <a:off x="95050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7" name="Rounded Rectangle 20">
            <a:extLst>
              <a:ext uri="{FF2B5EF4-FFF2-40B4-BE49-F238E27FC236}">
                <a16:creationId xmlns:a16="http://schemas.microsoft.com/office/drawing/2014/main" id="{6EDF9899-F102-A160-D57E-882DCEBB44C2}"/>
              </a:ext>
            </a:extLst>
          </p:cNvPr>
          <p:cNvSpPr/>
          <p:nvPr/>
        </p:nvSpPr>
        <p:spPr>
          <a:xfrm>
            <a:off x="96262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8" name="Rounded Rectangle 20">
            <a:extLst>
              <a:ext uri="{FF2B5EF4-FFF2-40B4-BE49-F238E27FC236}">
                <a16:creationId xmlns:a16="http://schemas.microsoft.com/office/drawing/2014/main" id="{59919478-9B53-D0CB-3FC4-FEB7E59915EF}"/>
              </a:ext>
            </a:extLst>
          </p:cNvPr>
          <p:cNvSpPr/>
          <p:nvPr/>
        </p:nvSpPr>
        <p:spPr>
          <a:xfrm>
            <a:off x="97455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D34E4319-B550-D344-68A8-8FDA126DA9B5}"/>
              </a:ext>
            </a:extLst>
          </p:cNvPr>
          <p:cNvSpPr/>
          <p:nvPr/>
        </p:nvSpPr>
        <p:spPr>
          <a:xfrm>
            <a:off x="99810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6587ABFD-261F-A7C1-BE5C-3E2D531C2A0C}"/>
              </a:ext>
            </a:extLst>
          </p:cNvPr>
          <p:cNvSpPr/>
          <p:nvPr/>
        </p:nvSpPr>
        <p:spPr>
          <a:xfrm>
            <a:off x="101033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F07E22C3-2259-91F0-907B-8729DFF8F24B}"/>
              </a:ext>
            </a:extLst>
          </p:cNvPr>
          <p:cNvSpPr/>
          <p:nvPr/>
        </p:nvSpPr>
        <p:spPr>
          <a:xfrm>
            <a:off x="10219292" y="6564965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52F43282-C33B-7A01-6861-AADE72DCCC06}"/>
              </a:ext>
            </a:extLst>
          </p:cNvPr>
          <p:cNvSpPr/>
          <p:nvPr/>
        </p:nvSpPr>
        <p:spPr>
          <a:xfrm>
            <a:off x="103314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19BEC286-7E21-D4B9-AD2F-55747E237D93}"/>
              </a:ext>
            </a:extLst>
          </p:cNvPr>
          <p:cNvSpPr/>
          <p:nvPr/>
        </p:nvSpPr>
        <p:spPr>
          <a:xfrm>
            <a:off x="1045407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Freeform 2">
            <a:extLst>
              <a:ext uri="{FF2B5EF4-FFF2-40B4-BE49-F238E27FC236}">
                <a16:creationId xmlns:a16="http://schemas.microsoft.com/office/drawing/2014/main" id="{1E40AE3B-24E2-D52E-0154-78FD7752C7A8}"/>
              </a:ext>
            </a:extLst>
          </p:cNvPr>
          <p:cNvSpPr/>
          <p:nvPr/>
        </p:nvSpPr>
        <p:spPr>
          <a:xfrm rot="673413">
            <a:off x="8181706" y="-3248204"/>
            <a:ext cx="13265113" cy="13265113"/>
          </a:xfrm>
          <a:custGeom>
            <a:avLst/>
            <a:gdLst/>
            <a:ahLst/>
            <a:cxnLst/>
            <a:rect l="l" t="t" r="r" b="b"/>
            <a:pathLst>
              <a:path w="13265113" h="13265113">
                <a:moveTo>
                  <a:pt x="0" y="0"/>
                </a:moveTo>
                <a:lnTo>
                  <a:pt x="13265113" y="0"/>
                </a:lnTo>
                <a:lnTo>
                  <a:pt x="13265113" y="13265112"/>
                </a:lnTo>
                <a:lnTo>
                  <a:pt x="0" y="13265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5A0DED-1771-21AB-4177-40E4A41783F6}"/>
              </a:ext>
            </a:extLst>
          </p:cNvPr>
          <p:cNvSpPr txBox="1"/>
          <p:nvPr/>
        </p:nvSpPr>
        <p:spPr>
          <a:xfrm>
            <a:off x="7744933" y="3987529"/>
            <a:ext cx="5438274" cy="814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40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Body &amp; </a:t>
            </a:r>
            <a:r>
              <a:rPr lang="en-US" sz="4000" b="1" dirty="0">
                <a:solidFill>
                  <a:schemeClr val="bg1"/>
                </a:solidFill>
                <a:latin typeface="Klein Bold"/>
                <a:ea typeface="Klein Bold"/>
                <a:cs typeface="Klein Bold"/>
                <a:sym typeface="Klein Bold"/>
              </a:rPr>
              <a:t>Movement</a:t>
            </a:r>
            <a:r>
              <a:rPr lang="en-US" sz="40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 </a:t>
            </a:r>
          </a:p>
        </p:txBody>
      </p:sp>
      <p:pic>
        <p:nvPicPr>
          <p:cNvPr id="4" name="Graphic 3" descr="Single gear with solid fill">
            <a:extLst>
              <a:ext uri="{FF2B5EF4-FFF2-40B4-BE49-F238E27FC236}">
                <a16:creationId xmlns:a16="http://schemas.microsoft.com/office/drawing/2014/main" id="{31FCABF4-D0B1-6C56-D5AD-6F00429519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78747" y="775144"/>
            <a:ext cx="3449131" cy="34491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1D8A5B-E94B-9B67-A56C-3C88904BF27A}"/>
              </a:ext>
            </a:extLst>
          </p:cNvPr>
          <p:cNvSpPr txBox="1"/>
          <p:nvPr/>
        </p:nvSpPr>
        <p:spPr>
          <a:xfrm>
            <a:off x="653572" y="963896"/>
            <a:ext cx="7091361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Body</a:t>
            </a:r>
          </a:p>
          <a:p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400" dirty="0"/>
              <a:t>Materials Used: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Wood for the base.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Aluminum (Alcabond) for the height and top part.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Dimension: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Radius: 40 cm.</a:t>
            </a:r>
          </a:p>
          <a:p>
            <a:pPr marL="742950" lvl="1" indent="-285750">
              <a:buFontTx/>
              <a:buChar char="-"/>
            </a:pPr>
            <a:r>
              <a:rPr lang="en-US" sz="2400" dirty="0"/>
              <a:t>Arm length: 50 cm when it is extended.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74285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Graphic 22">
            <a:extLst>
              <a:ext uri="{FF2B5EF4-FFF2-40B4-BE49-F238E27FC236}">
                <a16:creationId xmlns:a16="http://schemas.microsoft.com/office/drawing/2014/main" id="{A0C28069-39A2-B3F8-352F-52C24B7C5E07}"/>
              </a:ext>
            </a:extLst>
          </p:cNvPr>
          <p:cNvSpPr/>
          <p:nvPr/>
        </p:nvSpPr>
        <p:spPr>
          <a:xfrm rot="20322550">
            <a:off x="1958387" y="159025"/>
            <a:ext cx="2111644" cy="2118833"/>
          </a:xfrm>
          <a:custGeom>
            <a:avLst/>
            <a:gdLst>
              <a:gd name="connsiteX0" fmla="*/ 1783371 w 4040992"/>
              <a:gd name="connsiteY0" fmla="*/ -70 h 4054751"/>
              <a:gd name="connsiteX1" fmla="*/ 1679638 w 4040992"/>
              <a:gd name="connsiteY1" fmla="*/ 208425 h 4054751"/>
              <a:gd name="connsiteX2" fmla="*/ 1575904 w 4040992"/>
              <a:gd name="connsiteY2" fmla="*/ 416940 h 4054751"/>
              <a:gd name="connsiteX3" fmla="*/ 1474709 w 4040992"/>
              <a:gd name="connsiteY3" fmla="*/ 452102 h 4054751"/>
              <a:gd name="connsiteX4" fmla="*/ 1289215 w 4040992"/>
              <a:gd name="connsiteY4" fmla="*/ 529824 h 4054751"/>
              <a:gd name="connsiteX5" fmla="*/ 1204935 w 4040992"/>
              <a:gd name="connsiteY5" fmla="*/ 572403 h 4054751"/>
              <a:gd name="connsiteX6" fmla="*/ 983258 w 4040992"/>
              <a:gd name="connsiteY6" fmla="*/ 496954 h 4054751"/>
              <a:gd name="connsiteX7" fmla="*/ 761599 w 4040992"/>
              <a:gd name="connsiteY7" fmla="*/ 421486 h 4054751"/>
              <a:gd name="connsiteX8" fmla="*/ 594762 w 4040992"/>
              <a:gd name="connsiteY8" fmla="*/ 589937 h 4054751"/>
              <a:gd name="connsiteX9" fmla="*/ 427944 w 4040992"/>
              <a:gd name="connsiteY9" fmla="*/ 758407 h 4054751"/>
              <a:gd name="connsiteX10" fmla="*/ 498588 w 4040992"/>
              <a:gd name="connsiteY10" fmla="*/ 977841 h 4054751"/>
              <a:gd name="connsiteX11" fmla="*/ 569250 w 4040992"/>
              <a:gd name="connsiteY11" fmla="*/ 1197274 h 4054751"/>
              <a:gd name="connsiteX12" fmla="*/ 526490 w 4040992"/>
              <a:gd name="connsiteY12" fmla="*/ 1287910 h 4054751"/>
              <a:gd name="connsiteX13" fmla="*/ 451455 w 4040992"/>
              <a:gd name="connsiteY13" fmla="*/ 1473951 h 4054751"/>
              <a:gd name="connsiteX14" fmla="*/ 419181 w 4040992"/>
              <a:gd name="connsiteY14" fmla="*/ 1569357 h 4054751"/>
              <a:gd name="connsiteX15" fmla="*/ 209564 w 4040992"/>
              <a:gd name="connsiteY15" fmla="*/ 1676857 h 4054751"/>
              <a:gd name="connsiteX16" fmla="*/ -52 w 4040992"/>
              <a:gd name="connsiteY16" fmla="*/ 1784356 h 4054751"/>
              <a:gd name="connsiteX17" fmla="*/ -52 w 4040992"/>
              <a:gd name="connsiteY17" fmla="*/ 2022666 h 4054751"/>
              <a:gd name="connsiteX18" fmla="*/ -52 w 4040992"/>
              <a:gd name="connsiteY18" fmla="*/ 2260957 h 4054751"/>
              <a:gd name="connsiteX19" fmla="*/ 207267 w 4040992"/>
              <a:gd name="connsiteY19" fmla="*/ 2365289 h 4054751"/>
              <a:gd name="connsiteX20" fmla="*/ 414567 w 4040992"/>
              <a:gd name="connsiteY20" fmla="*/ 2469639 h 4054751"/>
              <a:gd name="connsiteX21" fmla="*/ 449528 w 4040992"/>
              <a:gd name="connsiteY21" fmla="*/ 2571418 h 4054751"/>
              <a:gd name="connsiteX22" fmla="*/ 527157 w 4040992"/>
              <a:gd name="connsiteY22" fmla="*/ 2758634 h 4054751"/>
              <a:gd name="connsiteX23" fmla="*/ 569825 w 4040992"/>
              <a:gd name="connsiteY23" fmla="*/ 2844089 h 4054751"/>
              <a:gd name="connsiteX24" fmla="*/ 502553 w 4040992"/>
              <a:gd name="connsiteY24" fmla="*/ 3055826 h 4054751"/>
              <a:gd name="connsiteX25" fmla="*/ 431909 w 4040992"/>
              <a:gd name="connsiteY25" fmla="*/ 3278055 h 4054751"/>
              <a:gd name="connsiteX26" fmla="*/ 596041 w 4040992"/>
              <a:gd name="connsiteY26" fmla="*/ 3456382 h 4054751"/>
              <a:gd name="connsiteX27" fmla="*/ 763563 w 4040992"/>
              <a:gd name="connsiteY27" fmla="*/ 3624218 h 4054751"/>
              <a:gd name="connsiteX28" fmla="*/ 981739 w 4040992"/>
              <a:gd name="connsiteY28" fmla="*/ 3553204 h 4054751"/>
              <a:gd name="connsiteX29" fmla="*/ 1199915 w 4040992"/>
              <a:gd name="connsiteY29" fmla="*/ 3482190 h 4054751"/>
              <a:gd name="connsiteX30" fmla="*/ 1309002 w 4040992"/>
              <a:gd name="connsiteY30" fmla="*/ 3533675 h 4054751"/>
              <a:gd name="connsiteX31" fmla="*/ 1496775 w 4040992"/>
              <a:gd name="connsiteY31" fmla="*/ 3610951 h 4054751"/>
              <a:gd name="connsiteX32" fmla="*/ 1575441 w 4040992"/>
              <a:gd name="connsiteY32" fmla="*/ 3636740 h 4054751"/>
              <a:gd name="connsiteX33" fmla="*/ 1679415 w 4040992"/>
              <a:gd name="connsiteY33" fmla="*/ 3845702 h 4054751"/>
              <a:gd name="connsiteX34" fmla="*/ 1783371 w 4040992"/>
              <a:gd name="connsiteY34" fmla="*/ 4054682 h 4054751"/>
              <a:gd name="connsiteX35" fmla="*/ 2020444 w 4040992"/>
              <a:gd name="connsiteY35" fmla="*/ 4054682 h 4054751"/>
              <a:gd name="connsiteX36" fmla="*/ 2257518 w 4040992"/>
              <a:gd name="connsiteY36" fmla="*/ 4054682 h 4054751"/>
              <a:gd name="connsiteX37" fmla="*/ 2361251 w 4040992"/>
              <a:gd name="connsiteY37" fmla="*/ 3846167 h 4054751"/>
              <a:gd name="connsiteX38" fmla="*/ 2464985 w 4040992"/>
              <a:gd name="connsiteY38" fmla="*/ 3637654 h 4054751"/>
              <a:gd name="connsiteX39" fmla="*/ 2566180 w 4040992"/>
              <a:gd name="connsiteY39" fmla="*/ 3602491 h 4054751"/>
              <a:gd name="connsiteX40" fmla="*/ 2751674 w 4040992"/>
              <a:gd name="connsiteY40" fmla="*/ 3524769 h 4054751"/>
              <a:gd name="connsiteX41" fmla="*/ 2835954 w 4040992"/>
              <a:gd name="connsiteY41" fmla="*/ 3482190 h 4054751"/>
              <a:gd name="connsiteX42" fmla="*/ 3057965 w 4040992"/>
              <a:gd name="connsiteY42" fmla="*/ 3557769 h 4054751"/>
              <a:gd name="connsiteX43" fmla="*/ 3279994 w 4040992"/>
              <a:gd name="connsiteY43" fmla="*/ 3633349 h 4054751"/>
              <a:gd name="connsiteX44" fmla="*/ 3447183 w 4040992"/>
              <a:gd name="connsiteY44" fmla="*/ 3463537 h 4054751"/>
              <a:gd name="connsiteX45" fmla="*/ 3610018 w 4040992"/>
              <a:gd name="connsiteY45" fmla="*/ 3280645 h 4054751"/>
              <a:gd name="connsiteX46" fmla="*/ 3538336 w 4040992"/>
              <a:gd name="connsiteY46" fmla="*/ 3060671 h 4054751"/>
              <a:gd name="connsiteX47" fmla="*/ 3470990 w 4040992"/>
              <a:gd name="connsiteY47" fmla="*/ 2853778 h 4054751"/>
              <a:gd name="connsiteX48" fmla="*/ 3513695 w 4040992"/>
              <a:gd name="connsiteY48" fmla="*/ 2768249 h 4054751"/>
              <a:gd name="connsiteX49" fmla="*/ 3591361 w 4040992"/>
              <a:gd name="connsiteY49" fmla="*/ 2580958 h 4054751"/>
              <a:gd name="connsiteX50" fmla="*/ 3626322 w 4040992"/>
              <a:gd name="connsiteY50" fmla="*/ 2479180 h 4054751"/>
              <a:gd name="connsiteX51" fmla="*/ 3833622 w 4040992"/>
              <a:gd name="connsiteY51" fmla="*/ 2374829 h 4054751"/>
              <a:gd name="connsiteX52" fmla="*/ 4040941 w 4040992"/>
              <a:gd name="connsiteY52" fmla="*/ 2270498 h 4054751"/>
              <a:gd name="connsiteX53" fmla="*/ 4040941 w 4040992"/>
              <a:gd name="connsiteY53" fmla="*/ 2032076 h 4054751"/>
              <a:gd name="connsiteX54" fmla="*/ 4040941 w 4040992"/>
              <a:gd name="connsiteY54" fmla="*/ 1793636 h 4054751"/>
              <a:gd name="connsiteX55" fmla="*/ 3833622 w 4040992"/>
              <a:gd name="connsiteY55" fmla="*/ 1689304 h 4054751"/>
              <a:gd name="connsiteX56" fmla="*/ 3626322 w 4040992"/>
              <a:gd name="connsiteY56" fmla="*/ 1584954 h 4054751"/>
              <a:gd name="connsiteX57" fmla="*/ 3591361 w 4040992"/>
              <a:gd name="connsiteY57" fmla="*/ 1483194 h 4054751"/>
              <a:gd name="connsiteX58" fmla="*/ 3514066 w 4040992"/>
              <a:gd name="connsiteY58" fmla="*/ 1296630 h 4054751"/>
              <a:gd name="connsiteX59" fmla="*/ 3471732 w 4040992"/>
              <a:gd name="connsiteY59" fmla="*/ 1211846 h 4054751"/>
              <a:gd name="connsiteX60" fmla="*/ 3546766 w 4040992"/>
              <a:gd name="connsiteY60" fmla="*/ 988909 h 4054751"/>
              <a:gd name="connsiteX61" fmla="*/ 3621783 w 4040992"/>
              <a:gd name="connsiteY61" fmla="*/ 765972 h 4054751"/>
              <a:gd name="connsiteX62" fmla="*/ 3449555 w 4040992"/>
              <a:gd name="connsiteY62" fmla="*/ 593683 h 4054751"/>
              <a:gd name="connsiteX63" fmla="*/ 3277326 w 4040992"/>
              <a:gd name="connsiteY63" fmla="*/ 421393 h 4054751"/>
              <a:gd name="connsiteX64" fmla="*/ 3059150 w 4040992"/>
              <a:gd name="connsiteY64" fmla="*/ 496674 h 4054751"/>
              <a:gd name="connsiteX65" fmla="*/ 2840975 w 4040992"/>
              <a:gd name="connsiteY65" fmla="*/ 571956 h 4054751"/>
              <a:gd name="connsiteX66" fmla="*/ 2750859 w 4040992"/>
              <a:gd name="connsiteY66" fmla="*/ 529228 h 4054751"/>
              <a:gd name="connsiteX67" fmla="*/ 2565884 w 4040992"/>
              <a:gd name="connsiteY67" fmla="*/ 454040 h 4054751"/>
              <a:gd name="connsiteX68" fmla="*/ 2471025 w 4040992"/>
              <a:gd name="connsiteY68" fmla="*/ 421561 h 4054751"/>
              <a:gd name="connsiteX69" fmla="*/ 2364142 w 4040992"/>
              <a:gd name="connsiteY69" fmla="*/ 210736 h 4054751"/>
              <a:gd name="connsiteX70" fmla="*/ 2257240 w 4040992"/>
              <a:gd name="connsiteY70" fmla="*/ -70 h 4054751"/>
              <a:gd name="connsiteX71" fmla="*/ 2020315 w 4040992"/>
              <a:gd name="connsiteY71" fmla="*/ -70 h 4054751"/>
              <a:gd name="connsiteX72" fmla="*/ 2020444 w 4040992"/>
              <a:gd name="connsiteY72" fmla="*/ 1321991 h 4054751"/>
              <a:gd name="connsiteX73" fmla="*/ 2329014 w 4040992"/>
              <a:gd name="connsiteY73" fmla="*/ 1388124 h 4054751"/>
              <a:gd name="connsiteX74" fmla="*/ 2709506 w 4040992"/>
              <a:gd name="connsiteY74" fmla="*/ 1850805 h 4054751"/>
              <a:gd name="connsiteX75" fmla="*/ 2709506 w 4040992"/>
              <a:gd name="connsiteY75" fmla="*/ 2213347 h 4054751"/>
              <a:gd name="connsiteX76" fmla="*/ 2205420 w 4040992"/>
              <a:gd name="connsiteY76" fmla="*/ 2723620 h 4054751"/>
              <a:gd name="connsiteX77" fmla="*/ 1873413 w 4040992"/>
              <a:gd name="connsiteY77" fmla="*/ 2732434 h 4054751"/>
              <a:gd name="connsiteX78" fmla="*/ 1517766 w 4040992"/>
              <a:gd name="connsiteY78" fmla="*/ 2537653 h 4054751"/>
              <a:gd name="connsiteX79" fmla="*/ 1580573 w 4040992"/>
              <a:gd name="connsiteY79" fmla="*/ 1470336 h 4054751"/>
              <a:gd name="connsiteX80" fmla="*/ 2020444 w 4040992"/>
              <a:gd name="connsiteY80" fmla="*/ 1321991 h 405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040992" h="4054751">
                <a:moveTo>
                  <a:pt x="1783371" y="-70"/>
                </a:moveTo>
                <a:lnTo>
                  <a:pt x="1679638" y="208425"/>
                </a:lnTo>
                <a:lnTo>
                  <a:pt x="1575904" y="416940"/>
                </a:lnTo>
                <a:lnTo>
                  <a:pt x="1474709" y="452102"/>
                </a:lnTo>
                <a:cubicBezTo>
                  <a:pt x="1419053" y="471438"/>
                  <a:pt x="1335577" y="506406"/>
                  <a:pt x="1289215" y="529824"/>
                </a:cubicBezTo>
                <a:lnTo>
                  <a:pt x="1204935" y="572403"/>
                </a:lnTo>
                <a:lnTo>
                  <a:pt x="983258" y="496954"/>
                </a:lnTo>
                <a:lnTo>
                  <a:pt x="761599" y="421486"/>
                </a:lnTo>
                <a:lnTo>
                  <a:pt x="594762" y="589937"/>
                </a:lnTo>
                <a:lnTo>
                  <a:pt x="427944" y="758407"/>
                </a:lnTo>
                <a:lnTo>
                  <a:pt x="498588" y="977841"/>
                </a:lnTo>
                <a:lnTo>
                  <a:pt x="569250" y="1197274"/>
                </a:lnTo>
                <a:lnTo>
                  <a:pt x="526490" y="1287910"/>
                </a:lnTo>
                <a:cubicBezTo>
                  <a:pt x="502973" y="1337760"/>
                  <a:pt x="469208" y="1421478"/>
                  <a:pt x="451455" y="1473951"/>
                </a:cubicBezTo>
                <a:lnTo>
                  <a:pt x="419181" y="1569357"/>
                </a:lnTo>
                <a:lnTo>
                  <a:pt x="209564" y="1676857"/>
                </a:lnTo>
                <a:lnTo>
                  <a:pt x="-52" y="1784356"/>
                </a:lnTo>
                <a:lnTo>
                  <a:pt x="-52" y="2022666"/>
                </a:lnTo>
                <a:lnTo>
                  <a:pt x="-52" y="2260957"/>
                </a:lnTo>
                <a:lnTo>
                  <a:pt x="207267" y="2365289"/>
                </a:lnTo>
                <a:lnTo>
                  <a:pt x="414567" y="2469639"/>
                </a:lnTo>
                <a:lnTo>
                  <a:pt x="449528" y="2571418"/>
                </a:lnTo>
                <a:cubicBezTo>
                  <a:pt x="468753" y="2627394"/>
                  <a:pt x="503688" y="2711635"/>
                  <a:pt x="527157" y="2758634"/>
                </a:cubicBezTo>
                <a:lnTo>
                  <a:pt x="569825" y="2844089"/>
                </a:lnTo>
                <a:lnTo>
                  <a:pt x="502553" y="3055826"/>
                </a:lnTo>
                <a:cubicBezTo>
                  <a:pt x="465557" y="3172286"/>
                  <a:pt x="433777" y="3272286"/>
                  <a:pt x="431909" y="3278055"/>
                </a:cubicBezTo>
                <a:cubicBezTo>
                  <a:pt x="430041" y="3283824"/>
                  <a:pt x="503900" y="3364076"/>
                  <a:pt x="596041" y="3456382"/>
                </a:cubicBezTo>
                <a:lnTo>
                  <a:pt x="763563" y="3624218"/>
                </a:lnTo>
                <a:lnTo>
                  <a:pt x="981739" y="3553204"/>
                </a:lnTo>
                <a:lnTo>
                  <a:pt x="1199915" y="3482190"/>
                </a:lnTo>
                <a:lnTo>
                  <a:pt x="1309002" y="3533675"/>
                </a:lnTo>
                <a:cubicBezTo>
                  <a:pt x="1369001" y="3561993"/>
                  <a:pt x="1453503" y="3596768"/>
                  <a:pt x="1496775" y="3610951"/>
                </a:cubicBezTo>
                <a:lnTo>
                  <a:pt x="1575441" y="3636740"/>
                </a:lnTo>
                <a:lnTo>
                  <a:pt x="1679415" y="3845702"/>
                </a:lnTo>
                <a:lnTo>
                  <a:pt x="1783371" y="4054682"/>
                </a:lnTo>
                <a:lnTo>
                  <a:pt x="2020444" y="4054682"/>
                </a:lnTo>
                <a:lnTo>
                  <a:pt x="2257518" y="4054682"/>
                </a:lnTo>
                <a:lnTo>
                  <a:pt x="2361251" y="3846167"/>
                </a:lnTo>
                <a:lnTo>
                  <a:pt x="2464985" y="3637654"/>
                </a:lnTo>
                <a:lnTo>
                  <a:pt x="2566180" y="3602491"/>
                </a:lnTo>
                <a:cubicBezTo>
                  <a:pt x="2621836" y="3583155"/>
                  <a:pt x="2705313" y="3548187"/>
                  <a:pt x="2751674" y="3524769"/>
                </a:cubicBezTo>
                <a:lnTo>
                  <a:pt x="2835954" y="3482190"/>
                </a:lnTo>
                <a:lnTo>
                  <a:pt x="3057965" y="3557769"/>
                </a:lnTo>
                <a:lnTo>
                  <a:pt x="3279994" y="3633349"/>
                </a:lnTo>
                <a:lnTo>
                  <a:pt x="3447183" y="3463537"/>
                </a:lnTo>
                <a:cubicBezTo>
                  <a:pt x="3544761" y="3364432"/>
                  <a:pt x="3612553" y="3288279"/>
                  <a:pt x="3610018" y="3280645"/>
                </a:cubicBezTo>
                <a:cubicBezTo>
                  <a:pt x="3607630" y="3273452"/>
                  <a:pt x="3575375" y="3174464"/>
                  <a:pt x="3538336" y="3060671"/>
                </a:cubicBezTo>
                <a:lnTo>
                  <a:pt x="3470990" y="2853778"/>
                </a:lnTo>
                <a:lnTo>
                  <a:pt x="3513695" y="2768249"/>
                </a:lnTo>
                <a:cubicBezTo>
                  <a:pt x="3537185" y="2721208"/>
                  <a:pt x="3572136" y="2636935"/>
                  <a:pt x="3591361" y="2580958"/>
                </a:cubicBezTo>
                <a:lnTo>
                  <a:pt x="3626322" y="2479180"/>
                </a:lnTo>
                <a:lnTo>
                  <a:pt x="3833622" y="2374829"/>
                </a:lnTo>
                <a:lnTo>
                  <a:pt x="4040941" y="2270498"/>
                </a:lnTo>
                <a:lnTo>
                  <a:pt x="4040941" y="2032076"/>
                </a:lnTo>
                <a:lnTo>
                  <a:pt x="4040941" y="1793636"/>
                </a:lnTo>
                <a:lnTo>
                  <a:pt x="3833622" y="1689304"/>
                </a:lnTo>
                <a:lnTo>
                  <a:pt x="3626322" y="1584954"/>
                </a:lnTo>
                <a:lnTo>
                  <a:pt x="3591361" y="1483194"/>
                </a:lnTo>
                <a:cubicBezTo>
                  <a:pt x="3572136" y="1427217"/>
                  <a:pt x="3537350" y="1343259"/>
                  <a:pt x="3514066" y="1296630"/>
                </a:cubicBezTo>
                <a:lnTo>
                  <a:pt x="3471732" y="1211846"/>
                </a:lnTo>
                <a:lnTo>
                  <a:pt x="3546766" y="988909"/>
                </a:lnTo>
                <a:lnTo>
                  <a:pt x="3621783" y="765972"/>
                </a:lnTo>
                <a:lnTo>
                  <a:pt x="3449555" y="593683"/>
                </a:lnTo>
                <a:lnTo>
                  <a:pt x="3277326" y="421393"/>
                </a:lnTo>
                <a:lnTo>
                  <a:pt x="3059150" y="496674"/>
                </a:lnTo>
                <a:lnTo>
                  <a:pt x="2840975" y="571956"/>
                </a:lnTo>
                <a:lnTo>
                  <a:pt x="2750859" y="529228"/>
                </a:lnTo>
                <a:cubicBezTo>
                  <a:pt x="2701295" y="505727"/>
                  <a:pt x="2618057" y="471895"/>
                  <a:pt x="2565884" y="454040"/>
                </a:cubicBezTo>
                <a:lnTo>
                  <a:pt x="2471025" y="421561"/>
                </a:lnTo>
                <a:lnTo>
                  <a:pt x="2364142" y="210736"/>
                </a:lnTo>
                <a:lnTo>
                  <a:pt x="2257240" y="-70"/>
                </a:lnTo>
                <a:lnTo>
                  <a:pt x="2020315" y="-70"/>
                </a:lnTo>
                <a:close/>
                <a:moveTo>
                  <a:pt x="2020444" y="1321991"/>
                </a:moveTo>
                <a:cubicBezTo>
                  <a:pt x="2154608" y="1321991"/>
                  <a:pt x="2221015" y="1336224"/>
                  <a:pt x="2329014" y="1388124"/>
                </a:cubicBezTo>
                <a:cubicBezTo>
                  <a:pt x="2512242" y="1476175"/>
                  <a:pt x="2654356" y="1648990"/>
                  <a:pt x="2709506" y="1850805"/>
                </a:cubicBezTo>
                <a:cubicBezTo>
                  <a:pt x="2732927" y="1936513"/>
                  <a:pt x="2732927" y="2127640"/>
                  <a:pt x="2709506" y="2213347"/>
                </a:cubicBezTo>
                <a:cubicBezTo>
                  <a:pt x="2642083" y="2460071"/>
                  <a:pt x="2447166" y="2657383"/>
                  <a:pt x="2205420" y="2723620"/>
                </a:cubicBezTo>
                <a:cubicBezTo>
                  <a:pt x="2122572" y="2746320"/>
                  <a:pt x="1955248" y="2750756"/>
                  <a:pt x="1873413" y="2732434"/>
                </a:cubicBezTo>
                <a:cubicBezTo>
                  <a:pt x="1737461" y="2701995"/>
                  <a:pt x="1613872" y="2634312"/>
                  <a:pt x="1517766" y="2537653"/>
                </a:cubicBezTo>
                <a:cubicBezTo>
                  <a:pt x="1218474" y="2236635"/>
                  <a:pt x="1248390" y="1728257"/>
                  <a:pt x="1580573" y="1470336"/>
                </a:cubicBezTo>
                <a:cubicBezTo>
                  <a:pt x="1716937" y="1364458"/>
                  <a:pt x="1842874" y="1321991"/>
                  <a:pt x="2020444" y="1321991"/>
                </a:cubicBezTo>
                <a:close/>
              </a:path>
            </a:pathLst>
          </a:custGeom>
          <a:ln w="9478" cap="flat">
            <a:solidFill>
              <a:schemeClr val="bg2">
                <a:lumMod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LT"/>
          </a:p>
        </p:txBody>
      </p:sp>
      <p:sp useBgFill="1">
        <p:nvSpPr>
          <p:cNvPr id="3" name="Graphic 22">
            <a:extLst>
              <a:ext uri="{FF2B5EF4-FFF2-40B4-BE49-F238E27FC236}">
                <a16:creationId xmlns:a16="http://schemas.microsoft.com/office/drawing/2014/main" id="{379D9918-0001-D12B-5C2C-2C31AADEE64A}"/>
              </a:ext>
            </a:extLst>
          </p:cNvPr>
          <p:cNvSpPr/>
          <p:nvPr/>
        </p:nvSpPr>
        <p:spPr>
          <a:xfrm>
            <a:off x="124790" y="974072"/>
            <a:ext cx="2013977" cy="2020834"/>
          </a:xfrm>
          <a:custGeom>
            <a:avLst/>
            <a:gdLst>
              <a:gd name="connsiteX0" fmla="*/ 1783371 w 4040992"/>
              <a:gd name="connsiteY0" fmla="*/ -70 h 4054751"/>
              <a:gd name="connsiteX1" fmla="*/ 1679638 w 4040992"/>
              <a:gd name="connsiteY1" fmla="*/ 208425 h 4054751"/>
              <a:gd name="connsiteX2" fmla="*/ 1575904 w 4040992"/>
              <a:gd name="connsiteY2" fmla="*/ 416940 h 4054751"/>
              <a:gd name="connsiteX3" fmla="*/ 1474709 w 4040992"/>
              <a:gd name="connsiteY3" fmla="*/ 452102 h 4054751"/>
              <a:gd name="connsiteX4" fmla="*/ 1289215 w 4040992"/>
              <a:gd name="connsiteY4" fmla="*/ 529824 h 4054751"/>
              <a:gd name="connsiteX5" fmla="*/ 1204935 w 4040992"/>
              <a:gd name="connsiteY5" fmla="*/ 572403 h 4054751"/>
              <a:gd name="connsiteX6" fmla="*/ 983258 w 4040992"/>
              <a:gd name="connsiteY6" fmla="*/ 496954 h 4054751"/>
              <a:gd name="connsiteX7" fmla="*/ 761599 w 4040992"/>
              <a:gd name="connsiteY7" fmla="*/ 421486 h 4054751"/>
              <a:gd name="connsiteX8" fmla="*/ 594762 w 4040992"/>
              <a:gd name="connsiteY8" fmla="*/ 589937 h 4054751"/>
              <a:gd name="connsiteX9" fmla="*/ 427944 w 4040992"/>
              <a:gd name="connsiteY9" fmla="*/ 758407 h 4054751"/>
              <a:gd name="connsiteX10" fmla="*/ 498588 w 4040992"/>
              <a:gd name="connsiteY10" fmla="*/ 977841 h 4054751"/>
              <a:gd name="connsiteX11" fmla="*/ 569250 w 4040992"/>
              <a:gd name="connsiteY11" fmla="*/ 1197274 h 4054751"/>
              <a:gd name="connsiteX12" fmla="*/ 526490 w 4040992"/>
              <a:gd name="connsiteY12" fmla="*/ 1287910 h 4054751"/>
              <a:gd name="connsiteX13" fmla="*/ 451455 w 4040992"/>
              <a:gd name="connsiteY13" fmla="*/ 1473951 h 4054751"/>
              <a:gd name="connsiteX14" fmla="*/ 419181 w 4040992"/>
              <a:gd name="connsiteY14" fmla="*/ 1569357 h 4054751"/>
              <a:gd name="connsiteX15" fmla="*/ 209564 w 4040992"/>
              <a:gd name="connsiteY15" fmla="*/ 1676857 h 4054751"/>
              <a:gd name="connsiteX16" fmla="*/ -52 w 4040992"/>
              <a:gd name="connsiteY16" fmla="*/ 1784356 h 4054751"/>
              <a:gd name="connsiteX17" fmla="*/ -52 w 4040992"/>
              <a:gd name="connsiteY17" fmla="*/ 2022666 h 4054751"/>
              <a:gd name="connsiteX18" fmla="*/ -52 w 4040992"/>
              <a:gd name="connsiteY18" fmla="*/ 2260957 h 4054751"/>
              <a:gd name="connsiteX19" fmla="*/ 207267 w 4040992"/>
              <a:gd name="connsiteY19" fmla="*/ 2365289 h 4054751"/>
              <a:gd name="connsiteX20" fmla="*/ 414567 w 4040992"/>
              <a:gd name="connsiteY20" fmla="*/ 2469639 h 4054751"/>
              <a:gd name="connsiteX21" fmla="*/ 449528 w 4040992"/>
              <a:gd name="connsiteY21" fmla="*/ 2571418 h 4054751"/>
              <a:gd name="connsiteX22" fmla="*/ 527157 w 4040992"/>
              <a:gd name="connsiteY22" fmla="*/ 2758634 h 4054751"/>
              <a:gd name="connsiteX23" fmla="*/ 569825 w 4040992"/>
              <a:gd name="connsiteY23" fmla="*/ 2844089 h 4054751"/>
              <a:gd name="connsiteX24" fmla="*/ 502553 w 4040992"/>
              <a:gd name="connsiteY24" fmla="*/ 3055826 h 4054751"/>
              <a:gd name="connsiteX25" fmla="*/ 431909 w 4040992"/>
              <a:gd name="connsiteY25" fmla="*/ 3278055 h 4054751"/>
              <a:gd name="connsiteX26" fmla="*/ 596041 w 4040992"/>
              <a:gd name="connsiteY26" fmla="*/ 3456382 h 4054751"/>
              <a:gd name="connsiteX27" fmla="*/ 763563 w 4040992"/>
              <a:gd name="connsiteY27" fmla="*/ 3624218 h 4054751"/>
              <a:gd name="connsiteX28" fmla="*/ 981739 w 4040992"/>
              <a:gd name="connsiteY28" fmla="*/ 3553204 h 4054751"/>
              <a:gd name="connsiteX29" fmla="*/ 1199915 w 4040992"/>
              <a:gd name="connsiteY29" fmla="*/ 3482190 h 4054751"/>
              <a:gd name="connsiteX30" fmla="*/ 1309002 w 4040992"/>
              <a:gd name="connsiteY30" fmla="*/ 3533675 h 4054751"/>
              <a:gd name="connsiteX31" fmla="*/ 1496775 w 4040992"/>
              <a:gd name="connsiteY31" fmla="*/ 3610951 h 4054751"/>
              <a:gd name="connsiteX32" fmla="*/ 1575441 w 4040992"/>
              <a:gd name="connsiteY32" fmla="*/ 3636740 h 4054751"/>
              <a:gd name="connsiteX33" fmla="*/ 1679415 w 4040992"/>
              <a:gd name="connsiteY33" fmla="*/ 3845702 h 4054751"/>
              <a:gd name="connsiteX34" fmla="*/ 1783371 w 4040992"/>
              <a:gd name="connsiteY34" fmla="*/ 4054682 h 4054751"/>
              <a:gd name="connsiteX35" fmla="*/ 2020444 w 4040992"/>
              <a:gd name="connsiteY35" fmla="*/ 4054682 h 4054751"/>
              <a:gd name="connsiteX36" fmla="*/ 2257518 w 4040992"/>
              <a:gd name="connsiteY36" fmla="*/ 4054682 h 4054751"/>
              <a:gd name="connsiteX37" fmla="*/ 2361251 w 4040992"/>
              <a:gd name="connsiteY37" fmla="*/ 3846167 h 4054751"/>
              <a:gd name="connsiteX38" fmla="*/ 2464985 w 4040992"/>
              <a:gd name="connsiteY38" fmla="*/ 3637654 h 4054751"/>
              <a:gd name="connsiteX39" fmla="*/ 2566180 w 4040992"/>
              <a:gd name="connsiteY39" fmla="*/ 3602491 h 4054751"/>
              <a:gd name="connsiteX40" fmla="*/ 2751674 w 4040992"/>
              <a:gd name="connsiteY40" fmla="*/ 3524769 h 4054751"/>
              <a:gd name="connsiteX41" fmla="*/ 2835954 w 4040992"/>
              <a:gd name="connsiteY41" fmla="*/ 3482190 h 4054751"/>
              <a:gd name="connsiteX42" fmla="*/ 3057965 w 4040992"/>
              <a:gd name="connsiteY42" fmla="*/ 3557769 h 4054751"/>
              <a:gd name="connsiteX43" fmla="*/ 3279994 w 4040992"/>
              <a:gd name="connsiteY43" fmla="*/ 3633349 h 4054751"/>
              <a:gd name="connsiteX44" fmla="*/ 3447183 w 4040992"/>
              <a:gd name="connsiteY44" fmla="*/ 3463537 h 4054751"/>
              <a:gd name="connsiteX45" fmla="*/ 3610018 w 4040992"/>
              <a:gd name="connsiteY45" fmla="*/ 3280645 h 4054751"/>
              <a:gd name="connsiteX46" fmla="*/ 3538336 w 4040992"/>
              <a:gd name="connsiteY46" fmla="*/ 3060671 h 4054751"/>
              <a:gd name="connsiteX47" fmla="*/ 3470990 w 4040992"/>
              <a:gd name="connsiteY47" fmla="*/ 2853778 h 4054751"/>
              <a:gd name="connsiteX48" fmla="*/ 3513695 w 4040992"/>
              <a:gd name="connsiteY48" fmla="*/ 2768249 h 4054751"/>
              <a:gd name="connsiteX49" fmla="*/ 3591361 w 4040992"/>
              <a:gd name="connsiteY49" fmla="*/ 2580958 h 4054751"/>
              <a:gd name="connsiteX50" fmla="*/ 3626322 w 4040992"/>
              <a:gd name="connsiteY50" fmla="*/ 2479180 h 4054751"/>
              <a:gd name="connsiteX51" fmla="*/ 3833622 w 4040992"/>
              <a:gd name="connsiteY51" fmla="*/ 2374829 h 4054751"/>
              <a:gd name="connsiteX52" fmla="*/ 4040941 w 4040992"/>
              <a:gd name="connsiteY52" fmla="*/ 2270498 h 4054751"/>
              <a:gd name="connsiteX53" fmla="*/ 4040941 w 4040992"/>
              <a:gd name="connsiteY53" fmla="*/ 2032076 h 4054751"/>
              <a:gd name="connsiteX54" fmla="*/ 4040941 w 4040992"/>
              <a:gd name="connsiteY54" fmla="*/ 1793636 h 4054751"/>
              <a:gd name="connsiteX55" fmla="*/ 3833622 w 4040992"/>
              <a:gd name="connsiteY55" fmla="*/ 1689304 h 4054751"/>
              <a:gd name="connsiteX56" fmla="*/ 3626322 w 4040992"/>
              <a:gd name="connsiteY56" fmla="*/ 1584954 h 4054751"/>
              <a:gd name="connsiteX57" fmla="*/ 3591361 w 4040992"/>
              <a:gd name="connsiteY57" fmla="*/ 1483194 h 4054751"/>
              <a:gd name="connsiteX58" fmla="*/ 3514066 w 4040992"/>
              <a:gd name="connsiteY58" fmla="*/ 1296630 h 4054751"/>
              <a:gd name="connsiteX59" fmla="*/ 3471732 w 4040992"/>
              <a:gd name="connsiteY59" fmla="*/ 1211846 h 4054751"/>
              <a:gd name="connsiteX60" fmla="*/ 3546766 w 4040992"/>
              <a:gd name="connsiteY60" fmla="*/ 988909 h 4054751"/>
              <a:gd name="connsiteX61" fmla="*/ 3621783 w 4040992"/>
              <a:gd name="connsiteY61" fmla="*/ 765972 h 4054751"/>
              <a:gd name="connsiteX62" fmla="*/ 3449555 w 4040992"/>
              <a:gd name="connsiteY62" fmla="*/ 593683 h 4054751"/>
              <a:gd name="connsiteX63" fmla="*/ 3277326 w 4040992"/>
              <a:gd name="connsiteY63" fmla="*/ 421393 h 4054751"/>
              <a:gd name="connsiteX64" fmla="*/ 3059150 w 4040992"/>
              <a:gd name="connsiteY64" fmla="*/ 496674 h 4054751"/>
              <a:gd name="connsiteX65" fmla="*/ 2840975 w 4040992"/>
              <a:gd name="connsiteY65" fmla="*/ 571956 h 4054751"/>
              <a:gd name="connsiteX66" fmla="*/ 2750859 w 4040992"/>
              <a:gd name="connsiteY66" fmla="*/ 529228 h 4054751"/>
              <a:gd name="connsiteX67" fmla="*/ 2565884 w 4040992"/>
              <a:gd name="connsiteY67" fmla="*/ 454040 h 4054751"/>
              <a:gd name="connsiteX68" fmla="*/ 2471025 w 4040992"/>
              <a:gd name="connsiteY68" fmla="*/ 421561 h 4054751"/>
              <a:gd name="connsiteX69" fmla="*/ 2364142 w 4040992"/>
              <a:gd name="connsiteY69" fmla="*/ 210736 h 4054751"/>
              <a:gd name="connsiteX70" fmla="*/ 2257240 w 4040992"/>
              <a:gd name="connsiteY70" fmla="*/ -70 h 4054751"/>
              <a:gd name="connsiteX71" fmla="*/ 2020315 w 4040992"/>
              <a:gd name="connsiteY71" fmla="*/ -70 h 4054751"/>
              <a:gd name="connsiteX72" fmla="*/ 2020444 w 4040992"/>
              <a:gd name="connsiteY72" fmla="*/ 1321991 h 4054751"/>
              <a:gd name="connsiteX73" fmla="*/ 2329014 w 4040992"/>
              <a:gd name="connsiteY73" fmla="*/ 1388124 h 4054751"/>
              <a:gd name="connsiteX74" fmla="*/ 2709506 w 4040992"/>
              <a:gd name="connsiteY74" fmla="*/ 1850805 h 4054751"/>
              <a:gd name="connsiteX75" fmla="*/ 2709506 w 4040992"/>
              <a:gd name="connsiteY75" fmla="*/ 2213347 h 4054751"/>
              <a:gd name="connsiteX76" fmla="*/ 2205420 w 4040992"/>
              <a:gd name="connsiteY76" fmla="*/ 2723620 h 4054751"/>
              <a:gd name="connsiteX77" fmla="*/ 1873413 w 4040992"/>
              <a:gd name="connsiteY77" fmla="*/ 2732434 h 4054751"/>
              <a:gd name="connsiteX78" fmla="*/ 1517766 w 4040992"/>
              <a:gd name="connsiteY78" fmla="*/ 2537653 h 4054751"/>
              <a:gd name="connsiteX79" fmla="*/ 1580573 w 4040992"/>
              <a:gd name="connsiteY79" fmla="*/ 1470336 h 4054751"/>
              <a:gd name="connsiteX80" fmla="*/ 2020444 w 4040992"/>
              <a:gd name="connsiteY80" fmla="*/ 1321991 h 405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040992" h="4054751">
                <a:moveTo>
                  <a:pt x="1783371" y="-70"/>
                </a:moveTo>
                <a:lnTo>
                  <a:pt x="1679638" y="208425"/>
                </a:lnTo>
                <a:lnTo>
                  <a:pt x="1575904" y="416940"/>
                </a:lnTo>
                <a:lnTo>
                  <a:pt x="1474709" y="452102"/>
                </a:lnTo>
                <a:cubicBezTo>
                  <a:pt x="1419053" y="471438"/>
                  <a:pt x="1335577" y="506406"/>
                  <a:pt x="1289215" y="529824"/>
                </a:cubicBezTo>
                <a:lnTo>
                  <a:pt x="1204935" y="572403"/>
                </a:lnTo>
                <a:lnTo>
                  <a:pt x="983258" y="496954"/>
                </a:lnTo>
                <a:lnTo>
                  <a:pt x="761599" y="421486"/>
                </a:lnTo>
                <a:lnTo>
                  <a:pt x="594762" y="589937"/>
                </a:lnTo>
                <a:lnTo>
                  <a:pt x="427944" y="758407"/>
                </a:lnTo>
                <a:lnTo>
                  <a:pt x="498588" y="977841"/>
                </a:lnTo>
                <a:lnTo>
                  <a:pt x="569250" y="1197274"/>
                </a:lnTo>
                <a:lnTo>
                  <a:pt x="526490" y="1287910"/>
                </a:lnTo>
                <a:cubicBezTo>
                  <a:pt x="502973" y="1337760"/>
                  <a:pt x="469208" y="1421478"/>
                  <a:pt x="451455" y="1473951"/>
                </a:cubicBezTo>
                <a:lnTo>
                  <a:pt x="419181" y="1569357"/>
                </a:lnTo>
                <a:lnTo>
                  <a:pt x="209564" y="1676857"/>
                </a:lnTo>
                <a:lnTo>
                  <a:pt x="-52" y="1784356"/>
                </a:lnTo>
                <a:lnTo>
                  <a:pt x="-52" y="2022666"/>
                </a:lnTo>
                <a:lnTo>
                  <a:pt x="-52" y="2260957"/>
                </a:lnTo>
                <a:lnTo>
                  <a:pt x="207267" y="2365289"/>
                </a:lnTo>
                <a:lnTo>
                  <a:pt x="414567" y="2469639"/>
                </a:lnTo>
                <a:lnTo>
                  <a:pt x="449528" y="2571418"/>
                </a:lnTo>
                <a:cubicBezTo>
                  <a:pt x="468753" y="2627394"/>
                  <a:pt x="503688" y="2711635"/>
                  <a:pt x="527157" y="2758634"/>
                </a:cubicBezTo>
                <a:lnTo>
                  <a:pt x="569825" y="2844089"/>
                </a:lnTo>
                <a:lnTo>
                  <a:pt x="502553" y="3055826"/>
                </a:lnTo>
                <a:cubicBezTo>
                  <a:pt x="465557" y="3172286"/>
                  <a:pt x="433777" y="3272286"/>
                  <a:pt x="431909" y="3278055"/>
                </a:cubicBezTo>
                <a:cubicBezTo>
                  <a:pt x="430041" y="3283824"/>
                  <a:pt x="503900" y="3364076"/>
                  <a:pt x="596041" y="3456382"/>
                </a:cubicBezTo>
                <a:lnTo>
                  <a:pt x="763563" y="3624218"/>
                </a:lnTo>
                <a:lnTo>
                  <a:pt x="981739" y="3553204"/>
                </a:lnTo>
                <a:lnTo>
                  <a:pt x="1199915" y="3482190"/>
                </a:lnTo>
                <a:lnTo>
                  <a:pt x="1309002" y="3533675"/>
                </a:lnTo>
                <a:cubicBezTo>
                  <a:pt x="1369001" y="3561993"/>
                  <a:pt x="1453503" y="3596768"/>
                  <a:pt x="1496775" y="3610951"/>
                </a:cubicBezTo>
                <a:lnTo>
                  <a:pt x="1575441" y="3636740"/>
                </a:lnTo>
                <a:lnTo>
                  <a:pt x="1679415" y="3845702"/>
                </a:lnTo>
                <a:lnTo>
                  <a:pt x="1783371" y="4054682"/>
                </a:lnTo>
                <a:lnTo>
                  <a:pt x="2020444" y="4054682"/>
                </a:lnTo>
                <a:lnTo>
                  <a:pt x="2257518" y="4054682"/>
                </a:lnTo>
                <a:lnTo>
                  <a:pt x="2361251" y="3846167"/>
                </a:lnTo>
                <a:lnTo>
                  <a:pt x="2464985" y="3637654"/>
                </a:lnTo>
                <a:lnTo>
                  <a:pt x="2566180" y="3602491"/>
                </a:lnTo>
                <a:cubicBezTo>
                  <a:pt x="2621836" y="3583155"/>
                  <a:pt x="2705313" y="3548187"/>
                  <a:pt x="2751674" y="3524769"/>
                </a:cubicBezTo>
                <a:lnTo>
                  <a:pt x="2835954" y="3482190"/>
                </a:lnTo>
                <a:lnTo>
                  <a:pt x="3057965" y="3557769"/>
                </a:lnTo>
                <a:lnTo>
                  <a:pt x="3279994" y="3633349"/>
                </a:lnTo>
                <a:lnTo>
                  <a:pt x="3447183" y="3463537"/>
                </a:lnTo>
                <a:cubicBezTo>
                  <a:pt x="3544761" y="3364432"/>
                  <a:pt x="3612553" y="3288279"/>
                  <a:pt x="3610018" y="3280645"/>
                </a:cubicBezTo>
                <a:cubicBezTo>
                  <a:pt x="3607630" y="3273452"/>
                  <a:pt x="3575375" y="3174464"/>
                  <a:pt x="3538336" y="3060671"/>
                </a:cubicBezTo>
                <a:lnTo>
                  <a:pt x="3470990" y="2853778"/>
                </a:lnTo>
                <a:lnTo>
                  <a:pt x="3513695" y="2768249"/>
                </a:lnTo>
                <a:cubicBezTo>
                  <a:pt x="3537185" y="2721208"/>
                  <a:pt x="3572136" y="2636935"/>
                  <a:pt x="3591361" y="2580958"/>
                </a:cubicBezTo>
                <a:lnTo>
                  <a:pt x="3626322" y="2479180"/>
                </a:lnTo>
                <a:lnTo>
                  <a:pt x="3833622" y="2374829"/>
                </a:lnTo>
                <a:lnTo>
                  <a:pt x="4040941" y="2270498"/>
                </a:lnTo>
                <a:lnTo>
                  <a:pt x="4040941" y="2032076"/>
                </a:lnTo>
                <a:lnTo>
                  <a:pt x="4040941" y="1793636"/>
                </a:lnTo>
                <a:lnTo>
                  <a:pt x="3833622" y="1689304"/>
                </a:lnTo>
                <a:lnTo>
                  <a:pt x="3626322" y="1584954"/>
                </a:lnTo>
                <a:lnTo>
                  <a:pt x="3591361" y="1483194"/>
                </a:lnTo>
                <a:cubicBezTo>
                  <a:pt x="3572136" y="1427217"/>
                  <a:pt x="3537350" y="1343259"/>
                  <a:pt x="3514066" y="1296630"/>
                </a:cubicBezTo>
                <a:lnTo>
                  <a:pt x="3471732" y="1211846"/>
                </a:lnTo>
                <a:lnTo>
                  <a:pt x="3546766" y="988909"/>
                </a:lnTo>
                <a:lnTo>
                  <a:pt x="3621783" y="765972"/>
                </a:lnTo>
                <a:lnTo>
                  <a:pt x="3449555" y="593683"/>
                </a:lnTo>
                <a:lnTo>
                  <a:pt x="3277326" y="421393"/>
                </a:lnTo>
                <a:lnTo>
                  <a:pt x="3059150" y="496674"/>
                </a:lnTo>
                <a:lnTo>
                  <a:pt x="2840975" y="571956"/>
                </a:lnTo>
                <a:lnTo>
                  <a:pt x="2750859" y="529228"/>
                </a:lnTo>
                <a:cubicBezTo>
                  <a:pt x="2701295" y="505727"/>
                  <a:pt x="2618057" y="471895"/>
                  <a:pt x="2565884" y="454040"/>
                </a:cubicBezTo>
                <a:lnTo>
                  <a:pt x="2471025" y="421561"/>
                </a:lnTo>
                <a:lnTo>
                  <a:pt x="2364142" y="210736"/>
                </a:lnTo>
                <a:lnTo>
                  <a:pt x="2257240" y="-70"/>
                </a:lnTo>
                <a:lnTo>
                  <a:pt x="2020315" y="-70"/>
                </a:lnTo>
                <a:close/>
                <a:moveTo>
                  <a:pt x="2020444" y="1321991"/>
                </a:moveTo>
                <a:cubicBezTo>
                  <a:pt x="2154608" y="1321991"/>
                  <a:pt x="2221015" y="1336224"/>
                  <a:pt x="2329014" y="1388124"/>
                </a:cubicBezTo>
                <a:cubicBezTo>
                  <a:pt x="2512242" y="1476175"/>
                  <a:pt x="2654356" y="1648990"/>
                  <a:pt x="2709506" y="1850805"/>
                </a:cubicBezTo>
                <a:cubicBezTo>
                  <a:pt x="2732927" y="1936513"/>
                  <a:pt x="2732927" y="2127640"/>
                  <a:pt x="2709506" y="2213347"/>
                </a:cubicBezTo>
                <a:cubicBezTo>
                  <a:pt x="2642083" y="2460071"/>
                  <a:pt x="2447166" y="2657383"/>
                  <a:pt x="2205420" y="2723620"/>
                </a:cubicBezTo>
                <a:cubicBezTo>
                  <a:pt x="2122572" y="2746320"/>
                  <a:pt x="1955248" y="2750756"/>
                  <a:pt x="1873413" y="2732434"/>
                </a:cubicBezTo>
                <a:cubicBezTo>
                  <a:pt x="1737461" y="2701995"/>
                  <a:pt x="1613872" y="2634312"/>
                  <a:pt x="1517766" y="2537653"/>
                </a:cubicBezTo>
                <a:cubicBezTo>
                  <a:pt x="1218474" y="2236635"/>
                  <a:pt x="1248390" y="1728257"/>
                  <a:pt x="1580573" y="1470336"/>
                </a:cubicBezTo>
                <a:cubicBezTo>
                  <a:pt x="1716937" y="1364458"/>
                  <a:pt x="1842874" y="1321991"/>
                  <a:pt x="2020444" y="1321991"/>
                </a:cubicBezTo>
                <a:close/>
              </a:path>
            </a:pathLst>
          </a:custGeom>
          <a:ln w="9478" cap="flat">
            <a:solidFill>
              <a:schemeClr val="bg2">
                <a:lumMod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L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562712-C055-9568-633C-C907C957B4B5}"/>
              </a:ext>
            </a:extLst>
          </p:cNvPr>
          <p:cNvSpPr txBox="1"/>
          <p:nvPr/>
        </p:nvSpPr>
        <p:spPr>
          <a:xfrm>
            <a:off x="5525910" y="566845"/>
            <a:ext cx="5438274" cy="814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4000" b="1" dirty="0">
                <a:solidFill>
                  <a:srgbClr val="292B38"/>
                </a:solidFill>
                <a:latin typeface="Klein Bold"/>
                <a:ea typeface="Klein Bold"/>
                <a:cs typeface="Klein Bold"/>
                <a:sym typeface="Klein Bold"/>
              </a:rPr>
              <a:t>Body &amp; Movement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2AE5E3-85D0-C7ED-74DC-6F737CFD04F6}"/>
              </a:ext>
            </a:extLst>
          </p:cNvPr>
          <p:cNvSpPr txBox="1"/>
          <p:nvPr/>
        </p:nvSpPr>
        <p:spPr>
          <a:xfrm>
            <a:off x="2389219" y="2588924"/>
            <a:ext cx="6273382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/>
              <a:t>Movement System</a:t>
            </a:r>
            <a:r>
              <a:rPr lang="en-US" sz="4400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sz="2400" b="1" dirty="0"/>
              <a:t>Stepper motors </a:t>
            </a:r>
            <a:r>
              <a:rPr lang="en-US" sz="2400" dirty="0"/>
              <a:t>are used for precise control and movement.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Navigation System:</a:t>
            </a:r>
          </a:p>
          <a:p>
            <a:pPr marL="742950" lvl="1" indent="-285750">
              <a:buFontTx/>
              <a:buChar char="-"/>
            </a:pPr>
            <a:r>
              <a:rPr lang="en-US" sz="2400" b="1" dirty="0"/>
              <a:t>Ultrasonic sensors</a:t>
            </a:r>
            <a:r>
              <a:rPr lang="en-US" sz="2400" dirty="0"/>
              <a:t>, </a:t>
            </a:r>
            <a:r>
              <a:rPr lang="en-US" sz="2400" b="1" dirty="0"/>
              <a:t>IR sensors,</a:t>
            </a:r>
            <a:r>
              <a:rPr lang="en-US" sz="2400" dirty="0"/>
              <a:t> and </a:t>
            </a:r>
            <a:r>
              <a:rPr lang="en-US" sz="2400" b="1" dirty="0"/>
              <a:t>Camera</a:t>
            </a:r>
            <a:r>
              <a:rPr lang="en-US" sz="2400" dirty="0"/>
              <a:t> were implemented to avoid obstacles and detect stairs.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213EC3-BDCE-59BB-0FBB-F65F6759C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601" y="1984489"/>
            <a:ext cx="3098800" cy="3238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011277-6EE2-76B2-869E-16ADCD6BC162}"/>
              </a:ext>
            </a:extLst>
          </p:cNvPr>
          <p:cNvSpPr/>
          <p:nvPr/>
        </p:nvSpPr>
        <p:spPr>
          <a:xfrm>
            <a:off x="9851366" y="1984489"/>
            <a:ext cx="694863" cy="45719"/>
          </a:xfrm>
          <a:prstGeom prst="rect">
            <a:avLst/>
          </a:prstGeom>
          <a:solidFill>
            <a:schemeClr val="accent1">
              <a:alpha val="5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FA47EC-A0FA-2075-F803-55A61F5F99B8}"/>
              </a:ext>
            </a:extLst>
          </p:cNvPr>
          <p:cNvGrpSpPr/>
          <p:nvPr/>
        </p:nvGrpSpPr>
        <p:grpSpPr>
          <a:xfrm>
            <a:off x="8976922" y="1811547"/>
            <a:ext cx="2392693" cy="2171584"/>
            <a:chOff x="8976922" y="1811547"/>
            <a:chExt cx="2392693" cy="21715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D811E3-E0CF-74DA-FE2B-EF131C235522}"/>
                </a:ext>
              </a:extLst>
            </p:cNvPr>
            <p:cNvSpPr/>
            <p:nvPr/>
          </p:nvSpPr>
          <p:spPr>
            <a:xfrm>
              <a:off x="10546229" y="3192114"/>
              <a:ext cx="823386" cy="758784"/>
            </a:xfrm>
            <a:prstGeom prst="rect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DEC7D0-04F7-AEB1-E850-0AA2CF6A2013}"/>
                </a:ext>
              </a:extLst>
            </p:cNvPr>
            <p:cNvSpPr/>
            <p:nvPr/>
          </p:nvSpPr>
          <p:spPr>
            <a:xfrm>
              <a:off x="8976922" y="3224347"/>
              <a:ext cx="823386" cy="758784"/>
            </a:xfrm>
            <a:prstGeom prst="rect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1E8E0B6-4D66-F8EA-9D68-5B124A9616DC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9366403" y="1811547"/>
              <a:ext cx="22212" cy="1412800"/>
            </a:xfrm>
            <a:prstGeom prst="line">
              <a:avLst/>
            </a:prstGeom>
            <a:ln w="412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32A4BE5-7934-A555-D71B-DAB1B829748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7922" y="1811547"/>
              <a:ext cx="0" cy="1380567"/>
            </a:xfrm>
            <a:prstGeom prst="line">
              <a:avLst/>
            </a:prstGeom>
            <a:ln w="412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87263B9-4CC3-86E5-8C24-BC14614A63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8522" y="1811547"/>
              <a:ext cx="1528340" cy="17014"/>
            </a:xfrm>
            <a:prstGeom prst="line">
              <a:avLst/>
            </a:prstGeom>
            <a:ln w="412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1237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7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2766000" y="125019"/>
            <a:ext cx="6660000" cy="6660000"/>
          </a:xfrm>
          <a:prstGeom prst="ellipse">
            <a:avLst/>
          </a:prstGeom>
          <a:noFill/>
          <a:ln w="127000">
            <a:solidFill>
              <a:srgbClr val="292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pic>
        <p:nvPicPr>
          <p:cNvPr id="6" name="Graphic 5" descr="Potion with solid fill">
            <a:extLst>
              <a:ext uri="{FF2B5EF4-FFF2-40B4-BE49-F238E27FC236}">
                <a16:creationId xmlns:a16="http://schemas.microsoft.com/office/drawing/2014/main" id="{CEB538FE-34FC-714C-8121-3DEF7E6B0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39426" y="669354"/>
            <a:ext cx="3113147" cy="31131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DAFF03-1CDF-81EA-2EFE-22C909CAF396}"/>
              </a:ext>
            </a:extLst>
          </p:cNvPr>
          <p:cNvSpPr txBox="1"/>
          <p:nvPr/>
        </p:nvSpPr>
        <p:spPr>
          <a:xfrm>
            <a:off x="4328536" y="4632072"/>
            <a:ext cx="4016189" cy="949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80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Cleaning</a:t>
            </a:r>
          </a:p>
        </p:txBody>
      </p:sp>
    </p:spTree>
    <p:extLst>
      <p:ext uri="{BB962C8B-B14F-4D97-AF65-F5344CB8AC3E}">
        <p14:creationId xmlns:p14="http://schemas.microsoft.com/office/powerpoint/2010/main" val="3341998466"/>
      </p:ext>
    </p:extLst>
  </p:cSld>
  <p:clrMapOvr>
    <a:masterClrMapping/>
  </p:clrMapOvr>
  <p:transition spd="slow" advTm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 useBgFill="1">
        <p:nvSpPr>
          <p:cNvPr id="28" name="Oval 27">
            <a:extLst>
              <a:ext uri="{FF2B5EF4-FFF2-40B4-BE49-F238E27FC236}">
                <a16:creationId xmlns:a16="http://schemas.microsoft.com/office/drawing/2014/main" id="{F5655B3E-FE88-834E-A29C-AE048BDB4893}"/>
              </a:ext>
            </a:extLst>
          </p:cNvPr>
          <p:cNvSpPr/>
          <p:nvPr/>
        </p:nvSpPr>
        <p:spPr>
          <a:xfrm>
            <a:off x="8936754" y="1377174"/>
            <a:ext cx="363362" cy="363362"/>
          </a:xfrm>
          <a:prstGeom prst="ellipse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30" name="Oval 29">
            <a:extLst>
              <a:ext uri="{FF2B5EF4-FFF2-40B4-BE49-F238E27FC236}">
                <a16:creationId xmlns:a16="http://schemas.microsoft.com/office/drawing/2014/main" id="{9429F179-E309-5B4C-9AC1-9EAF871D7405}"/>
              </a:ext>
            </a:extLst>
          </p:cNvPr>
          <p:cNvSpPr/>
          <p:nvPr/>
        </p:nvSpPr>
        <p:spPr>
          <a:xfrm>
            <a:off x="9288907" y="1657274"/>
            <a:ext cx="1030414" cy="1030414"/>
          </a:xfrm>
          <a:prstGeom prst="ellipse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31" name="Oval 30">
            <a:extLst>
              <a:ext uri="{FF2B5EF4-FFF2-40B4-BE49-F238E27FC236}">
                <a16:creationId xmlns:a16="http://schemas.microsoft.com/office/drawing/2014/main" id="{D53930A9-9ED7-C347-B138-C9D92018A994}"/>
              </a:ext>
            </a:extLst>
          </p:cNvPr>
          <p:cNvSpPr/>
          <p:nvPr/>
        </p:nvSpPr>
        <p:spPr>
          <a:xfrm>
            <a:off x="10018836" y="2564904"/>
            <a:ext cx="1728192" cy="1728192"/>
          </a:xfrm>
          <a:prstGeom prst="ellipse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999BFA5-31AD-3182-4028-C0A1AF0CE9EB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D4E9F6E2-54CC-4C11-6D6F-10D380C93EB1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ABCA05F7-B668-5465-ECC9-9D27815B0176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5EF479E-974A-3D30-3AEE-7DFA08362760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BD6E794-93E9-D0C8-21C7-76ACF19FB5AE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E8C4FA9-45EC-3196-C0CF-9D0DE2ADF23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06163087-2333-2785-1DC7-1EDABA188312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0C443F76-9EF1-6743-9787-4CEDF156BE41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" name="Rounded Rectangle 2">
            <a:extLst>
              <a:ext uri="{FF2B5EF4-FFF2-40B4-BE49-F238E27FC236}">
                <a16:creationId xmlns:a16="http://schemas.microsoft.com/office/drawing/2014/main" id="{E4FF82EB-9A6D-7FA1-7129-310246B6D29F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8D1E88EF-785E-766C-011A-438D7866D81E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Rounded Rectangle 5">
            <a:extLst>
              <a:ext uri="{FF2B5EF4-FFF2-40B4-BE49-F238E27FC236}">
                <a16:creationId xmlns:a16="http://schemas.microsoft.com/office/drawing/2014/main" id="{BC35F1C7-0864-957F-44C9-A4FFB6B0AE1B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Rounded Rectangle 6">
            <a:extLst>
              <a:ext uri="{FF2B5EF4-FFF2-40B4-BE49-F238E27FC236}">
                <a16:creationId xmlns:a16="http://schemas.microsoft.com/office/drawing/2014/main" id="{E93E7F3B-62F7-67C2-45E3-F4B91CBA3F4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03ABE64B-1D54-88C7-BE54-074486283866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9" name="Rounded Rectangle 8">
            <a:extLst>
              <a:ext uri="{FF2B5EF4-FFF2-40B4-BE49-F238E27FC236}">
                <a16:creationId xmlns:a16="http://schemas.microsoft.com/office/drawing/2014/main" id="{6A58AEAE-E9ED-D928-DEFC-A69A5CDC8BF7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19A79AC1-C382-A0EF-FF1C-0DFFD16434A5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1" name="Rounded Rectangle 10">
            <a:extLst>
              <a:ext uri="{FF2B5EF4-FFF2-40B4-BE49-F238E27FC236}">
                <a16:creationId xmlns:a16="http://schemas.microsoft.com/office/drawing/2014/main" id="{823A67B2-E628-42D6-2B2C-54488BE714F1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2" name="Rounded Rectangle 20">
            <a:extLst>
              <a:ext uri="{FF2B5EF4-FFF2-40B4-BE49-F238E27FC236}">
                <a16:creationId xmlns:a16="http://schemas.microsoft.com/office/drawing/2014/main" id="{BBEFD01A-47F4-2AEF-10E1-62513B4AD679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3" name="Rounded Rectangle 20">
            <a:extLst>
              <a:ext uri="{FF2B5EF4-FFF2-40B4-BE49-F238E27FC236}">
                <a16:creationId xmlns:a16="http://schemas.microsoft.com/office/drawing/2014/main" id="{346C3012-8FC5-F983-E1F6-0708F0EFE4D5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4" name="Rounded Rectangle 20">
            <a:extLst>
              <a:ext uri="{FF2B5EF4-FFF2-40B4-BE49-F238E27FC236}">
                <a16:creationId xmlns:a16="http://schemas.microsoft.com/office/drawing/2014/main" id="{C9A2861C-DA55-50D1-FB3D-BC547360CC56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5" name="Rounded Rectangle 20">
            <a:extLst>
              <a:ext uri="{FF2B5EF4-FFF2-40B4-BE49-F238E27FC236}">
                <a16:creationId xmlns:a16="http://schemas.microsoft.com/office/drawing/2014/main" id="{9D74D875-A566-4233-116E-0BCE27526149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6" name="Rounded Rectangle 20">
            <a:extLst>
              <a:ext uri="{FF2B5EF4-FFF2-40B4-BE49-F238E27FC236}">
                <a16:creationId xmlns:a16="http://schemas.microsoft.com/office/drawing/2014/main" id="{FF92C814-976C-470C-2A76-1BB5D7F571E8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7" name="Rounded Rectangle 20">
            <a:extLst>
              <a:ext uri="{FF2B5EF4-FFF2-40B4-BE49-F238E27FC236}">
                <a16:creationId xmlns:a16="http://schemas.microsoft.com/office/drawing/2014/main" id="{A893B3DB-BB53-DE4D-0DB4-DE78B7582C74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9" name="Rounded Rectangle 20">
            <a:extLst>
              <a:ext uri="{FF2B5EF4-FFF2-40B4-BE49-F238E27FC236}">
                <a16:creationId xmlns:a16="http://schemas.microsoft.com/office/drawing/2014/main" id="{5A2555B2-EE60-9F00-6E9B-3E6E7018000A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2" name="Rounded Rectangle 20">
            <a:extLst>
              <a:ext uri="{FF2B5EF4-FFF2-40B4-BE49-F238E27FC236}">
                <a16:creationId xmlns:a16="http://schemas.microsoft.com/office/drawing/2014/main" id="{AFC7F693-8F47-D4F5-38C0-1AF18E810409}"/>
              </a:ext>
            </a:extLst>
          </p:cNvPr>
          <p:cNvSpPr/>
          <p:nvPr/>
        </p:nvSpPr>
        <p:spPr>
          <a:xfrm>
            <a:off x="11133692" y="6564965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3" name="Rounded Rectangle 20">
            <a:extLst>
              <a:ext uri="{FF2B5EF4-FFF2-40B4-BE49-F238E27FC236}">
                <a16:creationId xmlns:a16="http://schemas.microsoft.com/office/drawing/2014/main" id="{D784C0DF-9639-EDD8-49A4-35F619C7130A}"/>
              </a:ext>
            </a:extLst>
          </p:cNvPr>
          <p:cNvSpPr/>
          <p:nvPr/>
        </p:nvSpPr>
        <p:spPr>
          <a:xfrm>
            <a:off x="1125090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4" name="Rounded Rectangle 20">
            <a:extLst>
              <a:ext uri="{FF2B5EF4-FFF2-40B4-BE49-F238E27FC236}">
                <a16:creationId xmlns:a16="http://schemas.microsoft.com/office/drawing/2014/main" id="{629458A2-7F6C-3803-C75B-28ED1AF263C4}"/>
              </a:ext>
            </a:extLst>
          </p:cNvPr>
          <p:cNvSpPr/>
          <p:nvPr/>
        </p:nvSpPr>
        <p:spPr>
          <a:xfrm>
            <a:off x="1136847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5" name="Rounded Rectangle 20">
            <a:extLst>
              <a:ext uri="{FF2B5EF4-FFF2-40B4-BE49-F238E27FC236}">
                <a16:creationId xmlns:a16="http://schemas.microsoft.com/office/drawing/2014/main" id="{3BD60758-2B02-9EC7-3B13-D01576019181}"/>
              </a:ext>
            </a:extLst>
          </p:cNvPr>
          <p:cNvSpPr/>
          <p:nvPr/>
        </p:nvSpPr>
        <p:spPr>
          <a:xfrm>
            <a:off x="1148936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6" name="Rounded Rectangle 20">
            <a:extLst>
              <a:ext uri="{FF2B5EF4-FFF2-40B4-BE49-F238E27FC236}">
                <a16:creationId xmlns:a16="http://schemas.microsoft.com/office/drawing/2014/main" id="{25D2D50B-4580-1F9F-6643-508A9DE356C5}"/>
              </a:ext>
            </a:extLst>
          </p:cNvPr>
          <p:cNvSpPr/>
          <p:nvPr/>
        </p:nvSpPr>
        <p:spPr>
          <a:xfrm>
            <a:off x="1160580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43D1DC-F559-ABFF-0CF3-6493548BA46B}"/>
              </a:ext>
            </a:extLst>
          </p:cNvPr>
          <p:cNvSpPr txBox="1"/>
          <p:nvPr/>
        </p:nvSpPr>
        <p:spPr>
          <a:xfrm>
            <a:off x="1172613" y="2954061"/>
            <a:ext cx="4016189" cy="949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80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Cleaning</a:t>
            </a:r>
          </a:p>
        </p:txBody>
      </p:sp>
      <p:pic>
        <p:nvPicPr>
          <p:cNvPr id="37" name="Graphic 36" descr="Potion with solid fill">
            <a:extLst>
              <a:ext uri="{FF2B5EF4-FFF2-40B4-BE49-F238E27FC236}">
                <a16:creationId xmlns:a16="http://schemas.microsoft.com/office/drawing/2014/main" id="{A23F2DAA-E0D6-DBBA-377F-6FA264CB0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1861" y="1397488"/>
            <a:ext cx="3113147" cy="311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876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64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3.54167E-6 -0.1388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64" presetClass="path" presetSubtype="0" repeatCount="indefinite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54167E-6 3.33333E-6 L 3.54167E-6 -0.1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64" presetClass="path" presetSubtype="0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875E-6 0 L 1.875E-6 -0.1388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A190B91-2EB6-B96D-01A5-A758EA4A543D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5121BFB2-9CF6-A77E-EFDB-1025C93E1CF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E336765C-7852-6C91-F012-8F6344189142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625C18E-E671-4D1A-6ECF-9B714D87DE4D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2A0A667-AC74-2F1D-C6A0-906F7E956F9B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32DBAA-8AEF-4905-ECA0-94F9CF4E4A96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C0871BB-70D3-00D0-6CB5-AE4BCC6EAB3B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97608458-0BD5-F3A4-358F-9E643429593D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960B2D73-2404-A8DD-6417-A590A59AFF68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" name="Rounded Rectangle 4">
            <a:extLst>
              <a:ext uri="{FF2B5EF4-FFF2-40B4-BE49-F238E27FC236}">
                <a16:creationId xmlns:a16="http://schemas.microsoft.com/office/drawing/2014/main" id="{191DF1C0-1135-7C5E-76BC-E31B2430EDE7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74441079-3C37-2DCB-F3FA-84251C486824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id="{15EA1D20-1C51-FEB1-269B-00E8D4D26BE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67417989-9AEC-DA5F-3C88-712822DCF50B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55540D05-EAFB-6672-EFBA-88019AD9CE4B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3F2BAF65-8B57-E4F9-CCC5-499ACBB820B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0" name="Rounded Rectangle 10">
            <a:extLst>
              <a:ext uri="{FF2B5EF4-FFF2-40B4-BE49-F238E27FC236}">
                <a16:creationId xmlns:a16="http://schemas.microsoft.com/office/drawing/2014/main" id="{8237847F-099D-C95F-5AEA-3551A4942A66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E628944-36ED-45C9-E12A-4834F069BFB2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2" name="Rounded Rectangle 20">
            <a:extLst>
              <a:ext uri="{FF2B5EF4-FFF2-40B4-BE49-F238E27FC236}">
                <a16:creationId xmlns:a16="http://schemas.microsoft.com/office/drawing/2014/main" id="{997597B1-12DD-35E7-D17E-3E803B33F0FD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3" name="Rounded Rectangle 20">
            <a:extLst>
              <a:ext uri="{FF2B5EF4-FFF2-40B4-BE49-F238E27FC236}">
                <a16:creationId xmlns:a16="http://schemas.microsoft.com/office/drawing/2014/main" id="{DD25C797-8C3C-4876-D611-6077E14172B1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4" name="Rounded Rectangle 20">
            <a:extLst>
              <a:ext uri="{FF2B5EF4-FFF2-40B4-BE49-F238E27FC236}">
                <a16:creationId xmlns:a16="http://schemas.microsoft.com/office/drawing/2014/main" id="{E1EADC91-26B3-BB32-71C0-80AF6FC4336E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5" name="Rounded Rectangle 20">
            <a:extLst>
              <a:ext uri="{FF2B5EF4-FFF2-40B4-BE49-F238E27FC236}">
                <a16:creationId xmlns:a16="http://schemas.microsoft.com/office/drawing/2014/main" id="{956E654A-FFBA-8A95-330B-1967CFB46E99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6" name="Rounded Rectangle 20">
            <a:extLst>
              <a:ext uri="{FF2B5EF4-FFF2-40B4-BE49-F238E27FC236}">
                <a16:creationId xmlns:a16="http://schemas.microsoft.com/office/drawing/2014/main" id="{A1D056F8-CDC7-6B93-8683-B8D679C99C50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7" name="Rounded Rectangle 20">
            <a:extLst>
              <a:ext uri="{FF2B5EF4-FFF2-40B4-BE49-F238E27FC236}">
                <a16:creationId xmlns:a16="http://schemas.microsoft.com/office/drawing/2014/main" id="{5A38FEDC-D4AA-8778-5C06-3EB598C32018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8" name="Rounded Rectangle 20">
            <a:extLst>
              <a:ext uri="{FF2B5EF4-FFF2-40B4-BE49-F238E27FC236}">
                <a16:creationId xmlns:a16="http://schemas.microsoft.com/office/drawing/2014/main" id="{283209F6-6260-A329-5639-624104823EC9}"/>
              </a:ext>
            </a:extLst>
          </p:cNvPr>
          <p:cNvSpPr/>
          <p:nvPr/>
        </p:nvSpPr>
        <p:spPr>
          <a:xfrm>
            <a:off x="11133692" y="6564965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9" name="Rounded Rectangle 20">
            <a:extLst>
              <a:ext uri="{FF2B5EF4-FFF2-40B4-BE49-F238E27FC236}">
                <a16:creationId xmlns:a16="http://schemas.microsoft.com/office/drawing/2014/main" id="{155DBF8D-F710-72BA-E4D4-5D91497E94B2}"/>
              </a:ext>
            </a:extLst>
          </p:cNvPr>
          <p:cNvSpPr/>
          <p:nvPr/>
        </p:nvSpPr>
        <p:spPr>
          <a:xfrm>
            <a:off x="1125090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0" name="Rounded Rectangle 20">
            <a:extLst>
              <a:ext uri="{FF2B5EF4-FFF2-40B4-BE49-F238E27FC236}">
                <a16:creationId xmlns:a16="http://schemas.microsoft.com/office/drawing/2014/main" id="{89EA06BC-9DF2-5FB7-3EFA-E6C12385B4BA}"/>
              </a:ext>
            </a:extLst>
          </p:cNvPr>
          <p:cNvSpPr/>
          <p:nvPr/>
        </p:nvSpPr>
        <p:spPr>
          <a:xfrm>
            <a:off x="1136847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1" name="Rounded Rectangle 20">
            <a:extLst>
              <a:ext uri="{FF2B5EF4-FFF2-40B4-BE49-F238E27FC236}">
                <a16:creationId xmlns:a16="http://schemas.microsoft.com/office/drawing/2014/main" id="{079AEA3D-3ADF-32BF-C9CE-1C4DB68E9F58}"/>
              </a:ext>
            </a:extLst>
          </p:cNvPr>
          <p:cNvSpPr/>
          <p:nvPr/>
        </p:nvSpPr>
        <p:spPr>
          <a:xfrm>
            <a:off x="1148936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2" name="Rounded Rectangle 20">
            <a:extLst>
              <a:ext uri="{FF2B5EF4-FFF2-40B4-BE49-F238E27FC236}">
                <a16:creationId xmlns:a16="http://schemas.microsoft.com/office/drawing/2014/main" id="{1F783AC4-E5C9-82C8-1CBA-AB3EACF7CF68}"/>
              </a:ext>
            </a:extLst>
          </p:cNvPr>
          <p:cNvSpPr/>
          <p:nvPr/>
        </p:nvSpPr>
        <p:spPr>
          <a:xfrm>
            <a:off x="1160580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3" name="Rounded Rectangle 20">
            <a:extLst>
              <a:ext uri="{FF2B5EF4-FFF2-40B4-BE49-F238E27FC236}">
                <a16:creationId xmlns:a16="http://schemas.microsoft.com/office/drawing/2014/main" id="{851FF901-2AC7-CAFD-9760-582A5C62590A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4" name="Rounded Rectangle 20">
            <a:extLst>
              <a:ext uri="{FF2B5EF4-FFF2-40B4-BE49-F238E27FC236}">
                <a16:creationId xmlns:a16="http://schemas.microsoft.com/office/drawing/2014/main" id="{B5601BFF-73C6-CA7C-BB5C-70410314D925}"/>
              </a:ext>
            </a:extLst>
          </p:cNvPr>
          <p:cNvSpPr/>
          <p:nvPr/>
        </p:nvSpPr>
        <p:spPr>
          <a:xfrm>
            <a:off x="1184561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65" name="Rounded Rectangle 20">
            <a:extLst>
              <a:ext uri="{FF2B5EF4-FFF2-40B4-BE49-F238E27FC236}">
                <a16:creationId xmlns:a16="http://schemas.microsoft.com/office/drawing/2014/main" id="{CECD3499-954C-1971-54BD-69D28E25569D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B1F04E-5B57-22BD-28D1-A9D5AB3F60C3}"/>
              </a:ext>
            </a:extLst>
          </p:cNvPr>
          <p:cNvSpPr txBox="1"/>
          <p:nvPr/>
        </p:nvSpPr>
        <p:spPr>
          <a:xfrm>
            <a:off x="698593" y="572289"/>
            <a:ext cx="4016189" cy="827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44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Cleaning</a:t>
            </a:r>
          </a:p>
        </p:txBody>
      </p:sp>
      <p:sp>
        <p:nvSpPr>
          <p:cNvPr id="46" name="Freeform 2">
            <a:extLst>
              <a:ext uri="{FF2B5EF4-FFF2-40B4-BE49-F238E27FC236}">
                <a16:creationId xmlns:a16="http://schemas.microsoft.com/office/drawing/2014/main" id="{161E0A3A-992F-C471-65A8-1212EB0B964A}"/>
              </a:ext>
            </a:extLst>
          </p:cNvPr>
          <p:cNvSpPr/>
          <p:nvPr/>
        </p:nvSpPr>
        <p:spPr>
          <a:xfrm rot="2726497">
            <a:off x="7178783" y="-4134279"/>
            <a:ext cx="13265113" cy="13265113"/>
          </a:xfrm>
          <a:custGeom>
            <a:avLst/>
            <a:gdLst/>
            <a:ahLst/>
            <a:cxnLst/>
            <a:rect l="l" t="t" r="r" b="b"/>
            <a:pathLst>
              <a:path w="13265113" h="13265113">
                <a:moveTo>
                  <a:pt x="0" y="0"/>
                </a:moveTo>
                <a:lnTo>
                  <a:pt x="13265113" y="0"/>
                </a:lnTo>
                <a:lnTo>
                  <a:pt x="13265113" y="13265112"/>
                </a:lnTo>
                <a:lnTo>
                  <a:pt x="0" y="13265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36" name="Graphic 35" descr="Potion with solid fill">
            <a:extLst>
              <a:ext uri="{FF2B5EF4-FFF2-40B4-BE49-F238E27FC236}">
                <a16:creationId xmlns:a16="http://schemas.microsoft.com/office/drawing/2014/main" id="{AA523DD5-BCE6-385D-B68A-926517102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99527" y="279171"/>
            <a:ext cx="1414221" cy="1414221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88721DE3-DB9D-5795-0033-8A96B345643E}"/>
              </a:ext>
            </a:extLst>
          </p:cNvPr>
          <p:cNvSpPr/>
          <p:nvPr/>
        </p:nvSpPr>
        <p:spPr>
          <a:xfrm>
            <a:off x="9118845" y="2721768"/>
            <a:ext cx="272999" cy="272999"/>
          </a:xfrm>
          <a:prstGeom prst="ellipse">
            <a:avLst/>
          </a:prstGeom>
          <a:solidFill>
            <a:srgbClr val="718BA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>
              <a:solidFill>
                <a:srgbClr val="FF000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9740E80-C527-C9D9-EDE9-8462B1F8DB0F}"/>
              </a:ext>
            </a:extLst>
          </p:cNvPr>
          <p:cNvSpPr/>
          <p:nvPr/>
        </p:nvSpPr>
        <p:spPr>
          <a:xfrm>
            <a:off x="9553941" y="3084811"/>
            <a:ext cx="774165" cy="774165"/>
          </a:xfrm>
          <a:prstGeom prst="ellipse">
            <a:avLst/>
          </a:prstGeom>
          <a:solidFill>
            <a:srgbClr val="718BA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>
              <a:solidFill>
                <a:srgbClr val="FF000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317CB3C-116E-5420-AFC1-FB978B680000}"/>
              </a:ext>
            </a:extLst>
          </p:cNvPr>
          <p:cNvSpPr/>
          <p:nvPr/>
        </p:nvSpPr>
        <p:spPr>
          <a:xfrm>
            <a:off x="10370633" y="4079204"/>
            <a:ext cx="1298416" cy="1298416"/>
          </a:xfrm>
          <a:prstGeom prst="ellipse">
            <a:avLst/>
          </a:prstGeom>
          <a:solidFill>
            <a:srgbClr val="718BA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>
              <a:solidFill>
                <a:srgbClr val="718BAA"/>
              </a:solidFill>
            </a:endParaRPr>
          </a:p>
        </p:txBody>
      </p:sp>
      <p:sp useBgFill="1">
        <p:nvSpPr>
          <p:cNvPr id="41" name="Oval 40">
            <a:extLst>
              <a:ext uri="{FF2B5EF4-FFF2-40B4-BE49-F238E27FC236}">
                <a16:creationId xmlns:a16="http://schemas.microsoft.com/office/drawing/2014/main" id="{C01ABA2C-42C5-7EBA-DE57-0C3BCAE98BC2}"/>
              </a:ext>
            </a:extLst>
          </p:cNvPr>
          <p:cNvSpPr/>
          <p:nvPr/>
        </p:nvSpPr>
        <p:spPr>
          <a:xfrm>
            <a:off x="9271245" y="2874168"/>
            <a:ext cx="272999" cy="272999"/>
          </a:xfrm>
          <a:prstGeom prst="ellipse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42" name="Oval 41">
            <a:extLst>
              <a:ext uri="{FF2B5EF4-FFF2-40B4-BE49-F238E27FC236}">
                <a16:creationId xmlns:a16="http://schemas.microsoft.com/office/drawing/2014/main" id="{DB8301E1-A690-FF42-8746-3E6430151207}"/>
              </a:ext>
            </a:extLst>
          </p:cNvPr>
          <p:cNvSpPr/>
          <p:nvPr/>
        </p:nvSpPr>
        <p:spPr>
          <a:xfrm>
            <a:off x="9706341" y="3237211"/>
            <a:ext cx="774165" cy="774165"/>
          </a:xfrm>
          <a:prstGeom prst="ellipse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2E336D0-A585-A0D8-C14F-558ADFA5067C}"/>
              </a:ext>
            </a:extLst>
          </p:cNvPr>
          <p:cNvSpPr/>
          <p:nvPr/>
        </p:nvSpPr>
        <p:spPr>
          <a:xfrm>
            <a:off x="10523033" y="4231604"/>
            <a:ext cx="1298416" cy="1298416"/>
          </a:xfrm>
          <a:prstGeom prst="ellipse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>
              <a:solidFill>
                <a:srgbClr val="718BAA"/>
              </a:solidFill>
              <a:highlight>
                <a:srgbClr val="FFFF00"/>
              </a:highligh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49A48A-3CA0-53B3-C720-8D0663A5BA77}"/>
              </a:ext>
            </a:extLst>
          </p:cNvPr>
          <p:cNvSpPr txBox="1"/>
          <p:nvPr/>
        </p:nvSpPr>
        <p:spPr>
          <a:xfrm>
            <a:off x="669252" y="1683779"/>
            <a:ext cx="40455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- Front brushes. </a:t>
            </a:r>
          </a:p>
          <a:p>
            <a:r>
              <a:rPr lang="en-US" sz="2400" dirty="0"/>
              <a:t>- Main brush.</a:t>
            </a:r>
          </a:p>
          <a:p>
            <a:r>
              <a:rPr lang="en-US" sz="2400" dirty="0"/>
              <a:t>- Vacuum Motor and dustpan.</a:t>
            </a:r>
          </a:p>
          <a:p>
            <a:r>
              <a:rPr lang="en-US" sz="2400" dirty="0"/>
              <a:t>- Water Valve.</a:t>
            </a:r>
          </a:p>
          <a:p>
            <a:r>
              <a:rPr lang="en-US" sz="2400" dirty="0"/>
              <a:t>- Side Brushes &amp; Mops.</a:t>
            </a:r>
          </a:p>
          <a:p>
            <a:endParaRPr lang="en-US" sz="24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2D743815-2FFA-F637-BE09-E096F7BC43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554457" y="2981548"/>
            <a:ext cx="3757915" cy="366866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D06D9591-5C83-E73E-7F37-B21BC7989DAF}"/>
              </a:ext>
            </a:extLst>
          </p:cNvPr>
          <p:cNvSpPr txBox="1"/>
          <p:nvPr/>
        </p:nvSpPr>
        <p:spPr>
          <a:xfrm>
            <a:off x="2254016" y="5489823"/>
            <a:ext cx="2177751" cy="4417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18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DA43247C-B296-BE66-424E-7E2C7FB4BA70}"/>
              </a:ext>
            </a:extLst>
          </p:cNvPr>
          <p:cNvGrpSpPr/>
          <p:nvPr/>
        </p:nvGrpSpPr>
        <p:grpSpPr>
          <a:xfrm>
            <a:off x="2903220" y="1874986"/>
            <a:ext cx="5420822" cy="2204219"/>
            <a:chOff x="2903220" y="1874986"/>
            <a:chExt cx="5420822" cy="2204219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603CBF5B-425F-23AA-4974-FBEFE95A0C20}"/>
                </a:ext>
              </a:extLst>
            </p:cNvPr>
            <p:cNvSpPr/>
            <p:nvPr/>
          </p:nvSpPr>
          <p:spPr>
            <a:xfrm>
              <a:off x="4882097" y="2874168"/>
              <a:ext cx="1160280" cy="1205037"/>
            </a:xfrm>
            <a:prstGeom prst="rect">
              <a:avLst/>
            </a:prstGeom>
            <a:noFill/>
            <a:ln w="38100">
              <a:solidFill>
                <a:srgbClr val="718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279F3C79-A2FA-B97B-A455-8B23276556A9}"/>
                </a:ext>
              </a:extLst>
            </p:cNvPr>
            <p:cNvSpPr/>
            <p:nvPr/>
          </p:nvSpPr>
          <p:spPr>
            <a:xfrm>
              <a:off x="7163762" y="2874168"/>
              <a:ext cx="1160280" cy="1205037"/>
            </a:xfrm>
            <a:prstGeom prst="rect">
              <a:avLst/>
            </a:prstGeom>
            <a:noFill/>
            <a:ln w="38100">
              <a:solidFill>
                <a:srgbClr val="718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102" name="Elbow Connector 101">
              <a:extLst>
                <a:ext uri="{FF2B5EF4-FFF2-40B4-BE49-F238E27FC236}">
                  <a16:creationId xmlns:a16="http://schemas.microsoft.com/office/drawing/2014/main" id="{0EF303B0-9BCD-5C58-DE4C-85AFA12AE957}"/>
                </a:ext>
              </a:extLst>
            </p:cNvPr>
            <p:cNvCxnSpPr>
              <a:cxnSpLocks/>
              <a:endCxn id="95" idx="0"/>
            </p:cNvCxnSpPr>
            <p:nvPr/>
          </p:nvCxnSpPr>
          <p:spPr>
            <a:xfrm>
              <a:off x="2903220" y="1874986"/>
              <a:ext cx="2559017" cy="99918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Elbow Connector 111">
              <a:extLst>
                <a:ext uri="{FF2B5EF4-FFF2-40B4-BE49-F238E27FC236}">
                  <a16:creationId xmlns:a16="http://schemas.microsoft.com/office/drawing/2014/main" id="{A5637A92-9894-C9B0-2FA9-58A0FD96B862}"/>
                </a:ext>
              </a:extLst>
            </p:cNvPr>
            <p:cNvCxnSpPr>
              <a:cxnSpLocks/>
              <a:endCxn id="96" idx="0"/>
            </p:cNvCxnSpPr>
            <p:nvPr/>
          </p:nvCxnSpPr>
          <p:spPr>
            <a:xfrm>
              <a:off x="2922172" y="1874986"/>
              <a:ext cx="4821730" cy="99918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54AC8F4B-57C2-1BE8-899F-C96BAE139B31}"/>
              </a:ext>
            </a:extLst>
          </p:cNvPr>
          <p:cNvGrpSpPr/>
          <p:nvPr/>
        </p:nvGrpSpPr>
        <p:grpSpPr>
          <a:xfrm>
            <a:off x="2636135" y="2294823"/>
            <a:ext cx="4935500" cy="2053741"/>
            <a:chOff x="2636135" y="2294823"/>
            <a:chExt cx="4935500" cy="2053741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DA64D571-2592-35CC-5A0B-011BF3D2349E}"/>
                </a:ext>
              </a:extLst>
            </p:cNvPr>
            <p:cNvSpPr/>
            <p:nvPr/>
          </p:nvSpPr>
          <p:spPr>
            <a:xfrm>
              <a:off x="5595600" y="3635642"/>
              <a:ext cx="1976035" cy="71292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121" name="Elbow Connector 120">
              <a:extLst>
                <a:ext uri="{FF2B5EF4-FFF2-40B4-BE49-F238E27FC236}">
                  <a16:creationId xmlns:a16="http://schemas.microsoft.com/office/drawing/2014/main" id="{51338732-AEB9-D86B-E131-F187F358D34F}"/>
                </a:ext>
              </a:extLst>
            </p:cNvPr>
            <p:cNvCxnSpPr>
              <a:cxnSpLocks/>
              <a:endCxn id="119" idx="0"/>
            </p:cNvCxnSpPr>
            <p:nvPr/>
          </p:nvCxnSpPr>
          <p:spPr>
            <a:xfrm>
              <a:off x="2636135" y="2294823"/>
              <a:ext cx="3947483" cy="1340819"/>
            </a:xfrm>
            <a:prstGeom prst="bentConnector2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615C78A-FF3F-0A04-3D0E-D926F3239998}"/>
              </a:ext>
            </a:extLst>
          </p:cNvPr>
          <p:cNvGrpSpPr/>
          <p:nvPr/>
        </p:nvGrpSpPr>
        <p:grpSpPr>
          <a:xfrm>
            <a:off x="3583711" y="3485211"/>
            <a:ext cx="4160191" cy="3209627"/>
            <a:chOff x="3583711" y="3485211"/>
            <a:chExt cx="4160191" cy="3209627"/>
          </a:xfrm>
        </p:grpSpPr>
        <p:cxnSp>
          <p:nvCxnSpPr>
            <p:cNvPr id="127" name="Elbow Connector 126">
              <a:extLst>
                <a:ext uri="{FF2B5EF4-FFF2-40B4-BE49-F238E27FC236}">
                  <a16:creationId xmlns:a16="http://schemas.microsoft.com/office/drawing/2014/main" id="{B5FDC6D9-2D87-BC3A-5E2B-CEA8073F0468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073035" y="3995887"/>
              <a:ext cx="2519321" cy="1497970"/>
            </a:xfrm>
            <a:prstGeom prst="bentConnector3">
              <a:avLst>
                <a:gd name="adj1" fmla="val 9982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A975A22-36BC-4084-E169-EE6724DE97AB}"/>
                </a:ext>
              </a:extLst>
            </p:cNvPr>
            <p:cNvSpPr/>
            <p:nvPr/>
          </p:nvSpPr>
          <p:spPr>
            <a:xfrm>
              <a:off x="5106868" y="5329092"/>
              <a:ext cx="2637034" cy="1365746"/>
            </a:xfrm>
            <a:prstGeom prst="rect">
              <a:avLst/>
            </a:prstGeom>
            <a:noFill/>
            <a:ln w="38100">
              <a:solidFill>
                <a:srgbClr val="718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DDCAB6CD-97B4-D816-08CB-31836E03C2CF}"/>
              </a:ext>
            </a:extLst>
          </p:cNvPr>
          <p:cNvGrpSpPr/>
          <p:nvPr/>
        </p:nvGrpSpPr>
        <p:grpSpPr>
          <a:xfrm>
            <a:off x="2538087" y="3065375"/>
            <a:ext cx="5033547" cy="2222080"/>
            <a:chOff x="2538088" y="2126483"/>
            <a:chExt cx="5033547" cy="222208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66A15F3-DBDD-E232-8E22-FFF462D63B96}"/>
                </a:ext>
              </a:extLst>
            </p:cNvPr>
            <p:cNvSpPr/>
            <p:nvPr/>
          </p:nvSpPr>
          <p:spPr>
            <a:xfrm>
              <a:off x="5595600" y="3946636"/>
              <a:ext cx="1976035" cy="401927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138" name="Elbow Connector 137">
              <a:extLst>
                <a:ext uri="{FF2B5EF4-FFF2-40B4-BE49-F238E27FC236}">
                  <a16:creationId xmlns:a16="http://schemas.microsoft.com/office/drawing/2014/main" id="{5CAE5061-F8A3-2027-D6A9-FF4BE0C881FC}"/>
                </a:ext>
              </a:extLst>
            </p:cNvPr>
            <p:cNvCxnSpPr>
              <a:cxnSpLocks/>
              <a:endCxn id="137" idx="1"/>
            </p:cNvCxnSpPr>
            <p:nvPr/>
          </p:nvCxnSpPr>
          <p:spPr>
            <a:xfrm>
              <a:off x="2538088" y="2126483"/>
              <a:ext cx="3057512" cy="2021117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5" name="Picture 144">
            <a:extLst>
              <a:ext uri="{FF2B5EF4-FFF2-40B4-BE49-F238E27FC236}">
                <a16:creationId xmlns:a16="http://schemas.microsoft.com/office/drawing/2014/main" id="{003D30E3-03A5-FFAC-B721-C05000A848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550" y="3995779"/>
            <a:ext cx="2776021" cy="2901169"/>
          </a:xfrm>
          <a:prstGeom prst="rect">
            <a:avLst/>
          </a:prstGeom>
        </p:spPr>
      </p:pic>
      <p:grpSp>
        <p:nvGrpSpPr>
          <p:cNvPr id="147" name="Group 146">
            <a:extLst>
              <a:ext uri="{FF2B5EF4-FFF2-40B4-BE49-F238E27FC236}">
                <a16:creationId xmlns:a16="http://schemas.microsoft.com/office/drawing/2014/main" id="{43D646A4-F9F7-5BE8-1873-74AD1E8BFEC1}"/>
              </a:ext>
            </a:extLst>
          </p:cNvPr>
          <p:cNvGrpSpPr/>
          <p:nvPr/>
        </p:nvGrpSpPr>
        <p:grpSpPr>
          <a:xfrm>
            <a:off x="953006" y="2757911"/>
            <a:ext cx="3422470" cy="3710177"/>
            <a:chOff x="5390728" y="3103364"/>
            <a:chExt cx="3422470" cy="3710177"/>
          </a:xfrm>
        </p:grpSpPr>
        <p:cxnSp>
          <p:nvCxnSpPr>
            <p:cNvPr id="148" name="Elbow Connector 147">
              <a:extLst>
                <a:ext uri="{FF2B5EF4-FFF2-40B4-BE49-F238E27FC236}">
                  <a16:creationId xmlns:a16="http://schemas.microsoft.com/office/drawing/2014/main" id="{57396F5B-E0F3-E8BB-B384-5BE1590DFE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442885" y="3698634"/>
              <a:ext cx="2965583" cy="1775043"/>
            </a:xfrm>
            <a:prstGeom prst="bentConnector3">
              <a:avLst>
                <a:gd name="adj1" fmla="val 101196"/>
              </a:avLst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61A4513D-AC4E-5D6A-768A-49AB3B528B28}"/>
                </a:ext>
              </a:extLst>
            </p:cNvPr>
            <p:cNvSpPr/>
            <p:nvPr/>
          </p:nvSpPr>
          <p:spPr>
            <a:xfrm>
              <a:off x="5390728" y="5431944"/>
              <a:ext cx="1606654" cy="1381597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</p:spTree>
    <p:extLst>
      <p:ext uri="{BB962C8B-B14F-4D97-AF65-F5344CB8AC3E}">
        <p14:creationId xmlns:p14="http://schemas.microsoft.com/office/powerpoint/2010/main" val="2596860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64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3.54167E-6 -0.1388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64" presetClass="path" presetSubtype="0" repeatCount="indefinite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54167E-6 3.33333E-6 L 3.54167E-6 -0.1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64" presetClass="path" presetSubtype="0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875E-6 0 L 1.875E-6 -0.1388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64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3.54167E-6 -0.1388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64" presetClass="path" presetSubtype="0" repeatCount="indefinite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54167E-6 3.33333E-6 L 3.54167E-6 -0.1388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64" presetClass="path" presetSubtype="0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875E-6 0 L 1.875E-6 -0.1388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2766000" y="99000"/>
            <a:ext cx="6660000" cy="6660000"/>
          </a:xfrm>
          <a:prstGeom prst="ellipse">
            <a:avLst/>
          </a:prstGeom>
          <a:noFill/>
          <a:ln w="127000">
            <a:solidFill>
              <a:srgbClr val="292B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D3CF7-A1B9-D7BE-96D3-ADFD6244606E}"/>
              </a:ext>
            </a:extLst>
          </p:cNvPr>
          <p:cNvSpPr txBox="1"/>
          <p:nvPr/>
        </p:nvSpPr>
        <p:spPr>
          <a:xfrm>
            <a:off x="3532094" y="3904847"/>
            <a:ext cx="5145741" cy="1732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Arm &amp; Camera</a:t>
            </a:r>
          </a:p>
        </p:txBody>
      </p:sp>
      <p:pic>
        <p:nvPicPr>
          <p:cNvPr id="9" name="Graphic 8" descr="Muscular arm with solid fill">
            <a:extLst>
              <a:ext uri="{FF2B5EF4-FFF2-40B4-BE49-F238E27FC236}">
                <a16:creationId xmlns:a16="http://schemas.microsoft.com/office/drawing/2014/main" id="{5EA03FA1-39DF-C658-F3F9-BC29BFE3E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2094" y="829153"/>
            <a:ext cx="2124000" cy="2124000"/>
          </a:xfrm>
          <a:prstGeom prst="rect">
            <a:avLst/>
          </a:prstGeom>
        </p:spPr>
      </p:pic>
      <p:pic>
        <p:nvPicPr>
          <p:cNvPr id="11" name="Graphic 10" descr="Camera with solid fill">
            <a:extLst>
              <a:ext uri="{FF2B5EF4-FFF2-40B4-BE49-F238E27FC236}">
                <a16:creationId xmlns:a16="http://schemas.microsoft.com/office/drawing/2014/main" id="{18FDC1CD-0E18-AFFD-DFF2-F7105BB03D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22188" y="829153"/>
            <a:ext cx="2124000" cy="21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6434"/>
      </p:ext>
    </p:extLst>
  </p:cSld>
  <p:clrMapOvr>
    <a:masterClrMapping/>
  </p:clrMapOvr>
  <p:transition spd="slow" advTm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F7ED0E9-B7A6-96A6-8205-5CBB07863C23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F3FA0899-C1F2-932F-B825-84EB1930B630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032BE216-0988-A5BB-7B0A-4C95EEE28C61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19C37BB-A551-89D7-988A-7163459F505A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D770476-3EEF-4799-50A9-20AA27196414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D947B74-3A72-A901-604F-53F67CCAC661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A14F3081-3F48-BBDB-575E-0748FECCB525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id="{2D32B126-276A-5BF2-F99E-02CFE3F87D86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5" name="Rounded Rectangle 2">
            <a:extLst>
              <a:ext uri="{FF2B5EF4-FFF2-40B4-BE49-F238E27FC236}">
                <a16:creationId xmlns:a16="http://schemas.microsoft.com/office/drawing/2014/main" id="{9453156C-27D7-7BA5-64EC-C8201DFBADEC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D01D6BB8-317D-2533-B76F-F7D6C965AF6F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7" name="Rounded Rectangle 5">
            <a:extLst>
              <a:ext uri="{FF2B5EF4-FFF2-40B4-BE49-F238E27FC236}">
                <a16:creationId xmlns:a16="http://schemas.microsoft.com/office/drawing/2014/main" id="{989597D2-A1B1-6B86-9F63-9EF661EB835F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8" name="Rounded Rectangle 6">
            <a:extLst>
              <a:ext uri="{FF2B5EF4-FFF2-40B4-BE49-F238E27FC236}">
                <a16:creationId xmlns:a16="http://schemas.microsoft.com/office/drawing/2014/main" id="{63C2CC2E-63CC-7BDF-A2E4-97F194B0C1B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9" name="Rounded Rectangle 7">
            <a:extLst>
              <a:ext uri="{FF2B5EF4-FFF2-40B4-BE49-F238E27FC236}">
                <a16:creationId xmlns:a16="http://schemas.microsoft.com/office/drawing/2014/main" id="{EDFFEA03-12D9-A9D0-EE04-B6159F2B5701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id="{64CA5411-2979-97CC-173C-A97B6F3C5175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1" name="Rounded Rectangle 9">
            <a:extLst>
              <a:ext uri="{FF2B5EF4-FFF2-40B4-BE49-F238E27FC236}">
                <a16:creationId xmlns:a16="http://schemas.microsoft.com/office/drawing/2014/main" id="{3A26AD1C-1825-5611-EAF9-8E823929355A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id="{23F8E20B-286E-FD5F-75AC-F9D8C2DA8F31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3" name="Rounded Rectangle 20">
            <a:extLst>
              <a:ext uri="{FF2B5EF4-FFF2-40B4-BE49-F238E27FC236}">
                <a16:creationId xmlns:a16="http://schemas.microsoft.com/office/drawing/2014/main" id="{DE32C6D0-FB47-2EAF-8FF7-B44AF8C0C9FB}"/>
              </a:ext>
            </a:extLst>
          </p:cNvPr>
          <p:cNvSpPr/>
          <p:nvPr/>
        </p:nvSpPr>
        <p:spPr>
          <a:xfrm>
            <a:off x="1042139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5" name="Rounded Rectangle 20">
            <a:extLst>
              <a:ext uri="{FF2B5EF4-FFF2-40B4-BE49-F238E27FC236}">
                <a16:creationId xmlns:a16="http://schemas.microsoft.com/office/drawing/2014/main" id="{BA8D7C84-7E52-6633-55C7-5BAC9D1996C8}"/>
              </a:ext>
            </a:extLst>
          </p:cNvPr>
          <p:cNvSpPr/>
          <p:nvPr/>
        </p:nvSpPr>
        <p:spPr>
          <a:xfrm>
            <a:off x="10307190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67DE83-7098-5848-5C8F-114B42DF85E8}"/>
              </a:ext>
            </a:extLst>
          </p:cNvPr>
          <p:cNvSpPr txBox="1"/>
          <p:nvPr/>
        </p:nvSpPr>
        <p:spPr>
          <a:xfrm>
            <a:off x="2331720" y="3773555"/>
            <a:ext cx="7528560" cy="949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Arm &amp; Camera</a:t>
            </a:r>
          </a:p>
        </p:txBody>
      </p:sp>
      <p:pic>
        <p:nvPicPr>
          <p:cNvPr id="13" name="Graphic 12" descr="Muscular arm with solid fill">
            <a:extLst>
              <a:ext uri="{FF2B5EF4-FFF2-40B4-BE49-F238E27FC236}">
                <a16:creationId xmlns:a16="http://schemas.microsoft.com/office/drawing/2014/main" id="{3EBE603D-3D3E-9875-5092-7EE5530D6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37956" y="671498"/>
            <a:ext cx="2124000" cy="2124000"/>
          </a:xfrm>
          <a:prstGeom prst="rect">
            <a:avLst/>
          </a:prstGeom>
        </p:spPr>
      </p:pic>
      <p:pic>
        <p:nvPicPr>
          <p:cNvPr id="27" name="Graphic 26" descr="Camera with solid fill">
            <a:extLst>
              <a:ext uri="{FF2B5EF4-FFF2-40B4-BE49-F238E27FC236}">
                <a16:creationId xmlns:a16="http://schemas.microsoft.com/office/drawing/2014/main" id="{4A34BB46-B035-FB77-ECC4-6BB1C5137E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72542" y="797622"/>
            <a:ext cx="2124000" cy="21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0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Graphic 22">
            <a:extLst>
              <a:ext uri="{FF2B5EF4-FFF2-40B4-BE49-F238E27FC236}">
                <a16:creationId xmlns:a16="http://schemas.microsoft.com/office/drawing/2014/main" id="{D41648B8-54FC-9049-AD25-9FC457D2D522}"/>
              </a:ext>
            </a:extLst>
          </p:cNvPr>
          <p:cNvSpPr/>
          <p:nvPr/>
        </p:nvSpPr>
        <p:spPr>
          <a:xfrm rot="20322550">
            <a:off x="10903309" y="252934"/>
            <a:ext cx="915585" cy="881168"/>
          </a:xfrm>
          <a:custGeom>
            <a:avLst/>
            <a:gdLst>
              <a:gd name="connsiteX0" fmla="*/ 1783371 w 4040992"/>
              <a:gd name="connsiteY0" fmla="*/ -70 h 4054751"/>
              <a:gd name="connsiteX1" fmla="*/ 1679638 w 4040992"/>
              <a:gd name="connsiteY1" fmla="*/ 208425 h 4054751"/>
              <a:gd name="connsiteX2" fmla="*/ 1575904 w 4040992"/>
              <a:gd name="connsiteY2" fmla="*/ 416940 h 4054751"/>
              <a:gd name="connsiteX3" fmla="*/ 1474709 w 4040992"/>
              <a:gd name="connsiteY3" fmla="*/ 452102 h 4054751"/>
              <a:gd name="connsiteX4" fmla="*/ 1289215 w 4040992"/>
              <a:gd name="connsiteY4" fmla="*/ 529824 h 4054751"/>
              <a:gd name="connsiteX5" fmla="*/ 1204935 w 4040992"/>
              <a:gd name="connsiteY5" fmla="*/ 572403 h 4054751"/>
              <a:gd name="connsiteX6" fmla="*/ 983258 w 4040992"/>
              <a:gd name="connsiteY6" fmla="*/ 496954 h 4054751"/>
              <a:gd name="connsiteX7" fmla="*/ 761599 w 4040992"/>
              <a:gd name="connsiteY7" fmla="*/ 421486 h 4054751"/>
              <a:gd name="connsiteX8" fmla="*/ 594762 w 4040992"/>
              <a:gd name="connsiteY8" fmla="*/ 589937 h 4054751"/>
              <a:gd name="connsiteX9" fmla="*/ 427944 w 4040992"/>
              <a:gd name="connsiteY9" fmla="*/ 758407 h 4054751"/>
              <a:gd name="connsiteX10" fmla="*/ 498588 w 4040992"/>
              <a:gd name="connsiteY10" fmla="*/ 977841 h 4054751"/>
              <a:gd name="connsiteX11" fmla="*/ 569250 w 4040992"/>
              <a:gd name="connsiteY11" fmla="*/ 1197274 h 4054751"/>
              <a:gd name="connsiteX12" fmla="*/ 526490 w 4040992"/>
              <a:gd name="connsiteY12" fmla="*/ 1287910 h 4054751"/>
              <a:gd name="connsiteX13" fmla="*/ 451455 w 4040992"/>
              <a:gd name="connsiteY13" fmla="*/ 1473951 h 4054751"/>
              <a:gd name="connsiteX14" fmla="*/ 419181 w 4040992"/>
              <a:gd name="connsiteY14" fmla="*/ 1569357 h 4054751"/>
              <a:gd name="connsiteX15" fmla="*/ 209564 w 4040992"/>
              <a:gd name="connsiteY15" fmla="*/ 1676857 h 4054751"/>
              <a:gd name="connsiteX16" fmla="*/ -52 w 4040992"/>
              <a:gd name="connsiteY16" fmla="*/ 1784356 h 4054751"/>
              <a:gd name="connsiteX17" fmla="*/ -52 w 4040992"/>
              <a:gd name="connsiteY17" fmla="*/ 2022666 h 4054751"/>
              <a:gd name="connsiteX18" fmla="*/ -52 w 4040992"/>
              <a:gd name="connsiteY18" fmla="*/ 2260957 h 4054751"/>
              <a:gd name="connsiteX19" fmla="*/ 207267 w 4040992"/>
              <a:gd name="connsiteY19" fmla="*/ 2365289 h 4054751"/>
              <a:gd name="connsiteX20" fmla="*/ 414567 w 4040992"/>
              <a:gd name="connsiteY20" fmla="*/ 2469639 h 4054751"/>
              <a:gd name="connsiteX21" fmla="*/ 449528 w 4040992"/>
              <a:gd name="connsiteY21" fmla="*/ 2571418 h 4054751"/>
              <a:gd name="connsiteX22" fmla="*/ 527157 w 4040992"/>
              <a:gd name="connsiteY22" fmla="*/ 2758634 h 4054751"/>
              <a:gd name="connsiteX23" fmla="*/ 569825 w 4040992"/>
              <a:gd name="connsiteY23" fmla="*/ 2844089 h 4054751"/>
              <a:gd name="connsiteX24" fmla="*/ 502553 w 4040992"/>
              <a:gd name="connsiteY24" fmla="*/ 3055826 h 4054751"/>
              <a:gd name="connsiteX25" fmla="*/ 431909 w 4040992"/>
              <a:gd name="connsiteY25" fmla="*/ 3278055 h 4054751"/>
              <a:gd name="connsiteX26" fmla="*/ 596041 w 4040992"/>
              <a:gd name="connsiteY26" fmla="*/ 3456382 h 4054751"/>
              <a:gd name="connsiteX27" fmla="*/ 763563 w 4040992"/>
              <a:gd name="connsiteY27" fmla="*/ 3624218 h 4054751"/>
              <a:gd name="connsiteX28" fmla="*/ 981739 w 4040992"/>
              <a:gd name="connsiteY28" fmla="*/ 3553204 h 4054751"/>
              <a:gd name="connsiteX29" fmla="*/ 1199915 w 4040992"/>
              <a:gd name="connsiteY29" fmla="*/ 3482190 h 4054751"/>
              <a:gd name="connsiteX30" fmla="*/ 1309002 w 4040992"/>
              <a:gd name="connsiteY30" fmla="*/ 3533675 h 4054751"/>
              <a:gd name="connsiteX31" fmla="*/ 1496775 w 4040992"/>
              <a:gd name="connsiteY31" fmla="*/ 3610951 h 4054751"/>
              <a:gd name="connsiteX32" fmla="*/ 1575441 w 4040992"/>
              <a:gd name="connsiteY32" fmla="*/ 3636740 h 4054751"/>
              <a:gd name="connsiteX33" fmla="*/ 1679415 w 4040992"/>
              <a:gd name="connsiteY33" fmla="*/ 3845702 h 4054751"/>
              <a:gd name="connsiteX34" fmla="*/ 1783371 w 4040992"/>
              <a:gd name="connsiteY34" fmla="*/ 4054682 h 4054751"/>
              <a:gd name="connsiteX35" fmla="*/ 2020444 w 4040992"/>
              <a:gd name="connsiteY35" fmla="*/ 4054682 h 4054751"/>
              <a:gd name="connsiteX36" fmla="*/ 2257518 w 4040992"/>
              <a:gd name="connsiteY36" fmla="*/ 4054682 h 4054751"/>
              <a:gd name="connsiteX37" fmla="*/ 2361251 w 4040992"/>
              <a:gd name="connsiteY37" fmla="*/ 3846167 h 4054751"/>
              <a:gd name="connsiteX38" fmla="*/ 2464985 w 4040992"/>
              <a:gd name="connsiteY38" fmla="*/ 3637654 h 4054751"/>
              <a:gd name="connsiteX39" fmla="*/ 2566180 w 4040992"/>
              <a:gd name="connsiteY39" fmla="*/ 3602491 h 4054751"/>
              <a:gd name="connsiteX40" fmla="*/ 2751674 w 4040992"/>
              <a:gd name="connsiteY40" fmla="*/ 3524769 h 4054751"/>
              <a:gd name="connsiteX41" fmla="*/ 2835954 w 4040992"/>
              <a:gd name="connsiteY41" fmla="*/ 3482190 h 4054751"/>
              <a:gd name="connsiteX42" fmla="*/ 3057965 w 4040992"/>
              <a:gd name="connsiteY42" fmla="*/ 3557769 h 4054751"/>
              <a:gd name="connsiteX43" fmla="*/ 3279994 w 4040992"/>
              <a:gd name="connsiteY43" fmla="*/ 3633349 h 4054751"/>
              <a:gd name="connsiteX44" fmla="*/ 3447183 w 4040992"/>
              <a:gd name="connsiteY44" fmla="*/ 3463537 h 4054751"/>
              <a:gd name="connsiteX45" fmla="*/ 3610018 w 4040992"/>
              <a:gd name="connsiteY45" fmla="*/ 3280645 h 4054751"/>
              <a:gd name="connsiteX46" fmla="*/ 3538336 w 4040992"/>
              <a:gd name="connsiteY46" fmla="*/ 3060671 h 4054751"/>
              <a:gd name="connsiteX47" fmla="*/ 3470990 w 4040992"/>
              <a:gd name="connsiteY47" fmla="*/ 2853778 h 4054751"/>
              <a:gd name="connsiteX48" fmla="*/ 3513695 w 4040992"/>
              <a:gd name="connsiteY48" fmla="*/ 2768249 h 4054751"/>
              <a:gd name="connsiteX49" fmla="*/ 3591361 w 4040992"/>
              <a:gd name="connsiteY49" fmla="*/ 2580958 h 4054751"/>
              <a:gd name="connsiteX50" fmla="*/ 3626322 w 4040992"/>
              <a:gd name="connsiteY50" fmla="*/ 2479180 h 4054751"/>
              <a:gd name="connsiteX51" fmla="*/ 3833622 w 4040992"/>
              <a:gd name="connsiteY51" fmla="*/ 2374829 h 4054751"/>
              <a:gd name="connsiteX52" fmla="*/ 4040941 w 4040992"/>
              <a:gd name="connsiteY52" fmla="*/ 2270498 h 4054751"/>
              <a:gd name="connsiteX53" fmla="*/ 4040941 w 4040992"/>
              <a:gd name="connsiteY53" fmla="*/ 2032076 h 4054751"/>
              <a:gd name="connsiteX54" fmla="*/ 4040941 w 4040992"/>
              <a:gd name="connsiteY54" fmla="*/ 1793636 h 4054751"/>
              <a:gd name="connsiteX55" fmla="*/ 3833622 w 4040992"/>
              <a:gd name="connsiteY55" fmla="*/ 1689304 h 4054751"/>
              <a:gd name="connsiteX56" fmla="*/ 3626322 w 4040992"/>
              <a:gd name="connsiteY56" fmla="*/ 1584954 h 4054751"/>
              <a:gd name="connsiteX57" fmla="*/ 3591361 w 4040992"/>
              <a:gd name="connsiteY57" fmla="*/ 1483194 h 4054751"/>
              <a:gd name="connsiteX58" fmla="*/ 3514066 w 4040992"/>
              <a:gd name="connsiteY58" fmla="*/ 1296630 h 4054751"/>
              <a:gd name="connsiteX59" fmla="*/ 3471732 w 4040992"/>
              <a:gd name="connsiteY59" fmla="*/ 1211846 h 4054751"/>
              <a:gd name="connsiteX60" fmla="*/ 3546766 w 4040992"/>
              <a:gd name="connsiteY60" fmla="*/ 988909 h 4054751"/>
              <a:gd name="connsiteX61" fmla="*/ 3621783 w 4040992"/>
              <a:gd name="connsiteY61" fmla="*/ 765972 h 4054751"/>
              <a:gd name="connsiteX62" fmla="*/ 3449555 w 4040992"/>
              <a:gd name="connsiteY62" fmla="*/ 593683 h 4054751"/>
              <a:gd name="connsiteX63" fmla="*/ 3277326 w 4040992"/>
              <a:gd name="connsiteY63" fmla="*/ 421393 h 4054751"/>
              <a:gd name="connsiteX64" fmla="*/ 3059150 w 4040992"/>
              <a:gd name="connsiteY64" fmla="*/ 496674 h 4054751"/>
              <a:gd name="connsiteX65" fmla="*/ 2840975 w 4040992"/>
              <a:gd name="connsiteY65" fmla="*/ 571956 h 4054751"/>
              <a:gd name="connsiteX66" fmla="*/ 2750859 w 4040992"/>
              <a:gd name="connsiteY66" fmla="*/ 529228 h 4054751"/>
              <a:gd name="connsiteX67" fmla="*/ 2565884 w 4040992"/>
              <a:gd name="connsiteY67" fmla="*/ 454040 h 4054751"/>
              <a:gd name="connsiteX68" fmla="*/ 2471025 w 4040992"/>
              <a:gd name="connsiteY68" fmla="*/ 421561 h 4054751"/>
              <a:gd name="connsiteX69" fmla="*/ 2364142 w 4040992"/>
              <a:gd name="connsiteY69" fmla="*/ 210736 h 4054751"/>
              <a:gd name="connsiteX70" fmla="*/ 2257240 w 4040992"/>
              <a:gd name="connsiteY70" fmla="*/ -70 h 4054751"/>
              <a:gd name="connsiteX71" fmla="*/ 2020315 w 4040992"/>
              <a:gd name="connsiteY71" fmla="*/ -70 h 4054751"/>
              <a:gd name="connsiteX72" fmla="*/ 2020444 w 4040992"/>
              <a:gd name="connsiteY72" fmla="*/ 1321991 h 4054751"/>
              <a:gd name="connsiteX73" fmla="*/ 2329014 w 4040992"/>
              <a:gd name="connsiteY73" fmla="*/ 1388124 h 4054751"/>
              <a:gd name="connsiteX74" fmla="*/ 2709506 w 4040992"/>
              <a:gd name="connsiteY74" fmla="*/ 1850805 h 4054751"/>
              <a:gd name="connsiteX75" fmla="*/ 2709506 w 4040992"/>
              <a:gd name="connsiteY75" fmla="*/ 2213347 h 4054751"/>
              <a:gd name="connsiteX76" fmla="*/ 2205420 w 4040992"/>
              <a:gd name="connsiteY76" fmla="*/ 2723620 h 4054751"/>
              <a:gd name="connsiteX77" fmla="*/ 1873413 w 4040992"/>
              <a:gd name="connsiteY77" fmla="*/ 2732434 h 4054751"/>
              <a:gd name="connsiteX78" fmla="*/ 1517766 w 4040992"/>
              <a:gd name="connsiteY78" fmla="*/ 2537653 h 4054751"/>
              <a:gd name="connsiteX79" fmla="*/ 1580573 w 4040992"/>
              <a:gd name="connsiteY79" fmla="*/ 1470336 h 4054751"/>
              <a:gd name="connsiteX80" fmla="*/ 2020444 w 4040992"/>
              <a:gd name="connsiteY80" fmla="*/ 1321991 h 405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040992" h="4054751">
                <a:moveTo>
                  <a:pt x="1783371" y="-70"/>
                </a:moveTo>
                <a:lnTo>
                  <a:pt x="1679638" y="208425"/>
                </a:lnTo>
                <a:lnTo>
                  <a:pt x="1575904" y="416940"/>
                </a:lnTo>
                <a:lnTo>
                  <a:pt x="1474709" y="452102"/>
                </a:lnTo>
                <a:cubicBezTo>
                  <a:pt x="1419053" y="471438"/>
                  <a:pt x="1335577" y="506406"/>
                  <a:pt x="1289215" y="529824"/>
                </a:cubicBezTo>
                <a:lnTo>
                  <a:pt x="1204935" y="572403"/>
                </a:lnTo>
                <a:lnTo>
                  <a:pt x="983258" y="496954"/>
                </a:lnTo>
                <a:lnTo>
                  <a:pt x="761599" y="421486"/>
                </a:lnTo>
                <a:lnTo>
                  <a:pt x="594762" y="589937"/>
                </a:lnTo>
                <a:lnTo>
                  <a:pt x="427944" y="758407"/>
                </a:lnTo>
                <a:lnTo>
                  <a:pt x="498588" y="977841"/>
                </a:lnTo>
                <a:lnTo>
                  <a:pt x="569250" y="1197274"/>
                </a:lnTo>
                <a:lnTo>
                  <a:pt x="526490" y="1287910"/>
                </a:lnTo>
                <a:cubicBezTo>
                  <a:pt x="502973" y="1337760"/>
                  <a:pt x="469208" y="1421478"/>
                  <a:pt x="451455" y="1473951"/>
                </a:cubicBezTo>
                <a:lnTo>
                  <a:pt x="419181" y="1569357"/>
                </a:lnTo>
                <a:lnTo>
                  <a:pt x="209564" y="1676857"/>
                </a:lnTo>
                <a:lnTo>
                  <a:pt x="-52" y="1784356"/>
                </a:lnTo>
                <a:lnTo>
                  <a:pt x="-52" y="2022666"/>
                </a:lnTo>
                <a:lnTo>
                  <a:pt x="-52" y="2260957"/>
                </a:lnTo>
                <a:lnTo>
                  <a:pt x="207267" y="2365289"/>
                </a:lnTo>
                <a:lnTo>
                  <a:pt x="414567" y="2469639"/>
                </a:lnTo>
                <a:lnTo>
                  <a:pt x="449528" y="2571418"/>
                </a:lnTo>
                <a:cubicBezTo>
                  <a:pt x="468753" y="2627394"/>
                  <a:pt x="503688" y="2711635"/>
                  <a:pt x="527157" y="2758634"/>
                </a:cubicBezTo>
                <a:lnTo>
                  <a:pt x="569825" y="2844089"/>
                </a:lnTo>
                <a:lnTo>
                  <a:pt x="502553" y="3055826"/>
                </a:lnTo>
                <a:cubicBezTo>
                  <a:pt x="465557" y="3172286"/>
                  <a:pt x="433777" y="3272286"/>
                  <a:pt x="431909" y="3278055"/>
                </a:cubicBezTo>
                <a:cubicBezTo>
                  <a:pt x="430041" y="3283824"/>
                  <a:pt x="503900" y="3364076"/>
                  <a:pt x="596041" y="3456382"/>
                </a:cubicBezTo>
                <a:lnTo>
                  <a:pt x="763563" y="3624218"/>
                </a:lnTo>
                <a:lnTo>
                  <a:pt x="981739" y="3553204"/>
                </a:lnTo>
                <a:lnTo>
                  <a:pt x="1199915" y="3482190"/>
                </a:lnTo>
                <a:lnTo>
                  <a:pt x="1309002" y="3533675"/>
                </a:lnTo>
                <a:cubicBezTo>
                  <a:pt x="1369001" y="3561993"/>
                  <a:pt x="1453503" y="3596768"/>
                  <a:pt x="1496775" y="3610951"/>
                </a:cubicBezTo>
                <a:lnTo>
                  <a:pt x="1575441" y="3636740"/>
                </a:lnTo>
                <a:lnTo>
                  <a:pt x="1679415" y="3845702"/>
                </a:lnTo>
                <a:lnTo>
                  <a:pt x="1783371" y="4054682"/>
                </a:lnTo>
                <a:lnTo>
                  <a:pt x="2020444" y="4054682"/>
                </a:lnTo>
                <a:lnTo>
                  <a:pt x="2257518" y="4054682"/>
                </a:lnTo>
                <a:lnTo>
                  <a:pt x="2361251" y="3846167"/>
                </a:lnTo>
                <a:lnTo>
                  <a:pt x="2464985" y="3637654"/>
                </a:lnTo>
                <a:lnTo>
                  <a:pt x="2566180" y="3602491"/>
                </a:lnTo>
                <a:cubicBezTo>
                  <a:pt x="2621836" y="3583155"/>
                  <a:pt x="2705313" y="3548187"/>
                  <a:pt x="2751674" y="3524769"/>
                </a:cubicBezTo>
                <a:lnTo>
                  <a:pt x="2835954" y="3482190"/>
                </a:lnTo>
                <a:lnTo>
                  <a:pt x="3057965" y="3557769"/>
                </a:lnTo>
                <a:lnTo>
                  <a:pt x="3279994" y="3633349"/>
                </a:lnTo>
                <a:lnTo>
                  <a:pt x="3447183" y="3463537"/>
                </a:lnTo>
                <a:cubicBezTo>
                  <a:pt x="3544761" y="3364432"/>
                  <a:pt x="3612553" y="3288279"/>
                  <a:pt x="3610018" y="3280645"/>
                </a:cubicBezTo>
                <a:cubicBezTo>
                  <a:pt x="3607630" y="3273452"/>
                  <a:pt x="3575375" y="3174464"/>
                  <a:pt x="3538336" y="3060671"/>
                </a:cubicBezTo>
                <a:lnTo>
                  <a:pt x="3470990" y="2853778"/>
                </a:lnTo>
                <a:lnTo>
                  <a:pt x="3513695" y="2768249"/>
                </a:lnTo>
                <a:cubicBezTo>
                  <a:pt x="3537185" y="2721208"/>
                  <a:pt x="3572136" y="2636935"/>
                  <a:pt x="3591361" y="2580958"/>
                </a:cubicBezTo>
                <a:lnTo>
                  <a:pt x="3626322" y="2479180"/>
                </a:lnTo>
                <a:lnTo>
                  <a:pt x="3833622" y="2374829"/>
                </a:lnTo>
                <a:lnTo>
                  <a:pt x="4040941" y="2270498"/>
                </a:lnTo>
                <a:lnTo>
                  <a:pt x="4040941" y="2032076"/>
                </a:lnTo>
                <a:lnTo>
                  <a:pt x="4040941" y="1793636"/>
                </a:lnTo>
                <a:lnTo>
                  <a:pt x="3833622" y="1689304"/>
                </a:lnTo>
                <a:lnTo>
                  <a:pt x="3626322" y="1584954"/>
                </a:lnTo>
                <a:lnTo>
                  <a:pt x="3591361" y="1483194"/>
                </a:lnTo>
                <a:cubicBezTo>
                  <a:pt x="3572136" y="1427217"/>
                  <a:pt x="3537350" y="1343259"/>
                  <a:pt x="3514066" y="1296630"/>
                </a:cubicBezTo>
                <a:lnTo>
                  <a:pt x="3471732" y="1211846"/>
                </a:lnTo>
                <a:lnTo>
                  <a:pt x="3546766" y="988909"/>
                </a:lnTo>
                <a:lnTo>
                  <a:pt x="3621783" y="765972"/>
                </a:lnTo>
                <a:lnTo>
                  <a:pt x="3449555" y="593683"/>
                </a:lnTo>
                <a:lnTo>
                  <a:pt x="3277326" y="421393"/>
                </a:lnTo>
                <a:lnTo>
                  <a:pt x="3059150" y="496674"/>
                </a:lnTo>
                <a:lnTo>
                  <a:pt x="2840975" y="571956"/>
                </a:lnTo>
                <a:lnTo>
                  <a:pt x="2750859" y="529228"/>
                </a:lnTo>
                <a:cubicBezTo>
                  <a:pt x="2701295" y="505727"/>
                  <a:pt x="2618057" y="471895"/>
                  <a:pt x="2565884" y="454040"/>
                </a:cubicBezTo>
                <a:lnTo>
                  <a:pt x="2471025" y="421561"/>
                </a:lnTo>
                <a:lnTo>
                  <a:pt x="2364142" y="210736"/>
                </a:lnTo>
                <a:lnTo>
                  <a:pt x="2257240" y="-70"/>
                </a:lnTo>
                <a:lnTo>
                  <a:pt x="2020315" y="-70"/>
                </a:lnTo>
                <a:close/>
                <a:moveTo>
                  <a:pt x="2020444" y="1321991"/>
                </a:moveTo>
                <a:cubicBezTo>
                  <a:pt x="2154608" y="1321991"/>
                  <a:pt x="2221015" y="1336224"/>
                  <a:pt x="2329014" y="1388124"/>
                </a:cubicBezTo>
                <a:cubicBezTo>
                  <a:pt x="2512242" y="1476175"/>
                  <a:pt x="2654356" y="1648990"/>
                  <a:pt x="2709506" y="1850805"/>
                </a:cubicBezTo>
                <a:cubicBezTo>
                  <a:pt x="2732927" y="1936513"/>
                  <a:pt x="2732927" y="2127640"/>
                  <a:pt x="2709506" y="2213347"/>
                </a:cubicBezTo>
                <a:cubicBezTo>
                  <a:pt x="2642083" y="2460071"/>
                  <a:pt x="2447166" y="2657383"/>
                  <a:pt x="2205420" y="2723620"/>
                </a:cubicBezTo>
                <a:cubicBezTo>
                  <a:pt x="2122572" y="2746320"/>
                  <a:pt x="1955248" y="2750756"/>
                  <a:pt x="1873413" y="2732434"/>
                </a:cubicBezTo>
                <a:cubicBezTo>
                  <a:pt x="1737461" y="2701995"/>
                  <a:pt x="1613872" y="2634312"/>
                  <a:pt x="1517766" y="2537653"/>
                </a:cubicBezTo>
                <a:cubicBezTo>
                  <a:pt x="1218474" y="2236635"/>
                  <a:pt x="1248390" y="1728257"/>
                  <a:pt x="1580573" y="1470336"/>
                </a:cubicBezTo>
                <a:cubicBezTo>
                  <a:pt x="1716937" y="1364458"/>
                  <a:pt x="1842874" y="1321991"/>
                  <a:pt x="2020444" y="1321991"/>
                </a:cubicBezTo>
                <a:close/>
              </a:path>
            </a:pathLst>
          </a:custGeom>
          <a:ln w="9478" cap="flat">
            <a:solidFill>
              <a:schemeClr val="bg2">
                <a:lumMod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LT"/>
          </a:p>
        </p:txBody>
      </p:sp>
      <p:sp useBgFill="1">
        <p:nvSpPr>
          <p:cNvPr id="24" name="Graphic 22">
            <a:extLst>
              <a:ext uri="{FF2B5EF4-FFF2-40B4-BE49-F238E27FC236}">
                <a16:creationId xmlns:a16="http://schemas.microsoft.com/office/drawing/2014/main" id="{480C9633-F820-3D45-9499-D282F58F0A66}"/>
              </a:ext>
            </a:extLst>
          </p:cNvPr>
          <p:cNvSpPr/>
          <p:nvPr/>
        </p:nvSpPr>
        <p:spPr>
          <a:xfrm>
            <a:off x="10039943" y="573587"/>
            <a:ext cx="915585" cy="881168"/>
          </a:xfrm>
          <a:custGeom>
            <a:avLst/>
            <a:gdLst>
              <a:gd name="connsiteX0" fmla="*/ 1783371 w 4040992"/>
              <a:gd name="connsiteY0" fmla="*/ -70 h 4054751"/>
              <a:gd name="connsiteX1" fmla="*/ 1679638 w 4040992"/>
              <a:gd name="connsiteY1" fmla="*/ 208425 h 4054751"/>
              <a:gd name="connsiteX2" fmla="*/ 1575904 w 4040992"/>
              <a:gd name="connsiteY2" fmla="*/ 416940 h 4054751"/>
              <a:gd name="connsiteX3" fmla="*/ 1474709 w 4040992"/>
              <a:gd name="connsiteY3" fmla="*/ 452102 h 4054751"/>
              <a:gd name="connsiteX4" fmla="*/ 1289215 w 4040992"/>
              <a:gd name="connsiteY4" fmla="*/ 529824 h 4054751"/>
              <a:gd name="connsiteX5" fmla="*/ 1204935 w 4040992"/>
              <a:gd name="connsiteY5" fmla="*/ 572403 h 4054751"/>
              <a:gd name="connsiteX6" fmla="*/ 983258 w 4040992"/>
              <a:gd name="connsiteY6" fmla="*/ 496954 h 4054751"/>
              <a:gd name="connsiteX7" fmla="*/ 761599 w 4040992"/>
              <a:gd name="connsiteY7" fmla="*/ 421486 h 4054751"/>
              <a:gd name="connsiteX8" fmla="*/ 594762 w 4040992"/>
              <a:gd name="connsiteY8" fmla="*/ 589937 h 4054751"/>
              <a:gd name="connsiteX9" fmla="*/ 427944 w 4040992"/>
              <a:gd name="connsiteY9" fmla="*/ 758407 h 4054751"/>
              <a:gd name="connsiteX10" fmla="*/ 498588 w 4040992"/>
              <a:gd name="connsiteY10" fmla="*/ 977841 h 4054751"/>
              <a:gd name="connsiteX11" fmla="*/ 569250 w 4040992"/>
              <a:gd name="connsiteY11" fmla="*/ 1197274 h 4054751"/>
              <a:gd name="connsiteX12" fmla="*/ 526490 w 4040992"/>
              <a:gd name="connsiteY12" fmla="*/ 1287910 h 4054751"/>
              <a:gd name="connsiteX13" fmla="*/ 451455 w 4040992"/>
              <a:gd name="connsiteY13" fmla="*/ 1473951 h 4054751"/>
              <a:gd name="connsiteX14" fmla="*/ 419181 w 4040992"/>
              <a:gd name="connsiteY14" fmla="*/ 1569357 h 4054751"/>
              <a:gd name="connsiteX15" fmla="*/ 209564 w 4040992"/>
              <a:gd name="connsiteY15" fmla="*/ 1676857 h 4054751"/>
              <a:gd name="connsiteX16" fmla="*/ -52 w 4040992"/>
              <a:gd name="connsiteY16" fmla="*/ 1784356 h 4054751"/>
              <a:gd name="connsiteX17" fmla="*/ -52 w 4040992"/>
              <a:gd name="connsiteY17" fmla="*/ 2022666 h 4054751"/>
              <a:gd name="connsiteX18" fmla="*/ -52 w 4040992"/>
              <a:gd name="connsiteY18" fmla="*/ 2260957 h 4054751"/>
              <a:gd name="connsiteX19" fmla="*/ 207267 w 4040992"/>
              <a:gd name="connsiteY19" fmla="*/ 2365289 h 4054751"/>
              <a:gd name="connsiteX20" fmla="*/ 414567 w 4040992"/>
              <a:gd name="connsiteY20" fmla="*/ 2469639 h 4054751"/>
              <a:gd name="connsiteX21" fmla="*/ 449528 w 4040992"/>
              <a:gd name="connsiteY21" fmla="*/ 2571418 h 4054751"/>
              <a:gd name="connsiteX22" fmla="*/ 527157 w 4040992"/>
              <a:gd name="connsiteY22" fmla="*/ 2758634 h 4054751"/>
              <a:gd name="connsiteX23" fmla="*/ 569825 w 4040992"/>
              <a:gd name="connsiteY23" fmla="*/ 2844089 h 4054751"/>
              <a:gd name="connsiteX24" fmla="*/ 502553 w 4040992"/>
              <a:gd name="connsiteY24" fmla="*/ 3055826 h 4054751"/>
              <a:gd name="connsiteX25" fmla="*/ 431909 w 4040992"/>
              <a:gd name="connsiteY25" fmla="*/ 3278055 h 4054751"/>
              <a:gd name="connsiteX26" fmla="*/ 596041 w 4040992"/>
              <a:gd name="connsiteY26" fmla="*/ 3456382 h 4054751"/>
              <a:gd name="connsiteX27" fmla="*/ 763563 w 4040992"/>
              <a:gd name="connsiteY27" fmla="*/ 3624218 h 4054751"/>
              <a:gd name="connsiteX28" fmla="*/ 981739 w 4040992"/>
              <a:gd name="connsiteY28" fmla="*/ 3553204 h 4054751"/>
              <a:gd name="connsiteX29" fmla="*/ 1199915 w 4040992"/>
              <a:gd name="connsiteY29" fmla="*/ 3482190 h 4054751"/>
              <a:gd name="connsiteX30" fmla="*/ 1309002 w 4040992"/>
              <a:gd name="connsiteY30" fmla="*/ 3533675 h 4054751"/>
              <a:gd name="connsiteX31" fmla="*/ 1496775 w 4040992"/>
              <a:gd name="connsiteY31" fmla="*/ 3610951 h 4054751"/>
              <a:gd name="connsiteX32" fmla="*/ 1575441 w 4040992"/>
              <a:gd name="connsiteY32" fmla="*/ 3636740 h 4054751"/>
              <a:gd name="connsiteX33" fmla="*/ 1679415 w 4040992"/>
              <a:gd name="connsiteY33" fmla="*/ 3845702 h 4054751"/>
              <a:gd name="connsiteX34" fmla="*/ 1783371 w 4040992"/>
              <a:gd name="connsiteY34" fmla="*/ 4054682 h 4054751"/>
              <a:gd name="connsiteX35" fmla="*/ 2020444 w 4040992"/>
              <a:gd name="connsiteY35" fmla="*/ 4054682 h 4054751"/>
              <a:gd name="connsiteX36" fmla="*/ 2257518 w 4040992"/>
              <a:gd name="connsiteY36" fmla="*/ 4054682 h 4054751"/>
              <a:gd name="connsiteX37" fmla="*/ 2361251 w 4040992"/>
              <a:gd name="connsiteY37" fmla="*/ 3846167 h 4054751"/>
              <a:gd name="connsiteX38" fmla="*/ 2464985 w 4040992"/>
              <a:gd name="connsiteY38" fmla="*/ 3637654 h 4054751"/>
              <a:gd name="connsiteX39" fmla="*/ 2566180 w 4040992"/>
              <a:gd name="connsiteY39" fmla="*/ 3602491 h 4054751"/>
              <a:gd name="connsiteX40" fmla="*/ 2751674 w 4040992"/>
              <a:gd name="connsiteY40" fmla="*/ 3524769 h 4054751"/>
              <a:gd name="connsiteX41" fmla="*/ 2835954 w 4040992"/>
              <a:gd name="connsiteY41" fmla="*/ 3482190 h 4054751"/>
              <a:gd name="connsiteX42" fmla="*/ 3057965 w 4040992"/>
              <a:gd name="connsiteY42" fmla="*/ 3557769 h 4054751"/>
              <a:gd name="connsiteX43" fmla="*/ 3279994 w 4040992"/>
              <a:gd name="connsiteY43" fmla="*/ 3633349 h 4054751"/>
              <a:gd name="connsiteX44" fmla="*/ 3447183 w 4040992"/>
              <a:gd name="connsiteY44" fmla="*/ 3463537 h 4054751"/>
              <a:gd name="connsiteX45" fmla="*/ 3610018 w 4040992"/>
              <a:gd name="connsiteY45" fmla="*/ 3280645 h 4054751"/>
              <a:gd name="connsiteX46" fmla="*/ 3538336 w 4040992"/>
              <a:gd name="connsiteY46" fmla="*/ 3060671 h 4054751"/>
              <a:gd name="connsiteX47" fmla="*/ 3470990 w 4040992"/>
              <a:gd name="connsiteY47" fmla="*/ 2853778 h 4054751"/>
              <a:gd name="connsiteX48" fmla="*/ 3513695 w 4040992"/>
              <a:gd name="connsiteY48" fmla="*/ 2768249 h 4054751"/>
              <a:gd name="connsiteX49" fmla="*/ 3591361 w 4040992"/>
              <a:gd name="connsiteY49" fmla="*/ 2580958 h 4054751"/>
              <a:gd name="connsiteX50" fmla="*/ 3626322 w 4040992"/>
              <a:gd name="connsiteY50" fmla="*/ 2479180 h 4054751"/>
              <a:gd name="connsiteX51" fmla="*/ 3833622 w 4040992"/>
              <a:gd name="connsiteY51" fmla="*/ 2374829 h 4054751"/>
              <a:gd name="connsiteX52" fmla="*/ 4040941 w 4040992"/>
              <a:gd name="connsiteY52" fmla="*/ 2270498 h 4054751"/>
              <a:gd name="connsiteX53" fmla="*/ 4040941 w 4040992"/>
              <a:gd name="connsiteY53" fmla="*/ 2032076 h 4054751"/>
              <a:gd name="connsiteX54" fmla="*/ 4040941 w 4040992"/>
              <a:gd name="connsiteY54" fmla="*/ 1793636 h 4054751"/>
              <a:gd name="connsiteX55" fmla="*/ 3833622 w 4040992"/>
              <a:gd name="connsiteY55" fmla="*/ 1689304 h 4054751"/>
              <a:gd name="connsiteX56" fmla="*/ 3626322 w 4040992"/>
              <a:gd name="connsiteY56" fmla="*/ 1584954 h 4054751"/>
              <a:gd name="connsiteX57" fmla="*/ 3591361 w 4040992"/>
              <a:gd name="connsiteY57" fmla="*/ 1483194 h 4054751"/>
              <a:gd name="connsiteX58" fmla="*/ 3514066 w 4040992"/>
              <a:gd name="connsiteY58" fmla="*/ 1296630 h 4054751"/>
              <a:gd name="connsiteX59" fmla="*/ 3471732 w 4040992"/>
              <a:gd name="connsiteY59" fmla="*/ 1211846 h 4054751"/>
              <a:gd name="connsiteX60" fmla="*/ 3546766 w 4040992"/>
              <a:gd name="connsiteY60" fmla="*/ 988909 h 4054751"/>
              <a:gd name="connsiteX61" fmla="*/ 3621783 w 4040992"/>
              <a:gd name="connsiteY61" fmla="*/ 765972 h 4054751"/>
              <a:gd name="connsiteX62" fmla="*/ 3449555 w 4040992"/>
              <a:gd name="connsiteY62" fmla="*/ 593683 h 4054751"/>
              <a:gd name="connsiteX63" fmla="*/ 3277326 w 4040992"/>
              <a:gd name="connsiteY63" fmla="*/ 421393 h 4054751"/>
              <a:gd name="connsiteX64" fmla="*/ 3059150 w 4040992"/>
              <a:gd name="connsiteY64" fmla="*/ 496674 h 4054751"/>
              <a:gd name="connsiteX65" fmla="*/ 2840975 w 4040992"/>
              <a:gd name="connsiteY65" fmla="*/ 571956 h 4054751"/>
              <a:gd name="connsiteX66" fmla="*/ 2750859 w 4040992"/>
              <a:gd name="connsiteY66" fmla="*/ 529228 h 4054751"/>
              <a:gd name="connsiteX67" fmla="*/ 2565884 w 4040992"/>
              <a:gd name="connsiteY67" fmla="*/ 454040 h 4054751"/>
              <a:gd name="connsiteX68" fmla="*/ 2471025 w 4040992"/>
              <a:gd name="connsiteY68" fmla="*/ 421561 h 4054751"/>
              <a:gd name="connsiteX69" fmla="*/ 2364142 w 4040992"/>
              <a:gd name="connsiteY69" fmla="*/ 210736 h 4054751"/>
              <a:gd name="connsiteX70" fmla="*/ 2257240 w 4040992"/>
              <a:gd name="connsiteY70" fmla="*/ -70 h 4054751"/>
              <a:gd name="connsiteX71" fmla="*/ 2020315 w 4040992"/>
              <a:gd name="connsiteY71" fmla="*/ -70 h 4054751"/>
              <a:gd name="connsiteX72" fmla="*/ 2020444 w 4040992"/>
              <a:gd name="connsiteY72" fmla="*/ 1321991 h 4054751"/>
              <a:gd name="connsiteX73" fmla="*/ 2329014 w 4040992"/>
              <a:gd name="connsiteY73" fmla="*/ 1388124 h 4054751"/>
              <a:gd name="connsiteX74" fmla="*/ 2709506 w 4040992"/>
              <a:gd name="connsiteY74" fmla="*/ 1850805 h 4054751"/>
              <a:gd name="connsiteX75" fmla="*/ 2709506 w 4040992"/>
              <a:gd name="connsiteY75" fmla="*/ 2213347 h 4054751"/>
              <a:gd name="connsiteX76" fmla="*/ 2205420 w 4040992"/>
              <a:gd name="connsiteY76" fmla="*/ 2723620 h 4054751"/>
              <a:gd name="connsiteX77" fmla="*/ 1873413 w 4040992"/>
              <a:gd name="connsiteY77" fmla="*/ 2732434 h 4054751"/>
              <a:gd name="connsiteX78" fmla="*/ 1517766 w 4040992"/>
              <a:gd name="connsiteY78" fmla="*/ 2537653 h 4054751"/>
              <a:gd name="connsiteX79" fmla="*/ 1580573 w 4040992"/>
              <a:gd name="connsiteY79" fmla="*/ 1470336 h 4054751"/>
              <a:gd name="connsiteX80" fmla="*/ 2020444 w 4040992"/>
              <a:gd name="connsiteY80" fmla="*/ 1321991 h 405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040992" h="4054751">
                <a:moveTo>
                  <a:pt x="1783371" y="-70"/>
                </a:moveTo>
                <a:lnTo>
                  <a:pt x="1679638" y="208425"/>
                </a:lnTo>
                <a:lnTo>
                  <a:pt x="1575904" y="416940"/>
                </a:lnTo>
                <a:lnTo>
                  <a:pt x="1474709" y="452102"/>
                </a:lnTo>
                <a:cubicBezTo>
                  <a:pt x="1419053" y="471438"/>
                  <a:pt x="1335577" y="506406"/>
                  <a:pt x="1289215" y="529824"/>
                </a:cubicBezTo>
                <a:lnTo>
                  <a:pt x="1204935" y="572403"/>
                </a:lnTo>
                <a:lnTo>
                  <a:pt x="983258" y="496954"/>
                </a:lnTo>
                <a:lnTo>
                  <a:pt x="761599" y="421486"/>
                </a:lnTo>
                <a:lnTo>
                  <a:pt x="594762" y="589937"/>
                </a:lnTo>
                <a:lnTo>
                  <a:pt x="427944" y="758407"/>
                </a:lnTo>
                <a:lnTo>
                  <a:pt x="498588" y="977841"/>
                </a:lnTo>
                <a:lnTo>
                  <a:pt x="569250" y="1197274"/>
                </a:lnTo>
                <a:lnTo>
                  <a:pt x="526490" y="1287910"/>
                </a:lnTo>
                <a:cubicBezTo>
                  <a:pt x="502973" y="1337760"/>
                  <a:pt x="469208" y="1421478"/>
                  <a:pt x="451455" y="1473951"/>
                </a:cubicBezTo>
                <a:lnTo>
                  <a:pt x="419181" y="1569357"/>
                </a:lnTo>
                <a:lnTo>
                  <a:pt x="209564" y="1676857"/>
                </a:lnTo>
                <a:lnTo>
                  <a:pt x="-52" y="1784356"/>
                </a:lnTo>
                <a:lnTo>
                  <a:pt x="-52" y="2022666"/>
                </a:lnTo>
                <a:lnTo>
                  <a:pt x="-52" y="2260957"/>
                </a:lnTo>
                <a:lnTo>
                  <a:pt x="207267" y="2365289"/>
                </a:lnTo>
                <a:lnTo>
                  <a:pt x="414567" y="2469639"/>
                </a:lnTo>
                <a:lnTo>
                  <a:pt x="449528" y="2571418"/>
                </a:lnTo>
                <a:cubicBezTo>
                  <a:pt x="468753" y="2627394"/>
                  <a:pt x="503688" y="2711635"/>
                  <a:pt x="527157" y="2758634"/>
                </a:cubicBezTo>
                <a:lnTo>
                  <a:pt x="569825" y="2844089"/>
                </a:lnTo>
                <a:lnTo>
                  <a:pt x="502553" y="3055826"/>
                </a:lnTo>
                <a:cubicBezTo>
                  <a:pt x="465557" y="3172286"/>
                  <a:pt x="433777" y="3272286"/>
                  <a:pt x="431909" y="3278055"/>
                </a:cubicBezTo>
                <a:cubicBezTo>
                  <a:pt x="430041" y="3283824"/>
                  <a:pt x="503900" y="3364076"/>
                  <a:pt x="596041" y="3456382"/>
                </a:cubicBezTo>
                <a:lnTo>
                  <a:pt x="763563" y="3624218"/>
                </a:lnTo>
                <a:lnTo>
                  <a:pt x="981739" y="3553204"/>
                </a:lnTo>
                <a:lnTo>
                  <a:pt x="1199915" y="3482190"/>
                </a:lnTo>
                <a:lnTo>
                  <a:pt x="1309002" y="3533675"/>
                </a:lnTo>
                <a:cubicBezTo>
                  <a:pt x="1369001" y="3561993"/>
                  <a:pt x="1453503" y="3596768"/>
                  <a:pt x="1496775" y="3610951"/>
                </a:cubicBezTo>
                <a:lnTo>
                  <a:pt x="1575441" y="3636740"/>
                </a:lnTo>
                <a:lnTo>
                  <a:pt x="1679415" y="3845702"/>
                </a:lnTo>
                <a:lnTo>
                  <a:pt x="1783371" y="4054682"/>
                </a:lnTo>
                <a:lnTo>
                  <a:pt x="2020444" y="4054682"/>
                </a:lnTo>
                <a:lnTo>
                  <a:pt x="2257518" y="4054682"/>
                </a:lnTo>
                <a:lnTo>
                  <a:pt x="2361251" y="3846167"/>
                </a:lnTo>
                <a:lnTo>
                  <a:pt x="2464985" y="3637654"/>
                </a:lnTo>
                <a:lnTo>
                  <a:pt x="2566180" y="3602491"/>
                </a:lnTo>
                <a:cubicBezTo>
                  <a:pt x="2621836" y="3583155"/>
                  <a:pt x="2705313" y="3548187"/>
                  <a:pt x="2751674" y="3524769"/>
                </a:cubicBezTo>
                <a:lnTo>
                  <a:pt x="2835954" y="3482190"/>
                </a:lnTo>
                <a:lnTo>
                  <a:pt x="3057965" y="3557769"/>
                </a:lnTo>
                <a:lnTo>
                  <a:pt x="3279994" y="3633349"/>
                </a:lnTo>
                <a:lnTo>
                  <a:pt x="3447183" y="3463537"/>
                </a:lnTo>
                <a:cubicBezTo>
                  <a:pt x="3544761" y="3364432"/>
                  <a:pt x="3612553" y="3288279"/>
                  <a:pt x="3610018" y="3280645"/>
                </a:cubicBezTo>
                <a:cubicBezTo>
                  <a:pt x="3607630" y="3273452"/>
                  <a:pt x="3575375" y="3174464"/>
                  <a:pt x="3538336" y="3060671"/>
                </a:cubicBezTo>
                <a:lnTo>
                  <a:pt x="3470990" y="2853778"/>
                </a:lnTo>
                <a:lnTo>
                  <a:pt x="3513695" y="2768249"/>
                </a:lnTo>
                <a:cubicBezTo>
                  <a:pt x="3537185" y="2721208"/>
                  <a:pt x="3572136" y="2636935"/>
                  <a:pt x="3591361" y="2580958"/>
                </a:cubicBezTo>
                <a:lnTo>
                  <a:pt x="3626322" y="2479180"/>
                </a:lnTo>
                <a:lnTo>
                  <a:pt x="3833622" y="2374829"/>
                </a:lnTo>
                <a:lnTo>
                  <a:pt x="4040941" y="2270498"/>
                </a:lnTo>
                <a:lnTo>
                  <a:pt x="4040941" y="2032076"/>
                </a:lnTo>
                <a:lnTo>
                  <a:pt x="4040941" y="1793636"/>
                </a:lnTo>
                <a:lnTo>
                  <a:pt x="3833622" y="1689304"/>
                </a:lnTo>
                <a:lnTo>
                  <a:pt x="3626322" y="1584954"/>
                </a:lnTo>
                <a:lnTo>
                  <a:pt x="3591361" y="1483194"/>
                </a:lnTo>
                <a:cubicBezTo>
                  <a:pt x="3572136" y="1427217"/>
                  <a:pt x="3537350" y="1343259"/>
                  <a:pt x="3514066" y="1296630"/>
                </a:cubicBezTo>
                <a:lnTo>
                  <a:pt x="3471732" y="1211846"/>
                </a:lnTo>
                <a:lnTo>
                  <a:pt x="3546766" y="988909"/>
                </a:lnTo>
                <a:lnTo>
                  <a:pt x="3621783" y="765972"/>
                </a:lnTo>
                <a:lnTo>
                  <a:pt x="3449555" y="593683"/>
                </a:lnTo>
                <a:lnTo>
                  <a:pt x="3277326" y="421393"/>
                </a:lnTo>
                <a:lnTo>
                  <a:pt x="3059150" y="496674"/>
                </a:lnTo>
                <a:lnTo>
                  <a:pt x="2840975" y="571956"/>
                </a:lnTo>
                <a:lnTo>
                  <a:pt x="2750859" y="529228"/>
                </a:lnTo>
                <a:cubicBezTo>
                  <a:pt x="2701295" y="505727"/>
                  <a:pt x="2618057" y="471895"/>
                  <a:pt x="2565884" y="454040"/>
                </a:cubicBezTo>
                <a:lnTo>
                  <a:pt x="2471025" y="421561"/>
                </a:lnTo>
                <a:lnTo>
                  <a:pt x="2364142" y="210736"/>
                </a:lnTo>
                <a:lnTo>
                  <a:pt x="2257240" y="-70"/>
                </a:lnTo>
                <a:lnTo>
                  <a:pt x="2020315" y="-70"/>
                </a:lnTo>
                <a:close/>
                <a:moveTo>
                  <a:pt x="2020444" y="1321991"/>
                </a:moveTo>
                <a:cubicBezTo>
                  <a:pt x="2154608" y="1321991"/>
                  <a:pt x="2221015" y="1336224"/>
                  <a:pt x="2329014" y="1388124"/>
                </a:cubicBezTo>
                <a:cubicBezTo>
                  <a:pt x="2512242" y="1476175"/>
                  <a:pt x="2654356" y="1648990"/>
                  <a:pt x="2709506" y="1850805"/>
                </a:cubicBezTo>
                <a:cubicBezTo>
                  <a:pt x="2732927" y="1936513"/>
                  <a:pt x="2732927" y="2127640"/>
                  <a:pt x="2709506" y="2213347"/>
                </a:cubicBezTo>
                <a:cubicBezTo>
                  <a:pt x="2642083" y="2460071"/>
                  <a:pt x="2447166" y="2657383"/>
                  <a:pt x="2205420" y="2723620"/>
                </a:cubicBezTo>
                <a:cubicBezTo>
                  <a:pt x="2122572" y="2746320"/>
                  <a:pt x="1955248" y="2750756"/>
                  <a:pt x="1873413" y="2732434"/>
                </a:cubicBezTo>
                <a:cubicBezTo>
                  <a:pt x="1737461" y="2701995"/>
                  <a:pt x="1613872" y="2634312"/>
                  <a:pt x="1517766" y="2537653"/>
                </a:cubicBezTo>
                <a:cubicBezTo>
                  <a:pt x="1218474" y="2236635"/>
                  <a:pt x="1248390" y="1728257"/>
                  <a:pt x="1580573" y="1470336"/>
                </a:cubicBezTo>
                <a:cubicBezTo>
                  <a:pt x="1716937" y="1364458"/>
                  <a:pt x="1842874" y="1321991"/>
                  <a:pt x="2020444" y="1321991"/>
                </a:cubicBezTo>
                <a:close/>
              </a:path>
            </a:pathLst>
          </a:custGeom>
          <a:ln w="9478" cap="flat">
            <a:solidFill>
              <a:schemeClr val="bg2">
                <a:lumMod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LT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22" name="Rounded Rectangle 2">
            <a:extLst>
              <a:ext uri="{FF2B5EF4-FFF2-40B4-BE49-F238E27FC236}">
                <a16:creationId xmlns:a16="http://schemas.microsoft.com/office/drawing/2014/main" id="{279372B3-0059-12C0-6875-E266A1E298BD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1563D432-D2AC-65EA-F9FF-46119E94567E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5" name="Rounded Rectangle 5">
            <a:extLst>
              <a:ext uri="{FF2B5EF4-FFF2-40B4-BE49-F238E27FC236}">
                <a16:creationId xmlns:a16="http://schemas.microsoft.com/office/drawing/2014/main" id="{B6F2B3E7-5AC7-C697-31C1-3E79BE30B872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7" name="Rounded Rectangle 6">
            <a:extLst>
              <a:ext uri="{FF2B5EF4-FFF2-40B4-BE49-F238E27FC236}">
                <a16:creationId xmlns:a16="http://schemas.microsoft.com/office/drawing/2014/main" id="{123B0012-32FC-BF07-ACBF-247EAB14270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id="{DEDDBD10-B484-944F-B2DE-93F8DF01E257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9" name="Rounded Rectangle 8">
            <a:extLst>
              <a:ext uri="{FF2B5EF4-FFF2-40B4-BE49-F238E27FC236}">
                <a16:creationId xmlns:a16="http://schemas.microsoft.com/office/drawing/2014/main" id="{56B0EC07-A1B3-27E2-B8D3-F9E3D2033EC6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0" name="Rounded Rectangle 9">
            <a:extLst>
              <a:ext uri="{FF2B5EF4-FFF2-40B4-BE49-F238E27FC236}">
                <a16:creationId xmlns:a16="http://schemas.microsoft.com/office/drawing/2014/main" id="{65129817-D328-DB3D-0ADB-3064D8E518F1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1" name="Rounded Rectangle 10">
            <a:extLst>
              <a:ext uri="{FF2B5EF4-FFF2-40B4-BE49-F238E27FC236}">
                <a16:creationId xmlns:a16="http://schemas.microsoft.com/office/drawing/2014/main" id="{95A5E041-C45E-0A26-04DB-12865580EDB3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2" name="Rounded Rectangle 2">
            <a:extLst>
              <a:ext uri="{FF2B5EF4-FFF2-40B4-BE49-F238E27FC236}">
                <a16:creationId xmlns:a16="http://schemas.microsoft.com/office/drawing/2014/main" id="{C3CDB0DA-1BE1-88DF-D044-1A5E110A1662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3" name="Rounded Rectangle 4">
            <a:extLst>
              <a:ext uri="{FF2B5EF4-FFF2-40B4-BE49-F238E27FC236}">
                <a16:creationId xmlns:a16="http://schemas.microsoft.com/office/drawing/2014/main" id="{4C7C9C32-B927-CCE6-6865-A323300456A5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4" name="Rounded Rectangle 5">
            <a:extLst>
              <a:ext uri="{FF2B5EF4-FFF2-40B4-BE49-F238E27FC236}">
                <a16:creationId xmlns:a16="http://schemas.microsoft.com/office/drawing/2014/main" id="{B28AA814-B5D0-5790-7C48-2DDA0F53CD09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5" name="Rounded Rectangle 6">
            <a:extLst>
              <a:ext uri="{FF2B5EF4-FFF2-40B4-BE49-F238E27FC236}">
                <a16:creationId xmlns:a16="http://schemas.microsoft.com/office/drawing/2014/main" id="{DBC3B18F-F89F-3635-EC59-E2D0D0E3CFC1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47EED6AF-E302-DDFE-A7B0-2BBA2DF9E2E7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7" name="Rounded Rectangle 8">
            <a:extLst>
              <a:ext uri="{FF2B5EF4-FFF2-40B4-BE49-F238E27FC236}">
                <a16:creationId xmlns:a16="http://schemas.microsoft.com/office/drawing/2014/main" id="{69A3BFF4-2C4A-731E-28D6-67C64D8EBA0E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8" name="Rounded Rectangle 9">
            <a:extLst>
              <a:ext uri="{FF2B5EF4-FFF2-40B4-BE49-F238E27FC236}">
                <a16:creationId xmlns:a16="http://schemas.microsoft.com/office/drawing/2014/main" id="{74627131-4BBC-4D84-861F-D6F5884045E6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9" name="Rounded Rectangle 10">
            <a:extLst>
              <a:ext uri="{FF2B5EF4-FFF2-40B4-BE49-F238E27FC236}">
                <a16:creationId xmlns:a16="http://schemas.microsoft.com/office/drawing/2014/main" id="{5B5B66D2-E1C0-133B-905E-B03A96F20BC0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0" name="Rounded Rectangle 20">
            <a:extLst>
              <a:ext uri="{FF2B5EF4-FFF2-40B4-BE49-F238E27FC236}">
                <a16:creationId xmlns:a16="http://schemas.microsoft.com/office/drawing/2014/main" id="{F13A8CD8-B795-F173-AE5C-0DC39FD6005B}"/>
              </a:ext>
            </a:extLst>
          </p:cNvPr>
          <p:cNvSpPr/>
          <p:nvPr/>
        </p:nvSpPr>
        <p:spPr>
          <a:xfrm>
            <a:off x="1042139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1" name="Rounded Rectangle 20">
            <a:extLst>
              <a:ext uri="{FF2B5EF4-FFF2-40B4-BE49-F238E27FC236}">
                <a16:creationId xmlns:a16="http://schemas.microsoft.com/office/drawing/2014/main" id="{60962CD7-0E7A-62BF-6A0C-9A960B0E9FB8}"/>
              </a:ext>
            </a:extLst>
          </p:cNvPr>
          <p:cNvSpPr/>
          <p:nvPr/>
        </p:nvSpPr>
        <p:spPr>
          <a:xfrm>
            <a:off x="10307190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2" name="Rounded Rectangle 20">
            <a:extLst>
              <a:ext uri="{FF2B5EF4-FFF2-40B4-BE49-F238E27FC236}">
                <a16:creationId xmlns:a16="http://schemas.microsoft.com/office/drawing/2014/main" id="{9DDE8CC6-B830-FE65-FC82-103307ADC196}"/>
              </a:ext>
            </a:extLst>
          </p:cNvPr>
          <p:cNvSpPr/>
          <p:nvPr/>
        </p:nvSpPr>
        <p:spPr>
          <a:xfrm>
            <a:off x="1053563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FDF0D5-04DD-F7C9-636E-72A7BEF7D929}"/>
              </a:ext>
            </a:extLst>
          </p:cNvPr>
          <p:cNvSpPr txBox="1"/>
          <p:nvPr/>
        </p:nvSpPr>
        <p:spPr>
          <a:xfrm>
            <a:off x="-200450" y="445464"/>
            <a:ext cx="6580529" cy="902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Arm &amp; Camera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A49BAB-D8BC-7A22-8E98-3904615CD799}"/>
              </a:ext>
            </a:extLst>
          </p:cNvPr>
          <p:cNvSpPr txBox="1"/>
          <p:nvPr/>
        </p:nvSpPr>
        <p:spPr>
          <a:xfrm>
            <a:off x="3946771" y="7343670"/>
            <a:ext cx="469886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Robotic Arm</a:t>
            </a:r>
            <a:r>
              <a:rPr lang="en-US" dirty="0"/>
              <a:t>:</a:t>
            </a:r>
          </a:p>
          <a:p>
            <a:r>
              <a:rPr lang="en-US" dirty="0"/>
              <a:t>- Consist of 5 Servos.</a:t>
            </a:r>
          </a:p>
          <a:p>
            <a:endParaRPr lang="en-US" dirty="0"/>
          </a:p>
          <a:p>
            <a:r>
              <a:rPr lang="en-US" dirty="0"/>
              <a:t>Discuss how the arm picks up objects and places them in a dedicated area on the robot. The arm has </a:t>
            </a:r>
            <a:r>
              <a:rPr lang="en-US" b="1" dirty="0"/>
              <a:t>3 degrees of freedom</a:t>
            </a:r>
            <a:r>
              <a:rPr lang="en-US" dirty="0"/>
              <a:t> (DOF) for flexibility.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Object Recognition with OAK-D </a:t>
            </a:r>
            <a:r>
              <a:rPr lang="en-US" b="1" dirty="0" err="1"/>
              <a:t>Camera</a:t>
            </a:r>
            <a:r>
              <a:rPr lang="en-US" dirty="0" err="1"/>
              <a:t>:Explain</a:t>
            </a:r>
            <a:r>
              <a:rPr lang="en-US" dirty="0"/>
              <a:t> how the OAK-D camera uses </a:t>
            </a:r>
            <a:r>
              <a:rPr lang="en-US" b="1" dirty="0"/>
              <a:t>object recognition technology</a:t>
            </a:r>
            <a:r>
              <a:rPr lang="en-US" dirty="0"/>
              <a:t> to detect and locate trash. Mention its 100% accuracy during testing.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err="1"/>
              <a:t>Integration</a:t>
            </a:r>
            <a:r>
              <a:rPr lang="en-US" dirty="0" err="1"/>
              <a:t>:Highlight</a:t>
            </a:r>
            <a:r>
              <a:rPr lang="en-US" dirty="0"/>
              <a:t> how the robotic arm works in sync with the camera, collecting trash that the camera detects.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001734-3F7E-648B-F1CB-83994BCF3E89}"/>
              </a:ext>
            </a:extLst>
          </p:cNvPr>
          <p:cNvSpPr txBox="1"/>
          <p:nvPr/>
        </p:nvSpPr>
        <p:spPr>
          <a:xfrm>
            <a:off x="689071" y="1454755"/>
            <a:ext cx="75209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Arm</a:t>
            </a:r>
            <a:endParaRPr lang="en-IL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C47BA3-B5A6-E7F7-6D39-0A0347660F7C}"/>
              </a:ext>
            </a:extLst>
          </p:cNvPr>
          <p:cNvSpPr txBox="1"/>
          <p:nvPr/>
        </p:nvSpPr>
        <p:spPr>
          <a:xfrm>
            <a:off x="550570" y="2269441"/>
            <a:ext cx="5829509" cy="30628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Consist of 5 Servos -&gt; 5 DOF.</a:t>
            </a: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cs typeface="Helios"/>
                <a:sym typeface="Helios"/>
              </a:rPr>
              <a:t>Pick up Objects using a Metal griper.</a:t>
            </a: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/>
              <a:t>Main body: Wood and spring for support.</a:t>
            </a:r>
          </a:p>
          <a:p>
            <a:pPr marL="917809" lvl="2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/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230305" lvl="1">
              <a:lnSpc>
                <a:spcPts val="2986"/>
              </a:lnSpc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9586B0-7E97-FFDD-4F00-556D1D3597CC}"/>
              </a:ext>
            </a:extLst>
          </p:cNvPr>
          <p:cNvSpPr txBox="1"/>
          <p:nvPr/>
        </p:nvSpPr>
        <p:spPr>
          <a:xfrm>
            <a:off x="466693" y="4064192"/>
            <a:ext cx="5829509" cy="15239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OAK-d Full HD Camera.</a:t>
            </a: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Using AI Model and OpenCV for object detection</a:t>
            </a: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123642-1DCA-A436-ED3B-C9DA5F18635D}"/>
              </a:ext>
            </a:extLst>
          </p:cNvPr>
          <p:cNvSpPr txBox="1"/>
          <p:nvPr/>
        </p:nvSpPr>
        <p:spPr>
          <a:xfrm>
            <a:off x="689071" y="3315232"/>
            <a:ext cx="75209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Camera</a:t>
            </a:r>
            <a:endParaRPr lang="en-IL" sz="4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5090FAC-551A-AF1C-139F-7B714EDF0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299" y="1641503"/>
            <a:ext cx="2881268" cy="384169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AC15548-1A6E-0061-4179-EF5B4F5C685E}"/>
              </a:ext>
            </a:extLst>
          </p:cNvPr>
          <p:cNvGrpSpPr/>
          <p:nvPr/>
        </p:nvGrpSpPr>
        <p:grpSpPr>
          <a:xfrm>
            <a:off x="2494547" y="3638421"/>
            <a:ext cx="7202906" cy="279755"/>
            <a:chOff x="2494547" y="3638421"/>
            <a:chExt cx="7202906" cy="27975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F735D55-12B1-3ED3-F74D-31DF72B75B70}"/>
                </a:ext>
              </a:extLst>
            </p:cNvPr>
            <p:cNvSpPr/>
            <p:nvPr/>
          </p:nvSpPr>
          <p:spPr>
            <a:xfrm>
              <a:off x="8855242" y="3638421"/>
              <a:ext cx="842211" cy="279755"/>
            </a:xfrm>
            <a:prstGeom prst="rect">
              <a:avLst/>
            </a:prstGeom>
            <a:noFill/>
            <a:ln w="76200">
              <a:solidFill>
                <a:srgbClr val="718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A323DFB-8FB9-7258-D236-A7CBED2B9C64}"/>
                </a:ext>
              </a:extLst>
            </p:cNvPr>
            <p:cNvCxnSpPr>
              <a:cxnSpLocks/>
              <a:endCxn id="17" idx="1"/>
            </p:cNvCxnSpPr>
            <p:nvPr/>
          </p:nvCxnSpPr>
          <p:spPr>
            <a:xfrm>
              <a:off x="2494547" y="3778298"/>
              <a:ext cx="6360695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1268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2766000" y="99000"/>
            <a:ext cx="6660000" cy="6660000"/>
          </a:xfrm>
          <a:prstGeom prst="ellipse">
            <a:avLst/>
          </a:prstGeom>
          <a:noFill/>
          <a:ln w="127000">
            <a:solidFill>
              <a:srgbClr val="292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39936-7ECD-6542-F943-17D85AD02F8F}"/>
              </a:ext>
            </a:extLst>
          </p:cNvPr>
          <p:cNvSpPr txBox="1"/>
          <p:nvPr/>
        </p:nvSpPr>
        <p:spPr>
          <a:xfrm>
            <a:off x="4542263" y="4716845"/>
            <a:ext cx="3107474" cy="922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Mobile</a:t>
            </a:r>
          </a:p>
        </p:txBody>
      </p:sp>
      <p:pic>
        <p:nvPicPr>
          <p:cNvPr id="6" name="Graphic 5" descr="Smart Phone with solid fill">
            <a:extLst>
              <a:ext uri="{FF2B5EF4-FFF2-40B4-BE49-F238E27FC236}">
                <a16:creationId xmlns:a16="http://schemas.microsoft.com/office/drawing/2014/main" id="{E5AB4AA7-0F40-A752-5F44-CE5B1694A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2263" y="826851"/>
            <a:ext cx="3107474" cy="310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93445"/>
      </p:ext>
    </p:extLst>
  </p:cSld>
  <p:clrMapOvr>
    <a:masterClrMapping/>
  </p:clrMapOvr>
  <p:transition spd="slow" advTm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94A2AD-DE54-B778-3A81-2A6A6BFCD993}"/>
              </a:ext>
            </a:extLst>
          </p:cNvPr>
          <p:cNvSpPr txBox="1"/>
          <p:nvPr/>
        </p:nvSpPr>
        <p:spPr>
          <a:xfrm>
            <a:off x="1708217" y="2867204"/>
            <a:ext cx="3107474" cy="922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Mobile</a:t>
            </a:r>
          </a:p>
        </p:txBody>
      </p:sp>
      <p:pic>
        <p:nvPicPr>
          <p:cNvPr id="7" name="Graphic 6" descr="Smart Phone with solid fill">
            <a:extLst>
              <a:ext uri="{FF2B5EF4-FFF2-40B4-BE49-F238E27FC236}">
                <a16:creationId xmlns:a16="http://schemas.microsoft.com/office/drawing/2014/main" id="{6D61244A-D4CB-0EAA-6D8A-D17070E52A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48407" y="1313467"/>
            <a:ext cx="3107474" cy="310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72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115947" y="1224562"/>
            <a:ext cx="4645911" cy="4640618"/>
          </a:xfrm>
          <a:custGeom>
            <a:avLst/>
            <a:gdLst/>
            <a:ahLst/>
            <a:cxnLst/>
            <a:rect l="l" t="t" r="r" b="b"/>
            <a:pathLst>
              <a:path w="10812392" h="10812392">
                <a:moveTo>
                  <a:pt x="0" y="0"/>
                </a:moveTo>
                <a:lnTo>
                  <a:pt x="10812393" y="0"/>
                </a:lnTo>
                <a:lnTo>
                  <a:pt x="10812393" y="10812392"/>
                </a:lnTo>
                <a:lnTo>
                  <a:pt x="0" y="10812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rgbClr val="718BAA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 rot="19619399">
            <a:off x="7113936" y="1192302"/>
            <a:ext cx="4649935" cy="4649935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3"/>
                </a:lnTo>
                <a:lnTo>
                  <a:pt x="0" y="57643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1797268">
            <a:off x="7213237" y="1286042"/>
            <a:ext cx="4451332" cy="4649935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2"/>
                </a:lnTo>
                <a:lnTo>
                  <a:pt x="0" y="576438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0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7">
            <a:extLst>
              <a:ext uri="{FF2B5EF4-FFF2-40B4-BE49-F238E27FC236}">
                <a16:creationId xmlns:a16="http://schemas.microsoft.com/office/drawing/2014/main" id="{7135A76C-ED62-2F36-EE6B-77D2A6760018}"/>
              </a:ext>
            </a:extLst>
          </p:cNvPr>
          <p:cNvGrpSpPr/>
          <p:nvPr/>
        </p:nvGrpSpPr>
        <p:grpSpPr>
          <a:xfrm>
            <a:off x="625964" y="1271065"/>
            <a:ext cx="6117283" cy="926216"/>
            <a:chOff x="0" y="-76200"/>
            <a:chExt cx="9714320" cy="2475279"/>
          </a:xfrm>
        </p:grpSpPr>
        <p:sp>
          <p:nvSpPr>
            <p:cNvPr id="19" name="TextBox 8">
              <a:extLst>
                <a:ext uri="{FF2B5EF4-FFF2-40B4-BE49-F238E27FC236}">
                  <a16:creationId xmlns:a16="http://schemas.microsoft.com/office/drawing/2014/main" id="{4289143C-D4D2-C711-58D6-E52F2AEE5706}"/>
                </a:ext>
              </a:extLst>
            </p:cNvPr>
            <p:cNvSpPr txBox="1"/>
            <p:nvPr/>
          </p:nvSpPr>
          <p:spPr>
            <a:xfrm>
              <a:off x="0" y="-76200"/>
              <a:ext cx="9714320" cy="9111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066"/>
                </a:lnSpc>
              </a:pPr>
              <a:r>
                <a:rPr lang="en-US" sz="4800" b="1" dirty="0">
                  <a:solidFill>
                    <a:srgbClr val="2A2E3A"/>
                  </a:solidFill>
                  <a:latin typeface="Klein Bold"/>
                  <a:ea typeface="Klein Bold"/>
                  <a:cs typeface="Klein Bold"/>
                  <a:sym typeface="Klein Bold"/>
                </a:rPr>
                <a:t>About </a:t>
              </a:r>
              <a:r>
                <a:rPr lang="en-US" sz="4800" b="1" dirty="0">
                  <a:solidFill>
                    <a:srgbClr val="718BAB"/>
                  </a:solidFill>
                  <a:latin typeface="Klein Bold"/>
                  <a:ea typeface="Klein Bold"/>
                  <a:cs typeface="Klein Bold"/>
                  <a:sym typeface="Klein Bold"/>
                </a:rPr>
                <a:t>CIA</a:t>
              </a:r>
            </a:p>
          </p:txBody>
        </p:sp>
        <p:sp>
          <p:nvSpPr>
            <p:cNvPr id="20" name="TextBox 9">
              <a:extLst>
                <a:ext uri="{FF2B5EF4-FFF2-40B4-BE49-F238E27FC236}">
                  <a16:creationId xmlns:a16="http://schemas.microsoft.com/office/drawing/2014/main" id="{5B18FBF9-6F76-0953-1F21-7D6EB886E8FE}"/>
                </a:ext>
              </a:extLst>
            </p:cNvPr>
            <p:cNvSpPr txBox="1"/>
            <p:nvPr/>
          </p:nvSpPr>
          <p:spPr>
            <a:xfrm>
              <a:off x="86323" y="1457691"/>
              <a:ext cx="9273890" cy="94138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230305" lvl="1">
                <a:lnSpc>
                  <a:spcPts val="2986"/>
                </a:lnSpc>
              </a:pPr>
              <a:endParaRPr lang="en-US" sz="2800" dirty="0">
                <a:solidFill>
                  <a:srgbClr val="2A2E3A"/>
                </a:solidFill>
                <a:ea typeface="Helios"/>
                <a:cs typeface="Helios"/>
                <a:sym typeface="Helios"/>
              </a:endParaRPr>
            </a:p>
            <a:p>
              <a:pPr marL="460609" lvl="1" indent="-230304">
                <a:lnSpc>
                  <a:spcPts val="2986"/>
                </a:lnSpc>
                <a:buFont typeface="Arial"/>
                <a:buChar char="•"/>
              </a:pPr>
              <a:endParaRPr lang="en-US" sz="2800" dirty="0">
                <a:solidFill>
                  <a:srgbClr val="2A2E3A"/>
                </a:solidFill>
                <a:ea typeface="Helios"/>
                <a:cs typeface="Helios"/>
                <a:sym typeface="Helio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09BDC54-B446-0671-F687-2713D6DB4DA3}"/>
              </a:ext>
            </a:extLst>
          </p:cNvPr>
          <p:cNvSpPr txBox="1"/>
          <p:nvPr/>
        </p:nvSpPr>
        <p:spPr>
          <a:xfrm>
            <a:off x="3349108" y="33863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L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E6C72C-AB37-4B1D-D10B-EC74B9FDBFC5}"/>
              </a:ext>
            </a:extLst>
          </p:cNvPr>
          <p:cNvSpPr txBox="1"/>
          <p:nvPr/>
        </p:nvSpPr>
        <p:spPr>
          <a:xfrm>
            <a:off x="995336" y="4159713"/>
            <a:ext cx="5069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   Movements pattern.</a:t>
            </a:r>
            <a:endParaRPr lang="en-US" sz="2800" dirty="0">
              <a:solidFill>
                <a:srgbClr val="2A2E3A"/>
              </a:solidFill>
              <a:ea typeface="Helios"/>
              <a:cs typeface="Helios"/>
              <a:sym typeface="Helios"/>
            </a:endParaRPr>
          </a:p>
          <a:p>
            <a:endParaRPr lang="en-IL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7F0BD7-4685-5D9D-4572-974047B1DED1}"/>
              </a:ext>
            </a:extLst>
          </p:cNvPr>
          <p:cNvSpPr txBox="1"/>
          <p:nvPr/>
        </p:nvSpPr>
        <p:spPr>
          <a:xfrm>
            <a:off x="995336" y="3063213"/>
            <a:ext cx="5836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/>
              <a:t>Object Detection and Objects Removal using the AI model.</a:t>
            </a:r>
            <a:endParaRPr lang="en-US" sz="2800" dirty="0">
              <a:solidFill>
                <a:srgbClr val="2A2E3A"/>
              </a:solidFill>
              <a:ea typeface="Helios"/>
              <a:cs typeface="Helios"/>
              <a:sym typeface="Helios"/>
            </a:endParaRPr>
          </a:p>
          <a:p>
            <a:endParaRPr lang="en-IL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7326CC-C2C9-1176-6068-EC7A5EDADC3A}"/>
              </a:ext>
            </a:extLst>
          </p:cNvPr>
          <p:cNvSpPr txBox="1"/>
          <p:nvPr/>
        </p:nvSpPr>
        <p:spPr>
          <a:xfrm>
            <a:off x="995336" y="2274933"/>
            <a:ext cx="6117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/>
              <a:t>Different Cleaning Modes.</a:t>
            </a:r>
            <a:endParaRPr lang="en-IL" sz="28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AB5BFC1-00BE-04E6-49C8-45824F45DF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61040">
            <a:off x="7675805" y="1845026"/>
            <a:ext cx="34798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734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B347EF20-F502-CACC-FF45-F5738DAF1231}"/>
              </a:ext>
            </a:extLst>
          </p:cNvPr>
          <p:cNvSpPr/>
          <p:nvPr/>
        </p:nvSpPr>
        <p:spPr>
          <a:xfrm>
            <a:off x="1113194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20">
            <a:extLst>
              <a:ext uri="{FF2B5EF4-FFF2-40B4-BE49-F238E27FC236}">
                <a16:creationId xmlns:a16="http://schemas.microsoft.com/office/drawing/2014/main" id="{177A50BC-1841-CFCA-DDEB-4B264C3A70D9}"/>
              </a:ext>
            </a:extLst>
          </p:cNvPr>
          <p:cNvSpPr/>
          <p:nvPr/>
        </p:nvSpPr>
        <p:spPr>
          <a:xfrm>
            <a:off x="11249207" y="655911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20">
            <a:extLst>
              <a:ext uri="{FF2B5EF4-FFF2-40B4-BE49-F238E27FC236}">
                <a16:creationId xmlns:a16="http://schemas.microsoft.com/office/drawing/2014/main" id="{BC915C5F-02D6-69C5-DB6F-BD8612DE812E}"/>
              </a:ext>
            </a:extLst>
          </p:cNvPr>
          <p:cNvSpPr/>
          <p:nvPr/>
        </p:nvSpPr>
        <p:spPr>
          <a:xfrm>
            <a:off x="1137197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2AAD1-E116-6EF5-16EB-3CAC96459F97}"/>
              </a:ext>
            </a:extLst>
          </p:cNvPr>
          <p:cNvSpPr txBox="1"/>
          <p:nvPr/>
        </p:nvSpPr>
        <p:spPr>
          <a:xfrm>
            <a:off x="534309" y="800003"/>
            <a:ext cx="3107474" cy="922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0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292D3A"/>
                </a:solidFill>
                <a:effectLst/>
                <a:uLnTx/>
                <a:uFillTx/>
                <a:latin typeface="Klein Bold"/>
                <a:ea typeface="Klein Bold"/>
                <a:cs typeface="Klein Bold"/>
                <a:sym typeface="Klein Bold"/>
              </a:rPr>
              <a:t>Mobile</a:t>
            </a:r>
          </a:p>
        </p:txBody>
      </p:sp>
      <p:pic>
        <p:nvPicPr>
          <p:cNvPr id="10" name="Graphic 9" descr="Smart Phone with solid fill">
            <a:extLst>
              <a:ext uri="{FF2B5EF4-FFF2-40B4-BE49-F238E27FC236}">
                <a16:creationId xmlns:a16="http://schemas.microsoft.com/office/drawing/2014/main" id="{F5DC0885-A595-90A1-02CB-93C334BB5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1270" y="401571"/>
            <a:ext cx="2736761" cy="2736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664FC4-1776-A62B-EA07-F901909843E7}"/>
              </a:ext>
            </a:extLst>
          </p:cNvPr>
          <p:cNvSpPr txBox="1"/>
          <p:nvPr/>
        </p:nvSpPr>
        <p:spPr>
          <a:xfrm>
            <a:off x="757209" y="2063037"/>
            <a:ext cx="821745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92B38"/>
                </a:solidFill>
              </a:rPr>
              <a:t> </a:t>
            </a:r>
            <a:r>
              <a:rPr lang="en-US" sz="2400" dirty="0">
                <a:solidFill>
                  <a:srgbClr val="292B38"/>
                </a:solidFill>
              </a:rPr>
              <a:t>Mainly, 3 pages: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B38"/>
                </a:solidFill>
              </a:rPr>
              <a:t> Home page.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B38"/>
                </a:solidFill>
              </a:rPr>
              <a:t> Manual control.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B38"/>
                </a:solidFill>
              </a:rPr>
              <a:t> Settings.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B38"/>
                </a:solidFill>
              </a:rPr>
              <a:t> Connection Done via WebSocket between mobile and Server.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B38"/>
                </a:solidFill>
              </a:rPr>
              <a:t> The server is hosted locally in Raspberry. </a:t>
            </a:r>
          </a:p>
          <a:p>
            <a:r>
              <a:rPr lang="en-US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037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B347EF20-F502-CACC-FF45-F5738DAF1231}"/>
              </a:ext>
            </a:extLst>
          </p:cNvPr>
          <p:cNvSpPr/>
          <p:nvPr/>
        </p:nvSpPr>
        <p:spPr>
          <a:xfrm>
            <a:off x="1113194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20">
            <a:extLst>
              <a:ext uri="{FF2B5EF4-FFF2-40B4-BE49-F238E27FC236}">
                <a16:creationId xmlns:a16="http://schemas.microsoft.com/office/drawing/2014/main" id="{177A50BC-1841-CFCA-DDEB-4B264C3A70D9}"/>
              </a:ext>
            </a:extLst>
          </p:cNvPr>
          <p:cNvSpPr/>
          <p:nvPr/>
        </p:nvSpPr>
        <p:spPr>
          <a:xfrm>
            <a:off x="11249207" y="655911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20">
            <a:extLst>
              <a:ext uri="{FF2B5EF4-FFF2-40B4-BE49-F238E27FC236}">
                <a16:creationId xmlns:a16="http://schemas.microsoft.com/office/drawing/2014/main" id="{BC915C5F-02D6-69C5-DB6F-BD8612DE812E}"/>
              </a:ext>
            </a:extLst>
          </p:cNvPr>
          <p:cNvSpPr/>
          <p:nvPr/>
        </p:nvSpPr>
        <p:spPr>
          <a:xfrm>
            <a:off x="1137197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2AAD1-E116-6EF5-16EB-3CAC96459F97}"/>
              </a:ext>
            </a:extLst>
          </p:cNvPr>
          <p:cNvSpPr txBox="1"/>
          <p:nvPr/>
        </p:nvSpPr>
        <p:spPr>
          <a:xfrm>
            <a:off x="534309" y="800003"/>
            <a:ext cx="31074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4000" b="1" dirty="0">
                <a:solidFill>
                  <a:srgbClr val="292B38"/>
                </a:solidFill>
              </a:rPr>
              <a:t>Home page</a:t>
            </a:r>
          </a:p>
        </p:txBody>
      </p:sp>
      <p:pic>
        <p:nvPicPr>
          <p:cNvPr id="10" name="Graphic 9" descr="Smart Phone with solid fill">
            <a:extLst>
              <a:ext uri="{FF2B5EF4-FFF2-40B4-BE49-F238E27FC236}">
                <a16:creationId xmlns:a16="http://schemas.microsoft.com/office/drawing/2014/main" id="{F5DC0885-A595-90A1-02CB-93C334BB5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1270" y="401571"/>
            <a:ext cx="2736761" cy="27367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0681B4-B315-D562-302B-615365655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309" y="1918303"/>
            <a:ext cx="2560228" cy="45318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8A2318-A27B-7576-C308-6DA6870D3B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992" y="1918303"/>
            <a:ext cx="2542521" cy="4531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2C347E-4FC8-0726-621C-CA831F3A30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7968" y="1878155"/>
            <a:ext cx="2566701" cy="461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5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B347EF20-F502-CACC-FF45-F5738DAF1231}"/>
              </a:ext>
            </a:extLst>
          </p:cNvPr>
          <p:cNvSpPr/>
          <p:nvPr/>
        </p:nvSpPr>
        <p:spPr>
          <a:xfrm>
            <a:off x="1113194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20">
            <a:extLst>
              <a:ext uri="{FF2B5EF4-FFF2-40B4-BE49-F238E27FC236}">
                <a16:creationId xmlns:a16="http://schemas.microsoft.com/office/drawing/2014/main" id="{177A50BC-1841-CFCA-DDEB-4B264C3A70D9}"/>
              </a:ext>
            </a:extLst>
          </p:cNvPr>
          <p:cNvSpPr/>
          <p:nvPr/>
        </p:nvSpPr>
        <p:spPr>
          <a:xfrm>
            <a:off x="11249207" y="655911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20">
            <a:extLst>
              <a:ext uri="{FF2B5EF4-FFF2-40B4-BE49-F238E27FC236}">
                <a16:creationId xmlns:a16="http://schemas.microsoft.com/office/drawing/2014/main" id="{BC915C5F-02D6-69C5-DB6F-BD8612DE812E}"/>
              </a:ext>
            </a:extLst>
          </p:cNvPr>
          <p:cNvSpPr/>
          <p:nvPr/>
        </p:nvSpPr>
        <p:spPr>
          <a:xfrm>
            <a:off x="1137197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2AAD1-E116-6EF5-16EB-3CAC96459F97}"/>
              </a:ext>
            </a:extLst>
          </p:cNvPr>
          <p:cNvSpPr txBox="1"/>
          <p:nvPr/>
        </p:nvSpPr>
        <p:spPr>
          <a:xfrm>
            <a:off x="534308" y="800003"/>
            <a:ext cx="47581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4000" b="1" dirty="0">
                <a:solidFill>
                  <a:srgbClr val="292B38"/>
                </a:solidFill>
              </a:rPr>
              <a:t>Manual Control</a:t>
            </a:r>
          </a:p>
        </p:txBody>
      </p:sp>
      <p:pic>
        <p:nvPicPr>
          <p:cNvPr id="10" name="Graphic 9" descr="Smart Phone with solid fill">
            <a:extLst>
              <a:ext uri="{FF2B5EF4-FFF2-40B4-BE49-F238E27FC236}">
                <a16:creationId xmlns:a16="http://schemas.microsoft.com/office/drawing/2014/main" id="{F5DC0885-A595-90A1-02CB-93C334BB5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1270" y="401571"/>
            <a:ext cx="2736761" cy="27367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AFCBB9-38AE-E0B5-5E41-56656FF36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32" y="1685258"/>
            <a:ext cx="2735651" cy="48738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C8255B-24E0-A414-6EEF-D87488DC5A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9660" y="1685258"/>
            <a:ext cx="2757995" cy="48738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29CE24-5C70-27A6-F9CE-F2D8E53788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4735" y="1685258"/>
            <a:ext cx="2764326" cy="48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83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B347EF20-F502-CACC-FF45-F5738DAF1231}"/>
              </a:ext>
            </a:extLst>
          </p:cNvPr>
          <p:cNvSpPr/>
          <p:nvPr/>
        </p:nvSpPr>
        <p:spPr>
          <a:xfrm>
            <a:off x="1113194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20">
            <a:extLst>
              <a:ext uri="{FF2B5EF4-FFF2-40B4-BE49-F238E27FC236}">
                <a16:creationId xmlns:a16="http://schemas.microsoft.com/office/drawing/2014/main" id="{177A50BC-1841-CFCA-DDEB-4B264C3A70D9}"/>
              </a:ext>
            </a:extLst>
          </p:cNvPr>
          <p:cNvSpPr/>
          <p:nvPr/>
        </p:nvSpPr>
        <p:spPr>
          <a:xfrm>
            <a:off x="11249207" y="655911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20">
            <a:extLst>
              <a:ext uri="{FF2B5EF4-FFF2-40B4-BE49-F238E27FC236}">
                <a16:creationId xmlns:a16="http://schemas.microsoft.com/office/drawing/2014/main" id="{BC915C5F-02D6-69C5-DB6F-BD8612DE812E}"/>
              </a:ext>
            </a:extLst>
          </p:cNvPr>
          <p:cNvSpPr/>
          <p:nvPr/>
        </p:nvSpPr>
        <p:spPr>
          <a:xfrm>
            <a:off x="1137197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2AAD1-E116-6EF5-16EB-3CAC96459F97}"/>
              </a:ext>
            </a:extLst>
          </p:cNvPr>
          <p:cNvSpPr txBox="1"/>
          <p:nvPr/>
        </p:nvSpPr>
        <p:spPr>
          <a:xfrm>
            <a:off x="534308" y="800003"/>
            <a:ext cx="47581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4000" b="1" dirty="0">
                <a:solidFill>
                  <a:srgbClr val="292B38"/>
                </a:solidFill>
              </a:rPr>
              <a:t>Settings </a:t>
            </a:r>
          </a:p>
        </p:txBody>
      </p:sp>
      <p:pic>
        <p:nvPicPr>
          <p:cNvPr id="10" name="Graphic 9" descr="Smart Phone with solid fill">
            <a:extLst>
              <a:ext uri="{FF2B5EF4-FFF2-40B4-BE49-F238E27FC236}">
                <a16:creationId xmlns:a16="http://schemas.microsoft.com/office/drawing/2014/main" id="{F5DC0885-A595-90A1-02CB-93C334BB5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1270" y="401571"/>
            <a:ext cx="2736761" cy="2736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8D8F81-D705-7441-D15F-0CA9934164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990" y="1524523"/>
            <a:ext cx="2736761" cy="48572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994911-A42C-DB9B-AFC4-678E6C9CA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2435" y="1524522"/>
            <a:ext cx="2754532" cy="485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43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C861A1-5041-FA48-9C08-E00E83BF7177}"/>
              </a:ext>
            </a:extLst>
          </p:cNvPr>
          <p:cNvSpPr/>
          <p:nvPr/>
        </p:nvSpPr>
        <p:spPr>
          <a:xfrm>
            <a:off x="8396870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D6F6DD-4828-4A4E-9336-6CCFE09E4AFE}"/>
              </a:ext>
            </a:extLst>
          </p:cNvPr>
          <p:cNvSpPr/>
          <p:nvPr/>
        </p:nvSpPr>
        <p:spPr>
          <a:xfrm>
            <a:off x="9206033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FE9B72F-DF87-5F4E-B684-D0770028819B}"/>
              </a:ext>
            </a:extLst>
          </p:cNvPr>
          <p:cNvSpPr/>
          <p:nvPr/>
        </p:nvSpPr>
        <p:spPr>
          <a:xfrm>
            <a:off x="9998121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8" name="Rounded Rectangle 2">
            <a:extLst>
              <a:ext uri="{FF2B5EF4-FFF2-40B4-BE49-F238E27FC236}">
                <a16:creationId xmlns:a16="http://schemas.microsoft.com/office/drawing/2014/main" id="{53E1E814-9807-C303-AA8F-E0C4E6C841F5}"/>
              </a:ext>
            </a:extLst>
          </p:cNvPr>
          <p:cNvSpPr/>
          <p:nvPr/>
        </p:nvSpPr>
        <p:spPr>
          <a:xfrm>
            <a:off x="103370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9" name="Rounded Rectangle 4">
            <a:extLst>
              <a:ext uri="{FF2B5EF4-FFF2-40B4-BE49-F238E27FC236}">
                <a16:creationId xmlns:a16="http://schemas.microsoft.com/office/drawing/2014/main" id="{300B2FDB-BD5D-F7AD-A981-FDAD1D6D9695}"/>
              </a:ext>
            </a:extLst>
          </p:cNvPr>
          <p:cNvSpPr/>
          <p:nvPr/>
        </p:nvSpPr>
        <p:spPr>
          <a:xfrm>
            <a:off x="104563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0" name="Rounded Rectangle 5">
            <a:extLst>
              <a:ext uri="{FF2B5EF4-FFF2-40B4-BE49-F238E27FC236}">
                <a16:creationId xmlns:a16="http://schemas.microsoft.com/office/drawing/2014/main" id="{4626A71E-93E6-68AA-A298-50C5F2377509}"/>
              </a:ext>
            </a:extLst>
          </p:cNvPr>
          <p:cNvSpPr/>
          <p:nvPr/>
        </p:nvSpPr>
        <p:spPr>
          <a:xfrm>
            <a:off x="111719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1" name="Rounded Rectangle 6">
            <a:extLst>
              <a:ext uri="{FF2B5EF4-FFF2-40B4-BE49-F238E27FC236}">
                <a16:creationId xmlns:a16="http://schemas.microsoft.com/office/drawing/2014/main" id="{8A5786AD-C113-C607-8F46-30EAF6E233BC}"/>
              </a:ext>
            </a:extLst>
          </p:cNvPr>
          <p:cNvSpPr/>
          <p:nvPr/>
        </p:nvSpPr>
        <p:spPr>
          <a:xfrm>
            <a:off x="105756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id="{692C4B92-B1D4-206D-334B-F9024F7A560B}"/>
              </a:ext>
            </a:extLst>
          </p:cNvPr>
          <p:cNvSpPr/>
          <p:nvPr/>
        </p:nvSpPr>
        <p:spPr>
          <a:xfrm>
            <a:off x="106948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3" name="Rounded Rectangle 8">
            <a:extLst>
              <a:ext uri="{FF2B5EF4-FFF2-40B4-BE49-F238E27FC236}">
                <a16:creationId xmlns:a16="http://schemas.microsoft.com/office/drawing/2014/main" id="{D71A3500-FCA2-B0F7-88F9-2C4B854F7C3D}"/>
              </a:ext>
            </a:extLst>
          </p:cNvPr>
          <p:cNvSpPr/>
          <p:nvPr/>
        </p:nvSpPr>
        <p:spPr>
          <a:xfrm>
            <a:off x="108141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4" name="Rounded Rectangle 9">
            <a:extLst>
              <a:ext uri="{FF2B5EF4-FFF2-40B4-BE49-F238E27FC236}">
                <a16:creationId xmlns:a16="http://schemas.microsoft.com/office/drawing/2014/main" id="{CFACB950-E1AC-462E-EA7D-DBEE28CA98A8}"/>
              </a:ext>
            </a:extLst>
          </p:cNvPr>
          <p:cNvSpPr/>
          <p:nvPr/>
        </p:nvSpPr>
        <p:spPr>
          <a:xfrm>
            <a:off x="10933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5" name="Rounded Rectangle 10">
            <a:extLst>
              <a:ext uri="{FF2B5EF4-FFF2-40B4-BE49-F238E27FC236}">
                <a16:creationId xmlns:a16="http://schemas.microsoft.com/office/drawing/2014/main" id="{1FEB9E62-690D-9A39-D7CF-431C81A5C1EE}"/>
              </a:ext>
            </a:extLst>
          </p:cNvPr>
          <p:cNvSpPr/>
          <p:nvPr/>
        </p:nvSpPr>
        <p:spPr>
          <a:xfrm>
            <a:off x="11052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6" name="Rounded Rectangle 2">
            <a:extLst>
              <a:ext uri="{FF2B5EF4-FFF2-40B4-BE49-F238E27FC236}">
                <a16:creationId xmlns:a16="http://schemas.microsoft.com/office/drawing/2014/main" id="{C2F72262-E9E0-9766-25A2-35882ED425B4}"/>
              </a:ext>
            </a:extLst>
          </p:cNvPr>
          <p:cNvSpPr/>
          <p:nvPr/>
        </p:nvSpPr>
        <p:spPr>
          <a:xfrm>
            <a:off x="93927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7" name="Rounded Rectangle 4">
            <a:extLst>
              <a:ext uri="{FF2B5EF4-FFF2-40B4-BE49-F238E27FC236}">
                <a16:creationId xmlns:a16="http://schemas.microsoft.com/office/drawing/2014/main" id="{9AE875C6-2689-74F5-C49C-B5CFEEDE26FB}"/>
              </a:ext>
            </a:extLst>
          </p:cNvPr>
          <p:cNvSpPr/>
          <p:nvPr/>
        </p:nvSpPr>
        <p:spPr>
          <a:xfrm>
            <a:off x="95069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id="{7EF7747D-0075-FAFE-BC8F-5573330A4582}"/>
              </a:ext>
            </a:extLst>
          </p:cNvPr>
          <p:cNvSpPr/>
          <p:nvPr/>
        </p:nvSpPr>
        <p:spPr>
          <a:xfrm>
            <a:off x="102225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39" name="Rounded Rectangle 6">
            <a:extLst>
              <a:ext uri="{FF2B5EF4-FFF2-40B4-BE49-F238E27FC236}">
                <a16:creationId xmlns:a16="http://schemas.microsoft.com/office/drawing/2014/main" id="{D2F61D59-B7D7-0B49-3435-9230E3C2C6E7}"/>
              </a:ext>
            </a:extLst>
          </p:cNvPr>
          <p:cNvSpPr/>
          <p:nvPr/>
        </p:nvSpPr>
        <p:spPr>
          <a:xfrm>
            <a:off x="96262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id="{5103273A-8DF4-E4AA-9088-E74851B6BFE0}"/>
              </a:ext>
            </a:extLst>
          </p:cNvPr>
          <p:cNvSpPr/>
          <p:nvPr/>
        </p:nvSpPr>
        <p:spPr>
          <a:xfrm>
            <a:off x="97455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1" name="Rounded Rectangle 8">
            <a:extLst>
              <a:ext uri="{FF2B5EF4-FFF2-40B4-BE49-F238E27FC236}">
                <a16:creationId xmlns:a16="http://schemas.microsoft.com/office/drawing/2014/main" id="{0876047F-075D-1993-54BA-B5299240E16E}"/>
              </a:ext>
            </a:extLst>
          </p:cNvPr>
          <p:cNvSpPr/>
          <p:nvPr/>
        </p:nvSpPr>
        <p:spPr>
          <a:xfrm>
            <a:off x="98647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2" name="Rounded Rectangle 9">
            <a:extLst>
              <a:ext uri="{FF2B5EF4-FFF2-40B4-BE49-F238E27FC236}">
                <a16:creationId xmlns:a16="http://schemas.microsoft.com/office/drawing/2014/main" id="{B6F2A043-7097-0C5C-6F82-1CB9EF25247E}"/>
              </a:ext>
            </a:extLst>
          </p:cNvPr>
          <p:cNvSpPr/>
          <p:nvPr/>
        </p:nvSpPr>
        <p:spPr>
          <a:xfrm>
            <a:off x="99840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3" name="Rounded Rectangle 10">
            <a:extLst>
              <a:ext uri="{FF2B5EF4-FFF2-40B4-BE49-F238E27FC236}">
                <a16:creationId xmlns:a16="http://schemas.microsoft.com/office/drawing/2014/main" id="{8CBBE47A-7508-E9EF-3A8E-028238B456CA}"/>
              </a:ext>
            </a:extLst>
          </p:cNvPr>
          <p:cNvSpPr/>
          <p:nvPr/>
        </p:nvSpPr>
        <p:spPr>
          <a:xfrm>
            <a:off x="101033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id="{E7F69BB6-CE7B-D985-A282-546EF488A72F}"/>
              </a:ext>
            </a:extLst>
          </p:cNvPr>
          <p:cNvSpPr/>
          <p:nvPr/>
        </p:nvSpPr>
        <p:spPr>
          <a:xfrm>
            <a:off x="98668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927EF68F-1C4B-51AF-42A4-86510B654247}"/>
              </a:ext>
            </a:extLst>
          </p:cNvPr>
          <p:cNvSpPr/>
          <p:nvPr/>
        </p:nvSpPr>
        <p:spPr>
          <a:xfrm>
            <a:off x="93906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6" name="Rounded Rectangle 20">
            <a:extLst>
              <a:ext uri="{FF2B5EF4-FFF2-40B4-BE49-F238E27FC236}">
                <a16:creationId xmlns:a16="http://schemas.microsoft.com/office/drawing/2014/main" id="{F0576D80-A648-4CBF-D16E-57C68E2D6DF1}"/>
              </a:ext>
            </a:extLst>
          </p:cNvPr>
          <p:cNvSpPr/>
          <p:nvPr/>
        </p:nvSpPr>
        <p:spPr>
          <a:xfrm>
            <a:off x="95050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7" name="Rounded Rectangle 20">
            <a:extLst>
              <a:ext uri="{FF2B5EF4-FFF2-40B4-BE49-F238E27FC236}">
                <a16:creationId xmlns:a16="http://schemas.microsoft.com/office/drawing/2014/main" id="{6EDF9899-F102-A160-D57E-882DCEBB44C2}"/>
              </a:ext>
            </a:extLst>
          </p:cNvPr>
          <p:cNvSpPr/>
          <p:nvPr/>
        </p:nvSpPr>
        <p:spPr>
          <a:xfrm>
            <a:off x="96262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8" name="Rounded Rectangle 20">
            <a:extLst>
              <a:ext uri="{FF2B5EF4-FFF2-40B4-BE49-F238E27FC236}">
                <a16:creationId xmlns:a16="http://schemas.microsoft.com/office/drawing/2014/main" id="{59919478-9B53-D0CB-3FC4-FEB7E59915EF}"/>
              </a:ext>
            </a:extLst>
          </p:cNvPr>
          <p:cNvSpPr/>
          <p:nvPr/>
        </p:nvSpPr>
        <p:spPr>
          <a:xfrm>
            <a:off x="97455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D34E4319-B550-D344-68A8-8FDA126DA9B5}"/>
              </a:ext>
            </a:extLst>
          </p:cNvPr>
          <p:cNvSpPr/>
          <p:nvPr/>
        </p:nvSpPr>
        <p:spPr>
          <a:xfrm>
            <a:off x="99810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6587ABFD-261F-A7C1-BE5C-3E2D531C2A0C}"/>
              </a:ext>
            </a:extLst>
          </p:cNvPr>
          <p:cNvSpPr/>
          <p:nvPr/>
        </p:nvSpPr>
        <p:spPr>
          <a:xfrm>
            <a:off x="101033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F07E22C3-2259-91F0-907B-8729DFF8F24B}"/>
              </a:ext>
            </a:extLst>
          </p:cNvPr>
          <p:cNvSpPr/>
          <p:nvPr/>
        </p:nvSpPr>
        <p:spPr>
          <a:xfrm>
            <a:off x="10219292" y="6564965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52F43282-C33B-7A01-6861-AADE72DCCC06}"/>
              </a:ext>
            </a:extLst>
          </p:cNvPr>
          <p:cNvSpPr/>
          <p:nvPr/>
        </p:nvSpPr>
        <p:spPr>
          <a:xfrm>
            <a:off x="103314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19BEC286-7E21-D4B9-AD2F-55747E237D93}"/>
              </a:ext>
            </a:extLst>
          </p:cNvPr>
          <p:cNvSpPr/>
          <p:nvPr/>
        </p:nvSpPr>
        <p:spPr>
          <a:xfrm>
            <a:off x="1045407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7" name="Freeform 2">
            <a:extLst>
              <a:ext uri="{FF2B5EF4-FFF2-40B4-BE49-F238E27FC236}">
                <a16:creationId xmlns:a16="http://schemas.microsoft.com/office/drawing/2014/main" id="{1E40AE3B-24E2-D52E-0154-78FD7752C7A8}"/>
              </a:ext>
            </a:extLst>
          </p:cNvPr>
          <p:cNvSpPr/>
          <p:nvPr/>
        </p:nvSpPr>
        <p:spPr>
          <a:xfrm rot="673413">
            <a:off x="8181706" y="-3248204"/>
            <a:ext cx="13265113" cy="13265113"/>
          </a:xfrm>
          <a:custGeom>
            <a:avLst/>
            <a:gdLst/>
            <a:ahLst/>
            <a:cxnLst/>
            <a:rect l="l" t="t" r="r" b="b"/>
            <a:pathLst>
              <a:path w="13265113" h="13265113">
                <a:moveTo>
                  <a:pt x="0" y="0"/>
                </a:moveTo>
                <a:lnTo>
                  <a:pt x="13265113" y="0"/>
                </a:lnTo>
                <a:lnTo>
                  <a:pt x="13265113" y="13265112"/>
                </a:lnTo>
                <a:lnTo>
                  <a:pt x="0" y="13265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4" name="Graphic 3" descr="Single gear with solid fill">
            <a:extLst>
              <a:ext uri="{FF2B5EF4-FFF2-40B4-BE49-F238E27FC236}">
                <a16:creationId xmlns:a16="http://schemas.microsoft.com/office/drawing/2014/main" id="{31FCABF4-D0B1-6C56-D5AD-6F00429519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78747" y="775144"/>
            <a:ext cx="3449131" cy="3449131"/>
          </a:xfrm>
          <a:prstGeom prst="rect">
            <a:avLst/>
          </a:prstGeom>
        </p:spPr>
      </p:pic>
      <p:sp>
        <p:nvSpPr>
          <p:cNvPr id="5" name="Freeform 2">
            <a:extLst>
              <a:ext uri="{FF2B5EF4-FFF2-40B4-BE49-F238E27FC236}">
                <a16:creationId xmlns:a16="http://schemas.microsoft.com/office/drawing/2014/main" id="{5D51EB4B-12C3-13AE-79F6-88AEDEE23C9B}"/>
              </a:ext>
            </a:extLst>
          </p:cNvPr>
          <p:cNvSpPr/>
          <p:nvPr/>
        </p:nvSpPr>
        <p:spPr>
          <a:xfrm rot="15604102">
            <a:off x="-4628441" y="-10085381"/>
            <a:ext cx="13265113" cy="13265113"/>
          </a:xfrm>
          <a:custGeom>
            <a:avLst/>
            <a:gdLst/>
            <a:ahLst/>
            <a:cxnLst/>
            <a:rect l="l" t="t" r="r" b="b"/>
            <a:pathLst>
              <a:path w="13265113" h="13265113">
                <a:moveTo>
                  <a:pt x="0" y="0"/>
                </a:moveTo>
                <a:lnTo>
                  <a:pt x="13265113" y="0"/>
                </a:lnTo>
                <a:lnTo>
                  <a:pt x="13265113" y="13265112"/>
                </a:lnTo>
                <a:lnTo>
                  <a:pt x="0" y="13265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D8A5B-E94B-9B67-A56C-3C88904BF27A}"/>
              </a:ext>
            </a:extLst>
          </p:cNvPr>
          <p:cNvSpPr txBox="1"/>
          <p:nvPr/>
        </p:nvSpPr>
        <p:spPr>
          <a:xfrm>
            <a:off x="532801" y="946643"/>
            <a:ext cx="7091361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Klein Bold"/>
                <a:ea typeface="Klein Bold"/>
                <a:cs typeface="Klein Bold"/>
                <a:sym typeface="Klein Bold"/>
              </a:rPr>
              <a:t>Constraints </a:t>
            </a:r>
          </a:p>
          <a:p>
            <a:endParaRPr lang="en-US" sz="2000" dirty="0"/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800100" lvl="1" indent="-342900">
              <a:buFontTx/>
              <a:buChar char="-"/>
            </a:pPr>
            <a:r>
              <a:rPr lang="en-US" sz="2400" dirty="0"/>
              <a:t>Time, Time, Time …. N, where N </a:t>
            </a:r>
            <a:r>
              <a:rPr lang="en-US" sz="2400" dirty="0">
                <a:sym typeface="Wingdings" pitchFamily="2" charset="2"/>
              </a:rPr>
              <a:t></a:t>
            </a:r>
            <a:r>
              <a:rPr lang="en-IL" dirty="0"/>
              <a:t> </a:t>
            </a:r>
            <a:r>
              <a:rPr lang="en-IL" sz="3200" dirty="0"/>
              <a:t>∞</a:t>
            </a:r>
            <a:r>
              <a:rPr lang="en-US" sz="2400" dirty="0">
                <a:sym typeface="Wingdings" pitchFamily="2" charset="2"/>
              </a:rPr>
              <a:t> 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ym typeface="Wingdings" pitchFamily="2" charset="2"/>
              </a:rPr>
              <a:t>Size. 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ym typeface="Wingdings" pitchFamily="2" charset="2"/>
              </a:rPr>
              <a:t>A lot of things related to size(power).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ym typeface="Wingdings" pitchFamily="2" charset="2"/>
              </a:rPr>
              <a:t>Some ICs like LIDAR(</a:t>
            </a:r>
            <a:r>
              <a:rPr lang="en-US" sz="2000" dirty="0"/>
              <a:t>Light Detection and Ranging</a:t>
            </a:r>
            <a:r>
              <a:rPr lang="en-US" sz="2400" dirty="0">
                <a:sym typeface="Wingdings" pitchFamily="2" charset="2"/>
              </a:rPr>
              <a:t>).</a:t>
            </a:r>
          </a:p>
          <a:p>
            <a:pPr marL="800100" lvl="1" indent="-342900">
              <a:buFontTx/>
              <a:buChar char="-"/>
            </a:pPr>
            <a:endParaRPr lang="en-US" sz="24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2468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644618" y="-2853573"/>
            <a:ext cx="7208261" cy="7208261"/>
          </a:xfrm>
          <a:custGeom>
            <a:avLst/>
            <a:gdLst/>
            <a:ahLst/>
            <a:cxnLst/>
            <a:rect l="l" t="t" r="r" b="b"/>
            <a:pathLst>
              <a:path w="10812392" h="10812392">
                <a:moveTo>
                  <a:pt x="0" y="0"/>
                </a:moveTo>
                <a:lnTo>
                  <a:pt x="10812393" y="0"/>
                </a:lnTo>
                <a:lnTo>
                  <a:pt x="10812393" y="10812392"/>
                </a:lnTo>
                <a:lnTo>
                  <a:pt x="0" y="10812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rgbClr val="718BAA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-2271466" y="2954712"/>
            <a:ext cx="3842922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3"/>
                </a:lnTo>
                <a:lnTo>
                  <a:pt x="0" y="57643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8052" y="5268136"/>
            <a:ext cx="3842922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2"/>
                </a:lnTo>
                <a:lnTo>
                  <a:pt x="0" y="57643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557007" y="200067"/>
            <a:ext cx="5410200" cy="11467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600"/>
              </a:lnSpc>
            </a:pPr>
            <a:r>
              <a:rPr lang="en-US" sz="6600" b="1" dirty="0">
                <a:solidFill>
                  <a:schemeClr val="bg1"/>
                </a:solidFill>
                <a:latin typeface="Klein Bold"/>
                <a:ea typeface="Klein Bold"/>
                <a:cs typeface="Klein Bold"/>
                <a:sym typeface="Klein Bold"/>
              </a:rPr>
              <a:t>Future work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1F0E4A-1F48-C5C0-B2B2-244D0BF81F8F}"/>
              </a:ext>
            </a:extLst>
          </p:cNvPr>
          <p:cNvSpPr txBox="1"/>
          <p:nvPr/>
        </p:nvSpPr>
        <p:spPr>
          <a:xfrm>
            <a:off x="5344510" y="1686910"/>
            <a:ext cx="62116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IL" sz="2400" dirty="0"/>
              <a:t>Several objects (trach) types det</a:t>
            </a:r>
            <a:r>
              <a:rPr lang="en-US" sz="2400" dirty="0"/>
              <a:t>e</a:t>
            </a:r>
            <a:r>
              <a:rPr lang="en-IL" sz="2400" dirty="0"/>
              <a:t>ction for Camera.</a:t>
            </a:r>
          </a:p>
          <a:p>
            <a:pPr marL="342900" indent="-342900">
              <a:buFontTx/>
              <a:buChar char="-"/>
            </a:pPr>
            <a:r>
              <a:rPr lang="en-IL" sz="2400" dirty="0"/>
              <a:t>Integrate other </a:t>
            </a:r>
            <a:r>
              <a:rPr lang="en-US" sz="2400" dirty="0"/>
              <a:t>Movement</a:t>
            </a:r>
            <a:r>
              <a:rPr lang="en-IL" sz="2400" dirty="0"/>
              <a:t> modes.</a:t>
            </a:r>
          </a:p>
          <a:p>
            <a:pPr marL="342900" indent="-342900">
              <a:buFontTx/>
              <a:buChar char="-"/>
            </a:pPr>
            <a:r>
              <a:rPr lang="en-IL" sz="2400" dirty="0"/>
              <a:t>Scan the map to the mobile and add </a:t>
            </a:r>
            <a:r>
              <a:rPr lang="en-US" sz="2400" dirty="0"/>
              <a:t>the </a:t>
            </a:r>
            <a:r>
              <a:rPr lang="en-IL" sz="2400" dirty="0"/>
              <a:t>user interactive map.</a:t>
            </a:r>
          </a:p>
          <a:p>
            <a:pPr marL="342900" indent="-342900">
              <a:buFontTx/>
              <a:buChar char="-"/>
            </a:pPr>
            <a:r>
              <a:rPr lang="en-IL" sz="2400" dirty="0"/>
              <a:t>Add the </a:t>
            </a:r>
            <a:r>
              <a:rPr lang="en-US" sz="2400" dirty="0"/>
              <a:t>functionality </a:t>
            </a:r>
            <a:r>
              <a:rPr lang="en-IL" sz="2400" dirty="0"/>
              <a:t>to let the arm remove non</a:t>
            </a:r>
            <a:r>
              <a:rPr lang="en-US" sz="2400" dirty="0"/>
              <a:t>-trash </a:t>
            </a:r>
            <a:r>
              <a:rPr lang="en-IL" sz="2400" dirty="0"/>
              <a:t>objects.</a:t>
            </a:r>
          </a:p>
          <a:p>
            <a:pPr marL="342900" indent="-342900">
              <a:buFontTx/>
              <a:buChar char="-"/>
            </a:pPr>
            <a:r>
              <a:rPr lang="en-IL" sz="2400" dirty="0"/>
              <a:t>Automated power charging and water fill in. </a:t>
            </a:r>
          </a:p>
          <a:p>
            <a:pPr marL="342900" indent="-342900">
              <a:buFontTx/>
              <a:buChar char="-"/>
            </a:pPr>
            <a:endParaRPr lang="en-IL" sz="2400" dirty="0"/>
          </a:p>
          <a:p>
            <a:pPr marL="342900" indent="-342900">
              <a:buFontTx/>
              <a:buChar char="-"/>
            </a:pPr>
            <a:endParaRPr lang="en-IL" sz="2400" dirty="0"/>
          </a:p>
        </p:txBody>
      </p:sp>
    </p:spTree>
    <p:extLst>
      <p:ext uri="{BB962C8B-B14F-4D97-AF65-F5344CB8AC3E}">
        <p14:creationId xmlns:p14="http://schemas.microsoft.com/office/powerpoint/2010/main" val="1646870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8929">
        <p159:morph option="byObject"/>
      </p:transition>
    </mc:Choice>
    <mc:Fallback xmlns="">
      <p:transition spd="slow" advTm="89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144536" y="-3199592"/>
            <a:ext cx="7651717" cy="7253513"/>
          </a:xfrm>
          <a:custGeom>
            <a:avLst/>
            <a:gdLst/>
            <a:ahLst/>
            <a:cxnLst/>
            <a:rect l="l" t="t" r="r" b="b"/>
            <a:pathLst>
              <a:path w="10812392" h="10812392">
                <a:moveTo>
                  <a:pt x="0" y="0"/>
                </a:moveTo>
                <a:lnTo>
                  <a:pt x="10812393" y="0"/>
                </a:lnTo>
                <a:lnTo>
                  <a:pt x="10812393" y="10812392"/>
                </a:lnTo>
                <a:lnTo>
                  <a:pt x="0" y="10812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 dirty="0">
              <a:solidFill>
                <a:srgbClr val="718BAA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 rot="16200000">
            <a:off x="7607815" y="2515970"/>
            <a:ext cx="3842922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3"/>
                </a:lnTo>
                <a:lnTo>
                  <a:pt x="0" y="57643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165725">
            <a:off x="10920520" y="3777733"/>
            <a:ext cx="3678786" cy="3842922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2"/>
                </a:lnTo>
                <a:lnTo>
                  <a:pt x="0" y="576438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0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9">
            <a:extLst>
              <a:ext uri="{FF2B5EF4-FFF2-40B4-BE49-F238E27FC236}">
                <a16:creationId xmlns:a16="http://schemas.microsoft.com/office/drawing/2014/main" id="{3D35DB8A-FAF7-F643-3B41-17D1D2E2EF53}"/>
              </a:ext>
            </a:extLst>
          </p:cNvPr>
          <p:cNvSpPr txBox="1"/>
          <p:nvPr/>
        </p:nvSpPr>
        <p:spPr>
          <a:xfrm>
            <a:off x="772510" y="427164"/>
            <a:ext cx="5410200" cy="11467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600"/>
              </a:lnSpc>
            </a:pPr>
            <a:r>
              <a:rPr lang="en-US" sz="6600" b="1" dirty="0">
                <a:solidFill>
                  <a:schemeClr val="bg2">
                    <a:lumMod val="25000"/>
                  </a:schemeClr>
                </a:solidFill>
                <a:latin typeface="Klein Bold"/>
                <a:ea typeface="Klein Bold"/>
                <a:cs typeface="Klein Bold"/>
                <a:sym typeface="Klein Bold"/>
              </a:rPr>
              <a:t>Demonstration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9A5F43-90C0-C9B0-B7B9-2201C07AA025}"/>
              </a:ext>
            </a:extLst>
          </p:cNvPr>
          <p:cNvSpPr txBox="1"/>
          <p:nvPr/>
        </p:nvSpPr>
        <p:spPr>
          <a:xfrm>
            <a:off x="1093835" y="2038915"/>
            <a:ext cx="32749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800" dirty="0"/>
              <a:t>1- Test antiFall.  </a:t>
            </a:r>
          </a:p>
          <a:p>
            <a:r>
              <a:rPr lang="en-IL" sz="2800" dirty="0"/>
              <a:t>2- test 2</a:t>
            </a:r>
          </a:p>
        </p:txBody>
      </p:sp>
    </p:spTree>
    <p:extLst>
      <p:ext uri="{BB962C8B-B14F-4D97-AF65-F5344CB8AC3E}">
        <p14:creationId xmlns:p14="http://schemas.microsoft.com/office/powerpoint/2010/main" val="509144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3">
            <a:extLst>
              <a:ext uri="{FF2B5EF4-FFF2-40B4-BE49-F238E27FC236}">
                <a16:creationId xmlns:a16="http://schemas.microsoft.com/office/drawing/2014/main" id="{ED937B34-75D3-5737-8BEB-57F3C77B4B6E}"/>
              </a:ext>
            </a:extLst>
          </p:cNvPr>
          <p:cNvSpPr/>
          <p:nvPr/>
        </p:nvSpPr>
        <p:spPr>
          <a:xfrm>
            <a:off x="0" y="0"/>
            <a:ext cx="12198350" cy="2421335"/>
          </a:xfrm>
          <a:custGeom>
            <a:avLst/>
            <a:gdLst/>
            <a:ahLst/>
            <a:cxnLst/>
            <a:rect l="l" t="t" r="r" b="b"/>
            <a:pathLst>
              <a:path w="18288000" h="3608707">
                <a:moveTo>
                  <a:pt x="0" y="0"/>
                </a:moveTo>
                <a:lnTo>
                  <a:pt x="18288000" y="0"/>
                </a:lnTo>
                <a:lnTo>
                  <a:pt x="18288000" y="3608707"/>
                </a:lnTo>
                <a:lnTo>
                  <a:pt x="0" y="36087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84715"/>
            </a:stretch>
          </a:blipFill>
        </p:spPr>
        <p:txBody>
          <a:bodyPr/>
          <a:lstStyle/>
          <a:p>
            <a:endParaRPr lang="en-IL" dirty="0"/>
          </a:p>
        </p:txBody>
      </p:sp>
      <p:grpSp>
        <p:nvGrpSpPr>
          <p:cNvPr id="4" name="Group 4"/>
          <p:cNvGrpSpPr/>
          <p:nvPr/>
        </p:nvGrpSpPr>
        <p:grpSpPr>
          <a:xfrm>
            <a:off x="0" y="2515409"/>
            <a:ext cx="12192000" cy="4342591"/>
            <a:chOff x="0" y="0"/>
            <a:chExt cx="4816593" cy="171559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816592" cy="1715591"/>
            </a:xfrm>
            <a:custGeom>
              <a:avLst/>
              <a:gdLst/>
              <a:ahLst/>
              <a:cxnLst/>
              <a:rect l="l" t="t" r="r" b="b"/>
              <a:pathLst>
                <a:path w="4816592" h="1715591">
                  <a:moveTo>
                    <a:pt x="0" y="0"/>
                  </a:moveTo>
                  <a:lnTo>
                    <a:pt x="4816592" y="0"/>
                  </a:lnTo>
                  <a:lnTo>
                    <a:pt x="4816592" y="1715591"/>
                  </a:lnTo>
                  <a:lnTo>
                    <a:pt x="0" y="1715591"/>
                  </a:lnTo>
                  <a:close/>
                </a:path>
              </a:pathLst>
            </a:custGeom>
            <a:solidFill>
              <a:srgbClr val="F4F4F4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4816593" cy="1772741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6"/>
                </a:lnSpc>
              </a:pPr>
              <a:endParaRPr sz="1200"/>
            </a:p>
          </p:txBody>
        </p:sp>
      </p:grpSp>
      <p:graphicFrame>
        <p:nvGraphicFramePr>
          <p:cNvPr id="7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514092"/>
              </p:ext>
            </p:extLst>
          </p:nvPr>
        </p:nvGraphicFramePr>
        <p:xfrm>
          <a:off x="1356920" y="3096896"/>
          <a:ext cx="4402898" cy="3015615"/>
        </p:xfrm>
        <a:graphic>
          <a:graphicData uri="http://schemas.openxmlformats.org/drawingml/2006/table">
            <a:tbl>
              <a:tblPr/>
              <a:tblGrid>
                <a:gridCol w="3479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741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Introduction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3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CIA Stages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4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    Idea &amp; Design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 dirty="0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5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    Body &amp; Movement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6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    Cleaning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 dirty="0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7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88906"/>
              </p:ext>
            </p:extLst>
          </p:nvPr>
        </p:nvGraphicFramePr>
        <p:xfrm>
          <a:off x="6431353" y="3096896"/>
          <a:ext cx="4402898" cy="3015615"/>
        </p:xfrm>
        <a:graphic>
          <a:graphicData uri="http://schemas.openxmlformats.org/drawingml/2006/table">
            <a:tbl>
              <a:tblPr/>
              <a:tblGrid>
                <a:gridCol w="3479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    Arm &amp; Camera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8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4F4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    Mobile App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 dirty="0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9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Constrains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10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915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Future work 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11</a:t>
                      </a:r>
                      <a:endParaRPr lang="en-US" sz="70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741">
                <a:tc>
                  <a:txBody>
                    <a:bodyPr/>
                    <a:lstStyle/>
                    <a:p>
                      <a:pPr algn="l">
                        <a:lnSpc>
                          <a:spcPts val="3639"/>
                        </a:lnSpc>
                        <a:defRPr/>
                      </a:pPr>
                      <a:r>
                        <a:rPr lang="en-US" sz="1700" dirty="0">
                          <a:solidFill>
                            <a:srgbClr val="2A2E3A"/>
                          </a:solidFill>
                          <a:latin typeface="Helios"/>
                          <a:ea typeface="Helios"/>
                          <a:cs typeface="Helios"/>
                          <a:sym typeface="Helios"/>
                        </a:rPr>
                        <a:t>Demonstration 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3640"/>
                        </a:lnSpc>
                        <a:defRPr/>
                      </a:pPr>
                      <a:r>
                        <a:rPr lang="en-US" sz="1700" b="1" dirty="0">
                          <a:solidFill>
                            <a:srgbClr val="718BAB"/>
                          </a:solidFill>
                          <a:latin typeface="Helios Bold"/>
                          <a:ea typeface="Helios Bold"/>
                          <a:cs typeface="Helios Bold"/>
                          <a:sym typeface="Helios Bold"/>
                        </a:rPr>
                        <a:t>13</a:t>
                      </a:r>
                      <a:endParaRPr lang="en-US" sz="700" dirty="0"/>
                    </a:p>
                  </a:txBody>
                  <a:tcPr marL="101600" marR="101600" marT="101600" marB="101600" anchor="ctr">
                    <a:lnL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9"/>
          <p:cNvSpPr txBox="1"/>
          <p:nvPr/>
        </p:nvSpPr>
        <p:spPr>
          <a:xfrm>
            <a:off x="3093003" y="927644"/>
            <a:ext cx="6005995" cy="744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66"/>
              </a:lnSpc>
            </a:pPr>
            <a:r>
              <a:rPr lang="en-US" sz="4666" b="1">
                <a:solidFill>
                  <a:srgbClr val="FFFFFF"/>
                </a:solidFill>
                <a:latin typeface="Klein Bold"/>
                <a:ea typeface="Klein Bold"/>
                <a:cs typeface="Klein Bold"/>
                <a:sym typeface="Klein Bold"/>
              </a:rPr>
              <a:t>Agenda</a:t>
            </a:r>
          </a:p>
        </p:txBody>
      </p:sp>
      <p:sp>
        <p:nvSpPr>
          <p:cNvPr id="10" name="Freeform 10"/>
          <p:cNvSpPr/>
          <p:nvPr/>
        </p:nvSpPr>
        <p:spPr>
          <a:xfrm>
            <a:off x="5555469" y="-739861"/>
            <a:ext cx="1081063" cy="1081063"/>
          </a:xfrm>
          <a:custGeom>
            <a:avLst/>
            <a:gdLst/>
            <a:ahLst/>
            <a:cxnLst/>
            <a:rect l="l" t="t" r="r" b="b"/>
            <a:pathLst>
              <a:path w="1621594" h="1621594">
                <a:moveTo>
                  <a:pt x="0" y="0"/>
                </a:moveTo>
                <a:lnTo>
                  <a:pt x="1621594" y="0"/>
                </a:lnTo>
                <a:lnTo>
                  <a:pt x="1621594" y="1621594"/>
                </a:lnTo>
                <a:lnTo>
                  <a:pt x="0" y="16215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5555469" y="6452498"/>
            <a:ext cx="1081063" cy="1081063"/>
          </a:xfrm>
          <a:custGeom>
            <a:avLst/>
            <a:gdLst/>
            <a:ahLst/>
            <a:cxnLst/>
            <a:rect l="l" t="t" r="r" b="b"/>
            <a:pathLst>
              <a:path w="1621594" h="1621594">
                <a:moveTo>
                  <a:pt x="0" y="0"/>
                </a:moveTo>
                <a:lnTo>
                  <a:pt x="1621594" y="0"/>
                </a:lnTo>
                <a:lnTo>
                  <a:pt x="1621594" y="1621594"/>
                </a:lnTo>
                <a:lnTo>
                  <a:pt x="0" y="16215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49E5B9-F980-28DB-4764-8D2ADF404777}"/>
              </a:ext>
            </a:extLst>
          </p:cNvPr>
          <p:cNvCxnSpPr>
            <a:cxnSpLocks/>
          </p:cNvCxnSpPr>
          <p:nvPr/>
        </p:nvCxnSpPr>
        <p:spPr>
          <a:xfrm flipH="1" flipV="1">
            <a:off x="7193583" y="3060039"/>
            <a:ext cx="636513" cy="880892"/>
          </a:xfrm>
          <a:prstGeom prst="line">
            <a:avLst/>
          </a:prstGeom>
          <a:solidFill>
            <a:srgbClr val="12231D">
              <a:alpha val="40000"/>
            </a:srgbClr>
          </a:solidFill>
          <a:ln w="63500" cap="rnd">
            <a:solidFill>
              <a:srgbClr val="10192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ECD39E-EC9A-954A-B4CF-9BCD99C8CFAE}"/>
              </a:ext>
            </a:extLst>
          </p:cNvPr>
          <p:cNvCxnSpPr>
            <a:cxnSpLocks/>
          </p:cNvCxnSpPr>
          <p:nvPr/>
        </p:nvCxnSpPr>
        <p:spPr>
          <a:xfrm>
            <a:off x="2686712" y="3025809"/>
            <a:ext cx="966749" cy="1189272"/>
          </a:xfrm>
          <a:prstGeom prst="line">
            <a:avLst/>
          </a:prstGeom>
          <a:solidFill>
            <a:srgbClr val="12231D">
              <a:alpha val="40000"/>
            </a:srgbClr>
          </a:solidFill>
          <a:ln w="63500" cap="rnd">
            <a:solidFill>
              <a:srgbClr val="10192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24754C-376B-5A42-C9FE-E0DCB7F183B4}"/>
              </a:ext>
            </a:extLst>
          </p:cNvPr>
          <p:cNvCxnSpPr>
            <a:cxnSpLocks/>
          </p:cNvCxnSpPr>
          <p:nvPr/>
        </p:nvCxnSpPr>
        <p:spPr>
          <a:xfrm flipH="1">
            <a:off x="1428178" y="3435192"/>
            <a:ext cx="661651" cy="851901"/>
          </a:xfrm>
          <a:prstGeom prst="line">
            <a:avLst/>
          </a:prstGeom>
          <a:solidFill>
            <a:srgbClr val="12231D">
              <a:alpha val="40000"/>
            </a:srgbClr>
          </a:solidFill>
          <a:ln w="63500" cap="rnd">
            <a:solidFill>
              <a:srgbClr val="101920"/>
            </a:solidFill>
            <a:prstDash val="sysDot"/>
            <a:round/>
          </a:ln>
          <a:effectLst>
            <a:outerShdw dist="50800" dir="5400000" algn="ctr" rotWithShape="0">
              <a:srgbClr val="000000">
                <a:alpha val="0"/>
              </a:srgb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15A9D53-7793-D09F-C2FD-4B1BA7C12168}"/>
              </a:ext>
            </a:extLst>
          </p:cNvPr>
          <p:cNvCxnSpPr>
            <a:cxnSpLocks/>
          </p:cNvCxnSpPr>
          <p:nvPr/>
        </p:nvCxnSpPr>
        <p:spPr>
          <a:xfrm flipV="1">
            <a:off x="4899689" y="3097457"/>
            <a:ext cx="667023" cy="972732"/>
          </a:xfrm>
          <a:prstGeom prst="line">
            <a:avLst/>
          </a:prstGeom>
          <a:solidFill>
            <a:srgbClr val="12231D">
              <a:alpha val="40000"/>
            </a:srgbClr>
          </a:solidFill>
          <a:ln w="63500" cap="rnd">
            <a:solidFill>
              <a:srgbClr val="10192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8">
            <a:extLst>
              <a:ext uri="{FF2B5EF4-FFF2-40B4-BE49-F238E27FC236}">
                <a16:creationId xmlns:a16="http://schemas.microsoft.com/office/drawing/2014/main" id="{AD75FC84-1D4C-03EC-75B5-D6AFCE684B60}"/>
              </a:ext>
            </a:extLst>
          </p:cNvPr>
          <p:cNvSpPr txBox="1"/>
          <p:nvPr/>
        </p:nvSpPr>
        <p:spPr>
          <a:xfrm>
            <a:off x="4920956" y="99500"/>
            <a:ext cx="2694330" cy="7446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66"/>
              </a:lnSpc>
            </a:pPr>
            <a:r>
              <a:rPr lang="en-US" sz="4666" b="1" dirty="0">
                <a:solidFill>
                  <a:srgbClr val="718BAB"/>
                </a:solidFill>
                <a:latin typeface="Klein Bold"/>
                <a:ea typeface="Klein Bold"/>
                <a:cs typeface="Klein Bold"/>
                <a:sym typeface="Klein Bold"/>
              </a:rPr>
              <a:t>CIA </a:t>
            </a:r>
            <a:r>
              <a:rPr lang="en-US" sz="4666" b="1" dirty="0">
                <a:solidFill>
                  <a:srgbClr val="2A2E3A"/>
                </a:solidFill>
                <a:latin typeface="Klein Bold"/>
                <a:ea typeface="Klein Bold"/>
                <a:cs typeface="Klein Bold"/>
                <a:sym typeface="Klein Bold"/>
              </a:rPr>
              <a:t>Stages</a:t>
            </a:r>
            <a:endParaRPr lang="en-US" sz="4666" b="1" dirty="0">
              <a:solidFill>
                <a:srgbClr val="718BAB"/>
              </a:solidFill>
              <a:latin typeface="Klein Bold"/>
              <a:ea typeface="Klein Bold"/>
              <a:cs typeface="Klein Bold"/>
              <a:sym typeface="Klein Bold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7" name="Section Zoom 16">
                <a:extLst>
                  <a:ext uri="{FF2B5EF4-FFF2-40B4-BE49-F238E27FC236}">
                    <a16:creationId xmlns:a16="http://schemas.microsoft.com/office/drawing/2014/main" id="{BA3A39B2-158B-2B4C-A1B4-DCCBD75CA15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99486384"/>
                  </p:ext>
                </p:extLst>
              </p:nvPr>
            </p:nvGraphicFramePr>
            <p:xfrm>
              <a:off x="4447082" y="877559"/>
              <a:ext cx="3960000" cy="2227500"/>
            </p:xfrm>
            <a:graphic>
              <a:graphicData uri="http://schemas.microsoft.com/office/powerpoint/2016/sectionzoom">
                <psez:sectionZm>
                  <psez:sectionZmObj sectionId="{17ED8106-7472-CA40-A9D6-5927206203E6}">
                    <psez:zmPr id="{BED1C54D-1895-F149-B351-02B981A8A5BF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960000" cy="2227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7" name="Section Zoom 16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BA3A39B2-158B-2B4C-A1B4-DCCBD75CA15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47082" y="877559"/>
                <a:ext cx="3960000" cy="2227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" name="Section Zoom 2">
                <a:extLst>
                  <a:ext uri="{FF2B5EF4-FFF2-40B4-BE49-F238E27FC236}">
                    <a16:creationId xmlns:a16="http://schemas.microsoft.com/office/drawing/2014/main" id="{875775BB-EB8F-3ADE-D45F-57E78143E34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10131205"/>
                  </p:ext>
                </p:extLst>
              </p:nvPr>
            </p:nvGraphicFramePr>
            <p:xfrm>
              <a:off x="6164876" y="3940931"/>
              <a:ext cx="4320000" cy="2430000"/>
            </p:xfrm>
            <a:graphic>
              <a:graphicData uri="http://schemas.microsoft.com/office/powerpoint/2016/sectionzoom">
                <psez:sectionZm>
                  <psez:sectionZmObj sectionId="{32B57322-9097-004B-BAF2-86FD1933C5B7}">
                    <psez:zmPr id="{0F2B3EC8-E116-AF46-8640-C7A817E6BFA9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320000" cy="24300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" name="Section Zoom 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875775BB-EB8F-3ADE-D45F-57E78143E34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64876" y="3940931"/>
                <a:ext cx="4320000" cy="24300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2" name="Section Zoom 11">
                <a:extLst>
                  <a:ext uri="{FF2B5EF4-FFF2-40B4-BE49-F238E27FC236}">
                    <a16:creationId xmlns:a16="http://schemas.microsoft.com/office/drawing/2014/main" id="{C195487E-923E-634E-A4C3-E9368C2DE56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3258432"/>
                  </p:ext>
                </p:extLst>
              </p:nvPr>
            </p:nvGraphicFramePr>
            <p:xfrm>
              <a:off x="2496000" y="4143432"/>
              <a:ext cx="3600000" cy="2024999"/>
            </p:xfrm>
            <a:graphic>
              <a:graphicData uri="http://schemas.microsoft.com/office/powerpoint/2016/sectionzoom">
                <psez:sectionZm>
                  <psez:sectionZmObj sectionId="{D01103C6-D9B4-874A-903D-1D54C47D2E73}">
                    <psez:zmPr id="{23888936-E0DE-5545-AD69-CCF83ACA0790}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0" cy="2024999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2" name="Section Zoom 11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C195487E-923E-634E-A4C3-E9368C2DE56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96000" y="4143432"/>
                <a:ext cx="3600000" cy="2024999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" name="Section Zoom 3">
                <a:extLst>
                  <a:ext uri="{FF2B5EF4-FFF2-40B4-BE49-F238E27FC236}">
                    <a16:creationId xmlns:a16="http://schemas.microsoft.com/office/drawing/2014/main" id="{B2D661A4-8895-1E43-9238-4B6D30F2FF2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665950"/>
                  </p:ext>
                </p:extLst>
              </p:nvPr>
            </p:nvGraphicFramePr>
            <p:xfrm>
              <a:off x="1062956" y="1765775"/>
              <a:ext cx="2880000" cy="1620001"/>
            </p:xfrm>
            <a:graphic>
              <a:graphicData uri="http://schemas.microsoft.com/office/powerpoint/2016/sectionzoom">
                <psez:sectionZm>
                  <psez:sectionZmObj sectionId="{DBB0F080-D76F-2449-A8A8-97428CE5CDE4}">
                    <psez:zmPr id="{E31B0801-3E89-AF44-A1B1-5F4CCB54772F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880000" cy="1620001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" name="Section Zoom 3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B2D661A4-8895-1E43-9238-4B6D30F2FF2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62956" y="1765775"/>
                <a:ext cx="2880000" cy="1620001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5" name="Section Zoom 14">
                <a:extLst>
                  <a:ext uri="{FF2B5EF4-FFF2-40B4-BE49-F238E27FC236}">
                    <a16:creationId xmlns:a16="http://schemas.microsoft.com/office/drawing/2014/main" id="{619907A2-56BD-4922-7CB1-C8FF4C4C804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98077572"/>
                  </p:ext>
                </p:extLst>
              </p:nvPr>
            </p:nvGraphicFramePr>
            <p:xfrm>
              <a:off x="26580" y="4447182"/>
              <a:ext cx="2520000" cy="1417500"/>
            </p:xfrm>
            <a:graphic>
              <a:graphicData uri="http://schemas.microsoft.com/office/powerpoint/2016/sectionzoom">
                <psez:sectionZm>
                  <psez:sectionZmObj sectionId="{39038FCC-4C1E-0E45-BD6D-32F415CF3492}">
                    <psez:zmPr id="{44DD1C68-2D7C-F644-B240-E8DF2457BC12}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520000" cy="1417500"/>
                        </a:xfrm>
                        <a:prstGeom prst="rect">
                          <a:avLst/>
                        </a:prstGeom>
                        <a:noFill/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5" name="Section Zoom 14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619907A2-56BD-4922-7CB1-C8FF4C4C804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6580" y="4447182"/>
                <a:ext cx="2520000" cy="1417500"/>
              </a:xfrm>
              <a:prstGeom prst="rect">
                <a:avLst/>
              </a:prstGeom>
              <a:noFill/>
              <a:ln w="3175">
                <a:noFill/>
              </a:ln>
            </p:spPr>
          </p:pic>
        </mc:Fallback>
      </mc:AlternateContent>
      <p:sp>
        <p:nvSpPr>
          <p:cNvPr id="112" name="Freeform 4">
            <a:extLst>
              <a:ext uri="{FF2B5EF4-FFF2-40B4-BE49-F238E27FC236}">
                <a16:creationId xmlns:a16="http://schemas.microsoft.com/office/drawing/2014/main" id="{E4585855-AC15-CB69-05D4-26B51618D093}"/>
              </a:ext>
            </a:extLst>
          </p:cNvPr>
          <p:cNvSpPr/>
          <p:nvPr/>
        </p:nvSpPr>
        <p:spPr>
          <a:xfrm rot="16200000">
            <a:off x="10435688" y="1159647"/>
            <a:ext cx="5126013" cy="5126013"/>
          </a:xfrm>
          <a:custGeom>
            <a:avLst/>
            <a:gdLst/>
            <a:ahLst/>
            <a:cxnLst/>
            <a:rect l="l" t="t" r="r" b="b"/>
            <a:pathLst>
              <a:path w="10252025" h="10252025">
                <a:moveTo>
                  <a:pt x="0" y="0"/>
                </a:moveTo>
                <a:lnTo>
                  <a:pt x="10252025" y="0"/>
                </a:lnTo>
                <a:lnTo>
                  <a:pt x="10252025" y="10252025"/>
                </a:lnTo>
                <a:lnTo>
                  <a:pt x="0" y="10252025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113" name="Freeform 6">
            <a:extLst>
              <a:ext uri="{FF2B5EF4-FFF2-40B4-BE49-F238E27FC236}">
                <a16:creationId xmlns:a16="http://schemas.microsoft.com/office/drawing/2014/main" id="{A233D816-8F1B-1A3B-ACE9-8D84DCC6B570}"/>
              </a:ext>
            </a:extLst>
          </p:cNvPr>
          <p:cNvSpPr/>
          <p:nvPr/>
        </p:nvSpPr>
        <p:spPr>
          <a:xfrm>
            <a:off x="9622698" y="-1611401"/>
            <a:ext cx="6427619" cy="6427619"/>
          </a:xfrm>
          <a:custGeom>
            <a:avLst/>
            <a:gdLst/>
            <a:ahLst/>
            <a:cxnLst/>
            <a:rect l="l" t="t" r="r" b="b"/>
            <a:pathLst>
              <a:path w="5764383" h="5764383">
                <a:moveTo>
                  <a:pt x="0" y="0"/>
                </a:moveTo>
                <a:lnTo>
                  <a:pt x="5764383" y="0"/>
                </a:lnTo>
                <a:lnTo>
                  <a:pt x="5764383" y="5764383"/>
                </a:lnTo>
                <a:lnTo>
                  <a:pt x="0" y="576438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alphaModFix amt="30000"/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5354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>
            <a:spLocks noChangeAspect="1"/>
          </p:cNvSpPr>
          <p:nvPr/>
        </p:nvSpPr>
        <p:spPr>
          <a:xfrm>
            <a:off x="2765999" y="99000"/>
            <a:ext cx="6660000" cy="6660000"/>
          </a:xfrm>
          <a:prstGeom prst="ellipse">
            <a:avLst/>
          </a:prstGeom>
          <a:noFill/>
          <a:ln w="127000">
            <a:solidFill>
              <a:srgbClr val="292D3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solidFill>
                <a:srgbClr val="282C3A"/>
              </a:solidFill>
              <a:latin typeface="Raleway" panose="020B0503030101060003" pitchFamily="34" charset="77"/>
            </a:endParaRPr>
          </a:p>
        </p:txBody>
      </p:sp>
      <p:pic>
        <p:nvPicPr>
          <p:cNvPr id="7" name="Graphic 6" descr="Lights On with solid fill">
            <a:extLst>
              <a:ext uri="{FF2B5EF4-FFF2-40B4-BE49-F238E27FC236}">
                <a16:creationId xmlns:a16="http://schemas.microsoft.com/office/drawing/2014/main" id="{3169A18E-29C1-B14B-9DAC-9A1603958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54554" y="546108"/>
            <a:ext cx="2882892" cy="2882892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C19E0F-8FD8-FA0B-2C68-D977EE849310}"/>
              </a:ext>
            </a:extLst>
          </p:cNvPr>
          <p:cNvSpPr txBox="1"/>
          <p:nvPr/>
        </p:nvSpPr>
        <p:spPr>
          <a:xfrm>
            <a:off x="3558987" y="4227929"/>
            <a:ext cx="5074023" cy="17592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6066"/>
              </a:lnSpc>
            </a:pPr>
            <a:r>
              <a:rPr lang="en-US" sz="88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 Idea &amp; Design </a:t>
            </a:r>
          </a:p>
        </p:txBody>
      </p:sp>
    </p:spTree>
    <p:extLst>
      <p:ext uri="{BB962C8B-B14F-4D97-AF65-F5344CB8AC3E}">
        <p14:creationId xmlns:p14="http://schemas.microsoft.com/office/powerpoint/2010/main" val="4161231624"/>
      </p:ext>
    </p:extLst>
  </p:cSld>
  <p:clrMapOvr>
    <a:masterClrMapping/>
  </p:clrMapOvr>
  <p:transition spd="slow"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CF6B2B7C-89ED-F540-A64D-0D5E18A71354}"/>
              </a:ext>
            </a:extLst>
          </p:cNvPr>
          <p:cNvSpPr/>
          <p:nvPr/>
        </p:nvSpPr>
        <p:spPr>
          <a:xfrm>
            <a:off x="-1450258" y="-4117255"/>
            <a:ext cx="15092516" cy="15092510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n>
                <a:solidFill>
                  <a:sysClr val="windowText" lastClr="000000"/>
                </a:solidFill>
              </a:ln>
              <a:solidFill>
                <a:schemeClr val="tx2">
                  <a:lumMod val="75000"/>
                </a:schemeClr>
              </a:solidFill>
              <a:latin typeface="Raleway" panose="020B0503030101060003" pitchFamily="34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ABBEE1-A4F3-6746-AE3A-4B6E12CE6CA3}"/>
              </a:ext>
            </a:extLst>
          </p:cNvPr>
          <p:cNvSpPr/>
          <p:nvPr/>
        </p:nvSpPr>
        <p:spPr>
          <a:xfrm>
            <a:off x="1266970" y="1632801"/>
            <a:ext cx="9512218" cy="1004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66"/>
              </a:lnSpc>
            </a:pPr>
            <a:r>
              <a:rPr lang="en-US" sz="96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 Idea &amp; Design </a:t>
            </a:r>
          </a:p>
        </p:txBody>
      </p:sp>
      <p:sp>
        <p:nvSpPr>
          <p:cNvPr id="2" name="Rounded Rectangle 2">
            <a:extLst>
              <a:ext uri="{FF2B5EF4-FFF2-40B4-BE49-F238E27FC236}">
                <a16:creationId xmlns:a16="http://schemas.microsoft.com/office/drawing/2014/main" id="{2611EF72-9F5B-FCC7-763B-55103B03BCC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8E18BE9F-46D8-35E6-7859-7ED7CCF07E27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id="{CCC0642D-AAF9-01B3-4583-838116E47967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id="{B92E646F-0C7B-F9DF-C646-D6573E47E772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37F67657-BE0D-CEC3-15AA-409125D9A8E6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973EABCE-50E4-AFAE-AE50-F7D1DA39863C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7A4E8953-631E-0A82-E51C-19808745B1C6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8CBCC9E2-DF25-449E-982A-8DCE9DBB4067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5CB24737-E259-C7C2-E745-406FF05C5CDB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4" name="Rounded Rectangle 4">
            <a:extLst>
              <a:ext uri="{FF2B5EF4-FFF2-40B4-BE49-F238E27FC236}">
                <a16:creationId xmlns:a16="http://schemas.microsoft.com/office/drawing/2014/main" id="{BB8915CD-AFBF-4B2D-2E65-992E877CE053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BD94CD0E-EC53-665B-EF1B-775690E5CDFF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id="{2663191E-148B-A600-6F12-5A614B4D2D9C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FD0E0BA0-AB50-C635-7B0D-170EAF85D3DB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BFED5334-F8F6-BC09-B231-7B7C5AC500CA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7133E6FE-8B39-5AA7-A443-3A3F7679B40D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0" name="Rounded Rectangle 10">
            <a:extLst>
              <a:ext uri="{FF2B5EF4-FFF2-40B4-BE49-F238E27FC236}">
                <a16:creationId xmlns:a16="http://schemas.microsoft.com/office/drawing/2014/main" id="{FB273FDE-C498-C8D2-FD11-1C923AF7FE2C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9552A2C-67C8-7366-A13B-9D3E9AA74DB0}"/>
              </a:ext>
            </a:extLst>
          </p:cNvPr>
          <p:cNvSpPr/>
          <p:nvPr/>
        </p:nvSpPr>
        <p:spPr>
          <a:xfrm>
            <a:off x="1042139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3" name="Rounded Rectangle 20">
            <a:extLst>
              <a:ext uri="{FF2B5EF4-FFF2-40B4-BE49-F238E27FC236}">
                <a16:creationId xmlns:a16="http://schemas.microsoft.com/office/drawing/2014/main" id="{B4CC37A7-639C-E695-7275-09102EC2888F}"/>
              </a:ext>
            </a:extLst>
          </p:cNvPr>
          <p:cNvSpPr/>
          <p:nvPr/>
        </p:nvSpPr>
        <p:spPr>
          <a:xfrm>
            <a:off x="10307168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pic>
        <p:nvPicPr>
          <p:cNvPr id="5" name="Graphic 4" descr="Lights On with solid fill">
            <a:extLst>
              <a:ext uri="{FF2B5EF4-FFF2-40B4-BE49-F238E27FC236}">
                <a16:creationId xmlns:a16="http://schemas.microsoft.com/office/drawing/2014/main" id="{303352A2-1236-E12B-E49D-59AB1408E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1633" y="3340325"/>
            <a:ext cx="2882892" cy="288289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32588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">
            <a:extLst>
              <a:ext uri="{FF2B5EF4-FFF2-40B4-BE49-F238E27FC236}">
                <a16:creationId xmlns:a16="http://schemas.microsoft.com/office/drawing/2014/main" id="{1CE2A008-FFB6-FF07-D463-73CC57DCA7B9}"/>
              </a:ext>
            </a:extLst>
          </p:cNvPr>
          <p:cNvSpPr/>
          <p:nvPr/>
        </p:nvSpPr>
        <p:spPr>
          <a:xfrm>
            <a:off x="-9583849" y="-3551215"/>
            <a:ext cx="13960430" cy="13960430"/>
          </a:xfrm>
          <a:custGeom>
            <a:avLst/>
            <a:gdLst/>
            <a:ahLst/>
            <a:cxnLst/>
            <a:rect l="l" t="t" r="r" b="b"/>
            <a:pathLst>
              <a:path w="13960430" h="13960430">
                <a:moveTo>
                  <a:pt x="0" y="0"/>
                </a:moveTo>
                <a:lnTo>
                  <a:pt x="13960431" y="0"/>
                </a:lnTo>
                <a:lnTo>
                  <a:pt x="13960431" y="13960430"/>
                </a:lnTo>
                <a:lnTo>
                  <a:pt x="0" y="139604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lum contrast="-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6B2B7C-89ED-F540-A64D-0D5E18A71354}"/>
              </a:ext>
            </a:extLst>
          </p:cNvPr>
          <p:cNvSpPr/>
          <p:nvPr/>
        </p:nvSpPr>
        <p:spPr>
          <a:xfrm>
            <a:off x="-1450258" y="-4117255"/>
            <a:ext cx="15092516" cy="15092510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n>
                <a:solidFill>
                  <a:sysClr val="windowText" lastClr="000000"/>
                </a:solidFill>
              </a:ln>
              <a:solidFill>
                <a:schemeClr val="tx2">
                  <a:lumMod val="75000"/>
                </a:schemeClr>
              </a:solidFill>
              <a:latin typeface="Raleway" panose="020B0503030101060003" pitchFamily="34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ABBEE1-A4F3-6746-AE3A-4B6E12CE6CA3}"/>
              </a:ext>
            </a:extLst>
          </p:cNvPr>
          <p:cNvSpPr/>
          <p:nvPr/>
        </p:nvSpPr>
        <p:spPr>
          <a:xfrm>
            <a:off x="-178213" y="2882892"/>
            <a:ext cx="3994484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66"/>
              </a:lnSpc>
            </a:pPr>
            <a:r>
              <a:rPr lang="en-US" sz="44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 Idea &amp; Design </a:t>
            </a:r>
          </a:p>
        </p:txBody>
      </p:sp>
      <p:sp>
        <p:nvSpPr>
          <p:cNvPr id="2" name="Rounded Rectangle 2">
            <a:extLst>
              <a:ext uri="{FF2B5EF4-FFF2-40B4-BE49-F238E27FC236}">
                <a16:creationId xmlns:a16="http://schemas.microsoft.com/office/drawing/2014/main" id="{2611EF72-9F5B-FCC7-763B-55103B03BCC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8E18BE9F-46D8-35E6-7859-7ED7CCF07E27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id="{CCC0642D-AAF9-01B3-4583-838116E47967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6" name="Rounded Rectangle 6">
            <a:extLst>
              <a:ext uri="{FF2B5EF4-FFF2-40B4-BE49-F238E27FC236}">
                <a16:creationId xmlns:a16="http://schemas.microsoft.com/office/drawing/2014/main" id="{B92E646F-0C7B-F9DF-C646-D6573E47E772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37F67657-BE0D-CEC3-15AA-409125D9A8E6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973EABCE-50E4-AFAE-AE50-F7D1DA39863C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7A4E8953-631E-0A82-E51C-19808745B1C6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8CBCC9E2-DF25-449E-982A-8DCE9DBB4067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5CB24737-E259-C7C2-E745-406FF05C5CDB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4" name="Rounded Rectangle 4">
            <a:extLst>
              <a:ext uri="{FF2B5EF4-FFF2-40B4-BE49-F238E27FC236}">
                <a16:creationId xmlns:a16="http://schemas.microsoft.com/office/drawing/2014/main" id="{BB8915CD-AFBF-4B2D-2E65-992E877CE053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BD94CD0E-EC53-665B-EF1B-775690E5CDFF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id="{2663191E-148B-A600-6F12-5A614B4D2D9C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FD0E0BA0-AB50-C635-7B0D-170EAF85D3DB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BFED5334-F8F6-BC09-B231-7B7C5AC500CA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19" name="Rounded Rectangle 9">
            <a:extLst>
              <a:ext uri="{FF2B5EF4-FFF2-40B4-BE49-F238E27FC236}">
                <a16:creationId xmlns:a16="http://schemas.microsoft.com/office/drawing/2014/main" id="{7133E6FE-8B39-5AA7-A443-3A3F7679B40D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0" name="Rounded Rectangle 10">
            <a:extLst>
              <a:ext uri="{FF2B5EF4-FFF2-40B4-BE49-F238E27FC236}">
                <a16:creationId xmlns:a16="http://schemas.microsoft.com/office/drawing/2014/main" id="{FB273FDE-C498-C8D2-FD11-1C923AF7FE2C}"/>
              </a:ext>
            </a:extLst>
          </p:cNvPr>
          <p:cNvSpPr/>
          <p:nvPr/>
        </p:nvSpPr>
        <p:spPr>
          <a:xfrm>
            <a:off x="11017714" y="660154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9552A2C-67C8-7366-A13B-9D3E9AA74DB0}"/>
              </a:ext>
            </a:extLst>
          </p:cNvPr>
          <p:cNvSpPr/>
          <p:nvPr/>
        </p:nvSpPr>
        <p:spPr>
          <a:xfrm>
            <a:off x="10543178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7778CE4A-C98C-7BB9-0097-E6CF87BB3FB6}"/>
              </a:ext>
            </a:extLst>
          </p:cNvPr>
          <p:cNvSpPr/>
          <p:nvPr/>
        </p:nvSpPr>
        <p:spPr>
          <a:xfrm>
            <a:off x="10421397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22" name="Rounded Rectangle 20">
            <a:extLst>
              <a:ext uri="{FF2B5EF4-FFF2-40B4-BE49-F238E27FC236}">
                <a16:creationId xmlns:a16="http://schemas.microsoft.com/office/drawing/2014/main" id="{6D2B1E75-1139-86CC-5036-B80A1DD92901}"/>
              </a:ext>
            </a:extLst>
          </p:cNvPr>
          <p:cNvSpPr/>
          <p:nvPr/>
        </p:nvSpPr>
        <p:spPr>
          <a:xfrm>
            <a:off x="10307169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pic>
        <p:nvPicPr>
          <p:cNvPr id="23" name="Graphic 22" descr="Lights On with solid fill">
            <a:extLst>
              <a:ext uri="{FF2B5EF4-FFF2-40B4-BE49-F238E27FC236}">
                <a16:creationId xmlns:a16="http://schemas.microsoft.com/office/drawing/2014/main" id="{2F822BCF-CF4A-D7D1-2E08-4EC32DC216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11622" y="273557"/>
            <a:ext cx="2271571" cy="2271571"/>
          </a:xfrm>
          <a:prstGeom prst="rect">
            <a:avLst/>
          </a:prstGeom>
          <a:effectLst/>
        </p:spPr>
      </p:pic>
      <p:sp>
        <p:nvSpPr>
          <p:cNvPr id="24" name="TextBox 9">
            <a:extLst>
              <a:ext uri="{FF2B5EF4-FFF2-40B4-BE49-F238E27FC236}">
                <a16:creationId xmlns:a16="http://schemas.microsoft.com/office/drawing/2014/main" id="{6415325E-9C6C-C983-7A05-89F3FC3324E1}"/>
              </a:ext>
            </a:extLst>
          </p:cNvPr>
          <p:cNvSpPr txBox="1"/>
          <p:nvPr/>
        </p:nvSpPr>
        <p:spPr>
          <a:xfrm>
            <a:off x="4073908" y="1740720"/>
            <a:ext cx="5829509" cy="38322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Motivation and initial concept.</a:t>
            </a: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/>
              <a:t>Integrating cleaning with object Removing.</a:t>
            </a: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>
                <a:solidFill>
                  <a:srgbClr val="2A2E3A"/>
                </a:solidFill>
                <a:latin typeface="Helios"/>
                <a:ea typeface="Helios"/>
                <a:cs typeface="Helios"/>
                <a:sym typeface="Helios"/>
              </a:rPr>
              <a:t>The problems that the CIA aims to solve:</a:t>
            </a:r>
          </a:p>
          <a:p>
            <a:pPr marL="917809" lvl="2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/>
              <a:t>Automated cleaning.</a:t>
            </a:r>
          </a:p>
          <a:p>
            <a:pPr marL="917809" lvl="2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/>
              <a:t>Handling different debris types.</a:t>
            </a:r>
          </a:p>
          <a:p>
            <a:pPr marL="917809" lvl="2" indent="-230304">
              <a:lnSpc>
                <a:spcPts val="2986"/>
              </a:lnSpc>
              <a:buFont typeface="Arial"/>
              <a:buChar char="•"/>
            </a:pPr>
            <a:r>
              <a:rPr lang="en-US" sz="2400" dirty="0"/>
              <a:t>Mopping floors.</a:t>
            </a:r>
          </a:p>
          <a:p>
            <a:pPr marL="917809" lvl="2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/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  <a:p>
            <a:pPr marL="460609" lvl="1" indent="-230304">
              <a:lnSpc>
                <a:spcPts val="2986"/>
              </a:lnSpc>
              <a:buFont typeface="Arial"/>
              <a:buChar char="•"/>
            </a:pPr>
            <a:endParaRPr lang="en-US" sz="2400" dirty="0">
              <a:solidFill>
                <a:srgbClr val="2A2E3A"/>
              </a:solidFill>
              <a:latin typeface="Helios"/>
              <a:ea typeface="Helios"/>
              <a:cs typeface="Helios"/>
              <a:sym typeface="Helio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2F7A3E-B400-FB5C-E59E-64AD860B5C79}"/>
              </a:ext>
            </a:extLst>
          </p:cNvPr>
          <p:cNvSpPr/>
          <p:nvPr/>
        </p:nvSpPr>
        <p:spPr>
          <a:xfrm>
            <a:off x="4058074" y="721793"/>
            <a:ext cx="3994484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44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 Idea</a:t>
            </a:r>
          </a:p>
        </p:txBody>
      </p:sp>
    </p:spTree>
    <p:extLst>
      <p:ext uri="{BB962C8B-B14F-4D97-AF65-F5344CB8AC3E}">
        <p14:creationId xmlns:p14="http://schemas.microsoft.com/office/powerpoint/2010/main" val="2386789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2766000" y="99000"/>
            <a:ext cx="6660000" cy="6660000"/>
          </a:xfrm>
          <a:prstGeom prst="ellipse">
            <a:avLst/>
          </a:prstGeom>
          <a:noFill/>
          <a:ln w="127000">
            <a:solidFill>
              <a:srgbClr val="292B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CF0CB2-5D4D-B2EB-D657-94FB44D7E87C}"/>
              </a:ext>
            </a:extLst>
          </p:cNvPr>
          <p:cNvSpPr txBox="1"/>
          <p:nvPr/>
        </p:nvSpPr>
        <p:spPr>
          <a:xfrm>
            <a:off x="3406585" y="4064982"/>
            <a:ext cx="5378823" cy="1732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066"/>
              </a:lnSpc>
            </a:pPr>
            <a:r>
              <a:rPr lang="en-US" sz="80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Body &amp; Movement</a:t>
            </a:r>
          </a:p>
        </p:txBody>
      </p:sp>
      <p:pic>
        <p:nvPicPr>
          <p:cNvPr id="9" name="Graphic 8" descr="Single gear with solid fill">
            <a:extLst>
              <a:ext uri="{FF2B5EF4-FFF2-40B4-BE49-F238E27FC236}">
                <a16:creationId xmlns:a16="http://schemas.microsoft.com/office/drawing/2014/main" id="{415520EC-856B-4F97-DE47-C364EC514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1432" y="201015"/>
            <a:ext cx="3449131" cy="344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97831"/>
      </p:ext>
    </p:extLst>
  </p:cSld>
  <p:clrMapOvr>
    <a:masterClrMapping/>
  </p:clrMapOvr>
  <p:transition spd="slow" advTm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6003635" y="1834088"/>
            <a:ext cx="184730" cy="144655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solidFill>
                <a:schemeClr val="tx2">
                  <a:lumMod val="75000"/>
                </a:schemeClr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33" name="Rounded Rectangle 2">
            <a:extLst>
              <a:ext uri="{FF2B5EF4-FFF2-40B4-BE49-F238E27FC236}">
                <a16:creationId xmlns:a16="http://schemas.microsoft.com/office/drawing/2014/main" id="{09EE46FF-B63B-8007-97AB-68BCCA9EB2B6}"/>
              </a:ext>
            </a:extLst>
          </p:cNvPr>
          <p:cNvSpPr/>
          <p:nvPr/>
        </p:nvSpPr>
        <p:spPr>
          <a:xfrm>
            <a:off x="1125148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4" name="Rounded Rectangle 4">
            <a:extLst>
              <a:ext uri="{FF2B5EF4-FFF2-40B4-BE49-F238E27FC236}">
                <a16:creationId xmlns:a16="http://schemas.microsoft.com/office/drawing/2014/main" id="{577E6935-1C0A-8CA9-C777-CE62D3845BA8}"/>
              </a:ext>
            </a:extLst>
          </p:cNvPr>
          <p:cNvSpPr/>
          <p:nvPr/>
        </p:nvSpPr>
        <p:spPr>
          <a:xfrm>
            <a:off x="1137074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id="{52640CEB-1699-9BDD-4B6F-A0514142F39F}"/>
              </a:ext>
            </a:extLst>
          </p:cNvPr>
          <p:cNvSpPr/>
          <p:nvPr/>
        </p:nvSpPr>
        <p:spPr>
          <a:xfrm>
            <a:off x="12086327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3CCD958F-358A-6838-C8EC-F6578B01E488}"/>
              </a:ext>
            </a:extLst>
          </p:cNvPr>
          <p:cNvSpPr/>
          <p:nvPr/>
        </p:nvSpPr>
        <p:spPr>
          <a:xfrm>
            <a:off x="11490010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F9B01ACB-A40E-25CF-1637-E4B343D51D7F}"/>
              </a:ext>
            </a:extLst>
          </p:cNvPr>
          <p:cNvSpPr/>
          <p:nvPr/>
        </p:nvSpPr>
        <p:spPr>
          <a:xfrm>
            <a:off x="1160927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8" name="Rounded Rectangle 8">
            <a:extLst>
              <a:ext uri="{FF2B5EF4-FFF2-40B4-BE49-F238E27FC236}">
                <a16:creationId xmlns:a16="http://schemas.microsoft.com/office/drawing/2014/main" id="{A84ACA1D-3C69-0A49-784E-501A72FF6C85}"/>
              </a:ext>
            </a:extLst>
          </p:cNvPr>
          <p:cNvSpPr/>
          <p:nvPr/>
        </p:nvSpPr>
        <p:spPr>
          <a:xfrm>
            <a:off x="11728536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A3A38263-074A-971F-DA0A-E0BF7D131328}"/>
              </a:ext>
            </a:extLst>
          </p:cNvPr>
          <p:cNvSpPr/>
          <p:nvPr/>
        </p:nvSpPr>
        <p:spPr>
          <a:xfrm>
            <a:off x="118477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0" name="Rounded Rectangle 10">
            <a:extLst>
              <a:ext uri="{FF2B5EF4-FFF2-40B4-BE49-F238E27FC236}">
                <a16:creationId xmlns:a16="http://schemas.microsoft.com/office/drawing/2014/main" id="{EE1482C0-F65C-BE16-8C3A-70A4C93B3D6F}"/>
              </a:ext>
            </a:extLst>
          </p:cNvPr>
          <p:cNvSpPr/>
          <p:nvPr/>
        </p:nvSpPr>
        <p:spPr>
          <a:xfrm>
            <a:off x="119670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id="{5BDC16E8-9BFC-D70B-A52E-F743C98D790D}"/>
              </a:ext>
            </a:extLst>
          </p:cNvPr>
          <p:cNvSpPr/>
          <p:nvPr/>
        </p:nvSpPr>
        <p:spPr>
          <a:xfrm>
            <a:off x="10307169" y="6564969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F63F8329-030E-DC08-4E7B-6F39E021DB92}"/>
              </a:ext>
            </a:extLst>
          </p:cNvPr>
          <p:cNvSpPr/>
          <p:nvPr/>
        </p:nvSpPr>
        <p:spPr>
          <a:xfrm>
            <a:off x="1042139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23EF5FFA-30D9-2192-A37A-5862F322AC98}"/>
              </a:ext>
            </a:extLst>
          </p:cNvPr>
          <p:cNvSpPr/>
          <p:nvPr/>
        </p:nvSpPr>
        <p:spPr>
          <a:xfrm>
            <a:off x="11136979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3B09E962-489F-5B72-97E3-A706F250113B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5" name="Rounded Rectangle 7">
            <a:extLst>
              <a:ext uri="{FF2B5EF4-FFF2-40B4-BE49-F238E27FC236}">
                <a16:creationId xmlns:a16="http://schemas.microsoft.com/office/drawing/2014/main" id="{00126CEA-8BF9-49DD-01EF-1DDD13B317DF}"/>
              </a:ext>
            </a:extLst>
          </p:cNvPr>
          <p:cNvSpPr/>
          <p:nvPr/>
        </p:nvSpPr>
        <p:spPr>
          <a:xfrm>
            <a:off x="10659925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6" name="Rounded Rectangle 8">
            <a:extLst>
              <a:ext uri="{FF2B5EF4-FFF2-40B4-BE49-F238E27FC236}">
                <a16:creationId xmlns:a16="http://schemas.microsoft.com/office/drawing/2014/main" id="{83ABBDA7-C24F-54E5-8251-41413E7DC1A2}"/>
              </a:ext>
            </a:extLst>
          </p:cNvPr>
          <p:cNvSpPr/>
          <p:nvPr/>
        </p:nvSpPr>
        <p:spPr>
          <a:xfrm>
            <a:off x="1077918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7" name="Rounded Rectangle 9">
            <a:extLst>
              <a:ext uri="{FF2B5EF4-FFF2-40B4-BE49-F238E27FC236}">
                <a16:creationId xmlns:a16="http://schemas.microsoft.com/office/drawing/2014/main" id="{75B9B9CD-DB04-F057-CC82-308897DE48A2}"/>
              </a:ext>
            </a:extLst>
          </p:cNvPr>
          <p:cNvSpPr/>
          <p:nvPr/>
        </p:nvSpPr>
        <p:spPr>
          <a:xfrm>
            <a:off x="10898451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8" name="Rounded Rectangle 10">
            <a:extLst>
              <a:ext uri="{FF2B5EF4-FFF2-40B4-BE49-F238E27FC236}">
                <a16:creationId xmlns:a16="http://schemas.microsoft.com/office/drawing/2014/main" id="{1DC29B8A-E694-8B35-3407-AD29507918C4}"/>
              </a:ext>
            </a:extLst>
          </p:cNvPr>
          <p:cNvSpPr/>
          <p:nvPr/>
        </p:nvSpPr>
        <p:spPr>
          <a:xfrm>
            <a:off x="1101771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718BAA">
              <a:alpha val="6396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49" name="Rounded Rectangle 20">
            <a:extLst>
              <a:ext uri="{FF2B5EF4-FFF2-40B4-BE49-F238E27FC236}">
                <a16:creationId xmlns:a16="http://schemas.microsoft.com/office/drawing/2014/main" id="{7990A73E-733F-6E4C-634C-CB8C6AA725F5}"/>
              </a:ext>
            </a:extLst>
          </p:cNvPr>
          <p:cNvSpPr/>
          <p:nvPr/>
        </p:nvSpPr>
        <p:spPr>
          <a:xfrm>
            <a:off x="10781278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0" name="Rounded Rectangle 20">
            <a:extLst>
              <a:ext uri="{FF2B5EF4-FFF2-40B4-BE49-F238E27FC236}">
                <a16:creationId xmlns:a16="http://schemas.microsoft.com/office/drawing/2014/main" id="{FBD029A9-5311-13C9-2922-A0FBF98F44FB}"/>
              </a:ext>
            </a:extLst>
          </p:cNvPr>
          <p:cNvSpPr/>
          <p:nvPr/>
        </p:nvSpPr>
        <p:spPr>
          <a:xfrm>
            <a:off x="10305079" y="6564968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1" name="Rounded Rectangle 20">
            <a:extLst>
              <a:ext uri="{FF2B5EF4-FFF2-40B4-BE49-F238E27FC236}">
                <a16:creationId xmlns:a16="http://schemas.microsoft.com/office/drawing/2014/main" id="{6A9B0CC1-21B5-4D53-74AC-5FA0D39631AC}"/>
              </a:ext>
            </a:extLst>
          </p:cNvPr>
          <p:cNvSpPr/>
          <p:nvPr/>
        </p:nvSpPr>
        <p:spPr>
          <a:xfrm>
            <a:off x="10419496" y="6564967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2" name="Rounded Rectangle 20">
            <a:extLst>
              <a:ext uri="{FF2B5EF4-FFF2-40B4-BE49-F238E27FC236}">
                <a16:creationId xmlns:a16="http://schemas.microsoft.com/office/drawing/2014/main" id="{CFAE9137-38E8-AC96-B288-6C3FFE7BB7A8}"/>
              </a:ext>
            </a:extLst>
          </p:cNvPr>
          <p:cNvSpPr/>
          <p:nvPr/>
        </p:nvSpPr>
        <p:spPr>
          <a:xfrm>
            <a:off x="10540662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3" name="Rounded Rectangle 20">
            <a:extLst>
              <a:ext uri="{FF2B5EF4-FFF2-40B4-BE49-F238E27FC236}">
                <a16:creationId xmlns:a16="http://schemas.microsoft.com/office/drawing/2014/main" id="{0FF73130-3F38-7B98-039C-C4A0F0381624}"/>
              </a:ext>
            </a:extLst>
          </p:cNvPr>
          <p:cNvSpPr/>
          <p:nvPr/>
        </p:nvSpPr>
        <p:spPr>
          <a:xfrm>
            <a:off x="10659923" y="6564966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4" name="Rounded Rectangle 20">
            <a:extLst>
              <a:ext uri="{FF2B5EF4-FFF2-40B4-BE49-F238E27FC236}">
                <a16:creationId xmlns:a16="http://schemas.microsoft.com/office/drawing/2014/main" id="{0E04D212-00EB-47B5-07FA-7B9936672181}"/>
              </a:ext>
            </a:extLst>
          </p:cNvPr>
          <p:cNvSpPr/>
          <p:nvPr/>
        </p:nvSpPr>
        <p:spPr>
          <a:xfrm>
            <a:off x="10895404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55" name="Rounded Rectangle 20">
            <a:extLst>
              <a:ext uri="{FF2B5EF4-FFF2-40B4-BE49-F238E27FC236}">
                <a16:creationId xmlns:a16="http://schemas.microsoft.com/office/drawing/2014/main" id="{B8438E1E-4145-484B-4519-78BFB2938CE3}"/>
              </a:ext>
            </a:extLst>
          </p:cNvPr>
          <p:cNvSpPr/>
          <p:nvPr/>
        </p:nvSpPr>
        <p:spPr>
          <a:xfrm>
            <a:off x="11017713" y="6564970"/>
            <a:ext cx="76337" cy="259747"/>
          </a:xfrm>
          <a:prstGeom prst="roundRect">
            <a:avLst>
              <a:gd name="adj" fmla="val 31482"/>
            </a:avLst>
          </a:prstGeom>
          <a:solidFill>
            <a:srgbClr val="282C3A">
              <a:alpha val="94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>
              <a:solidFill>
                <a:srgbClr val="718BAA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7DFD35-357E-1BF1-AD84-74A7CA5B206F}"/>
              </a:ext>
            </a:extLst>
          </p:cNvPr>
          <p:cNvSpPr txBox="1"/>
          <p:nvPr/>
        </p:nvSpPr>
        <p:spPr>
          <a:xfrm>
            <a:off x="1644555" y="1580364"/>
            <a:ext cx="9348534" cy="9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66"/>
              </a:lnSpc>
            </a:pPr>
            <a:r>
              <a:rPr lang="en-US" sz="8800" b="1" dirty="0">
                <a:solidFill>
                  <a:srgbClr val="292D3A"/>
                </a:solidFill>
                <a:latin typeface="Klein Bold"/>
                <a:ea typeface="Klein Bold"/>
                <a:cs typeface="Klein Bold"/>
                <a:sym typeface="Klein Bold"/>
              </a:rPr>
              <a:t>Body &amp; Movement </a:t>
            </a:r>
          </a:p>
        </p:txBody>
      </p:sp>
      <p:pic>
        <p:nvPicPr>
          <p:cNvPr id="7" name="Graphic 6" descr="Single gear with solid fill">
            <a:extLst>
              <a:ext uri="{FF2B5EF4-FFF2-40B4-BE49-F238E27FC236}">
                <a16:creationId xmlns:a16="http://schemas.microsoft.com/office/drawing/2014/main" id="{B49E7237-F3ED-B66F-38E5-6B8E2CB4D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79069" y="2804478"/>
            <a:ext cx="3449131" cy="344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66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55000"/>
          </a:schemeClr>
        </a:solidFill>
        <a:ln w="7620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Microsoft Macintosh PowerPoint</Application>
  <PresentationFormat>Widescreen</PresentationFormat>
  <Paragraphs>131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Helios Bold</vt:lpstr>
      <vt:lpstr>Klein Bold</vt:lpstr>
      <vt:lpstr>Calibri Light</vt:lpstr>
      <vt:lpstr>Arial</vt:lpstr>
      <vt:lpstr>Telegraf</vt:lpstr>
      <vt:lpstr>Helios</vt:lpstr>
      <vt:lpstr>Raleway Black</vt:lpstr>
      <vt:lpstr>Calibri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2023-10-03T06:31:12Z</dcterms:created>
  <dcterms:modified xsi:type="dcterms:W3CDTF">2024-09-10T12:30:39Z</dcterms:modified>
</cp:coreProperties>
</file>